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700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070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29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789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173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513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996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382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677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223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1235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276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9323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2867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4158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2892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098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A9AD274-BDCD-43D1-940B-2270C41B408C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A7E8ACA0-524B-442F-B005-15B0A6889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805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06/brln.1999.2135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46E58-798F-4C63-B751-EBDF5BA3851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Language Seminar Task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B1474-4323-49F6-9FEC-8898F7540EA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156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85FE6-7B1F-4D64-A9A0-29AC45D6A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Seminar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520A4-0651-4D97-8B55-1D4054B88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Put yourselves into 3 groups. </a:t>
            </a:r>
          </a:p>
          <a:p>
            <a:endParaRPr lang="en-GB" dirty="0"/>
          </a:p>
          <a:p>
            <a:r>
              <a:rPr lang="en-GB" dirty="0"/>
              <a:t>What I want you do is present a 15 minute (per group) synthesis explaining / reviewing a journal article on language (references on each slide). </a:t>
            </a:r>
          </a:p>
          <a:p>
            <a:endParaRPr lang="en-GB" dirty="0"/>
          </a:p>
          <a:p>
            <a:r>
              <a:rPr lang="en-GB" dirty="0"/>
              <a:t>You do not need to present in a </a:t>
            </a:r>
            <a:r>
              <a:rPr lang="en-GB" dirty="0" err="1"/>
              <a:t>powerpoint</a:t>
            </a:r>
            <a:r>
              <a:rPr lang="en-GB" dirty="0"/>
              <a:t> but remember it is a 15 minute group presentation. </a:t>
            </a:r>
          </a:p>
          <a:p>
            <a:endParaRPr lang="en-GB" dirty="0"/>
          </a:p>
          <a:p>
            <a:r>
              <a:rPr lang="en-GB" dirty="0"/>
              <a:t>Each article has a focus on the Wernicke / </a:t>
            </a:r>
            <a:r>
              <a:rPr lang="en-GB" dirty="0" err="1"/>
              <a:t>Geschwind</a:t>
            </a:r>
            <a:r>
              <a:rPr lang="en-GB" dirty="0"/>
              <a:t> Model and focuses a more updated discussion on language organisation. </a:t>
            </a:r>
          </a:p>
          <a:p>
            <a:endParaRPr lang="en-GB" dirty="0"/>
          </a:p>
          <a:p>
            <a:r>
              <a:rPr lang="en-GB" dirty="0"/>
              <a:t>Articles are available via the UWTSD online library. </a:t>
            </a:r>
          </a:p>
        </p:txBody>
      </p:sp>
    </p:spTree>
    <p:extLst>
      <p:ext uri="{BB962C8B-B14F-4D97-AF65-F5344CB8AC3E}">
        <p14:creationId xmlns:p14="http://schemas.microsoft.com/office/powerpoint/2010/main" val="981608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C14E2-9963-4479-9496-ACE63CC8D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Seminar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8AC1C-A998-4961-BB8B-0AA2098A6B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 1. </a:t>
            </a:r>
          </a:p>
          <a:p>
            <a:endParaRPr lang="en-GB" dirty="0"/>
          </a:p>
          <a:p>
            <a:r>
              <a:rPr lang="en-GB" dirty="0"/>
              <a:t>1. Anderson, J.M, Gilmore, R, Roper, S, Crosson, B, Bauer, R.M, Nadeau, S, </a:t>
            </a:r>
            <a:r>
              <a:rPr lang="en-GB" dirty="0" err="1"/>
              <a:t>Beversdorf</a:t>
            </a:r>
            <a:r>
              <a:rPr lang="en-GB" dirty="0"/>
              <a:t>, D.Q, </a:t>
            </a:r>
            <a:r>
              <a:rPr lang="en-GB" dirty="0" err="1"/>
              <a:t>Cibula</a:t>
            </a:r>
            <a:r>
              <a:rPr lang="en-GB" dirty="0"/>
              <a:t>, J, </a:t>
            </a:r>
            <a:r>
              <a:rPr lang="en-GB" dirty="0" err="1"/>
              <a:t>Rogish</a:t>
            </a:r>
            <a:r>
              <a:rPr lang="en-GB" dirty="0"/>
              <a:t>, M, </a:t>
            </a:r>
            <a:r>
              <a:rPr lang="en-GB" dirty="0" err="1"/>
              <a:t>Kortencamp</a:t>
            </a:r>
            <a:r>
              <a:rPr lang="en-GB" dirty="0"/>
              <a:t>, S, Hughes, J.D, Gonzalez </a:t>
            </a:r>
            <a:r>
              <a:rPr lang="en-GB" dirty="0" err="1"/>
              <a:t>Rothi</a:t>
            </a:r>
            <a:r>
              <a:rPr lang="en-GB" dirty="0"/>
              <a:t>, L.J, &amp; Heilman, K.M. (1999). Conduction Aphasia and the Arcuate Fasciculus: A </a:t>
            </a:r>
            <a:r>
              <a:rPr lang="en-GB" dirty="0" err="1"/>
              <a:t>Reexamination</a:t>
            </a:r>
            <a:r>
              <a:rPr lang="en-GB" dirty="0"/>
              <a:t> of the Wernicke–</a:t>
            </a:r>
            <a:r>
              <a:rPr lang="en-GB" dirty="0" err="1"/>
              <a:t>Geschwind</a:t>
            </a:r>
            <a:r>
              <a:rPr lang="en-GB" dirty="0"/>
              <a:t> Model. Brain and Language, 70(1), 1–12. </a:t>
            </a:r>
            <a:r>
              <a:rPr lang="en-GB" dirty="0">
                <a:hlinkClick r:id="rId2"/>
              </a:rPr>
              <a:t>https://doi.org/10.1006/brln.1999.2135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883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EC363-8A3F-4792-A7B8-C835949EF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Seminar Task…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3EC37-CC22-4D1E-894F-AA123B7AEA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 2. </a:t>
            </a:r>
          </a:p>
          <a:p>
            <a:endParaRPr lang="en-GB" dirty="0"/>
          </a:p>
          <a:p>
            <a:r>
              <a:rPr lang="en-GB" dirty="0"/>
              <a:t>2. </a:t>
            </a:r>
            <a:r>
              <a:rPr lang="en-GB" dirty="0" err="1"/>
              <a:t>Poeppel</a:t>
            </a:r>
            <a:r>
              <a:rPr lang="en-GB" dirty="0"/>
              <a:t>, D., &amp; Hickok, G. (2004). Towards a new functional anatomy of language. Cognition, 92(1), 1–12. https://doi.org/10.1016/j.cognition.2003.11.001</a:t>
            </a:r>
          </a:p>
        </p:txBody>
      </p:sp>
    </p:spTree>
    <p:extLst>
      <p:ext uri="{BB962C8B-B14F-4D97-AF65-F5344CB8AC3E}">
        <p14:creationId xmlns:p14="http://schemas.microsoft.com/office/powerpoint/2010/main" val="16730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713A3-3B99-4314-9319-60ED0A93A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Seminar Task….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5AEB1-A516-474E-B690-0410D57901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 3… </a:t>
            </a:r>
          </a:p>
          <a:p>
            <a:endParaRPr lang="en-GB" dirty="0"/>
          </a:p>
          <a:p>
            <a:r>
              <a:rPr lang="en-GB" dirty="0"/>
              <a:t>3. Matsumoto, R., Nair, D.R., </a:t>
            </a:r>
            <a:r>
              <a:rPr lang="en-GB" dirty="0" err="1"/>
              <a:t>Lapresto</a:t>
            </a:r>
            <a:r>
              <a:rPr lang="en-GB" dirty="0"/>
              <a:t>, E., </a:t>
            </a:r>
            <a:r>
              <a:rPr lang="en-GB" dirty="0" err="1"/>
              <a:t>Najm</a:t>
            </a:r>
            <a:r>
              <a:rPr lang="en-GB" dirty="0"/>
              <a:t>, I., Bingaman, W., </a:t>
            </a:r>
            <a:r>
              <a:rPr lang="en-GB" dirty="0" err="1"/>
              <a:t>Shibasaki</a:t>
            </a:r>
            <a:r>
              <a:rPr lang="en-GB" dirty="0"/>
              <a:t>, H., &amp; </a:t>
            </a:r>
            <a:r>
              <a:rPr lang="en-GB" dirty="0" err="1"/>
              <a:t>Luders</a:t>
            </a:r>
            <a:r>
              <a:rPr lang="en-GB" dirty="0"/>
              <a:t>, H. O. (2004). Functional connectivity in the human language system: a cortico-cortical evoked potential study. </a:t>
            </a:r>
            <a:r>
              <a:rPr lang="en-GB"/>
              <a:t>Brain. 127</a:t>
            </a:r>
            <a:r>
              <a:rPr lang="en-GB" dirty="0"/>
              <a:t>(Pt 10), 2316–2330. https://doi.org/10.1093/brain/awh246</a:t>
            </a:r>
          </a:p>
        </p:txBody>
      </p:sp>
    </p:spTree>
    <p:extLst>
      <p:ext uri="{BB962C8B-B14F-4D97-AF65-F5344CB8AC3E}">
        <p14:creationId xmlns:p14="http://schemas.microsoft.com/office/powerpoint/2010/main" val="31340229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</TotalTime>
  <Words>329</Words>
  <Application>Microsoft Office PowerPoint</Application>
  <PresentationFormat>Widescreen</PresentationFormat>
  <Paragraphs>23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 Boardroom</vt:lpstr>
      <vt:lpstr>Language Seminar Task</vt:lpstr>
      <vt:lpstr>Language Seminar Task</vt:lpstr>
      <vt:lpstr>Language Seminar Task</vt:lpstr>
      <vt:lpstr>Language Seminar Task… </vt:lpstr>
      <vt:lpstr>Language Seminar Task….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Language Seminar Task</dc:title>
  <dc:creator>Stuart Jones</dc:creator>
  <cp:lastModifiedBy>Stuart Jones</cp:lastModifiedBy>
  <cp:revision>1</cp:revision>
  <dcterms:created xsi:type="dcterms:W3CDTF">2022-03-07T20:46:58Z</dcterms:created>
  <dcterms:modified xsi:type="dcterms:W3CDTF">2022-03-07T20:54:54Z</dcterms:modified>
</cp:coreProperties>
</file>