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5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6.xml" ContentType="application/vnd.openxmlformats-officedocument.theme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theme/theme7.xml" ContentType="application/vnd.openxmlformats-officedocument.them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  <p:sldMasterId id="2147483761" r:id="rId2"/>
    <p:sldMasterId id="2147483648" r:id="rId3"/>
    <p:sldMasterId id="2147483775" r:id="rId4"/>
    <p:sldMasterId id="2147483690" r:id="rId5"/>
    <p:sldMasterId id="2147483677" r:id="rId6"/>
    <p:sldMasterId id="2147483816" r:id="rId7"/>
  </p:sldMasterIdLst>
  <p:sldIdLst>
    <p:sldId id="329" r:id="rId8"/>
    <p:sldId id="258" r:id="rId9"/>
    <p:sldId id="259" r:id="rId10"/>
    <p:sldId id="270" r:id="rId11"/>
    <p:sldId id="271" r:id="rId12"/>
    <p:sldId id="273" r:id="rId13"/>
    <p:sldId id="274" r:id="rId14"/>
    <p:sldId id="272" r:id="rId15"/>
    <p:sldId id="265" r:id="rId16"/>
    <p:sldId id="266" r:id="rId17"/>
    <p:sldId id="267" r:id="rId18"/>
    <p:sldId id="268" r:id="rId19"/>
    <p:sldId id="331" r:id="rId20"/>
    <p:sldId id="261" r:id="rId21"/>
    <p:sldId id="275" r:id="rId22"/>
    <p:sldId id="351" r:id="rId23"/>
    <p:sldId id="260" r:id="rId24"/>
    <p:sldId id="350" r:id="rId25"/>
    <p:sldId id="276" r:id="rId26"/>
    <p:sldId id="262" r:id="rId27"/>
    <p:sldId id="278" r:id="rId28"/>
    <p:sldId id="279" r:id="rId29"/>
    <p:sldId id="280" r:id="rId30"/>
    <p:sldId id="281" r:id="rId31"/>
    <p:sldId id="282" r:id="rId32"/>
    <p:sldId id="284" r:id="rId33"/>
    <p:sldId id="286" r:id="rId34"/>
    <p:sldId id="285" r:id="rId35"/>
    <p:sldId id="283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7" r:id="rId46"/>
    <p:sldId id="298" r:id="rId47"/>
    <p:sldId id="299" r:id="rId48"/>
    <p:sldId id="300" r:id="rId49"/>
    <p:sldId id="301" r:id="rId50"/>
    <p:sldId id="302" r:id="rId51"/>
    <p:sldId id="303" r:id="rId52"/>
    <p:sldId id="309" r:id="rId53"/>
    <p:sldId id="307" r:id="rId54"/>
    <p:sldId id="304" r:id="rId55"/>
    <p:sldId id="305" r:id="rId56"/>
    <p:sldId id="308" r:id="rId57"/>
    <p:sldId id="263" r:id="rId58"/>
    <p:sldId id="306" r:id="rId59"/>
    <p:sldId id="264" r:id="rId6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F88"/>
    <a:srgbClr val="CCF9FF"/>
    <a:srgbClr val="EFD0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8C7F50-F8E6-1EF6-5755-8F91A6CBFEAD}" v="171" dt="2024-02-01T12:55:49.6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9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50" Type="http://schemas.openxmlformats.org/officeDocument/2006/relationships/slide" Target="slides/slide43.xml"/><Relationship Id="rId55" Type="http://schemas.openxmlformats.org/officeDocument/2006/relationships/slide" Target="slides/slide48.xml"/><Relationship Id="rId63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slide" Target="slides/slide46.xml"/><Relationship Id="rId58" Type="http://schemas.openxmlformats.org/officeDocument/2006/relationships/slide" Target="slides/slide51.xml"/><Relationship Id="rId66" Type="http://schemas.microsoft.com/office/2015/10/relationships/revisionInfo" Target="revisionInfo.xml"/><Relationship Id="rId5" Type="http://schemas.openxmlformats.org/officeDocument/2006/relationships/slideMaster" Target="slideMasters/slideMaster5.xml"/><Relationship Id="rId61" Type="http://schemas.openxmlformats.org/officeDocument/2006/relationships/presProps" Target="presProps.xml"/><Relationship Id="rId19" Type="http://schemas.openxmlformats.org/officeDocument/2006/relationships/slide" Target="slides/slide1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openxmlformats.org/officeDocument/2006/relationships/slide" Target="slides/slide49.xml"/><Relationship Id="rId64" Type="http://schemas.openxmlformats.org/officeDocument/2006/relationships/tableStyles" Target="tableStyles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59" Type="http://schemas.openxmlformats.org/officeDocument/2006/relationships/slide" Target="slides/slide52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slide" Target="slides/slide47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openxmlformats.org/officeDocument/2006/relationships/slide" Target="slides/slide50.xml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slide" Target="slides/slide45.xml"/><Relationship Id="rId60" Type="http://schemas.openxmlformats.org/officeDocument/2006/relationships/slide" Target="slides/slide53.xml"/><Relationship Id="rId65" Type="http://schemas.microsoft.com/office/2016/11/relationships/changesInfo" Target="changesInfos/changesInfo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9" Type="http://schemas.openxmlformats.org/officeDocument/2006/relationships/slide" Target="slides/slide3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E2F20A29-6B84-3C68-F73A-4445AFAF8858}"/>
    <pc:docChg chg="modSld">
      <pc:chgData name="Mari Powell" userId="S::mari.powell@uwtsd.ac.uk::a1b98dd7-29dc-4131-8e37-1423e6a9ecca" providerId="AD" clId="Web-{E2F20A29-6B84-3C68-F73A-4445AFAF8858}" dt="2023-03-23T10:10:38.022" v="7" actId="20577"/>
      <pc:docMkLst>
        <pc:docMk/>
      </pc:docMkLst>
      <pc:sldChg chg="modSp">
        <pc:chgData name="Mari Powell" userId="S::mari.powell@uwtsd.ac.uk::a1b98dd7-29dc-4131-8e37-1423e6a9ecca" providerId="AD" clId="Web-{E2F20A29-6B84-3C68-F73A-4445AFAF8858}" dt="2023-03-23T10:10:33.272" v="6" actId="20577"/>
        <pc:sldMkLst>
          <pc:docMk/>
          <pc:sldMk cId="3081892771" sldId="283"/>
        </pc:sldMkLst>
        <pc:spChg chg="mod">
          <ac:chgData name="Mari Powell" userId="S::mari.powell@uwtsd.ac.uk::a1b98dd7-29dc-4131-8e37-1423e6a9ecca" providerId="AD" clId="Web-{E2F20A29-6B84-3C68-F73A-4445AFAF8858}" dt="2023-03-23T10:10:33.272" v="6" actId="20577"/>
          <ac:spMkLst>
            <pc:docMk/>
            <pc:sldMk cId="3081892771" sldId="283"/>
            <ac:spMk id="8" creationId="{3E996DAD-F2A1-AA4F-9E37-53AF29DBE59E}"/>
          </ac:spMkLst>
        </pc:spChg>
      </pc:sldChg>
      <pc:sldChg chg="modSp">
        <pc:chgData name="Mari Powell" userId="S::mari.powell@uwtsd.ac.uk::a1b98dd7-29dc-4131-8e37-1423e6a9ecca" providerId="AD" clId="Web-{E2F20A29-6B84-3C68-F73A-4445AFAF8858}" dt="2023-03-23T10:08:46.438" v="4" actId="20577"/>
        <pc:sldMkLst>
          <pc:docMk/>
          <pc:sldMk cId="1064428787" sldId="284"/>
        </pc:sldMkLst>
        <pc:spChg chg="mod">
          <ac:chgData name="Mari Powell" userId="S::mari.powell@uwtsd.ac.uk::a1b98dd7-29dc-4131-8e37-1423e6a9ecca" providerId="AD" clId="Web-{E2F20A29-6B84-3C68-F73A-4445AFAF8858}" dt="2023-03-23T10:08:46.438" v="4" actId="20577"/>
          <ac:spMkLst>
            <pc:docMk/>
            <pc:sldMk cId="1064428787" sldId="284"/>
            <ac:spMk id="8" creationId="{3E996DAD-F2A1-AA4F-9E37-53AF29DBE59E}"/>
          </ac:spMkLst>
        </pc:spChg>
      </pc:sldChg>
      <pc:sldChg chg="modSp">
        <pc:chgData name="Mari Powell" userId="S::mari.powell@uwtsd.ac.uk::a1b98dd7-29dc-4131-8e37-1423e6a9ecca" providerId="AD" clId="Web-{E2F20A29-6B84-3C68-F73A-4445AFAF8858}" dt="2023-03-23T10:10:38.022" v="7" actId="20577"/>
        <pc:sldMkLst>
          <pc:docMk/>
          <pc:sldMk cId="3936828281" sldId="285"/>
        </pc:sldMkLst>
        <pc:spChg chg="mod">
          <ac:chgData name="Mari Powell" userId="S::mari.powell@uwtsd.ac.uk::a1b98dd7-29dc-4131-8e37-1423e6a9ecca" providerId="AD" clId="Web-{E2F20A29-6B84-3C68-F73A-4445AFAF8858}" dt="2023-03-23T10:10:38.022" v="7" actId="20577"/>
          <ac:spMkLst>
            <pc:docMk/>
            <pc:sldMk cId="3936828281" sldId="285"/>
            <ac:spMk id="4" creationId="{277DE514-5FF0-E947-9AB5-11A1F338E9C9}"/>
          </ac:spMkLst>
        </pc:spChg>
      </pc:sldChg>
    </pc:docChg>
  </pc:docChgLst>
  <pc:docChgLst>
    <pc:chgData name="Mari Powell" userId="S::mari.powell@uwtsd.ac.uk::a1b98dd7-29dc-4131-8e37-1423e6a9ecca" providerId="AD" clId="Web-{DEC1321F-EBDC-06FB-BC76-FA3BA4F44A9E}"/>
    <pc:docChg chg="addSld delSld modSld sldOrd addMainMaster modMainMaster">
      <pc:chgData name="Mari Powell" userId="S::mari.powell@uwtsd.ac.uk::a1b98dd7-29dc-4131-8e37-1423e6a9ecca" providerId="AD" clId="Web-{DEC1321F-EBDC-06FB-BC76-FA3BA4F44A9E}" dt="2023-03-20T19:20:04.665" v="2760" actId="1076"/>
      <pc:docMkLst>
        <pc:docMk/>
      </pc:docMkLst>
      <pc:sldChg chg="del">
        <pc:chgData name="Mari Powell" userId="S::mari.powell@uwtsd.ac.uk::a1b98dd7-29dc-4131-8e37-1423e6a9ecca" providerId="AD" clId="Web-{DEC1321F-EBDC-06FB-BC76-FA3BA4F44A9E}" dt="2023-03-17T12:52:35.945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DEC1321F-EBDC-06FB-BC76-FA3BA4F44A9E}" dt="2023-03-17T12:52:53.961" v="10" actId="20577"/>
        <pc:sldMkLst>
          <pc:docMk/>
          <pc:sldMk cId="4136438829" sldId="257"/>
        </pc:sldMkLst>
        <pc:spChg chg="mod">
          <ac:chgData name="Mari Powell" userId="S::mari.powell@uwtsd.ac.uk::a1b98dd7-29dc-4131-8e37-1423e6a9ecca" providerId="AD" clId="Web-{DEC1321F-EBDC-06FB-BC76-FA3BA4F44A9E}" dt="2023-03-17T12:52:53.961" v="10" actId="20577"/>
          <ac:spMkLst>
            <pc:docMk/>
            <pc:sldMk cId="4136438829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DEC1321F-EBDC-06FB-BC76-FA3BA4F44A9E}" dt="2023-03-17T13:36:15.137" v="40" actId="1076"/>
        <pc:sldMkLst>
          <pc:docMk/>
          <pc:sldMk cId="2536636190" sldId="258"/>
        </pc:sldMkLst>
        <pc:spChg chg="mod">
          <ac:chgData name="Mari Powell" userId="S::mari.powell@uwtsd.ac.uk::a1b98dd7-29dc-4131-8e37-1423e6a9ecca" providerId="AD" clId="Web-{DEC1321F-EBDC-06FB-BC76-FA3BA4F44A9E}" dt="2023-03-17T13:36:15.137" v="40" actId="1076"/>
          <ac:spMkLst>
            <pc:docMk/>
            <pc:sldMk cId="2536636190" sldId="258"/>
            <ac:spMk id="17" creationId="{BDFADEDA-18FE-9442-A9BC-FC8EB05AFE41}"/>
          </ac:spMkLst>
        </pc:spChg>
      </pc:sldChg>
      <pc:sldChg chg="add">
        <pc:chgData name="Mari Powell" userId="S::mari.powell@uwtsd.ac.uk::a1b98dd7-29dc-4131-8e37-1423e6a9ecca" providerId="AD" clId="Web-{DEC1321F-EBDC-06FB-BC76-FA3BA4F44A9E}" dt="2023-03-17T12:53:30.291" v="12"/>
        <pc:sldMkLst>
          <pc:docMk/>
          <pc:sldMk cId="3245758392" sldId="259"/>
        </pc:sldMkLst>
      </pc:sldChg>
      <pc:sldChg chg="add">
        <pc:chgData name="Mari Powell" userId="S::mari.powell@uwtsd.ac.uk::a1b98dd7-29dc-4131-8e37-1423e6a9ecca" providerId="AD" clId="Web-{DEC1321F-EBDC-06FB-BC76-FA3BA4F44A9E}" dt="2023-03-17T12:53:41.088" v="13"/>
        <pc:sldMkLst>
          <pc:docMk/>
          <pc:sldMk cId="3125589505" sldId="260"/>
        </pc:sldMkLst>
      </pc:sldChg>
      <pc:sldChg chg="add ord">
        <pc:chgData name="Mari Powell" userId="S::mari.powell@uwtsd.ac.uk::a1b98dd7-29dc-4131-8e37-1423e6a9ecca" providerId="AD" clId="Web-{DEC1321F-EBDC-06FB-BC76-FA3BA4F44A9E}" dt="2023-03-17T13:40:06.959" v="79"/>
        <pc:sldMkLst>
          <pc:docMk/>
          <pc:sldMk cId="1627401078" sldId="261"/>
        </pc:sldMkLst>
      </pc:sldChg>
      <pc:sldChg chg="modSp add">
        <pc:chgData name="Mari Powell" userId="S::mari.powell@uwtsd.ac.uk::a1b98dd7-29dc-4131-8e37-1423e6a9ecca" providerId="AD" clId="Web-{DEC1321F-EBDC-06FB-BC76-FA3BA4F44A9E}" dt="2023-03-17T12:55:07.466" v="26" actId="20577"/>
        <pc:sldMkLst>
          <pc:docMk/>
          <pc:sldMk cId="3900380854" sldId="262"/>
        </pc:sldMkLst>
        <pc:spChg chg="mod">
          <ac:chgData name="Mari Powell" userId="S::mari.powell@uwtsd.ac.uk::a1b98dd7-29dc-4131-8e37-1423e6a9ecca" providerId="AD" clId="Web-{DEC1321F-EBDC-06FB-BC76-FA3BA4F44A9E}" dt="2023-03-17T12:55:07.466" v="26" actId="20577"/>
          <ac:spMkLst>
            <pc:docMk/>
            <pc:sldMk cId="3900380854" sldId="262"/>
            <ac:spMk id="3" creationId="{5937BB17-5B48-3DBB-17BA-C9089CD2ED15}"/>
          </ac:spMkLst>
        </pc:spChg>
      </pc:sldChg>
      <pc:sldChg chg="add">
        <pc:chgData name="Mari Powell" userId="S::mari.powell@uwtsd.ac.uk::a1b98dd7-29dc-4131-8e37-1423e6a9ecca" providerId="AD" clId="Web-{DEC1321F-EBDC-06FB-BC76-FA3BA4F44A9E}" dt="2023-03-17T12:54:11.199" v="16"/>
        <pc:sldMkLst>
          <pc:docMk/>
          <pc:sldMk cId="2186095705" sldId="263"/>
        </pc:sldMkLst>
      </pc:sldChg>
      <pc:sldChg chg="modSp add">
        <pc:chgData name="Mari Powell" userId="S::mari.powell@uwtsd.ac.uk::a1b98dd7-29dc-4131-8e37-1423e6a9ecca" providerId="AD" clId="Web-{DEC1321F-EBDC-06FB-BC76-FA3BA4F44A9E}" dt="2023-03-17T12:54:29.668" v="24" actId="1076"/>
        <pc:sldMkLst>
          <pc:docMk/>
          <pc:sldMk cId="3584591230" sldId="264"/>
        </pc:sldMkLst>
        <pc:spChg chg="mod">
          <ac:chgData name="Mari Powell" userId="S::mari.powell@uwtsd.ac.uk::a1b98dd7-29dc-4131-8e37-1423e6a9ecca" providerId="AD" clId="Web-{DEC1321F-EBDC-06FB-BC76-FA3BA4F44A9E}" dt="2023-03-17T12:54:29.668" v="24" actId="1076"/>
          <ac:spMkLst>
            <pc:docMk/>
            <pc:sldMk cId="3584591230" sldId="264"/>
            <ac:spMk id="8" creationId="{BB9738B8-5480-5B4C-8CF6-8C2225BA5B0B}"/>
          </ac:spMkLst>
        </pc:spChg>
      </pc:sldChg>
      <pc:sldChg chg="add">
        <pc:chgData name="Mari Powell" userId="S::mari.powell@uwtsd.ac.uk::a1b98dd7-29dc-4131-8e37-1423e6a9ecca" providerId="AD" clId="Web-{DEC1321F-EBDC-06FB-BC76-FA3BA4F44A9E}" dt="2023-03-17T13:36:42.060" v="41"/>
        <pc:sldMkLst>
          <pc:docMk/>
          <pc:sldMk cId="856052610" sldId="265"/>
        </pc:sldMkLst>
      </pc:sldChg>
      <pc:sldChg chg="add">
        <pc:chgData name="Mari Powell" userId="S::mari.powell@uwtsd.ac.uk::a1b98dd7-29dc-4131-8e37-1423e6a9ecca" providerId="AD" clId="Web-{DEC1321F-EBDC-06FB-BC76-FA3BA4F44A9E}" dt="2023-03-17T13:36:51.108" v="42"/>
        <pc:sldMkLst>
          <pc:docMk/>
          <pc:sldMk cId="523515222" sldId="266"/>
        </pc:sldMkLst>
      </pc:sldChg>
      <pc:sldChg chg="add">
        <pc:chgData name="Mari Powell" userId="S::mari.powell@uwtsd.ac.uk::a1b98dd7-29dc-4131-8e37-1423e6a9ecca" providerId="AD" clId="Web-{DEC1321F-EBDC-06FB-BC76-FA3BA4F44A9E}" dt="2023-03-17T13:37:19.999" v="43"/>
        <pc:sldMkLst>
          <pc:docMk/>
          <pc:sldMk cId="455806724" sldId="267"/>
        </pc:sldMkLst>
      </pc:sldChg>
      <pc:sldChg chg="add">
        <pc:chgData name="Mari Powell" userId="S::mari.powell@uwtsd.ac.uk::a1b98dd7-29dc-4131-8e37-1423e6a9ecca" providerId="AD" clId="Web-{DEC1321F-EBDC-06FB-BC76-FA3BA4F44A9E}" dt="2023-03-17T13:37:29.156" v="44"/>
        <pc:sldMkLst>
          <pc:docMk/>
          <pc:sldMk cId="3573319056" sldId="268"/>
        </pc:sldMkLst>
      </pc:sldChg>
      <pc:sldChg chg="modSp add">
        <pc:chgData name="Mari Powell" userId="S::mari.powell@uwtsd.ac.uk::a1b98dd7-29dc-4131-8e37-1423e6a9ecca" providerId="AD" clId="Web-{DEC1321F-EBDC-06FB-BC76-FA3BA4F44A9E}" dt="2023-03-17T13:38:43.799" v="73" actId="20577"/>
        <pc:sldMkLst>
          <pc:docMk/>
          <pc:sldMk cId="4023081614" sldId="269"/>
        </pc:sldMkLst>
        <pc:spChg chg="mod">
          <ac:chgData name="Mari Powell" userId="S::mari.powell@uwtsd.ac.uk::a1b98dd7-29dc-4131-8e37-1423e6a9ecca" providerId="AD" clId="Web-{DEC1321F-EBDC-06FB-BC76-FA3BA4F44A9E}" dt="2023-03-17T13:37:47.641" v="46" actId="20577"/>
          <ac:spMkLst>
            <pc:docMk/>
            <pc:sldMk cId="4023081614" sldId="269"/>
            <ac:spMk id="2" creationId="{7514220C-D430-BB42-840C-B19FE9B20225}"/>
          </ac:spMkLst>
        </pc:spChg>
        <pc:spChg chg="mod">
          <ac:chgData name="Mari Powell" userId="S::mari.powell@uwtsd.ac.uk::a1b98dd7-29dc-4131-8e37-1423e6a9ecca" providerId="AD" clId="Web-{DEC1321F-EBDC-06FB-BC76-FA3BA4F44A9E}" dt="2023-03-17T13:38:43.799" v="73" actId="20577"/>
          <ac:spMkLst>
            <pc:docMk/>
            <pc:sldMk cId="4023081614" sldId="269"/>
            <ac:spMk id="10" creationId="{23207344-6D95-0B43-B512-30F5E46DDB59}"/>
          </ac:spMkLst>
        </pc:spChg>
      </pc:sldChg>
      <pc:sldChg chg="add">
        <pc:chgData name="Mari Powell" userId="S::mari.powell@uwtsd.ac.uk::a1b98dd7-29dc-4131-8e37-1423e6a9ecca" providerId="AD" clId="Web-{DEC1321F-EBDC-06FB-BC76-FA3BA4F44A9E}" dt="2023-03-17T13:38:47.456" v="74"/>
        <pc:sldMkLst>
          <pc:docMk/>
          <pc:sldMk cId="3260111653" sldId="270"/>
        </pc:sldMkLst>
      </pc:sldChg>
      <pc:sldChg chg="add">
        <pc:chgData name="Mari Powell" userId="S::mari.powell@uwtsd.ac.uk::a1b98dd7-29dc-4131-8e37-1423e6a9ecca" providerId="AD" clId="Web-{DEC1321F-EBDC-06FB-BC76-FA3BA4F44A9E}" dt="2023-03-17T13:39:12.972" v="75"/>
        <pc:sldMkLst>
          <pc:docMk/>
          <pc:sldMk cId="467284048" sldId="271"/>
        </pc:sldMkLst>
      </pc:sldChg>
      <pc:sldChg chg="add">
        <pc:chgData name="Mari Powell" userId="S::mari.powell@uwtsd.ac.uk::a1b98dd7-29dc-4131-8e37-1423e6a9ecca" providerId="AD" clId="Web-{DEC1321F-EBDC-06FB-BC76-FA3BA4F44A9E}" dt="2023-03-17T13:39:20.348" v="76"/>
        <pc:sldMkLst>
          <pc:docMk/>
          <pc:sldMk cId="1276594011" sldId="272"/>
        </pc:sldMkLst>
      </pc:sldChg>
      <pc:sldChg chg="add">
        <pc:chgData name="Mari Powell" userId="S::mari.powell@uwtsd.ac.uk::a1b98dd7-29dc-4131-8e37-1423e6a9ecca" providerId="AD" clId="Web-{DEC1321F-EBDC-06FB-BC76-FA3BA4F44A9E}" dt="2023-03-17T13:39:33.004" v="77"/>
        <pc:sldMkLst>
          <pc:docMk/>
          <pc:sldMk cId="519033609" sldId="273"/>
        </pc:sldMkLst>
      </pc:sldChg>
      <pc:sldChg chg="add">
        <pc:chgData name="Mari Powell" userId="S::mari.powell@uwtsd.ac.uk::a1b98dd7-29dc-4131-8e37-1423e6a9ecca" providerId="AD" clId="Web-{DEC1321F-EBDC-06FB-BC76-FA3BA4F44A9E}" dt="2023-03-17T13:39:39.645" v="78"/>
        <pc:sldMkLst>
          <pc:docMk/>
          <pc:sldMk cId="2407176402" sldId="274"/>
        </pc:sldMkLst>
      </pc:sldChg>
      <pc:sldChg chg="addSp delSp modSp new mod setBg">
        <pc:chgData name="Mari Powell" userId="S::mari.powell@uwtsd.ac.uk::a1b98dd7-29dc-4131-8e37-1423e6a9ecca" providerId="AD" clId="Web-{DEC1321F-EBDC-06FB-BC76-FA3BA4F44A9E}" dt="2023-03-17T14:27:18.601" v="748" actId="20577"/>
        <pc:sldMkLst>
          <pc:docMk/>
          <pc:sldMk cId="3904454372" sldId="275"/>
        </pc:sldMkLst>
        <pc:spChg chg="del">
          <ac:chgData name="Mari Powell" userId="S::mari.powell@uwtsd.ac.uk::a1b98dd7-29dc-4131-8e37-1423e6a9ecca" providerId="AD" clId="Web-{DEC1321F-EBDC-06FB-BC76-FA3BA4F44A9E}" dt="2023-03-17T14:20:52.763" v="489"/>
          <ac:spMkLst>
            <pc:docMk/>
            <pc:sldMk cId="3904454372" sldId="275"/>
            <ac:spMk id="2" creationId="{D94A56D5-0B7F-3EFE-A353-FB563B2C2607}"/>
          </ac:spMkLst>
        </pc:spChg>
        <pc:spChg chg="del">
          <ac:chgData name="Mari Powell" userId="S::mari.powell@uwtsd.ac.uk::a1b98dd7-29dc-4131-8e37-1423e6a9ecca" providerId="AD" clId="Web-{DEC1321F-EBDC-06FB-BC76-FA3BA4F44A9E}" dt="2023-03-17T14:20:54.747" v="490"/>
          <ac:spMkLst>
            <pc:docMk/>
            <pc:sldMk cId="3904454372" sldId="275"/>
            <ac:spMk id="3" creationId="{D02371FD-008A-FDA7-A53D-3386089C96FC}"/>
          </ac:spMkLst>
        </pc:spChg>
        <pc:spChg chg="add del mod">
          <ac:chgData name="Mari Powell" userId="S::mari.powell@uwtsd.ac.uk::a1b98dd7-29dc-4131-8e37-1423e6a9ecca" providerId="AD" clId="Web-{DEC1321F-EBDC-06FB-BC76-FA3BA4F44A9E}" dt="2023-03-17T14:24:36.503" v="722"/>
          <ac:spMkLst>
            <pc:docMk/>
            <pc:sldMk cId="3904454372" sldId="275"/>
            <ac:spMk id="6" creationId="{F9E2B3B0-A817-9DFD-8DF9-04C8CD413BF7}"/>
          </ac:spMkLst>
        </pc:spChg>
        <pc:spChg chg="add mod">
          <ac:chgData name="Mari Powell" userId="S::mari.powell@uwtsd.ac.uk::a1b98dd7-29dc-4131-8e37-1423e6a9ecca" providerId="AD" clId="Web-{DEC1321F-EBDC-06FB-BC76-FA3BA4F44A9E}" dt="2023-03-17T14:24:54.300" v="726"/>
          <ac:spMkLst>
            <pc:docMk/>
            <pc:sldMk cId="3904454372" sldId="275"/>
            <ac:spMk id="7" creationId="{E1B251A7-7ACA-92CC-7D82-14805D243F98}"/>
          </ac:spMkLst>
        </pc:spChg>
        <pc:spChg chg="add mod">
          <ac:chgData name="Mari Powell" userId="S::mari.powell@uwtsd.ac.uk::a1b98dd7-29dc-4131-8e37-1423e6a9ecca" providerId="AD" clId="Web-{DEC1321F-EBDC-06FB-BC76-FA3BA4F44A9E}" dt="2023-03-17T14:25:10.660" v="728" actId="1076"/>
          <ac:spMkLst>
            <pc:docMk/>
            <pc:sldMk cId="3904454372" sldId="275"/>
            <ac:spMk id="8" creationId="{2747FA58-9EBD-8E74-2451-26BC98880AA6}"/>
          </ac:spMkLst>
        </pc:spChg>
        <pc:spChg chg="add mod">
          <ac:chgData name="Mari Powell" userId="S::mari.powell@uwtsd.ac.uk::a1b98dd7-29dc-4131-8e37-1423e6a9ecca" providerId="AD" clId="Web-{DEC1321F-EBDC-06FB-BC76-FA3BA4F44A9E}" dt="2023-03-17T14:25:19.379" v="730" actId="1076"/>
          <ac:spMkLst>
            <pc:docMk/>
            <pc:sldMk cId="3904454372" sldId="275"/>
            <ac:spMk id="9" creationId="{79B8893C-533B-4F7B-7620-711774040587}"/>
          </ac:spMkLst>
        </pc:spChg>
        <pc:spChg chg="add mod">
          <ac:chgData name="Mari Powell" userId="S::mari.powell@uwtsd.ac.uk::a1b98dd7-29dc-4131-8e37-1423e6a9ecca" providerId="AD" clId="Web-{DEC1321F-EBDC-06FB-BC76-FA3BA4F44A9E}" dt="2023-03-17T14:27:11.226" v="745" actId="20577"/>
          <ac:spMkLst>
            <pc:docMk/>
            <pc:sldMk cId="3904454372" sldId="275"/>
            <ac:spMk id="11" creationId="{0AC8E43B-F200-5440-6072-2905464D6407}"/>
          </ac:spMkLst>
        </pc:spChg>
        <pc:spChg chg="add mod">
          <ac:chgData name="Mari Powell" userId="S::mari.powell@uwtsd.ac.uk::a1b98dd7-29dc-4131-8e37-1423e6a9ecca" providerId="AD" clId="Web-{DEC1321F-EBDC-06FB-BC76-FA3BA4F44A9E}" dt="2023-03-17T14:27:18.601" v="748" actId="20577"/>
          <ac:spMkLst>
            <pc:docMk/>
            <pc:sldMk cId="3904454372" sldId="275"/>
            <ac:spMk id="12" creationId="{C2FDDD46-3BF4-0A8F-FD29-B1BE4D2087D3}"/>
          </ac:spMkLst>
        </pc:spChg>
        <pc:graphicFrameChg chg="add mod modGraphic">
          <ac:chgData name="Mari Powell" userId="S::mari.powell@uwtsd.ac.uk::a1b98dd7-29dc-4131-8e37-1423e6a9ecca" providerId="AD" clId="Web-{DEC1321F-EBDC-06FB-BC76-FA3BA4F44A9E}" dt="2023-03-17T14:23:33.533" v="681" actId="1076"/>
          <ac:graphicFrameMkLst>
            <pc:docMk/>
            <pc:sldMk cId="3904454372" sldId="275"/>
            <ac:graphicFrameMk id="4" creationId="{81C46BF5-51B7-F276-BD93-0A988F44D26D}"/>
          </ac:graphicFrameMkLst>
        </pc:graphicFrameChg>
        <pc:graphicFrameChg chg="add mod modGraphic">
          <ac:chgData name="Mari Powell" userId="S::mari.powell@uwtsd.ac.uk::a1b98dd7-29dc-4131-8e37-1423e6a9ecca" providerId="AD" clId="Web-{DEC1321F-EBDC-06FB-BC76-FA3BA4F44A9E}" dt="2023-03-17T14:24:24.878" v="719" actId="1076"/>
          <ac:graphicFrameMkLst>
            <pc:docMk/>
            <pc:sldMk cId="3904454372" sldId="275"/>
            <ac:graphicFrameMk id="5" creationId="{4DF2982E-8BBB-5F88-0DB9-9F53591B9A26}"/>
          </ac:graphicFrameMkLst>
        </pc:graphicFrameChg>
        <pc:picChg chg="add del mod">
          <ac:chgData name="Mari Powell" userId="S::mari.powell@uwtsd.ac.uk::a1b98dd7-29dc-4131-8e37-1423e6a9ecca" providerId="AD" clId="Web-{DEC1321F-EBDC-06FB-BC76-FA3BA4F44A9E}" dt="2023-03-17T14:25:39.989" v="733"/>
          <ac:picMkLst>
            <pc:docMk/>
            <pc:sldMk cId="3904454372" sldId="275"/>
            <ac:picMk id="10" creationId="{49AF4928-D2EC-90A5-2036-A6BA7DC9474E}"/>
          </ac:picMkLst>
        </pc:picChg>
      </pc:sldChg>
      <pc:sldChg chg="addSp delSp modSp add delAnim">
        <pc:chgData name="Mari Powell" userId="S::mari.powell@uwtsd.ac.uk::a1b98dd7-29dc-4131-8e37-1423e6a9ecca" providerId="AD" clId="Web-{DEC1321F-EBDC-06FB-BC76-FA3BA4F44A9E}" dt="2023-03-17T14:16:00.115" v="487" actId="1076"/>
        <pc:sldMkLst>
          <pc:docMk/>
          <pc:sldMk cId="951900703" sldId="276"/>
        </pc:sldMkLst>
        <pc:spChg chg="del mod">
          <ac:chgData name="Mari Powell" userId="S::mari.powell@uwtsd.ac.uk::a1b98dd7-29dc-4131-8e37-1423e6a9ecca" providerId="AD" clId="Web-{DEC1321F-EBDC-06FB-BC76-FA3BA4F44A9E}" dt="2023-03-17T14:09:18.464" v="84"/>
          <ac:spMkLst>
            <pc:docMk/>
            <pc:sldMk cId="951900703" sldId="276"/>
            <ac:spMk id="4" creationId="{6F7437E6-A34F-11FD-0544-35523D046031}"/>
          </ac:spMkLst>
        </pc:spChg>
        <pc:spChg chg="del">
          <ac:chgData name="Mari Powell" userId="S::mari.powell@uwtsd.ac.uk::a1b98dd7-29dc-4131-8e37-1423e6a9ecca" providerId="AD" clId="Web-{DEC1321F-EBDC-06FB-BC76-FA3BA4F44A9E}" dt="2023-03-17T14:09:20.354" v="85"/>
          <ac:spMkLst>
            <pc:docMk/>
            <pc:sldMk cId="951900703" sldId="276"/>
            <ac:spMk id="5" creationId="{5AB0576E-D4F2-6DDC-CA72-D3939ABA6BBD}"/>
          </ac:spMkLst>
        </pc:spChg>
        <pc:spChg chg="add mod">
          <ac:chgData name="Mari Powell" userId="S::mari.powell@uwtsd.ac.uk::a1b98dd7-29dc-4131-8e37-1423e6a9ecca" providerId="AD" clId="Web-{DEC1321F-EBDC-06FB-BC76-FA3BA4F44A9E}" dt="2023-03-17T14:15:53.927" v="486" actId="1076"/>
          <ac:spMkLst>
            <pc:docMk/>
            <pc:sldMk cId="951900703" sldId="276"/>
            <ac:spMk id="6" creationId="{9462DF0E-C650-445B-45FC-C09E4CA6654A}"/>
          </ac:spMkLst>
        </pc:spChg>
        <pc:graphicFrameChg chg="mod modGraphic">
          <ac:chgData name="Mari Powell" userId="S::mari.powell@uwtsd.ac.uk::a1b98dd7-29dc-4131-8e37-1423e6a9ecca" providerId="AD" clId="Web-{DEC1321F-EBDC-06FB-BC76-FA3BA4F44A9E}" dt="2023-03-17T14:15:49.036" v="485" actId="1076"/>
          <ac:graphicFrameMkLst>
            <pc:docMk/>
            <pc:sldMk cId="951900703" sldId="276"/>
            <ac:graphicFrameMk id="13" creationId="{361A7DCF-CCAB-9BAD-A6BF-B9855E3B258D}"/>
          </ac:graphicFrameMkLst>
        </pc:graphicFrameChg>
        <pc:picChg chg="del">
          <ac:chgData name="Mari Powell" userId="S::mari.powell@uwtsd.ac.uk::a1b98dd7-29dc-4131-8e37-1423e6a9ecca" providerId="AD" clId="Web-{DEC1321F-EBDC-06FB-BC76-FA3BA4F44A9E}" dt="2023-03-17T14:09:21.729" v="86"/>
          <ac:picMkLst>
            <pc:docMk/>
            <pc:sldMk cId="951900703" sldId="276"/>
            <ac:picMk id="2" creationId="{71937377-6C3F-B94A-1558-D06B4C46B115}"/>
          </ac:picMkLst>
        </pc:picChg>
        <pc:picChg chg="add mod">
          <ac:chgData name="Mari Powell" userId="S::mari.powell@uwtsd.ac.uk::a1b98dd7-29dc-4131-8e37-1423e6a9ecca" providerId="AD" clId="Web-{DEC1321F-EBDC-06FB-BC76-FA3BA4F44A9E}" dt="2023-03-17T14:16:00.115" v="487" actId="1076"/>
          <ac:picMkLst>
            <pc:docMk/>
            <pc:sldMk cId="951900703" sldId="276"/>
            <ac:picMk id="3" creationId="{DC6B6F9F-57D3-1E73-D490-16D2EF437A5F}"/>
          </ac:picMkLst>
        </pc:picChg>
      </pc:sldChg>
      <pc:sldChg chg="modSp add">
        <pc:chgData name="Mari Powell" userId="S::mari.powell@uwtsd.ac.uk::a1b98dd7-29dc-4131-8e37-1423e6a9ecca" providerId="AD" clId="Web-{DEC1321F-EBDC-06FB-BC76-FA3BA4F44A9E}" dt="2023-03-17T14:29:54.167" v="775" actId="14100"/>
        <pc:sldMkLst>
          <pc:docMk/>
          <pc:sldMk cId="1434529420" sldId="277"/>
        </pc:sldMkLst>
        <pc:spChg chg="mod">
          <ac:chgData name="Mari Powell" userId="S::mari.powell@uwtsd.ac.uk::a1b98dd7-29dc-4131-8e37-1423e6a9ecca" providerId="AD" clId="Web-{DEC1321F-EBDC-06FB-BC76-FA3BA4F44A9E}" dt="2023-03-17T14:29:54.167" v="775" actId="14100"/>
          <ac:spMkLst>
            <pc:docMk/>
            <pc:sldMk cId="1434529420" sldId="277"/>
            <ac:spMk id="5" creationId="{9836355E-2D7B-B874-3225-E5F53AD0A163}"/>
          </ac:spMkLst>
        </pc:spChg>
      </pc:sldChg>
      <pc:sldChg chg="add addAnim modAnim">
        <pc:chgData name="Mari Powell" userId="S::mari.powell@uwtsd.ac.uk::a1b98dd7-29dc-4131-8e37-1423e6a9ecca" providerId="AD" clId="Web-{DEC1321F-EBDC-06FB-BC76-FA3BA4F44A9E}" dt="2023-03-17T14:30:28.387" v="780"/>
        <pc:sldMkLst>
          <pc:docMk/>
          <pc:sldMk cId="2506370215" sldId="278"/>
        </pc:sldMkLst>
      </pc:sldChg>
      <pc:sldChg chg="modSp add">
        <pc:chgData name="Mari Powell" userId="S::mari.powell@uwtsd.ac.uk::a1b98dd7-29dc-4131-8e37-1423e6a9ecca" providerId="AD" clId="Web-{DEC1321F-EBDC-06FB-BC76-FA3BA4F44A9E}" dt="2023-03-17T14:35:52.989" v="1108"/>
        <pc:sldMkLst>
          <pc:docMk/>
          <pc:sldMk cId="2171613704" sldId="279"/>
        </pc:sldMkLst>
        <pc:graphicFrameChg chg="mod modGraphic">
          <ac:chgData name="Mari Powell" userId="S::mari.powell@uwtsd.ac.uk::a1b98dd7-29dc-4131-8e37-1423e6a9ecca" providerId="AD" clId="Web-{DEC1321F-EBDC-06FB-BC76-FA3BA4F44A9E}" dt="2023-03-17T14:35:52.989" v="1108"/>
          <ac:graphicFrameMkLst>
            <pc:docMk/>
            <pc:sldMk cId="2171613704" sldId="279"/>
            <ac:graphicFrameMk id="6" creationId="{4FE37DB4-A0AF-5475-C8BA-10C1416E1821}"/>
          </ac:graphicFrameMkLst>
        </pc:graphicFrameChg>
      </pc:sldChg>
      <pc:sldChg chg="modSp add">
        <pc:chgData name="Mari Powell" userId="S::mari.powell@uwtsd.ac.uk::a1b98dd7-29dc-4131-8e37-1423e6a9ecca" providerId="AD" clId="Web-{DEC1321F-EBDC-06FB-BC76-FA3BA4F44A9E}" dt="2023-03-17T14:37:59.164" v="1225"/>
        <pc:sldMkLst>
          <pc:docMk/>
          <pc:sldMk cId="1135827245" sldId="280"/>
        </pc:sldMkLst>
        <pc:graphicFrameChg chg="mod modGraphic">
          <ac:chgData name="Mari Powell" userId="S::mari.powell@uwtsd.ac.uk::a1b98dd7-29dc-4131-8e37-1423e6a9ecca" providerId="AD" clId="Web-{DEC1321F-EBDC-06FB-BC76-FA3BA4F44A9E}" dt="2023-03-17T14:37:59.164" v="1225"/>
          <ac:graphicFrameMkLst>
            <pc:docMk/>
            <pc:sldMk cId="1135827245" sldId="280"/>
            <ac:graphicFrameMk id="6" creationId="{4FE37DB4-A0AF-5475-C8BA-10C1416E1821}"/>
          </ac:graphicFrameMkLst>
        </pc:graphicFrameChg>
      </pc:sldChg>
      <pc:sldChg chg="addSp delSp modSp add">
        <pc:chgData name="Mari Powell" userId="S::mari.powell@uwtsd.ac.uk::a1b98dd7-29dc-4131-8e37-1423e6a9ecca" providerId="AD" clId="Web-{DEC1321F-EBDC-06FB-BC76-FA3BA4F44A9E}" dt="2023-03-17T14:44:54.065" v="1310" actId="1076"/>
        <pc:sldMkLst>
          <pc:docMk/>
          <pc:sldMk cId="2003219131" sldId="281"/>
        </pc:sldMkLst>
        <pc:spChg chg="mod">
          <ac:chgData name="Mari Powell" userId="S::mari.powell@uwtsd.ac.uk::a1b98dd7-29dc-4131-8e37-1423e6a9ecca" providerId="AD" clId="Web-{DEC1321F-EBDC-06FB-BC76-FA3BA4F44A9E}" dt="2023-03-17T14:38:20.149" v="1231" actId="1076"/>
          <ac:spMkLst>
            <pc:docMk/>
            <pc:sldMk cId="2003219131" sldId="281"/>
            <ac:spMk id="3" creationId="{8FB3ED36-3607-C6F7-9CD3-45902110271C}"/>
          </ac:spMkLst>
        </pc:spChg>
        <pc:spChg chg="add del mod">
          <ac:chgData name="Mari Powell" userId="S::mari.powell@uwtsd.ac.uk::a1b98dd7-29dc-4131-8e37-1423e6a9ecca" providerId="AD" clId="Web-{DEC1321F-EBDC-06FB-BC76-FA3BA4F44A9E}" dt="2023-03-17T14:40:24.543" v="1245"/>
          <ac:spMkLst>
            <pc:docMk/>
            <pc:sldMk cId="2003219131" sldId="281"/>
            <ac:spMk id="4" creationId="{F17C5EF8-B28E-E9F2-BB23-41E5A56E12F2}"/>
          </ac:spMkLst>
        </pc:spChg>
        <pc:spChg chg="mod">
          <ac:chgData name="Mari Powell" userId="S::mari.powell@uwtsd.ac.uk::a1b98dd7-29dc-4131-8e37-1423e6a9ecca" providerId="AD" clId="Web-{DEC1321F-EBDC-06FB-BC76-FA3BA4F44A9E}" dt="2023-03-17T14:38:24.336" v="1233" actId="20577"/>
          <ac:spMkLst>
            <pc:docMk/>
            <pc:sldMk cId="2003219131" sldId="281"/>
            <ac:spMk id="7" creationId="{E8E07B41-EF07-2474-BA3F-011531E38401}"/>
          </ac:spMkLst>
        </pc:spChg>
        <pc:spChg chg="add del mod">
          <ac:chgData name="Mari Powell" userId="S::mari.powell@uwtsd.ac.uk::a1b98dd7-29dc-4131-8e37-1423e6a9ecca" providerId="AD" clId="Web-{DEC1321F-EBDC-06FB-BC76-FA3BA4F44A9E}" dt="2023-03-17T14:41:00.512" v="1255"/>
          <ac:spMkLst>
            <pc:docMk/>
            <pc:sldMk cId="2003219131" sldId="281"/>
            <ac:spMk id="9" creationId="{8D802038-B0C5-F13E-B43D-58A7C9366561}"/>
          </ac:spMkLst>
        </pc:spChg>
        <pc:spChg chg="add del mod">
          <ac:chgData name="Mari Powell" userId="S::mari.powell@uwtsd.ac.uk::a1b98dd7-29dc-4131-8e37-1423e6a9ecca" providerId="AD" clId="Web-{DEC1321F-EBDC-06FB-BC76-FA3BA4F44A9E}" dt="2023-03-17T14:42:11.405" v="1267"/>
          <ac:spMkLst>
            <pc:docMk/>
            <pc:sldMk cId="2003219131" sldId="281"/>
            <ac:spMk id="13" creationId="{B3D64793-9B7C-1060-51BC-66D83395E888}"/>
          </ac:spMkLst>
        </pc:spChg>
        <pc:spChg chg="add del mod">
          <ac:chgData name="Mari Powell" userId="S::mari.powell@uwtsd.ac.uk::a1b98dd7-29dc-4131-8e37-1423e6a9ecca" providerId="AD" clId="Web-{DEC1321F-EBDC-06FB-BC76-FA3BA4F44A9E}" dt="2023-03-17T14:42:42.015" v="1275"/>
          <ac:spMkLst>
            <pc:docMk/>
            <pc:sldMk cId="2003219131" sldId="281"/>
            <ac:spMk id="17" creationId="{10DBAE40-03EA-999D-020F-592FC41D1E50}"/>
          </ac:spMkLst>
        </pc:spChg>
        <pc:spChg chg="add del mod">
          <ac:chgData name="Mari Powell" userId="S::mari.powell@uwtsd.ac.uk::a1b98dd7-29dc-4131-8e37-1423e6a9ecca" providerId="AD" clId="Web-{DEC1321F-EBDC-06FB-BC76-FA3BA4F44A9E}" dt="2023-03-17T14:43:33.954" v="1292"/>
          <ac:spMkLst>
            <pc:docMk/>
            <pc:sldMk cId="2003219131" sldId="281"/>
            <ac:spMk id="22" creationId="{C7FE9FEC-DE0B-9223-44E8-FF31CFE6F9D5}"/>
          </ac:spMkLst>
        </pc:spChg>
        <pc:picChg chg="add mod">
          <ac:chgData name="Mari Powell" userId="S::mari.powell@uwtsd.ac.uk::a1b98dd7-29dc-4131-8e37-1423e6a9ecca" providerId="AD" clId="Web-{DEC1321F-EBDC-06FB-BC76-FA3BA4F44A9E}" dt="2023-03-17T14:40:36.340" v="1250" actId="1076"/>
          <ac:picMkLst>
            <pc:docMk/>
            <pc:sldMk cId="2003219131" sldId="281"/>
            <ac:picMk id="2" creationId="{8A3B0352-88EC-84D5-99F3-ED2ED994A7A2}"/>
          </ac:picMkLst>
        </pc:picChg>
        <pc:picChg chg="add mod">
          <ac:chgData name="Mari Powell" userId="S::mari.powell@uwtsd.ac.uk::a1b98dd7-29dc-4131-8e37-1423e6a9ecca" providerId="AD" clId="Web-{DEC1321F-EBDC-06FB-BC76-FA3BA4F44A9E}" dt="2023-03-17T14:41:20.607" v="1262" actId="1076"/>
          <ac:picMkLst>
            <pc:docMk/>
            <pc:sldMk cId="2003219131" sldId="281"/>
            <ac:picMk id="6" creationId="{D743D575-AC2B-DABF-F75B-4983DC90CD57}"/>
          </ac:picMkLst>
        </pc:picChg>
        <pc:picChg chg="del">
          <ac:chgData name="Mari Powell" userId="S::mari.powell@uwtsd.ac.uk::a1b98dd7-29dc-4131-8e37-1423e6a9ecca" providerId="AD" clId="Web-{DEC1321F-EBDC-06FB-BC76-FA3BA4F44A9E}" dt="2023-03-17T14:38:25.087" v="1234"/>
          <ac:picMkLst>
            <pc:docMk/>
            <pc:sldMk cId="2003219131" sldId="281"/>
            <ac:picMk id="8" creationId="{683932A5-59F2-2311-54D1-958436F631AC}"/>
          </ac:picMkLst>
        </pc:picChg>
        <pc:picChg chg="del">
          <ac:chgData name="Mari Powell" userId="S::mari.powell@uwtsd.ac.uk::a1b98dd7-29dc-4131-8e37-1423e6a9ecca" providerId="AD" clId="Web-{DEC1321F-EBDC-06FB-BC76-FA3BA4F44A9E}" dt="2023-03-17T14:38:29.962" v="1238"/>
          <ac:picMkLst>
            <pc:docMk/>
            <pc:sldMk cId="2003219131" sldId="281"/>
            <ac:picMk id="11" creationId="{BD0E8E22-EDBA-BA5D-F9A8-2C42425672B2}"/>
          </ac:picMkLst>
        </pc:picChg>
        <pc:picChg chg="add del mod">
          <ac:chgData name="Mari Powell" userId="S::mari.powell@uwtsd.ac.uk::a1b98dd7-29dc-4131-8e37-1423e6a9ecca" providerId="AD" clId="Web-{DEC1321F-EBDC-06FB-BC76-FA3BA4F44A9E}" dt="2023-03-17T14:42:11.405" v="1268"/>
          <ac:picMkLst>
            <pc:docMk/>
            <pc:sldMk cId="2003219131" sldId="281"/>
            <ac:picMk id="12" creationId="{870C3B32-E724-F8D4-1A06-7EAE316765FE}"/>
          </ac:picMkLst>
        </pc:picChg>
        <pc:picChg chg="del">
          <ac:chgData name="Mari Powell" userId="S::mari.powell@uwtsd.ac.uk::a1b98dd7-29dc-4131-8e37-1423e6a9ecca" providerId="AD" clId="Web-{DEC1321F-EBDC-06FB-BC76-FA3BA4F44A9E}" dt="2023-03-17T14:38:28.774" v="1237"/>
          <ac:picMkLst>
            <pc:docMk/>
            <pc:sldMk cId="2003219131" sldId="281"/>
            <ac:picMk id="15" creationId="{706BB4D0-664B-6AF6-5E6B-B95DD45D4AFD}"/>
          </ac:picMkLst>
        </pc:picChg>
        <pc:picChg chg="add mod">
          <ac:chgData name="Mari Powell" userId="S::mari.powell@uwtsd.ac.uk::a1b98dd7-29dc-4131-8e37-1423e6a9ecca" providerId="AD" clId="Web-{DEC1321F-EBDC-06FB-BC76-FA3BA4F44A9E}" dt="2023-03-17T14:43:07.562" v="1283" actId="1076"/>
          <ac:picMkLst>
            <pc:docMk/>
            <pc:sldMk cId="2003219131" sldId="281"/>
            <ac:picMk id="16" creationId="{E618302C-92CA-0E4B-70F0-0EECA673E787}"/>
          </ac:picMkLst>
        </pc:picChg>
        <pc:picChg chg="del">
          <ac:chgData name="Mari Powell" userId="S::mari.powell@uwtsd.ac.uk::a1b98dd7-29dc-4131-8e37-1423e6a9ecca" providerId="AD" clId="Web-{DEC1321F-EBDC-06FB-BC76-FA3BA4F44A9E}" dt="2023-03-17T14:38:26.446" v="1235"/>
          <ac:picMkLst>
            <pc:docMk/>
            <pc:sldMk cId="2003219131" sldId="281"/>
            <ac:picMk id="18" creationId="{CB88355F-CBF5-FB6A-730F-B6AF435BD684}"/>
          </ac:picMkLst>
        </pc:picChg>
        <pc:picChg chg="add mod">
          <ac:chgData name="Mari Powell" userId="S::mari.powell@uwtsd.ac.uk::a1b98dd7-29dc-4131-8e37-1423e6a9ecca" providerId="AD" clId="Web-{DEC1321F-EBDC-06FB-BC76-FA3BA4F44A9E}" dt="2023-03-17T14:43:54.657" v="1298" actId="1076"/>
          <ac:picMkLst>
            <pc:docMk/>
            <pc:sldMk cId="2003219131" sldId="281"/>
            <ac:picMk id="20" creationId="{556D000F-DAEA-2428-25E1-211FF6544E8B}"/>
          </ac:picMkLst>
        </pc:picChg>
        <pc:picChg chg="del">
          <ac:chgData name="Mari Powell" userId="S::mari.powell@uwtsd.ac.uk::a1b98dd7-29dc-4131-8e37-1423e6a9ecca" providerId="AD" clId="Web-{DEC1321F-EBDC-06FB-BC76-FA3BA4F44A9E}" dt="2023-03-17T14:38:27.712" v="1236"/>
          <ac:picMkLst>
            <pc:docMk/>
            <pc:sldMk cId="2003219131" sldId="281"/>
            <ac:picMk id="21" creationId="{47959AFB-3418-7FD8-3C39-0A71E23FC2DA}"/>
          </ac:picMkLst>
        </pc:picChg>
        <pc:picChg chg="add mod modCrop">
          <ac:chgData name="Mari Powell" userId="S::mari.powell@uwtsd.ac.uk::a1b98dd7-29dc-4131-8e37-1423e6a9ecca" providerId="AD" clId="Web-{DEC1321F-EBDC-06FB-BC76-FA3BA4F44A9E}" dt="2023-03-17T14:44:54.065" v="1310" actId="1076"/>
          <ac:picMkLst>
            <pc:docMk/>
            <pc:sldMk cId="2003219131" sldId="281"/>
            <ac:picMk id="24" creationId="{7F84FA7B-497E-820A-FAEA-42BDDA0FF498}"/>
          </ac:picMkLst>
        </pc:picChg>
      </pc:sldChg>
      <pc:sldChg chg="modSp add">
        <pc:chgData name="Mari Powell" userId="S::mari.powell@uwtsd.ac.uk::a1b98dd7-29dc-4131-8e37-1423e6a9ecca" providerId="AD" clId="Web-{DEC1321F-EBDC-06FB-BC76-FA3BA4F44A9E}" dt="2023-03-17T14:50:02.261" v="1434" actId="20577"/>
        <pc:sldMkLst>
          <pc:docMk/>
          <pc:sldMk cId="3418024854" sldId="282"/>
        </pc:sldMkLst>
        <pc:spChg chg="mod">
          <ac:chgData name="Mari Powell" userId="S::mari.powell@uwtsd.ac.uk::a1b98dd7-29dc-4131-8e37-1423e6a9ecca" providerId="AD" clId="Web-{DEC1321F-EBDC-06FB-BC76-FA3BA4F44A9E}" dt="2023-03-17T14:47:13.100" v="1359" actId="1076"/>
          <ac:spMkLst>
            <pc:docMk/>
            <pc:sldMk cId="3418024854" sldId="282"/>
            <ac:spMk id="4" creationId="{E8C18B88-AE42-97EF-794F-FD1B1762C9A1}"/>
          </ac:spMkLst>
        </pc:spChg>
        <pc:spChg chg="mod">
          <ac:chgData name="Mari Powell" userId="S::mari.powell@uwtsd.ac.uk::a1b98dd7-29dc-4131-8e37-1423e6a9ecca" providerId="AD" clId="Web-{DEC1321F-EBDC-06FB-BC76-FA3BA4F44A9E}" dt="2023-03-17T14:48:11.555" v="1395" actId="1076"/>
          <ac:spMkLst>
            <pc:docMk/>
            <pc:sldMk cId="3418024854" sldId="282"/>
            <ac:spMk id="9" creationId="{B179A399-CC32-B447-8A4B-FA81924E9AEF}"/>
          </ac:spMkLst>
        </pc:spChg>
        <pc:spChg chg="mod">
          <ac:chgData name="Mari Powell" userId="S::mari.powell@uwtsd.ac.uk::a1b98dd7-29dc-4131-8e37-1423e6a9ecca" providerId="AD" clId="Web-{DEC1321F-EBDC-06FB-BC76-FA3BA4F44A9E}" dt="2023-03-17T14:50:02.261" v="1434" actId="20577"/>
          <ac:spMkLst>
            <pc:docMk/>
            <pc:sldMk cId="3418024854" sldId="282"/>
            <ac:spMk id="18" creationId="{C7E25F20-DCE9-9741-BBCF-3FF67CDA9893}"/>
          </ac:spMkLst>
        </pc:spChg>
      </pc:sldChg>
      <pc:sldChg chg="addSp delSp modSp add">
        <pc:chgData name="Mari Powell" userId="S::mari.powell@uwtsd.ac.uk::a1b98dd7-29dc-4131-8e37-1423e6a9ecca" providerId="AD" clId="Web-{DEC1321F-EBDC-06FB-BC76-FA3BA4F44A9E}" dt="2023-03-17T15:00:42.543" v="1493" actId="1076"/>
        <pc:sldMkLst>
          <pc:docMk/>
          <pc:sldMk cId="3081892771" sldId="283"/>
        </pc:sldMkLst>
        <pc:spChg chg="mod">
          <ac:chgData name="Mari Powell" userId="S::mari.powell@uwtsd.ac.uk::a1b98dd7-29dc-4131-8e37-1423e6a9ecca" providerId="AD" clId="Web-{DEC1321F-EBDC-06FB-BC76-FA3BA4F44A9E}" dt="2023-03-17T14:51:00.715" v="1442" actId="1076"/>
          <ac:spMkLst>
            <pc:docMk/>
            <pc:sldMk cId="3081892771" sldId="283"/>
            <ac:spMk id="4" creationId="{277DE514-5FF0-E947-9AB5-11A1F338E9C9}"/>
          </ac:spMkLst>
        </pc:spChg>
        <pc:picChg chg="del">
          <ac:chgData name="Mari Powell" userId="S::mari.powell@uwtsd.ac.uk::a1b98dd7-29dc-4131-8e37-1423e6a9ecca" providerId="AD" clId="Web-{DEC1321F-EBDC-06FB-BC76-FA3BA4F44A9E}" dt="2023-03-17T14:51:59.295" v="1448"/>
          <ac:picMkLst>
            <pc:docMk/>
            <pc:sldMk cId="3081892771" sldId="283"/>
            <ac:picMk id="2" creationId="{6CF2D42D-C87E-3BD6-C222-ED91D693D696}"/>
          </ac:picMkLst>
        </pc:picChg>
        <pc:picChg chg="del">
          <ac:chgData name="Mari Powell" userId="S::mari.powell@uwtsd.ac.uk::a1b98dd7-29dc-4131-8e37-1423e6a9ecca" providerId="AD" clId="Web-{DEC1321F-EBDC-06FB-BC76-FA3BA4F44A9E}" dt="2023-03-17T14:51:54.217" v="1447"/>
          <ac:picMkLst>
            <pc:docMk/>
            <pc:sldMk cId="3081892771" sldId="283"/>
            <ac:picMk id="3" creationId="{65814BAE-CB0A-2159-EEEF-E822FB53F67B}"/>
          </ac:picMkLst>
        </pc:picChg>
        <pc:picChg chg="del">
          <ac:chgData name="Mari Powell" userId="S::mari.powell@uwtsd.ac.uk::a1b98dd7-29dc-4131-8e37-1423e6a9ecca" providerId="AD" clId="Web-{DEC1321F-EBDC-06FB-BC76-FA3BA4F44A9E}" dt="2023-03-17T14:51:02.106" v="1443"/>
          <ac:picMkLst>
            <pc:docMk/>
            <pc:sldMk cId="3081892771" sldId="283"/>
            <ac:picMk id="5" creationId="{5C89E06D-571F-30F8-4ECB-E065960D1527}"/>
          </ac:picMkLst>
        </pc:picChg>
        <pc:picChg chg="del">
          <ac:chgData name="Mari Powell" userId="S::mari.powell@uwtsd.ac.uk::a1b98dd7-29dc-4131-8e37-1423e6a9ecca" providerId="AD" clId="Web-{DEC1321F-EBDC-06FB-BC76-FA3BA4F44A9E}" dt="2023-03-17T14:57:37.069" v="1469"/>
          <ac:picMkLst>
            <pc:docMk/>
            <pc:sldMk cId="3081892771" sldId="283"/>
            <ac:picMk id="6" creationId="{8014BAE2-A1C0-90D5-5CF0-882EEC4A4DC9}"/>
          </ac:picMkLst>
        </pc:picChg>
        <pc:picChg chg="del">
          <ac:chgData name="Mari Powell" userId="S::mari.powell@uwtsd.ac.uk::a1b98dd7-29dc-4131-8e37-1423e6a9ecca" providerId="AD" clId="Web-{DEC1321F-EBDC-06FB-BC76-FA3BA4F44A9E}" dt="2023-03-17T14:52:02.029" v="1449"/>
          <ac:picMkLst>
            <pc:docMk/>
            <pc:sldMk cId="3081892771" sldId="283"/>
            <ac:picMk id="7" creationId="{4E2729C7-0B6E-7F15-3265-640DD5C1586E}"/>
          </ac:picMkLst>
        </pc:picChg>
        <pc:picChg chg="del">
          <ac:chgData name="Mari Powell" userId="S::mari.powell@uwtsd.ac.uk::a1b98dd7-29dc-4131-8e37-1423e6a9ecca" providerId="AD" clId="Web-{DEC1321F-EBDC-06FB-BC76-FA3BA4F44A9E}" dt="2023-03-17T14:52:02.826" v="1450"/>
          <ac:picMkLst>
            <pc:docMk/>
            <pc:sldMk cId="3081892771" sldId="283"/>
            <ac:picMk id="9" creationId="{54D3CD7C-0D8C-C46B-26D9-13B8228C9363}"/>
          </ac:picMkLst>
        </pc:picChg>
        <pc:picChg chg="add mod">
          <ac:chgData name="Mari Powell" userId="S::mari.powell@uwtsd.ac.uk::a1b98dd7-29dc-4131-8e37-1423e6a9ecca" providerId="AD" clId="Web-{DEC1321F-EBDC-06FB-BC76-FA3BA4F44A9E}" dt="2023-03-17T14:51:53.076" v="1446" actId="1076"/>
          <ac:picMkLst>
            <pc:docMk/>
            <pc:sldMk cId="3081892771" sldId="283"/>
            <ac:picMk id="10" creationId="{2B013839-C68E-C812-95BE-A3C54A581A8E}"/>
          </ac:picMkLst>
        </pc:picChg>
        <pc:picChg chg="add mod">
          <ac:chgData name="Mari Powell" userId="S::mari.powell@uwtsd.ac.uk::a1b98dd7-29dc-4131-8e37-1423e6a9ecca" providerId="AD" clId="Web-{DEC1321F-EBDC-06FB-BC76-FA3BA4F44A9E}" dt="2023-03-17T15:00:29.948" v="1486" actId="1076"/>
          <ac:picMkLst>
            <pc:docMk/>
            <pc:sldMk cId="3081892771" sldId="283"/>
            <ac:picMk id="11" creationId="{937BC851-935B-E155-C674-3B8BD11D3431}"/>
          </ac:picMkLst>
        </pc:picChg>
        <pc:picChg chg="add mod">
          <ac:chgData name="Mari Powell" userId="S::mari.powell@uwtsd.ac.uk::a1b98dd7-29dc-4131-8e37-1423e6a9ecca" providerId="AD" clId="Web-{DEC1321F-EBDC-06FB-BC76-FA3BA4F44A9E}" dt="2023-03-17T15:00:40.917" v="1492" actId="1076"/>
          <ac:picMkLst>
            <pc:docMk/>
            <pc:sldMk cId="3081892771" sldId="283"/>
            <ac:picMk id="12" creationId="{183A919A-D63E-D373-CA03-641E392CEBD1}"/>
          </ac:picMkLst>
        </pc:picChg>
        <pc:picChg chg="add mod">
          <ac:chgData name="Mari Powell" userId="S::mari.powell@uwtsd.ac.uk::a1b98dd7-29dc-4131-8e37-1423e6a9ecca" providerId="AD" clId="Web-{DEC1321F-EBDC-06FB-BC76-FA3BA4F44A9E}" dt="2023-03-17T15:00:42.543" v="1493" actId="1076"/>
          <ac:picMkLst>
            <pc:docMk/>
            <pc:sldMk cId="3081892771" sldId="283"/>
            <ac:picMk id="13" creationId="{B610CA66-01B6-4B67-60BC-F394A07A78DD}"/>
          </ac:picMkLst>
        </pc:picChg>
        <pc:picChg chg="add mod">
          <ac:chgData name="Mari Powell" userId="S::mari.powell@uwtsd.ac.uk::a1b98dd7-29dc-4131-8e37-1423e6a9ecca" providerId="AD" clId="Web-{DEC1321F-EBDC-06FB-BC76-FA3BA4F44A9E}" dt="2023-03-17T14:57:52.851" v="1475" actId="14100"/>
          <ac:picMkLst>
            <pc:docMk/>
            <pc:sldMk cId="3081892771" sldId="283"/>
            <ac:picMk id="14" creationId="{52EDD997-563F-7A8C-C3B5-CAF60180D8E5}"/>
          </ac:picMkLst>
        </pc:picChg>
        <pc:picChg chg="add mod">
          <ac:chgData name="Mari Powell" userId="S::mari.powell@uwtsd.ac.uk::a1b98dd7-29dc-4131-8e37-1423e6a9ecca" providerId="AD" clId="Web-{DEC1321F-EBDC-06FB-BC76-FA3BA4F44A9E}" dt="2023-03-17T15:00:26.605" v="1485" actId="1076"/>
          <ac:picMkLst>
            <pc:docMk/>
            <pc:sldMk cId="3081892771" sldId="283"/>
            <ac:picMk id="15" creationId="{87B7B47D-35F6-F6D9-D794-C27892387506}"/>
          </ac:picMkLst>
        </pc:picChg>
      </pc:sldChg>
      <pc:sldChg chg="addSp delSp modSp add">
        <pc:chgData name="Mari Powell" userId="S::mari.powell@uwtsd.ac.uk::a1b98dd7-29dc-4131-8e37-1423e6a9ecca" providerId="AD" clId="Web-{DEC1321F-EBDC-06FB-BC76-FA3BA4F44A9E}" dt="2023-03-17T15:01:33.841" v="1503" actId="1076"/>
        <pc:sldMkLst>
          <pc:docMk/>
          <pc:sldMk cId="1064428787" sldId="284"/>
        </pc:sldMkLst>
        <pc:spChg chg="mod">
          <ac:chgData name="Mari Powell" userId="S::mari.powell@uwtsd.ac.uk::a1b98dd7-29dc-4131-8e37-1423e6a9ecca" providerId="AD" clId="Web-{DEC1321F-EBDC-06FB-BC76-FA3BA4F44A9E}" dt="2023-03-17T15:01:23.731" v="1500" actId="20577"/>
          <ac:spMkLst>
            <pc:docMk/>
            <pc:sldMk cId="1064428787" sldId="284"/>
            <ac:spMk id="4" creationId="{277DE514-5FF0-E947-9AB5-11A1F338E9C9}"/>
          </ac:spMkLst>
        </pc:spChg>
        <pc:picChg chg="add mod">
          <ac:chgData name="Mari Powell" userId="S::mari.powell@uwtsd.ac.uk::a1b98dd7-29dc-4131-8e37-1423e6a9ecca" providerId="AD" clId="Web-{DEC1321F-EBDC-06FB-BC76-FA3BA4F44A9E}" dt="2023-03-17T15:01:33.841" v="1503" actId="1076"/>
          <ac:picMkLst>
            <pc:docMk/>
            <pc:sldMk cId="1064428787" sldId="284"/>
            <ac:picMk id="3" creationId="{8DB05687-5011-CF96-8160-C278775385FD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01:24.153" v="1501"/>
          <ac:picMkLst>
            <pc:docMk/>
            <pc:sldMk cId="1064428787" sldId="284"/>
            <ac:picMk id="5" creationId="{5C89E06D-571F-30F8-4ECB-E065960D1527}"/>
          </ac:picMkLst>
        </pc:picChg>
      </pc:sldChg>
      <pc:sldChg chg="addSp delSp modSp add">
        <pc:chgData name="Mari Powell" userId="S::mari.powell@uwtsd.ac.uk::a1b98dd7-29dc-4131-8e37-1423e6a9ecca" providerId="AD" clId="Web-{DEC1321F-EBDC-06FB-BC76-FA3BA4F44A9E}" dt="2023-03-17T15:02:33.498" v="1514" actId="20577"/>
        <pc:sldMkLst>
          <pc:docMk/>
          <pc:sldMk cId="3936828281" sldId="285"/>
        </pc:sldMkLst>
        <pc:spChg chg="mod">
          <ac:chgData name="Mari Powell" userId="S::mari.powell@uwtsd.ac.uk::a1b98dd7-29dc-4131-8e37-1423e6a9ecca" providerId="AD" clId="Web-{DEC1321F-EBDC-06FB-BC76-FA3BA4F44A9E}" dt="2023-03-17T15:02:11.451" v="1510" actId="20577"/>
          <ac:spMkLst>
            <pc:docMk/>
            <pc:sldMk cId="3936828281" sldId="285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DEC1321F-EBDC-06FB-BC76-FA3BA4F44A9E}" dt="2023-03-17T15:02:33.498" v="1514" actId="20577"/>
          <ac:spMkLst>
            <pc:docMk/>
            <pc:sldMk cId="3936828281" sldId="285"/>
            <ac:spMk id="8" creationId="{3E996DAD-F2A1-AA4F-9E37-53AF29DBE59E}"/>
          </ac:spMkLst>
        </pc:spChg>
        <pc:picChg chg="add">
          <ac:chgData name="Mari Powell" userId="S::mari.powell@uwtsd.ac.uk::a1b98dd7-29dc-4131-8e37-1423e6a9ecca" providerId="AD" clId="Web-{DEC1321F-EBDC-06FB-BC76-FA3BA4F44A9E}" dt="2023-03-17T15:01:59.716" v="1506"/>
          <ac:picMkLst>
            <pc:docMk/>
            <pc:sldMk cId="3936828281" sldId="285"/>
            <ac:picMk id="3" creationId="{85CEDA1A-D748-D234-7767-1EFAF88D9885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01:51.997" v="1505"/>
          <ac:picMkLst>
            <pc:docMk/>
            <pc:sldMk cId="3936828281" sldId="285"/>
            <ac:picMk id="5" creationId="{5C89E06D-571F-30F8-4ECB-E065960D1527}"/>
          </ac:picMkLst>
        </pc:picChg>
      </pc:sldChg>
      <pc:sldChg chg="modSp add replId">
        <pc:chgData name="Mari Powell" userId="S::mari.powell@uwtsd.ac.uk::a1b98dd7-29dc-4131-8e37-1423e6a9ecca" providerId="AD" clId="Web-{DEC1321F-EBDC-06FB-BC76-FA3BA4F44A9E}" dt="2023-03-17T15:03:50.704" v="1553" actId="20577"/>
        <pc:sldMkLst>
          <pc:docMk/>
          <pc:sldMk cId="3115575514" sldId="286"/>
        </pc:sldMkLst>
        <pc:spChg chg="mod">
          <ac:chgData name="Mari Powell" userId="S::mari.powell@uwtsd.ac.uk::a1b98dd7-29dc-4131-8e37-1423e6a9ecca" providerId="AD" clId="Web-{DEC1321F-EBDC-06FB-BC76-FA3BA4F44A9E}" dt="2023-03-17T15:03:18.734" v="1533" actId="20577"/>
          <ac:spMkLst>
            <pc:docMk/>
            <pc:sldMk cId="3115575514" sldId="286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DEC1321F-EBDC-06FB-BC76-FA3BA4F44A9E}" dt="2023-03-17T15:03:50.704" v="1553" actId="20577"/>
          <ac:spMkLst>
            <pc:docMk/>
            <pc:sldMk cId="3115575514" sldId="286"/>
            <ac:spMk id="8" creationId="{3E996DAD-F2A1-AA4F-9E37-53AF29DBE59E}"/>
          </ac:spMkLst>
        </pc:spChg>
      </pc:sldChg>
      <pc:sldChg chg="addSp delSp modSp add">
        <pc:chgData name="Mari Powell" userId="S::mari.powell@uwtsd.ac.uk::a1b98dd7-29dc-4131-8e37-1423e6a9ecca" providerId="AD" clId="Web-{DEC1321F-EBDC-06FB-BC76-FA3BA4F44A9E}" dt="2023-03-17T15:05:02.330" v="1568" actId="1076"/>
        <pc:sldMkLst>
          <pc:docMk/>
          <pc:sldMk cId="3886486790" sldId="287"/>
        </pc:sldMkLst>
        <pc:spChg chg="mod">
          <ac:chgData name="Mari Powell" userId="S::mari.powell@uwtsd.ac.uk::a1b98dd7-29dc-4131-8e37-1423e6a9ecca" providerId="AD" clId="Web-{DEC1321F-EBDC-06FB-BC76-FA3BA4F44A9E}" dt="2023-03-17T15:04:04.454" v="1559" actId="20577"/>
          <ac:spMkLst>
            <pc:docMk/>
            <pc:sldMk cId="3886486790" sldId="287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DEC1321F-EBDC-06FB-BC76-FA3BA4F44A9E}" dt="2023-03-17T15:04:08.970" v="1561" actId="20577"/>
          <ac:spMkLst>
            <pc:docMk/>
            <pc:sldMk cId="3886486790" sldId="287"/>
            <ac:spMk id="7" creationId="{4422B2BB-D872-D842-9CFE-E8F9C04B3A1F}"/>
          </ac:spMkLst>
        </pc:spChg>
        <pc:spChg chg="mod">
          <ac:chgData name="Mari Powell" userId="S::mari.powell@uwtsd.ac.uk::a1b98dd7-29dc-4131-8e37-1423e6a9ecca" providerId="AD" clId="Web-{DEC1321F-EBDC-06FB-BC76-FA3BA4F44A9E}" dt="2023-03-17T15:04:11.579" v="1562" actId="20577"/>
          <ac:spMkLst>
            <pc:docMk/>
            <pc:sldMk cId="3886486790" sldId="287"/>
            <ac:spMk id="10" creationId="{164B1792-E73D-6A43-96E1-3F6419F0BCA3}"/>
          </ac:spMkLst>
        </pc:spChg>
        <pc:picChg chg="del">
          <ac:chgData name="Mari Powell" userId="S::mari.powell@uwtsd.ac.uk::a1b98dd7-29dc-4131-8e37-1423e6a9ecca" providerId="AD" clId="Web-{DEC1321F-EBDC-06FB-BC76-FA3BA4F44A9E}" dt="2023-03-17T15:04:15.548" v="1563"/>
          <ac:picMkLst>
            <pc:docMk/>
            <pc:sldMk cId="3886486790" sldId="287"/>
            <ac:picMk id="3" creationId="{0C5DF89C-AD7A-FB90-53CE-CA09C51650B5}"/>
          </ac:picMkLst>
        </pc:picChg>
        <pc:picChg chg="add mod">
          <ac:chgData name="Mari Powell" userId="S::mari.powell@uwtsd.ac.uk::a1b98dd7-29dc-4131-8e37-1423e6a9ecca" providerId="AD" clId="Web-{DEC1321F-EBDC-06FB-BC76-FA3BA4F44A9E}" dt="2023-03-17T15:05:02.330" v="1568" actId="1076"/>
          <ac:picMkLst>
            <pc:docMk/>
            <pc:sldMk cId="3886486790" sldId="287"/>
            <ac:picMk id="5" creationId="{3C099D7D-80C1-BDBC-B453-AA6E4B3DC0DE}"/>
          </ac:picMkLst>
        </pc:picChg>
      </pc:sldChg>
      <pc:sldChg chg="addSp delSp modSp add replId">
        <pc:chgData name="Mari Powell" userId="S::mari.powell@uwtsd.ac.uk::a1b98dd7-29dc-4131-8e37-1423e6a9ecca" providerId="AD" clId="Web-{DEC1321F-EBDC-06FB-BC76-FA3BA4F44A9E}" dt="2023-03-17T15:06:18.129" v="1594" actId="1076"/>
        <pc:sldMkLst>
          <pc:docMk/>
          <pc:sldMk cId="172125653" sldId="288"/>
        </pc:sldMkLst>
        <pc:spChg chg="add mod">
          <ac:chgData name="Mari Powell" userId="S::mari.powell@uwtsd.ac.uk::a1b98dd7-29dc-4131-8e37-1423e6a9ecca" providerId="AD" clId="Web-{DEC1321F-EBDC-06FB-BC76-FA3BA4F44A9E}" dt="2023-03-17T15:05:57.894" v="1582" actId="20577"/>
          <ac:spMkLst>
            <pc:docMk/>
            <pc:sldMk cId="172125653" sldId="288"/>
            <ac:spMk id="2" creationId="{35CA3B46-35A9-F0B0-FDB3-58393022B56E}"/>
          </ac:spMkLst>
        </pc:spChg>
        <pc:spChg chg="mod">
          <ac:chgData name="Mari Powell" userId="S::mari.powell@uwtsd.ac.uk::a1b98dd7-29dc-4131-8e37-1423e6a9ecca" providerId="AD" clId="Web-{DEC1321F-EBDC-06FB-BC76-FA3BA4F44A9E}" dt="2023-03-17T15:05:44.847" v="1574" actId="20577"/>
          <ac:spMkLst>
            <pc:docMk/>
            <pc:sldMk cId="172125653" sldId="288"/>
            <ac:spMk id="4" creationId="{277DE514-5FF0-E947-9AB5-11A1F338E9C9}"/>
          </ac:spMkLst>
        </pc:spChg>
        <pc:spChg chg="del">
          <ac:chgData name="Mari Powell" userId="S::mari.powell@uwtsd.ac.uk::a1b98dd7-29dc-4131-8e37-1423e6a9ecca" providerId="AD" clId="Web-{DEC1321F-EBDC-06FB-BC76-FA3BA4F44A9E}" dt="2023-03-17T15:05:45.550" v="1575"/>
          <ac:spMkLst>
            <pc:docMk/>
            <pc:sldMk cId="172125653" sldId="288"/>
            <ac:spMk id="8" creationId="{3E996DAD-F2A1-AA4F-9E37-53AF29DBE59E}"/>
          </ac:spMkLst>
        </pc:spChg>
        <pc:picChg chg="mod">
          <ac:chgData name="Mari Powell" userId="S::mari.powell@uwtsd.ac.uk::a1b98dd7-29dc-4131-8e37-1423e6a9ecca" providerId="AD" clId="Web-{DEC1321F-EBDC-06FB-BC76-FA3BA4F44A9E}" dt="2023-03-17T15:06:18.129" v="1594" actId="1076"/>
          <ac:picMkLst>
            <pc:docMk/>
            <pc:sldMk cId="172125653" sldId="288"/>
            <ac:picMk id="11" creationId="{937BC851-935B-E155-C674-3B8BD11D3431}"/>
          </ac:picMkLst>
        </pc:picChg>
        <pc:picChg chg="mod">
          <ac:chgData name="Mari Powell" userId="S::mari.powell@uwtsd.ac.uk::a1b98dd7-29dc-4131-8e37-1423e6a9ecca" providerId="AD" clId="Web-{DEC1321F-EBDC-06FB-BC76-FA3BA4F44A9E}" dt="2023-03-17T15:06:12.848" v="1592" actId="1076"/>
          <ac:picMkLst>
            <pc:docMk/>
            <pc:sldMk cId="172125653" sldId="288"/>
            <ac:picMk id="12" creationId="{183A919A-D63E-D373-CA03-641E392CEBD1}"/>
          </ac:picMkLst>
        </pc:picChg>
        <pc:picChg chg="mod">
          <ac:chgData name="Mari Powell" userId="S::mari.powell@uwtsd.ac.uk::a1b98dd7-29dc-4131-8e37-1423e6a9ecca" providerId="AD" clId="Web-{DEC1321F-EBDC-06FB-BC76-FA3BA4F44A9E}" dt="2023-03-17T15:06:09.488" v="1589" actId="1076"/>
          <ac:picMkLst>
            <pc:docMk/>
            <pc:sldMk cId="172125653" sldId="288"/>
            <ac:picMk id="13" creationId="{B610CA66-01B6-4B67-60BC-F394A07A78DD}"/>
          </ac:picMkLst>
        </pc:picChg>
        <pc:picChg chg="mod">
          <ac:chgData name="Mari Powell" userId="S::mari.powell@uwtsd.ac.uk::a1b98dd7-29dc-4131-8e37-1423e6a9ecca" providerId="AD" clId="Web-{DEC1321F-EBDC-06FB-BC76-FA3BA4F44A9E}" dt="2023-03-17T15:06:01.988" v="1585" actId="1076"/>
          <ac:picMkLst>
            <pc:docMk/>
            <pc:sldMk cId="172125653" sldId="288"/>
            <ac:picMk id="14" creationId="{52EDD997-563F-7A8C-C3B5-CAF60180D8E5}"/>
          </ac:picMkLst>
        </pc:picChg>
        <pc:picChg chg="mod">
          <ac:chgData name="Mari Powell" userId="S::mari.powell@uwtsd.ac.uk::a1b98dd7-29dc-4131-8e37-1423e6a9ecca" providerId="AD" clId="Web-{DEC1321F-EBDC-06FB-BC76-FA3BA4F44A9E}" dt="2023-03-17T15:06:15.067" v="1593" actId="14100"/>
          <ac:picMkLst>
            <pc:docMk/>
            <pc:sldMk cId="172125653" sldId="288"/>
            <ac:picMk id="15" creationId="{87B7B47D-35F6-F6D9-D794-C27892387506}"/>
          </ac:picMkLst>
        </pc:picChg>
      </pc:sldChg>
      <pc:sldChg chg="addSp delSp modSp add">
        <pc:chgData name="Mari Powell" userId="S::mari.powell@uwtsd.ac.uk::a1b98dd7-29dc-4131-8e37-1423e6a9ecca" providerId="AD" clId="Web-{DEC1321F-EBDC-06FB-BC76-FA3BA4F44A9E}" dt="2023-03-17T15:07:34.053" v="1634"/>
        <pc:sldMkLst>
          <pc:docMk/>
          <pc:sldMk cId="4217725223" sldId="289"/>
        </pc:sldMkLst>
        <pc:spChg chg="mod">
          <ac:chgData name="Mari Powell" userId="S::mari.powell@uwtsd.ac.uk::a1b98dd7-29dc-4131-8e37-1423e6a9ecca" providerId="AD" clId="Web-{DEC1321F-EBDC-06FB-BC76-FA3BA4F44A9E}" dt="2023-03-17T15:06:43.770" v="1603" actId="20577"/>
          <ac:spMkLst>
            <pc:docMk/>
            <pc:sldMk cId="4217725223" sldId="289"/>
            <ac:spMk id="2" creationId="{D36505F3-F621-8435-955C-2087BEE16B3A}"/>
          </ac:spMkLst>
        </pc:spChg>
        <pc:spChg chg="mod">
          <ac:chgData name="Mari Powell" userId="S::mari.powell@uwtsd.ac.uk::a1b98dd7-29dc-4131-8e37-1423e6a9ecca" providerId="AD" clId="Web-{DEC1321F-EBDC-06FB-BC76-FA3BA4F44A9E}" dt="2023-03-17T15:06:40.411" v="1597" actId="20577"/>
          <ac:spMkLst>
            <pc:docMk/>
            <pc:sldMk cId="4217725223" sldId="289"/>
            <ac:spMk id="5" creationId="{DE062A71-5CFD-F159-49FE-84E17F4EC012}"/>
          </ac:spMkLst>
        </pc:spChg>
        <pc:graphicFrameChg chg="mod modGraphic">
          <ac:chgData name="Mari Powell" userId="S::mari.powell@uwtsd.ac.uk::a1b98dd7-29dc-4131-8e37-1423e6a9ecca" providerId="AD" clId="Web-{DEC1321F-EBDC-06FB-BC76-FA3BA4F44A9E}" dt="2023-03-17T15:07:34.053" v="1634"/>
          <ac:graphicFrameMkLst>
            <pc:docMk/>
            <pc:sldMk cId="4217725223" sldId="289"/>
            <ac:graphicFrameMk id="13" creationId="{361A7DCF-CCAB-9BAD-A6BF-B9855E3B258D}"/>
          </ac:graphicFrameMkLst>
        </pc:graphicFrameChg>
        <pc:picChg chg="add mod">
          <ac:chgData name="Mari Powell" userId="S::mari.powell@uwtsd.ac.uk::a1b98dd7-29dc-4131-8e37-1423e6a9ecca" providerId="AD" clId="Web-{DEC1321F-EBDC-06FB-BC76-FA3BA4F44A9E}" dt="2023-03-17T15:07:08.834" v="1610" actId="1076"/>
          <ac:picMkLst>
            <pc:docMk/>
            <pc:sldMk cId="4217725223" sldId="289"/>
            <ac:picMk id="4" creationId="{366F3B6A-D99B-8610-1B20-87B15DD8BE1B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06:44.036" v="1604"/>
          <ac:picMkLst>
            <pc:docMk/>
            <pc:sldMk cId="4217725223" sldId="289"/>
            <ac:picMk id="10" creationId="{DACBA351-AF25-193E-01A0-E1705FCACA50}"/>
          </ac:picMkLst>
        </pc:picChg>
      </pc:sldChg>
      <pc:sldChg chg="addSp delSp modSp add">
        <pc:chgData name="Mari Powell" userId="S::mari.powell@uwtsd.ac.uk::a1b98dd7-29dc-4131-8e37-1423e6a9ecca" providerId="AD" clId="Web-{DEC1321F-EBDC-06FB-BC76-FA3BA4F44A9E}" dt="2023-03-17T15:09:27.915" v="1691" actId="1076"/>
        <pc:sldMkLst>
          <pc:docMk/>
          <pc:sldMk cId="4104257596" sldId="290"/>
        </pc:sldMkLst>
        <pc:spChg chg="mod">
          <ac:chgData name="Mari Powell" userId="S::mari.powell@uwtsd.ac.uk::a1b98dd7-29dc-4131-8e37-1423e6a9ecca" providerId="AD" clId="Web-{DEC1321F-EBDC-06FB-BC76-FA3BA4F44A9E}" dt="2023-03-17T15:09:25.806" v="1690" actId="1076"/>
          <ac:spMkLst>
            <pc:docMk/>
            <pc:sldMk cId="4104257596" sldId="290"/>
            <ac:spMk id="4" creationId="{EB0A41FD-3C9C-405A-333B-F82A08D17783}"/>
          </ac:spMkLst>
        </pc:spChg>
        <pc:spChg chg="mod">
          <ac:chgData name="Mari Powell" userId="S::mari.powell@uwtsd.ac.uk::a1b98dd7-29dc-4131-8e37-1423e6a9ecca" providerId="AD" clId="Web-{DEC1321F-EBDC-06FB-BC76-FA3BA4F44A9E}" dt="2023-03-17T15:07:58.085" v="1640" actId="20577"/>
          <ac:spMkLst>
            <pc:docMk/>
            <pc:sldMk cId="4104257596" sldId="290"/>
            <ac:spMk id="5" creationId="{DE062A71-5CFD-F159-49FE-84E17F4EC012}"/>
          </ac:spMkLst>
        </pc:spChg>
        <pc:graphicFrameChg chg="mod modGraphic">
          <ac:chgData name="Mari Powell" userId="S::mari.powell@uwtsd.ac.uk::a1b98dd7-29dc-4131-8e37-1423e6a9ecca" providerId="AD" clId="Web-{DEC1321F-EBDC-06FB-BC76-FA3BA4F44A9E}" dt="2023-03-17T15:08:30.898" v="1686"/>
          <ac:graphicFrameMkLst>
            <pc:docMk/>
            <pc:sldMk cId="4104257596" sldId="290"/>
            <ac:graphicFrameMk id="13" creationId="{361A7DCF-CCAB-9BAD-A6BF-B9855E3B258D}"/>
          </ac:graphicFrameMkLst>
        </pc:graphicFrameChg>
        <pc:picChg chg="add mod">
          <ac:chgData name="Mari Powell" userId="S::mari.powell@uwtsd.ac.uk::a1b98dd7-29dc-4131-8e37-1423e6a9ecca" providerId="AD" clId="Web-{DEC1321F-EBDC-06FB-BC76-FA3BA4F44A9E}" dt="2023-03-17T15:09:27.915" v="1691" actId="1076"/>
          <ac:picMkLst>
            <pc:docMk/>
            <pc:sldMk cId="4104257596" sldId="290"/>
            <ac:picMk id="2" creationId="{73F1F76A-2B25-115E-E397-79B26B1731D5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07:58.710" v="1641"/>
          <ac:picMkLst>
            <pc:docMk/>
            <pc:sldMk cId="4104257596" sldId="290"/>
            <ac:picMk id="6" creationId="{C4B74E26-D3B5-3216-3C76-68156B887D20}"/>
          </ac:picMkLst>
        </pc:picChg>
      </pc:sldChg>
      <pc:sldChg chg="addSp delSp modSp add">
        <pc:chgData name="Mari Powell" userId="S::mari.powell@uwtsd.ac.uk::a1b98dd7-29dc-4131-8e37-1423e6a9ecca" providerId="AD" clId="Web-{DEC1321F-EBDC-06FB-BC76-FA3BA4F44A9E}" dt="2023-03-17T15:11:27.950" v="1709" actId="20577"/>
        <pc:sldMkLst>
          <pc:docMk/>
          <pc:sldMk cId="2630998689" sldId="291"/>
        </pc:sldMkLst>
        <pc:spChg chg="mod">
          <ac:chgData name="Mari Powell" userId="S::mari.powell@uwtsd.ac.uk::a1b98dd7-29dc-4131-8e37-1423e6a9ecca" providerId="AD" clId="Web-{DEC1321F-EBDC-06FB-BC76-FA3BA4F44A9E}" dt="2023-03-17T15:11:08.699" v="1699" actId="20577"/>
          <ac:spMkLst>
            <pc:docMk/>
            <pc:sldMk cId="2630998689" sldId="291"/>
            <ac:spMk id="2" creationId="{9D540F00-C165-6061-C665-1F88A17F725E}"/>
          </ac:spMkLst>
        </pc:spChg>
        <pc:spChg chg="mod">
          <ac:chgData name="Mari Powell" userId="S::mari.powell@uwtsd.ac.uk::a1b98dd7-29dc-4131-8e37-1423e6a9ecca" providerId="AD" clId="Web-{DEC1321F-EBDC-06FB-BC76-FA3BA4F44A9E}" dt="2023-03-17T15:11:16.059" v="1704" actId="20577"/>
          <ac:spMkLst>
            <pc:docMk/>
            <pc:sldMk cId="2630998689" sldId="291"/>
            <ac:spMk id="4" creationId="{D78D36F0-5A38-F4BB-E0DB-DAF2137F6AD1}"/>
          </ac:spMkLst>
        </pc:spChg>
        <pc:spChg chg="mod">
          <ac:chgData name="Mari Powell" userId="S::mari.powell@uwtsd.ac.uk::a1b98dd7-29dc-4131-8e37-1423e6a9ecca" providerId="AD" clId="Web-{DEC1321F-EBDC-06FB-BC76-FA3BA4F44A9E}" dt="2023-03-17T15:11:12.746" v="1700" actId="20577"/>
          <ac:spMkLst>
            <pc:docMk/>
            <pc:sldMk cId="2630998689" sldId="291"/>
            <ac:spMk id="5" creationId="{A395014F-D9E5-9033-D906-18B0F45D7447}"/>
          </ac:spMkLst>
        </pc:spChg>
        <pc:spChg chg="mod">
          <ac:chgData name="Mari Powell" userId="S::mari.powell@uwtsd.ac.uk::a1b98dd7-29dc-4131-8e37-1423e6a9ecca" providerId="AD" clId="Web-{DEC1321F-EBDC-06FB-BC76-FA3BA4F44A9E}" dt="2023-03-17T15:11:06.058" v="1698" actId="20577"/>
          <ac:spMkLst>
            <pc:docMk/>
            <pc:sldMk cId="2630998689" sldId="291"/>
            <ac:spMk id="6" creationId="{69A9FB44-1271-ED3A-D7F5-5AE59C6E1488}"/>
          </ac:spMkLst>
        </pc:spChg>
        <pc:spChg chg="mod">
          <ac:chgData name="Mari Powell" userId="S::mari.powell@uwtsd.ac.uk::a1b98dd7-29dc-4131-8e37-1423e6a9ecca" providerId="AD" clId="Web-{DEC1321F-EBDC-06FB-BC76-FA3BA4F44A9E}" dt="2023-03-17T15:11:24.012" v="1708" actId="20577"/>
          <ac:spMkLst>
            <pc:docMk/>
            <pc:sldMk cId="2630998689" sldId="291"/>
            <ac:spMk id="13" creationId="{0C46D5E2-BFB5-4618-0532-48B0D922DD98}"/>
          </ac:spMkLst>
        </pc:spChg>
        <pc:spChg chg="mod">
          <ac:chgData name="Mari Powell" userId="S::mari.powell@uwtsd.ac.uk::a1b98dd7-29dc-4131-8e37-1423e6a9ecca" providerId="AD" clId="Web-{DEC1321F-EBDC-06FB-BC76-FA3BA4F44A9E}" dt="2023-03-17T15:11:27.950" v="1709" actId="20577"/>
          <ac:spMkLst>
            <pc:docMk/>
            <pc:sldMk cId="2630998689" sldId="291"/>
            <ac:spMk id="14" creationId="{64CADD3A-8CD2-BFF2-5799-A7F339E5B8C9}"/>
          </ac:spMkLst>
        </pc:spChg>
        <pc:picChg chg="add mod">
          <ac:chgData name="Mari Powell" userId="S::mari.powell@uwtsd.ac.uk::a1b98dd7-29dc-4131-8e37-1423e6a9ecca" providerId="AD" clId="Web-{DEC1321F-EBDC-06FB-BC76-FA3BA4F44A9E}" dt="2023-03-17T15:10:57.214" v="1696" actId="1076"/>
          <ac:picMkLst>
            <pc:docMk/>
            <pc:sldMk cId="2630998689" sldId="291"/>
            <ac:picMk id="7" creationId="{4C0ABAD7-4F50-35FE-C452-829A45DA68C2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09:57.838" v="1693"/>
          <ac:picMkLst>
            <pc:docMk/>
            <pc:sldMk cId="2630998689" sldId="291"/>
            <ac:picMk id="17" creationId="{0FD02FDA-16C6-E69F-8D6D-22AD4E6648C5}"/>
          </ac:picMkLst>
        </pc:picChg>
      </pc:sldChg>
      <pc:sldChg chg="addSp delSp modSp add">
        <pc:chgData name="Mari Powell" userId="S::mari.powell@uwtsd.ac.uk::a1b98dd7-29dc-4131-8e37-1423e6a9ecca" providerId="AD" clId="Web-{DEC1321F-EBDC-06FB-BC76-FA3BA4F44A9E}" dt="2023-03-20T18:44:40.415" v="2718" actId="1076"/>
        <pc:sldMkLst>
          <pc:docMk/>
          <pc:sldMk cId="509963213" sldId="292"/>
        </pc:sldMkLst>
        <pc:spChg chg="mod ord">
          <ac:chgData name="Mari Powell" userId="S::mari.powell@uwtsd.ac.uk::a1b98dd7-29dc-4131-8e37-1423e6a9ecca" providerId="AD" clId="Web-{DEC1321F-EBDC-06FB-BC76-FA3BA4F44A9E}" dt="2023-03-20T18:28:10.217" v="2640"/>
          <ac:spMkLst>
            <pc:docMk/>
            <pc:sldMk cId="509963213" sldId="292"/>
            <ac:spMk id="2" creationId="{A6514B20-5AD0-78DC-D683-B5E59F11527D}"/>
          </ac:spMkLst>
        </pc:spChg>
        <pc:spChg chg="mod">
          <ac:chgData name="Mari Powell" userId="S::mari.powell@uwtsd.ac.uk::a1b98dd7-29dc-4131-8e37-1423e6a9ecca" providerId="AD" clId="Web-{DEC1321F-EBDC-06FB-BC76-FA3BA4F44A9E}" dt="2023-03-20T18:44:40.415" v="2718" actId="1076"/>
          <ac:spMkLst>
            <pc:docMk/>
            <pc:sldMk cId="509963213" sldId="292"/>
            <ac:spMk id="4" creationId="{D78D36F0-5A38-F4BB-E0DB-DAF2137F6AD1}"/>
          </ac:spMkLst>
        </pc:spChg>
        <pc:spChg chg="ord">
          <ac:chgData name="Mari Powell" userId="S::mari.powell@uwtsd.ac.uk::a1b98dd7-29dc-4131-8e37-1423e6a9ecca" providerId="AD" clId="Web-{DEC1321F-EBDC-06FB-BC76-FA3BA4F44A9E}" dt="2023-03-20T18:42:02.973" v="2701"/>
          <ac:spMkLst>
            <pc:docMk/>
            <pc:sldMk cId="509963213" sldId="292"/>
            <ac:spMk id="10" creationId="{65321771-5A47-4223-A968-34EE1A466B4F}"/>
          </ac:spMkLst>
        </pc:spChg>
        <pc:spChg chg="ord">
          <ac:chgData name="Mari Powell" userId="S::mari.powell@uwtsd.ac.uk::a1b98dd7-29dc-4131-8e37-1423e6a9ecca" providerId="AD" clId="Web-{DEC1321F-EBDC-06FB-BC76-FA3BA4F44A9E}" dt="2023-03-20T18:43:21.960" v="2709"/>
          <ac:spMkLst>
            <pc:docMk/>
            <pc:sldMk cId="509963213" sldId="292"/>
            <ac:spMk id="12" creationId="{4732FED3-280D-11BA-0F46-A690EE36BE8A}"/>
          </ac:spMkLst>
        </pc:spChg>
        <pc:picChg chg="add mod ord modCrop">
          <ac:chgData name="Mari Powell" userId="S::mari.powell@uwtsd.ac.uk::a1b98dd7-29dc-4131-8e37-1423e6a9ecca" providerId="AD" clId="Web-{DEC1321F-EBDC-06FB-BC76-FA3BA4F44A9E}" dt="2023-03-20T18:28:05.998" v="2639"/>
          <ac:picMkLst>
            <pc:docMk/>
            <pc:sldMk cId="509963213" sldId="292"/>
            <ac:picMk id="3" creationId="{37772821-1232-85A5-864D-8E2E214816FC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12:25.998" v="1723"/>
          <ac:picMkLst>
            <pc:docMk/>
            <pc:sldMk cId="509963213" sldId="292"/>
            <ac:picMk id="3" creationId="{A430D260-4480-587E-48FB-8EA68A5FA759}"/>
          </ac:picMkLst>
        </pc:picChg>
        <pc:picChg chg="add mod">
          <ac:chgData name="Mari Powell" userId="S::mari.powell@uwtsd.ac.uk::a1b98dd7-29dc-4131-8e37-1423e6a9ecca" providerId="AD" clId="Web-{DEC1321F-EBDC-06FB-BC76-FA3BA4F44A9E}" dt="2023-03-20T18:34:04.617" v="2648"/>
          <ac:picMkLst>
            <pc:docMk/>
            <pc:sldMk cId="509963213" sldId="292"/>
            <ac:picMk id="5" creationId="{A320E915-FE6A-0814-5CCA-7BD52EE91915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12:23.998" v="1719"/>
          <ac:picMkLst>
            <pc:docMk/>
            <pc:sldMk cId="509963213" sldId="292"/>
            <ac:picMk id="5" creationId="{DA825A6A-6F26-05D8-6039-7662D28453AF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12:25.482" v="1722"/>
          <ac:picMkLst>
            <pc:docMk/>
            <pc:sldMk cId="509963213" sldId="292"/>
            <ac:picMk id="6" creationId="{1B3DCC82-728F-E0C9-95AF-E1C5649EE01E}"/>
          </ac:picMkLst>
        </pc:picChg>
        <pc:picChg chg="add mod">
          <ac:chgData name="Mari Powell" userId="S::mari.powell@uwtsd.ac.uk::a1b98dd7-29dc-4131-8e37-1423e6a9ecca" providerId="AD" clId="Web-{DEC1321F-EBDC-06FB-BC76-FA3BA4F44A9E}" dt="2023-03-20T18:37:49.795" v="2669" actId="1076"/>
          <ac:picMkLst>
            <pc:docMk/>
            <pc:sldMk cId="509963213" sldId="292"/>
            <ac:picMk id="6" creationId="{59698763-EB48-F0B7-7A8E-1F40BE993081}"/>
          </ac:picMkLst>
        </pc:picChg>
        <pc:picChg chg="add mod">
          <ac:chgData name="Mari Powell" userId="S::mari.powell@uwtsd.ac.uk::a1b98dd7-29dc-4131-8e37-1423e6a9ecca" providerId="AD" clId="Web-{DEC1321F-EBDC-06FB-BC76-FA3BA4F44A9E}" dt="2023-03-20T18:37:59.733" v="2674" actId="1076"/>
          <ac:picMkLst>
            <pc:docMk/>
            <pc:sldMk cId="509963213" sldId="292"/>
            <ac:picMk id="7" creationId="{45354E77-7E99-1336-C5EC-361FB631B2BF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12:26.482" v="1724"/>
          <ac:picMkLst>
            <pc:docMk/>
            <pc:sldMk cId="509963213" sldId="292"/>
            <ac:picMk id="7" creationId="{53F67F98-0024-98AF-5444-F57BC71303CE}"/>
          </ac:picMkLst>
        </pc:picChg>
        <pc:picChg chg="del">
          <ac:chgData name="Mari Powell" userId="S::mari.powell@uwtsd.ac.uk::a1b98dd7-29dc-4131-8e37-1423e6a9ecca" providerId="AD" clId="Web-{DEC1321F-EBDC-06FB-BC76-FA3BA4F44A9E}" dt="2023-03-20T18:27:09.825" v="2631"/>
          <ac:picMkLst>
            <pc:docMk/>
            <pc:sldMk cId="509963213" sldId="292"/>
            <ac:picMk id="9" creationId="{F04E34FC-C1AA-CB11-6C28-940449DCD61B}"/>
          </ac:picMkLst>
        </pc:picChg>
        <pc:picChg chg="add mod">
          <ac:chgData name="Mari Powell" userId="S::mari.powell@uwtsd.ac.uk::a1b98dd7-29dc-4131-8e37-1423e6a9ecca" providerId="AD" clId="Web-{DEC1321F-EBDC-06FB-BC76-FA3BA4F44A9E}" dt="2023-03-20T18:37:56.967" v="2673" actId="1076"/>
          <ac:picMkLst>
            <pc:docMk/>
            <pc:sldMk cId="509963213" sldId="292"/>
            <ac:picMk id="13" creationId="{8E90DB2D-F723-4AF0-49D5-55368AA7E6FE}"/>
          </ac:picMkLst>
        </pc:picChg>
        <pc:picChg chg="add mod ord">
          <ac:chgData name="Mari Powell" userId="S::mari.powell@uwtsd.ac.uk::a1b98dd7-29dc-4131-8e37-1423e6a9ecca" providerId="AD" clId="Web-{DEC1321F-EBDC-06FB-BC76-FA3BA4F44A9E}" dt="2023-03-20T18:41:59.411" v="2700"/>
          <ac:picMkLst>
            <pc:docMk/>
            <pc:sldMk cId="509963213" sldId="292"/>
            <ac:picMk id="14" creationId="{910167AC-B4B3-8263-A509-2912820EA8DB}"/>
          </ac:picMkLst>
        </pc:picChg>
        <pc:picChg chg="add mod ord">
          <ac:chgData name="Mari Powell" userId="S::mari.powell@uwtsd.ac.uk::a1b98dd7-29dc-4131-8e37-1423e6a9ecca" providerId="AD" clId="Web-{DEC1321F-EBDC-06FB-BC76-FA3BA4F44A9E}" dt="2023-03-20T18:41:56.958" v="2699"/>
          <ac:picMkLst>
            <pc:docMk/>
            <pc:sldMk cId="509963213" sldId="292"/>
            <ac:picMk id="15" creationId="{48B1E081-01C6-AA69-30FE-C8154ECCD97D}"/>
          </ac:picMkLst>
        </pc:picChg>
        <pc:picChg chg="add mod">
          <ac:chgData name="Mari Powell" userId="S::mari.powell@uwtsd.ac.uk::a1b98dd7-29dc-4131-8e37-1423e6a9ecca" providerId="AD" clId="Web-{DEC1321F-EBDC-06FB-BC76-FA3BA4F44A9E}" dt="2023-03-20T18:41:54.254" v="2698" actId="1076"/>
          <ac:picMkLst>
            <pc:docMk/>
            <pc:sldMk cId="509963213" sldId="292"/>
            <ac:picMk id="16" creationId="{B44827DA-6BCF-DEC5-8972-F382DBDCE7EA}"/>
          </ac:picMkLst>
        </pc:picChg>
        <pc:picChg chg="add mod">
          <ac:chgData name="Mari Powell" userId="S::mari.powell@uwtsd.ac.uk::a1b98dd7-29dc-4131-8e37-1423e6a9ecca" providerId="AD" clId="Web-{DEC1321F-EBDC-06FB-BC76-FA3BA4F44A9E}" dt="2023-03-20T18:43:25.679" v="2710" actId="1076"/>
          <ac:picMkLst>
            <pc:docMk/>
            <pc:sldMk cId="509963213" sldId="292"/>
            <ac:picMk id="17" creationId="{FEDF927E-F462-1FCE-D49C-98D33ABF2F68}"/>
          </ac:picMkLst>
        </pc:picChg>
        <pc:picChg chg="add mod">
          <ac:chgData name="Mari Powell" userId="S::mari.powell@uwtsd.ac.uk::a1b98dd7-29dc-4131-8e37-1423e6a9ecca" providerId="AD" clId="Web-{DEC1321F-EBDC-06FB-BC76-FA3BA4F44A9E}" dt="2023-03-20T18:44:13.758" v="2717" actId="1076"/>
          <ac:picMkLst>
            <pc:docMk/>
            <pc:sldMk cId="509963213" sldId="292"/>
            <ac:picMk id="18" creationId="{76963FDD-8A8E-0EF2-196B-519A9FF1E38F}"/>
          </ac:picMkLst>
        </pc:picChg>
        <pc:picChg chg="del">
          <ac:chgData name="Mari Powell" userId="S::mari.powell@uwtsd.ac.uk::a1b98dd7-29dc-4131-8e37-1423e6a9ecca" providerId="AD" clId="Web-{DEC1321F-EBDC-06FB-BC76-FA3BA4F44A9E}" dt="2023-03-20T18:28:43.937" v="2641"/>
          <ac:picMkLst>
            <pc:docMk/>
            <pc:sldMk cId="509963213" sldId="292"/>
            <ac:picMk id="23" creationId="{9BDE5B66-52DC-B9AB-13FE-01F2C7A1255F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12:19.420" v="1715"/>
          <ac:picMkLst>
            <pc:docMk/>
            <pc:sldMk cId="509963213" sldId="292"/>
            <ac:picMk id="25" creationId="{84E39457-42BB-E09F-39A0-8BBDB055D87E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12:20.623" v="1716"/>
          <ac:picMkLst>
            <pc:docMk/>
            <pc:sldMk cId="509963213" sldId="292"/>
            <ac:picMk id="26" creationId="{307C7B05-EA09-1474-BAC1-AEE3FF56CED0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12:23.232" v="1718"/>
          <ac:picMkLst>
            <pc:docMk/>
            <pc:sldMk cId="509963213" sldId="292"/>
            <ac:picMk id="27" creationId="{A4B0BFB6-4712-3E8A-4B17-3750CFCE0CB1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12:24.514" v="1720"/>
          <ac:picMkLst>
            <pc:docMk/>
            <pc:sldMk cId="509963213" sldId="292"/>
            <ac:picMk id="28" creationId="{2F783C8E-C10D-49AC-DA03-D2C42C24AD90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12:21.779" v="1717"/>
          <ac:picMkLst>
            <pc:docMk/>
            <pc:sldMk cId="509963213" sldId="292"/>
            <ac:picMk id="30" creationId="{4DFA2BC6-1E3C-F9C4-5143-0F4F2A6D80BD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12:25.170" v="1721"/>
          <ac:picMkLst>
            <pc:docMk/>
            <pc:sldMk cId="509963213" sldId="292"/>
            <ac:picMk id="31" creationId="{BEA00593-06BB-B547-F14B-D3C8BB359419}"/>
          </ac:picMkLst>
        </pc:picChg>
      </pc:sldChg>
      <pc:sldChg chg="modSp add">
        <pc:chgData name="Mari Powell" userId="S::mari.powell@uwtsd.ac.uk::a1b98dd7-29dc-4131-8e37-1423e6a9ecca" providerId="AD" clId="Web-{DEC1321F-EBDC-06FB-BC76-FA3BA4F44A9E}" dt="2023-03-20T18:44:46.946" v="2719" actId="1076"/>
        <pc:sldMkLst>
          <pc:docMk/>
          <pc:sldMk cId="3141959519" sldId="293"/>
        </pc:sldMkLst>
        <pc:spChg chg="mod">
          <ac:chgData name="Mari Powell" userId="S::mari.powell@uwtsd.ac.uk::a1b98dd7-29dc-4131-8e37-1423e6a9ecca" providerId="AD" clId="Web-{DEC1321F-EBDC-06FB-BC76-FA3BA4F44A9E}" dt="2023-03-20T18:44:46.946" v="2719" actId="1076"/>
          <ac:spMkLst>
            <pc:docMk/>
            <pc:sldMk cId="3141959519" sldId="293"/>
            <ac:spMk id="4" creationId="{D78D36F0-5A38-F4BB-E0DB-DAF2137F6AD1}"/>
          </ac:spMkLst>
        </pc:spChg>
      </pc:sldChg>
      <pc:sldChg chg="addSp delSp modSp add">
        <pc:chgData name="Mari Powell" userId="S::mari.powell@uwtsd.ac.uk::a1b98dd7-29dc-4131-8e37-1423e6a9ecca" providerId="AD" clId="Web-{DEC1321F-EBDC-06FB-BC76-FA3BA4F44A9E}" dt="2023-03-17T15:13:51.469" v="1748" actId="1076"/>
        <pc:sldMkLst>
          <pc:docMk/>
          <pc:sldMk cId="24015187" sldId="294"/>
        </pc:sldMkLst>
        <pc:spChg chg="mod">
          <ac:chgData name="Mari Powell" userId="S::mari.powell@uwtsd.ac.uk::a1b98dd7-29dc-4131-8e37-1423e6a9ecca" providerId="AD" clId="Web-{DEC1321F-EBDC-06FB-BC76-FA3BA4F44A9E}" dt="2023-03-17T15:13:20.702" v="1737" actId="20577"/>
          <ac:spMkLst>
            <pc:docMk/>
            <pc:sldMk cId="24015187" sldId="294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DEC1321F-EBDC-06FB-BC76-FA3BA4F44A9E}" dt="2023-03-17T15:13:27.515" v="1741" actId="20577"/>
          <ac:spMkLst>
            <pc:docMk/>
            <pc:sldMk cId="24015187" sldId="294"/>
            <ac:spMk id="8" creationId="{105C2748-8321-14F9-64D2-613A24514EAA}"/>
          </ac:spMkLst>
        </pc:spChg>
        <pc:spChg chg="mod">
          <ac:chgData name="Mari Powell" userId="S::mari.powell@uwtsd.ac.uk::a1b98dd7-29dc-4131-8e37-1423e6a9ecca" providerId="AD" clId="Web-{DEC1321F-EBDC-06FB-BC76-FA3BA4F44A9E}" dt="2023-03-17T15:13:22.890" v="1739" actId="20577"/>
          <ac:spMkLst>
            <pc:docMk/>
            <pc:sldMk cId="24015187" sldId="294"/>
            <ac:spMk id="10" creationId="{11598300-5C20-F18F-DD5A-F6C0E10811A6}"/>
          </ac:spMkLst>
        </pc:spChg>
        <pc:picChg chg="add mod">
          <ac:chgData name="Mari Powell" userId="S::mari.powell@uwtsd.ac.uk::a1b98dd7-29dc-4131-8e37-1423e6a9ecca" providerId="AD" clId="Web-{DEC1321F-EBDC-06FB-BC76-FA3BA4F44A9E}" dt="2023-03-17T15:13:51.469" v="1748" actId="1076"/>
          <ac:picMkLst>
            <pc:docMk/>
            <pc:sldMk cId="24015187" sldId="294"/>
            <ac:picMk id="3" creationId="{652DC24A-20A9-36E2-7C88-2F98B61682F8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13:28.812" v="1742"/>
          <ac:picMkLst>
            <pc:docMk/>
            <pc:sldMk cId="24015187" sldId="294"/>
            <ac:picMk id="5" creationId="{5C89E06D-571F-30F8-4ECB-E065960D1527}"/>
          </ac:picMkLst>
        </pc:picChg>
      </pc:sldChg>
      <pc:sldChg chg="modSp add">
        <pc:chgData name="Mari Powell" userId="S::mari.powell@uwtsd.ac.uk::a1b98dd7-29dc-4131-8e37-1423e6a9ecca" providerId="AD" clId="Web-{DEC1321F-EBDC-06FB-BC76-FA3BA4F44A9E}" dt="2023-03-20T13:47:57.220" v="1915" actId="1076"/>
        <pc:sldMkLst>
          <pc:docMk/>
          <pc:sldMk cId="2472624050" sldId="295"/>
        </pc:sldMkLst>
        <pc:spChg chg="mod">
          <ac:chgData name="Mari Powell" userId="S::mari.powell@uwtsd.ac.uk::a1b98dd7-29dc-4131-8e37-1423e6a9ecca" providerId="AD" clId="Web-{DEC1321F-EBDC-06FB-BC76-FA3BA4F44A9E}" dt="2023-03-20T13:47:57.220" v="1915" actId="1076"/>
          <ac:spMkLst>
            <pc:docMk/>
            <pc:sldMk cId="2472624050" sldId="295"/>
            <ac:spMk id="9" creationId="{97744A8D-8F2E-66F9-4DF2-210FE08F2DA9}"/>
          </ac:spMkLst>
        </pc:spChg>
        <pc:spChg chg="mod">
          <ac:chgData name="Mari Powell" userId="S::mari.powell@uwtsd.ac.uk::a1b98dd7-29dc-4131-8e37-1423e6a9ecca" providerId="AD" clId="Web-{DEC1321F-EBDC-06FB-BC76-FA3BA4F44A9E}" dt="2023-03-20T13:47:30.016" v="1902" actId="14100"/>
          <ac:spMkLst>
            <pc:docMk/>
            <pc:sldMk cId="2472624050" sldId="295"/>
            <ac:spMk id="11" creationId="{86B81B42-604A-9481-4308-0182150F8550}"/>
          </ac:spMkLst>
        </pc:spChg>
        <pc:spChg chg="mod">
          <ac:chgData name="Mari Powell" userId="S::mari.powell@uwtsd.ac.uk::a1b98dd7-29dc-4131-8e37-1423e6a9ecca" providerId="AD" clId="Web-{DEC1321F-EBDC-06FB-BC76-FA3BA4F44A9E}" dt="2023-03-20T13:47:41.438" v="1908" actId="14100"/>
          <ac:spMkLst>
            <pc:docMk/>
            <pc:sldMk cId="2472624050" sldId="295"/>
            <ac:spMk id="13" creationId="{537FC222-13AC-FACE-D2B5-CE998CF36C39}"/>
          </ac:spMkLst>
        </pc:spChg>
      </pc:sldChg>
      <pc:sldChg chg="new del">
        <pc:chgData name="Mari Powell" userId="S::mari.powell@uwtsd.ac.uk::a1b98dd7-29dc-4131-8e37-1423e6a9ecca" providerId="AD" clId="Web-{DEC1321F-EBDC-06FB-BC76-FA3BA4F44A9E}" dt="2023-03-20T18:26:26.418" v="2629"/>
        <pc:sldMkLst>
          <pc:docMk/>
          <pc:sldMk cId="1816843452" sldId="296"/>
        </pc:sldMkLst>
      </pc:sldChg>
      <pc:sldChg chg="addSp modSp add">
        <pc:chgData name="Mari Powell" userId="S::mari.powell@uwtsd.ac.uk::a1b98dd7-29dc-4131-8e37-1423e6a9ecca" providerId="AD" clId="Web-{DEC1321F-EBDC-06FB-BC76-FA3BA4F44A9E}" dt="2023-03-20T13:44:25.058" v="1831" actId="1076"/>
        <pc:sldMkLst>
          <pc:docMk/>
          <pc:sldMk cId="2058128214" sldId="297"/>
        </pc:sldMkLst>
        <pc:spChg chg="add mod">
          <ac:chgData name="Mari Powell" userId="S::mari.powell@uwtsd.ac.uk::a1b98dd7-29dc-4131-8e37-1423e6a9ecca" providerId="AD" clId="Web-{DEC1321F-EBDC-06FB-BC76-FA3BA4F44A9E}" dt="2023-03-20T13:42:50.025" v="1796"/>
          <ac:spMkLst>
            <pc:docMk/>
            <pc:sldMk cId="2058128214" sldId="297"/>
            <ac:spMk id="2" creationId="{2FB79BD8-ED5D-7DED-2872-F0E81406E92E}"/>
          </ac:spMkLst>
        </pc:spChg>
        <pc:spChg chg="mod">
          <ac:chgData name="Mari Powell" userId="S::mari.powell@uwtsd.ac.uk::a1b98dd7-29dc-4131-8e37-1423e6a9ecca" providerId="AD" clId="Web-{DEC1321F-EBDC-06FB-BC76-FA3BA4F44A9E}" dt="2023-03-20T13:44:25.058" v="1831" actId="1076"/>
          <ac:spMkLst>
            <pc:docMk/>
            <pc:sldMk cId="2058128214" sldId="297"/>
            <ac:spMk id="5" creationId="{5F012542-1867-B4C0-807A-E6065E93DEB4}"/>
          </ac:spMkLst>
        </pc:spChg>
        <pc:spChg chg="mod">
          <ac:chgData name="Mari Powell" userId="S::mari.powell@uwtsd.ac.uk::a1b98dd7-29dc-4131-8e37-1423e6a9ecca" providerId="AD" clId="Web-{DEC1321F-EBDC-06FB-BC76-FA3BA4F44A9E}" dt="2023-03-20T13:41:43.070" v="1767" actId="1076"/>
          <ac:spMkLst>
            <pc:docMk/>
            <pc:sldMk cId="2058128214" sldId="297"/>
            <ac:spMk id="6" creationId="{45DCFD7E-D591-B664-79F8-577900061257}"/>
          </ac:spMkLst>
        </pc:spChg>
        <pc:spChg chg="mod">
          <ac:chgData name="Mari Powell" userId="S::mari.powell@uwtsd.ac.uk::a1b98dd7-29dc-4131-8e37-1423e6a9ecca" providerId="AD" clId="Web-{DEC1321F-EBDC-06FB-BC76-FA3BA4F44A9E}" dt="2023-03-20T13:44:20.808" v="1828"/>
          <ac:spMkLst>
            <pc:docMk/>
            <pc:sldMk cId="2058128214" sldId="297"/>
            <ac:spMk id="7" creationId="{3B23EB09-E97A-5600-7151-0E3E25B4657D}"/>
          </ac:spMkLst>
        </pc:spChg>
        <pc:spChg chg="mod">
          <ac:chgData name="Mari Powell" userId="S::mari.powell@uwtsd.ac.uk::a1b98dd7-29dc-4131-8e37-1423e6a9ecca" providerId="AD" clId="Web-{DEC1321F-EBDC-06FB-BC76-FA3BA4F44A9E}" dt="2023-03-20T13:44:15.683" v="1826" actId="14100"/>
          <ac:spMkLst>
            <pc:docMk/>
            <pc:sldMk cId="2058128214" sldId="297"/>
            <ac:spMk id="8" creationId="{AA2A5F7A-054E-9B20-E8DB-75526C5F0381}"/>
          </ac:spMkLst>
        </pc:spChg>
        <pc:picChg chg="mod">
          <ac:chgData name="Mari Powell" userId="S::mari.powell@uwtsd.ac.uk::a1b98dd7-29dc-4131-8e37-1423e6a9ecca" providerId="AD" clId="Web-{DEC1321F-EBDC-06FB-BC76-FA3BA4F44A9E}" dt="2023-03-20T13:44:05.167" v="1822" actId="14100"/>
          <ac:picMkLst>
            <pc:docMk/>
            <pc:sldMk cId="2058128214" sldId="297"/>
            <ac:picMk id="4" creationId="{986E40AA-A71D-3D79-AE67-B4BB583085E1}"/>
          </ac:picMkLst>
        </pc:picChg>
      </pc:sldChg>
      <pc:sldChg chg="delSp modSp add replId">
        <pc:chgData name="Mari Powell" userId="S::mari.powell@uwtsd.ac.uk::a1b98dd7-29dc-4131-8e37-1423e6a9ecca" providerId="AD" clId="Web-{DEC1321F-EBDC-06FB-BC76-FA3BA4F44A9E}" dt="2023-03-20T13:46:50.015" v="1891" actId="20577"/>
        <pc:sldMkLst>
          <pc:docMk/>
          <pc:sldMk cId="4217918715" sldId="298"/>
        </pc:sldMkLst>
        <pc:spChg chg="mod">
          <ac:chgData name="Mari Powell" userId="S::mari.powell@uwtsd.ac.uk::a1b98dd7-29dc-4131-8e37-1423e6a9ecca" providerId="AD" clId="Web-{DEC1321F-EBDC-06FB-BC76-FA3BA4F44A9E}" dt="2023-03-20T13:46:50.015" v="1891" actId="20577"/>
          <ac:spMkLst>
            <pc:docMk/>
            <pc:sldMk cId="4217918715" sldId="298"/>
            <ac:spMk id="2" creationId="{2FB79BD8-ED5D-7DED-2872-F0E81406E92E}"/>
          </ac:spMkLst>
        </pc:spChg>
        <pc:spChg chg="del">
          <ac:chgData name="Mari Powell" userId="S::mari.powell@uwtsd.ac.uk::a1b98dd7-29dc-4131-8e37-1423e6a9ecca" providerId="AD" clId="Web-{DEC1321F-EBDC-06FB-BC76-FA3BA4F44A9E}" dt="2023-03-20T13:44:43.184" v="1833"/>
          <ac:spMkLst>
            <pc:docMk/>
            <pc:sldMk cId="4217918715" sldId="298"/>
            <ac:spMk id="5" creationId="{5F012542-1867-B4C0-807A-E6065E93DEB4}"/>
          </ac:spMkLst>
        </pc:spChg>
        <pc:spChg chg="del">
          <ac:chgData name="Mari Powell" userId="S::mari.powell@uwtsd.ac.uk::a1b98dd7-29dc-4131-8e37-1423e6a9ecca" providerId="AD" clId="Web-{DEC1321F-EBDC-06FB-BC76-FA3BA4F44A9E}" dt="2023-03-20T13:44:50.559" v="1837"/>
          <ac:spMkLst>
            <pc:docMk/>
            <pc:sldMk cId="4217918715" sldId="298"/>
            <ac:spMk id="6" creationId="{45DCFD7E-D591-B664-79F8-577900061257}"/>
          </ac:spMkLst>
        </pc:spChg>
        <pc:spChg chg="del">
          <ac:chgData name="Mari Powell" userId="S::mari.powell@uwtsd.ac.uk::a1b98dd7-29dc-4131-8e37-1423e6a9ecca" providerId="AD" clId="Web-{DEC1321F-EBDC-06FB-BC76-FA3BA4F44A9E}" dt="2023-03-20T13:44:44.871" v="1834"/>
          <ac:spMkLst>
            <pc:docMk/>
            <pc:sldMk cId="4217918715" sldId="298"/>
            <ac:spMk id="7" creationId="{3B23EB09-E97A-5600-7151-0E3E25B4657D}"/>
          </ac:spMkLst>
        </pc:spChg>
        <pc:spChg chg="del">
          <ac:chgData name="Mari Powell" userId="S::mari.powell@uwtsd.ac.uk::a1b98dd7-29dc-4131-8e37-1423e6a9ecca" providerId="AD" clId="Web-{DEC1321F-EBDC-06FB-BC76-FA3BA4F44A9E}" dt="2023-03-20T13:44:46.996" v="1835"/>
          <ac:spMkLst>
            <pc:docMk/>
            <pc:sldMk cId="4217918715" sldId="298"/>
            <ac:spMk id="8" creationId="{AA2A5F7A-054E-9B20-E8DB-75526C5F0381}"/>
          </ac:spMkLst>
        </pc:spChg>
        <pc:spChg chg="del">
          <ac:chgData name="Mari Powell" userId="S::mari.powell@uwtsd.ac.uk::a1b98dd7-29dc-4131-8e37-1423e6a9ecca" providerId="AD" clId="Web-{DEC1321F-EBDC-06FB-BC76-FA3BA4F44A9E}" dt="2023-03-20T13:44:48.762" v="1836"/>
          <ac:spMkLst>
            <pc:docMk/>
            <pc:sldMk cId="4217918715" sldId="298"/>
            <ac:spMk id="9" creationId="{2283CB2D-B0A1-D0F3-2C85-9A0A2E51AF4B}"/>
          </ac:spMkLst>
        </pc:spChg>
        <pc:picChg chg="mod">
          <ac:chgData name="Mari Powell" userId="S::mari.powell@uwtsd.ac.uk::a1b98dd7-29dc-4131-8e37-1423e6a9ecca" providerId="AD" clId="Web-{DEC1321F-EBDC-06FB-BC76-FA3BA4F44A9E}" dt="2023-03-20T13:45:10.419" v="1841" actId="1076"/>
          <ac:picMkLst>
            <pc:docMk/>
            <pc:sldMk cId="4217918715" sldId="298"/>
            <ac:picMk id="4" creationId="{986E40AA-A71D-3D79-AE67-B4BB583085E1}"/>
          </ac:picMkLst>
        </pc:picChg>
      </pc:sldChg>
      <pc:sldChg chg="modSp add">
        <pc:chgData name="Mari Powell" userId="S::mari.powell@uwtsd.ac.uk::a1b98dd7-29dc-4131-8e37-1423e6a9ecca" providerId="AD" clId="Web-{DEC1321F-EBDC-06FB-BC76-FA3BA4F44A9E}" dt="2023-03-20T13:48:27.533" v="1928" actId="14100"/>
        <pc:sldMkLst>
          <pc:docMk/>
          <pc:sldMk cId="766713642" sldId="299"/>
        </pc:sldMkLst>
        <pc:spChg chg="mod">
          <ac:chgData name="Mari Powell" userId="S::mari.powell@uwtsd.ac.uk::a1b98dd7-29dc-4131-8e37-1423e6a9ecca" providerId="AD" clId="Web-{DEC1321F-EBDC-06FB-BC76-FA3BA4F44A9E}" dt="2023-03-20T13:48:10.439" v="1920" actId="1076"/>
          <ac:spMkLst>
            <pc:docMk/>
            <pc:sldMk cId="766713642" sldId="299"/>
            <ac:spMk id="9" creationId="{97744A8D-8F2E-66F9-4DF2-210FE08F2DA9}"/>
          </ac:spMkLst>
        </pc:spChg>
        <pc:spChg chg="mod">
          <ac:chgData name="Mari Powell" userId="S::mari.powell@uwtsd.ac.uk::a1b98dd7-29dc-4131-8e37-1423e6a9ecca" providerId="AD" clId="Web-{DEC1321F-EBDC-06FB-BC76-FA3BA4F44A9E}" dt="2023-03-20T13:48:16.970" v="1924" actId="14100"/>
          <ac:spMkLst>
            <pc:docMk/>
            <pc:sldMk cId="766713642" sldId="299"/>
            <ac:spMk id="11" creationId="{86B81B42-604A-9481-4308-0182150F8550}"/>
          </ac:spMkLst>
        </pc:spChg>
        <pc:spChg chg="mod">
          <ac:chgData name="Mari Powell" userId="S::mari.powell@uwtsd.ac.uk::a1b98dd7-29dc-4131-8e37-1423e6a9ecca" providerId="AD" clId="Web-{DEC1321F-EBDC-06FB-BC76-FA3BA4F44A9E}" dt="2023-03-20T13:48:27.533" v="1928" actId="14100"/>
          <ac:spMkLst>
            <pc:docMk/>
            <pc:sldMk cId="766713642" sldId="299"/>
            <ac:spMk id="13" creationId="{537FC222-13AC-FACE-D2B5-CE998CF36C39}"/>
          </ac:spMkLst>
        </pc:spChg>
      </pc:sldChg>
      <pc:sldChg chg="modSp add">
        <pc:chgData name="Mari Powell" userId="S::mari.powell@uwtsd.ac.uk::a1b98dd7-29dc-4131-8e37-1423e6a9ecca" providerId="AD" clId="Web-{DEC1321F-EBDC-06FB-BC76-FA3BA4F44A9E}" dt="2023-03-20T13:49:28.534" v="1939" actId="20577"/>
        <pc:sldMkLst>
          <pc:docMk/>
          <pc:sldMk cId="3438069518" sldId="300"/>
        </pc:sldMkLst>
        <pc:spChg chg="mod">
          <ac:chgData name="Mari Powell" userId="S::mari.powell@uwtsd.ac.uk::a1b98dd7-29dc-4131-8e37-1423e6a9ecca" providerId="AD" clId="Web-{DEC1321F-EBDC-06FB-BC76-FA3BA4F44A9E}" dt="2023-03-20T13:49:07.362" v="1936" actId="20577"/>
          <ac:spMkLst>
            <pc:docMk/>
            <pc:sldMk cId="3438069518" sldId="300"/>
            <ac:spMk id="3" creationId="{D6C7C5C7-54E0-8733-F69D-ABF6F3401DDF}"/>
          </ac:spMkLst>
        </pc:spChg>
        <pc:spChg chg="mod">
          <ac:chgData name="Mari Powell" userId="S::mari.powell@uwtsd.ac.uk::a1b98dd7-29dc-4131-8e37-1423e6a9ecca" providerId="AD" clId="Web-{DEC1321F-EBDC-06FB-BC76-FA3BA4F44A9E}" dt="2023-03-20T13:49:28.534" v="1939" actId="20577"/>
          <ac:spMkLst>
            <pc:docMk/>
            <pc:sldMk cId="3438069518" sldId="300"/>
            <ac:spMk id="5" creationId="{BA25FB81-813B-2A1E-64CB-043A89529418}"/>
          </ac:spMkLst>
        </pc:spChg>
        <pc:spChg chg="mod">
          <ac:chgData name="Mari Powell" userId="S::mari.powell@uwtsd.ac.uk::a1b98dd7-29dc-4131-8e37-1423e6a9ecca" providerId="AD" clId="Web-{DEC1321F-EBDC-06FB-BC76-FA3BA4F44A9E}" dt="2023-03-20T13:48:59.784" v="1934" actId="1076"/>
          <ac:spMkLst>
            <pc:docMk/>
            <pc:sldMk cId="3438069518" sldId="300"/>
            <ac:spMk id="9" creationId="{97744A8D-8F2E-66F9-4DF2-210FE08F2DA9}"/>
          </ac:spMkLst>
        </pc:spChg>
      </pc:sldChg>
      <pc:sldChg chg="modSp add">
        <pc:chgData name="Mari Powell" userId="S::mari.powell@uwtsd.ac.uk::a1b98dd7-29dc-4131-8e37-1423e6a9ecca" providerId="AD" clId="Web-{DEC1321F-EBDC-06FB-BC76-FA3BA4F44A9E}" dt="2023-03-20T13:49:57.019" v="1952" actId="14100"/>
        <pc:sldMkLst>
          <pc:docMk/>
          <pc:sldMk cId="2280469044" sldId="301"/>
        </pc:sldMkLst>
        <pc:spChg chg="mod">
          <ac:chgData name="Mari Powell" userId="S::mari.powell@uwtsd.ac.uk::a1b98dd7-29dc-4131-8e37-1423e6a9ecca" providerId="AD" clId="Web-{DEC1321F-EBDC-06FB-BC76-FA3BA4F44A9E}" dt="2023-03-20T13:49:48.894" v="1948" actId="20577"/>
          <ac:spMkLst>
            <pc:docMk/>
            <pc:sldMk cId="2280469044" sldId="301"/>
            <ac:spMk id="4" creationId="{A0E54B3D-C02F-0AFC-6FFF-1F75EFD650C4}"/>
          </ac:spMkLst>
        </pc:spChg>
        <pc:spChg chg="mod">
          <ac:chgData name="Mari Powell" userId="S::mari.powell@uwtsd.ac.uk::a1b98dd7-29dc-4131-8e37-1423e6a9ecca" providerId="AD" clId="Web-{DEC1321F-EBDC-06FB-BC76-FA3BA4F44A9E}" dt="2023-03-20T13:49:57.019" v="1952" actId="14100"/>
          <ac:spMkLst>
            <pc:docMk/>
            <pc:sldMk cId="2280469044" sldId="301"/>
            <ac:spMk id="6" creationId="{7BFD7BDA-A057-8FAC-CCE1-70E98E832969}"/>
          </ac:spMkLst>
        </pc:spChg>
        <pc:spChg chg="mod">
          <ac:chgData name="Mari Powell" userId="S::mari.powell@uwtsd.ac.uk::a1b98dd7-29dc-4131-8e37-1423e6a9ecca" providerId="AD" clId="Web-{DEC1321F-EBDC-06FB-BC76-FA3BA4F44A9E}" dt="2023-03-20T13:49:43.581" v="1946" actId="1076"/>
          <ac:spMkLst>
            <pc:docMk/>
            <pc:sldMk cId="2280469044" sldId="301"/>
            <ac:spMk id="9" creationId="{97744A8D-8F2E-66F9-4DF2-210FE08F2DA9}"/>
          </ac:spMkLst>
        </pc:spChg>
      </pc:sldChg>
      <pc:sldChg chg="addSp delSp modSp add mod setBg delAnim">
        <pc:chgData name="Mari Powell" userId="S::mari.powell@uwtsd.ac.uk::a1b98dd7-29dc-4131-8e37-1423e6a9ecca" providerId="AD" clId="Web-{DEC1321F-EBDC-06FB-BC76-FA3BA4F44A9E}" dt="2023-03-20T14:09:43.328" v="2541"/>
        <pc:sldMkLst>
          <pc:docMk/>
          <pc:sldMk cId="2068688344" sldId="302"/>
        </pc:sldMkLst>
        <pc:spChg chg="mod">
          <ac:chgData name="Mari Powell" userId="S::mari.powell@uwtsd.ac.uk::a1b98dd7-29dc-4131-8e37-1423e6a9ecca" providerId="AD" clId="Web-{DEC1321F-EBDC-06FB-BC76-FA3BA4F44A9E}" dt="2023-03-20T13:51:53.569" v="1957" actId="20577"/>
          <ac:spMkLst>
            <pc:docMk/>
            <pc:sldMk cId="2068688344" sldId="302"/>
            <ac:spMk id="4" creationId="{6F7437E6-A34F-11FD-0544-35523D046031}"/>
          </ac:spMkLst>
        </pc:spChg>
        <pc:spChg chg="del">
          <ac:chgData name="Mari Powell" userId="S::mari.powell@uwtsd.ac.uk::a1b98dd7-29dc-4131-8e37-1423e6a9ecca" providerId="AD" clId="Web-{DEC1321F-EBDC-06FB-BC76-FA3BA4F44A9E}" dt="2023-03-20T13:51:59.475" v="1959"/>
          <ac:spMkLst>
            <pc:docMk/>
            <pc:sldMk cId="2068688344" sldId="302"/>
            <ac:spMk id="5" creationId="{5AB0576E-D4F2-6DDC-CA72-D3939ABA6BBD}"/>
          </ac:spMkLst>
        </pc:spChg>
        <pc:graphicFrameChg chg="mod modGraphic">
          <ac:chgData name="Mari Powell" userId="S::mari.powell@uwtsd.ac.uk::a1b98dd7-29dc-4131-8e37-1423e6a9ecca" providerId="AD" clId="Web-{DEC1321F-EBDC-06FB-BC76-FA3BA4F44A9E}" dt="2023-03-20T14:09:43.328" v="2541"/>
          <ac:graphicFrameMkLst>
            <pc:docMk/>
            <pc:sldMk cId="2068688344" sldId="302"/>
            <ac:graphicFrameMk id="13" creationId="{361A7DCF-CCAB-9BAD-A6BF-B9855E3B258D}"/>
          </ac:graphicFrameMkLst>
        </pc:graphicFrameChg>
        <pc:picChg chg="del">
          <ac:chgData name="Mari Powell" userId="S::mari.powell@uwtsd.ac.uk::a1b98dd7-29dc-4131-8e37-1423e6a9ecca" providerId="AD" clId="Web-{DEC1321F-EBDC-06FB-BC76-FA3BA4F44A9E}" dt="2023-03-20T13:52:01.710" v="1960"/>
          <ac:picMkLst>
            <pc:docMk/>
            <pc:sldMk cId="2068688344" sldId="302"/>
            <ac:picMk id="2" creationId="{71937377-6C3F-B94A-1558-D06B4C46B115}"/>
          </ac:picMkLst>
        </pc:picChg>
        <pc:picChg chg="add del mod">
          <ac:chgData name="Mari Powell" userId="S::mari.powell@uwtsd.ac.uk::a1b98dd7-29dc-4131-8e37-1423e6a9ecca" providerId="AD" clId="Web-{DEC1321F-EBDC-06FB-BC76-FA3BA4F44A9E}" dt="2023-03-20T13:59:10.157" v="2001"/>
          <ac:picMkLst>
            <pc:docMk/>
            <pc:sldMk cId="2068688344" sldId="302"/>
            <ac:picMk id="3" creationId="{95ACBEC4-42AE-C381-77BC-07A14ADE46A3}"/>
          </ac:picMkLst>
        </pc:picChg>
        <pc:picChg chg="add mod">
          <ac:chgData name="Mari Powell" userId="S::mari.powell@uwtsd.ac.uk::a1b98dd7-29dc-4131-8e37-1423e6a9ecca" providerId="AD" clId="Web-{DEC1321F-EBDC-06FB-BC76-FA3BA4F44A9E}" dt="2023-03-20T14:04:32.837" v="2011"/>
          <ac:picMkLst>
            <pc:docMk/>
            <pc:sldMk cId="2068688344" sldId="302"/>
            <ac:picMk id="6" creationId="{5354AD06-18AD-49DB-7C8F-761348A2D2EA}"/>
          </ac:picMkLst>
        </pc:picChg>
      </pc:sldChg>
      <pc:sldChg chg="addSp delSp modSp add replId">
        <pc:chgData name="Mari Powell" userId="S::mari.powell@uwtsd.ac.uk::a1b98dd7-29dc-4131-8e37-1423e6a9ecca" providerId="AD" clId="Web-{DEC1321F-EBDC-06FB-BC76-FA3BA4F44A9E}" dt="2023-03-20T14:11:17.424" v="2586"/>
        <pc:sldMkLst>
          <pc:docMk/>
          <pc:sldMk cId="381461724" sldId="303"/>
        </pc:sldMkLst>
        <pc:spChg chg="add mod">
          <ac:chgData name="Mari Powell" userId="S::mari.powell@uwtsd.ac.uk::a1b98dd7-29dc-4131-8e37-1423e6a9ecca" providerId="AD" clId="Web-{DEC1321F-EBDC-06FB-BC76-FA3BA4F44A9E}" dt="2023-03-20T14:10:57.268" v="2570" actId="14100"/>
          <ac:spMkLst>
            <pc:docMk/>
            <pc:sldMk cId="381461724" sldId="303"/>
            <ac:spMk id="2" creationId="{392EF3C8-4FA4-BB4E-1BD4-803A4C3731DF}"/>
          </ac:spMkLst>
        </pc:spChg>
        <pc:spChg chg="mod">
          <ac:chgData name="Mari Powell" userId="S::mari.powell@uwtsd.ac.uk::a1b98dd7-29dc-4131-8e37-1423e6a9ecca" providerId="AD" clId="Web-{DEC1321F-EBDC-06FB-BC76-FA3BA4F44A9E}" dt="2023-03-20T14:10:34.376" v="2551" actId="1076"/>
          <ac:spMkLst>
            <pc:docMk/>
            <pc:sldMk cId="381461724" sldId="303"/>
            <ac:spMk id="4" creationId="{6F7437E6-A34F-11FD-0544-35523D046031}"/>
          </ac:spMkLst>
        </pc:spChg>
        <pc:graphicFrameChg chg="mod modGraphic">
          <ac:chgData name="Mari Powell" userId="S::mari.powell@uwtsd.ac.uk::a1b98dd7-29dc-4131-8e37-1423e6a9ecca" providerId="AD" clId="Web-{DEC1321F-EBDC-06FB-BC76-FA3BA4F44A9E}" dt="2023-03-20T14:11:17.424" v="2586"/>
          <ac:graphicFrameMkLst>
            <pc:docMk/>
            <pc:sldMk cId="381461724" sldId="303"/>
            <ac:graphicFrameMk id="13" creationId="{361A7DCF-CCAB-9BAD-A6BF-B9855E3B258D}"/>
          </ac:graphicFrameMkLst>
        </pc:graphicFrameChg>
        <pc:picChg chg="del">
          <ac:chgData name="Mari Powell" userId="S::mari.powell@uwtsd.ac.uk::a1b98dd7-29dc-4131-8e37-1423e6a9ecca" providerId="AD" clId="Web-{DEC1321F-EBDC-06FB-BC76-FA3BA4F44A9E}" dt="2023-03-20T14:10:20.798" v="2545"/>
          <ac:picMkLst>
            <pc:docMk/>
            <pc:sldMk cId="381461724" sldId="303"/>
            <ac:picMk id="6" creationId="{5354AD06-18AD-49DB-7C8F-761348A2D2EA}"/>
          </ac:picMkLst>
        </pc:picChg>
      </pc:sldChg>
      <pc:sldChg chg="add">
        <pc:chgData name="Mari Powell" userId="S::mari.powell@uwtsd.ac.uk::a1b98dd7-29dc-4131-8e37-1423e6a9ecca" providerId="AD" clId="Web-{DEC1321F-EBDC-06FB-BC76-FA3BA4F44A9E}" dt="2023-03-20T17:58:17.874" v="2587"/>
        <pc:sldMkLst>
          <pc:docMk/>
          <pc:sldMk cId="1210920020" sldId="304"/>
        </pc:sldMkLst>
      </pc:sldChg>
      <pc:sldChg chg="add">
        <pc:chgData name="Mari Powell" userId="S::mari.powell@uwtsd.ac.uk::a1b98dd7-29dc-4131-8e37-1423e6a9ecca" providerId="AD" clId="Web-{DEC1321F-EBDC-06FB-BC76-FA3BA4F44A9E}" dt="2023-03-20T17:58:25.140" v="2588"/>
        <pc:sldMkLst>
          <pc:docMk/>
          <pc:sldMk cId="3763432705" sldId="305"/>
        </pc:sldMkLst>
      </pc:sldChg>
      <pc:sldChg chg="add">
        <pc:chgData name="Mari Powell" userId="S::mari.powell@uwtsd.ac.uk::a1b98dd7-29dc-4131-8e37-1423e6a9ecca" providerId="AD" clId="Web-{DEC1321F-EBDC-06FB-BC76-FA3BA4F44A9E}" dt="2023-03-20T17:59:07.188" v="2589"/>
        <pc:sldMkLst>
          <pc:docMk/>
          <pc:sldMk cId="272381918" sldId="306"/>
        </pc:sldMkLst>
      </pc:sldChg>
      <pc:sldChg chg="addSp delSp modSp add mod replId setBg delAnim">
        <pc:chgData name="Mari Powell" userId="S::mari.powell@uwtsd.ac.uk::a1b98dd7-29dc-4131-8e37-1423e6a9ecca" providerId="AD" clId="Web-{DEC1321F-EBDC-06FB-BC76-FA3BA4F44A9E}" dt="2023-03-20T19:20:04.665" v="2760" actId="1076"/>
        <pc:sldMkLst>
          <pc:docMk/>
          <pc:sldMk cId="2766715226" sldId="307"/>
        </pc:sldMkLst>
        <pc:spChg chg="del">
          <ac:chgData name="Mari Powell" userId="S::mari.powell@uwtsd.ac.uk::a1b98dd7-29dc-4131-8e37-1423e6a9ecca" providerId="AD" clId="Web-{DEC1321F-EBDC-06FB-BC76-FA3BA4F44A9E}" dt="2023-03-20T18:20:38.893" v="2594"/>
          <ac:spMkLst>
            <pc:docMk/>
            <pc:sldMk cId="2766715226" sldId="307"/>
            <ac:spMk id="2" creationId="{392EF3C8-4FA4-BB4E-1BD4-803A4C3731DF}"/>
          </ac:spMkLst>
        </pc:spChg>
        <pc:spChg chg="mod">
          <ac:chgData name="Mari Powell" userId="S::mari.powell@uwtsd.ac.uk::a1b98dd7-29dc-4131-8e37-1423e6a9ecca" providerId="AD" clId="Web-{DEC1321F-EBDC-06FB-BC76-FA3BA4F44A9E}" dt="2023-03-20T19:20:04.665" v="2760" actId="1076"/>
          <ac:spMkLst>
            <pc:docMk/>
            <pc:sldMk cId="2766715226" sldId="307"/>
            <ac:spMk id="4" creationId="{6F7437E6-A34F-11FD-0544-35523D046031}"/>
          </ac:spMkLst>
        </pc:spChg>
        <pc:graphicFrameChg chg="del mod modGraphic">
          <ac:chgData name="Mari Powell" userId="S::mari.powell@uwtsd.ac.uk::a1b98dd7-29dc-4131-8e37-1423e6a9ecca" providerId="AD" clId="Web-{DEC1321F-EBDC-06FB-BC76-FA3BA4F44A9E}" dt="2023-03-20T18:20:35.174" v="2593"/>
          <ac:graphicFrameMkLst>
            <pc:docMk/>
            <pc:sldMk cId="2766715226" sldId="307"/>
            <ac:graphicFrameMk id="13" creationId="{361A7DCF-CCAB-9BAD-A6BF-B9855E3B258D}"/>
          </ac:graphicFrameMkLst>
        </pc:graphicFrameChg>
        <pc:picChg chg="add mod modCrop">
          <ac:chgData name="Mari Powell" userId="S::mari.powell@uwtsd.ac.uk::a1b98dd7-29dc-4131-8e37-1423e6a9ecca" providerId="AD" clId="Web-{DEC1321F-EBDC-06FB-BC76-FA3BA4F44A9E}" dt="2023-03-20T19:19:53.821" v="2757" actId="1076"/>
          <ac:picMkLst>
            <pc:docMk/>
            <pc:sldMk cId="2766715226" sldId="307"/>
            <ac:picMk id="3" creationId="{9308FE5E-4CA8-DC16-0C75-A95D77F5EF88}"/>
          </ac:picMkLst>
        </pc:picChg>
        <pc:picChg chg="add mod">
          <ac:chgData name="Mari Powell" userId="S::mari.powell@uwtsd.ac.uk::a1b98dd7-29dc-4131-8e37-1423e6a9ecca" providerId="AD" clId="Web-{DEC1321F-EBDC-06FB-BC76-FA3BA4F44A9E}" dt="2023-03-20T19:20:01.603" v="2759" actId="1076"/>
          <ac:picMkLst>
            <pc:docMk/>
            <pc:sldMk cId="2766715226" sldId="307"/>
            <ac:picMk id="5" creationId="{8A84EBFC-EBD8-2E5C-B0B4-F1C812903806}"/>
          </ac:picMkLst>
        </pc:picChg>
      </pc:sldChg>
      <pc:sldChg chg="add mod setBg">
        <pc:chgData name="Mari Powell" userId="S::mari.powell@uwtsd.ac.uk::a1b98dd7-29dc-4131-8e37-1423e6a9ecca" providerId="AD" clId="Web-{DEC1321F-EBDC-06FB-BC76-FA3BA4F44A9E}" dt="2023-03-20T18:25:42.042" v="2628"/>
        <pc:sldMkLst>
          <pc:docMk/>
          <pc:sldMk cId="3412635390" sldId="308"/>
        </pc:sldMkLst>
      </pc:sldChg>
      <pc:sldChg chg="addSp delSp modSp add ord replId">
        <pc:chgData name="Mari Powell" userId="S::mari.powell@uwtsd.ac.uk::a1b98dd7-29dc-4131-8e37-1423e6a9ecca" providerId="AD" clId="Web-{DEC1321F-EBDC-06FB-BC76-FA3BA4F44A9E}" dt="2023-03-20T19:19:35.008" v="2752" actId="1076"/>
        <pc:sldMkLst>
          <pc:docMk/>
          <pc:sldMk cId="1955135934" sldId="309"/>
        </pc:sldMkLst>
        <pc:spChg chg="mod">
          <ac:chgData name="Mari Powell" userId="S::mari.powell@uwtsd.ac.uk::a1b98dd7-29dc-4131-8e37-1423e6a9ecca" providerId="AD" clId="Web-{DEC1321F-EBDC-06FB-BC76-FA3BA4F44A9E}" dt="2023-03-20T19:19:35.008" v="2752" actId="1076"/>
          <ac:spMkLst>
            <pc:docMk/>
            <pc:sldMk cId="1955135934" sldId="309"/>
            <ac:spMk id="4" creationId="{6F7437E6-A34F-11FD-0544-35523D046031}"/>
          </ac:spMkLst>
        </pc:spChg>
        <pc:picChg chg="add mod">
          <ac:chgData name="Mari Powell" userId="S::mari.powell@uwtsd.ac.uk::a1b98dd7-29dc-4131-8e37-1423e6a9ecca" providerId="AD" clId="Web-{DEC1321F-EBDC-06FB-BC76-FA3BA4F44A9E}" dt="2023-03-20T19:19:24.289" v="2751" actId="14100"/>
          <ac:picMkLst>
            <pc:docMk/>
            <pc:sldMk cId="1955135934" sldId="309"/>
            <ac:picMk id="2" creationId="{6AFB9637-0CAC-2313-9BD5-F471AF01B493}"/>
          </ac:picMkLst>
        </pc:picChg>
        <pc:picChg chg="del">
          <ac:chgData name="Mari Powell" userId="S::mari.powell@uwtsd.ac.uk::a1b98dd7-29dc-4131-8e37-1423e6a9ecca" providerId="AD" clId="Web-{DEC1321F-EBDC-06FB-BC76-FA3BA4F44A9E}" dt="2023-03-20T19:16:43.331" v="2721"/>
          <ac:picMkLst>
            <pc:docMk/>
            <pc:sldMk cId="1955135934" sldId="309"/>
            <ac:picMk id="3" creationId="{9308FE5E-4CA8-DC16-0C75-A95D77F5EF88}"/>
          </ac:picMkLst>
        </pc:picChg>
        <pc:picChg chg="del">
          <ac:chgData name="Mari Powell" userId="S::mari.powell@uwtsd.ac.uk::a1b98dd7-29dc-4131-8e37-1423e6a9ecca" providerId="AD" clId="Web-{DEC1321F-EBDC-06FB-BC76-FA3BA4F44A9E}" dt="2023-03-20T19:16:45.300" v="2722"/>
          <ac:picMkLst>
            <pc:docMk/>
            <pc:sldMk cId="1955135934" sldId="309"/>
            <ac:picMk id="5" creationId="{8A84EBFC-EBD8-2E5C-B0B4-F1C812903806}"/>
          </ac:picMkLst>
        </pc:picChg>
        <pc:picChg chg="add mod">
          <ac:chgData name="Mari Powell" userId="S::mari.powell@uwtsd.ac.uk::a1b98dd7-29dc-4131-8e37-1423e6a9ecca" providerId="AD" clId="Web-{DEC1321F-EBDC-06FB-BC76-FA3BA4F44A9E}" dt="2023-03-20T19:19:21.039" v="2750" actId="1076"/>
          <ac:picMkLst>
            <pc:docMk/>
            <pc:sldMk cId="1955135934" sldId="309"/>
            <ac:picMk id="6" creationId="{2A378EAC-6F53-F853-3A61-B892C64A1FFD}"/>
          </ac:picMkLst>
        </pc:picChg>
      </pc:sldChg>
      <pc:sldMasterChg chg="add addSldLayout">
        <pc:chgData name="Mari Powell" userId="S::mari.powell@uwtsd.ac.uk::a1b98dd7-29dc-4131-8e37-1423e6a9ecca" providerId="AD" clId="Web-{DEC1321F-EBDC-06FB-BC76-FA3BA4F44A9E}" dt="2023-03-17T13:37:41.766" v="45"/>
        <pc:sldMasterMkLst>
          <pc:docMk/>
          <pc:sldMasterMk cId="192101702" sldId="2147483648"/>
        </pc:sldMasterMkLst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239319709" sldId="2147483649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1408163672" sldId="2147483650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3184012299" sldId="2147483651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2214636700" sldId="2147483652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939115774" sldId="2147483653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3266607336" sldId="2147483654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2013111484" sldId="2147483655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4112262004" sldId="2147483656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4242832061" sldId="2147483657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1512415761" sldId="2147483658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1916575637" sldId="2147483659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1133236050" sldId="2147483660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3086910363" sldId="2147483661"/>
          </pc:sldLayoutMkLst>
        </pc:sldLayoutChg>
      </pc:sldMasterChg>
      <pc:sldMasterChg chg="add addSldLayout">
        <pc:chgData name="Mari Powell" userId="S::mari.powell@uwtsd.ac.uk::a1b98dd7-29dc-4131-8e37-1423e6a9ecca" providerId="AD" clId="Web-{DEC1321F-EBDC-06FB-BC76-FA3BA4F44A9E}" dt="2023-03-20T17:59:07.188" v="2589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DEC1321F-EBDC-06FB-BC76-FA3BA4F44A9E}" dt="2023-03-17T14:45:15.519" v="1311"/>
        <pc:sldMasterMkLst>
          <pc:docMk/>
          <pc:sldMasterMk cId="2782945063" sldId="2147483690"/>
        </pc:sldMasterMkLst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757753413" sldId="2147483662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3506576946" sldId="2147483691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3634858252" sldId="2147483692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3003523447" sldId="2147483693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2712351198" sldId="2147483694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3013942213" sldId="2147483695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3597878025" sldId="2147483696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580181433" sldId="2147483697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1537183944" sldId="2147483698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4144620246" sldId="2147483699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489248666" sldId="2147483700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2236807943" sldId="2147483701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1883860225" sldId="2147483702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4200160817" sldId="2147483703"/>
          </pc:sldLayoutMkLst>
        </pc:sldLayoutChg>
      </pc:sldMasterChg>
      <pc:sldMasterChg chg="add addSldLayout">
        <pc:chgData name="Mari Powell" userId="S::mari.powell@uwtsd.ac.uk::a1b98dd7-29dc-4131-8e37-1423e6a9ecca" providerId="AD" clId="Web-{DEC1321F-EBDC-06FB-BC76-FA3BA4F44A9E}" dt="2023-03-17T12:52:32.288" v="0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2198172456" sldId="2147483773"/>
          </pc:sldLayoutMkLst>
        </pc:sldLayoutChg>
      </pc:sldMasterChg>
      <pc:sldMasterChg chg="replId modSldLayout">
        <pc:chgData name="Mari Powell" userId="S::mari.powell@uwtsd.ac.uk::a1b98dd7-29dc-4131-8e37-1423e6a9ecca" providerId="AD" clId="Web-{DEC1321F-EBDC-06FB-BC76-FA3BA4F44A9E}" dt="2023-03-17T14:45:15.519" v="1311"/>
        <pc:sldMasterMkLst>
          <pc:docMk/>
          <pc:sldMasterMk cId="2460954070" sldId="2147483774"/>
        </pc:sldMasterMkLst>
        <pc:sldLayoutChg chg="replI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2460954070" sldId="2147483774"/>
            <pc:sldLayoutMk cId="2385387890" sldId="2147483788"/>
          </pc:sldLayoutMkLst>
        </pc:sldLayoutChg>
        <pc:sldLayoutChg chg="replI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460954070" sldId="2147483774"/>
            <pc:sldLayoutMk cId="949138452" sldId="2147483789"/>
          </pc:sldLayoutMkLst>
        </pc:sldLayoutChg>
      </pc:sldMasterChg>
      <pc:sldMasterChg chg="add addSldLayout">
        <pc:chgData name="Mari Powell" userId="S::mari.powell@uwtsd.ac.uk::a1b98dd7-29dc-4131-8e37-1423e6a9ecca" providerId="AD" clId="Web-{DEC1321F-EBDC-06FB-BC76-FA3BA4F44A9E}" dt="2023-03-17T13:38:47.456" v="74"/>
        <pc:sldMasterMkLst>
          <pc:docMk/>
          <pc:sldMasterMk cId="1340602360" sldId="2147483775"/>
        </pc:sldMasterMkLst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1792924897" sldId="2147483776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915565927" sldId="2147483777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2039018649" sldId="2147483778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578643251" sldId="2147483779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414146693" sldId="2147483780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2345252409" sldId="2147483781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3297553264" sldId="2147483782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3819974062" sldId="2147483783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1239737088" sldId="2147483784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3209213949" sldId="2147483785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2665066964" sldId="2147483786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1327110926" sldId="2147483787"/>
          </pc:sldLayoutMkLst>
        </pc:sldLayoutChg>
      </pc:sldMasterChg>
      <pc:sldMasterChg chg="add addSldLayout">
        <pc:chgData name="Mari Powell" userId="S::mari.powell@uwtsd.ac.uk::a1b98dd7-29dc-4131-8e37-1423e6a9ecca" providerId="AD" clId="Web-{DEC1321F-EBDC-06FB-BC76-FA3BA4F44A9E}" dt="2023-03-20T18:24:00.476" v="2626"/>
        <pc:sldMasterMkLst>
          <pc:docMk/>
          <pc:sldMasterMk cId="2052654608" sldId="2147483816"/>
        </pc:sldMasterMkLst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346938335" sldId="2147483817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3230057848" sldId="2147483818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1130214170" sldId="2147483819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2931595311" sldId="2147483820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2354718209" sldId="2147483821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3465553257" sldId="2147483822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2606325779" sldId="2147483823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979054194" sldId="2147483824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1521319876" sldId="2147483825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4251809987" sldId="2147483826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1521195670" sldId="2147483827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2574011897" sldId="2147483828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1856498019" sldId="2147483829"/>
          </pc:sldLayoutMkLst>
        </pc:sldLayoutChg>
      </pc:sldMasterChg>
    </pc:docChg>
  </pc:docChgLst>
  <pc:docChgLst>
    <pc:chgData name="Mari Powell" userId="S::mari.powell@uwtsd.ac.uk::a1b98dd7-29dc-4131-8e37-1423e6a9ecca" providerId="AD" clId="Web-{915F0416-AC48-73B1-B11E-EF6E725A5DA2}"/>
    <pc:docChg chg="modSld sldOrd">
      <pc:chgData name="Mari Powell" userId="S::mari.powell@uwtsd.ac.uk::a1b98dd7-29dc-4131-8e37-1423e6a9ecca" providerId="AD" clId="Web-{915F0416-AC48-73B1-B11E-EF6E725A5DA2}" dt="2023-03-27T09:05:44.162" v="4"/>
      <pc:docMkLst>
        <pc:docMk/>
      </pc:docMkLst>
      <pc:sldChg chg="modSp">
        <pc:chgData name="Mari Powell" userId="S::mari.powell@uwtsd.ac.uk::a1b98dd7-29dc-4131-8e37-1423e6a9ecca" providerId="AD" clId="Web-{915F0416-AC48-73B1-B11E-EF6E725A5DA2}" dt="2023-03-27T08:50:06.851" v="3" actId="20577"/>
        <pc:sldMkLst>
          <pc:docMk/>
          <pc:sldMk cId="4136438829" sldId="257"/>
        </pc:sldMkLst>
        <pc:spChg chg="mod">
          <ac:chgData name="Mari Powell" userId="S::mari.powell@uwtsd.ac.uk::a1b98dd7-29dc-4131-8e37-1423e6a9ecca" providerId="AD" clId="Web-{915F0416-AC48-73B1-B11E-EF6E725A5DA2}" dt="2023-03-27T08:50:06.851" v="3" actId="20577"/>
          <ac:spMkLst>
            <pc:docMk/>
            <pc:sldMk cId="4136438829" sldId="257"/>
            <ac:spMk id="5" creationId="{8F8274FD-B322-CC42-B45E-BB2D212C9444}"/>
          </ac:spMkLst>
        </pc:spChg>
      </pc:sldChg>
      <pc:sldChg chg="ord">
        <pc:chgData name="Mari Powell" userId="S::mari.powell@uwtsd.ac.uk::a1b98dd7-29dc-4131-8e37-1423e6a9ecca" providerId="AD" clId="Web-{915F0416-AC48-73B1-B11E-EF6E725A5DA2}" dt="2023-03-27T09:05:44.162" v="4"/>
        <pc:sldMkLst>
          <pc:docMk/>
          <pc:sldMk cId="951900703" sldId="276"/>
        </pc:sldMkLst>
      </pc:sldChg>
    </pc:docChg>
  </pc:docChgLst>
  <pc:docChgLst>
    <pc:chgData name="Mari Powell" userId="S::mari.powell@uwtsd.ac.uk::a1b98dd7-29dc-4131-8e37-1423e6a9ecca" providerId="AD" clId="Web-{018C7F50-F8E6-1EF6-5755-8F91A6CBFEAD}"/>
    <pc:docChg chg="addSld delSld modSld">
      <pc:chgData name="Mari Powell" userId="S::mari.powell@uwtsd.ac.uk::a1b98dd7-29dc-4131-8e37-1423e6a9ecca" providerId="AD" clId="Web-{018C7F50-F8E6-1EF6-5755-8F91A6CBFEAD}" dt="2024-02-01T12:55:49.123" v="101" actId="20577"/>
      <pc:docMkLst>
        <pc:docMk/>
      </pc:docMkLst>
      <pc:sldChg chg="del">
        <pc:chgData name="Mari Powell" userId="S::mari.powell@uwtsd.ac.uk::a1b98dd7-29dc-4131-8e37-1423e6a9ecca" providerId="AD" clId="Web-{018C7F50-F8E6-1EF6-5755-8F91A6CBFEAD}" dt="2024-02-01T12:48:05.980" v="1"/>
        <pc:sldMkLst>
          <pc:docMk/>
          <pc:sldMk cId="4136438829" sldId="257"/>
        </pc:sldMkLst>
      </pc:sldChg>
      <pc:sldChg chg="modSp">
        <pc:chgData name="Mari Powell" userId="S::mari.powell@uwtsd.ac.uk::a1b98dd7-29dc-4131-8e37-1423e6a9ecca" providerId="AD" clId="Web-{018C7F50-F8E6-1EF6-5755-8F91A6CBFEAD}" dt="2024-02-01T12:48:37.201" v="17" actId="20577"/>
        <pc:sldMkLst>
          <pc:docMk/>
          <pc:sldMk cId="2536636190" sldId="258"/>
        </pc:sldMkLst>
        <pc:spChg chg="mod">
          <ac:chgData name="Mari Powell" userId="S::mari.powell@uwtsd.ac.uk::a1b98dd7-29dc-4131-8e37-1423e6a9ecca" providerId="AD" clId="Web-{018C7F50-F8E6-1EF6-5755-8F91A6CBFEAD}" dt="2024-02-01T12:48:37.201" v="17" actId="20577"/>
          <ac:spMkLst>
            <pc:docMk/>
            <pc:sldMk cId="2536636190" sldId="258"/>
            <ac:spMk id="17" creationId="{BDFADEDA-18FE-9442-A9BC-FC8EB05AFE41}"/>
          </ac:spMkLst>
        </pc:spChg>
      </pc:sldChg>
      <pc:sldChg chg="modSp">
        <pc:chgData name="Mari Powell" userId="S::mari.powell@uwtsd.ac.uk::a1b98dd7-29dc-4131-8e37-1423e6a9ecca" providerId="AD" clId="Web-{018C7F50-F8E6-1EF6-5755-8F91A6CBFEAD}" dt="2024-02-01T12:48:54.859" v="20" actId="20577"/>
        <pc:sldMkLst>
          <pc:docMk/>
          <pc:sldMk cId="523515222" sldId="266"/>
        </pc:sldMkLst>
        <pc:spChg chg="mod">
          <ac:chgData name="Mari Powell" userId="S::mari.powell@uwtsd.ac.uk::a1b98dd7-29dc-4131-8e37-1423e6a9ecca" providerId="AD" clId="Web-{018C7F50-F8E6-1EF6-5755-8F91A6CBFEAD}" dt="2024-02-01T12:48:54.859" v="20" actId="20577"/>
          <ac:spMkLst>
            <pc:docMk/>
            <pc:sldMk cId="523515222" sldId="266"/>
            <ac:spMk id="7" creationId="{4422B2BB-D872-D842-9CFE-E8F9C04B3A1F}"/>
          </ac:spMkLst>
        </pc:spChg>
      </pc:sldChg>
      <pc:sldChg chg="modSp">
        <pc:chgData name="Mari Powell" userId="S::mari.powell@uwtsd.ac.uk::a1b98dd7-29dc-4131-8e37-1423e6a9ecca" providerId="AD" clId="Web-{018C7F50-F8E6-1EF6-5755-8F91A6CBFEAD}" dt="2024-02-01T12:49:06.781" v="26" actId="20577"/>
        <pc:sldMkLst>
          <pc:docMk/>
          <pc:sldMk cId="3573319056" sldId="268"/>
        </pc:sldMkLst>
        <pc:spChg chg="mod">
          <ac:chgData name="Mari Powell" userId="S::mari.powell@uwtsd.ac.uk::a1b98dd7-29dc-4131-8e37-1423e6a9ecca" providerId="AD" clId="Web-{018C7F50-F8E6-1EF6-5755-8F91A6CBFEAD}" dt="2024-02-01T12:49:06.781" v="26" actId="20577"/>
          <ac:spMkLst>
            <pc:docMk/>
            <pc:sldMk cId="3573319056" sldId="268"/>
            <ac:spMk id="7" creationId="{4422B2BB-D872-D842-9CFE-E8F9C04B3A1F}"/>
          </ac:spMkLst>
        </pc:spChg>
      </pc:sldChg>
      <pc:sldChg chg="del">
        <pc:chgData name="Mari Powell" userId="S::mari.powell@uwtsd.ac.uk::a1b98dd7-29dc-4131-8e37-1423e6a9ecca" providerId="AD" clId="Web-{018C7F50-F8E6-1EF6-5755-8F91A6CBFEAD}" dt="2024-02-01T12:49:18.032" v="27"/>
        <pc:sldMkLst>
          <pc:docMk/>
          <pc:sldMk cId="4023081614" sldId="269"/>
        </pc:sldMkLst>
      </pc:sldChg>
      <pc:sldChg chg="del">
        <pc:chgData name="Mari Powell" userId="S::mari.powell@uwtsd.ac.uk::a1b98dd7-29dc-4131-8e37-1423e6a9ecca" providerId="AD" clId="Web-{018C7F50-F8E6-1EF6-5755-8F91A6CBFEAD}" dt="2024-02-01T12:51:24.792" v="77"/>
        <pc:sldMkLst>
          <pc:docMk/>
          <pc:sldMk cId="1434529420" sldId="277"/>
        </pc:sldMkLst>
      </pc:sldChg>
      <pc:sldChg chg="modSp">
        <pc:chgData name="Mari Powell" userId="S::mari.powell@uwtsd.ac.uk::a1b98dd7-29dc-4131-8e37-1423e6a9ecca" providerId="AD" clId="Web-{018C7F50-F8E6-1EF6-5755-8F91A6CBFEAD}" dt="2024-02-01T12:53:09.768" v="93" actId="20577"/>
        <pc:sldMkLst>
          <pc:docMk/>
          <pc:sldMk cId="2171613704" sldId="279"/>
        </pc:sldMkLst>
        <pc:spChg chg="mod">
          <ac:chgData name="Mari Powell" userId="S::mari.powell@uwtsd.ac.uk::a1b98dd7-29dc-4131-8e37-1423e6a9ecca" providerId="AD" clId="Web-{018C7F50-F8E6-1EF6-5755-8F91A6CBFEAD}" dt="2024-02-01T12:53:09.768" v="93" actId="20577"/>
          <ac:spMkLst>
            <pc:docMk/>
            <pc:sldMk cId="2171613704" sldId="279"/>
            <ac:spMk id="5" creationId="{3D718D5E-B293-DC27-A801-FC80BF30F03B}"/>
          </ac:spMkLst>
        </pc:spChg>
        <pc:graphicFrameChg chg="mod">
          <ac:chgData name="Mari Powell" userId="S::mari.powell@uwtsd.ac.uk::a1b98dd7-29dc-4131-8e37-1423e6a9ecca" providerId="AD" clId="Web-{018C7F50-F8E6-1EF6-5755-8F91A6CBFEAD}" dt="2024-02-01T12:52:59.127" v="90" actId="1076"/>
          <ac:graphicFrameMkLst>
            <pc:docMk/>
            <pc:sldMk cId="2171613704" sldId="279"/>
            <ac:graphicFrameMk id="6" creationId="{4FE37DB4-A0AF-5475-C8BA-10C1416E1821}"/>
          </ac:graphicFrameMkLst>
        </pc:graphicFrameChg>
      </pc:sldChg>
      <pc:sldChg chg="modSp">
        <pc:chgData name="Mari Powell" userId="S::mari.powell@uwtsd.ac.uk::a1b98dd7-29dc-4131-8e37-1423e6a9ecca" providerId="AD" clId="Web-{018C7F50-F8E6-1EF6-5755-8F91A6CBFEAD}" dt="2024-02-01T12:53:18.112" v="96" actId="20577"/>
        <pc:sldMkLst>
          <pc:docMk/>
          <pc:sldMk cId="1135827245" sldId="280"/>
        </pc:sldMkLst>
        <pc:spChg chg="mod">
          <ac:chgData name="Mari Powell" userId="S::mari.powell@uwtsd.ac.uk::a1b98dd7-29dc-4131-8e37-1423e6a9ecca" providerId="AD" clId="Web-{018C7F50-F8E6-1EF6-5755-8F91A6CBFEAD}" dt="2024-02-01T12:53:18.112" v="96" actId="20577"/>
          <ac:spMkLst>
            <pc:docMk/>
            <pc:sldMk cId="1135827245" sldId="280"/>
            <ac:spMk id="5" creationId="{3D718D5E-B293-DC27-A801-FC80BF30F03B}"/>
          </ac:spMkLst>
        </pc:spChg>
      </pc:sldChg>
      <pc:sldChg chg="modSp">
        <pc:chgData name="Mari Powell" userId="S::mari.powell@uwtsd.ac.uk::a1b98dd7-29dc-4131-8e37-1423e6a9ecca" providerId="AD" clId="Web-{018C7F50-F8E6-1EF6-5755-8F91A6CBFEAD}" dt="2024-02-01T12:55:49.123" v="101" actId="20577"/>
        <pc:sldMkLst>
          <pc:docMk/>
          <pc:sldMk cId="3412635390" sldId="308"/>
        </pc:sldMkLst>
        <pc:spChg chg="mod">
          <ac:chgData name="Mari Powell" userId="S::mari.powell@uwtsd.ac.uk::a1b98dd7-29dc-4131-8e37-1423e6a9ecca" providerId="AD" clId="Web-{018C7F50-F8E6-1EF6-5755-8F91A6CBFEAD}" dt="2024-02-01T12:55:49.123" v="101" actId="20577"/>
          <ac:spMkLst>
            <pc:docMk/>
            <pc:sldMk cId="3412635390" sldId="308"/>
            <ac:spMk id="8" creationId="{62409A94-96D4-BE44-9B5D-9C6107BC1B3F}"/>
          </ac:spMkLst>
        </pc:spChg>
      </pc:sldChg>
      <pc:sldChg chg="modSp add">
        <pc:chgData name="Mari Powell" userId="S::mari.powell@uwtsd.ac.uk::a1b98dd7-29dc-4131-8e37-1423e6a9ecca" providerId="AD" clId="Web-{018C7F50-F8E6-1EF6-5755-8F91A6CBFEAD}" dt="2024-02-01T12:48:16.340" v="11" actId="20577"/>
        <pc:sldMkLst>
          <pc:docMk/>
          <pc:sldMk cId="3206835760" sldId="329"/>
        </pc:sldMkLst>
        <pc:spChg chg="mod">
          <ac:chgData name="Mari Powell" userId="S::mari.powell@uwtsd.ac.uk::a1b98dd7-29dc-4131-8e37-1423e6a9ecca" providerId="AD" clId="Web-{018C7F50-F8E6-1EF6-5755-8F91A6CBFEAD}" dt="2024-02-01T12:48:16.340" v="11" actId="20577"/>
          <ac:spMkLst>
            <pc:docMk/>
            <pc:sldMk cId="3206835760" sldId="329"/>
            <ac:spMk id="4" creationId="{5062BA96-231F-369E-477C-F092AC95A812}"/>
          </ac:spMkLst>
        </pc:spChg>
      </pc:sldChg>
      <pc:sldChg chg="modSp add">
        <pc:chgData name="Mari Powell" userId="S::mari.powell@uwtsd.ac.uk::a1b98dd7-29dc-4131-8e37-1423e6a9ecca" providerId="AD" clId="Web-{018C7F50-F8E6-1EF6-5755-8F91A6CBFEAD}" dt="2024-02-01T12:49:57.066" v="62" actId="20577"/>
        <pc:sldMkLst>
          <pc:docMk/>
          <pc:sldMk cId="2870377989" sldId="331"/>
        </pc:sldMkLst>
        <pc:spChg chg="mod">
          <ac:chgData name="Mari Powell" userId="S::mari.powell@uwtsd.ac.uk::a1b98dd7-29dc-4131-8e37-1423e6a9ecca" providerId="AD" clId="Web-{018C7F50-F8E6-1EF6-5755-8F91A6CBFEAD}" dt="2024-02-01T12:49:57.066" v="62" actId="20577"/>
          <ac:spMkLst>
            <pc:docMk/>
            <pc:sldMk cId="2870377989" sldId="331"/>
            <ac:spMk id="10" creationId="{23207344-6D95-0B43-B512-30F5E46DDB59}"/>
          </ac:spMkLst>
        </pc:spChg>
      </pc:sldChg>
      <pc:sldChg chg="addSp modSp add">
        <pc:chgData name="Mari Powell" userId="S::mari.powell@uwtsd.ac.uk::a1b98dd7-29dc-4131-8e37-1423e6a9ecca" providerId="AD" clId="Web-{018C7F50-F8E6-1EF6-5755-8F91A6CBFEAD}" dt="2024-02-01T12:52:19.764" v="89" actId="1076"/>
        <pc:sldMkLst>
          <pc:docMk/>
          <pc:sldMk cId="598814346" sldId="350"/>
        </pc:sldMkLst>
        <pc:spChg chg="add mod">
          <ac:chgData name="Mari Powell" userId="S::mari.powell@uwtsd.ac.uk::a1b98dd7-29dc-4131-8e37-1423e6a9ecca" providerId="AD" clId="Web-{018C7F50-F8E6-1EF6-5755-8F91A6CBFEAD}" dt="2024-02-01T12:52:19.764" v="89" actId="1076"/>
          <ac:spMkLst>
            <pc:docMk/>
            <pc:sldMk cId="598814346" sldId="350"/>
            <ac:spMk id="2" creationId="{130B49E6-B3C6-0D27-8F26-36CDD96171CD}"/>
          </ac:spMkLst>
        </pc:spChg>
      </pc:sldChg>
      <pc:sldChg chg="add">
        <pc:chgData name="Mari Powell" userId="S::mari.powell@uwtsd.ac.uk::a1b98dd7-29dc-4131-8e37-1423e6a9ecca" providerId="AD" clId="Web-{018C7F50-F8E6-1EF6-5755-8F91A6CBFEAD}" dt="2024-02-01T12:51:51.262" v="78"/>
        <pc:sldMkLst>
          <pc:docMk/>
          <pc:sldMk cId="1502494768" sldId="351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6T09:55:27.653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8446 9218 16383 0 0,'0'0'0'0'0,"-6"0"0"0"0,-10 0 0 0 0,-6 0 0 0 0,-12-1 0 0 0,-12-3 0 0 0,-7-1 0 0 0,-3 0 0 0 0,2 0 0 0 0,6 0 0 0 0,7 3 0 0 0,4 0 0 0 0,4 1 0 0 0,1 0 0 0 0,-3 1 0 0 0,-7-1 0 0 0,-2 0 0 0 0,-6 0 0 0 0,-3-1 0 0 0,-3 0 0 0 0,-1-1 0 0 0,2 0 0 0 0,5 0 0 0 0,4 1 0 0 0,4 0 0 0 0,3 0 0 0 0,0 1 0 0 0,-1-2 0 0 0,1 1 0 0 0,2 1 0 0 0,2 0 0 0 0,3 0 0 0 0,2 2 0 0 0,3-1 0 0 0,2 1 0 0 0,3-1 0 0 0,3 1 0 0 0,2 0 0 0 0,1 0 0 0 0,1 0 0 0 0,-2 0 0 0 0,-2 1 0 0 0,-3-1 0 0 0,-3 1 0 0 0,-3 0 0 0 0,0 0 0 0 0,0-1 0 0 0,-1 0 0 0 0,0 0 0 0 0,0 0 0 0 0,1 0 0 0 0,1 0 0 0 0,0 1 0 0 0,-2 0 0 0 0,-1 1 0 0 0,-2-1 0 0 0,-1 0 0 0 0,1-1 0 0 0,2 1 0 0 0,1 0 0 0 0,1 0 0 0 0,-1 0 0 0 0,0 0 0 0 0,0 1 0 0 0,-1 0 0 0 0,0 0 0 0 0,1 1 0 0 0,3 1 0 0 0,2 0 0 0 0,3 1 0 0 0,2 1 0 0 0,2 1 0 0 0,3 1 0 0 0,3 1 0 0 0,1 1 0 0 0,2 4 0 0 0,0 2 0 0 0,-1 5 0 0 0,0 4 0 0 0,1 6 0 0 0,0 3 0 0 0,1 1 0 0 0,0 0 0 0 0,-1 0 0 0 0,2-1 0 0 0,1 0 0 0 0,1-3 0 0 0,1-1 0 0 0,1 0 0 0 0,2 1 0 0 0,0 0 0 0 0,0 0 0 0 0,1 0 0 0 0,0 1 0 0 0,1 1 0 0 0,0 1 0 0 0,0 0 0 0 0,2 1 0 0 0,2 3 0 0 0,2 1 0 0 0,3 3 0 0 0,2 1 0 0 0,1-2 0 0 0,3-1 0 0 0,1-2 0 0 0,2-2 0 0 0,1-1 0 0 0,1-1 0 0 0,0-2 0 0 0,-1-1 0 0 0,0-1 0 0 0,0-2 0 0 0,-2-1 0 0 0,0-2 0 0 0,-1-1 0 0 0,-1-2 0 0 0,-1 0 0 0 0,0-1 0 0 0,-2-1 0 0 0,-1-1 0 0 0,0-1 0 0 0,2-1 0 0 0,1 1 0 0 0,5 1 0 0 0,2 1 0 0 0,4 0 0 0 0,0 0 0 0 0,0-2 0 0 0,1-1 0 0 0,0-1 0 0 0,-4-3 0 0 0,-3-2 0 0 0,-4-3 0 0 0,-4-1 0 0 0,-3-2 0 0 0,-3-2 0 0 0,0 1 0 0 0,1 0 0 0 0,0 1 0 0 0,3 1 0 0 0,2 1 0 0 0,3 2 0 0 0,1 0 0 0 0,1 1 0 0 0,3-1 0 0 0,6 3 0 0 0,6 2 0 0 0,7 3 0 0 0,5 1 0 0 0,0 1 0 0 0,-1-2 0 0 0,0-1 0 0 0,-2-1 0 0 0,0-4 0 0 0,-3-1 0 0 0,-4-3 0 0 0,-4-2 0 0 0,-5-2 0 0 0,-5-2 0 0 0,-1 0 0 0 0,-1 0 0 0 0,1-1 0 0 0,3 1 0 0 0,2-1 0 0 0,5 2 0 0 0,1 0 0 0 0,2 1 0 0 0,5 0 0 0 0,6 1 0 0 0,9 1 0 0 0,6 0 0 0 0,5 0 0 0 0,1 0 0 0 0,1-1 0 0 0,2-1 0 0 0,4 0 0 0 0,0 0 0 0 0,-2-1 0 0 0,-8 0 0 0 0,-8-1 0 0 0,-6 0 0 0 0,-3 1 0 0 0,3-1 0 0 0,5 0 0 0 0,3-1 0 0 0,2 0 0 0 0,1 1 0 0 0,-3 0 0 0 0,-5 0 0 0 0,-5 0 0 0 0,-5-1 0 0 0,-4 1 0 0 0,-1 1 0 0 0,4-1 0 0 0,4 0 0 0 0,3 0 0 0 0,6 0 0 0 0,5-1 0 0 0,5 1 0 0 0,3-1 0 0 0,4 1 0 0 0,-1 2 0 0 0,3 0 0 0 0,3-1 0 0 0,4 1 0 0 0,1-1 0 0 0,-1 1 0 0 0,-6-1 0 0 0,-5 0 0 0 0,-3-1 0 0 0,-3-1 0 0 0,2 0 0 0 0,4 0 0 0 0,5 0 0 0 0,9 0 0 0 0,9 1 0 0 0,12 0 0 0 0,9 1 0 0 0,10 1 0 0 0,0 0 0 0 0,0 0 0 0 0,-2 0 0 0 0,-4 1 0 0 0,-7 1 0 0 0,-11-2 0 0 0,-7 0 0 0 0,-9-1 0 0 0,-8-1 0 0 0,-8-1 0 0 0,-5-1 0 0 0,-4-1 0 0 0,1 0 0 0 0,5-1 0 0 0,7-3 0 0 0,11-1 0 0 0,12-1 0 0 0,8 0 0 0 0,9 0 0 0 0,10-1 0 0 0,5-1 0 0 0,1-2 0 0 0,-5 0 0 0 0,-11 1 0 0 0,-11 1 0 0 0,-13-1 0 0 0,-11 0 0 0 0,-7 0 0 0 0,-5 2 0 0 0,-3 1 0 0 0,0 1 0 0 0,2 1 0 0 0,1-1 0 0 0,0 1 0 0 0,-5-2 0 0 0,-1 1 0 0 0,2-2 0 0 0,3 0 0 0 0,1 0 0 0 0,2-1 0 0 0,1 1 0 0 0,1-1 0 0 0,2 0 0 0 0,5-1 0 0 0,5 0 0 0 0,5 0 0 0 0,0 1 0 0 0,0 1 0 0 0,2-1 0 0 0,3-1 0 0 0,0-1 0 0 0,-2-2 0 0 0,-5 0 0 0 0,-7 0 0 0 0,-9 0 0 0 0,-11 1 0 0 0,-12 1 0 0 0,-9 2 0 0 0,-6 0 0 0 0,-5-2 0 0 0,-1-1 0 0 0,0-1 0 0 0,-1-3 0 0 0,1 0 0 0 0,1-2 0 0 0,2-3 0 0 0,1-2 0 0 0,1-3 0 0 0,-1-1 0 0 0,-2-4 0 0 0,-1-2 0 0 0,-2-5 0 0 0,3-4 0 0 0,1-4 0 0 0,3-2 0 0 0,-2 4 0 0 0,-1 2 0 0 0,-4 2 0 0 0,-4 1 0 0 0,-4-2 0 0 0,-3 2 0 0 0,-3 0 0 0 0,-2-2 0 0 0,-2 0 0 0 0,-1-1 0 0 0,-1-1 0 0 0,-2 0 0 0 0,-2-1 0 0 0,-3-4 0 0 0,-4 0 0 0 0,-3 0 0 0 0,-3 2 0 0 0,-1 4 0 0 0,-1 4 0 0 0,0 1 0 0 0,-2 3 0 0 0,-1 2 0 0 0,0 4 0 0 0,1 4 0 0 0,1 2 0 0 0,-1 1 0 0 0,0 1 0 0 0,-2 1 0 0 0,2 2 0 0 0,2 1 0 0 0,-1 3 0 0 0,2 1 0 0 0,-3 0 0 0 0,-5 0 0 0 0,-5-2 0 0 0,-7-1 0 0 0,-6 1 0 0 0,-2 1 0 0 0,3 3 0 0 0,2 2 0 0 0,4 3 0 0 0,2 0 0 0 0,-2 0 0 0 0,-3 0 0 0 0,-7-2 0 0 0,-8-1 0 0 0,-4-1 0 0 0,-3-1 0 0 0,-3 0 0 0 0,-7-2 0 0 0,-3-1 0 0 0,-3 2 0 0 0,2 1 0 0 0,-2 0 0 0 0,-3 0 0 0 0,-3-1 0 0 0,-2 0 0 0 0,1 0 0 0 0,2 1 0 0 0,5 3 0 0 0,7 1 0 0 0,7 2 0 0 0,5 1 0 0 0,3 1 0 0 0,-2 0 0 0 0,-6-2 0 0 0,-17-1 0 0 0,-26-4 0 0 0,-24-2 0 0 0,-9 1 0 0 0,-12 1 0 0 0,-8 2 0 0 0,1 1 0 0 0,7 2 0 0 0,13 3 0 0 0,19 0 0 0 0,12 2 0 0 0,10 0 0 0 0,6 0 0 0 0,4-1 0 0 0,3 1 0 0 0,4-1 0 0 0,4 0 0 0 0,2 1 0 0 0,1-1 0 0 0,1 0 0 0 0,5-1 0 0 0,3 1 0 0 0,3 0 0 0 0,1 0 0 0 0,-3 0 0 0 0,-4-1 0 0 0,-2-1 0 0 0,-4 1 0 0 0,-4-1 0 0 0,1 0 0 0 0,0 1 0 0 0,2-1 0 0 0,6 1 0 0 0,6-1 0 0 0,2 2 0 0 0,1-1 0 0 0,0 1 0 0 0,-4 0 0 0 0,-5-1 0 0 0,-6 0 0 0 0,-8-2 0 0 0,-5 0 0 0 0,-2 0 0 0 0,2 0 0 0 0,4 0 0 0 0,6 1 0 0 0,5-1 0 0 0,4 0 0 0 0,8 1 0 0 0,4 0 0 0 0,1 0 0 0 0,-4 0 0 0 0,-4 1 0 0 0,-7-1 0 0 0,0 0 0 0 0,4 0 0 0 0,6 1 0 0 0,7 0 0 0 0,6 0 0 0 0,8 0 0 0 0,4 1 0 0 0,5-1 0 0 0,2 2 0 0 0,1 0 0 0 0,0 0 0 0 0,-1 1 0 0 0,1 0 0 0 0,0 0 0 0 0,1 1 0 0 0,2-1 0 0 0,1 2 0 0 0,2-1 0 0 0,3 1 0 0 0,2 0 0 0 0,-1 0 0 0 0,-2 1 0 0 0,0 0 0 0 0,1 0 0 0 0,1 0 0 0 0,2-1 0 0 0,2 0 0 0 0,3-2 0 0 0,1 1 0 0 0,1-2 0 0 0,0 0 0 0 0,0 0 0 0 0,0 0 0 0 0,0 0 0 0 0,2 0 0 0 0,0-1 0 0 0,1 1 0 0 0,2 0 0 0 0,-1 0 0 0 0,1 0 0 0 0,0 0 0 0 0,0 0 0 0 0,0 0 0 0 0,0 0 0 0 0,0-1 0 0 0,0 1 0 0 0,0-1 0 0 0,-1 0 0 0 0,0 1 0 0 0,0-1 0 0 0,-1 1 0 0 0,0 0 0 0 0,0 1 0 0 0,-1-1 0 0 0,1 0 0 0 0,-1 1 0 0 0,0-1 0 0 0,-1 0 0 0 0,1 1 0 0 0,1-2 0 0 0,1 1 0 0 0,0-1 0 0 0,1 1 0 0 0,-1-1 0 0 0,1 1 0 0 0,0-1 0 0 0,-1 1 0 0 0,1 0 0 0 0,-1 0 0 0 0,1 0 0 0 0,1 0 0 0 0,5 1 0 0 0,2-1 0 0 0,1 0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6T09:55:27.668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8311 5904 16383 0 0,'0'0'0'0'0,"-7"-1"0"0"0,-10-3 0 0 0,-13-2 0 0 0,-20-5 0 0 0,-25-5 0 0 0,-27-4 0 0 0,-36-6 0 0 0,-47-2 0 0 0,-46-1 0 0 0,-25 3 0 0 0,5 4 0 0 0,22 3 0 0 0,33 5 0 0 0,39 4 0 0 0,40 4 0 0 0,37 2 0 0 0,29 2 0 0 0,19 1 0 0 0,11 2 0 0 0,5 1 0 0 0,-2 0 0 0 0,-5 0 0 0 0,-4 0 0 0 0,-5 0 0 0 0,-3 0 0 0 0,0 2 0 0 0,3 0 0 0 0,2 2 0 0 0,4 1 0 0 0,2 1 0 0 0,1 2 0 0 0,0 3 0 0 0,0 2 0 0 0,1 3 0 0 0,1 2 0 0 0,-1 5 0 0 0,1 1 0 0 0,0 3 0 0 0,2 1 0 0 0,3 0 0 0 0,2-2 0 0 0,3 0 0 0 0,0 0 0 0 0,1-2 0 0 0,0 1 0 0 0,1-1 0 0 0,0 1 0 0 0,0 2 0 0 0,0 2 0 0 0,-1 4 0 0 0,1 2 0 0 0,-1 2 0 0 0,1 3 0 0 0,0 2 0 0 0,0 2 0 0 0,1 2 0 0 0,2-1 0 0 0,-1 2 0 0 0,2 3 0 0 0,0 3 0 0 0,2 2 0 0 0,2 3 0 0 0,0-3 0 0 0,2-5 0 0 0,1-5 0 0 0,3-4 0 0 0,2-2 0 0 0,3-2 0 0 0,2-3 0 0 0,2-2 0 0 0,4 0 0 0 0,5 0 0 0 0,4 1 0 0 0,3-1 0 0 0,4-1 0 0 0,4 1 0 0 0,4 0 0 0 0,5-1 0 0 0,1-3 0 0 0,1-3 0 0 0,3 0 0 0 0,2-1 0 0 0,5 1 0 0 0,4 1 0 0 0,8 0 0 0 0,4 1 0 0 0,12 1 0 0 0,9-2 0 0 0,3-2 0 0 0,0-3 0 0 0,-6-3 0 0 0,-5-3 0 0 0,-3-2 0 0 0,3-3 0 0 0,8-1 0 0 0,13-2 0 0 0,5-2 0 0 0,16-3 0 0 0,11-3 0 0 0,9-1 0 0 0,0-2 0 0 0,-7-1 0 0 0,-13 0 0 0 0,-11 1 0 0 0,-13-1 0 0 0,-11 1 0 0 0,-8 1 0 0 0,-3 0 0 0 0,-3 0 0 0 0,3 1 0 0 0,4 0 0 0 0,5 0 0 0 0,2 0 0 0 0,-2 0 0 0 0,-4 0 0 0 0,-3 0 0 0 0,0 1 0 0 0,2 1 0 0 0,11-1 0 0 0,12 1 0 0 0,20-1 0 0 0,20 0 0 0 0,15 0 0 0 0,12-3 0 0 0,12 0 0 0 0,-1-1 0 0 0,-1 0 0 0 0,4 0 0 0 0,-5 1 0 0 0,-9 0 0 0 0,-20-1 0 0 0,-25 1 0 0 0,-19-2 0 0 0,-15 0 0 0 0,6 1 0 0 0,-3 1 0 0 0,0-1 0 0 0,3-1 0 0 0,3 1 0 0 0,7 0 0 0 0,8 0 0 0 0,-1 1 0 0 0,0 1 0 0 0,1 0 0 0 0,1-1 0 0 0,-2 0 0 0 0,-5-3 0 0 0,-12-1 0 0 0,-10-1 0 0 0,-6-2 0 0 0,7-1 0 0 0,12-2 0 0 0,13 0 0 0 0,1-2 0 0 0,0 0 0 0 0,-4 0 0 0 0,-9-1 0 0 0,-10 0 0 0 0,-8 1 0 0 0,-11 1 0 0 0,-6 3 0 0 0,-4-1 0 0 0,-3 2 0 0 0,-3-2 0 0 0,-4 1 0 0 0,-8-1 0 0 0,-8 0 0 0 0,-6-1 0 0 0,-7 0 0 0 0,-4-2 0 0 0,-3 0 0 0 0,2-3 0 0 0,1-1 0 0 0,4-3 0 0 0,1 0 0 0 0,2-2 0 0 0,-1 0 0 0 0,2 1 0 0 0,1-1 0 0 0,3-1 0 0 0,-2 1 0 0 0,-1 0 0 0 0,-2 1 0 0 0,-3 0 0 0 0,1 0 0 0 0,-1 1 0 0 0,0-1 0 0 0,0 0 0 0 0,0 1 0 0 0,-1-1 0 0 0,-3 0 0 0 0,-2-1 0 0 0,-1-1 0 0 0,-3 0 0 0 0,0 0 0 0 0,-1-1 0 0 0,0-1 0 0 0,-1-1 0 0 0,-1-2 0 0 0,0 0 0 0 0,0 0 0 0 0,-2 0 0 0 0,-2-1 0 0 0,-1-1 0 0 0,-2 0 0 0 0,-1-1 0 0 0,-2 1 0 0 0,-1-2 0 0 0,-1 0 0 0 0,-2-1 0 0 0,-1 1 0 0 0,-2 1 0 0 0,-2 1 0 0 0,-1-1 0 0 0,0 0 0 0 0,-2 0 0 0 0,0 2 0 0 0,-2 2 0 0 0,-3 0 0 0 0,-1 1 0 0 0,-3 2 0 0 0,-3 1 0 0 0,-1 2 0 0 0,-1 1 0 0 0,-2 1 0 0 0,-4 1 0 0 0,-7-1 0 0 0,-11 0 0 0 0,-6 1 0 0 0,-7 3 0 0 0,-11 3 0 0 0,-16 0 0 0 0,-19-1 0 0 0,-11-1 0 0 0,-8-2 0 0 0,-2 1 0 0 0,6 2 0 0 0,7 3 0 0 0,6 1 0 0 0,6 3 0 0 0,1 1 0 0 0,-8 0 0 0 0,-15 0 0 0 0,-18-2 0 0 0,-21-2 0 0 0,-5 0 0 0 0,-9-1 0 0 0,-10 1 0 0 0,-3 0 0 0 0,6 2 0 0 0,10 1 0 0 0,17 1 0 0 0,15-1 0 0 0,12-3 0 0 0,10 1 0 0 0,7 0 0 0 0,7 2 0 0 0,-1 1 0 0 0,-2 0 0 0 0,-4 2 0 0 0,-1 2 0 0 0,3-1 0 0 0,9 2 0 0 0,7 0 0 0 0,8 0 0 0 0,6 1 0 0 0,0 0 0 0 0,-4 0 0 0 0,-4 0 0 0 0,-10 0 0 0 0,-21 0 0 0 0,-22 0 0 0 0,-33 0 0 0 0,-25 2 0 0 0,-30 1 0 0 0,-25-1 0 0 0,-8 0 0 0 0,6-1 0 0 0,25 0 0 0 0,35 0 0 0 0,36-1 0 0 0,30-1 0 0 0,24 0 0 0 0,15-2 0 0 0,10 1 0 0 0,9-1 0 0 0,5 1 0 0 0,5 0 0 0 0,2 2 0 0 0,3 0 0 0 0,0 0 0 0 0,2-1 0 0 0,1 1 0 0 0,0 0 0 0 0,1 0 0 0 0,-1 0 0 0 0,-2 1 0 0 0,-1-1 0 0 0,-3 2 0 0 0,2 1 0 0 0,2 2 0 0 0,3 2 0 0 0,4-1 0 0 0,5-1 0 0 0,1 1 0 0 0,3-1 0 0 0,3 0 0 0 0,4-2 0 0 0,7 0 0 0 0,6-1 0 0 0,6-1 0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5486E-7899-86B8-4ED4-A60FB0839B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D14A81-3F39-3AE7-A142-CFEF911244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BD70A2-6FE9-3FFE-00A0-35095B838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4821A8-9952-FED3-33F0-E219ED968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A5C1B9-20F2-505D-86D1-EF9C2CF02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197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0E5DC-0256-BC70-3E7A-F0861AD11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2F823-3060-513F-A5CF-B1254AA977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72E257-480E-9CC2-D705-56A35AA81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A924A7-34E4-DD40-DBD0-CD646F213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55F49C-185C-B88C-39B0-F104CACF9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16367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4EEBB-58D4-4E58-50DB-160AE6E2B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026CC-3BD8-61B0-DAF6-7831BBE97D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F3381A-FB15-C352-B8F4-562B3C2E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81BDD9-2B6A-ECDA-C5CF-F9D5058E9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C58A6C-22AD-8FC3-A11C-5D36165E9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01229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D8495-D652-A3CE-DE43-526184ACF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6815B-0A80-15FF-7753-F90E517221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FC14D2-BB85-CEBD-820D-CB0B4949FD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3D56C3-549E-19A8-CC26-40363A483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50B474-F093-1554-8A27-B9C03E53F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4A3EDF-7079-709A-72E1-A46D8B36C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6367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ABDF0-1782-1A7D-FE3A-B1D46DA6D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04110B-B844-0D88-3E3B-CFBC039D1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175924-0A38-0630-4C08-9E5F768F62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DAC766-56D5-34DE-D4A4-AF33D002E9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453C97-1924-7972-714D-C74DE64455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B49799-D124-99CF-3EE3-40E3F1CEE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5C31D4-E521-5463-D0DD-DBD2B7E73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A96CBB-806D-BFA7-C5B2-57565370B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11577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8258C-1E2A-2495-DE9C-6DB0C85593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51A82B-6AAB-B834-0A02-412BC128C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2F1CB0-57A4-527D-F21A-DC849A6AE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FE306-671D-9687-5EC5-CF6946403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6073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4924A4-E678-9519-B37E-C7985118D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8B56A9-01B5-9939-B480-7646B6D37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B3C4D6-115D-8784-D213-EB5D80940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1114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0EBEB-49B2-0255-1B34-55ACF803A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E1687-91AC-2A03-C508-B044580FEE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0132A7-029F-7DFC-FBBB-3B2BE47223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2863C8-76DE-399E-E4E7-15F094902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DCEB58-1652-9B0A-28CE-8F9AEAF50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0763E8-0FA1-08E6-6E92-2120DDAE9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2620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6F65F-A03A-52A1-7F0E-EDC50566C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5F84D3-E369-BB6E-93AF-200EC2DFCF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47D60C-B92E-815D-1058-93BC117E78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37C457-BE91-797D-7524-9A9161BEF5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2B7726-D06C-EF7B-B3AA-1CAD602F6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0CB4D2-4DEE-CD7E-1CD8-42355DBDA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83206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86BE5-C179-B60F-8FE2-530246109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337F0C-037D-BBC9-9AEB-D30D3032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A5FED2-8C2B-385F-10D6-A7DC1107C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D3680-E65B-2C81-EACF-D2F5E98AE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3D805-0109-421D-E290-13E385FAE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41576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942770-659D-05D6-A6E7-D1ADE4B07C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CCBB1B-8BAA-7216-7EC8-0E623842C8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814E01-8B2A-B696-3481-38E352206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9BEDE-748B-CF12-2018-8DA926F7F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2CC559-091D-0C11-D26A-6C0D74507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57563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13323605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9103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5E38C-1838-A64E-B47C-2DB123FCE4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CC49E8-F1C8-AB46-A36B-D760A24EB4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F8E25-DF8D-C844-AE8E-4D13D5E10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55CA6F-56BB-1E45-8118-002B4C53D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81127-F836-F149-BAF5-26F01A420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92489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75718-6F10-274E-AACE-F64BECAD2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5852E-0411-5043-BF88-0885B1EBE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CA530-6C4F-914A-8562-FAB6CE65C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30770-8CB7-D747-A50C-CE1FD04E4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85CF8-F58F-274F-8D80-911A7C899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56592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90EBB-9706-CD40-8095-FD691DA09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286FC9-A9D3-0448-8356-AF0656F271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B0B9E1-8EAB-C243-99B1-1BC337296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EF86EF-88F8-C54B-BA33-E7BEBCDF6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D480C7-66F3-C641-8790-8BA2CC6E8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01864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62857-1735-5C41-B645-8076DAC53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3929D-E826-614E-A64C-BA7E6575CD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DDC53F-ED0E-0647-9379-8058211425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D08F79-88E0-A14B-863B-6E6C876A6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4CD8EC-AF51-8B46-817C-33157F4F9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E1847E-0BFE-7A48-AB2C-41408E142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64325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35D7D-E41F-6347-B5B0-059D268CA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D12EE4-A301-014A-BFA8-0B73E658A9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E96C84-E9BC-B544-B24D-0540F4C379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B41527-7B3E-734C-AF0D-ADD4AE3F51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B3127F-383B-7241-949F-702F127806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4422E8-B67B-564A-83D0-D0BE7BECB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39D779-9D83-8F40-92E9-A52AFED55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B0052A-6A25-F14F-BBD5-58CCFEF23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4669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46A68-1830-7D48-BDC3-3105BDFDC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17906A-1231-4E4A-B3C6-35B3FB244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1F2910-C46B-A346-B3DA-CFBAC847B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579BD1-1E40-5C4D-9A09-0DA2D524D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25240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570BFC-6754-954E-9F95-1D48AF4FA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47EF4C-1699-3F48-AFB5-A2567E5E3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1ED40D-67C0-A942-BEB1-34D12654A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5532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EF6D9-F18F-C346-9721-1EA747B7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D4F99-F32D-E849-A494-36649C79B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C09197-73C1-E249-97A0-F004560B87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3EED03-1E45-1441-949C-F1F79790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5C185B-FB47-C04F-B328-E01D42F91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01E0F2-5AAA-7644-BD54-12E8E6E36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97406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74C9C-3728-6B4A-96D5-CE69C2D51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91047-C054-2344-B276-5A3C851ABF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EB76EA-EA9C-D645-9549-D819ABBD58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B87E05-0510-A540-A6C9-D396D11A8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28647F-B535-D045-BBF8-A74C01B5F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A053C5-8BCC-2B49-BA74-B18C6A8E7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73708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96908-99E2-D74A-932B-08778DFE2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CF5D60-59AF-DF47-8D44-005552C5DF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FA03C-1915-594E-80C3-1573076F5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0D0E3-0BE5-6548-8104-2BC551F49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E4D62-72B9-9648-933F-DF542A1AD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21394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5CDD3A-C68A-7A4D-A3D4-1E79DCB4D9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07FF44-A34E-4044-857F-6E9D77216D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82444-494B-D443-8C5A-A54C05072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49224-6B86-144D-9642-CF119988A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294EC-2DFC-9B45-B029-2A390F470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06696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11092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8100E-2615-814F-A8EC-549A96974E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91D99-AD84-C34A-BC1F-13F71A3648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0B500-E1B2-EC43-9C51-C08C38D72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890AF-3E63-5C4A-8AAB-758424E93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353AC-3BDB-DF46-97FB-2C2CA99F5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57694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F9529-7A4B-9A45-8417-8295F8E28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F2177-6B57-4246-8124-78C79594D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0FCB6-6B7B-5B45-BEC1-52C0D0348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E2866-4096-5C41-B819-9332298C3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D01032-3704-5546-A928-73AB8E426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85825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64DB2-2226-7844-A78E-185311C7A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2C6C5-2ACE-B64E-9319-531842316F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E02A7F-DD17-8A46-8347-6EAAB3DF6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FE974-1A7A-C74C-A2DD-616671AEC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9D10B-0384-A842-AC03-00A5B0862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52344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81D40-AE92-624A-A8F2-CF259C0C5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ED405-B1B4-D646-9B6D-BE86B39B3D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376705-6429-D045-B928-A49A139090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E40595-535A-9E40-9FD2-AB1FD4AFA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48B91C-509F-7E4D-8792-A5F5CC8D2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2EB51A-E57A-A44F-942B-4AEDDE122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35119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441EA-A0F5-D64E-B633-6808F079F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24CCC-8439-094E-B8AD-7E3317575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58D794-41F2-B744-82AF-D0A58ED9AF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0D6458-6EA2-4E44-A040-212D3C5D4B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BECA28-BEA8-2E4B-A0CF-0A4E56CD5B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E8EB2E-73EC-F043-BB32-BA65BD914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BAC419-7BB7-CE41-A192-A24E48644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8D0481-F1FF-804A-8DEF-A9A03806F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4221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D5B7E-0944-5D43-809D-E6FD8FC88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31180D-FA35-E445-8972-47F1056A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7EE7E7-0CF9-FF45-9DB1-4F326344E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E9966B-F45F-EE40-A1BD-C8CECEF46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7802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1BC316-8385-DB49-8027-AA0099E1F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95DE3D-87CD-EA46-9051-255C65A97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556E91-1A36-4F47-BE87-5B9817C11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18143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C0149-6483-B54F-AB41-2FE279F4B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B4536-0566-2741-81E1-15057ABE1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2E04CB-3293-D144-B9A3-C5EB27050B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C2D7A7-B605-B241-BDF9-AC29A2A2B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5B26E8-8B3D-DA44-8225-E21392BFD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7EA2E9-8E8D-264A-B978-E45621FCD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18394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7BFE6-0608-D040-A517-5DFFB89EB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CA95B5-4D03-6E4C-ACED-FDB823034A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0B7519-A6C1-844C-9F98-C0AC3C3F3C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F5D8E2-D9CF-2E47-A6B5-35419959C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4C561-11CF-FA47-98CA-C53896A3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3F72E4-2CE2-0247-9605-0B86B60C1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62024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F6BE1-6244-C34B-9EDA-92C06C496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B65921-4E83-AD44-8936-D34BF784D3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F593F-17E0-AC4C-8F55-9C2B8695D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5E030-017A-864D-8E26-25E3507B9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89906-D842-0041-82A3-EB8A307A4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24866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56316-AD8E-A945-B432-51CD498DFC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2EC137-1B81-B94A-A986-F4CBFAD4CB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EA7B9-8A67-344C-8618-722563DC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8FED5-99B6-0841-A8FC-715DF190D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F5FD8D-4E6F-D24A-8247-32DCB3D5C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80794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88386022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0016081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75341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94193-5635-214E-BD97-EFF62F61B7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F1E1C2-F259-4241-9C58-D96D97E4BF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012F0-63E5-AF47-B2C3-396DE5B1D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C55E5-2632-4242-BB8B-4D337408E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3BE69-FB69-834A-8DE1-C5A0EFFAF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3833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E6A32-63B4-2847-AF8A-A2C29BA52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3F853-78E1-064B-8E5C-B3437639AE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0DF05-2749-8D48-8F37-E4E5C6341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55861-020A-4649-998F-35070DC12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AAA66-38EF-F549-8269-4BA18D630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057848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A32B9-397C-4549-AAB6-99165D26D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4D3199-2529-B544-8C6E-7AF21A5A0F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BDE1A-C8F3-5543-B0B8-79D279004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4C30A-3E19-5041-A039-1D255ED7B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7B21A-B631-EF44-8741-CD6E3998C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214170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3253E-2ADF-684E-8988-D5E4E6255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B720-0880-2A47-B5B7-A8475BDA94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021CA0-9B86-864E-B337-9784D753A6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B4589-BDDF-A143-98E8-E03CD6C0D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FEBDC5-AE29-5C48-B3C1-AF4DA7AAD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61379B-F7FE-BE47-987C-35F23F7D9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595311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C8C7D-A6F7-194B-9B1F-E7550D3C6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097409-1506-1D4E-819A-1B05A850ED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0E2CA5-5970-F14D-9DAE-6FA9010267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E09ED7-7841-6D47-88DB-845943C751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F19ABF-8FBD-2948-8254-C3F60755F9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CDF8C8-70B1-5C41-A925-F972A21BE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7794D8-8819-9847-87AC-05C42898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E157BB-C078-CD42-9DC6-8D13DAC6A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718209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0BFFD-0E0B-FA42-9613-BAAA8B3E4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53E2F9-C207-364C-A9FB-96DA79A7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09E8FE-FFC0-F84B-AD43-15F0333C7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F6CE1-4FAD-A546-9F87-E93678936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553257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AD699D-EDED-F448-A2BC-D4FB21CD0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F199CF-78A0-E54B-A406-D79EFAB16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0AD537-CF83-354E-AED7-449CC3996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325779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1AFDB-37D6-764B-97C5-DCAB897E8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3410E-5C74-3340-9A41-EA2BCFFC0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54D62-BA57-324A-8705-10FF5398DA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D3B6F-49F2-5344-8397-D5ABE7526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BE2ABA-E0E7-644C-9446-94E96DED7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780AD6-14FB-FA46-8065-B625BA397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054194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DFBB-2428-734A-9049-1BC4B929E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CF4850-CD9B-ED42-B6DC-58CD17EC8C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71C82F-8398-B844-8CDA-36E8FF08F2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E66D89-F42C-3743-A332-0F7C221AF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9FFD6-706D-5245-89A5-C9BAE1369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5F6A3-3A6D-AD42-A48E-811AE7041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31987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5EFFB-2007-154D-94B1-917F70980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C5E03A-C747-B54C-8A31-6A2E6A65A5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CED72-1889-7546-8656-66070D2C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794D8-AAC2-6B4F-B3F9-DCFC5596E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88E1E-5B70-3F40-8C4F-E9F70BD72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09987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04574D-4982-EA4E-B13E-051E6BD267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CD6528-C325-4E48-81EA-B98C9C773D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AA301D-C98D-F34E-8E7F-5021F01CD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AC02F-EBF5-B249-B39A-515A44D62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73A77-6DC4-3F4D-91E4-F2B5F165D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95670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2574011897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498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slideLayout" Target="../slideLayouts/slideLayout61.xml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5" Type="http://schemas.openxmlformats.org/officeDocument/2006/relationships/theme" Target="../theme/theme5.xm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Relationship Id="rId14" Type="http://schemas.openxmlformats.org/officeDocument/2006/relationships/slideLayout" Target="../slideLayouts/slideLayout62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9.xml"/><Relationship Id="rId12" Type="http://schemas.openxmlformats.org/officeDocument/2006/relationships/slideLayout" Target="../slideLayouts/slideLayout74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73.xml"/><Relationship Id="rId5" Type="http://schemas.openxmlformats.org/officeDocument/2006/relationships/slideLayout" Target="../slideLayouts/slideLayout67.xml"/><Relationship Id="rId10" Type="http://schemas.openxmlformats.org/officeDocument/2006/relationships/slideLayout" Target="../slideLayouts/slideLayout72.xml"/><Relationship Id="rId4" Type="http://schemas.openxmlformats.org/officeDocument/2006/relationships/slideLayout" Target="../slideLayouts/slideLayout66.xml"/><Relationship Id="rId9" Type="http://schemas.openxmlformats.org/officeDocument/2006/relationships/slideLayout" Target="../slideLayouts/slideLayout71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2.xml"/><Relationship Id="rId13" Type="http://schemas.openxmlformats.org/officeDocument/2006/relationships/slideLayout" Target="../slideLayouts/slideLayout87.xml"/><Relationship Id="rId3" Type="http://schemas.openxmlformats.org/officeDocument/2006/relationships/slideLayout" Target="../slideLayouts/slideLayout77.xml"/><Relationship Id="rId7" Type="http://schemas.openxmlformats.org/officeDocument/2006/relationships/slideLayout" Target="../slideLayouts/slideLayout81.xml"/><Relationship Id="rId12" Type="http://schemas.openxmlformats.org/officeDocument/2006/relationships/slideLayout" Target="../slideLayouts/slideLayout86.xml"/><Relationship Id="rId2" Type="http://schemas.openxmlformats.org/officeDocument/2006/relationships/slideLayout" Target="../slideLayouts/slideLayout76.xml"/><Relationship Id="rId1" Type="http://schemas.openxmlformats.org/officeDocument/2006/relationships/slideLayout" Target="../slideLayouts/slideLayout75.xml"/><Relationship Id="rId6" Type="http://schemas.openxmlformats.org/officeDocument/2006/relationships/slideLayout" Target="../slideLayouts/slideLayout80.xml"/><Relationship Id="rId11" Type="http://schemas.openxmlformats.org/officeDocument/2006/relationships/slideLayout" Target="../slideLayouts/slideLayout85.xml"/><Relationship Id="rId5" Type="http://schemas.openxmlformats.org/officeDocument/2006/relationships/slideLayout" Target="../slideLayouts/slideLayout79.xml"/><Relationship Id="rId10" Type="http://schemas.openxmlformats.org/officeDocument/2006/relationships/slideLayout" Target="../slideLayouts/slideLayout84.xml"/><Relationship Id="rId4" Type="http://schemas.openxmlformats.org/officeDocument/2006/relationships/slideLayout" Target="../slideLayouts/slideLayout78.xml"/><Relationship Id="rId9" Type="http://schemas.openxmlformats.org/officeDocument/2006/relationships/slideLayout" Target="../slideLayouts/slideLayout83.xml"/><Relationship Id="rId14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10298D-5A78-9BE1-C428-6501B3A20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C2E194-0976-55B9-12D4-9C4676F118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E15A8B-6982-D89F-56F2-2713D8A737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107D38-E897-F440-9169-2B9DA655C01D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5DF8BA-8D20-F7A4-2874-86A359A37C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9D4082-17B4-9D89-EDAB-EC89413AC6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01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8B4969-2EBD-A746-98CD-7E91A2160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6E4052-4FCE-CB4F-BFFF-BC2A5BCE3B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F1B29-C820-9548-9CCC-191AC7A08E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0E1073-C4F6-4844-89DB-0519D42B4FE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011F0-A221-CB49-9B91-284F1DE34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222BA-D0A3-7748-AB54-00D214DAFC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602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  <p:sldLayoutId id="214748378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07AA64-29B6-394B-B11D-F14F626B1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3DA121-F1AE-CD49-A877-75002E314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E210B-CCBD-A04B-9CFA-4911C16E0A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5F4030-F86C-464A-AD6E-1B86E04A34E6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BC844-142D-E54E-8DAB-FDFA0FA110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99A35-007C-4247-9D24-6385609F17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945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7C88FC-66E1-9D4F-BF10-241313594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9D3EB9-3ED7-E74E-A92A-64496595E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CD332-68ED-DC44-9873-4274F924FC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6D082-F0C8-4340-9FCC-A29C0ACE1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A86C16-CDE0-4544-ADDF-EBECFEE8A7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654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  <p:sldLayoutId id="2147483829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8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1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hyperlink" Target="http://tecoapple.com/tag/adele/" TargetMode="External"/><Relationship Id="rId7" Type="http://schemas.openxmlformats.org/officeDocument/2006/relationships/hyperlink" Target="https://uk.anygator.com/search/alex+jones+one+show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5.jpeg"/><Relationship Id="rId5" Type="http://schemas.openxmlformats.org/officeDocument/2006/relationships/hyperlink" Target="http://foodista.com/blog/2012/03/19/katherine-jenkins-pescatarian" TargetMode="External"/><Relationship Id="rId10" Type="http://schemas.openxmlformats.org/officeDocument/2006/relationships/image" Target="../media/image27.jpeg"/><Relationship Id="rId4" Type="http://schemas.openxmlformats.org/officeDocument/2006/relationships/image" Target="../media/image24.jpeg"/><Relationship Id="rId9" Type="http://schemas.openxmlformats.org/officeDocument/2006/relationships/hyperlink" Target="https://elgourmeturbano.blogspot.com/2014/08/mary-berry-la-otra-reina-de-inglaterra.html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0.pn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0" Type="http://schemas.openxmlformats.org/officeDocument/2006/relationships/image" Target="../media/image44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48.png"/><Relationship Id="rId7" Type="http://schemas.openxmlformats.org/officeDocument/2006/relationships/hyperlink" Target="http://www.pngall.com/smartphone-png" TargetMode="External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0.png"/><Relationship Id="rId5" Type="http://schemas.openxmlformats.org/officeDocument/2006/relationships/hyperlink" Target="http://www.pngall.com/television-png" TargetMode="External"/><Relationship Id="rId4" Type="http://schemas.openxmlformats.org/officeDocument/2006/relationships/image" Target="../media/image49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8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80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0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61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3.sv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4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133357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428748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1893892" y="3426777"/>
            <a:ext cx="850538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Llwybr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Datblygu’r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Gymraeg</a:t>
            </a:r>
            <a:endParaRPr lang="en-US" sz="5400" err="1">
              <a:solidFill>
                <a:srgbClr val="EB1064"/>
              </a:solidFill>
              <a:ea typeface="+mn-lt"/>
              <a:cs typeface="+mn-lt"/>
            </a:endParaRPr>
          </a:p>
          <a:p>
            <a:pPr algn="ctr"/>
            <a:r>
              <a:rPr lang="en-US" sz="3200" i="1" dirty="0">
                <a:solidFill>
                  <a:srgbClr val="EB1064"/>
                </a:solidFill>
                <a:ea typeface="+mn-lt"/>
                <a:cs typeface="+mn-lt"/>
              </a:rPr>
              <a:t>Welsh Language Development Pathway</a:t>
            </a:r>
          </a:p>
          <a:p>
            <a:pPr algn="ctr"/>
            <a:endParaRPr lang="en-US" sz="3200" i="1">
              <a:solidFill>
                <a:srgbClr val="EB1064"/>
              </a:solidFill>
              <a:ea typeface="Calibri"/>
              <a:cs typeface="Calibri"/>
            </a:endParaRPr>
          </a:p>
          <a:p>
            <a:pPr algn="ctr"/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BA2 – </a:t>
            </a:r>
            <a:r>
              <a:rPr lang="en-US" sz="3200" dirty="0" err="1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Darlith</a:t>
            </a:r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 9</a:t>
            </a:r>
          </a:p>
          <a:p>
            <a:pPr algn="ctr"/>
            <a:endParaRPr lang="en-US" sz="240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  <a:ea typeface="Calibri"/>
                <a:cs typeface="Calibri"/>
              </a:rPr>
              <a:t>Chwefror</a:t>
            </a:r>
            <a:r>
              <a:rPr lang="en-US" sz="2400" dirty="0">
                <a:solidFill>
                  <a:schemeClr val="bg1"/>
                </a:solidFill>
                <a:ea typeface="Calibri"/>
                <a:cs typeface="Calibri"/>
              </a:rPr>
              <a:t> 6ed 2024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endParaRPr lang="en-GB" sz="3600">
              <a:solidFill>
                <a:srgbClr val="F01A7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06835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43" r="99" b="991"/>
          <a:stretch/>
        </p:blipFill>
        <p:spPr>
          <a:xfrm>
            <a:off x="4238299" y="0"/>
            <a:ext cx="7951077" cy="686517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387042" y="402809"/>
            <a:ext cx="5220555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8898856" y="2769078"/>
            <a:ext cx="3228608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err="1">
                <a:solidFill>
                  <a:srgbClr val="002060"/>
                </a:solidFill>
                <a:cs typeface="Calibri" panose="020F0502020204030204"/>
              </a:rPr>
              <a:t>Adolygu</a:t>
            </a:r>
            <a:endParaRPr lang="en-US" sz="2800" b="1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Revision</a:t>
            </a:r>
            <a:endParaRPr lang="en-US" sz="2000" i="1">
              <a:solidFill>
                <a:srgbClr val="002060"/>
              </a:solidFill>
              <a:ea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Dysgu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sut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siarad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amdani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hi</a:t>
            </a:r>
            <a:endParaRPr lang="en-US" sz="28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Learn how to discuss </a:t>
            </a:r>
            <a:endParaRPr lang="en-US" i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        'her' (third person)</a:t>
            </a:r>
            <a:endParaRPr lang="en-US" i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000" i="1">
              <a:solidFill>
                <a:srgbClr val="002060"/>
              </a:solidFill>
              <a:cs typeface="Calibri"/>
            </a:endParaRPr>
          </a:p>
          <a:p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36636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769041" y="4686840"/>
            <a:ext cx="5090219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  <a:cs typeface="Calibri"/>
              </a:rPr>
              <a:t>Mae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hi'n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amser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adolygu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endParaRPr lang="en-US" sz="24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It's time to revise!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7583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Icon&#10;&#10;Description automatically generated">
            <a:extLst>
              <a:ext uri="{FF2B5EF4-FFF2-40B4-BE49-F238E27FC236}">
                <a16:creationId xmlns:a16="http://schemas.microsoft.com/office/drawing/2014/main" id="{BDB0D413-708D-D455-A782-A30CD114A8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780000">
            <a:off x="4624941" y="3431629"/>
            <a:ext cx="2045778" cy="1983302"/>
          </a:xfrm>
          <a:prstGeom prst="rect">
            <a:avLst/>
          </a:prstGeom>
        </p:spPr>
      </p:pic>
      <p:pic>
        <p:nvPicPr>
          <p:cNvPr id="7" name="Picture 8" descr="Icon&#10;&#10;Description automatically generated">
            <a:extLst>
              <a:ext uri="{FF2B5EF4-FFF2-40B4-BE49-F238E27FC236}">
                <a16:creationId xmlns:a16="http://schemas.microsoft.com/office/drawing/2014/main" id="{B447CCD8-9700-167C-FFCA-85F49F4979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680000">
            <a:off x="1133960" y="3282728"/>
            <a:ext cx="2316997" cy="265603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550842" y="5810086"/>
            <a:ext cx="5083186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….. 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130973" y="130712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960000">
            <a:off x="1074649" y="1277989"/>
            <a:ext cx="1924791" cy="1924791"/>
          </a:xfrm>
          <a:prstGeom prst="rect">
            <a:avLst/>
          </a:prstGeom>
          <a:ln w="6350">
            <a:solidFill>
              <a:srgbClr val="002060"/>
            </a:solidFill>
          </a:ln>
        </p:spPr>
      </p:pic>
      <p:pic>
        <p:nvPicPr>
          <p:cNvPr id="2" name="Picture 2" descr="A picture containing indoor, light&#10;&#10;Description automatically generated">
            <a:extLst>
              <a:ext uri="{FF2B5EF4-FFF2-40B4-BE49-F238E27FC236}">
                <a16:creationId xmlns:a16="http://schemas.microsoft.com/office/drawing/2014/main" id="{847DE430-497F-B4D2-BD48-4EC4CED85A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-360000">
            <a:off x="2957204" y="1424484"/>
            <a:ext cx="2743200" cy="1992302"/>
          </a:xfrm>
          <a:prstGeom prst="rect">
            <a:avLst/>
          </a:prstGeom>
        </p:spPr>
      </p:pic>
      <p:pic>
        <p:nvPicPr>
          <p:cNvPr id="3" name="Picture 3" descr="Icon&#10;&#10;Description automatically generated">
            <a:extLst>
              <a:ext uri="{FF2B5EF4-FFF2-40B4-BE49-F238E27FC236}">
                <a16:creationId xmlns:a16="http://schemas.microsoft.com/office/drawing/2014/main" id="{A492A09E-DBB6-2ACB-B117-3BC282752F8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40000">
            <a:off x="8753959" y="3470351"/>
            <a:ext cx="2019946" cy="2074143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4A637107-FAE0-28F3-AA04-B6271E744E4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600000">
            <a:off x="5499316" y="1714642"/>
            <a:ext cx="2743200" cy="2318004"/>
          </a:xfrm>
          <a:prstGeom prst="rect">
            <a:avLst/>
          </a:prstGeom>
        </p:spPr>
      </p:pic>
      <p:pic>
        <p:nvPicPr>
          <p:cNvPr id="5" name="Picture 5" descr="Icon&#10;&#10;Description automatically generated">
            <a:extLst>
              <a:ext uri="{FF2B5EF4-FFF2-40B4-BE49-F238E27FC236}">
                <a16:creationId xmlns:a16="http://schemas.microsoft.com/office/drawing/2014/main" id="{71456986-E9BD-5CA7-BF7C-B8561BB31C8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-420000">
            <a:off x="8030705" y="1450383"/>
            <a:ext cx="2149099" cy="2123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111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02802" y="5603443"/>
            <a:ext cx="5979266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heulog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130973" y="337356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683" y="1910836"/>
            <a:ext cx="3035502" cy="303550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67284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09409DF4-83AE-4943-A2D4-A473BC4DA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916" y="1838305"/>
            <a:ext cx="3118013" cy="318691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EA8233-A3AF-08A4-9457-8EF5A89C968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896C5A-46B8-74A3-B383-2E3FB8F93DD3}"/>
              </a:ext>
            </a:extLst>
          </p:cNvPr>
          <p:cNvSpPr txBox="1"/>
          <p:nvPr/>
        </p:nvSpPr>
        <p:spPr>
          <a:xfrm>
            <a:off x="3482296" y="5564697"/>
            <a:ext cx="5220275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oer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19033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130723" y="5564697"/>
            <a:ext cx="5923417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gymylog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5" name="Picture 4" descr="A picture containing light&#10;&#10;Description automatically generated">
            <a:extLst>
              <a:ext uri="{FF2B5EF4-FFF2-40B4-BE49-F238E27FC236}">
                <a16:creationId xmlns:a16="http://schemas.microsoft.com/office/drawing/2014/main" id="{4D9905FF-14DB-8DAA-A825-BD6A800B10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209" y="1871667"/>
            <a:ext cx="4315582" cy="312396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407176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48156" y="1798605"/>
            <a:ext cx="6276108" cy="1631216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Ydy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….. 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28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Is it ….. today?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hi’n</a:t>
            </a:r>
            <a:r>
              <a:rPr lang="en-US" sz="3600" b="1">
                <a:solidFill>
                  <a:srgbClr val="002060"/>
                </a:solidFill>
              </a:rPr>
              <a:t> ….. 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476492" y="4781089"/>
            <a:ext cx="508154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>
                <a:solidFill>
                  <a:srgbClr val="FF0000"/>
                </a:solidFill>
              </a:rPr>
              <a:t>Nac </a:t>
            </a:r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dydy</a:t>
            </a:r>
            <a:r>
              <a:rPr lang="en-US" sz="3600" b="1">
                <a:solidFill>
                  <a:srgbClr val="002060"/>
                </a:solidFill>
              </a:rPr>
              <a:t> hi</a:t>
            </a:r>
            <a:r>
              <a:rPr lang="en-US" sz="3600" b="1"/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 ….. 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RHEOL: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y </a:t>
            </a:r>
            <a:r>
              <a:rPr lang="en-US" err="1">
                <a:solidFill>
                  <a:srgbClr val="002060"/>
                </a:solidFill>
              </a:rPr>
              <a:t>cwestiwn</a:t>
            </a:r>
            <a:r>
              <a:rPr lang="en-US">
                <a:solidFill>
                  <a:srgbClr val="002060"/>
                </a:solidFill>
              </a:rPr>
              <a:t> =  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yr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ateb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RULE: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in the question =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>
                <a:solidFill>
                  <a:srgbClr val="002060"/>
                </a:solidFill>
              </a:rPr>
              <a:t>in the answer.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76594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 …..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….. today?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 …..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 ….. 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052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 hi </a:t>
            </a:r>
            <a:r>
              <a:rPr lang="en-US" sz="6600" b="1" err="1">
                <a:solidFill>
                  <a:srgbClr val="002060"/>
                </a:solidFill>
              </a:rPr>
              <a:t>heddiw</a:t>
            </a:r>
            <a:r>
              <a:rPr lang="en-US" sz="66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</a:rPr>
              <a:t>Dydd</a:t>
            </a:r>
            <a:r>
              <a:rPr lang="en-US" sz="4800" b="1" dirty="0">
                <a:solidFill>
                  <a:srgbClr val="002060"/>
                </a:solidFill>
              </a:rPr>
              <a:t> Mawrth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23515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 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FF0000"/>
                </a:solidFill>
              </a:rPr>
              <a:t> </a:t>
            </a:r>
            <a:r>
              <a:rPr lang="en-US" sz="4400" b="1">
                <a:solidFill>
                  <a:srgbClr val="002060"/>
                </a:solidFill>
              </a:rPr>
              <a:t>….. </a:t>
            </a:r>
            <a:r>
              <a:rPr lang="en-US" sz="4400" b="1" err="1">
                <a:solidFill>
                  <a:srgbClr val="002060"/>
                </a:solidFill>
              </a:rPr>
              <a:t>nawr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….. now?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 ….. </a:t>
            </a:r>
            <a:r>
              <a:rPr lang="en-US" sz="2800" b="1" err="1">
                <a:solidFill>
                  <a:srgbClr val="002060"/>
                </a:solidFill>
              </a:rPr>
              <a:t>nawr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 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 ….. </a:t>
            </a:r>
            <a:r>
              <a:rPr lang="en-US" sz="2800" b="1" err="1">
                <a:solidFill>
                  <a:srgbClr val="002060"/>
                </a:solidFill>
              </a:rPr>
              <a:t>nawr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806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month is it?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375172" y="3869522"/>
            <a:ext cx="11770817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    Mis                                   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2956092" y="2743162"/>
            <a:ext cx="5952787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 err="1">
                <a:solidFill>
                  <a:srgbClr val="002060"/>
                </a:solidFill>
                <a:ea typeface="Calibri"/>
                <a:cs typeface="Calibri"/>
              </a:rPr>
              <a:t>Chwefror</a:t>
            </a:r>
          </a:p>
        </p:txBody>
      </p:sp>
    </p:spTree>
    <p:extLst>
      <p:ext uri="{BB962C8B-B14F-4D97-AF65-F5344CB8AC3E}">
        <p14:creationId xmlns:p14="http://schemas.microsoft.com/office/powerpoint/2010/main" val="3573319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305" y="227457"/>
            <a:ext cx="4068274" cy="25853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ydy’r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dyddiad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heddiw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335312" y="4720743"/>
            <a:ext cx="11319305" cy="1877437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Dydd</a:t>
            </a:r>
            <a:r>
              <a:rPr lang="en-US" sz="4400" b="1" dirty="0">
                <a:solidFill>
                  <a:srgbClr val="002060"/>
                </a:solidFill>
              </a:rPr>
              <a:t> Mawrth, y </a:t>
            </a:r>
            <a:r>
              <a:rPr lang="en-US" sz="4400" b="1" dirty="0" err="1">
                <a:solidFill>
                  <a:srgbClr val="002060"/>
                </a:solidFill>
              </a:rPr>
              <a:t>chweched</a:t>
            </a:r>
            <a:r>
              <a:rPr lang="en-US" sz="4400" b="1" dirty="0">
                <a:solidFill>
                  <a:srgbClr val="002060"/>
                </a:solidFill>
              </a:rPr>
              <a:t> o </a:t>
            </a:r>
            <a:r>
              <a:rPr lang="en-US" sz="4400" b="1" dirty="0" err="1">
                <a:solidFill>
                  <a:srgbClr val="002060"/>
                </a:solidFill>
              </a:rPr>
              <a:t>Chwefror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800" i="1" dirty="0">
              <a:solidFill>
                <a:srgbClr val="FF0000"/>
              </a:solidFill>
              <a:cs typeface="Calibri"/>
            </a:endParaRPr>
          </a:p>
          <a:p>
            <a:pPr algn="ctr"/>
            <a:r>
              <a:rPr lang="en-US" sz="4400" b="1" dirty="0" err="1">
                <a:solidFill>
                  <a:srgbClr val="002060"/>
                </a:solidFill>
                <a:cs typeface="Calibri"/>
              </a:rPr>
              <a:t>Dydd</a:t>
            </a:r>
            <a:r>
              <a:rPr lang="en-US" sz="4400" b="1" dirty="0">
                <a:solidFill>
                  <a:srgbClr val="002060"/>
                </a:solidFill>
              </a:rPr>
              <a:t> Mawrth, </a:t>
            </a:r>
            <a:r>
              <a:rPr lang="en-US" sz="4400" b="1" dirty="0" err="1">
                <a:solidFill>
                  <a:srgbClr val="002060"/>
                </a:solidFill>
              </a:rPr>
              <a:t>Chwefror</a:t>
            </a:r>
            <a:r>
              <a:rPr lang="en-US" sz="4400" b="1" dirty="0">
                <a:solidFill>
                  <a:srgbClr val="002060"/>
                </a:solidFill>
              </a:rPr>
              <a:t> y </a:t>
            </a:r>
            <a:r>
              <a:rPr lang="en-US" sz="4400" b="1" dirty="0" err="1">
                <a:solidFill>
                  <a:srgbClr val="002060"/>
                </a:solidFill>
              </a:rPr>
              <a:t>chweched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4" name="Picture 6" descr="Table&#10;&#10;Description automatically generated">
            <a:extLst>
              <a:ext uri="{FF2B5EF4-FFF2-40B4-BE49-F238E27FC236}">
                <a16:creationId xmlns:a16="http://schemas.microsoft.com/office/drawing/2014/main" id="{05187927-49D2-2900-55C9-361DB8F25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7331" y="156219"/>
            <a:ext cx="7354612" cy="432525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870377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7451824" y="656071"/>
            <a:ext cx="4561671" cy="55303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Ydych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chi'n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cofio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?! </a:t>
            </a:r>
            <a:r>
              <a:rPr lang="en-US" sz="52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Do you remember?!</a:t>
            </a:r>
            <a:endParaRPr lang="en-US" sz="5200" i="1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2BE120-5BC5-C908-0479-8057B3109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460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4010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1C46BF5-51B7-F276-BD93-0A988F44D2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0308753"/>
              </p:ext>
            </p:extLst>
          </p:nvPr>
        </p:nvGraphicFramePr>
        <p:xfrm>
          <a:off x="784730" y="2310952"/>
          <a:ext cx="4565217" cy="3688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65217">
                  <a:extLst>
                    <a:ext uri="{9D8B030D-6E8A-4147-A177-3AD203B41FA5}">
                      <a16:colId xmlns:a16="http://schemas.microsoft.com/office/drawing/2014/main" val="2382883974"/>
                    </a:ext>
                  </a:extLst>
                </a:gridCol>
              </a:tblGrid>
              <a:tr h="942813">
                <a:tc>
                  <a:txBody>
                    <a:bodyPr/>
                    <a:lstStyle/>
                    <a:p>
                      <a:r>
                        <a:rPr lang="en-GB" sz="2800">
                          <a:solidFill>
                            <a:srgbClr val="002060"/>
                          </a:solidFill>
                        </a:rPr>
                        <a:t>Dw </a:t>
                      </a:r>
                      <a:r>
                        <a:rPr lang="en-GB" sz="2800" err="1">
                          <a:solidFill>
                            <a:srgbClr val="002060"/>
                          </a:solidFill>
                        </a:rPr>
                        <a:t>i'n</a:t>
                      </a:r>
                      <a:r>
                        <a:rPr lang="en-GB" sz="280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err="1">
                          <a:solidFill>
                            <a:srgbClr val="002060"/>
                          </a:solidFill>
                        </a:rPr>
                        <a:t>byw</a:t>
                      </a:r>
                      <a:r>
                        <a:rPr lang="en-GB" sz="280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err="1">
                          <a:solidFill>
                            <a:srgbClr val="002060"/>
                          </a:solidFill>
                        </a:rPr>
                        <a:t>mewn</a:t>
                      </a:r>
                      <a:r>
                        <a:rPr lang="en-GB" sz="280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err="1">
                          <a:solidFill>
                            <a:srgbClr val="002060"/>
                          </a:solidFill>
                        </a:rPr>
                        <a:t>fflat</a:t>
                      </a:r>
                      <a:r>
                        <a:rPr lang="en-GB" sz="280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GB" sz="2800">
                          <a:solidFill>
                            <a:srgbClr val="002060"/>
                          </a:solidFill>
                        </a:rPr>
                        <a:t> Abertawe.</a:t>
                      </a:r>
                    </a:p>
                    <a:p>
                      <a:pPr lvl="0">
                        <a:buNone/>
                      </a:pPr>
                      <a:endParaRPr lang="en-GB" sz="280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39447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Dw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i'n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hoffi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bwyta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cyri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a reis.</a:t>
                      </a:r>
                    </a:p>
                    <a:p>
                      <a:pPr lvl="0">
                        <a:buNone/>
                      </a:pPr>
                      <a:endParaRPr lang="en-GB" sz="2800" b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69269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Mae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gwallt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brown a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llygaid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gwyrdd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gyda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fi.</a:t>
                      </a:r>
                    </a:p>
                    <a:p>
                      <a:pPr lvl="0">
                        <a:buNone/>
                      </a:pPr>
                      <a:endParaRPr lang="en-GB" sz="2800" b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731324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DF2982E-8BBB-5F88-0DB9-9F53591B9A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8082744"/>
              </p:ext>
            </p:extLst>
          </p:nvPr>
        </p:nvGraphicFramePr>
        <p:xfrm>
          <a:off x="6651355" y="2285999"/>
          <a:ext cx="4771864" cy="36984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71864">
                  <a:extLst>
                    <a:ext uri="{9D8B030D-6E8A-4147-A177-3AD203B41FA5}">
                      <a16:colId xmlns:a16="http://schemas.microsoft.com/office/drawing/2014/main" val="2382883974"/>
                    </a:ext>
                  </a:extLst>
                </a:gridCol>
              </a:tblGrid>
              <a:tr h="1381932">
                <a:tc>
                  <a:txBody>
                    <a:bodyPr/>
                    <a:lstStyle/>
                    <a:p>
                      <a:r>
                        <a:rPr lang="en-GB" sz="2800">
                          <a:solidFill>
                            <a:srgbClr val="FF0000"/>
                          </a:solidFill>
                        </a:rPr>
                        <a:t>Mae </a:t>
                      </a:r>
                      <a:r>
                        <a:rPr lang="en-GB" sz="2800" err="1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en-GB" sz="2800" err="1">
                          <a:solidFill>
                            <a:srgbClr val="002060"/>
                          </a:solidFill>
                        </a:rPr>
                        <a:t>'n</a:t>
                      </a:r>
                      <a:r>
                        <a:rPr lang="en-GB" sz="280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err="1">
                          <a:solidFill>
                            <a:srgbClr val="002060"/>
                          </a:solidFill>
                        </a:rPr>
                        <a:t>byw</a:t>
                      </a:r>
                      <a:r>
                        <a:rPr lang="en-GB" sz="280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err="1">
                          <a:solidFill>
                            <a:srgbClr val="002060"/>
                          </a:solidFill>
                        </a:rPr>
                        <a:t>mewn</a:t>
                      </a:r>
                      <a:r>
                        <a:rPr lang="en-GB" sz="280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err="1">
                          <a:solidFill>
                            <a:srgbClr val="002060"/>
                          </a:solidFill>
                        </a:rPr>
                        <a:t>fflat</a:t>
                      </a:r>
                      <a:r>
                        <a:rPr lang="en-GB" sz="280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GB" sz="2800">
                          <a:solidFill>
                            <a:srgbClr val="002060"/>
                          </a:solidFill>
                        </a:rPr>
                        <a:t> Abertawe.</a:t>
                      </a:r>
                    </a:p>
                    <a:p>
                      <a:pPr lvl="0">
                        <a:buNone/>
                      </a:pPr>
                      <a:endParaRPr lang="en-GB" sz="280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39447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>
                          <a:solidFill>
                            <a:srgbClr val="FF0000"/>
                          </a:solidFill>
                        </a:rPr>
                        <a:t>Mae </a:t>
                      </a:r>
                      <a:r>
                        <a:rPr lang="en-GB" sz="2800" b="1" err="1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'n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hoffi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bwyta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cyri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a reis.</a:t>
                      </a:r>
                    </a:p>
                    <a:p>
                      <a:pPr lvl="0">
                        <a:buNone/>
                      </a:pPr>
                      <a:endParaRPr lang="en-GB" sz="2800" b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69269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Mae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gwallt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brown a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llygaid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gwyrdd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gyda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b="1" err="1">
                          <a:solidFill>
                            <a:srgbClr val="FF0000"/>
                          </a:solidFill>
                        </a:rPr>
                        <a:t>fe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endParaRPr lang="en-GB" sz="2800" b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731324"/>
                  </a:ext>
                </a:extLst>
              </a:tr>
            </a:tbl>
          </a:graphicData>
        </a:graphic>
      </p:graphicFrame>
      <p:sp>
        <p:nvSpPr>
          <p:cNvPr id="7" name="Arrow: Right 6">
            <a:extLst>
              <a:ext uri="{FF2B5EF4-FFF2-40B4-BE49-F238E27FC236}">
                <a16:creationId xmlns:a16="http://schemas.microsoft.com/office/drawing/2014/main" id="{E1B251A7-7ACA-92CC-7D82-14805D243F98}"/>
              </a:ext>
            </a:extLst>
          </p:cNvPr>
          <p:cNvSpPr/>
          <p:nvPr/>
        </p:nvSpPr>
        <p:spPr>
          <a:xfrm>
            <a:off x="5566474" y="2789694"/>
            <a:ext cx="916983" cy="464949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2747FA58-9EBD-8E74-2451-26BC98880AA6}"/>
              </a:ext>
            </a:extLst>
          </p:cNvPr>
          <p:cNvSpPr/>
          <p:nvPr/>
        </p:nvSpPr>
        <p:spPr>
          <a:xfrm>
            <a:off x="5566473" y="3900405"/>
            <a:ext cx="916983" cy="464949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79B8893C-533B-4F7B-7620-711774040587}"/>
              </a:ext>
            </a:extLst>
          </p:cNvPr>
          <p:cNvSpPr/>
          <p:nvPr/>
        </p:nvSpPr>
        <p:spPr>
          <a:xfrm>
            <a:off x="5566473" y="5062778"/>
            <a:ext cx="916983" cy="464949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0AC8E43B-F200-5440-6072-2905464D6407}"/>
              </a:ext>
            </a:extLst>
          </p:cNvPr>
          <p:cNvSpPr/>
          <p:nvPr/>
        </p:nvSpPr>
        <p:spPr>
          <a:xfrm>
            <a:off x="1808135" y="180813"/>
            <a:ext cx="2363491" cy="2118101"/>
          </a:xfrm>
          <a:prstGeom prst="star5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b="1">
                <a:solidFill>
                  <a:srgbClr val="002060"/>
                </a:solidFill>
                <a:cs typeface="Calibri"/>
              </a:rPr>
              <a:t>fi</a:t>
            </a:r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C2FDDD46-3BF4-0A8F-FD29-B1BE4D2087D3}"/>
              </a:ext>
            </a:extLst>
          </p:cNvPr>
          <p:cNvSpPr/>
          <p:nvPr/>
        </p:nvSpPr>
        <p:spPr>
          <a:xfrm>
            <a:off x="7891219" y="180812"/>
            <a:ext cx="2363491" cy="2118101"/>
          </a:xfrm>
          <a:prstGeom prst="star5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5400" b="1" err="1">
                <a:solidFill>
                  <a:srgbClr val="002060"/>
                </a:solidFill>
                <a:cs typeface="Calibri"/>
              </a:rPr>
              <a:t>fe</a:t>
            </a:r>
          </a:p>
        </p:txBody>
      </p:sp>
    </p:spTree>
    <p:extLst>
      <p:ext uri="{BB962C8B-B14F-4D97-AF65-F5344CB8AC3E}">
        <p14:creationId xmlns:p14="http://schemas.microsoft.com/office/powerpoint/2010/main" val="39044543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67044" y="245923"/>
            <a:ext cx="5791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Gofyn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ac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ateb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cwestiynau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</a:p>
          <a:p>
            <a:r>
              <a:rPr lang="en-US" sz="2800" i="1">
                <a:solidFill>
                  <a:srgbClr val="002060"/>
                </a:solidFill>
                <a:cs typeface="Calibri"/>
              </a:rPr>
              <a:t>Asking and answering questions...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FE37DB4-A0AF-5475-C8BA-10C1416E1821}"/>
              </a:ext>
            </a:extLst>
          </p:cNvPr>
          <p:cNvGraphicFramePr>
            <a:graphicFrameLocks noGrp="1"/>
          </p:cNvGraphicFramePr>
          <p:nvPr/>
        </p:nvGraphicFramePr>
        <p:xfrm>
          <a:off x="1162373" y="1666584"/>
          <a:ext cx="9880168" cy="499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40084">
                  <a:extLst>
                    <a:ext uri="{9D8B030D-6E8A-4147-A177-3AD203B41FA5}">
                      <a16:colId xmlns:a16="http://schemas.microsoft.com/office/drawing/2014/main" val="2698518477"/>
                    </a:ext>
                  </a:extLst>
                </a:gridCol>
                <a:gridCol w="4940084">
                  <a:extLst>
                    <a:ext uri="{9D8B030D-6E8A-4147-A177-3AD203B41FA5}">
                      <a16:colId xmlns:a16="http://schemas.microsoft.com/office/drawing/2014/main" val="308542283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2800" b="1" err="1">
                          <a:solidFill>
                            <a:srgbClr val="002060"/>
                          </a:solidFill>
                          <a:effectLst/>
                        </a:rPr>
                        <a:t>Cwestiwn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>
                          <a:solidFill>
                            <a:srgbClr val="002060"/>
                          </a:solidFill>
                          <a:effectLst/>
                        </a:rPr>
                        <a:t>Ateb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BFF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919541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670751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Pryd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ben-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Mae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ben-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mis 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515372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…..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 b="0">
                          <a:solidFill>
                            <a:srgbClr val="FF0000"/>
                          </a:solidFill>
                          <a:effectLst/>
                        </a:rPr>
                        <a:t>.</a:t>
                      </a:r>
                      <a:endParaRPr lang="en-GB" sz="2400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42044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Ble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Mae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484979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Faint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Mae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e'n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…..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0" err="1">
                          <a:solidFill>
                            <a:srgbClr val="002060"/>
                          </a:solidFill>
                          <a:effectLst/>
                        </a:rPr>
                        <a:t>o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832765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hobi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Ei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hobi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321307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...?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Mae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137261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dydy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e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Dydy 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97834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Oes ...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fe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Oes,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 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fe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Nac </a:t>
                      </a:r>
                      <a:r>
                        <a:rPr lang="en-GB" sz="2400" b="0" err="1">
                          <a:solidFill>
                            <a:srgbClr val="002060"/>
                          </a:solidFill>
                          <a:effectLst/>
                        </a:rPr>
                        <a:t>oes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, does dim ….. </a:t>
                      </a:r>
                      <a:r>
                        <a:rPr lang="en-GB" sz="2400" b="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fe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636946"/>
                  </a:ext>
                </a:extLst>
              </a:tr>
            </a:tbl>
          </a:graphicData>
        </a:graphic>
      </p:graphicFrame>
      <p:pic>
        <p:nvPicPr>
          <p:cNvPr id="4" name="Picture 6" descr="Icon&#10;&#10;Description automatically generated">
            <a:extLst>
              <a:ext uri="{FF2B5EF4-FFF2-40B4-BE49-F238E27FC236}">
                <a16:creationId xmlns:a16="http://schemas.microsoft.com/office/drawing/2014/main" id="{6D30BA8D-074B-BC74-7401-6CBF46B9D4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7518" y="-192"/>
            <a:ext cx="1593743" cy="1576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4947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53730" y="4647426"/>
            <a:ext cx="5957322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</a:rPr>
              <a:t>Mae </a:t>
            </a:r>
            <a:r>
              <a:rPr lang="en-US" sz="4000" b="1" err="1">
                <a:solidFill>
                  <a:srgbClr val="002060"/>
                </a:solidFill>
              </a:rPr>
              <a:t>hi'n</a:t>
            </a:r>
            <a:r>
              <a:rPr lang="en-US" sz="4000" b="1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amser</a:t>
            </a:r>
            <a:r>
              <a:rPr lang="en-US" sz="40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4000" b="1" err="1">
                <a:solidFill>
                  <a:srgbClr val="002060"/>
                </a:solidFill>
              </a:rPr>
              <a:t>cofrestru</a:t>
            </a:r>
            <a:r>
              <a:rPr lang="en-US" sz="4000" b="1">
                <a:solidFill>
                  <a:srgbClr val="002060"/>
                </a:solidFill>
              </a:rPr>
              <a:t>!</a:t>
            </a:r>
            <a:endParaRPr lang="en-US" sz="40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400" i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It's registration time!</a:t>
            </a:r>
            <a:endParaRPr lang="en-US" sz="24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255895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234418" y="1258"/>
            <a:ext cx="6648993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hi'n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cofrestru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endParaRPr lang="en-US" sz="4400" dirty="0"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241B824-2FCE-0050-2472-6F34EC79E367}"/>
              </a:ext>
            </a:extLst>
          </p:cNvPr>
          <p:cNvGraphicFramePr>
            <a:graphicFrameLocks noGrp="1"/>
          </p:cNvGraphicFramePr>
          <p:nvPr/>
        </p:nvGraphicFramePr>
        <p:xfrm>
          <a:off x="6045283" y="844572"/>
          <a:ext cx="2962275" cy="5887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>
                  <a:extLst>
                    <a:ext uri="{9D8B030D-6E8A-4147-A177-3AD203B41FA5}">
                      <a16:colId xmlns:a16="http://schemas.microsoft.com/office/drawing/2014/main" val="2279823326"/>
                    </a:ext>
                  </a:extLst>
                </a:gridCol>
                <a:gridCol w="2047875">
                  <a:extLst>
                    <a:ext uri="{9D8B030D-6E8A-4147-A177-3AD203B41FA5}">
                      <a16:colId xmlns:a16="http://schemas.microsoft.com/office/drawing/2014/main" val="811541030"/>
                    </a:ext>
                  </a:extLst>
                </a:gridCol>
              </a:tblGrid>
              <a:tr h="401052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Rhif</a:t>
                      </a:r>
                      <a:endParaRPr lang="en-US" b="0" i="0" dirty="0" err="1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Pwy</a:t>
                      </a:r>
                      <a:r>
                        <a:rPr lang="en-US" sz="2000" b="1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?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7081571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Caitlin Bayliss-Clark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366416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Caitlin Maunders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67132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3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Cara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256252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4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Carly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67490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5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Elle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445286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6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Emily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6360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7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Emma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933404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8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Emmie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292535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9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Ffion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805681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10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Holly Congdon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262543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11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Holly Davies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764217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12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Holly Drummond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990350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13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Jodie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47832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14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Katie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587800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15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Kayla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412969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117D1CC-DB71-2B77-4C28-649F58B222CD}"/>
              </a:ext>
            </a:extLst>
          </p:cNvPr>
          <p:cNvGraphicFramePr>
            <a:graphicFrameLocks noGrp="1"/>
          </p:cNvGraphicFramePr>
          <p:nvPr/>
        </p:nvGraphicFramePr>
        <p:xfrm>
          <a:off x="9277222" y="2021628"/>
          <a:ext cx="2619375" cy="4701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9625">
                  <a:extLst>
                    <a:ext uri="{9D8B030D-6E8A-4147-A177-3AD203B41FA5}">
                      <a16:colId xmlns:a16="http://schemas.microsoft.com/office/drawing/2014/main" val="397912032"/>
                    </a:ext>
                  </a:extLst>
                </a:gridCol>
                <a:gridCol w="1809750">
                  <a:extLst>
                    <a:ext uri="{9D8B030D-6E8A-4147-A177-3AD203B41FA5}">
                      <a16:colId xmlns:a16="http://schemas.microsoft.com/office/drawing/2014/main" val="763930374"/>
                    </a:ext>
                  </a:extLst>
                </a:gridCol>
              </a:tblGrid>
              <a:tr h="3941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Rhif</a:t>
                      </a:r>
                      <a:endParaRPr lang="en-US" b="0" i="0" dirty="0" err="1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Pwy</a:t>
                      </a:r>
                      <a:r>
                        <a:rPr lang="en-US" sz="2000" b="1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?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8966912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16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Kieran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6669110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17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Lauren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2918235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18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Lucie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4773966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19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Lucy Gerlach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1837359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20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Lucy Mann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455245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21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Megan 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3958036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22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Melissa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911077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23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Millie-Jayne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657334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24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Nia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8828857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25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Olivia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0487249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26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Phoebe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0429521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27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Rebecca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6438097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130B49E6-B3C6-0D27-8F26-36CDD96171CD}"/>
              </a:ext>
            </a:extLst>
          </p:cNvPr>
          <p:cNvSpPr txBox="1"/>
          <p:nvPr/>
        </p:nvSpPr>
        <p:spPr>
          <a:xfrm>
            <a:off x="9141418" y="139485"/>
            <a:ext cx="305316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i="1" dirty="0">
                <a:solidFill>
                  <a:srgbClr val="002060"/>
                </a:solidFill>
                <a:cs typeface="Arial"/>
              </a:rPr>
              <a:t>Ask and answer a question about </a:t>
            </a:r>
            <a:r>
              <a:rPr lang="en-GB" sz="2000" i="1" dirty="0" err="1">
                <a:solidFill>
                  <a:srgbClr val="002060"/>
                </a:solidFill>
                <a:cs typeface="Arial"/>
              </a:rPr>
              <a:t>Tomos</a:t>
            </a:r>
            <a:r>
              <a:rPr lang="en-GB" sz="2000" i="1" dirty="0">
                <a:solidFill>
                  <a:srgbClr val="002060"/>
                </a:solidFill>
                <a:cs typeface="Arial"/>
              </a:rPr>
              <a:t> John!</a:t>
            </a:r>
            <a:endParaRPr lang="en-US" sz="2000">
              <a:solidFill>
                <a:srgbClr val="002060"/>
              </a:solidFill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988143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3147221"/>
              </p:ext>
            </p:extLst>
          </p:nvPr>
        </p:nvGraphicFramePr>
        <p:xfrm>
          <a:off x="673738" y="1071654"/>
          <a:ext cx="7146069" cy="55731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4813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441256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40037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Tomos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John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37454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  <a:endParaRPr lang="en-US" sz="1800" b="1"/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31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Pen-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Mawrth 3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9300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Cartref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  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fflat</a:t>
                      </a: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Caerfyrddin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Hobïau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rhedeg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nofio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coginio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cyri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a reis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lasagne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mwynhau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ffrindiau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mynd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i'r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sinema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tywydd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oer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bore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Gwallt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brown,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byr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Llygaid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brown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89966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Teulu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  mam a dad</a:t>
                      </a:r>
                      <a:endParaRPr lang="en-GB" sz="1800" b="0" i="0" u="none" strike="noStrike" noProof="0" err="1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0905141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Brawd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dim un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80002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Chwaer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un 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chwaer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377660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Anifail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Anwes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cath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o'r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Fflwff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0939102"/>
                  </a:ext>
                </a:extLst>
              </a:tr>
            </a:tbl>
          </a:graphicData>
        </a:graphic>
      </p:graphicFrame>
      <p:pic>
        <p:nvPicPr>
          <p:cNvPr id="3" name="Picture 5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DC6B6F9F-57D3-1E73-D490-16D2EF437A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8977" y="1523768"/>
            <a:ext cx="2743200" cy="3810463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6" name="TextBox 1">
            <a:extLst>
              <a:ext uri="{FF2B5EF4-FFF2-40B4-BE49-F238E27FC236}">
                <a16:creationId xmlns:a16="http://schemas.microsoft.com/office/drawing/2014/main" id="{9462DF0E-C650-445B-45FC-C09E4CA6654A}"/>
              </a:ext>
            </a:extLst>
          </p:cNvPr>
          <p:cNvSpPr txBox="1"/>
          <p:nvPr/>
        </p:nvSpPr>
        <p:spPr>
          <a:xfrm>
            <a:off x="3783281" y="107856"/>
            <a:ext cx="4627209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Dyma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Tomos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 John!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51900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63323" y="5112375"/>
            <a:ext cx="5957322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Dyma hi</a:t>
            </a:r>
          </a:p>
        </p:txBody>
      </p:sp>
    </p:spTree>
    <p:extLst>
      <p:ext uri="{BB962C8B-B14F-4D97-AF65-F5344CB8AC3E}">
        <p14:creationId xmlns:p14="http://schemas.microsoft.com/office/powerpoint/2010/main" val="39003808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BB83ECF7-8590-9A86-ABC1-63C8ABAC6A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4502" y="1003588"/>
            <a:ext cx="4615912" cy="4644181"/>
          </a:xfrm>
          <a:prstGeom prst="rect">
            <a:avLst/>
          </a:prstGeom>
        </p:spPr>
      </p:pic>
      <p:pic>
        <p:nvPicPr>
          <p:cNvPr id="4" name="Picture 4" descr="A picture containing indoor, white, toy, doll&#10;&#10;Description automatically generated">
            <a:extLst>
              <a:ext uri="{FF2B5EF4-FFF2-40B4-BE49-F238E27FC236}">
                <a16:creationId xmlns:a16="http://schemas.microsoft.com/office/drawing/2014/main" id="{DB968F96-84AD-86B6-D0E8-6D8A7A028E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5248" y="184688"/>
            <a:ext cx="3233979" cy="3233979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90E59C88-3933-FFF8-4FC4-A094ADFAFE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772" y="494654"/>
            <a:ext cx="3453538" cy="34535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DACCEA-0883-21EB-62FF-FD394A69E9FD}"/>
              </a:ext>
            </a:extLst>
          </p:cNvPr>
          <p:cNvSpPr txBox="1"/>
          <p:nvPr/>
        </p:nvSpPr>
        <p:spPr>
          <a:xfrm>
            <a:off x="5204848" y="5643965"/>
            <a:ext cx="194245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002060"/>
                </a:solidFill>
                <a:cs typeface="Calibri"/>
              </a:rPr>
              <a:t>fi </a:t>
            </a:r>
            <a:r>
              <a:rPr lang="en-GB" sz="4800" i="1">
                <a:solidFill>
                  <a:srgbClr val="002060"/>
                </a:solidFill>
                <a:cs typeface="Calibri"/>
              </a:rPr>
              <a:t>(me)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9D4F04-D592-B74A-7B49-2041A9C06FD5}"/>
              </a:ext>
            </a:extLst>
          </p:cNvPr>
          <p:cNvSpPr txBox="1"/>
          <p:nvPr/>
        </p:nvSpPr>
        <p:spPr>
          <a:xfrm>
            <a:off x="1123626" y="3241727"/>
            <a:ext cx="2316996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 err="1">
                <a:solidFill>
                  <a:srgbClr val="002060"/>
                </a:solidFill>
                <a:cs typeface="Calibri"/>
              </a:rPr>
              <a:t>fe</a:t>
            </a:r>
            <a:r>
              <a:rPr lang="en-GB" sz="6000" b="1">
                <a:solidFill>
                  <a:srgbClr val="002060"/>
                </a:solidFill>
                <a:cs typeface="Calibri"/>
              </a:rPr>
              <a:t> </a:t>
            </a:r>
            <a:r>
              <a:rPr lang="en-GB" sz="4800" i="1">
                <a:solidFill>
                  <a:srgbClr val="002060"/>
                </a:solidFill>
                <a:cs typeface="Calibri"/>
              </a:rPr>
              <a:t>(him)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1C7CF3-E45B-1A3E-BD26-1CA43D19AC8D}"/>
              </a:ext>
            </a:extLst>
          </p:cNvPr>
          <p:cNvSpPr txBox="1"/>
          <p:nvPr/>
        </p:nvSpPr>
        <p:spPr>
          <a:xfrm>
            <a:off x="9027761" y="3448370"/>
            <a:ext cx="2316996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002060"/>
                </a:solidFill>
                <a:cs typeface="Calibri"/>
              </a:rPr>
              <a:t>hi </a:t>
            </a:r>
            <a:r>
              <a:rPr lang="en-GB" sz="4800" i="1">
                <a:solidFill>
                  <a:srgbClr val="002060"/>
                </a:solidFill>
                <a:cs typeface="Calibri"/>
              </a:rPr>
              <a:t>(her)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A8D0EC-6532-C718-39AB-B1390C2B4E65}"/>
              </a:ext>
            </a:extLst>
          </p:cNvPr>
          <p:cNvSpPr txBox="1"/>
          <p:nvPr/>
        </p:nvSpPr>
        <p:spPr>
          <a:xfrm>
            <a:off x="4622773" y="4534"/>
            <a:ext cx="3103210" cy="150810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7200" b="1">
                <a:solidFill>
                  <a:srgbClr val="002060"/>
                </a:solidFill>
                <a:cs typeface="Calibri"/>
              </a:rPr>
              <a:t>?!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506370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67044" y="245923"/>
            <a:ext cx="579120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Gofyn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cwestiynau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...</a:t>
            </a:r>
          </a:p>
          <a:p>
            <a:r>
              <a:rPr lang="en-US" sz="2000" i="1" dirty="0">
                <a:solidFill>
                  <a:srgbClr val="002060"/>
                </a:solidFill>
                <a:cs typeface="Calibri"/>
              </a:rPr>
              <a:t>Asking questions...</a:t>
            </a:r>
            <a:endParaRPr lang="en-US" sz="20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FE37DB4-A0AF-5475-C8BA-10C1416E18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5576406"/>
              </p:ext>
            </p:extLst>
          </p:nvPr>
        </p:nvGraphicFramePr>
        <p:xfrm>
          <a:off x="322883" y="2092787"/>
          <a:ext cx="11546249" cy="417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22915">
                  <a:extLst>
                    <a:ext uri="{9D8B030D-6E8A-4147-A177-3AD203B41FA5}">
                      <a16:colId xmlns:a16="http://schemas.microsoft.com/office/drawing/2014/main" val="2698518477"/>
                    </a:ext>
                  </a:extLst>
                </a:gridCol>
                <a:gridCol w="3900406">
                  <a:extLst>
                    <a:ext uri="{9D8B030D-6E8A-4147-A177-3AD203B41FA5}">
                      <a16:colId xmlns:a16="http://schemas.microsoft.com/office/drawing/2014/main" val="3085422830"/>
                    </a:ext>
                  </a:extLst>
                </a:gridCol>
                <a:gridCol w="3822928">
                  <a:extLst>
                    <a:ext uri="{9D8B030D-6E8A-4147-A177-3AD203B41FA5}">
                      <a16:colId xmlns:a16="http://schemas.microsoft.com/office/drawing/2014/main" val="198836958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2800" b="1">
                          <a:solidFill>
                            <a:srgbClr val="002060"/>
                          </a:solidFill>
                          <a:effectLst/>
                        </a:rPr>
                        <a:t>Fi </a:t>
                      </a:r>
                      <a:r>
                        <a:rPr lang="en-GB" sz="2800" b="0" i="1">
                          <a:solidFill>
                            <a:srgbClr val="002060"/>
                          </a:solidFill>
                          <a:effectLst/>
                        </a:rPr>
                        <a:t>(me)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>
                          <a:solidFill>
                            <a:srgbClr val="002060"/>
                          </a:solidFill>
                          <a:effectLst/>
                        </a:rPr>
                        <a:t>Fe </a:t>
                      </a:r>
                      <a:r>
                        <a:rPr lang="en-GB" sz="2800" b="0" i="1">
                          <a:solidFill>
                            <a:srgbClr val="002060"/>
                          </a:solidFill>
                          <a:effectLst/>
                        </a:rPr>
                        <a:t>(him)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800" b="1">
                          <a:solidFill>
                            <a:srgbClr val="002060"/>
                          </a:solidFill>
                          <a:effectLst/>
                        </a:rPr>
                        <a:t>Hi </a:t>
                      </a:r>
                      <a:r>
                        <a:rPr lang="en-GB" sz="2800" b="0" i="1">
                          <a:solidFill>
                            <a:srgbClr val="002060"/>
                          </a:solidFill>
                          <a:effectLst/>
                        </a:rPr>
                        <a:t>(her)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919541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</a:t>
                      </a:r>
                      <a:r>
                        <a:rPr lang="en-GB" sz="2400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670751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Pryd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ben-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Pryd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ben-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Pryd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ph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en-blwydd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515372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wyt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42044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Ble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rwyt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Ble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Ble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484979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Faint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Faint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Faint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h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oed?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832765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rwyt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...?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...?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137261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dwyt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dydy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dydy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hi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97834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Oes ...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Oes ...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fe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Oes …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636946"/>
                  </a:ext>
                </a:extLst>
              </a:tr>
            </a:tbl>
          </a:graphicData>
        </a:graphic>
      </p:graphicFrame>
      <p:pic>
        <p:nvPicPr>
          <p:cNvPr id="4" name="Picture 6" descr="Icon&#10;&#10;Description automatically generated">
            <a:extLst>
              <a:ext uri="{FF2B5EF4-FFF2-40B4-BE49-F238E27FC236}">
                <a16:creationId xmlns:a16="http://schemas.microsoft.com/office/drawing/2014/main" id="{F78BE3D6-2D91-4047-D36F-F767C661F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45857" y="24057"/>
            <a:ext cx="1658319" cy="1695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6137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67044" y="245923"/>
            <a:ext cx="579120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Gofyn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 ac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ateb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cwestiynau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...</a:t>
            </a:r>
          </a:p>
          <a:p>
            <a:r>
              <a:rPr lang="en-US" sz="2000" i="1" dirty="0">
                <a:solidFill>
                  <a:srgbClr val="002060"/>
                </a:solidFill>
                <a:cs typeface="Calibri"/>
              </a:rPr>
              <a:t>Asking and answering questions...</a:t>
            </a:r>
            <a:endParaRPr lang="en-US" sz="20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FE37DB4-A0AF-5475-C8BA-10C1416E18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059111"/>
              </p:ext>
            </p:extLst>
          </p:nvPr>
        </p:nvGraphicFramePr>
        <p:xfrm>
          <a:off x="1162373" y="1666584"/>
          <a:ext cx="9880168" cy="499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40084">
                  <a:extLst>
                    <a:ext uri="{9D8B030D-6E8A-4147-A177-3AD203B41FA5}">
                      <a16:colId xmlns:a16="http://schemas.microsoft.com/office/drawing/2014/main" val="2698518477"/>
                    </a:ext>
                  </a:extLst>
                </a:gridCol>
                <a:gridCol w="4940084">
                  <a:extLst>
                    <a:ext uri="{9D8B030D-6E8A-4147-A177-3AD203B41FA5}">
                      <a16:colId xmlns:a16="http://schemas.microsoft.com/office/drawing/2014/main" val="308542283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2800" b="1" err="1">
                          <a:solidFill>
                            <a:srgbClr val="002060"/>
                          </a:solidFill>
                          <a:effectLst/>
                        </a:rPr>
                        <a:t>Cwestiwn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>
                          <a:solidFill>
                            <a:srgbClr val="002060"/>
                          </a:solidFill>
                          <a:effectLst/>
                        </a:rPr>
                        <a:t>Ateb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BFF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919541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670751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Pryd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ph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en-blwydd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Mae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ph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en-blwydd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mis 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515372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…..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42044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Ble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Mae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484979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Faint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oed?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Mae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hi'n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…..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0" err="1">
                          <a:solidFill>
                            <a:srgbClr val="002060"/>
                          </a:solidFill>
                          <a:effectLst/>
                        </a:rPr>
                        <a:t>o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832765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hobi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Ei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hobi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321307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...?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Mae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137261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dydy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hi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Dydy hi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97834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Oes ...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Oes,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 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Nac </a:t>
                      </a:r>
                      <a:r>
                        <a:rPr lang="en-GB" sz="2400" b="0" err="1">
                          <a:solidFill>
                            <a:srgbClr val="002060"/>
                          </a:solidFill>
                          <a:effectLst/>
                        </a:rPr>
                        <a:t>oes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, does dim ….. </a:t>
                      </a:r>
                      <a:r>
                        <a:rPr lang="en-GB" sz="2400" b="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636946"/>
                  </a:ext>
                </a:extLst>
              </a:tr>
            </a:tbl>
          </a:graphicData>
        </a:graphic>
      </p:graphicFrame>
      <p:pic>
        <p:nvPicPr>
          <p:cNvPr id="4" name="Picture 6" descr="Icon&#10;&#10;Description automatically generated">
            <a:extLst>
              <a:ext uri="{FF2B5EF4-FFF2-40B4-BE49-F238E27FC236}">
                <a16:creationId xmlns:a16="http://schemas.microsoft.com/office/drawing/2014/main" id="{6D30BA8D-074B-BC74-7401-6CBF46B9D4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7518" y="-192"/>
            <a:ext cx="1593743" cy="1576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8272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FB3ED36-3607-C6F7-9CD3-45902110271C}"/>
              </a:ext>
            </a:extLst>
          </p:cNvPr>
          <p:cNvSpPr txBox="1"/>
          <p:nvPr/>
        </p:nvSpPr>
        <p:spPr>
          <a:xfrm>
            <a:off x="4144908" y="69110"/>
            <a:ext cx="4033107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60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6000" b="1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6000" b="1">
                <a:solidFill>
                  <a:srgbClr val="002060"/>
                </a:solidFill>
                <a:cs typeface="Calibri"/>
              </a:rPr>
              <a:t> hi?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E07B41-EF07-2474-BA3F-011531E38401}"/>
              </a:ext>
            </a:extLst>
          </p:cNvPr>
          <p:cNvSpPr txBox="1"/>
          <p:nvPr/>
        </p:nvSpPr>
        <p:spPr>
          <a:xfrm>
            <a:off x="4441959" y="5403110"/>
            <a:ext cx="3309854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  <a:cs typeface="Calibri"/>
              </a:rPr>
              <a:t>… </a:t>
            </a:r>
            <a:r>
              <a:rPr lang="en-US" sz="6000" b="1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6000" b="1">
                <a:solidFill>
                  <a:srgbClr val="002060"/>
                </a:solidFill>
                <a:cs typeface="Calibri"/>
              </a:rPr>
              <a:t> hi.</a:t>
            </a: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8A3B0352-88EC-84D5-99F3-ED2ED994A7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46323" y="1259105"/>
            <a:ext cx="3014420" cy="22024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8">
            <a:extLst>
              <a:ext uri="{FF2B5EF4-FFF2-40B4-BE49-F238E27FC236}">
                <a16:creationId xmlns:a16="http://schemas.microsoft.com/office/drawing/2014/main" id="{D743D575-AC2B-DABF-F75B-4983DC90CD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224434" y="1259450"/>
            <a:ext cx="3027336" cy="21822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E618302C-92CA-0E4B-70F0-0EECA673E78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40231" y="3769317"/>
            <a:ext cx="3130658" cy="22123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Picture 21">
            <a:extLst>
              <a:ext uri="{FF2B5EF4-FFF2-40B4-BE49-F238E27FC236}">
                <a16:creationId xmlns:a16="http://schemas.microsoft.com/office/drawing/2014/main" id="{556D000F-DAEA-2428-25E1-211FF6544E8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220534" y="3770380"/>
            <a:ext cx="3014420" cy="21371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4" name="Picture 24" descr="A picture containing clipart&#10;&#10;Description automatically generated">
            <a:extLst>
              <a:ext uri="{FF2B5EF4-FFF2-40B4-BE49-F238E27FC236}">
                <a16:creationId xmlns:a16="http://schemas.microsoft.com/office/drawing/2014/main" id="{7F84FA7B-497E-820A-FAEA-42BDDA0FF498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8171" r="-2335" b="-690"/>
          <a:stretch/>
        </p:blipFill>
        <p:spPr>
          <a:xfrm>
            <a:off x="4388603" y="2340030"/>
            <a:ext cx="3557315" cy="21667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032191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894633" y="2202105"/>
            <a:ext cx="9290898" cy="437036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   </a:t>
            </a:r>
            <a:r>
              <a:rPr lang="en-GB" altLang="en-US" sz="240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Dw </a:t>
            </a:r>
            <a:r>
              <a:rPr lang="en-GB" altLang="en-US" sz="240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i’n</a:t>
            </a:r>
            <a:r>
              <a:rPr lang="en-GB" altLang="en-US" sz="240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240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byw</a:t>
            </a:r>
            <a:r>
              <a:rPr lang="en-GB" altLang="en-US" sz="240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 </a:t>
            </a:r>
            <a:r>
              <a:rPr lang="en-GB" altLang="en-US" sz="2400" err="1">
                <a:solidFill>
                  <a:srgbClr val="00B0F0"/>
                </a:solidFill>
                <a:latin typeface="Calibri"/>
                <a:ea typeface="Calibri" panose="020F0502020204030204" pitchFamily="34" charset="0"/>
                <a:cs typeface="Cavolini"/>
              </a:rPr>
              <a:t>yng</a:t>
            </a:r>
            <a:r>
              <a:rPr lang="en-GB" altLang="en-US" sz="240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 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Ngheredigion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 </a:t>
            </a:r>
            <a:endParaRPr lang="en-GB" altLang="en-US" sz="2400">
              <a:solidFill>
                <a:srgbClr val="002060"/>
              </a:solidFill>
              <a:latin typeface="Calibri"/>
              <a:ea typeface="Calibri" panose="020F0502020204030204" pitchFamily="34" charset="0"/>
              <a:cs typeface="Cavolini"/>
            </a:endParaRPr>
          </a:p>
          <a:p>
            <a:pPr>
              <a:buClrTx/>
              <a:buNone/>
            </a:pPr>
            <a:r>
              <a:rPr lang="en-GB" sz="2400">
                <a:solidFill>
                  <a:srgbClr val="00B050"/>
                </a:solidFill>
                <a:latin typeface="Calibri"/>
                <a:ea typeface="Calibri" panose="020F0502020204030204" pitchFamily="34" charset="0"/>
                <a:cs typeface="Cavolini"/>
              </a:rPr>
              <a:t>   </a:t>
            </a:r>
            <a:r>
              <a:rPr lang="en-GB" sz="2400" err="1">
                <a:solidFill>
                  <a:srgbClr val="00B050"/>
                </a:solidFill>
                <a:latin typeface="Calibri"/>
                <a:ea typeface="Calibri" panose="020F0502020204030204" pitchFamily="34" charset="0"/>
                <a:cs typeface="Cavolini"/>
              </a:rPr>
              <a:t>mewn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 ty 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ar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wahân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.</a:t>
            </a:r>
            <a:endParaRPr lang="en-GB" altLang="en-US" sz="2400">
              <a:solidFill>
                <a:srgbClr val="002060"/>
              </a:solidFill>
              <a:latin typeface="Calibri"/>
              <a:ea typeface="Calibri" panose="020F0502020204030204" pitchFamily="34" charset="0"/>
              <a:cs typeface="Cavolini"/>
            </a:endParaRPr>
          </a:p>
          <a:p>
            <a:pPr>
              <a:buClrTx/>
              <a:buNone/>
            </a:pPr>
            <a:r>
              <a:rPr lang="en-GB" sz="2400">
                <a:solidFill>
                  <a:srgbClr val="002060"/>
                </a:solidFill>
                <a:latin typeface="+mn-lt"/>
                <a:cs typeface="Cavolini"/>
              </a:rPr>
              <a:t>  </a:t>
            </a:r>
            <a:endParaRPr lang="en-GB" sz="2400">
              <a:cs typeface="Cavolini"/>
            </a:endParaRPr>
          </a:p>
          <a:p>
            <a:pPr>
              <a:buClrTx/>
              <a:buNone/>
            </a:pPr>
            <a:r>
              <a:rPr lang="en-GB" sz="2400">
                <a:solidFill>
                  <a:srgbClr val="002060"/>
                </a:solidFill>
                <a:latin typeface="+mn-lt"/>
                <a:cs typeface="Cavolini"/>
              </a:rPr>
              <a:t>   Mae </a:t>
            </a:r>
            <a:r>
              <a:rPr lang="en-GB" sz="2400" err="1">
                <a:solidFill>
                  <a:srgbClr val="002060"/>
                </a:solidFill>
                <a:latin typeface="+mn-lt"/>
                <a:cs typeface="Cavolini"/>
              </a:rPr>
              <a:t>e'n</a:t>
            </a:r>
            <a:r>
              <a:rPr lang="en-GB" sz="240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+mn-lt"/>
                <a:cs typeface="Cavolini"/>
              </a:rPr>
              <a:t>byw</a:t>
            </a:r>
            <a:r>
              <a:rPr lang="en-GB" sz="240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2400" err="1">
                <a:solidFill>
                  <a:srgbClr val="00B0F0"/>
                </a:solidFill>
                <a:latin typeface="+mn-lt"/>
                <a:cs typeface="Cavolini"/>
              </a:rPr>
              <a:t>yng</a:t>
            </a:r>
            <a:r>
              <a:rPr lang="en-GB" sz="2400">
                <a:solidFill>
                  <a:srgbClr val="002060"/>
                </a:solidFill>
                <a:latin typeface="+mn-lt"/>
                <a:cs typeface="Cavolini"/>
              </a:rPr>
              <a:t> </a:t>
            </a:r>
            <a:r>
              <a:rPr lang="en-GB" sz="2400" err="1">
                <a:solidFill>
                  <a:srgbClr val="002060"/>
                </a:solidFill>
                <a:latin typeface="+mn-lt"/>
                <a:cs typeface="Cavolini"/>
              </a:rPr>
              <a:t>Nghastell</a:t>
            </a:r>
            <a:r>
              <a:rPr lang="en-GB" sz="2400">
                <a:solidFill>
                  <a:srgbClr val="002060"/>
                </a:solidFill>
                <a:latin typeface="+mn-lt"/>
                <a:cs typeface="Cavolini"/>
              </a:rPr>
              <a:t> Nedd </a:t>
            </a:r>
            <a:endParaRPr lang="en-GB" sz="2400"/>
          </a:p>
          <a:p>
            <a:pPr>
              <a:buClrTx/>
              <a:buNone/>
            </a:pPr>
            <a:r>
              <a:rPr lang="en-GB" sz="2400">
                <a:solidFill>
                  <a:srgbClr val="00B050"/>
                </a:solidFill>
                <a:latin typeface="+mn-lt"/>
                <a:cs typeface="Cavolini"/>
              </a:rPr>
              <a:t>   </a:t>
            </a:r>
            <a:r>
              <a:rPr lang="en-GB" sz="2400" err="1">
                <a:solidFill>
                  <a:srgbClr val="00B050"/>
                </a:solidFill>
                <a:latin typeface="+mn-lt"/>
                <a:cs typeface="Cavolini"/>
              </a:rPr>
              <a:t>mewn</a:t>
            </a:r>
            <a:r>
              <a:rPr lang="en-GB" sz="2400">
                <a:solidFill>
                  <a:srgbClr val="002060"/>
                </a:solidFill>
                <a:latin typeface="+mn-lt"/>
                <a:cs typeface="Cavolini"/>
              </a:rPr>
              <a:t> </a:t>
            </a:r>
            <a:r>
              <a:rPr lang="en-GB" sz="2400" err="1">
                <a:solidFill>
                  <a:srgbClr val="002060"/>
                </a:solidFill>
                <a:latin typeface="+mn-lt"/>
                <a:cs typeface="Cavolini"/>
              </a:rPr>
              <a:t>byngalo</a:t>
            </a:r>
            <a:r>
              <a:rPr lang="en-GB" sz="2400">
                <a:solidFill>
                  <a:srgbClr val="002060"/>
                </a:solidFill>
                <a:latin typeface="+mn-lt"/>
                <a:cs typeface="Cavolini"/>
              </a:rPr>
              <a:t>. </a:t>
            </a:r>
            <a:endParaRPr lang="en-GB" sz="2400"/>
          </a:p>
          <a:p>
            <a:pPr>
              <a:buClrTx/>
              <a:buNone/>
            </a:pPr>
            <a:endParaRPr lang="en-GB" sz="2800">
              <a:solidFill>
                <a:srgbClr val="002060"/>
              </a:solidFill>
              <a:latin typeface="+mn-lt"/>
              <a:cs typeface="Cavolini"/>
            </a:endParaRPr>
          </a:p>
          <a:p>
            <a:pPr>
              <a:buClrTx/>
              <a:buNone/>
            </a:pPr>
            <a:r>
              <a:rPr lang="en-GB" sz="2800">
                <a:solidFill>
                  <a:srgbClr val="002060"/>
                </a:solidFill>
                <a:latin typeface="+mn-lt"/>
                <a:cs typeface="Cavolini"/>
              </a:rPr>
              <a:t>   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Mae </a:t>
            </a:r>
            <a:r>
              <a:rPr lang="en-GB" sz="3600" b="1" err="1">
                <a:solidFill>
                  <a:srgbClr val="FF0000"/>
                </a:solidFill>
                <a:latin typeface="+mn-lt"/>
                <a:cs typeface="Cavolini"/>
              </a:rPr>
              <a:t>hi</a:t>
            </a:r>
            <a:r>
              <a:rPr lang="en-GB" sz="3600" b="1" err="1">
                <a:solidFill>
                  <a:srgbClr val="002060"/>
                </a:solidFill>
                <a:latin typeface="+mn-lt"/>
                <a:cs typeface="Cavolini"/>
              </a:rPr>
              <a:t>'n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3600" b="1" err="1">
                <a:solidFill>
                  <a:srgbClr val="002060"/>
                </a:solidFill>
                <a:latin typeface="+mn-lt"/>
                <a:cs typeface="Cavolini"/>
              </a:rPr>
              <a:t>byw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3600" b="1" err="1">
                <a:solidFill>
                  <a:srgbClr val="00B0F0"/>
                </a:solidFill>
                <a:latin typeface="+mn-lt"/>
                <a:cs typeface="Cavolini"/>
              </a:rPr>
              <a:t>ym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3600" b="1" err="1">
                <a:solidFill>
                  <a:srgbClr val="002060"/>
                </a:solidFill>
                <a:latin typeface="+mn-lt"/>
                <a:cs typeface="Cavolini"/>
              </a:rPr>
              <a:t>Mhen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-y-</a:t>
            </a:r>
            <a:r>
              <a:rPr lang="en-GB" sz="3600" b="1" err="1">
                <a:solidFill>
                  <a:srgbClr val="002060"/>
                </a:solidFill>
                <a:latin typeface="+mn-lt"/>
                <a:cs typeface="Cavolini"/>
              </a:rPr>
              <a:t>bont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3600" b="1" err="1">
                <a:solidFill>
                  <a:srgbClr val="00B050"/>
                </a:solidFill>
                <a:latin typeface="+mn-lt"/>
                <a:cs typeface="Cavolini"/>
              </a:rPr>
              <a:t>mewn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3600" b="1" err="1">
                <a:solidFill>
                  <a:srgbClr val="002060"/>
                </a:solidFill>
                <a:latin typeface="+mn-lt"/>
                <a:cs typeface="Cavolini"/>
              </a:rPr>
              <a:t>fflat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.</a:t>
            </a:r>
            <a:endParaRPr lang="en-GB" sz="3600">
              <a:solidFill>
                <a:srgbClr val="002060"/>
              </a:solidFill>
              <a:latin typeface="+mn-lt"/>
              <a:cs typeface="Cavolini"/>
            </a:endParaRPr>
          </a:p>
          <a:p>
            <a:pPr>
              <a:buClrTx/>
              <a:buNone/>
            </a:pP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  Mae Siân </a:t>
            </a:r>
            <a:r>
              <a:rPr lang="en-GB" sz="3600" b="1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3600" b="1" err="1">
                <a:solidFill>
                  <a:srgbClr val="002060"/>
                </a:solidFill>
                <a:latin typeface="+mn-lt"/>
                <a:cs typeface="Cavolini"/>
              </a:rPr>
              <a:t>byw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3600" b="1" err="1">
                <a:solidFill>
                  <a:srgbClr val="00B0F0"/>
                </a:solidFill>
                <a:latin typeface="+mn-lt"/>
                <a:cs typeface="Cavolini"/>
              </a:rPr>
              <a:t>yn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 Llanelli </a:t>
            </a:r>
            <a:r>
              <a:rPr lang="en-GB" sz="3600" b="1" err="1">
                <a:solidFill>
                  <a:srgbClr val="00B050"/>
                </a:solidFill>
                <a:latin typeface="+mn-lt"/>
                <a:cs typeface="Cavolini"/>
              </a:rPr>
              <a:t>mewn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3600" b="1" err="1">
                <a:solidFill>
                  <a:srgbClr val="002060"/>
                </a:solidFill>
                <a:latin typeface="+mn-lt"/>
                <a:cs typeface="Cavolini"/>
              </a:rPr>
              <a:t>t</a:t>
            </a:r>
            <a:r>
              <a:rPr lang="en-GB" sz="3600" b="1" err="1">
                <a:solidFill>
                  <a:srgbClr val="002060"/>
                </a:solidFill>
                <a:latin typeface="Calibri"/>
                <a:cs typeface="Cavolini"/>
              </a:rPr>
              <a:t>ŷ</a:t>
            </a:r>
            <a:r>
              <a:rPr lang="en-GB" sz="3600" b="1">
                <a:solidFill>
                  <a:srgbClr val="002060"/>
                </a:solidFill>
                <a:latin typeface="Calibri"/>
                <a:cs typeface="Cavolini"/>
              </a:rPr>
              <a:t> teras.</a:t>
            </a:r>
            <a:endParaRPr lang="en-GB" sz="3600" b="1">
              <a:latin typeface="Calibri"/>
              <a:cs typeface="Cavolini"/>
            </a:endParaRPr>
          </a:p>
          <a:p>
            <a:pPr>
              <a:buClrTx/>
              <a:buNone/>
            </a:pPr>
            <a:endParaRPr lang="en-GB" altLang="en-US" sz="2800" b="1">
              <a:solidFill>
                <a:srgbClr val="002060"/>
              </a:solidFill>
              <a:latin typeface="+mn-lt"/>
              <a:cs typeface="Cavolin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551032" y="49716"/>
            <a:ext cx="5381608" cy="193899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000" b="1">
                <a:solidFill>
                  <a:srgbClr val="002060"/>
                </a:solidFill>
              </a:rPr>
              <a:t>Ble </a:t>
            </a:r>
            <a:r>
              <a:rPr lang="en-US" sz="4000" b="1" err="1">
                <a:solidFill>
                  <a:srgbClr val="002060"/>
                </a:solidFill>
              </a:rPr>
              <a:t>rwyt</a:t>
            </a:r>
            <a:r>
              <a:rPr lang="en-US" sz="4000" b="1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ti'n</a:t>
            </a:r>
            <a:r>
              <a:rPr lang="en-US" sz="4000" b="1">
                <a:solidFill>
                  <a:srgbClr val="002060"/>
                </a:solidFill>
              </a:rPr>
              <a:t> </a:t>
            </a:r>
            <a:r>
              <a:rPr lang="en-US" sz="4000" b="1" err="1">
                <a:solidFill>
                  <a:srgbClr val="002060"/>
                </a:solidFill>
              </a:rPr>
              <a:t>byw</a:t>
            </a:r>
            <a:r>
              <a:rPr lang="en-US" sz="4000" b="1">
                <a:solidFill>
                  <a:srgbClr val="002060"/>
                </a:solidFill>
              </a:rPr>
              <a:t>?</a:t>
            </a:r>
            <a:endParaRPr lang="en-US" sz="4000" i="1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4000" b="1">
                <a:solidFill>
                  <a:srgbClr val="002060"/>
                </a:solidFill>
              </a:rPr>
              <a:t>Ble </a:t>
            </a:r>
            <a:r>
              <a:rPr lang="en-US" sz="4000" b="1" err="1">
                <a:solidFill>
                  <a:srgbClr val="002060"/>
                </a:solidFill>
              </a:rPr>
              <a:t>mae</a:t>
            </a:r>
            <a:r>
              <a:rPr lang="en-US" sz="4000" b="1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e’n</a:t>
            </a:r>
            <a:r>
              <a:rPr lang="en-US" sz="4000" b="1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byw</a:t>
            </a:r>
            <a:r>
              <a:rPr lang="en-US" sz="4000" b="1">
                <a:solidFill>
                  <a:srgbClr val="002060"/>
                </a:solidFill>
              </a:rPr>
              <a:t>?</a:t>
            </a:r>
          </a:p>
          <a:p>
            <a:r>
              <a:rPr lang="en-US" sz="4000" b="1">
                <a:solidFill>
                  <a:srgbClr val="002060"/>
                </a:solidFill>
                <a:cs typeface="Calibri"/>
              </a:rPr>
              <a:t>Ble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mae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FF0000"/>
                </a:solidFill>
                <a:cs typeface="Calibri"/>
              </a:rPr>
              <a:t>hi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'n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byw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?</a:t>
            </a:r>
          </a:p>
        </p:txBody>
      </p:sp>
      <p:sp>
        <p:nvSpPr>
          <p:cNvPr id="4" name="12-Point Star 9">
            <a:extLst>
              <a:ext uri="{FF2B5EF4-FFF2-40B4-BE49-F238E27FC236}">
                <a16:creationId xmlns:a16="http://schemas.microsoft.com/office/drawing/2014/main" id="{E8C18B88-AE42-97EF-794F-FD1B1762C9A1}"/>
              </a:ext>
            </a:extLst>
          </p:cNvPr>
          <p:cNvSpPr/>
          <p:nvPr/>
        </p:nvSpPr>
        <p:spPr>
          <a:xfrm>
            <a:off x="6297605" y="910603"/>
            <a:ext cx="5719315" cy="3131891"/>
          </a:xfrm>
          <a:prstGeom prst="star12">
            <a:avLst/>
          </a:prstGeom>
          <a:solidFill>
            <a:srgbClr val="CCF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 u="sng">
                <a:solidFill>
                  <a:srgbClr val="002060"/>
                </a:solidFill>
              </a:rPr>
              <a:t>RHEOL:</a:t>
            </a:r>
            <a:endParaRPr lang="en-US" sz="2000" b="1" u="sng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000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000" b="1" err="1">
                <a:solidFill>
                  <a:srgbClr val="002060"/>
                </a:solidFill>
              </a:rPr>
              <a:t>yn</a:t>
            </a:r>
            <a:r>
              <a:rPr lang="en-US" sz="2000" b="1">
                <a:solidFill>
                  <a:srgbClr val="002060"/>
                </a:solidFill>
              </a:rPr>
              <a:t>  </a:t>
            </a:r>
            <a:r>
              <a:rPr lang="en-US" sz="2000">
                <a:solidFill>
                  <a:srgbClr val="002060"/>
                </a:solidFill>
              </a:rPr>
              <a:t>=  </a:t>
            </a:r>
            <a:r>
              <a:rPr lang="en-US" sz="2000" err="1">
                <a:solidFill>
                  <a:srgbClr val="002060"/>
                </a:solidFill>
              </a:rPr>
              <a:t>lle</a:t>
            </a:r>
            <a:r>
              <a:rPr lang="en-US" sz="2000">
                <a:solidFill>
                  <a:srgbClr val="002060"/>
                </a:solidFill>
              </a:rPr>
              <a:t> </a:t>
            </a:r>
            <a:r>
              <a:rPr lang="en-US" sz="2000" err="1">
                <a:solidFill>
                  <a:srgbClr val="002060"/>
                </a:solidFill>
              </a:rPr>
              <a:t>penodol</a:t>
            </a:r>
            <a:endParaRPr lang="en-US" sz="200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           (definite place)</a:t>
            </a:r>
          </a:p>
          <a:p>
            <a:pPr algn="ctr"/>
            <a:endParaRPr lang="en-US" sz="20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000" b="1" err="1">
                <a:solidFill>
                  <a:srgbClr val="002060"/>
                </a:solidFill>
                <a:cs typeface="Calibri"/>
              </a:rPr>
              <a:t>mewn</a:t>
            </a:r>
            <a:r>
              <a:rPr lang="en-US" sz="2000" b="1">
                <a:solidFill>
                  <a:srgbClr val="002060"/>
                </a:solidFill>
                <a:cs typeface="Calibri"/>
              </a:rPr>
              <a:t>  </a:t>
            </a:r>
            <a:r>
              <a:rPr lang="en-US" sz="2000">
                <a:solidFill>
                  <a:srgbClr val="002060"/>
                </a:solidFill>
                <a:cs typeface="Calibri"/>
              </a:rPr>
              <a:t>=  </a:t>
            </a:r>
            <a:r>
              <a:rPr lang="en-US" sz="2000" err="1">
                <a:solidFill>
                  <a:srgbClr val="002060"/>
                </a:solidFill>
                <a:cs typeface="Calibri"/>
              </a:rPr>
              <a:t>lle</a:t>
            </a:r>
            <a:r>
              <a:rPr lang="en-US" sz="2000">
                <a:solidFill>
                  <a:srgbClr val="002060"/>
                </a:solidFill>
                <a:cs typeface="Calibri"/>
              </a:rPr>
              <a:t> </a:t>
            </a:r>
            <a:r>
              <a:rPr lang="en-US" sz="2000" err="1">
                <a:solidFill>
                  <a:srgbClr val="002060"/>
                </a:solidFill>
                <a:cs typeface="Calibri"/>
              </a:rPr>
              <a:t>amhenodol</a:t>
            </a:r>
            <a:endParaRPr lang="en-US" sz="200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                   (indefinite place)</a:t>
            </a:r>
          </a:p>
        </p:txBody>
      </p:sp>
    </p:spTree>
    <p:extLst>
      <p:ext uri="{BB962C8B-B14F-4D97-AF65-F5344CB8AC3E}">
        <p14:creationId xmlns:p14="http://schemas.microsoft.com/office/powerpoint/2010/main" val="34180248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3264235" y="456912"/>
            <a:ext cx="9647902" cy="184665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</a:rPr>
              <a:t>Beth </a:t>
            </a:r>
            <a:r>
              <a:rPr lang="en-US" sz="6000" b="1" err="1">
                <a:solidFill>
                  <a:srgbClr val="002060"/>
                </a:solidFill>
              </a:rPr>
              <a:t>ydy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FF0000"/>
                </a:solidFill>
              </a:rPr>
              <a:t>ei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002060"/>
                </a:solidFill>
              </a:rPr>
              <a:t>hobïau</a:t>
            </a:r>
            <a:r>
              <a:rPr lang="en-US" sz="6000" b="1">
                <a:solidFill>
                  <a:srgbClr val="002060"/>
                </a:solidFill>
              </a:rPr>
              <a:t> (hi)?</a:t>
            </a:r>
            <a:endParaRPr lang="en-US" sz="6000">
              <a:ea typeface="Calibri"/>
              <a:cs typeface="Calibri"/>
            </a:endParaRPr>
          </a:p>
          <a:p>
            <a:pPr algn="ctr"/>
            <a:r>
              <a:rPr lang="en-US" sz="5400" i="1">
                <a:solidFill>
                  <a:srgbClr val="002060"/>
                </a:solidFill>
              </a:rPr>
              <a:t>            </a:t>
            </a:r>
            <a:r>
              <a:rPr lang="en-US" sz="2800" i="1">
                <a:solidFill>
                  <a:srgbClr val="002060"/>
                </a:solidFill>
              </a:rPr>
              <a:t>What are </a:t>
            </a:r>
            <a:r>
              <a:rPr lang="en-US" sz="2800" i="1">
                <a:solidFill>
                  <a:srgbClr val="FF0000"/>
                </a:solidFill>
              </a:rPr>
              <a:t>her</a:t>
            </a:r>
            <a:r>
              <a:rPr lang="en-US" sz="2800" i="1">
                <a:solidFill>
                  <a:srgbClr val="002060"/>
                </a:solidFill>
              </a:rPr>
              <a:t> hobbies? </a:t>
            </a:r>
            <a:r>
              <a:rPr lang="en-US" sz="5400" i="1">
                <a:solidFill>
                  <a:srgbClr val="002060"/>
                </a:solidFill>
              </a:rPr>
              <a:t>              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5282740" y="4231573"/>
            <a:ext cx="5600096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>
                <a:solidFill>
                  <a:srgbClr val="FF0000"/>
                </a:solidFill>
              </a:rPr>
              <a:t>Ei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hobïau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002060"/>
                </a:solidFill>
              </a:rPr>
              <a:t>ydy</a:t>
            </a:r>
            <a:r>
              <a:rPr lang="en-US" sz="6000" b="1">
                <a:solidFill>
                  <a:srgbClr val="002060"/>
                </a:solidFill>
              </a:rPr>
              <a:t>...</a:t>
            </a:r>
            <a:endParaRPr lang="en-US" sz="6000" b="1" u="none" strike="noStrike">
              <a:solidFill>
                <a:srgbClr val="002060"/>
              </a:solidFill>
              <a:effectLst/>
            </a:endParaRPr>
          </a:p>
          <a:p>
            <a:pPr algn="ctr" fontAlgn="base"/>
            <a:r>
              <a:rPr lang="en-US" sz="2000" i="1">
                <a:solidFill>
                  <a:srgbClr val="FF0000"/>
                </a:solidFill>
                <a:cs typeface="Calibri"/>
              </a:rPr>
              <a:t>Her</a:t>
            </a:r>
            <a:r>
              <a:rPr lang="en-US" sz="2000" i="1">
                <a:solidFill>
                  <a:srgbClr val="002060"/>
                </a:solidFill>
                <a:cs typeface="Calibri"/>
              </a:rPr>
              <a:t> hobbies are...</a:t>
            </a:r>
            <a:endParaRPr lang="en-US" sz="2000" b="0" i="1" u="none" strike="noStrike">
              <a:solidFill>
                <a:srgbClr val="002060"/>
              </a:solidFill>
              <a:effectLst/>
              <a:ea typeface="Calibri"/>
              <a:cs typeface="Calibri"/>
            </a:endParaRPr>
          </a:p>
        </p:txBody>
      </p:sp>
      <p:pic>
        <p:nvPicPr>
          <p:cNvPr id="3" name="Picture 10" descr="A picture containing outdoor object&#10;&#10;Description automatically generated">
            <a:extLst>
              <a:ext uri="{FF2B5EF4-FFF2-40B4-BE49-F238E27FC236}">
                <a16:creationId xmlns:a16="http://schemas.microsoft.com/office/drawing/2014/main" id="{8DB05687-5011-CF96-8160-C278775385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25" y="1798186"/>
            <a:ext cx="4176793" cy="3352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4287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1494846" y="56539"/>
            <a:ext cx="9208782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</a:rPr>
              <a:t>Beth </a:t>
            </a:r>
            <a:r>
              <a:rPr lang="en-US" sz="6000" b="1" err="1">
                <a:solidFill>
                  <a:srgbClr val="002060"/>
                </a:solidFill>
              </a:rPr>
              <a:t>ydy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FF0000"/>
                </a:solidFill>
              </a:rPr>
              <a:t>ei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hobïau</a:t>
            </a:r>
            <a:r>
              <a:rPr lang="en-US" sz="6000" b="1">
                <a:solidFill>
                  <a:srgbClr val="002060"/>
                </a:solidFill>
              </a:rPr>
              <a:t> (hi)?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3293791" y="5497268"/>
            <a:ext cx="5600096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6000" b="1">
                <a:solidFill>
                  <a:srgbClr val="FF0000"/>
                </a:solidFill>
                <a:ea typeface="Calibri"/>
                <a:cs typeface="Calibri"/>
              </a:rPr>
              <a:t>Ei </a:t>
            </a:r>
            <a:r>
              <a:rPr lang="en-US" sz="6000" b="1" err="1">
                <a:solidFill>
                  <a:srgbClr val="002060"/>
                </a:solidFill>
                <a:ea typeface="Calibri"/>
                <a:cs typeface="Calibri"/>
              </a:rPr>
              <a:t>hobïau</a:t>
            </a:r>
            <a:r>
              <a:rPr lang="en-US" sz="6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6000" b="1" err="1">
                <a:solidFill>
                  <a:srgbClr val="002060"/>
                </a:solidFill>
                <a:ea typeface="Calibri"/>
                <a:cs typeface="Calibri"/>
              </a:rPr>
              <a:t>ydy</a:t>
            </a:r>
            <a:r>
              <a:rPr lang="en-US" sz="6000" b="1">
                <a:solidFill>
                  <a:srgbClr val="002060"/>
                </a:solidFill>
                <a:ea typeface="Calibri"/>
                <a:cs typeface="Calibri"/>
              </a:rPr>
              <a:t> ...</a:t>
            </a:r>
          </a:p>
        </p:txBody>
      </p:sp>
      <p:pic>
        <p:nvPicPr>
          <p:cNvPr id="10" name="Picture 10" descr="A picture containing outdoor object&#10;&#10;Description automatically generated">
            <a:extLst>
              <a:ext uri="{FF2B5EF4-FFF2-40B4-BE49-F238E27FC236}">
                <a16:creationId xmlns:a16="http://schemas.microsoft.com/office/drawing/2014/main" id="{2B013839-C68E-C812-95BE-A3C54A581A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4061" y="1565711"/>
            <a:ext cx="4176793" cy="3352036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937BC851-935B-E155-C674-3B8BD11D34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284" y="4732033"/>
            <a:ext cx="1292334" cy="1451030"/>
          </a:xfrm>
          <a:prstGeom prst="rect">
            <a:avLst/>
          </a:prstGeom>
        </p:spPr>
      </p:pic>
      <p:pic>
        <p:nvPicPr>
          <p:cNvPr id="12" name="Picture 12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183A919A-D63E-D373-CA03-641E392CEB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08" y="3367814"/>
            <a:ext cx="2006063" cy="2524610"/>
          </a:xfrm>
          <a:prstGeom prst="rect">
            <a:avLst/>
          </a:prstGeom>
        </p:spPr>
      </p:pic>
      <p:pic>
        <p:nvPicPr>
          <p:cNvPr id="13" name="Picture 13" descr="Icon&#10;&#10;Description automatically generated">
            <a:extLst>
              <a:ext uri="{FF2B5EF4-FFF2-40B4-BE49-F238E27FC236}">
                <a16:creationId xmlns:a16="http://schemas.microsoft.com/office/drawing/2014/main" id="{B610CA66-01B6-4B67-60BC-F394A07A78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-720000">
            <a:off x="1495586" y="1263370"/>
            <a:ext cx="2304082" cy="1967769"/>
          </a:xfrm>
          <a:prstGeom prst="rect">
            <a:avLst/>
          </a:prstGeom>
        </p:spPr>
      </p:pic>
      <p:pic>
        <p:nvPicPr>
          <p:cNvPr id="14" name="Picture 14" descr="A picture containing text, monitor, electronics, display&#10;&#10;Description automatically generated">
            <a:extLst>
              <a:ext uri="{FF2B5EF4-FFF2-40B4-BE49-F238E27FC236}">
                <a16:creationId xmlns:a16="http://schemas.microsoft.com/office/drawing/2014/main" id="{52EDD997-563F-7A8C-C3B5-CAF60180D8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91066" y="1121771"/>
            <a:ext cx="2655699" cy="2250967"/>
          </a:xfrm>
          <a:prstGeom prst="rect">
            <a:avLst/>
          </a:prstGeom>
        </p:spPr>
      </p:pic>
      <p:pic>
        <p:nvPicPr>
          <p:cNvPr id="15" name="Picture 15" descr="A picture containing text&#10;&#10;Description automatically generated">
            <a:extLst>
              <a:ext uri="{FF2B5EF4-FFF2-40B4-BE49-F238E27FC236}">
                <a16:creationId xmlns:a16="http://schemas.microsoft.com/office/drawing/2014/main" id="{87B7B47D-35F6-F6D9-D794-C278923875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7383" y="3566206"/>
            <a:ext cx="2743200" cy="1611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5755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2734710" y="456912"/>
            <a:ext cx="9647902" cy="184665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</a:rPr>
              <a:t>Beth </a:t>
            </a:r>
            <a:r>
              <a:rPr lang="en-US" sz="6000" b="1" err="1">
                <a:solidFill>
                  <a:srgbClr val="002060"/>
                </a:solidFill>
              </a:rPr>
              <a:t>mae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FF0000"/>
                </a:solidFill>
              </a:rPr>
              <a:t>hi</a:t>
            </a:r>
            <a:r>
              <a:rPr lang="en-US" sz="6000" b="1" err="1">
                <a:solidFill>
                  <a:srgbClr val="002060"/>
                </a:solidFill>
              </a:rPr>
              <a:t>'n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hoffi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wneud</a:t>
            </a:r>
            <a:r>
              <a:rPr lang="en-US" sz="6000" b="1">
                <a:solidFill>
                  <a:srgbClr val="002060"/>
                </a:solidFill>
              </a:rPr>
              <a:t>?</a:t>
            </a:r>
            <a:endParaRPr lang="en-US" sz="6000">
              <a:ea typeface="Calibri"/>
              <a:cs typeface="Calibri"/>
            </a:endParaRPr>
          </a:p>
          <a:p>
            <a:pPr algn="ctr"/>
            <a:r>
              <a:rPr lang="en-US" sz="5400" i="1">
                <a:solidFill>
                  <a:srgbClr val="002060"/>
                </a:solidFill>
              </a:rPr>
              <a:t>            </a:t>
            </a:r>
            <a:r>
              <a:rPr lang="en-US" sz="2800" i="1">
                <a:solidFill>
                  <a:srgbClr val="002060"/>
                </a:solidFill>
              </a:rPr>
              <a:t>What does </a:t>
            </a:r>
            <a:r>
              <a:rPr lang="en-US" sz="2800" i="1">
                <a:solidFill>
                  <a:srgbClr val="FF0000"/>
                </a:solidFill>
              </a:rPr>
              <a:t>she</a:t>
            </a:r>
            <a:r>
              <a:rPr lang="en-US" sz="2800" i="1">
                <a:solidFill>
                  <a:srgbClr val="002060"/>
                </a:solidFill>
              </a:rPr>
              <a:t> like doing? </a:t>
            </a:r>
            <a:r>
              <a:rPr lang="en-US" sz="5400" i="1">
                <a:solidFill>
                  <a:srgbClr val="002060"/>
                </a:solidFill>
              </a:rPr>
              <a:t>              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5282740" y="4231573"/>
            <a:ext cx="5600096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  <a:ea typeface="Calibri"/>
                <a:cs typeface="Calibri"/>
              </a:rPr>
              <a:t>Mae </a:t>
            </a:r>
            <a:r>
              <a:rPr lang="en-US" sz="6000" b="1" err="1">
                <a:solidFill>
                  <a:srgbClr val="FF0000"/>
                </a:solidFill>
                <a:ea typeface="Calibri"/>
                <a:cs typeface="Calibri"/>
              </a:rPr>
              <a:t>hi</a:t>
            </a:r>
            <a:r>
              <a:rPr lang="en-US" sz="6000" b="1" err="1">
                <a:solidFill>
                  <a:srgbClr val="002060"/>
                </a:solidFill>
                <a:ea typeface="Calibri"/>
                <a:cs typeface="Calibri"/>
              </a:rPr>
              <a:t>'n</a:t>
            </a:r>
            <a:r>
              <a:rPr lang="en-US" sz="6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6000" b="1" err="1">
                <a:solidFill>
                  <a:srgbClr val="002060"/>
                </a:solidFill>
                <a:ea typeface="Calibri"/>
                <a:cs typeface="Calibri"/>
              </a:rPr>
              <a:t>hoffi</a:t>
            </a:r>
            <a:r>
              <a:rPr lang="en-US" sz="6000" b="1">
                <a:solidFill>
                  <a:srgbClr val="002060"/>
                </a:solidFill>
                <a:ea typeface="Calibri"/>
                <a:cs typeface="Calibri"/>
              </a:rPr>
              <a:t> ...</a:t>
            </a:r>
            <a:endParaRPr lang="en-US"/>
          </a:p>
          <a:p>
            <a:pPr algn="ctr" fontAlgn="base"/>
            <a:r>
              <a:rPr lang="en-US" sz="2000" i="1">
                <a:solidFill>
                  <a:srgbClr val="FF0000"/>
                </a:solidFill>
                <a:cs typeface="Calibri"/>
              </a:rPr>
              <a:t>She</a:t>
            </a:r>
            <a:r>
              <a:rPr lang="en-US" sz="2000" i="1">
                <a:solidFill>
                  <a:srgbClr val="002060"/>
                </a:solidFill>
                <a:cs typeface="Calibri"/>
              </a:rPr>
              <a:t> likes ...</a:t>
            </a:r>
            <a:endParaRPr lang="en-US" sz="2000" b="0" i="1" u="none" strike="noStrike">
              <a:solidFill>
                <a:srgbClr val="002060"/>
              </a:solidFill>
              <a:effectLst/>
              <a:ea typeface="Calibri"/>
              <a:cs typeface="Calibri"/>
            </a:endParaRPr>
          </a:p>
        </p:txBody>
      </p:sp>
      <p:pic>
        <p:nvPicPr>
          <p:cNvPr id="3" name="Picture 10" descr="A picture containing outdoor object&#10;&#10;Description automatically generated">
            <a:extLst>
              <a:ext uri="{FF2B5EF4-FFF2-40B4-BE49-F238E27FC236}">
                <a16:creationId xmlns:a16="http://schemas.microsoft.com/office/drawing/2014/main" id="{85CEDA1A-D748-D234-7767-1EFAF88D98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25" y="1798186"/>
            <a:ext cx="4176793" cy="3352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82828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1494846" y="56539"/>
            <a:ext cx="9208782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</a:rPr>
              <a:t>Beth </a:t>
            </a:r>
            <a:r>
              <a:rPr lang="en-US" sz="6000" b="1" err="1">
                <a:solidFill>
                  <a:srgbClr val="002060"/>
                </a:solidFill>
              </a:rPr>
              <a:t>mae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FF0000"/>
                </a:solidFill>
              </a:rPr>
              <a:t>hi</a:t>
            </a:r>
            <a:r>
              <a:rPr lang="en-US" sz="6000" b="1" err="1">
                <a:solidFill>
                  <a:srgbClr val="002060"/>
                </a:solidFill>
              </a:rPr>
              <a:t>'n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hoffi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wneud</a:t>
            </a:r>
            <a:r>
              <a:rPr lang="en-US" sz="6000" b="1">
                <a:solidFill>
                  <a:srgbClr val="002060"/>
                </a:solidFill>
              </a:rPr>
              <a:t>?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3293791" y="5497268"/>
            <a:ext cx="5600096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  <a:ea typeface="Calibri"/>
                <a:cs typeface="Calibri"/>
              </a:rPr>
              <a:t>Mae </a:t>
            </a:r>
            <a:r>
              <a:rPr lang="en-US" sz="6000" b="1" err="1">
                <a:solidFill>
                  <a:srgbClr val="FF0000"/>
                </a:solidFill>
                <a:ea typeface="Calibri"/>
                <a:cs typeface="Calibri"/>
              </a:rPr>
              <a:t>hi</a:t>
            </a:r>
            <a:r>
              <a:rPr lang="en-US" sz="6000" b="1" err="1">
                <a:solidFill>
                  <a:srgbClr val="002060"/>
                </a:solidFill>
                <a:ea typeface="Calibri"/>
                <a:cs typeface="Calibri"/>
              </a:rPr>
              <a:t>'n</a:t>
            </a:r>
            <a:r>
              <a:rPr lang="en-US" sz="6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6000" b="1" err="1">
                <a:solidFill>
                  <a:srgbClr val="002060"/>
                </a:solidFill>
                <a:ea typeface="Calibri"/>
                <a:cs typeface="Calibri"/>
              </a:rPr>
              <a:t>hoffi</a:t>
            </a:r>
            <a:r>
              <a:rPr lang="en-US" sz="6000" b="1">
                <a:solidFill>
                  <a:srgbClr val="002060"/>
                </a:solidFill>
                <a:ea typeface="Calibri"/>
                <a:cs typeface="Calibri"/>
              </a:rPr>
              <a:t>...</a:t>
            </a:r>
            <a:endParaRPr lang="en-US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10" name="Picture 10" descr="A picture containing outdoor object&#10;&#10;Description automatically generated">
            <a:extLst>
              <a:ext uri="{FF2B5EF4-FFF2-40B4-BE49-F238E27FC236}">
                <a16:creationId xmlns:a16="http://schemas.microsoft.com/office/drawing/2014/main" id="{2B013839-C68E-C812-95BE-A3C54A581A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4061" y="1565711"/>
            <a:ext cx="4176793" cy="3352036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937BC851-935B-E155-C674-3B8BD11D34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284" y="4732033"/>
            <a:ext cx="1292334" cy="1451030"/>
          </a:xfrm>
          <a:prstGeom prst="rect">
            <a:avLst/>
          </a:prstGeom>
        </p:spPr>
      </p:pic>
      <p:pic>
        <p:nvPicPr>
          <p:cNvPr id="12" name="Picture 12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183A919A-D63E-D373-CA03-641E392CEB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08" y="3367814"/>
            <a:ext cx="2006063" cy="2524610"/>
          </a:xfrm>
          <a:prstGeom prst="rect">
            <a:avLst/>
          </a:prstGeom>
        </p:spPr>
      </p:pic>
      <p:pic>
        <p:nvPicPr>
          <p:cNvPr id="13" name="Picture 13" descr="Icon&#10;&#10;Description automatically generated">
            <a:extLst>
              <a:ext uri="{FF2B5EF4-FFF2-40B4-BE49-F238E27FC236}">
                <a16:creationId xmlns:a16="http://schemas.microsoft.com/office/drawing/2014/main" id="{B610CA66-01B6-4B67-60BC-F394A07A78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-720000">
            <a:off x="1495586" y="1263370"/>
            <a:ext cx="2304082" cy="1967769"/>
          </a:xfrm>
          <a:prstGeom prst="rect">
            <a:avLst/>
          </a:prstGeom>
        </p:spPr>
      </p:pic>
      <p:pic>
        <p:nvPicPr>
          <p:cNvPr id="14" name="Picture 14" descr="A picture containing text, monitor, electronics, display&#10;&#10;Description automatically generated">
            <a:extLst>
              <a:ext uri="{FF2B5EF4-FFF2-40B4-BE49-F238E27FC236}">
                <a16:creationId xmlns:a16="http://schemas.microsoft.com/office/drawing/2014/main" id="{52EDD997-563F-7A8C-C3B5-CAF60180D8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91066" y="1121771"/>
            <a:ext cx="2655699" cy="2250967"/>
          </a:xfrm>
          <a:prstGeom prst="rect">
            <a:avLst/>
          </a:prstGeom>
        </p:spPr>
      </p:pic>
      <p:pic>
        <p:nvPicPr>
          <p:cNvPr id="15" name="Picture 15" descr="A picture containing text&#10;&#10;Description automatically generated">
            <a:extLst>
              <a:ext uri="{FF2B5EF4-FFF2-40B4-BE49-F238E27FC236}">
                <a16:creationId xmlns:a16="http://schemas.microsoft.com/office/drawing/2014/main" id="{87B7B47D-35F6-F6D9-D794-C278923875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7383" y="3566206"/>
            <a:ext cx="2743200" cy="1611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89277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954384" y="299578"/>
            <a:ext cx="6284000" cy="2400657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5400" b="1" err="1">
                <a:solidFill>
                  <a:srgbClr val="002060"/>
                </a:solidFill>
              </a:rPr>
              <a:t>Ydy</a:t>
            </a:r>
            <a:r>
              <a:rPr lang="en-US" sz="5400" b="1">
                <a:solidFill>
                  <a:srgbClr val="002060"/>
                </a:solidFill>
              </a:rPr>
              <a:t> </a:t>
            </a:r>
            <a:r>
              <a:rPr lang="en-US" sz="5400" b="1" err="1">
                <a:solidFill>
                  <a:srgbClr val="FF0000"/>
                </a:solidFill>
              </a:rPr>
              <a:t>hi</a:t>
            </a:r>
            <a:r>
              <a:rPr lang="en-US" sz="5400" b="1" err="1">
                <a:solidFill>
                  <a:srgbClr val="002060"/>
                </a:solidFill>
              </a:rPr>
              <a:t>'n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b="1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Does </a:t>
            </a:r>
            <a:r>
              <a:rPr lang="en-US" sz="2800" i="1">
                <a:solidFill>
                  <a:srgbClr val="FF0000"/>
                </a:solidFill>
              </a:rPr>
              <a:t>she</a:t>
            </a:r>
            <a:r>
              <a:rPr lang="en-US" sz="2800" i="1">
                <a:solidFill>
                  <a:srgbClr val="002060"/>
                </a:solidFill>
              </a:rPr>
              <a:t> like?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01800" y="3660576"/>
            <a:ext cx="4897882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 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FF0000"/>
                </a:solidFill>
              </a:rPr>
              <a:t>hi</a:t>
            </a:r>
            <a:r>
              <a:rPr lang="en-US" sz="2800" b="1" err="1">
                <a:solidFill>
                  <a:srgbClr val="002060"/>
                </a:solidFill>
              </a:rPr>
              <a:t>’n</a:t>
            </a:r>
            <a:r>
              <a:rPr lang="en-US" sz="28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>
                <a:solidFill>
                  <a:srgbClr val="002060"/>
                </a:solidFill>
              </a:rPr>
              <a:t> ...</a:t>
            </a:r>
            <a:endParaRPr lang="en-US" sz="2800" b="1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558412" y="3666745"/>
            <a:ext cx="4910797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 </a:t>
            </a:r>
            <a:r>
              <a:rPr lang="en-US" sz="2800" b="1">
                <a:solidFill>
                  <a:srgbClr val="FF0000"/>
                </a:solidFill>
              </a:rPr>
              <a:t>hi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>
                <a:solidFill>
                  <a:srgbClr val="002060"/>
                </a:solidFill>
              </a:rPr>
              <a:t>...</a:t>
            </a:r>
            <a:endParaRPr lang="en-US" sz="2800" b="1">
              <a:solidFill>
                <a:srgbClr val="0070C0"/>
              </a:solidFill>
              <a:ea typeface="Calibri"/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C099D7D-80C1-BDBC-B453-AA6E4B3DC0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8875" y="529312"/>
            <a:ext cx="2484895" cy="1950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486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1494846" y="56539"/>
            <a:ext cx="9208782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 err="1">
                <a:solidFill>
                  <a:srgbClr val="002060"/>
                </a:solidFill>
              </a:rPr>
              <a:t>Ydy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FF0000"/>
                </a:solidFill>
              </a:rPr>
              <a:t>hi</a:t>
            </a:r>
            <a:r>
              <a:rPr lang="en-US" sz="6000" b="1" err="1">
                <a:solidFill>
                  <a:srgbClr val="002060"/>
                </a:solidFill>
              </a:rPr>
              <a:t>'n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hoffi</a:t>
            </a:r>
            <a:r>
              <a:rPr lang="en-US" sz="6000" b="1">
                <a:solidFill>
                  <a:srgbClr val="002060"/>
                </a:solidFill>
              </a:rPr>
              <a:t> ...?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pic>
        <p:nvPicPr>
          <p:cNvPr id="10" name="Picture 10" descr="A picture containing outdoor object&#10;&#10;Description automatically generated">
            <a:extLst>
              <a:ext uri="{FF2B5EF4-FFF2-40B4-BE49-F238E27FC236}">
                <a16:creationId xmlns:a16="http://schemas.microsoft.com/office/drawing/2014/main" id="{2B013839-C68E-C812-95BE-A3C54A581A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4061" y="1565711"/>
            <a:ext cx="4176793" cy="3352036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937BC851-935B-E155-C674-3B8BD11D34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18641" y="4951593"/>
            <a:ext cx="1292334" cy="1451030"/>
          </a:xfrm>
          <a:prstGeom prst="rect">
            <a:avLst/>
          </a:prstGeom>
        </p:spPr>
      </p:pic>
      <p:pic>
        <p:nvPicPr>
          <p:cNvPr id="12" name="Picture 12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183A919A-D63E-D373-CA03-641E392CEB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1344" y="3613205"/>
            <a:ext cx="2251452" cy="2808745"/>
          </a:xfrm>
          <a:prstGeom prst="rect">
            <a:avLst/>
          </a:prstGeom>
        </p:spPr>
      </p:pic>
      <p:pic>
        <p:nvPicPr>
          <p:cNvPr id="13" name="Picture 13" descr="Icon&#10;&#10;Description automatically generated">
            <a:extLst>
              <a:ext uri="{FF2B5EF4-FFF2-40B4-BE49-F238E27FC236}">
                <a16:creationId xmlns:a16="http://schemas.microsoft.com/office/drawing/2014/main" id="{B610CA66-01B6-4B67-60BC-F394A07A78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880000">
            <a:off x="1276027" y="1237540"/>
            <a:ext cx="2304082" cy="1967769"/>
          </a:xfrm>
          <a:prstGeom prst="rect">
            <a:avLst/>
          </a:prstGeom>
        </p:spPr>
      </p:pic>
      <p:pic>
        <p:nvPicPr>
          <p:cNvPr id="14" name="Picture 14" descr="A picture containing text, monitor, electronics, display&#10;&#10;Description automatically generated">
            <a:extLst>
              <a:ext uri="{FF2B5EF4-FFF2-40B4-BE49-F238E27FC236}">
                <a16:creationId xmlns:a16="http://schemas.microsoft.com/office/drawing/2014/main" id="{52EDD997-563F-7A8C-C3B5-CAF60180D8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16896" y="837635"/>
            <a:ext cx="2655699" cy="2250967"/>
          </a:xfrm>
          <a:prstGeom prst="rect">
            <a:avLst/>
          </a:prstGeom>
        </p:spPr>
      </p:pic>
      <p:pic>
        <p:nvPicPr>
          <p:cNvPr id="15" name="Picture 15" descr="A picture containing text&#10;&#10;Description automatically generated">
            <a:extLst>
              <a:ext uri="{FF2B5EF4-FFF2-40B4-BE49-F238E27FC236}">
                <a16:creationId xmlns:a16="http://schemas.microsoft.com/office/drawing/2014/main" id="{87B7B47D-35F6-F6D9-D794-C278923875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46942" y="3385392"/>
            <a:ext cx="2614048" cy="153372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5CA3B46-35A9-F0B0-FDB3-58393022B56E}"/>
              </a:ext>
            </a:extLst>
          </p:cNvPr>
          <p:cNvSpPr txBox="1"/>
          <p:nvPr/>
        </p:nvSpPr>
        <p:spPr>
          <a:xfrm>
            <a:off x="3497450" y="5667214"/>
            <a:ext cx="5210013" cy="83099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 err="1">
                <a:solidFill>
                  <a:srgbClr val="002060"/>
                </a:solidFill>
                <a:cs typeface="Segoe UI"/>
              </a:rPr>
              <a:t>Ydy</a:t>
            </a:r>
            <a:r>
              <a:rPr lang="en-US" sz="2400" b="1">
                <a:solidFill>
                  <a:srgbClr val="002060"/>
                </a:solidFill>
                <a:cs typeface="Segoe UI"/>
              </a:rPr>
              <a:t>, </a:t>
            </a:r>
            <a:r>
              <a:rPr lang="en-US" sz="2400" b="1" err="1">
                <a:solidFill>
                  <a:srgbClr val="002060"/>
                </a:solidFill>
                <a:cs typeface="Segoe UI"/>
              </a:rPr>
              <a:t>mae</a:t>
            </a:r>
            <a:r>
              <a:rPr lang="en-US" sz="2400" b="1">
                <a:solidFill>
                  <a:srgbClr val="002060"/>
                </a:solidFill>
                <a:cs typeface="Segoe UI"/>
              </a:rPr>
              <a:t> </a:t>
            </a:r>
            <a:r>
              <a:rPr lang="en-US" sz="2400" b="1" err="1">
                <a:solidFill>
                  <a:srgbClr val="FF0000"/>
                </a:solidFill>
                <a:cs typeface="Segoe UI"/>
              </a:rPr>
              <a:t>hi</a:t>
            </a:r>
            <a:r>
              <a:rPr lang="en-US" sz="2400" b="1" err="1">
                <a:solidFill>
                  <a:srgbClr val="002060"/>
                </a:solidFill>
                <a:cs typeface="Segoe UI"/>
              </a:rPr>
              <a:t>’n</a:t>
            </a:r>
            <a:r>
              <a:rPr lang="en-US" sz="2400" b="1">
                <a:solidFill>
                  <a:srgbClr val="002060"/>
                </a:solidFill>
                <a:cs typeface="Segoe UI"/>
              </a:rPr>
              <a:t> </a:t>
            </a:r>
            <a:r>
              <a:rPr lang="en-US" sz="2400">
                <a:cs typeface="Segoe UI"/>
              </a:rPr>
              <a:t>​</a:t>
            </a:r>
            <a:r>
              <a:rPr lang="en-US" sz="2400" b="1" err="1">
                <a:solidFill>
                  <a:srgbClr val="002060"/>
                </a:solidFill>
                <a:cs typeface="Segoe UI"/>
              </a:rPr>
              <a:t>hoffi</a:t>
            </a:r>
            <a:r>
              <a:rPr lang="en-US" sz="2400" b="1">
                <a:solidFill>
                  <a:srgbClr val="002060"/>
                </a:solidFill>
                <a:cs typeface="Segoe UI"/>
              </a:rPr>
              <a:t> ...</a:t>
            </a:r>
            <a:endParaRPr lang="en-US" sz="2400" b="1">
              <a:solidFill>
                <a:srgbClr val="002060"/>
              </a:solidFill>
              <a:ea typeface="Calibri"/>
              <a:cs typeface="Segoe UI"/>
            </a:endParaRPr>
          </a:p>
          <a:p>
            <a:pPr algn="ctr"/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Nac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ydy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,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dydy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</a:t>
            </a:r>
            <a:r>
              <a:rPr lang="en-US" sz="2400" b="1">
                <a:solidFill>
                  <a:srgbClr val="FF0000"/>
                </a:solidFill>
                <a:ea typeface="Calibri"/>
                <a:cs typeface="Segoe UI"/>
              </a:rPr>
              <a:t>hi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ddim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yn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hoffi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...</a:t>
            </a:r>
          </a:p>
        </p:txBody>
      </p:sp>
    </p:spTree>
    <p:extLst>
      <p:ext uri="{BB962C8B-B14F-4D97-AF65-F5344CB8AC3E}">
        <p14:creationId xmlns:p14="http://schemas.microsoft.com/office/powerpoint/2010/main" val="17212565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956705" y="56193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</a:rPr>
              <a:t>Ydy</a:t>
            </a:r>
            <a:r>
              <a:rPr lang="en-US" sz="5400" b="1">
                <a:solidFill>
                  <a:srgbClr val="002060"/>
                </a:solidFill>
              </a:rPr>
              <a:t> </a:t>
            </a:r>
            <a:r>
              <a:rPr lang="en-US" sz="5400" b="1" err="1">
                <a:solidFill>
                  <a:srgbClr val="FF0000"/>
                </a:solidFill>
              </a:rPr>
              <a:t>hi</a:t>
            </a:r>
            <a:r>
              <a:rPr lang="en-US" sz="5400" b="1" err="1">
                <a:solidFill>
                  <a:srgbClr val="002060"/>
                </a:solidFill>
              </a:rPr>
              <a:t>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 rot="-660000">
            <a:off x="1762860" y="3439681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8412412"/>
              </p:ext>
            </p:extLst>
          </p:nvPr>
        </p:nvGraphicFramePr>
        <p:xfrm>
          <a:off x="5529873" y="1200806"/>
          <a:ext cx="6513250" cy="53932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8203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325047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hwyl.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ddiddorol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fendigedig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ffordd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dda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ymlacio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chwarae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US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ffrindiau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ennill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!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cael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awyr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iach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  <a:endParaRPr lang="en-US" sz="2400" b="1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D36505F3-F621-8435-955C-2087BEE16B3A}"/>
              </a:ext>
            </a:extLst>
          </p:cNvPr>
          <p:cNvSpPr txBox="1"/>
          <p:nvPr/>
        </p:nvSpPr>
        <p:spPr>
          <a:xfrm>
            <a:off x="2864603" y="1224366"/>
            <a:ext cx="2626963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Ydy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, 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mae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</a:t>
            </a:r>
            <a:r>
              <a:rPr lang="en-US" sz="3200" b="1" err="1">
                <a:solidFill>
                  <a:srgbClr val="FF0000"/>
                </a:solidFill>
                <a:ea typeface="Calibri"/>
                <a:cs typeface="Calibri"/>
              </a:rPr>
              <a:t>hi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’n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</a:t>
            </a:r>
            <a:endParaRPr lang="en-US"/>
          </a:p>
          <a:p>
            <a:r>
              <a:rPr lang="en-US" sz="3200">
                <a:ea typeface="Calibri"/>
                <a:cs typeface="Calibri"/>
              </a:rPr>
              <a:t>​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hoffi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...</a:t>
            </a:r>
            <a:r>
              <a:rPr lang="en-GB" sz="3200">
                <a:ea typeface="Calibri"/>
                <a:cs typeface="Calibri"/>
              </a:rPr>
              <a:t>​</a:t>
            </a:r>
            <a:endParaRPr lang="en-GB"/>
          </a:p>
        </p:txBody>
      </p:sp>
      <p:pic>
        <p:nvPicPr>
          <p:cNvPr id="4" name="Picture 10" descr="A picture containing outdoor object&#10;&#10;Description automatically generated">
            <a:extLst>
              <a:ext uri="{FF2B5EF4-FFF2-40B4-BE49-F238E27FC236}">
                <a16:creationId xmlns:a16="http://schemas.microsoft.com/office/drawing/2014/main" id="{366F3B6A-D99B-8610-1B20-87B15DD8BE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758" y="895580"/>
            <a:ext cx="2626963" cy="2099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725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323858" y="69109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</a:rPr>
              <a:t>Ydy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FF0000"/>
                </a:solidFill>
              </a:rPr>
              <a:t>hi</a:t>
            </a:r>
            <a:r>
              <a:rPr lang="en-US" sz="5400" b="1" err="1">
                <a:solidFill>
                  <a:srgbClr val="002060"/>
                </a:solidFill>
              </a:rPr>
              <a:t>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 rot="-720000">
            <a:off x="1788690" y="3452597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7169039"/>
              </p:ext>
            </p:extLst>
          </p:nvPr>
        </p:nvGraphicFramePr>
        <p:xfrm>
          <a:off x="5605220" y="2479728"/>
          <a:ext cx="6313412" cy="42045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4557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4908855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ddiflas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anodd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dydy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dydy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mewn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dydy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allan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dydy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colli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dydy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B0A41FD-3C9C-405A-333B-F82A08D17783}"/>
              </a:ext>
            </a:extLst>
          </p:cNvPr>
          <p:cNvSpPr txBox="1"/>
          <p:nvPr/>
        </p:nvSpPr>
        <p:spPr>
          <a:xfrm>
            <a:off x="3213315" y="1418095"/>
            <a:ext cx="588160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Nac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ydy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,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dydy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</a:t>
            </a:r>
            <a:r>
              <a:rPr lang="en-US" sz="3200" b="1">
                <a:solidFill>
                  <a:srgbClr val="FF0000"/>
                </a:solidFill>
                <a:ea typeface="Calibri"/>
                <a:cs typeface="Calibri"/>
              </a:rPr>
              <a:t>hi 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ddim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yn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hoffi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...</a:t>
            </a:r>
            <a:r>
              <a:rPr lang="en-GB" sz="3200">
                <a:ea typeface="Calibri"/>
                <a:cs typeface="Calibri"/>
              </a:rPr>
              <a:t>​</a:t>
            </a:r>
            <a:endParaRPr lang="en-GB"/>
          </a:p>
        </p:txBody>
      </p:sp>
      <p:pic>
        <p:nvPicPr>
          <p:cNvPr id="2" name="Picture 2" descr="A picture containing outdoor object&#10;&#10;Description automatically generated">
            <a:extLst>
              <a:ext uri="{FF2B5EF4-FFF2-40B4-BE49-F238E27FC236}">
                <a16:creationId xmlns:a16="http://schemas.microsoft.com/office/drawing/2014/main" id="{73F1F76A-2B25-115E-E397-79B26B1731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451" y="991573"/>
            <a:ext cx="2562387" cy="2033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257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245068" y="2281939"/>
            <a:ext cx="6129890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Dyma hi!</a:t>
            </a:r>
            <a:endParaRPr lang="en-GB" sz="9600" b="1">
              <a:solidFill>
                <a:srgbClr val="FF0000"/>
              </a:solidFill>
              <a:latin typeface="Cavolini"/>
              <a:cs typeface="Cavolin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A9FB44-1271-ED3A-D7F5-5AE59C6E1488}"/>
              </a:ext>
            </a:extLst>
          </p:cNvPr>
          <p:cNvSpPr txBox="1"/>
          <p:nvPr/>
        </p:nvSpPr>
        <p:spPr>
          <a:xfrm rot="360000">
            <a:off x="2203643" y="708620"/>
            <a:ext cx="4315574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BETH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ydy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FF0000"/>
                </a:solidFill>
                <a:latin typeface="Cavolini"/>
                <a:cs typeface="Cavolini"/>
              </a:rPr>
              <a:t>ei</a:t>
            </a:r>
            <a:r>
              <a:rPr lang="en-US" sz="3200" b="1">
                <a:solidFill>
                  <a:srgbClr val="FF0000"/>
                </a:solidFill>
                <a:latin typeface="Cavolini"/>
                <a:cs typeface="Cavolini"/>
              </a:rPr>
              <a:t> </a:t>
            </a:r>
            <a:r>
              <a:rPr lang="en-US" sz="3200" b="1" err="1">
                <a:solidFill>
                  <a:srgbClr val="FF0000"/>
                </a:solidFill>
                <a:latin typeface="Cavolini"/>
                <a:cs typeface="Cavolini"/>
              </a:rPr>
              <a:t>h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enw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48E104-D074-7A62-A77C-E31E2D5ECB8A}"/>
              </a:ext>
            </a:extLst>
          </p:cNvPr>
          <p:cNvSpPr txBox="1"/>
          <p:nvPr/>
        </p:nvSpPr>
        <p:spPr>
          <a:xfrm rot="840000">
            <a:off x="614470" y="3995196"/>
            <a:ext cx="4346027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BETH 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ydy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 </a:t>
            </a:r>
            <a:r>
              <a:rPr lang="en-US" sz="3200" b="1" err="1">
                <a:solidFill>
                  <a:srgbClr val="FF0000"/>
                </a:solidFill>
                <a:latin typeface="Cavolini"/>
                <a:cs typeface="Cavolini"/>
              </a:rPr>
              <a:t>ei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 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hobi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CB4EA34-FE99-EFD7-3142-F1ACCA6E7C0F}"/>
              </a:ext>
            </a:extLst>
          </p:cNvPr>
          <p:cNvSpPr txBox="1"/>
          <p:nvPr/>
        </p:nvSpPr>
        <p:spPr>
          <a:xfrm rot="21060000">
            <a:off x="-602181" y="4680356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Ble?</a:t>
            </a:r>
            <a:endParaRPr lang="en-US">
              <a:solidFill>
                <a:srgbClr val="00B05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709D29-241A-52A2-2963-F696DDF3D5DC}"/>
              </a:ext>
            </a:extLst>
          </p:cNvPr>
          <p:cNvSpPr txBox="1"/>
          <p:nvPr/>
        </p:nvSpPr>
        <p:spPr>
          <a:xfrm rot="780000">
            <a:off x="777301" y="4969392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B050"/>
                </a:solidFill>
                <a:latin typeface="Cavolini"/>
                <a:cs typeface="Cavolini"/>
              </a:rPr>
              <a:t>Pryd</a:t>
            </a:r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B05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5BCA1C-710F-DC42-180D-7857B63DA2A1}"/>
              </a:ext>
            </a:extLst>
          </p:cNvPr>
          <p:cNvSpPr txBox="1"/>
          <p:nvPr/>
        </p:nvSpPr>
        <p:spPr>
          <a:xfrm>
            <a:off x="317474" y="5718254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Gyda </a:t>
            </a:r>
            <a:r>
              <a:rPr lang="en-US" sz="3200" b="1" err="1">
                <a:solidFill>
                  <a:srgbClr val="00B050"/>
                </a:solidFill>
                <a:latin typeface="Cavolini"/>
                <a:cs typeface="Cavolini"/>
              </a:rPr>
              <a:t>phwy</a:t>
            </a:r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B05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46D5E2-BFB5-4618-0532-48B0D922DD98}"/>
              </a:ext>
            </a:extLst>
          </p:cNvPr>
          <p:cNvSpPr txBox="1"/>
          <p:nvPr/>
        </p:nvSpPr>
        <p:spPr>
          <a:xfrm rot="21060000">
            <a:off x="6737224" y="3836440"/>
            <a:ext cx="4752109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BETH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mae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FF0000"/>
                </a:solidFill>
                <a:latin typeface="Cavolini"/>
                <a:cs typeface="Cavolini"/>
              </a:rPr>
              <a:t>hi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'n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4CADD3A-8CD2-BFF2-5799-A7F339E5B8C9}"/>
              </a:ext>
            </a:extLst>
          </p:cNvPr>
          <p:cNvSpPr txBox="1"/>
          <p:nvPr/>
        </p:nvSpPr>
        <p:spPr>
          <a:xfrm rot="420000">
            <a:off x="5302139" y="5230228"/>
            <a:ext cx="6414654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BETH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dydy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>
                <a:solidFill>
                  <a:srgbClr val="FF0000"/>
                </a:solidFill>
                <a:latin typeface="Cavolini"/>
                <a:cs typeface="Cavolini"/>
              </a:rPr>
              <a:t>hi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 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ddim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538218-0E1B-03C7-9B36-E3B7D1403D71}"/>
              </a:ext>
            </a:extLst>
          </p:cNvPr>
          <p:cNvSpPr txBox="1"/>
          <p:nvPr/>
        </p:nvSpPr>
        <p:spPr>
          <a:xfrm rot="780000">
            <a:off x="9006900" y="4512191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FF0000"/>
                </a:solidFill>
                <a:latin typeface="Cavolini"/>
                <a:cs typeface="Cavolini"/>
              </a:rPr>
              <a:t>Pam?</a:t>
            </a:r>
            <a:endParaRPr lang="en-US">
              <a:solidFill>
                <a:srgbClr val="FF0000"/>
              </a:solidFill>
              <a:cs typeface="Calibri" panose="020F0502020204030204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AD5A949-194F-491B-2530-3943AA1D84E0}"/>
              </a:ext>
            </a:extLst>
          </p:cNvPr>
          <p:cNvSpPr txBox="1"/>
          <p:nvPr/>
        </p:nvSpPr>
        <p:spPr>
          <a:xfrm rot="21300000">
            <a:off x="4991900" y="5795967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FF0000"/>
                </a:solidFill>
                <a:latin typeface="Cavolini"/>
                <a:cs typeface="Cavolini"/>
              </a:rPr>
              <a:t>Pam?</a:t>
            </a:r>
            <a:endParaRPr lang="en-US">
              <a:solidFill>
                <a:srgbClr val="FF0000"/>
              </a:solidFill>
              <a:cs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95014F-D9E5-9033-D906-18B0F45D7447}"/>
              </a:ext>
            </a:extLst>
          </p:cNvPr>
          <p:cNvSpPr txBox="1"/>
          <p:nvPr/>
        </p:nvSpPr>
        <p:spPr>
          <a:xfrm rot="21360000">
            <a:off x="731645" y="1876223"/>
            <a:ext cx="4635062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Faint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ydy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 </a:t>
            </a:r>
            <a:r>
              <a:rPr lang="en-US" sz="3200" b="1" err="1">
                <a:solidFill>
                  <a:srgbClr val="FF0000"/>
                </a:solidFill>
                <a:latin typeface="Cavolini"/>
                <a:cs typeface="Cavolini"/>
              </a:rPr>
              <a:t>ei</a:t>
            </a:r>
            <a:r>
              <a:rPr lang="en-US" sz="3200" b="1">
                <a:solidFill>
                  <a:srgbClr val="FF0000"/>
                </a:solidFill>
                <a:latin typeface="Cavolini"/>
                <a:cs typeface="Cavolini"/>
              </a:rPr>
              <a:t> h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oed?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540F00-C165-6061-C665-1F88A17F725E}"/>
              </a:ext>
            </a:extLst>
          </p:cNvPr>
          <p:cNvSpPr txBox="1"/>
          <p:nvPr/>
        </p:nvSpPr>
        <p:spPr>
          <a:xfrm rot="1260000">
            <a:off x="6866631" y="1546572"/>
            <a:ext cx="466277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BLE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mae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FF0000"/>
                </a:solidFill>
                <a:latin typeface="Cavolini"/>
                <a:cs typeface="Cavolini"/>
              </a:rPr>
              <a:t>hi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'n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byw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pic>
        <p:nvPicPr>
          <p:cNvPr id="7" name="Picture 10" descr="A picture containing outdoor object&#10;&#10;Description automatically generated">
            <a:extLst>
              <a:ext uri="{FF2B5EF4-FFF2-40B4-BE49-F238E27FC236}">
                <a16:creationId xmlns:a16="http://schemas.microsoft.com/office/drawing/2014/main" id="{4C0ABAD7-4F50-35FE-C452-829A45DA68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53860" y="366054"/>
            <a:ext cx="1774557" cy="1414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99868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199982" y="504565"/>
            <a:ext cx="6142805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Dyma hi!</a:t>
            </a:r>
            <a:endParaRPr lang="en-GB" sz="9600" b="1">
              <a:solidFill>
                <a:srgbClr val="FF0000"/>
              </a:solidFill>
              <a:latin typeface="Cavolini"/>
              <a:cs typeface="Cavolin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5E032C-C2A0-B8CE-DD30-1F0E461E4810}"/>
              </a:ext>
            </a:extLst>
          </p:cNvPr>
          <p:cNvSpPr txBox="1"/>
          <p:nvPr/>
        </p:nvSpPr>
        <p:spPr>
          <a:xfrm rot="21060000">
            <a:off x="548553" y="3443805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hobïau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37772821-1232-85A5-864D-8E2E214816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634" r="15578" b="-758"/>
          <a:stretch/>
        </p:blipFill>
        <p:spPr>
          <a:xfrm>
            <a:off x="854996" y="776530"/>
            <a:ext cx="2111374" cy="199870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6514B20-5AD0-78DC-D683-B5E59F11527D}"/>
              </a:ext>
            </a:extLst>
          </p:cNvPr>
          <p:cNvSpPr txBox="1"/>
          <p:nvPr/>
        </p:nvSpPr>
        <p:spPr>
          <a:xfrm rot="21060000">
            <a:off x="485847" y="409975"/>
            <a:ext cx="734292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46</a:t>
            </a:r>
          </a:p>
        </p:txBody>
      </p:sp>
      <p:pic>
        <p:nvPicPr>
          <p:cNvPr id="5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A320E915-FE6A-0814-5CCA-7BD52EE919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51383" y="702186"/>
            <a:ext cx="2136184" cy="2069829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59698763-EB48-F0B7-7A8E-1F40BE9930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660000">
            <a:off x="2245880" y="3041234"/>
            <a:ext cx="1103448" cy="214425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12" descr="A picture containing toy&#10;&#10;Description automatically generated">
            <a:extLst>
              <a:ext uri="{FF2B5EF4-FFF2-40B4-BE49-F238E27FC236}">
                <a16:creationId xmlns:a16="http://schemas.microsoft.com/office/drawing/2014/main" id="{45354E77-7E99-1336-C5EC-361FB631B2B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-300000">
            <a:off x="2965416" y="4499381"/>
            <a:ext cx="1349806" cy="180587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3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8E90DB2D-F723-4AF0-49D5-55368AA7E6F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-1140000">
            <a:off x="794010" y="4061408"/>
            <a:ext cx="1371601" cy="1968609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6" name="Picture 16" descr="A picture containing plate, table, sliced, vegetable&#10;&#10;Description automatically generated">
            <a:extLst>
              <a:ext uri="{FF2B5EF4-FFF2-40B4-BE49-F238E27FC236}">
                <a16:creationId xmlns:a16="http://schemas.microsoft.com/office/drawing/2014/main" id="{B44827DA-6BCF-DEC5-8972-F382DBDCE7E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57620" y="4700773"/>
            <a:ext cx="1800388" cy="127936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5" name="Picture 15" descr="A picture containing diagram&#10;&#10;Description automatically generated">
            <a:extLst>
              <a:ext uri="{FF2B5EF4-FFF2-40B4-BE49-F238E27FC236}">
                <a16:creationId xmlns:a16="http://schemas.microsoft.com/office/drawing/2014/main" id="{48B1E081-01C6-AA69-30FE-C8154ECCD97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-1020000">
            <a:off x="4363054" y="3687102"/>
            <a:ext cx="1903709" cy="1508029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4" name="Picture 14">
            <a:extLst>
              <a:ext uri="{FF2B5EF4-FFF2-40B4-BE49-F238E27FC236}">
                <a16:creationId xmlns:a16="http://schemas.microsoft.com/office/drawing/2014/main" id="{910167AC-B4B3-8263-A509-2912820EA8D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1080000">
            <a:off x="5952936" y="3031911"/>
            <a:ext cx="1322523" cy="1113232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5321771-5A47-4223-A968-34EE1A466B4F}"/>
              </a:ext>
            </a:extLst>
          </p:cNvPr>
          <p:cNvSpPr txBox="1"/>
          <p:nvPr/>
        </p:nvSpPr>
        <p:spPr>
          <a:xfrm rot="21060000">
            <a:off x="4912735" y="2487842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</a:p>
        </p:txBody>
      </p:sp>
      <p:pic>
        <p:nvPicPr>
          <p:cNvPr id="17" name="Picture 17" descr="A picture containing clock, person&#10;&#10;Description automatically generated">
            <a:extLst>
              <a:ext uri="{FF2B5EF4-FFF2-40B4-BE49-F238E27FC236}">
                <a16:creationId xmlns:a16="http://schemas.microsoft.com/office/drawing/2014/main" id="{FEDF927E-F462-1FCE-D49C-98D33ABF2F6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200000">
            <a:off x="9702119" y="3825334"/>
            <a:ext cx="1735811" cy="199211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732FED3-280D-11BA-0F46-A690EE36BE8A}"/>
              </a:ext>
            </a:extLst>
          </p:cNvPr>
          <p:cNvSpPr txBox="1"/>
          <p:nvPr/>
        </p:nvSpPr>
        <p:spPr>
          <a:xfrm>
            <a:off x="7921937" y="3136673"/>
            <a:ext cx="360218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ddim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endParaRPr lang="en-US" sz="3200" b="1">
              <a:solidFill>
                <a:srgbClr val="002060"/>
              </a:solidFill>
              <a:latin typeface="Cavolini"/>
              <a:cs typeface="Cavolini"/>
            </a:endParaRPr>
          </a:p>
        </p:txBody>
      </p:sp>
      <p:pic>
        <p:nvPicPr>
          <p:cNvPr id="18" name="Picture 18" descr="Icon&#10;&#10;Description automatically generated">
            <a:extLst>
              <a:ext uri="{FF2B5EF4-FFF2-40B4-BE49-F238E27FC236}">
                <a16:creationId xmlns:a16="http://schemas.microsoft.com/office/drawing/2014/main" id="{76963FDD-8A8E-0EF2-196B-519A9FF1E38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-780000">
            <a:off x="8271885" y="4603159"/>
            <a:ext cx="1410831" cy="1342057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50996321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174151" y="569141"/>
            <a:ext cx="6091144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Dyma hi!</a:t>
            </a:r>
            <a:endParaRPr lang="en-GB" sz="9600" b="1">
              <a:solidFill>
                <a:srgbClr val="FF0000"/>
              </a:solidFill>
              <a:latin typeface="Cavolini"/>
              <a:cs typeface="Cavolini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84E441C-07FA-D8D2-2DC7-C804BC237CBB}"/>
              </a:ext>
            </a:extLst>
          </p:cNvPr>
          <p:cNvSpPr/>
          <p:nvPr/>
        </p:nvSpPr>
        <p:spPr>
          <a:xfrm>
            <a:off x="762000" y="568036"/>
            <a:ext cx="1939636" cy="236912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544BAE1-C7A9-1286-0664-6362E280413F}"/>
              </a:ext>
            </a:extLst>
          </p:cNvPr>
          <p:cNvSpPr/>
          <p:nvPr/>
        </p:nvSpPr>
        <p:spPr>
          <a:xfrm>
            <a:off x="9490363" y="568036"/>
            <a:ext cx="1939636" cy="236912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20E77E3-9B36-E352-09FE-92F878F410F3}"/>
              </a:ext>
            </a:extLst>
          </p:cNvPr>
          <p:cNvSpPr/>
          <p:nvPr/>
        </p:nvSpPr>
        <p:spPr>
          <a:xfrm rot="1080000">
            <a:off x="628773" y="4135004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D5279BA-2C2D-CFD3-6C04-9F4509D7B698}"/>
              </a:ext>
            </a:extLst>
          </p:cNvPr>
          <p:cNvSpPr/>
          <p:nvPr/>
        </p:nvSpPr>
        <p:spPr>
          <a:xfrm rot="-780000">
            <a:off x="2416010" y="3483841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6C840ED-DB44-B2D7-E169-4CAD11F30637}"/>
              </a:ext>
            </a:extLst>
          </p:cNvPr>
          <p:cNvSpPr/>
          <p:nvPr/>
        </p:nvSpPr>
        <p:spPr>
          <a:xfrm rot="5400000">
            <a:off x="2028081" y="4813876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E9D4853-A12A-D43B-9FD6-BFC6D228A9E2}"/>
              </a:ext>
            </a:extLst>
          </p:cNvPr>
          <p:cNvSpPr/>
          <p:nvPr/>
        </p:nvSpPr>
        <p:spPr>
          <a:xfrm rot="1080000">
            <a:off x="4494191" y="3206749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5E032C-C2A0-B8CE-DD30-1F0E461E4810}"/>
              </a:ext>
            </a:extLst>
          </p:cNvPr>
          <p:cNvSpPr txBox="1"/>
          <p:nvPr/>
        </p:nvSpPr>
        <p:spPr>
          <a:xfrm rot="21060000">
            <a:off x="548553" y="3443805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hobïau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5321771-5A47-4223-A968-34EE1A466B4F}"/>
              </a:ext>
            </a:extLst>
          </p:cNvPr>
          <p:cNvSpPr txBox="1"/>
          <p:nvPr/>
        </p:nvSpPr>
        <p:spPr>
          <a:xfrm rot="21060000">
            <a:off x="4912735" y="2487842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DAED4E9-0CA1-6F11-B1E9-FF30C3AA2E38}"/>
              </a:ext>
            </a:extLst>
          </p:cNvPr>
          <p:cNvSpPr/>
          <p:nvPr/>
        </p:nvSpPr>
        <p:spPr>
          <a:xfrm rot="3900000">
            <a:off x="4812845" y="4633766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55401C5-E444-9796-D1DD-FFAEEACE1419}"/>
              </a:ext>
            </a:extLst>
          </p:cNvPr>
          <p:cNvSpPr/>
          <p:nvPr/>
        </p:nvSpPr>
        <p:spPr>
          <a:xfrm rot="19980000">
            <a:off x="6142882" y="3026640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6DBAA8E-F74D-663E-DB46-F7D7E585CCA2}"/>
              </a:ext>
            </a:extLst>
          </p:cNvPr>
          <p:cNvSpPr/>
          <p:nvPr/>
        </p:nvSpPr>
        <p:spPr>
          <a:xfrm rot="6300000">
            <a:off x="6530809" y="4633767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DB00B67-4119-9C0A-79A2-A3B930C04F25}"/>
              </a:ext>
            </a:extLst>
          </p:cNvPr>
          <p:cNvSpPr/>
          <p:nvPr/>
        </p:nvSpPr>
        <p:spPr>
          <a:xfrm rot="1080000">
            <a:off x="8636700" y="3747077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99C258B-3BC2-F591-D39B-71ED84187855}"/>
              </a:ext>
            </a:extLst>
          </p:cNvPr>
          <p:cNvSpPr/>
          <p:nvPr/>
        </p:nvSpPr>
        <p:spPr>
          <a:xfrm rot="-1500000">
            <a:off x="10132991" y="3788640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732FED3-280D-11BA-0F46-A690EE36BE8A}"/>
              </a:ext>
            </a:extLst>
          </p:cNvPr>
          <p:cNvSpPr txBox="1"/>
          <p:nvPr/>
        </p:nvSpPr>
        <p:spPr>
          <a:xfrm>
            <a:off x="7921937" y="3136673"/>
            <a:ext cx="360218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ddim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endParaRPr lang="en-US" sz="3200" b="1">
              <a:solidFill>
                <a:srgbClr val="002060"/>
              </a:solidFill>
              <a:latin typeface="Cavolini"/>
              <a:cs typeface="Cavolini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B91AE59-0DED-04AD-9F13-0A1D71F933C5}"/>
              </a:ext>
            </a:extLst>
          </p:cNvPr>
          <p:cNvSpPr/>
          <p:nvPr/>
        </p:nvSpPr>
        <p:spPr>
          <a:xfrm rot="5400000">
            <a:off x="9606519" y="4813876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95951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1727320" y="198607"/>
            <a:ext cx="8756749" cy="184665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</a:rPr>
              <a:t>Oes … </a:t>
            </a:r>
            <a:r>
              <a:rPr lang="en-US" sz="6000" b="1" err="1">
                <a:solidFill>
                  <a:srgbClr val="002060"/>
                </a:solidFill>
              </a:rPr>
              <a:t>gyda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>
                <a:solidFill>
                  <a:srgbClr val="FF0000"/>
                </a:solidFill>
              </a:rPr>
              <a:t>hi</a:t>
            </a:r>
            <a:r>
              <a:rPr lang="en-US" sz="6000" b="1">
                <a:solidFill>
                  <a:srgbClr val="002060"/>
                </a:solidFill>
              </a:rPr>
              <a:t>?</a:t>
            </a:r>
            <a:endParaRPr lang="en-US" sz="5400" i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Does </a:t>
            </a:r>
            <a:r>
              <a:rPr lang="en-US" sz="2800" i="1">
                <a:solidFill>
                  <a:srgbClr val="FF0000"/>
                </a:solidFill>
              </a:rPr>
              <a:t>she</a:t>
            </a:r>
            <a:r>
              <a:rPr lang="en-US" sz="2800" i="1">
                <a:solidFill>
                  <a:srgbClr val="002060"/>
                </a:solidFill>
              </a:rPr>
              <a:t> have?  </a:t>
            </a:r>
            <a:r>
              <a:rPr lang="en-US" sz="5400" i="1">
                <a:solidFill>
                  <a:srgbClr val="002060"/>
                </a:solidFill>
              </a:rPr>
              <a:t>          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1598300-5C20-F18F-DD5A-F6C0E10811A6}"/>
              </a:ext>
            </a:extLst>
          </p:cNvPr>
          <p:cNvSpPr txBox="1"/>
          <p:nvPr/>
        </p:nvSpPr>
        <p:spPr>
          <a:xfrm>
            <a:off x="591518" y="5680129"/>
            <a:ext cx="3905573" cy="46166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Oes,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mae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…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gyda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</a:t>
            </a:r>
            <a:r>
              <a:rPr lang="en-US" sz="2400" b="1">
                <a:solidFill>
                  <a:srgbClr val="FF0000"/>
                </a:solidFill>
                <a:ea typeface="Calibri"/>
                <a:cs typeface="Segoe UI"/>
              </a:rPr>
              <a:t>hi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5C2748-8321-14F9-64D2-613A24514EAA}"/>
              </a:ext>
            </a:extLst>
          </p:cNvPr>
          <p:cNvSpPr txBox="1"/>
          <p:nvPr/>
        </p:nvSpPr>
        <p:spPr>
          <a:xfrm>
            <a:off x="7643246" y="5680128"/>
            <a:ext cx="3905573" cy="46166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Nac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oes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, does dim …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gyda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</a:t>
            </a:r>
            <a:r>
              <a:rPr lang="en-US" sz="2400" b="1">
                <a:solidFill>
                  <a:srgbClr val="FF0000"/>
                </a:solidFill>
                <a:ea typeface="Calibri"/>
                <a:cs typeface="Segoe UI"/>
              </a:rPr>
              <a:t>hi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.</a:t>
            </a:r>
          </a:p>
        </p:txBody>
      </p:sp>
      <p:pic>
        <p:nvPicPr>
          <p:cNvPr id="3" name="Picture 10" descr="A picture containing outdoor object&#10;&#10;Description automatically generated">
            <a:extLst>
              <a:ext uri="{FF2B5EF4-FFF2-40B4-BE49-F238E27FC236}">
                <a16:creationId xmlns:a16="http://schemas.microsoft.com/office/drawing/2014/main" id="{652DC24A-20A9-36E2-7C88-2F98B61682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4468" y="2314796"/>
            <a:ext cx="3995979" cy="3209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518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519212" y="1024"/>
            <a:ext cx="4849090" cy="769441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Oes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>
                <a:solidFill>
                  <a:srgbClr val="002060"/>
                </a:solidFill>
              </a:rPr>
              <a:t>…..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gyda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fe</a:t>
            </a:r>
            <a:r>
              <a:rPr lang="en-US" sz="4400" b="1">
                <a:solidFill>
                  <a:srgbClr val="FF0000"/>
                </a:solidFill>
              </a:rPr>
              <a:t>/hi</a:t>
            </a:r>
            <a:r>
              <a:rPr lang="en-US" sz="4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B81B42-604A-9481-4308-0182150F8550}"/>
              </a:ext>
            </a:extLst>
          </p:cNvPr>
          <p:cNvSpPr txBox="1"/>
          <p:nvPr/>
        </p:nvSpPr>
        <p:spPr>
          <a:xfrm>
            <a:off x="545650" y="720722"/>
            <a:ext cx="3439214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Oes, </a:t>
            </a:r>
            <a:r>
              <a:rPr lang="en-US" sz="2400" b="1" err="1">
                <a:solidFill>
                  <a:srgbClr val="002060"/>
                </a:solidFill>
              </a:rPr>
              <a:t>mae</a:t>
            </a:r>
            <a:r>
              <a:rPr lang="en-US" sz="2400" b="1">
                <a:solidFill>
                  <a:srgbClr val="002060"/>
                </a:solidFill>
              </a:rPr>
              <a:t> 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FF0000"/>
                </a:solidFill>
              </a:rPr>
              <a:t>/ hi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7FC222-13AC-FACE-D2B5-CE998CF36C39}"/>
              </a:ext>
            </a:extLst>
          </p:cNvPr>
          <p:cNvSpPr txBox="1"/>
          <p:nvPr/>
        </p:nvSpPr>
        <p:spPr>
          <a:xfrm>
            <a:off x="7597302" y="716964"/>
            <a:ext cx="4390222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Nac </a:t>
            </a:r>
            <a:r>
              <a:rPr lang="en-US" sz="2400" b="1" err="1">
                <a:solidFill>
                  <a:srgbClr val="002060"/>
                </a:solidFill>
              </a:rPr>
              <a:t>oes</a:t>
            </a:r>
            <a:r>
              <a:rPr lang="en-US" sz="2400" b="1">
                <a:solidFill>
                  <a:srgbClr val="002060"/>
                </a:solidFill>
              </a:rPr>
              <a:t>, does dim 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FF0000"/>
                </a:solidFill>
              </a:rPr>
              <a:t>/hi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graphicFrame>
        <p:nvGraphicFramePr>
          <p:cNvPr id="15" name="Table 15">
            <a:extLst>
              <a:ext uri="{FF2B5EF4-FFF2-40B4-BE49-F238E27FC236}">
                <a16:creationId xmlns:a16="http://schemas.microsoft.com/office/drawing/2014/main" id="{8B666A60-48B0-F5CC-77D4-1826D5D1FF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8681377"/>
              </p:ext>
            </p:extLst>
          </p:nvPr>
        </p:nvGraphicFramePr>
        <p:xfrm>
          <a:off x="1939635" y="1454726"/>
          <a:ext cx="816864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2880">
                  <a:extLst>
                    <a:ext uri="{9D8B030D-6E8A-4147-A177-3AD203B41FA5}">
                      <a16:colId xmlns:a16="http://schemas.microsoft.com/office/drawing/2014/main" val="254779459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2205453744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3141060269"/>
                    </a:ext>
                  </a:extLst>
                </a:gridCol>
              </a:tblGrid>
              <a:tr h="457200">
                <a:tc rowSpan="5"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gwallt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   </a:t>
                      </a:r>
                      <a:r>
                        <a:rPr lang="en-GB" sz="2400" b="0" i="1">
                          <a:solidFill>
                            <a:srgbClr val="002060"/>
                          </a:solidFill>
                        </a:rPr>
                        <a:t>(hair)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>
                          <a:solidFill>
                            <a:srgbClr val="002060"/>
                          </a:solidFill>
                        </a:rPr>
                        <a:t>du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>
                          <a:solidFill>
                            <a:srgbClr val="002060"/>
                          </a:solidFill>
                        </a:rPr>
                        <a:t>hir </a:t>
                      </a:r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          (long)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282332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brown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byr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        </a:t>
                      </a:r>
                      <a:r>
                        <a:rPr lang="en-GB" sz="2000" i="1">
                          <a:solidFill>
                            <a:srgbClr val="002060"/>
                          </a:solidFill>
                        </a:rPr>
                        <a:t>(short)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046441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sinsir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    </a:t>
                      </a:r>
                      <a:r>
                        <a:rPr lang="en-GB" sz="2000" i="1">
                          <a:solidFill>
                            <a:srgbClr val="002060"/>
                          </a:solidFill>
                        </a:rPr>
                        <a:t>(ginger)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syth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      </a:t>
                      </a:r>
                      <a:r>
                        <a:rPr lang="en-GB" sz="2000" i="1">
                          <a:solidFill>
                            <a:srgbClr val="002060"/>
                          </a:solidFill>
                        </a:rPr>
                        <a:t>(straight)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9165040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golau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    </a:t>
                      </a:r>
                      <a:r>
                        <a:rPr lang="en-GB" sz="2000" i="1">
                          <a:solidFill>
                            <a:srgbClr val="002060"/>
                          </a:solidFill>
                        </a:rPr>
                        <a:t>(light / blond)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cyrliog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  </a:t>
                      </a:r>
                      <a:r>
                        <a:rPr lang="en-GB" sz="2000" i="1">
                          <a:solidFill>
                            <a:srgbClr val="002060"/>
                          </a:solidFill>
                        </a:rPr>
                        <a:t>(curly)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022509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tywyll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   </a:t>
                      </a:r>
                      <a:r>
                        <a:rPr lang="en-GB" sz="1800" i="1">
                          <a:solidFill>
                            <a:srgbClr val="002060"/>
                          </a:solidFill>
                        </a:rPr>
                        <a:t>(dark)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7696886"/>
                  </a:ext>
                </a:extLst>
              </a:tr>
              <a:tr h="370840">
                <a:tc rowSpan="3"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llygaid</a:t>
                      </a:r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  </a:t>
                      </a:r>
                      <a:r>
                        <a:rPr lang="en-GB" sz="2400" i="1">
                          <a:solidFill>
                            <a:srgbClr val="002060"/>
                          </a:solidFill>
                        </a:rPr>
                        <a:t>(eyes)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mawr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glas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0749813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bach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gwyrdd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084450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brown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174545"/>
                  </a:ext>
                </a:extLst>
              </a:tr>
              <a:tr h="370839">
                <a:tc row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i="0" err="1">
                          <a:solidFill>
                            <a:srgbClr val="002060"/>
                          </a:solidFill>
                        </a:rPr>
                        <a:t>croen</a:t>
                      </a:r>
                      <a:r>
                        <a:rPr lang="en-GB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i="1">
                          <a:solidFill>
                            <a:srgbClr val="002060"/>
                          </a:solidFill>
                        </a:rPr>
                        <a:t>    (skin)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golau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8112889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tywyll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9336342"/>
                  </a:ext>
                </a:extLst>
              </a:tr>
              <a:tr h="370838">
                <a:tc row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i="0" err="1">
                          <a:solidFill>
                            <a:srgbClr val="002060"/>
                          </a:solidFill>
                        </a:rPr>
                        <a:t>bochau</a:t>
                      </a:r>
                      <a:r>
                        <a:rPr lang="en-GB" sz="2400" i="1">
                          <a:solidFill>
                            <a:srgbClr val="002060"/>
                          </a:solidFill>
                        </a:rPr>
                        <a:t>   (cheeks)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coch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A7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4488041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pinc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94186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7262405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986E40AA-A71D-3D79-AE67-B4BB583085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7236" y="291808"/>
            <a:ext cx="8617526" cy="62784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012542-1867-B4C0-807A-E6065E93DEB4}"/>
              </a:ext>
            </a:extLst>
          </p:cNvPr>
          <p:cNvSpPr txBox="1"/>
          <p:nvPr/>
        </p:nvSpPr>
        <p:spPr>
          <a:xfrm rot="1320000">
            <a:off x="10616359" y="724297"/>
            <a:ext cx="1182804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>
                <a:solidFill>
                  <a:srgbClr val="002060"/>
                </a:solidFill>
                <a:ea typeface="+mn-lt"/>
                <a:cs typeface="+mn-lt"/>
              </a:rPr>
              <a:t>het</a:t>
            </a:r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i="1">
                <a:solidFill>
                  <a:srgbClr val="002060"/>
                </a:solidFill>
                <a:cs typeface="Calibri"/>
              </a:rPr>
              <a:t>(hat)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DCFD7E-D591-B664-79F8-577900061257}"/>
              </a:ext>
            </a:extLst>
          </p:cNvPr>
          <p:cNvSpPr txBox="1"/>
          <p:nvPr/>
        </p:nvSpPr>
        <p:spPr>
          <a:xfrm rot="660000">
            <a:off x="10492821" y="5562716"/>
            <a:ext cx="16348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err="1">
                <a:solidFill>
                  <a:srgbClr val="002060"/>
                </a:solidFill>
                <a:ea typeface="+mn-lt"/>
                <a:cs typeface="+mn-lt"/>
              </a:rPr>
              <a:t>sbectol</a:t>
            </a:r>
            <a:endParaRPr lang="en-GB" sz="32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i="1">
                <a:solidFill>
                  <a:srgbClr val="002060"/>
                </a:solidFill>
                <a:cs typeface="Calibri"/>
              </a:rPr>
              <a:t>(glasses)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23EB09-E97A-5600-7151-0E3E25B4657D}"/>
              </a:ext>
            </a:extLst>
          </p:cNvPr>
          <p:cNvSpPr txBox="1"/>
          <p:nvPr/>
        </p:nvSpPr>
        <p:spPr>
          <a:xfrm rot="21000000">
            <a:off x="10482723" y="1906760"/>
            <a:ext cx="16348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err="1">
                <a:solidFill>
                  <a:srgbClr val="002060"/>
                </a:solidFill>
                <a:ea typeface="+mn-lt"/>
                <a:cs typeface="+mn-lt"/>
              </a:rPr>
              <a:t>mwstas</a:t>
            </a:r>
          </a:p>
          <a:p>
            <a:pPr algn="ctr"/>
            <a:r>
              <a:rPr lang="en-GB" i="1">
                <a:solidFill>
                  <a:srgbClr val="002060"/>
                </a:solidFill>
                <a:cs typeface="Calibri"/>
              </a:rPr>
              <a:t>(moustache)</a:t>
            </a:r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2A5F7A-054E-9B20-E8DB-75526C5F0381}"/>
              </a:ext>
            </a:extLst>
          </p:cNvPr>
          <p:cNvSpPr txBox="1"/>
          <p:nvPr/>
        </p:nvSpPr>
        <p:spPr>
          <a:xfrm rot="660000">
            <a:off x="10487889" y="3054102"/>
            <a:ext cx="16348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>
                <a:solidFill>
                  <a:srgbClr val="002060"/>
                </a:solidFill>
                <a:ea typeface="+mn-lt"/>
                <a:cs typeface="+mn-lt"/>
              </a:rPr>
              <a:t>barf</a:t>
            </a:r>
          </a:p>
          <a:p>
            <a:pPr algn="ctr"/>
            <a:r>
              <a:rPr lang="en-GB" i="1">
                <a:solidFill>
                  <a:srgbClr val="002060"/>
                </a:solidFill>
                <a:cs typeface="Calibri"/>
              </a:rPr>
              <a:t>(beard)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83CB2D-B0A1-D0F3-2C85-9A0A2E51AF4B}"/>
              </a:ext>
            </a:extLst>
          </p:cNvPr>
          <p:cNvSpPr txBox="1"/>
          <p:nvPr/>
        </p:nvSpPr>
        <p:spPr>
          <a:xfrm rot="19800000">
            <a:off x="10303581" y="4283108"/>
            <a:ext cx="20920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err="1">
                <a:solidFill>
                  <a:srgbClr val="002060"/>
                </a:solidFill>
                <a:ea typeface="+mn-lt"/>
                <a:cs typeface="+mn-lt"/>
              </a:rPr>
              <a:t>clustdlysau</a:t>
            </a:r>
            <a:endParaRPr lang="en-GB" sz="32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i="1">
                <a:solidFill>
                  <a:srgbClr val="002060"/>
                </a:solidFill>
                <a:cs typeface="Calibri"/>
              </a:rPr>
              <a:t>(earrings)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FB79BD8-ED5D-7DED-2872-F0E81406E92E}"/>
              </a:ext>
            </a:extLst>
          </p:cNvPr>
          <p:cNvSpPr txBox="1"/>
          <p:nvPr/>
        </p:nvSpPr>
        <p:spPr>
          <a:xfrm>
            <a:off x="73968" y="2500862"/>
            <a:ext cx="1634837" cy="184665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err="1">
                <a:solidFill>
                  <a:srgbClr val="002060"/>
                </a:solidFill>
                <a:ea typeface="+mn-lt"/>
                <a:cs typeface="+mn-lt"/>
              </a:rPr>
              <a:t>Bachgen</a:t>
            </a:r>
            <a:r>
              <a:rPr lang="en-GB" sz="3200" b="1">
                <a:solidFill>
                  <a:srgbClr val="002060"/>
                </a:solidFill>
                <a:ea typeface="+mn-lt"/>
                <a:cs typeface="+mn-lt"/>
              </a:rPr>
              <a:t> neu </a:t>
            </a:r>
            <a:r>
              <a:rPr lang="en-GB" sz="3200" b="1" err="1">
                <a:solidFill>
                  <a:srgbClr val="002060"/>
                </a:solidFill>
                <a:ea typeface="+mn-lt"/>
                <a:cs typeface="+mn-lt"/>
              </a:rPr>
              <a:t>ferch</a:t>
            </a:r>
            <a:r>
              <a:rPr lang="en-GB" sz="3200" b="1">
                <a:solidFill>
                  <a:srgbClr val="002060"/>
                </a:solidFill>
                <a:ea typeface="+mn-lt"/>
                <a:cs typeface="+mn-lt"/>
              </a:rPr>
              <a:t>?</a:t>
            </a:r>
          </a:p>
          <a:p>
            <a:pPr algn="ctr"/>
            <a:r>
              <a:rPr lang="en-GB" i="1">
                <a:solidFill>
                  <a:srgbClr val="002060"/>
                </a:solidFill>
                <a:cs typeface="Calibri"/>
              </a:rPr>
              <a:t>(Boy or girl?)</a:t>
            </a:r>
          </a:p>
        </p:txBody>
      </p:sp>
    </p:spTree>
    <p:extLst>
      <p:ext uri="{BB962C8B-B14F-4D97-AF65-F5344CB8AC3E}">
        <p14:creationId xmlns:p14="http://schemas.microsoft.com/office/powerpoint/2010/main" val="205812821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986E40AA-A71D-3D79-AE67-B4BB583085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303" y="446791"/>
            <a:ext cx="8023425" cy="585227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FB79BD8-ED5D-7DED-2872-F0E81406E92E}"/>
              </a:ext>
            </a:extLst>
          </p:cNvPr>
          <p:cNvSpPr txBox="1"/>
          <p:nvPr/>
        </p:nvSpPr>
        <p:spPr>
          <a:xfrm>
            <a:off x="8714273" y="976862"/>
            <a:ext cx="3210498" cy="501675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Possible Task?</a:t>
            </a:r>
          </a:p>
          <a:p>
            <a:pPr algn="ctr"/>
            <a:endParaRPr lang="en-GB" sz="240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GB" sz="2400">
                <a:solidFill>
                  <a:srgbClr val="002060"/>
                </a:solidFill>
                <a:cs typeface="Calibri"/>
              </a:rPr>
              <a:t>Ask the children </a:t>
            </a:r>
            <a:r>
              <a:rPr lang="en-GB" sz="2400">
                <a:solidFill>
                  <a:srgbClr val="002060"/>
                </a:solidFill>
                <a:ea typeface="+mn-lt"/>
                <a:cs typeface="+mn-lt"/>
              </a:rPr>
              <a:t>to choose a character. Ask them to write 5 sentences to describe their character. In turns, give them the chance to read out their description (</a:t>
            </a:r>
            <a:r>
              <a:rPr lang="en-GB" sz="2400" b="1">
                <a:solidFill>
                  <a:srgbClr val="002060"/>
                </a:solidFill>
                <a:ea typeface="+mn-lt"/>
                <a:cs typeface="+mn-lt"/>
              </a:rPr>
              <a:t>YN GYMRAEG!</a:t>
            </a:r>
            <a:r>
              <a:rPr lang="en-GB" sz="2400">
                <a:solidFill>
                  <a:srgbClr val="002060"/>
                </a:solidFill>
                <a:ea typeface="+mn-lt"/>
                <a:cs typeface="+mn-lt"/>
              </a:rPr>
              <a:t>) while the others guess who it is.</a:t>
            </a:r>
            <a:r>
              <a:rPr lang="en-GB" sz="2400">
                <a:ea typeface="+mn-lt"/>
                <a:cs typeface="+mn-lt"/>
              </a:rPr>
              <a:t> </a:t>
            </a:r>
            <a:endParaRPr lang="en-GB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GB" sz="240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1791871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292373" y="74367"/>
            <a:ext cx="5791903" cy="923330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Oes …..</a:t>
            </a:r>
            <a:r>
              <a:rPr lang="en-US" sz="5400" b="1">
                <a:solidFill>
                  <a:srgbClr val="FF000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gyda</a:t>
            </a:r>
            <a:r>
              <a:rPr lang="en-US" sz="5400" b="1">
                <a:solidFill>
                  <a:srgbClr val="002060"/>
                </a:solidFill>
              </a:rPr>
              <a:t> </a:t>
            </a:r>
            <a:r>
              <a:rPr lang="en-US" sz="5400" b="1" err="1">
                <a:solidFill>
                  <a:srgbClr val="FF0000"/>
                </a:solidFill>
              </a:rPr>
              <a:t>fe</a:t>
            </a:r>
            <a:r>
              <a:rPr lang="en-US" sz="5400" b="1">
                <a:solidFill>
                  <a:srgbClr val="FF0000"/>
                </a:solidFill>
              </a:rPr>
              <a:t>/hi</a:t>
            </a:r>
            <a:r>
              <a:rPr lang="en-US" sz="5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B81B42-604A-9481-4308-0182150F8550}"/>
              </a:ext>
            </a:extLst>
          </p:cNvPr>
          <p:cNvSpPr txBox="1"/>
          <p:nvPr/>
        </p:nvSpPr>
        <p:spPr>
          <a:xfrm>
            <a:off x="573359" y="1177922"/>
            <a:ext cx="3426299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Oes, </a:t>
            </a:r>
            <a:r>
              <a:rPr lang="en-US" sz="2400" b="1" err="1">
                <a:solidFill>
                  <a:srgbClr val="002060"/>
                </a:solidFill>
              </a:rPr>
              <a:t>mae</a:t>
            </a:r>
            <a:r>
              <a:rPr lang="en-US" sz="2400" b="1">
                <a:solidFill>
                  <a:srgbClr val="002060"/>
                </a:solidFill>
              </a:rPr>
              <a:t> 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FF0000"/>
                </a:solidFill>
              </a:rPr>
              <a:t>/hi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7FC222-13AC-FACE-D2B5-CE998CF36C39}"/>
              </a:ext>
            </a:extLst>
          </p:cNvPr>
          <p:cNvSpPr txBox="1"/>
          <p:nvPr/>
        </p:nvSpPr>
        <p:spPr>
          <a:xfrm>
            <a:off x="7584386" y="1174164"/>
            <a:ext cx="4403138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Nac </a:t>
            </a:r>
            <a:r>
              <a:rPr lang="en-US" sz="2400" b="1" err="1">
                <a:solidFill>
                  <a:srgbClr val="002060"/>
                </a:solidFill>
              </a:rPr>
              <a:t>oes</a:t>
            </a:r>
            <a:r>
              <a:rPr lang="en-US" sz="2400" b="1">
                <a:solidFill>
                  <a:srgbClr val="002060"/>
                </a:solidFill>
              </a:rPr>
              <a:t>, does dim 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FF0000"/>
                </a:solidFill>
              </a:rPr>
              <a:t>/hi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2" descr="Samochód Pojazdu · Darmowa grafika wektorowa na Pixabay">
            <a:extLst>
              <a:ext uri="{FF2B5EF4-FFF2-40B4-BE49-F238E27FC236}">
                <a16:creationId xmlns:a16="http://schemas.microsoft.com/office/drawing/2014/main" id="{7CA261BF-AEF3-C970-FDBF-766443FDB4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64" y="2313709"/>
            <a:ext cx="3103418" cy="1551709"/>
          </a:xfrm>
          <a:prstGeom prst="rect">
            <a:avLst/>
          </a:prstGeom>
        </p:spPr>
      </p:pic>
      <p:pic>
        <p:nvPicPr>
          <p:cNvPr id="4" name="Picture 4" descr="Bike Bicycle Wheels · Free vector graphic on Pixabay">
            <a:extLst>
              <a:ext uri="{FF2B5EF4-FFF2-40B4-BE49-F238E27FC236}">
                <a16:creationId xmlns:a16="http://schemas.microsoft.com/office/drawing/2014/main" id="{5FF5A793-AC7A-C59D-207B-BD5ACDF180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171" y="4764836"/>
            <a:ext cx="2743200" cy="1737360"/>
          </a:xfrm>
          <a:prstGeom prst="rect">
            <a:avLst/>
          </a:prstGeom>
        </p:spPr>
      </p:pic>
      <p:pic>
        <p:nvPicPr>
          <p:cNvPr id="8" name="Picture 9">
            <a:extLst>
              <a:ext uri="{FF2B5EF4-FFF2-40B4-BE49-F238E27FC236}">
                <a16:creationId xmlns:a16="http://schemas.microsoft.com/office/drawing/2014/main" id="{FE6739C7-8A64-DF20-259A-4BEDC1722F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551687" y="4473121"/>
            <a:ext cx="2743244" cy="2026558"/>
          </a:xfrm>
          <a:prstGeom prst="rect">
            <a:avLst/>
          </a:prstGeom>
        </p:spPr>
      </p:pic>
      <p:pic>
        <p:nvPicPr>
          <p:cNvPr id="14" name="Picture 15" descr="Graphical user interface&#10;&#10;Description automatically generated">
            <a:extLst>
              <a:ext uri="{FF2B5EF4-FFF2-40B4-BE49-F238E27FC236}">
                <a16:creationId xmlns:a16="http://schemas.microsoft.com/office/drawing/2014/main" id="{39D254DF-E05D-8FE9-363C-72E3BB1E75F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202029" y="2426629"/>
            <a:ext cx="1967346" cy="2010612"/>
          </a:xfrm>
          <a:prstGeom prst="rect">
            <a:avLst/>
          </a:prstGeom>
        </p:spPr>
      </p:pic>
      <p:pic>
        <p:nvPicPr>
          <p:cNvPr id="5" name="Picture 5" descr="House Residence · Free vector graphic on Pixabay">
            <a:extLst>
              <a:ext uri="{FF2B5EF4-FFF2-40B4-BE49-F238E27FC236}">
                <a16:creationId xmlns:a16="http://schemas.microsoft.com/office/drawing/2014/main" id="{DFC38869-011F-A551-612C-FE169AA851D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53587" y="2098851"/>
            <a:ext cx="3324385" cy="2440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71364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193748" y="-542"/>
            <a:ext cx="5778988" cy="923330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Oes</a:t>
            </a:r>
            <a:r>
              <a:rPr lang="en-US" sz="5400" b="1">
                <a:solidFill>
                  <a:srgbClr val="FF0000"/>
                </a:solidFill>
              </a:rPr>
              <a:t> </a:t>
            </a:r>
            <a:r>
              <a:rPr lang="en-US" sz="5400" b="1">
                <a:solidFill>
                  <a:srgbClr val="002060"/>
                </a:solidFill>
              </a:rPr>
              <a:t>…..</a:t>
            </a:r>
            <a:r>
              <a:rPr lang="en-US" sz="5400" b="1">
                <a:solidFill>
                  <a:srgbClr val="FF000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gyda</a:t>
            </a:r>
            <a:r>
              <a:rPr lang="en-US" sz="5400" b="1">
                <a:solidFill>
                  <a:srgbClr val="002060"/>
                </a:solidFill>
              </a:rPr>
              <a:t> </a:t>
            </a:r>
            <a:r>
              <a:rPr lang="en-US" sz="5400" b="1" err="1">
                <a:solidFill>
                  <a:srgbClr val="FF0000"/>
                </a:solidFill>
              </a:rPr>
              <a:t>fe</a:t>
            </a:r>
            <a:r>
              <a:rPr lang="en-US" sz="5400" b="1">
                <a:solidFill>
                  <a:srgbClr val="FF0000"/>
                </a:solidFill>
              </a:rPr>
              <a:t>/hi</a:t>
            </a:r>
            <a:r>
              <a:rPr lang="en-US" sz="5400" b="1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659F5765-8A12-5838-9FFC-DC44427065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1032" y="977070"/>
            <a:ext cx="7397387" cy="512325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6C7C5C7-54E0-8733-F69D-ABF6F3401DDF}"/>
              </a:ext>
            </a:extLst>
          </p:cNvPr>
          <p:cNvSpPr txBox="1"/>
          <p:nvPr/>
        </p:nvSpPr>
        <p:spPr>
          <a:xfrm>
            <a:off x="558565" y="6241994"/>
            <a:ext cx="3555451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Oes, </a:t>
            </a:r>
            <a:r>
              <a:rPr lang="en-US" sz="2400" b="1" err="1">
                <a:solidFill>
                  <a:srgbClr val="002060"/>
                </a:solidFill>
              </a:rPr>
              <a:t>mae</a:t>
            </a:r>
            <a:r>
              <a:rPr lang="en-US" sz="2400" b="1">
                <a:solidFill>
                  <a:srgbClr val="002060"/>
                </a:solidFill>
              </a:rPr>
              <a:t> 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FF0000"/>
                </a:solidFill>
              </a:rPr>
              <a:t>/hi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25FB81-813B-2A1E-64CB-043A89529418}"/>
              </a:ext>
            </a:extLst>
          </p:cNvPr>
          <p:cNvSpPr txBox="1"/>
          <p:nvPr/>
        </p:nvSpPr>
        <p:spPr>
          <a:xfrm>
            <a:off x="7093608" y="6244693"/>
            <a:ext cx="4571035" cy="474580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Nac </a:t>
            </a:r>
            <a:r>
              <a:rPr lang="en-US" sz="2400" b="1" err="1">
                <a:solidFill>
                  <a:srgbClr val="002060"/>
                </a:solidFill>
              </a:rPr>
              <a:t>oes</a:t>
            </a:r>
            <a:r>
              <a:rPr lang="en-US" sz="2400" b="1">
                <a:solidFill>
                  <a:srgbClr val="002060"/>
                </a:solidFill>
              </a:rPr>
              <a:t>, does dim 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FF0000"/>
                </a:solidFill>
              </a:rPr>
              <a:t>/hi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3806951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452052" y="66052"/>
            <a:ext cx="5288208" cy="830997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800" b="1">
                <a:solidFill>
                  <a:srgbClr val="002060"/>
                </a:solidFill>
              </a:rPr>
              <a:t>Oes ….. </a:t>
            </a:r>
            <a:r>
              <a:rPr lang="en-US" sz="4800" b="1" err="1">
                <a:solidFill>
                  <a:srgbClr val="002060"/>
                </a:solidFill>
              </a:rPr>
              <a:t>gyda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fe</a:t>
            </a:r>
            <a:r>
              <a:rPr lang="en-US" sz="4800" b="1">
                <a:solidFill>
                  <a:srgbClr val="FF0000"/>
                </a:solidFill>
              </a:rPr>
              <a:t>/hi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F91AC1D2-89DC-E180-EC17-D4B2256E8E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3506398"/>
              </p:ext>
            </p:extLst>
          </p:nvPr>
        </p:nvGraphicFramePr>
        <p:xfrm>
          <a:off x="595745" y="1233054"/>
          <a:ext cx="11046658" cy="454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3054">
                  <a:extLst>
                    <a:ext uri="{9D8B030D-6E8A-4147-A177-3AD203B41FA5}">
                      <a16:colId xmlns:a16="http://schemas.microsoft.com/office/drawing/2014/main" val="2190538000"/>
                    </a:ext>
                  </a:extLst>
                </a:gridCol>
                <a:gridCol w="1468579">
                  <a:extLst>
                    <a:ext uri="{9D8B030D-6E8A-4147-A177-3AD203B41FA5}">
                      <a16:colId xmlns:a16="http://schemas.microsoft.com/office/drawing/2014/main" val="2051368450"/>
                    </a:ext>
                  </a:extLst>
                </a:gridCol>
                <a:gridCol w="2951016">
                  <a:extLst>
                    <a:ext uri="{9D8B030D-6E8A-4147-A177-3AD203B41FA5}">
                      <a16:colId xmlns:a16="http://schemas.microsoft.com/office/drawing/2014/main" val="1499561486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1283529909"/>
                    </a:ext>
                  </a:extLst>
                </a:gridCol>
                <a:gridCol w="1357745">
                  <a:extLst>
                    <a:ext uri="{9D8B030D-6E8A-4147-A177-3AD203B41FA5}">
                      <a16:colId xmlns:a16="http://schemas.microsoft.com/office/drawing/2014/main" val="1117092036"/>
                    </a:ext>
                  </a:extLst>
                </a:gridCol>
                <a:gridCol w="2207464">
                  <a:extLst>
                    <a:ext uri="{9D8B030D-6E8A-4147-A177-3AD203B41FA5}">
                      <a16:colId xmlns:a16="http://schemas.microsoft.com/office/drawing/2014/main" val="2638917159"/>
                    </a:ext>
                  </a:extLst>
                </a:gridCol>
              </a:tblGrid>
              <a:tr h="370839">
                <a:tc gridSpan="6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3600" b="1">
                          <a:solidFill>
                            <a:srgbClr val="002060"/>
                          </a:solidFill>
                        </a:rPr>
                        <a:t>Y </a:t>
                      </a:r>
                      <a:r>
                        <a:rPr lang="en-GB" sz="3600" b="1" err="1">
                          <a:solidFill>
                            <a:srgbClr val="002060"/>
                          </a:solidFill>
                        </a:rPr>
                        <a:t>Teulu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2339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mam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mab</a:t>
                      </a:r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son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ewythr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uncle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6466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llysfam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stepmother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merch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daughter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wyr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grandson</a:t>
                      </a:r>
                      <a:endParaRPr lang="en-GB" sz="2000" b="0" i="1" err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8924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tad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mab</a:t>
                      </a:r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yng</a:t>
                      </a:r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nghyfraith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son in law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wyres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granddaughter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71079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llysdad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stepfather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merch </a:t>
                      </a:r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yng</a:t>
                      </a:r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nghyfraith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daughter in law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g</a:t>
                      </a:r>
                      <a:r>
                        <a:rPr lang="en-GB" sz="2400" b="1" i="0" u="none" strike="noStrike" noProof="0" err="1">
                          <a:solidFill>
                            <a:srgbClr val="002060"/>
                          </a:solidFill>
                          <a:latin typeface="Calibri"/>
                        </a:rPr>
                        <a:t>ŵ</a:t>
                      </a:r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husband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87793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brawd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brother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cefnder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cousin (male)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gwraig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wife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21754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chwaer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sister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cyfnither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cousin (female)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partner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partner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17637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rhieni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parents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modryb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auntie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mam-</a:t>
                      </a:r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gu</a:t>
                      </a:r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grandmother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8881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tad-cu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grandfather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taid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grandfather (North Wales)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nain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Grandmother</a:t>
                      </a:r>
                    </a:p>
                    <a:p>
                      <a:pPr lvl="0">
                        <a:buNone/>
                      </a:pPr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(North Wales)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048521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0E54B3D-C02F-0AFC-6FFF-1F75EFD650C4}"/>
              </a:ext>
            </a:extLst>
          </p:cNvPr>
          <p:cNvSpPr txBox="1"/>
          <p:nvPr/>
        </p:nvSpPr>
        <p:spPr>
          <a:xfrm>
            <a:off x="1584741" y="6027012"/>
            <a:ext cx="3465045" cy="474580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Oes, </a:t>
            </a:r>
            <a:r>
              <a:rPr lang="en-US" sz="2400" b="1" err="1">
                <a:solidFill>
                  <a:srgbClr val="002060"/>
                </a:solidFill>
              </a:rPr>
              <a:t>mae</a:t>
            </a:r>
            <a:r>
              <a:rPr lang="en-US" sz="2400" b="1">
                <a:solidFill>
                  <a:srgbClr val="002060"/>
                </a:solidFill>
              </a:rPr>
              <a:t> 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FF0000"/>
                </a:solidFill>
              </a:rPr>
              <a:t>/hi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FD7BDA-A057-8FAC-CCE1-70E98E832969}"/>
              </a:ext>
            </a:extLst>
          </p:cNvPr>
          <p:cNvSpPr txBox="1"/>
          <p:nvPr/>
        </p:nvSpPr>
        <p:spPr>
          <a:xfrm>
            <a:off x="6566430" y="6023255"/>
            <a:ext cx="4493543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Nac </a:t>
            </a:r>
            <a:r>
              <a:rPr lang="en-US" sz="2400" b="1" err="1">
                <a:solidFill>
                  <a:srgbClr val="002060"/>
                </a:solidFill>
              </a:rPr>
              <a:t>oes</a:t>
            </a:r>
            <a:r>
              <a:rPr lang="en-US" sz="2400" b="1">
                <a:solidFill>
                  <a:srgbClr val="002060"/>
                </a:solidFill>
              </a:rPr>
              <a:t>, does dim 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FF0000"/>
                </a:solidFill>
              </a:rPr>
              <a:t>/hi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8046904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D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8014143"/>
              </p:ext>
            </p:extLst>
          </p:nvPr>
        </p:nvGraphicFramePr>
        <p:xfrm>
          <a:off x="751229" y="1007078"/>
          <a:ext cx="8269733" cy="55731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8814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6690919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40037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Martha Dafydd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37454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  <a:endParaRPr lang="en-US" sz="1800" b="1"/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15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Pen-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Chwefror 5ed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9300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Cartref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  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t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</a:rPr>
                        <a:t>ŷ</a:t>
                      </a: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</a:rPr>
                        <a:t>ar</a:t>
                      </a: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</a:rPr>
                        <a:t>wahân</a:t>
                      </a: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</a:rPr>
                        <a:t>Powys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Hobïau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gymnasteg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darllen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merlota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pitsa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a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sglodion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ffa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pôb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cerddoriaeth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ffôn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llyfrau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tywydd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braf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tywydd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oer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helpu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y 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tŷ</a:t>
                      </a: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tacluso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Gwallt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brown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golau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/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sinsir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syth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Llygaid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gwyrdd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89966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Teulu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  Mam, Tad, </a:t>
                      </a:r>
                      <a:r>
                        <a:rPr lang="en-GB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Llysfam</a:t>
                      </a:r>
                      <a:r>
                        <a:rPr lang="en-GB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, Nain, </a:t>
                      </a:r>
                      <a:r>
                        <a:rPr lang="en-GB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Taid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0905141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Brawd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dau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frawd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mawr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80002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Chwaer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nac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oes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377660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Anifail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Anwes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3 chi, 2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geffyl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0939102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F7437E6-A34F-11FD-0544-35523D046031}"/>
              </a:ext>
            </a:extLst>
          </p:cNvPr>
          <p:cNvSpPr txBox="1"/>
          <p:nvPr/>
        </p:nvSpPr>
        <p:spPr>
          <a:xfrm>
            <a:off x="4545281" y="82025"/>
            <a:ext cx="3103210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Ei </a:t>
            </a:r>
            <a:r>
              <a:rPr lang="en-US" sz="4400" b="1" err="1">
                <a:solidFill>
                  <a:srgbClr val="FF0000"/>
                </a:solidFill>
                <a:cs typeface="Calibri"/>
              </a:rPr>
              <a:t>ph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asport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pic>
        <p:nvPicPr>
          <p:cNvPr id="6" name="Picture 6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5354AD06-18AD-49DB-7C8F-761348A2D2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5927" y="402957"/>
            <a:ext cx="1807026" cy="4850969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068688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D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4919272"/>
              </p:ext>
            </p:extLst>
          </p:nvPr>
        </p:nvGraphicFramePr>
        <p:xfrm>
          <a:off x="751229" y="1007078"/>
          <a:ext cx="8269733" cy="55731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8814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6690919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40037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 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37454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  <a:endParaRPr lang="en-US" sz="1800" b="1"/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Pen-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 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9300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Cartref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  </a:t>
                      </a:r>
                      <a:endParaRPr lang="en-US" sz="1800" b="0" i="0" u="none" strike="noStrike" noProof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Hobïau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 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 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Gwallt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Llygaid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89966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Teulu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  </a:t>
                      </a:r>
                      <a:endParaRPr lang="en-GB" sz="1800" b="0" i="0" u="none" strike="noStrike" noProof="0" err="1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0905141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Brawd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80002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Chwaer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377660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Anifail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Anwes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0939102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F7437E6-A34F-11FD-0544-35523D046031}"/>
              </a:ext>
            </a:extLst>
          </p:cNvPr>
          <p:cNvSpPr txBox="1"/>
          <p:nvPr/>
        </p:nvSpPr>
        <p:spPr>
          <a:xfrm>
            <a:off x="4545281" y="82025"/>
            <a:ext cx="3103210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Ei </a:t>
            </a:r>
            <a:r>
              <a:rPr lang="en-US" sz="4400" b="1" err="1">
                <a:solidFill>
                  <a:srgbClr val="FF0000"/>
                </a:solidFill>
                <a:cs typeface="Calibri"/>
              </a:rPr>
              <a:t>ph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asport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92EF3C8-4FA4-BB4E-1BD4-803A4C3731DF}"/>
              </a:ext>
            </a:extLst>
          </p:cNvPr>
          <p:cNvSpPr/>
          <p:nvPr/>
        </p:nvSpPr>
        <p:spPr>
          <a:xfrm>
            <a:off x="9867253" y="348711"/>
            <a:ext cx="1808135" cy="2260169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61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F7437E6-A34F-11FD-0544-35523D046031}"/>
              </a:ext>
            </a:extLst>
          </p:cNvPr>
          <p:cNvSpPr txBox="1"/>
          <p:nvPr/>
        </p:nvSpPr>
        <p:spPr>
          <a:xfrm>
            <a:off x="1264806" y="5273957"/>
            <a:ext cx="4071853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cs typeface="Calibri"/>
              </a:rPr>
              <a:t>Tasg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ddarllen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 1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pic>
        <p:nvPicPr>
          <p:cNvPr id="2" name="Picture 5" descr="Diagram, text&#10;&#10;Description automatically generated">
            <a:extLst>
              <a:ext uri="{FF2B5EF4-FFF2-40B4-BE49-F238E27FC236}">
                <a16:creationId xmlns:a16="http://schemas.microsoft.com/office/drawing/2014/main" id="{6AFB9637-0CAC-2313-9BD5-F471AF01B4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383" y="225970"/>
            <a:ext cx="6475707" cy="453334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6" descr="Table&#10;&#10;Description automatically generated">
            <a:extLst>
              <a:ext uri="{FF2B5EF4-FFF2-40B4-BE49-F238E27FC236}">
                <a16:creationId xmlns:a16="http://schemas.microsoft.com/office/drawing/2014/main" id="{2A378EAC-6F53-F853-3A61-B892C64A1F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9622" y="3328232"/>
            <a:ext cx="5468317" cy="321078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95513593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F7437E6-A34F-11FD-0544-35523D046031}"/>
              </a:ext>
            </a:extLst>
          </p:cNvPr>
          <p:cNvSpPr txBox="1"/>
          <p:nvPr/>
        </p:nvSpPr>
        <p:spPr>
          <a:xfrm>
            <a:off x="6766705" y="508230"/>
            <a:ext cx="4213921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cs typeface="Calibri"/>
              </a:rPr>
              <a:t>Tasg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ddarllen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 2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pic>
        <p:nvPicPr>
          <p:cNvPr id="3" name="Picture 4" descr="Text&#10;&#10;Description automatically generated">
            <a:extLst>
              <a:ext uri="{FF2B5EF4-FFF2-40B4-BE49-F238E27FC236}">
                <a16:creationId xmlns:a16="http://schemas.microsoft.com/office/drawing/2014/main" id="{9308FE5E-4CA8-DC16-0C75-A95D77F5EF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85" r="264" b="228"/>
          <a:stretch/>
        </p:blipFill>
        <p:spPr>
          <a:xfrm>
            <a:off x="191146" y="193627"/>
            <a:ext cx="5352456" cy="6483689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8A84EBFC-EBD8-2E5C-B0B4-F1C8129038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2604" y="2156662"/>
            <a:ext cx="5933268" cy="2544674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76671522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2984423-A365-3623-BA52-FD03042CAE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689" y="271236"/>
            <a:ext cx="11060622" cy="6302611"/>
          </a:xfrm>
          <a:prstGeom prst="rect">
            <a:avLst/>
          </a:prstGeom>
          <a:ln>
            <a:solidFill>
              <a:srgbClr val="002060"/>
            </a:solidFill>
          </a:ln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C58F03E2-099B-570B-5C89-B1FB8A093473}"/>
                  </a:ext>
                </a:extLst>
              </p14:cNvPr>
              <p14:cNvContentPartPr/>
              <p14:nvPr/>
            </p14:nvContentPartPr>
            <p14:xfrm>
              <a:off x="2019961" y="4031816"/>
              <a:ext cx="3614993" cy="844029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C58F03E2-099B-570B-5C89-B1FB8A09347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001962" y="4013827"/>
                <a:ext cx="3650632" cy="879647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1092002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D3DFB335-CC6F-0E12-2DBE-9B86E74355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535" y="1052569"/>
            <a:ext cx="11318928" cy="4739946"/>
          </a:xfrm>
          <a:prstGeom prst="rect">
            <a:avLst/>
          </a:prstGeom>
          <a:ln>
            <a:solidFill>
              <a:srgbClr val="002060"/>
            </a:solidFill>
          </a:ln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44E90F11-9895-686E-B740-4CF76DA2218F}"/>
                  </a:ext>
                </a:extLst>
              </p14:cNvPr>
              <p14:cNvContentPartPr/>
              <p14:nvPr/>
            </p14:nvContentPartPr>
            <p14:xfrm>
              <a:off x="1715435" y="2375062"/>
              <a:ext cx="3907495" cy="778989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44E90F11-9895-686E-B740-4CF76DA2218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697436" y="2357071"/>
                <a:ext cx="3943132" cy="81461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76343270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2632604"/>
              </p:ext>
            </p:extLst>
          </p:nvPr>
        </p:nvGraphicFramePr>
        <p:xfrm>
          <a:off x="764370" y="1968412"/>
          <a:ext cx="10734675" cy="4160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10048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324627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Gorffennwch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eich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gwaith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Finish your 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Ysgrifennwch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y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gwaith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cartref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Write the homework.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Caewch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eich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llyfrau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Close your books.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Tacluswch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gyflym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!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Tidy up quickly!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Sefwch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Stand. (plural)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07991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Diolch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Thank you.</a:t>
                      </a:r>
                    </a:p>
                    <a:p>
                      <a:endParaRPr lang="en-US" sz="900" b="0" i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Hwyl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fawr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!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Goodbye!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</a:tbl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C300D5-6A60-4A48-90CA-74A6EF4EEC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47499" y="516808"/>
            <a:ext cx="812800" cy="812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2409A94-96D4-BE44-9B5D-9C6107BC1B3F}"/>
              </a:ext>
            </a:extLst>
          </p:cNvPr>
          <p:cNvSpPr txBox="1"/>
          <p:nvPr/>
        </p:nvSpPr>
        <p:spPr>
          <a:xfrm>
            <a:off x="4187717" y="233070"/>
            <a:ext cx="3817724" cy="95410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sz="3600" b="1" i="0" u="none" strike="noStrike" dirty="0">
                <a:solidFill>
                  <a:srgbClr val="002060"/>
                </a:solidFill>
                <a:effectLst/>
              </a:rPr>
              <a:t>Ar dd</a:t>
            </a:r>
            <a:r>
              <a:rPr lang="cy-GB" sz="3600" b="1" dirty="0">
                <a:solidFill>
                  <a:srgbClr val="002060"/>
                </a:solidFill>
              </a:rPr>
              <a:t>iwedd</a:t>
            </a:r>
            <a:r>
              <a:rPr lang="cy-GB" sz="3600" b="1" i="0" u="none" strike="noStrike" dirty="0">
                <a:solidFill>
                  <a:srgbClr val="002060"/>
                </a:solidFill>
                <a:effectLst/>
              </a:rPr>
              <a:t> y wers</a:t>
            </a:r>
          </a:p>
          <a:p>
            <a:pPr algn="ctr"/>
            <a:r>
              <a:rPr lang="cy-GB" sz="2000" i="1" dirty="0">
                <a:solidFill>
                  <a:srgbClr val="002060"/>
                </a:solidFill>
              </a:rPr>
              <a:t>At the </a:t>
            </a:r>
            <a:r>
              <a:rPr lang="cy-GB" sz="2000" i="1" dirty="0" err="1">
                <a:solidFill>
                  <a:srgbClr val="002060"/>
                </a:solidFill>
              </a:rPr>
              <a:t>end</a:t>
            </a:r>
            <a:r>
              <a:rPr lang="cy-GB" sz="2000" i="1" dirty="0">
                <a:solidFill>
                  <a:srgbClr val="002060"/>
                </a:solidFill>
              </a:rPr>
              <a:t> of the </a:t>
            </a:r>
            <a:r>
              <a:rPr lang="cy-GB" sz="2000" i="1" dirty="0" err="1">
                <a:solidFill>
                  <a:srgbClr val="002060"/>
                </a:solidFill>
              </a:rPr>
              <a:t>lesson</a:t>
            </a:r>
            <a:endParaRPr lang="en-US" sz="2000" i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635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69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09570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D4B72622-B28A-CBF4-BE38-EA5ED73413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0" b="207"/>
          <a:stretch/>
        </p:blipFill>
        <p:spPr>
          <a:xfrm>
            <a:off x="77492" y="348085"/>
            <a:ext cx="5923225" cy="63950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073785" y="4863598"/>
            <a:ext cx="3781227" cy="1077218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rgbClr val="002060"/>
                </a:solidFill>
                <a:cs typeface="Calibri"/>
              </a:rPr>
              <a:t>Erbyn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y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tro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nesaf</a:t>
            </a:r>
            <a:endParaRPr lang="en-US" sz="40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By next time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071EF5-A957-14E7-E073-C041C15935C3}"/>
              </a:ext>
            </a:extLst>
          </p:cNvPr>
          <p:cNvSpPr txBox="1"/>
          <p:nvPr/>
        </p:nvSpPr>
        <p:spPr>
          <a:xfrm>
            <a:off x="5451516" y="348880"/>
            <a:ext cx="6625070" cy="440120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 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Dysgwch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patrymau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iaith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a’r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eirfa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200" b="1">
              <a:solidFill>
                <a:srgbClr val="002060"/>
              </a:solidFill>
              <a:cs typeface="Calibri"/>
            </a:endParaRPr>
          </a:p>
          <a:p>
            <a:r>
              <a:rPr lang="en-US" sz="3600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800" i="1">
                <a:solidFill>
                  <a:srgbClr val="002060"/>
                </a:solidFill>
                <a:ea typeface="+mn-lt"/>
                <a:cs typeface="+mn-lt"/>
              </a:rPr>
              <a:t>Learn the language patterns and any </a:t>
            </a:r>
          </a:p>
          <a:p>
            <a:r>
              <a:rPr lang="en-US" sz="2800" i="1">
                <a:solidFill>
                  <a:srgbClr val="002060"/>
                </a:solidFill>
                <a:ea typeface="+mn-lt"/>
                <a:cs typeface="+mn-lt"/>
              </a:rPr>
              <a:t>      new vocabulary.</a:t>
            </a:r>
            <a:endParaRPr lang="en-US"/>
          </a:p>
          <a:p>
            <a:endParaRPr lang="en-US" sz="2800" i="1">
              <a:solidFill>
                <a:srgbClr val="002060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  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Cwblhewch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dasg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ysgrifennu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200" b="1">
              <a:solidFill>
                <a:srgbClr val="002060"/>
              </a:solidFill>
              <a:cs typeface="Calibri"/>
            </a:endParaRPr>
          </a:p>
          <a:p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800" i="1">
                <a:solidFill>
                  <a:srgbClr val="002060"/>
                </a:solidFill>
                <a:ea typeface="+mn-lt"/>
                <a:cs typeface="+mn-lt"/>
              </a:rPr>
              <a:t>Complete the written task.</a:t>
            </a:r>
            <a:endParaRPr lang="en-US" sz="36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800" i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238191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311" y="4173"/>
            <a:ext cx="4871544" cy="56611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3977420" y="880202"/>
            <a:ext cx="8157629" cy="37856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gwych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Hwyl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fawr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F39A2374-A2EE-9A78-7B03-C2BB01CBCA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83" y="5540339"/>
            <a:ext cx="12197166" cy="1317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45912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53</Slides>
  <Notes>0</Notes>
  <HiddenSlides>0</HiddenSlides>
  <ScaleCrop>false</ScaleCrop>
  <HeadingPairs>
    <vt:vector size="4" baseType="variant">
      <vt:variant>
        <vt:lpstr>Theme</vt:lpstr>
      </vt:variant>
      <vt:variant>
        <vt:i4>7</vt:i4>
      </vt:variant>
      <vt:variant>
        <vt:lpstr>Slide Titles</vt:lpstr>
      </vt:variant>
      <vt:variant>
        <vt:i4>53</vt:i4>
      </vt:variant>
    </vt:vector>
  </HeadingPairs>
  <TitlesOfParts>
    <vt:vector size="60" baseType="lpstr"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38</cp:revision>
  <dcterms:created xsi:type="dcterms:W3CDTF">2023-03-17T12:52:21Z</dcterms:created>
  <dcterms:modified xsi:type="dcterms:W3CDTF">2024-02-01T12:55:54Z</dcterms:modified>
</cp:coreProperties>
</file>