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67" r:id="rId3"/>
    <p:sldId id="257" r:id="rId4"/>
    <p:sldId id="268" r:id="rId5"/>
    <p:sldId id="258" r:id="rId6"/>
    <p:sldId id="269" r:id="rId7"/>
    <p:sldId id="271" r:id="rId8"/>
    <p:sldId id="260" r:id="rId9"/>
    <p:sldId id="261" r:id="rId10"/>
    <p:sldId id="262" r:id="rId11"/>
    <p:sldId id="263" r:id="rId12"/>
    <p:sldId id="264" r:id="rId13"/>
    <p:sldId id="265" r:id="rId14"/>
    <p:sldId id="266"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61F9A-0B8F-46AA-B246-686BA6376BC1}" v="14" dt="2020-05-29T11:04:55.1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igh James" userId="17554c9db059489b" providerId="LiveId" clId="{94B61F9A-0B8F-46AA-B246-686BA6376BC1}"/>
    <pc:docChg chg="custSel mod addSld delSld modSld">
      <pc:chgData name="Ashleigh James" userId="17554c9db059489b" providerId="LiveId" clId="{94B61F9A-0B8F-46AA-B246-686BA6376BC1}" dt="2020-05-29T11:05:09.758" v="4437" actId="20577"/>
      <pc:docMkLst>
        <pc:docMk/>
      </pc:docMkLst>
      <pc:sldChg chg="modSp mod">
        <pc:chgData name="Ashleigh James" userId="17554c9db059489b" providerId="LiveId" clId="{94B61F9A-0B8F-46AA-B246-686BA6376BC1}" dt="2020-05-27T11:19:59.119" v="336" actId="20577"/>
        <pc:sldMkLst>
          <pc:docMk/>
          <pc:sldMk cId="3304666551" sldId="256"/>
        </pc:sldMkLst>
        <pc:spChg chg="mod">
          <ac:chgData name="Ashleigh James" userId="17554c9db059489b" providerId="LiveId" clId="{94B61F9A-0B8F-46AA-B246-686BA6376BC1}" dt="2020-05-27T11:19:59.119" v="336" actId="20577"/>
          <ac:spMkLst>
            <pc:docMk/>
            <pc:sldMk cId="3304666551" sldId="256"/>
            <ac:spMk id="2" creationId="{0D52412C-DB71-4F89-96DE-DF3AABC9F212}"/>
          </ac:spMkLst>
        </pc:spChg>
      </pc:sldChg>
      <pc:sldChg chg="modSp mod">
        <pc:chgData name="Ashleigh James" userId="17554c9db059489b" providerId="LiveId" clId="{94B61F9A-0B8F-46AA-B246-686BA6376BC1}" dt="2020-05-27T13:33:24.090" v="1177" actId="27636"/>
        <pc:sldMkLst>
          <pc:docMk/>
          <pc:sldMk cId="1784402209" sldId="257"/>
        </pc:sldMkLst>
        <pc:spChg chg="mod">
          <ac:chgData name="Ashleigh James" userId="17554c9db059489b" providerId="LiveId" clId="{94B61F9A-0B8F-46AA-B246-686BA6376BC1}" dt="2020-05-27T13:33:24.090" v="1177" actId="27636"/>
          <ac:spMkLst>
            <pc:docMk/>
            <pc:sldMk cId="1784402209" sldId="257"/>
            <ac:spMk id="3" creationId="{B5765FB9-82F0-40BC-8079-F53EEB24DA06}"/>
          </ac:spMkLst>
        </pc:spChg>
      </pc:sldChg>
      <pc:sldChg chg="addSp modSp mod">
        <pc:chgData name="Ashleigh James" userId="17554c9db059489b" providerId="LiveId" clId="{94B61F9A-0B8F-46AA-B246-686BA6376BC1}" dt="2020-05-29T10:24:33.524" v="4136" actId="1076"/>
        <pc:sldMkLst>
          <pc:docMk/>
          <pc:sldMk cId="3874303613" sldId="258"/>
        </pc:sldMkLst>
        <pc:spChg chg="mod">
          <ac:chgData name="Ashleigh James" userId="17554c9db059489b" providerId="LiveId" clId="{94B61F9A-0B8F-46AA-B246-686BA6376BC1}" dt="2020-05-27T15:59:31.935" v="1677" actId="113"/>
          <ac:spMkLst>
            <pc:docMk/>
            <pc:sldMk cId="3874303613" sldId="258"/>
            <ac:spMk id="3" creationId="{182A1BF7-94E3-4FBB-9AD3-28BC5B42B223}"/>
          </ac:spMkLst>
        </pc:spChg>
        <pc:picChg chg="add mod">
          <ac:chgData name="Ashleigh James" userId="17554c9db059489b" providerId="LiveId" clId="{94B61F9A-0B8F-46AA-B246-686BA6376BC1}" dt="2020-05-29T10:24:33.524" v="4136" actId="1076"/>
          <ac:picMkLst>
            <pc:docMk/>
            <pc:sldMk cId="3874303613" sldId="258"/>
            <ac:picMk id="4" creationId="{9FD9830D-1ED8-4C9B-8592-8FCFAED8AAA9}"/>
          </ac:picMkLst>
        </pc:picChg>
      </pc:sldChg>
      <pc:sldChg chg="modSp del mod">
        <pc:chgData name="Ashleigh James" userId="17554c9db059489b" providerId="LiveId" clId="{94B61F9A-0B8F-46AA-B246-686BA6376BC1}" dt="2020-05-29T10:00:12.610" v="4025" actId="2696"/>
        <pc:sldMkLst>
          <pc:docMk/>
          <pc:sldMk cId="3492411531" sldId="259"/>
        </pc:sldMkLst>
        <pc:graphicFrameChg chg="modGraphic">
          <ac:chgData name="Ashleigh James" userId="17554c9db059489b" providerId="LiveId" clId="{94B61F9A-0B8F-46AA-B246-686BA6376BC1}" dt="2020-05-27T15:59:56.932" v="1678" actId="113"/>
          <ac:graphicFrameMkLst>
            <pc:docMk/>
            <pc:sldMk cId="3492411531" sldId="259"/>
            <ac:graphicFrameMk id="4" creationId="{0A6E7F54-094C-4C57-AF8F-4494BA7943B8}"/>
          </ac:graphicFrameMkLst>
        </pc:graphicFrameChg>
      </pc:sldChg>
      <pc:sldChg chg="modSp new mod">
        <pc:chgData name="Ashleigh James" userId="17554c9db059489b" providerId="LiveId" clId="{94B61F9A-0B8F-46AA-B246-686BA6376BC1}" dt="2020-05-29T10:05:44.814" v="4076" actId="20577"/>
        <pc:sldMkLst>
          <pc:docMk/>
          <pc:sldMk cId="858809919" sldId="260"/>
        </pc:sldMkLst>
        <pc:spChg chg="mod">
          <ac:chgData name="Ashleigh James" userId="17554c9db059489b" providerId="LiveId" clId="{94B61F9A-0B8F-46AA-B246-686BA6376BC1}" dt="2020-05-26T22:56:17.966" v="59" actId="20577"/>
          <ac:spMkLst>
            <pc:docMk/>
            <pc:sldMk cId="858809919" sldId="260"/>
            <ac:spMk id="2" creationId="{5DD4D48E-430D-4B53-A2FD-20D57FF87EBE}"/>
          </ac:spMkLst>
        </pc:spChg>
        <pc:spChg chg="mod">
          <ac:chgData name="Ashleigh James" userId="17554c9db059489b" providerId="LiveId" clId="{94B61F9A-0B8F-46AA-B246-686BA6376BC1}" dt="2020-05-29T10:05:44.814" v="4076" actId="20577"/>
          <ac:spMkLst>
            <pc:docMk/>
            <pc:sldMk cId="858809919" sldId="260"/>
            <ac:spMk id="3" creationId="{A77ED345-D4D8-45EA-A668-06D229AA4F26}"/>
          </ac:spMkLst>
        </pc:spChg>
      </pc:sldChg>
      <pc:sldChg chg="addSp delSp modSp new mod setBg">
        <pc:chgData name="Ashleigh James" userId="17554c9db059489b" providerId="LiveId" clId="{94B61F9A-0B8F-46AA-B246-686BA6376BC1}" dt="2020-05-29T10:29:23.309" v="4141" actId="26606"/>
        <pc:sldMkLst>
          <pc:docMk/>
          <pc:sldMk cId="4196958972" sldId="261"/>
        </pc:sldMkLst>
        <pc:spChg chg="mod">
          <ac:chgData name="Ashleigh James" userId="17554c9db059489b" providerId="LiveId" clId="{94B61F9A-0B8F-46AA-B246-686BA6376BC1}" dt="2020-05-29T10:29:23.309" v="4141" actId="26606"/>
          <ac:spMkLst>
            <pc:docMk/>
            <pc:sldMk cId="4196958972" sldId="261"/>
            <ac:spMk id="2" creationId="{338BCAFB-9E51-47F0-BDFD-2399265CED55}"/>
          </ac:spMkLst>
        </pc:spChg>
        <pc:spChg chg="del mod">
          <ac:chgData name="Ashleigh James" userId="17554c9db059489b" providerId="LiveId" clId="{94B61F9A-0B8F-46AA-B246-686BA6376BC1}" dt="2020-05-29T10:29:23.309" v="4141" actId="26606"/>
          <ac:spMkLst>
            <pc:docMk/>
            <pc:sldMk cId="4196958972" sldId="261"/>
            <ac:spMk id="3" creationId="{124E699B-40D4-4635-BDCB-C59BDDA5F98B}"/>
          </ac:spMkLst>
        </pc:spChg>
        <pc:spChg chg="add">
          <ac:chgData name="Ashleigh James" userId="17554c9db059489b" providerId="LiveId" clId="{94B61F9A-0B8F-46AA-B246-686BA6376BC1}" dt="2020-05-29T10:29:23.309" v="4141" actId="26606"/>
          <ac:spMkLst>
            <pc:docMk/>
            <pc:sldMk cId="4196958972" sldId="261"/>
            <ac:spMk id="9" creationId="{0EB72A9B-FD82-4F09-BF1E-D39311D3A0E3}"/>
          </ac:spMkLst>
        </pc:spChg>
        <pc:spChg chg="add">
          <ac:chgData name="Ashleigh James" userId="17554c9db059489b" providerId="LiveId" clId="{94B61F9A-0B8F-46AA-B246-686BA6376BC1}" dt="2020-05-29T10:29:23.309" v="4141" actId="26606"/>
          <ac:spMkLst>
            <pc:docMk/>
            <pc:sldMk cId="4196958972" sldId="261"/>
            <ac:spMk id="11" creationId="{DD39B371-6E4E-4070-AB4E-4D788405A5A6}"/>
          </ac:spMkLst>
        </pc:spChg>
        <pc:spChg chg="add">
          <ac:chgData name="Ashleigh James" userId="17554c9db059489b" providerId="LiveId" clId="{94B61F9A-0B8F-46AA-B246-686BA6376BC1}" dt="2020-05-29T10:29:23.309" v="4141" actId="26606"/>
          <ac:spMkLst>
            <pc:docMk/>
            <pc:sldMk cId="4196958972" sldId="261"/>
            <ac:spMk id="13" creationId="{B937DAED-8BFE-4563-BB45-B5E554D70A84}"/>
          </ac:spMkLst>
        </pc:spChg>
        <pc:graphicFrameChg chg="add">
          <ac:chgData name="Ashleigh James" userId="17554c9db059489b" providerId="LiveId" clId="{94B61F9A-0B8F-46AA-B246-686BA6376BC1}" dt="2020-05-29T10:29:23.309" v="4141" actId="26606"/>
          <ac:graphicFrameMkLst>
            <pc:docMk/>
            <pc:sldMk cId="4196958972" sldId="261"/>
            <ac:graphicFrameMk id="5" creationId="{5BE039F3-B438-43EA-94DA-ED32CFEC4415}"/>
          </ac:graphicFrameMkLst>
        </pc:graphicFrameChg>
      </pc:sldChg>
      <pc:sldChg chg="addSp delSp modSp new mod setBg">
        <pc:chgData name="Ashleigh James" userId="17554c9db059489b" providerId="LiveId" clId="{94B61F9A-0B8F-46AA-B246-686BA6376BC1}" dt="2020-05-29T10:27:48.214" v="4137" actId="26606"/>
        <pc:sldMkLst>
          <pc:docMk/>
          <pc:sldMk cId="71810207" sldId="262"/>
        </pc:sldMkLst>
        <pc:spChg chg="mod">
          <ac:chgData name="Ashleigh James" userId="17554c9db059489b" providerId="LiveId" clId="{94B61F9A-0B8F-46AA-B246-686BA6376BC1}" dt="2020-05-29T10:27:48.214" v="4137" actId="26606"/>
          <ac:spMkLst>
            <pc:docMk/>
            <pc:sldMk cId="71810207" sldId="262"/>
            <ac:spMk id="2" creationId="{9CDD3195-4121-4F5B-9169-40398AADE095}"/>
          </ac:spMkLst>
        </pc:spChg>
        <pc:spChg chg="del mod">
          <ac:chgData name="Ashleigh James" userId="17554c9db059489b" providerId="LiveId" clId="{94B61F9A-0B8F-46AA-B246-686BA6376BC1}" dt="2020-05-29T10:27:48.214" v="4137" actId="26606"/>
          <ac:spMkLst>
            <pc:docMk/>
            <pc:sldMk cId="71810207" sldId="262"/>
            <ac:spMk id="3" creationId="{5AF6AC7F-3C7E-4200-8F68-3000C200259B}"/>
          </ac:spMkLst>
        </pc:spChg>
        <pc:spChg chg="add">
          <ac:chgData name="Ashleigh James" userId="17554c9db059489b" providerId="LiveId" clId="{94B61F9A-0B8F-46AA-B246-686BA6376BC1}" dt="2020-05-29T10:27:48.214" v="4137" actId="26606"/>
          <ac:spMkLst>
            <pc:docMk/>
            <pc:sldMk cId="71810207" sldId="262"/>
            <ac:spMk id="9" creationId="{0EB72A9B-FD82-4F09-BF1E-D39311D3A0E3}"/>
          </ac:spMkLst>
        </pc:spChg>
        <pc:spChg chg="add">
          <ac:chgData name="Ashleigh James" userId="17554c9db059489b" providerId="LiveId" clId="{94B61F9A-0B8F-46AA-B246-686BA6376BC1}" dt="2020-05-29T10:27:48.214" v="4137" actId="26606"/>
          <ac:spMkLst>
            <pc:docMk/>
            <pc:sldMk cId="71810207" sldId="262"/>
            <ac:spMk id="11" creationId="{DD39B371-6E4E-4070-AB4E-4D788405A5A6}"/>
          </ac:spMkLst>
        </pc:spChg>
        <pc:spChg chg="add">
          <ac:chgData name="Ashleigh James" userId="17554c9db059489b" providerId="LiveId" clId="{94B61F9A-0B8F-46AA-B246-686BA6376BC1}" dt="2020-05-29T10:27:48.214" v="4137" actId="26606"/>
          <ac:spMkLst>
            <pc:docMk/>
            <pc:sldMk cId="71810207" sldId="262"/>
            <ac:spMk id="13" creationId="{B937DAED-8BFE-4563-BB45-B5E554D70A84}"/>
          </ac:spMkLst>
        </pc:spChg>
        <pc:graphicFrameChg chg="add">
          <ac:chgData name="Ashleigh James" userId="17554c9db059489b" providerId="LiveId" clId="{94B61F9A-0B8F-46AA-B246-686BA6376BC1}" dt="2020-05-29T10:27:48.214" v="4137" actId="26606"/>
          <ac:graphicFrameMkLst>
            <pc:docMk/>
            <pc:sldMk cId="71810207" sldId="262"/>
            <ac:graphicFrameMk id="5" creationId="{855EC95B-6F90-4088-BDBF-3E85DE0EB62C}"/>
          </ac:graphicFrameMkLst>
        </pc:graphicFrameChg>
      </pc:sldChg>
      <pc:sldChg chg="addSp delSp modSp new mod setBg">
        <pc:chgData name="Ashleigh James" userId="17554c9db059489b" providerId="LiveId" clId="{94B61F9A-0B8F-46AA-B246-686BA6376BC1}" dt="2020-05-29T10:27:55.172" v="4138" actId="26606"/>
        <pc:sldMkLst>
          <pc:docMk/>
          <pc:sldMk cId="3675879676" sldId="263"/>
        </pc:sldMkLst>
        <pc:spChg chg="mod">
          <ac:chgData name="Ashleigh James" userId="17554c9db059489b" providerId="LiveId" clId="{94B61F9A-0B8F-46AA-B246-686BA6376BC1}" dt="2020-05-29T10:27:55.172" v="4138" actId="26606"/>
          <ac:spMkLst>
            <pc:docMk/>
            <pc:sldMk cId="3675879676" sldId="263"/>
            <ac:spMk id="2" creationId="{E39D2A89-4108-4D6D-A2EA-490404279292}"/>
          </ac:spMkLst>
        </pc:spChg>
        <pc:spChg chg="del mod">
          <ac:chgData name="Ashleigh James" userId="17554c9db059489b" providerId="LiveId" clId="{94B61F9A-0B8F-46AA-B246-686BA6376BC1}" dt="2020-05-29T10:27:55.172" v="4138" actId="26606"/>
          <ac:spMkLst>
            <pc:docMk/>
            <pc:sldMk cId="3675879676" sldId="263"/>
            <ac:spMk id="3" creationId="{D88E7732-3E06-449A-AC9D-2828CDAC0F64}"/>
          </ac:spMkLst>
        </pc:spChg>
        <pc:spChg chg="add">
          <ac:chgData name="Ashleigh James" userId="17554c9db059489b" providerId="LiveId" clId="{94B61F9A-0B8F-46AA-B246-686BA6376BC1}" dt="2020-05-29T10:27:55.172" v="4138" actId="26606"/>
          <ac:spMkLst>
            <pc:docMk/>
            <pc:sldMk cId="3675879676" sldId="263"/>
            <ac:spMk id="9" creationId="{0EB72A9B-FD82-4F09-BF1E-D39311D3A0E3}"/>
          </ac:spMkLst>
        </pc:spChg>
        <pc:spChg chg="add">
          <ac:chgData name="Ashleigh James" userId="17554c9db059489b" providerId="LiveId" clId="{94B61F9A-0B8F-46AA-B246-686BA6376BC1}" dt="2020-05-29T10:27:55.172" v="4138" actId="26606"/>
          <ac:spMkLst>
            <pc:docMk/>
            <pc:sldMk cId="3675879676" sldId="263"/>
            <ac:spMk id="11" creationId="{DD39B371-6E4E-4070-AB4E-4D788405A5A6}"/>
          </ac:spMkLst>
        </pc:spChg>
        <pc:spChg chg="add">
          <ac:chgData name="Ashleigh James" userId="17554c9db059489b" providerId="LiveId" clId="{94B61F9A-0B8F-46AA-B246-686BA6376BC1}" dt="2020-05-29T10:27:55.172" v="4138" actId="26606"/>
          <ac:spMkLst>
            <pc:docMk/>
            <pc:sldMk cId="3675879676" sldId="263"/>
            <ac:spMk id="13" creationId="{B937DAED-8BFE-4563-BB45-B5E554D70A84}"/>
          </ac:spMkLst>
        </pc:spChg>
        <pc:graphicFrameChg chg="add">
          <ac:chgData name="Ashleigh James" userId="17554c9db059489b" providerId="LiveId" clId="{94B61F9A-0B8F-46AA-B246-686BA6376BC1}" dt="2020-05-29T10:27:55.172" v="4138" actId="26606"/>
          <ac:graphicFrameMkLst>
            <pc:docMk/>
            <pc:sldMk cId="3675879676" sldId="263"/>
            <ac:graphicFrameMk id="5" creationId="{1F99D9D0-429F-4B64-A84F-C5BB1F4FC1B2}"/>
          </ac:graphicFrameMkLst>
        </pc:graphicFrameChg>
      </pc:sldChg>
      <pc:sldChg chg="addSp delSp modSp new mod setBg">
        <pc:chgData name="Ashleigh James" userId="17554c9db059489b" providerId="LiveId" clId="{94B61F9A-0B8F-46AA-B246-686BA6376BC1}" dt="2020-05-29T10:28:00.945" v="4139" actId="26606"/>
        <pc:sldMkLst>
          <pc:docMk/>
          <pc:sldMk cId="137655989" sldId="264"/>
        </pc:sldMkLst>
        <pc:spChg chg="mod">
          <ac:chgData name="Ashleigh James" userId="17554c9db059489b" providerId="LiveId" clId="{94B61F9A-0B8F-46AA-B246-686BA6376BC1}" dt="2020-05-29T10:28:00.945" v="4139" actId="26606"/>
          <ac:spMkLst>
            <pc:docMk/>
            <pc:sldMk cId="137655989" sldId="264"/>
            <ac:spMk id="2" creationId="{E29C3E23-79A7-4728-9FC7-128FB1BE8B02}"/>
          </ac:spMkLst>
        </pc:spChg>
        <pc:spChg chg="del mod">
          <ac:chgData name="Ashleigh James" userId="17554c9db059489b" providerId="LiveId" clId="{94B61F9A-0B8F-46AA-B246-686BA6376BC1}" dt="2020-05-29T10:28:00.945" v="4139" actId="26606"/>
          <ac:spMkLst>
            <pc:docMk/>
            <pc:sldMk cId="137655989" sldId="264"/>
            <ac:spMk id="3" creationId="{DFEFDDF0-4603-41C8-96FB-D75CA477990C}"/>
          </ac:spMkLst>
        </pc:spChg>
        <pc:spChg chg="add">
          <ac:chgData name="Ashleigh James" userId="17554c9db059489b" providerId="LiveId" clId="{94B61F9A-0B8F-46AA-B246-686BA6376BC1}" dt="2020-05-29T10:28:00.945" v="4139" actId="26606"/>
          <ac:spMkLst>
            <pc:docMk/>
            <pc:sldMk cId="137655989" sldId="264"/>
            <ac:spMk id="9" creationId="{0EB72A9B-FD82-4F09-BF1E-D39311D3A0E3}"/>
          </ac:spMkLst>
        </pc:spChg>
        <pc:spChg chg="add">
          <ac:chgData name="Ashleigh James" userId="17554c9db059489b" providerId="LiveId" clId="{94B61F9A-0B8F-46AA-B246-686BA6376BC1}" dt="2020-05-29T10:28:00.945" v="4139" actId="26606"/>
          <ac:spMkLst>
            <pc:docMk/>
            <pc:sldMk cId="137655989" sldId="264"/>
            <ac:spMk id="11" creationId="{DD39B371-6E4E-4070-AB4E-4D788405A5A6}"/>
          </ac:spMkLst>
        </pc:spChg>
        <pc:spChg chg="add">
          <ac:chgData name="Ashleigh James" userId="17554c9db059489b" providerId="LiveId" clId="{94B61F9A-0B8F-46AA-B246-686BA6376BC1}" dt="2020-05-29T10:28:00.945" v="4139" actId="26606"/>
          <ac:spMkLst>
            <pc:docMk/>
            <pc:sldMk cId="137655989" sldId="264"/>
            <ac:spMk id="13" creationId="{B937DAED-8BFE-4563-BB45-B5E554D70A84}"/>
          </ac:spMkLst>
        </pc:spChg>
        <pc:graphicFrameChg chg="add">
          <ac:chgData name="Ashleigh James" userId="17554c9db059489b" providerId="LiveId" clId="{94B61F9A-0B8F-46AA-B246-686BA6376BC1}" dt="2020-05-29T10:28:00.945" v="4139" actId="26606"/>
          <ac:graphicFrameMkLst>
            <pc:docMk/>
            <pc:sldMk cId="137655989" sldId="264"/>
            <ac:graphicFrameMk id="5" creationId="{2E43B75E-D577-4308-9B7B-01089985FBE2}"/>
          </ac:graphicFrameMkLst>
        </pc:graphicFrameChg>
      </pc:sldChg>
      <pc:sldChg chg="addSp delSp modSp new mod setBg">
        <pc:chgData name="Ashleigh James" userId="17554c9db059489b" providerId="LiveId" clId="{94B61F9A-0B8F-46AA-B246-686BA6376BC1}" dt="2020-05-29T10:42:30.030" v="4142" actId="20577"/>
        <pc:sldMkLst>
          <pc:docMk/>
          <pc:sldMk cId="943268776" sldId="265"/>
        </pc:sldMkLst>
        <pc:spChg chg="mod">
          <ac:chgData name="Ashleigh James" userId="17554c9db059489b" providerId="LiveId" clId="{94B61F9A-0B8F-46AA-B246-686BA6376BC1}" dt="2020-05-29T10:28:09.190" v="4140" actId="26606"/>
          <ac:spMkLst>
            <pc:docMk/>
            <pc:sldMk cId="943268776" sldId="265"/>
            <ac:spMk id="2" creationId="{19068FBB-3C9B-4CBA-BA8D-7DAB3EB3FA25}"/>
          </ac:spMkLst>
        </pc:spChg>
        <pc:spChg chg="del mod">
          <ac:chgData name="Ashleigh James" userId="17554c9db059489b" providerId="LiveId" clId="{94B61F9A-0B8F-46AA-B246-686BA6376BC1}" dt="2020-05-29T10:28:09.190" v="4140" actId="26606"/>
          <ac:spMkLst>
            <pc:docMk/>
            <pc:sldMk cId="943268776" sldId="265"/>
            <ac:spMk id="3" creationId="{1E6F2921-6A11-4575-BB4F-8CE0EB434065}"/>
          </ac:spMkLst>
        </pc:spChg>
        <pc:spChg chg="add">
          <ac:chgData name="Ashleigh James" userId="17554c9db059489b" providerId="LiveId" clId="{94B61F9A-0B8F-46AA-B246-686BA6376BC1}" dt="2020-05-29T10:28:09.190" v="4140" actId="26606"/>
          <ac:spMkLst>
            <pc:docMk/>
            <pc:sldMk cId="943268776" sldId="265"/>
            <ac:spMk id="9" creationId="{0EB72A9B-FD82-4F09-BF1E-D39311D3A0E3}"/>
          </ac:spMkLst>
        </pc:spChg>
        <pc:spChg chg="add">
          <ac:chgData name="Ashleigh James" userId="17554c9db059489b" providerId="LiveId" clId="{94B61F9A-0B8F-46AA-B246-686BA6376BC1}" dt="2020-05-29T10:28:09.190" v="4140" actId="26606"/>
          <ac:spMkLst>
            <pc:docMk/>
            <pc:sldMk cId="943268776" sldId="265"/>
            <ac:spMk id="11" creationId="{DD39B371-6E4E-4070-AB4E-4D788405A5A6}"/>
          </ac:spMkLst>
        </pc:spChg>
        <pc:spChg chg="add">
          <ac:chgData name="Ashleigh James" userId="17554c9db059489b" providerId="LiveId" clId="{94B61F9A-0B8F-46AA-B246-686BA6376BC1}" dt="2020-05-29T10:28:09.190" v="4140" actId="26606"/>
          <ac:spMkLst>
            <pc:docMk/>
            <pc:sldMk cId="943268776" sldId="265"/>
            <ac:spMk id="13" creationId="{B937DAED-8BFE-4563-BB45-B5E554D70A84}"/>
          </ac:spMkLst>
        </pc:spChg>
        <pc:graphicFrameChg chg="add mod">
          <ac:chgData name="Ashleigh James" userId="17554c9db059489b" providerId="LiveId" clId="{94B61F9A-0B8F-46AA-B246-686BA6376BC1}" dt="2020-05-29T10:42:30.030" v="4142" actId="20577"/>
          <ac:graphicFrameMkLst>
            <pc:docMk/>
            <pc:sldMk cId="943268776" sldId="265"/>
            <ac:graphicFrameMk id="5" creationId="{B4B8D210-8AB1-4C86-812F-34D3896CEDC0}"/>
          </ac:graphicFrameMkLst>
        </pc:graphicFrameChg>
      </pc:sldChg>
      <pc:sldChg chg="addSp delSp modSp new mod setBg">
        <pc:chgData name="Ashleigh James" userId="17554c9db059489b" providerId="LiveId" clId="{94B61F9A-0B8F-46AA-B246-686BA6376BC1}" dt="2020-05-29T10:54:49.418" v="4423" actId="26606"/>
        <pc:sldMkLst>
          <pc:docMk/>
          <pc:sldMk cId="233162336" sldId="266"/>
        </pc:sldMkLst>
        <pc:spChg chg="mod">
          <ac:chgData name="Ashleigh James" userId="17554c9db059489b" providerId="LiveId" clId="{94B61F9A-0B8F-46AA-B246-686BA6376BC1}" dt="2020-05-29T10:54:49.418" v="4423" actId="26606"/>
          <ac:spMkLst>
            <pc:docMk/>
            <pc:sldMk cId="233162336" sldId="266"/>
            <ac:spMk id="2" creationId="{1E006901-F693-401C-8269-CF044E379750}"/>
          </ac:spMkLst>
        </pc:spChg>
        <pc:spChg chg="del mod">
          <ac:chgData name="Ashleigh James" userId="17554c9db059489b" providerId="LiveId" clId="{94B61F9A-0B8F-46AA-B246-686BA6376BC1}" dt="2020-05-29T10:54:49.418" v="4423" actId="26606"/>
          <ac:spMkLst>
            <pc:docMk/>
            <pc:sldMk cId="233162336" sldId="266"/>
            <ac:spMk id="3" creationId="{8757A627-A20C-4844-8222-E5A891C6D366}"/>
          </ac:spMkLst>
        </pc:spChg>
        <pc:spChg chg="add">
          <ac:chgData name="Ashleigh James" userId="17554c9db059489b" providerId="LiveId" clId="{94B61F9A-0B8F-46AA-B246-686BA6376BC1}" dt="2020-05-29T10:54:49.418" v="4423" actId="26606"/>
          <ac:spMkLst>
            <pc:docMk/>
            <pc:sldMk cId="233162336" sldId="266"/>
            <ac:spMk id="9" creationId="{09D6CD28-D147-4DC0-A5FF-335351C7D0C9}"/>
          </ac:spMkLst>
        </pc:spChg>
        <pc:spChg chg="add">
          <ac:chgData name="Ashleigh James" userId="17554c9db059489b" providerId="LiveId" clId="{94B61F9A-0B8F-46AA-B246-686BA6376BC1}" dt="2020-05-29T10:54:49.418" v="4423" actId="26606"/>
          <ac:spMkLst>
            <pc:docMk/>
            <pc:sldMk cId="233162336" sldId="266"/>
            <ac:spMk id="11" creationId="{47CDDF69-9963-4CB8-8441-2D6CA2C66673}"/>
          </ac:spMkLst>
        </pc:spChg>
        <pc:spChg chg="add">
          <ac:chgData name="Ashleigh James" userId="17554c9db059489b" providerId="LiveId" clId="{94B61F9A-0B8F-46AA-B246-686BA6376BC1}" dt="2020-05-29T10:54:49.418" v="4423" actId="26606"/>
          <ac:spMkLst>
            <pc:docMk/>
            <pc:sldMk cId="233162336" sldId="266"/>
            <ac:spMk id="13" creationId="{58B53A5F-63B3-4E86-93F7-275390D707F1}"/>
          </ac:spMkLst>
        </pc:spChg>
        <pc:graphicFrameChg chg="add">
          <ac:chgData name="Ashleigh James" userId="17554c9db059489b" providerId="LiveId" clId="{94B61F9A-0B8F-46AA-B246-686BA6376BC1}" dt="2020-05-29T10:54:49.418" v="4423" actId="26606"/>
          <ac:graphicFrameMkLst>
            <pc:docMk/>
            <pc:sldMk cId="233162336" sldId="266"/>
            <ac:graphicFrameMk id="5" creationId="{DCD84A8A-E0F0-4CE5-940D-1DE25F3D3B46}"/>
          </ac:graphicFrameMkLst>
        </pc:graphicFrameChg>
      </pc:sldChg>
      <pc:sldChg chg="modSp new mod">
        <pc:chgData name="Ashleigh James" userId="17554c9db059489b" providerId="LiveId" clId="{94B61F9A-0B8F-46AA-B246-686BA6376BC1}" dt="2020-05-29T10:44:03.163" v="4181" actId="20577"/>
        <pc:sldMkLst>
          <pc:docMk/>
          <pc:sldMk cId="2157911881" sldId="267"/>
        </pc:sldMkLst>
        <pc:spChg chg="mod">
          <ac:chgData name="Ashleigh James" userId="17554c9db059489b" providerId="LiveId" clId="{94B61F9A-0B8F-46AA-B246-686BA6376BC1}" dt="2020-05-27T12:19:22.010" v="974" actId="20577"/>
          <ac:spMkLst>
            <pc:docMk/>
            <pc:sldMk cId="2157911881" sldId="267"/>
            <ac:spMk id="2" creationId="{222789EB-D7EB-4AFE-A964-574BFFD22995}"/>
          </ac:spMkLst>
        </pc:spChg>
        <pc:spChg chg="mod">
          <ac:chgData name="Ashleigh James" userId="17554c9db059489b" providerId="LiveId" clId="{94B61F9A-0B8F-46AA-B246-686BA6376BC1}" dt="2020-05-29T10:44:03.163" v="4181" actId="20577"/>
          <ac:spMkLst>
            <pc:docMk/>
            <pc:sldMk cId="2157911881" sldId="267"/>
            <ac:spMk id="3" creationId="{ACA13FF0-6376-41C4-999A-C9AD610C669F}"/>
          </ac:spMkLst>
        </pc:spChg>
      </pc:sldChg>
      <pc:sldChg chg="addSp modSp new mod">
        <pc:chgData name="Ashleigh James" userId="17554c9db059489b" providerId="LiveId" clId="{94B61F9A-0B8F-46AA-B246-686BA6376BC1}" dt="2020-05-29T10:46:46.954" v="4359" actId="20577"/>
        <pc:sldMkLst>
          <pc:docMk/>
          <pc:sldMk cId="858576373" sldId="268"/>
        </pc:sldMkLst>
        <pc:spChg chg="mod">
          <ac:chgData name="Ashleigh James" userId="17554c9db059489b" providerId="LiveId" clId="{94B61F9A-0B8F-46AA-B246-686BA6376BC1}" dt="2020-05-27T13:32:07.334" v="1172" actId="20577"/>
          <ac:spMkLst>
            <pc:docMk/>
            <pc:sldMk cId="858576373" sldId="268"/>
            <ac:spMk id="2" creationId="{81F15A24-07AD-49EC-80F7-07C9588A7664}"/>
          </ac:spMkLst>
        </pc:spChg>
        <pc:spChg chg="mod">
          <ac:chgData name="Ashleigh James" userId="17554c9db059489b" providerId="LiveId" clId="{94B61F9A-0B8F-46AA-B246-686BA6376BC1}" dt="2020-05-29T10:46:46.954" v="4359" actId="20577"/>
          <ac:spMkLst>
            <pc:docMk/>
            <pc:sldMk cId="858576373" sldId="268"/>
            <ac:spMk id="3" creationId="{E3510503-CEA6-4A2F-8B0A-BBB7277ABB18}"/>
          </ac:spMkLst>
        </pc:spChg>
        <pc:picChg chg="add mod">
          <ac:chgData name="Ashleigh James" userId="17554c9db059489b" providerId="LiveId" clId="{94B61F9A-0B8F-46AA-B246-686BA6376BC1}" dt="2020-05-29T10:23:35.136" v="4132" actId="1076"/>
          <ac:picMkLst>
            <pc:docMk/>
            <pc:sldMk cId="858576373" sldId="268"/>
            <ac:picMk id="4" creationId="{06F79E00-E9BC-4E7D-AC8D-794F33FE3AE9}"/>
          </ac:picMkLst>
        </pc:picChg>
      </pc:sldChg>
      <pc:sldChg chg="addSp delSp modSp new mod">
        <pc:chgData name="Ashleigh James" userId="17554c9db059489b" providerId="LiveId" clId="{94B61F9A-0B8F-46AA-B246-686BA6376BC1}" dt="2020-05-29T09:30:39.663" v="3859" actId="20577"/>
        <pc:sldMkLst>
          <pc:docMk/>
          <pc:sldMk cId="946037203" sldId="269"/>
        </pc:sldMkLst>
        <pc:spChg chg="mod">
          <ac:chgData name="Ashleigh James" userId="17554c9db059489b" providerId="LiveId" clId="{94B61F9A-0B8F-46AA-B246-686BA6376BC1}" dt="2020-05-29T09:22:09.698" v="3842" actId="20577"/>
          <ac:spMkLst>
            <pc:docMk/>
            <pc:sldMk cId="946037203" sldId="269"/>
            <ac:spMk id="2" creationId="{44EA4AE0-D05B-47D0-8E7E-C4A9B0F69F1F}"/>
          </ac:spMkLst>
        </pc:spChg>
        <pc:spChg chg="del">
          <ac:chgData name="Ashleigh James" userId="17554c9db059489b" providerId="LiveId" clId="{94B61F9A-0B8F-46AA-B246-686BA6376BC1}" dt="2020-05-29T09:21:52.555" v="3812" actId="3680"/>
          <ac:spMkLst>
            <pc:docMk/>
            <pc:sldMk cId="946037203" sldId="269"/>
            <ac:spMk id="3" creationId="{357C5DC7-12F1-49BD-B57A-C974309B26A5}"/>
          </ac:spMkLst>
        </pc:spChg>
        <pc:graphicFrameChg chg="add mod ord modGraphic">
          <ac:chgData name="Ashleigh James" userId="17554c9db059489b" providerId="LiveId" clId="{94B61F9A-0B8F-46AA-B246-686BA6376BC1}" dt="2020-05-29T09:30:39.663" v="3859" actId="20577"/>
          <ac:graphicFrameMkLst>
            <pc:docMk/>
            <pc:sldMk cId="946037203" sldId="269"/>
            <ac:graphicFrameMk id="4" creationId="{98283E56-1A66-4D9B-A8C7-7A177D1CDAED}"/>
          </ac:graphicFrameMkLst>
        </pc:graphicFrameChg>
      </pc:sldChg>
      <pc:sldChg chg="modSp new del mod">
        <pc:chgData name="Ashleigh James" userId="17554c9db059489b" providerId="LiveId" clId="{94B61F9A-0B8F-46AA-B246-686BA6376BC1}" dt="2020-05-29T10:00:41.311" v="4026" actId="47"/>
        <pc:sldMkLst>
          <pc:docMk/>
          <pc:sldMk cId="68328839" sldId="270"/>
        </pc:sldMkLst>
        <pc:spChg chg="mod">
          <ac:chgData name="Ashleigh James" userId="17554c9db059489b" providerId="LiveId" clId="{94B61F9A-0B8F-46AA-B246-686BA6376BC1}" dt="2020-05-29T09:41:05.167" v="3889" actId="20577"/>
          <ac:spMkLst>
            <pc:docMk/>
            <pc:sldMk cId="68328839" sldId="270"/>
            <ac:spMk id="2" creationId="{BEE60DA9-1AAE-439A-A480-76F0BF7A2D85}"/>
          </ac:spMkLst>
        </pc:spChg>
      </pc:sldChg>
      <pc:sldChg chg="addSp delSp modSp new mod">
        <pc:chgData name="Ashleigh James" userId="17554c9db059489b" providerId="LiveId" clId="{94B61F9A-0B8F-46AA-B246-686BA6376BC1}" dt="2020-05-29T09:58:23.525" v="4013" actId="20577"/>
        <pc:sldMkLst>
          <pc:docMk/>
          <pc:sldMk cId="3129863045" sldId="271"/>
        </pc:sldMkLst>
        <pc:spChg chg="mod">
          <ac:chgData name="Ashleigh James" userId="17554c9db059489b" providerId="LiveId" clId="{94B61F9A-0B8F-46AA-B246-686BA6376BC1}" dt="2020-05-29T09:45:02.058" v="3919" actId="20577"/>
          <ac:spMkLst>
            <pc:docMk/>
            <pc:sldMk cId="3129863045" sldId="271"/>
            <ac:spMk id="2" creationId="{E48122FC-D832-40CD-A232-ABF69F47AAB7}"/>
          </ac:spMkLst>
        </pc:spChg>
        <pc:spChg chg="del">
          <ac:chgData name="Ashleigh James" userId="17554c9db059489b" providerId="LiveId" clId="{94B61F9A-0B8F-46AA-B246-686BA6376BC1}" dt="2020-05-29T09:45:12.661" v="3920" actId="3680"/>
          <ac:spMkLst>
            <pc:docMk/>
            <pc:sldMk cId="3129863045" sldId="271"/>
            <ac:spMk id="3" creationId="{26113B57-4087-4A2E-A05E-C77BB12DA6BC}"/>
          </ac:spMkLst>
        </pc:spChg>
        <pc:graphicFrameChg chg="add mod ord modGraphic">
          <ac:chgData name="Ashleigh James" userId="17554c9db059489b" providerId="LiveId" clId="{94B61F9A-0B8F-46AA-B246-686BA6376BC1}" dt="2020-05-29T09:58:23.525" v="4013" actId="20577"/>
          <ac:graphicFrameMkLst>
            <pc:docMk/>
            <pc:sldMk cId="3129863045" sldId="271"/>
            <ac:graphicFrameMk id="4" creationId="{D75652B9-2F47-482C-ABFC-E44C4EA49FB9}"/>
          </ac:graphicFrameMkLst>
        </pc:graphicFrameChg>
      </pc:sldChg>
      <pc:sldChg chg="modSp new mod">
        <pc:chgData name="Ashleigh James" userId="17554c9db059489b" providerId="LiveId" clId="{94B61F9A-0B8F-46AA-B246-686BA6376BC1}" dt="2020-05-29T11:05:09.758" v="4437" actId="20577"/>
        <pc:sldMkLst>
          <pc:docMk/>
          <pc:sldMk cId="3767615772" sldId="272"/>
        </pc:sldMkLst>
        <pc:spChg chg="mod">
          <ac:chgData name="Ashleigh James" userId="17554c9db059489b" providerId="LiveId" clId="{94B61F9A-0B8F-46AA-B246-686BA6376BC1}" dt="2020-05-29T11:05:09.758" v="4437" actId="20577"/>
          <ac:spMkLst>
            <pc:docMk/>
            <pc:sldMk cId="3767615772" sldId="272"/>
            <ac:spMk id="2" creationId="{DBB24B41-29FA-47EA-B3C0-4FA52C957023}"/>
          </ac:spMkLst>
        </pc:spChg>
        <pc:spChg chg="mod">
          <ac:chgData name="Ashleigh James" userId="17554c9db059489b" providerId="LiveId" clId="{94B61F9A-0B8F-46AA-B246-686BA6376BC1}" dt="2020-05-29T11:05:06.850" v="4436" actId="113"/>
          <ac:spMkLst>
            <pc:docMk/>
            <pc:sldMk cId="3767615772" sldId="272"/>
            <ac:spMk id="3" creationId="{9BB5B3C7-7E5F-4933-AD00-F7A226F1315B}"/>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3B95EC-C3C1-4333-AD37-93F894C6F36A}"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5167ECEA-1C80-4361-BE17-5188DDEFD210}">
      <dgm:prSet/>
      <dgm:spPr/>
      <dgm:t>
        <a:bodyPr/>
        <a:lstStyle/>
        <a:p>
          <a:r>
            <a:rPr lang="en-GB" b="1"/>
            <a:t>“A marketing mix includes multiple areas of focus as part of a comprehensive marketing plan. The term often refers to a common classification that began as the four Ps: product, price, placement, and promotion.” – Will Kenton (Investopedia, 2019).</a:t>
          </a:r>
          <a:endParaRPr lang="en-US"/>
        </a:p>
      </dgm:t>
    </dgm:pt>
    <dgm:pt modelId="{25182C9F-1820-411E-A014-326B3F86ECC1}" type="parTrans" cxnId="{3A0A0D69-1C0D-4006-AFEA-880C30ADFC85}">
      <dgm:prSet/>
      <dgm:spPr/>
      <dgm:t>
        <a:bodyPr/>
        <a:lstStyle/>
        <a:p>
          <a:endParaRPr lang="en-US"/>
        </a:p>
      </dgm:t>
    </dgm:pt>
    <dgm:pt modelId="{F69770B0-A4F4-4361-B4EE-AB7BCB8C9B86}" type="sibTrans" cxnId="{3A0A0D69-1C0D-4006-AFEA-880C30ADFC85}">
      <dgm:prSet/>
      <dgm:spPr/>
      <dgm:t>
        <a:bodyPr/>
        <a:lstStyle/>
        <a:p>
          <a:endParaRPr lang="en-US"/>
        </a:p>
      </dgm:t>
    </dgm:pt>
    <dgm:pt modelId="{0DBB4559-9DFD-43A1-9098-8C8156D027CA}">
      <dgm:prSet/>
      <dgm:spPr/>
      <dgm:t>
        <a:bodyPr/>
        <a:lstStyle/>
        <a:p>
          <a:r>
            <a:rPr lang="en-GB" b="1"/>
            <a:t>The relevant p’s that can be used for improving this club and to help promote it, this would include Price, Promotion, Place and People. </a:t>
          </a:r>
          <a:endParaRPr lang="en-US"/>
        </a:p>
      </dgm:t>
    </dgm:pt>
    <dgm:pt modelId="{43B6CCC2-02A0-44A6-BA8E-9038ACDA6A3C}" type="parTrans" cxnId="{535352D3-4759-4BED-9598-C4D392F14599}">
      <dgm:prSet/>
      <dgm:spPr/>
      <dgm:t>
        <a:bodyPr/>
        <a:lstStyle/>
        <a:p>
          <a:endParaRPr lang="en-US"/>
        </a:p>
      </dgm:t>
    </dgm:pt>
    <dgm:pt modelId="{53CB5D92-E240-4467-B526-25610F16F2B8}" type="sibTrans" cxnId="{535352D3-4759-4BED-9598-C4D392F14599}">
      <dgm:prSet/>
      <dgm:spPr/>
      <dgm:t>
        <a:bodyPr/>
        <a:lstStyle/>
        <a:p>
          <a:endParaRPr lang="en-US"/>
        </a:p>
      </dgm:t>
    </dgm:pt>
    <dgm:pt modelId="{4692B68E-4EE5-48F4-81D5-B6CBC8501C39}" type="pres">
      <dgm:prSet presAssocID="{B43B95EC-C3C1-4333-AD37-93F894C6F36A}" presName="hierChild1" presStyleCnt="0">
        <dgm:presLayoutVars>
          <dgm:chPref val="1"/>
          <dgm:dir/>
          <dgm:animOne val="branch"/>
          <dgm:animLvl val="lvl"/>
          <dgm:resizeHandles/>
        </dgm:presLayoutVars>
      </dgm:prSet>
      <dgm:spPr/>
    </dgm:pt>
    <dgm:pt modelId="{01E26A2B-08A2-4909-8451-BA9A88791603}" type="pres">
      <dgm:prSet presAssocID="{5167ECEA-1C80-4361-BE17-5188DDEFD210}" presName="hierRoot1" presStyleCnt="0"/>
      <dgm:spPr/>
    </dgm:pt>
    <dgm:pt modelId="{BC86F23D-925E-48A8-A2F4-3620EAE6DBB1}" type="pres">
      <dgm:prSet presAssocID="{5167ECEA-1C80-4361-BE17-5188DDEFD210}" presName="composite" presStyleCnt="0"/>
      <dgm:spPr/>
    </dgm:pt>
    <dgm:pt modelId="{FE1CA4A2-D0D2-493F-9D2B-F0BE12231F1E}" type="pres">
      <dgm:prSet presAssocID="{5167ECEA-1C80-4361-BE17-5188DDEFD210}" presName="background" presStyleLbl="node0" presStyleIdx="0" presStyleCnt="2"/>
      <dgm:spPr/>
    </dgm:pt>
    <dgm:pt modelId="{EAFCFF93-56C8-448B-B8C6-37F89F640BF9}" type="pres">
      <dgm:prSet presAssocID="{5167ECEA-1C80-4361-BE17-5188DDEFD210}" presName="text" presStyleLbl="fgAcc0" presStyleIdx="0" presStyleCnt="2">
        <dgm:presLayoutVars>
          <dgm:chPref val="3"/>
        </dgm:presLayoutVars>
      </dgm:prSet>
      <dgm:spPr/>
    </dgm:pt>
    <dgm:pt modelId="{43B347F9-8484-4F98-8D75-5B89F1666034}" type="pres">
      <dgm:prSet presAssocID="{5167ECEA-1C80-4361-BE17-5188DDEFD210}" presName="hierChild2" presStyleCnt="0"/>
      <dgm:spPr/>
    </dgm:pt>
    <dgm:pt modelId="{AF0F1692-3C16-44D0-8C12-70DF92D44877}" type="pres">
      <dgm:prSet presAssocID="{0DBB4559-9DFD-43A1-9098-8C8156D027CA}" presName="hierRoot1" presStyleCnt="0"/>
      <dgm:spPr/>
    </dgm:pt>
    <dgm:pt modelId="{A3612BE5-2DD8-454C-9150-E3F0A8D4492E}" type="pres">
      <dgm:prSet presAssocID="{0DBB4559-9DFD-43A1-9098-8C8156D027CA}" presName="composite" presStyleCnt="0"/>
      <dgm:spPr/>
    </dgm:pt>
    <dgm:pt modelId="{CE6626EF-D060-4970-BA39-2351A3E8B9FE}" type="pres">
      <dgm:prSet presAssocID="{0DBB4559-9DFD-43A1-9098-8C8156D027CA}" presName="background" presStyleLbl="node0" presStyleIdx="1" presStyleCnt="2"/>
      <dgm:spPr/>
    </dgm:pt>
    <dgm:pt modelId="{59597F2D-6012-44C8-A51A-6C940A27697C}" type="pres">
      <dgm:prSet presAssocID="{0DBB4559-9DFD-43A1-9098-8C8156D027CA}" presName="text" presStyleLbl="fgAcc0" presStyleIdx="1" presStyleCnt="2">
        <dgm:presLayoutVars>
          <dgm:chPref val="3"/>
        </dgm:presLayoutVars>
      </dgm:prSet>
      <dgm:spPr/>
    </dgm:pt>
    <dgm:pt modelId="{527A9A11-0622-4EE2-8340-AAB036EC187B}" type="pres">
      <dgm:prSet presAssocID="{0DBB4559-9DFD-43A1-9098-8C8156D027CA}" presName="hierChild2" presStyleCnt="0"/>
      <dgm:spPr/>
    </dgm:pt>
  </dgm:ptLst>
  <dgm:cxnLst>
    <dgm:cxn modelId="{3A0A0D69-1C0D-4006-AFEA-880C30ADFC85}" srcId="{B43B95EC-C3C1-4333-AD37-93F894C6F36A}" destId="{5167ECEA-1C80-4361-BE17-5188DDEFD210}" srcOrd="0" destOrd="0" parTransId="{25182C9F-1820-411E-A014-326B3F86ECC1}" sibTransId="{F69770B0-A4F4-4361-B4EE-AB7BCB8C9B86}"/>
    <dgm:cxn modelId="{58CCFC94-FB59-43AE-B9FB-4BF16EBA0E61}" type="presOf" srcId="{0DBB4559-9DFD-43A1-9098-8C8156D027CA}" destId="{59597F2D-6012-44C8-A51A-6C940A27697C}" srcOrd="0" destOrd="0" presId="urn:microsoft.com/office/officeart/2005/8/layout/hierarchy1"/>
    <dgm:cxn modelId="{30CE9C9C-EC64-4D47-8CA8-E9F2EE32F783}" type="presOf" srcId="{5167ECEA-1C80-4361-BE17-5188DDEFD210}" destId="{EAFCFF93-56C8-448B-B8C6-37F89F640BF9}" srcOrd="0" destOrd="0" presId="urn:microsoft.com/office/officeart/2005/8/layout/hierarchy1"/>
    <dgm:cxn modelId="{535352D3-4759-4BED-9598-C4D392F14599}" srcId="{B43B95EC-C3C1-4333-AD37-93F894C6F36A}" destId="{0DBB4559-9DFD-43A1-9098-8C8156D027CA}" srcOrd="1" destOrd="0" parTransId="{43B6CCC2-02A0-44A6-BA8E-9038ACDA6A3C}" sibTransId="{53CB5D92-E240-4467-B526-25610F16F2B8}"/>
    <dgm:cxn modelId="{4279FFFF-27AD-478D-9FF5-4EAD1ADDA7A3}" type="presOf" srcId="{B43B95EC-C3C1-4333-AD37-93F894C6F36A}" destId="{4692B68E-4EE5-48F4-81D5-B6CBC8501C39}" srcOrd="0" destOrd="0" presId="urn:microsoft.com/office/officeart/2005/8/layout/hierarchy1"/>
    <dgm:cxn modelId="{12A56056-B163-459A-BEBE-C76836691E54}" type="presParOf" srcId="{4692B68E-4EE5-48F4-81D5-B6CBC8501C39}" destId="{01E26A2B-08A2-4909-8451-BA9A88791603}" srcOrd="0" destOrd="0" presId="urn:microsoft.com/office/officeart/2005/8/layout/hierarchy1"/>
    <dgm:cxn modelId="{12C9503C-F878-4579-A947-8BD839FFFC16}" type="presParOf" srcId="{01E26A2B-08A2-4909-8451-BA9A88791603}" destId="{BC86F23D-925E-48A8-A2F4-3620EAE6DBB1}" srcOrd="0" destOrd="0" presId="urn:microsoft.com/office/officeart/2005/8/layout/hierarchy1"/>
    <dgm:cxn modelId="{DEAC1068-1C37-41D3-B24C-35BAB7ADE7E1}" type="presParOf" srcId="{BC86F23D-925E-48A8-A2F4-3620EAE6DBB1}" destId="{FE1CA4A2-D0D2-493F-9D2B-F0BE12231F1E}" srcOrd="0" destOrd="0" presId="urn:microsoft.com/office/officeart/2005/8/layout/hierarchy1"/>
    <dgm:cxn modelId="{4507DC79-2E31-46D2-80B8-4E73D920CBB9}" type="presParOf" srcId="{BC86F23D-925E-48A8-A2F4-3620EAE6DBB1}" destId="{EAFCFF93-56C8-448B-B8C6-37F89F640BF9}" srcOrd="1" destOrd="0" presId="urn:microsoft.com/office/officeart/2005/8/layout/hierarchy1"/>
    <dgm:cxn modelId="{3ABC7B0B-8B53-4073-92DE-31417B91D67E}" type="presParOf" srcId="{01E26A2B-08A2-4909-8451-BA9A88791603}" destId="{43B347F9-8484-4F98-8D75-5B89F1666034}" srcOrd="1" destOrd="0" presId="urn:microsoft.com/office/officeart/2005/8/layout/hierarchy1"/>
    <dgm:cxn modelId="{C054C7A5-6B51-4978-84B0-8BA7DEECD2DE}" type="presParOf" srcId="{4692B68E-4EE5-48F4-81D5-B6CBC8501C39}" destId="{AF0F1692-3C16-44D0-8C12-70DF92D44877}" srcOrd="1" destOrd="0" presId="urn:microsoft.com/office/officeart/2005/8/layout/hierarchy1"/>
    <dgm:cxn modelId="{1B89E7FB-B06E-4B48-AA29-1CB9F5914A26}" type="presParOf" srcId="{AF0F1692-3C16-44D0-8C12-70DF92D44877}" destId="{A3612BE5-2DD8-454C-9150-E3F0A8D4492E}" srcOrd="0" destOrd="0" presId="urn:microsoft.com/office/officeart/2005/8/layout/hierarchy1"/>
    <dgm:cxn modelId="{AE0DC811-C2EA-4A64-B0B1-8BFD390C3999}" type="presParOf" srcId="{A3612BE5-2DD8-454C-9150-E3F0A8D4492E}" destId="{CE6626EF-D060-4970-BA39-2351A3E8B9FE}" srcOrd="0" destOrd="0" presId="urn:microsoft.com/office/officeart/2005/8/layout/hierarchy1"/>
    <dgm:cxn modelId="{50ED0BE2-58C2-4B6F-918F-19C2CA2CED42}" type="presParOf" srcId="{A3612BE5-2DD8-454C-9150-E3F0A8D4492E}" destId="{59597F2D-6012-44C8-A51A-6C940A27697C}" srcOrd="1" destOrd="0" presId="urn:microsoft.com/office/officeart/2005/8/layout/hierarchy1"/>
    <dgm:cxn modelId="{75E8DC97-228A-4A77-8060-8A97A81AF050}" type="presParOf" srcId="{AF0F1692-3C16-44D0-8C12-70DF92D44877}" destId="{527A9A11-0622-4EE2-8340-AAB036EC187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3D7113-DCEB-4711-B82F-A23480656D3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282F23-C28B-4BAA-AAD2-3BE250990E0E}">
      <dgm:prSet/>
      <dgm:spPr/>
      <dgm:t>
        <a:bodyPr/>
        <a:lstStyle/>
        <a:p>
          <a:r>
            <a:rPr lang="en-GB" b="1"/>
            <a:t>In order to attract more people to join the club it is important to use the method “charge less – attract more” </a:t>
          </a:r>
          <a:endParaRPr lang="en-US"/>
        </a:p>
      </dgm:t>
    </dgm:pt>
    <dgm:pt modelId="{90F03D4D-4C4C-486C-B4C5-1B6785DEDA1E}" type="parTrans" cxnId="{830E1580-6F16-473E-AB76-5B696D7AD8A4}">
      <dgm:prSet/>
      <dgm:spPr/>
      <dgm:t>
        <a:bodyPr/>
        <a:lstStyle/>
        <a:p>
          <a:endParaRPr lang="en-US"/>
        </a:p>
      </dgm:t>
    </dgm:pt>
    <dgm:pt modelId="{023DC44A-6024-4D90-A0E5-7BC5ADFDABAA}" type="sibTrans" cxnId="{830E1580-6F16-473E-AB76-5B696D7AD8A4}">
      <dgm:prSet/>
      <dgm:spPr/>
      <dgm:t>
        <a:bodyPr/>
        <a:lstStyle/>
        <a:p>
          <a:endParaRPr lang="en-US"/>
        </a:p>
      </dgm:t>
    </dgm:pt>
    <dgm:pt modelId="{E7CB1EDB-F8D0-42BC-A6D7-77342D0922EE}">
      <dgm:prSet/>
      <dgm:spPr/>
      <dgm:t>
        <a:bodyPr/>
        <a:lstStyle/>
        <a:p>
          <a:r>
            <a:rPr lang="en-GB" b="1"/>
            <a:t>It is important to work out all the potential outgoings first as that will create a benchmark of how much income is needed.</a:t>
          </a:r>
          <a:endParaRPr lang="en-US"/>
        </a:p>
      </dgm:t>
    </dgm:pt>
    <dgm:pt modelId="{1C89B4BE-5F5E-47E1-94E6-CAA7F04A8442}" type="parTrans" cxnId="{C222F291-ACE3-4DC9-9C4C-0831221A79CE}">
      <dgm:prSet/>
      <dgm:spPr/>
      <dgm:t>
        <a:bodyPr/>
        <a:lstStyle/>
        <a:p>
          <a:endParaRPr lang="en-US"/>
        </a:p>
      </dgm:t>
    </dgm:pt>
    <dgm:pt modelId="{79DCA956-F0C5-45D3-9012-007FC5A6F65B}" type="sibTrans" cxnId="{C222F291-ACE3-4DC9-9C4C-0831221A79CE}">
      <dgm:prSet/>
      <dgm:spPr/>
      <dgm:t>
        <a:bodyPr/>
        <a:lstStyle/>
        <a:p>
          <a:endParaRPr lang="en-US"/>
        </a:p>
      </dgm:t>
    </dgm:pt>
    <dgm:pt modelId="{A904CB53-136B-4B8B-8853-38FC0D76E5B4}">
      <dgm:prSet/>
      <dgm:spPr/>
      <dgm:t>
        <a:bodyPr/>
        <a:lstStyle/>
        <a:p>
          <a:r>
            <a:rPr lang="en-GB" b="1"/>
            <a:t>It is also important to find out how much other local clubs are charging for subs and how it is possible to attract people over them.</a:t>
          </a:r>
          <a:endParaRPr lang="en-US"/>
        </a:p>
      </dgm:t>
    </dgm:pt>
    <dgm:pt modelId="{28241D96-72E7-4736-AA2D-C660FA541245}" type="parTrans" cxnId="{B5594023-C5F6-4C86-8132-A30870DC2C54}">
      <dgm:prSet/>
      <dgm:spPr/>
      <dgm:t>
        <a:bodyPr/>
        <a:lstStyle/>
        <a:p>
          <a:endParaRPr lang="en-US"/>
        </a:p>
      </dgm:t>
    </dgm:pt>
    <dgm:pt modelId="{451332BD-EB24-4C6E-9978-637E72A544B2}" type="sibTrans" cxnId="{B5594023-C5F6-4C86-8132-A30870DC2C54}">
      <dgm:prSet/>
      <dgm:spPr/>
      <dgm:t>
        <a:bodyPr/>
        <a:lstStyle/>
        <a:p>
          <a:endParaRPr lang="en-US"/>
        </a:p>
      </dgm:t>
    </dgm:pt>
    <dgm:pt modelId="{059DB905-9A76-4D3A-B3AC-5EEFDB2DE459}" type="pres">
      <dgm:prSet presAssocID="{6E3D7113-DCEB-4711-B82F-A23480656D30}" presName="root" presStyleCnt="0">
        <dgm:presLayoutVars>
          <dgm:dir/>
          <dgm:resizeHandles val="exact"/>
        </dgm:presLayoutVars>
      </dgm:prSet>
      <dgm:spPr/>
    </dgm:pt>
    <dgm:pt modelId="{8C4E4E15-A3F2-45FF-B616-1E793248F822}" type="pres">
      <dgm:prSet presAssocID="{63282F23-C28B-4BAA-AAD2-3BE250990E0E}" presName="compNode" presStyleCnt="0"/>
      <dgm:spPr/>
    </dgm:pt>
    <dgm:pt modelId="{30383EC5-E01D-400A-8454-E26FA1B4651E}" type="pres">
      <dgm:prSet presAssocID="{63282F23-C28B-4BAA-AAD2-3BE250990E0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olf Ball"/>
        </a:ext>
      </dgm:extLst>
    </dgm:pt>
    <dgm:pt modelId="{A5195218-5001-48CF-BF94-E7B8EE0A8C97}" type="pres">
      <dgm:prSet presAssocID="{63282F23-C28B-4BAA-AAD2-3BE250990E0E}" presName="spaceRect" presStyleCnt="0"/>
      <dgm:spPr/>
    </dgm:pt>
    <dgm:pt modelId="{5F7F1B80-B4A2-4207-AAAE-CF44216635B4}" type="pres">
      <dgm:prSet presAssocID="{63282F23-C28B-4BAA-AAD2-3BE250990E0E}" presName="textRect" presStyleLbl="revTx" presStyleIdx="0" presStyleCnt="3">
        <dgm:presLayoutVars>
          <dgm:chMax val="1"/>
          <dgm:chPref val="1"/>
        </dgm:presLayoutVars>
      </dgm:prSet>
      <dgm:spPr/>
    </dgm:pt>
    <dgm:pt modelId="{1F236E56-2787-4CAA-919E-98EEBC59975B}" type="pres">
      <dgm:prSet presAssocID="{023DC44A-6024-4D90-A0E5-7BC5ADFDABAA}" presName="sibTrans" presStyleCnt="0"/>
      <dgm:spPr/>
    </dgm:pt>
    <dgm:pt modelId="{F57904EA-3A27-479E-A9C2-CAE1B31FDF96}" type="pres">
      <dgm:prSet presAssocID="{E7CB1EDB-F8D0-42BC-A6D7-77342D0922EE}" presName="compNode" presStyleCnt="0"/>
      <dgm:spPr/>
    </dgm:pt>
    <dgm:pt modelId="{1205B9B9-4C69-43CF-8114-046397FF078C}" type="pres">
      <dgm:prSet presAssocID="{E7CB1EDB-F8D0-42BC-A6D7-77342D0922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Secure"/>
        </a:ext>
      </dgm:extLst>
    </dgm:pt>
    <dgm:pt modelId="{12A608B5-E1A5-460D-91DC-70642C2B6833}" type="pres">
      <dgm:prSet presAssocID="{E7CB1EDB-F8D0-42BC-A6D7-77342D0922EE}" presName="spaceRect" presStyleCnt="0"/>
      <dgm:spPr/>
    </dgm:pt>
    <dgm:pt modelId="{2F94685D-F699-4E88-9365-EDE2CB26D737}" type="pres">
      <dgm:prSet presAssocID="{E7CB1EDB-F8D0-42BC-A6D7-77342D0922EE}" presName="textRect" presStyleLbl="revTx" presStyleIdx="1" presStyleCnt="3">
        <dgm:presLayoutVars>
          <dgm:chMax val="1"/>
          <dgm:chPref val="1"/>
        </dgm:presLayoutVars>
      </dgm:prSet>
      <dgm:spPr/>
    </dgm:pt>
    <dgm:pt modelId="{FEC64124-A77B-43D0-9437-42ACDC08D370}" type="pres">
      <dgm:prSet presAssocID="{79DCA956-F0C5-45D3-9012-007FC5A6F65B}" presName="sibTrans" presStyleCnt="0"/>
      <dgm:spPr/>
    </dgm:pt>
    <dgm:pt modelId="{936218D9-52FE-4208-9682-349AD991A950}" type="pres">
      <dgm:prSet presAssocID="{A904CB53-136B-4B8B-8853-38FC0D76E5B4}" presName="compNode" presStyleCnt="0"/>
      <dgm:spPr/>
    </dgm:pt>
    <dgm:pt modelId="{BBFAF6F7-7063-4889-BE9E-45394D796FEF}" type="pres">
      <dgm:prSet presAssocID="{A904CB53-136B-4B8B-8853-38FC0D76E5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
        </a:ext>
      </dgm:extLst>
    </dgm:pt>
    <dgm:pt modelId="{50C5D5A9-58E8-4D39-B8DA-3807D2728D12}" type="pres">
      <dgm:prSet presAssocID="{A904CB53-136B-4B8B-8853-38FC0D76E5B4}" presName="spaceRect" presStyleCnt="0"/>
      <dgm:spPr/>
    </dgm:pt>
    <dgm:pt modelId="{E8CBA6DF-329E-4F66-9391-16FF7673AF15}" type="pres">
      <dgm:prSet presAssocID="{A904CB53-136B-4B8B-8853-38FC0D76E5B4}" presName="textRect" presStyleLbl="revTx" presStyleIdx="2" presStyleCnt="3">
        <dgm:presLayoutVars>
          <dgm:chMax val="1"/>
          <dgm:chPref val="1"/>
        </dgm:presLayoutVars>
      </dgm:prSet>
      <dgm:spPr/>
    </dgm:pt>
  </dgm:ptLst>
  <dgm:cxnLst>
    <dgm:cxn modelId="{B5594023-C5F6-4C86-8132-A30870DC2C54}" srcId="{6E3D7113-DCEB-4711-B82F-A23480656D30}" destId="{A904CB53-136B-4B8B-8853-38FC0D76E5B4}" srcOrd="2" destOrd="0" parTransId="{28241D96-72E7-4736-AA2D-C660FA541245}" sibTransId="{451332BD-EB24-4C6E-9978-637E72A544B2}"/>
    <dgm:cxn modelId="{2BEEEC37-1831-4BA8-A875-025B9632EA18}" type="presOf" srcId="{E7CB1EDB-F8D0-42BC-A6D7-77342D0922EE}" destId="{2F94685D-F699-4E88-9365-EDE2CB26D737}" srcOrd="0" destOrd="0" presId="urn:microsoft.com/office/officeart/2018/2/layout/IconLabelList"/>
    <dgm:cxn modelId="{4494F247-AFF7-4240-80A9-D5F6E1847913}" type="presOf" srcId="{63282F23-C28B-4BAA-AAD2-3BE250990E0E}" destId="{5F7F1B80-B4A2-4207-AAAE-CF44216635B4}" srcOrd="0" destOrd="0" presId="urn:microsoft.com/office/officeart/2018/2/layout/IconLabelList"/>
    <dgm:cxn modelId="{F7D8FA6A-220D-4D3D-A5FA-3332C401B02D}" type="presOf" srcId="{6E3D7113-DCEB-4711-B82F-A23480656D30}" destId="{059DB905-9A76-4D3A-B3AC-5EEFDB2DE459}" srcOrd="0" destOrd="0" presId="urn:microsoft.com/office/officeart/2018/2/layout/IconLabelList"/>
    <dgm:cxn modelId="{830E1580-6F16-473E-AB76-5B696D7AD8A4}" srcId="{6E3D7113-DCEB-4711-B82F-A23480656D30}" destId="{63282F23-C28B-4BAA-AAD2-3BE250990E0E}" srcOrd="0" destOrd="0" parTransId="{90F03D4D-4C4C-486C-B4C5-1B6785DEDA1E}" sibTransId="{023DC44A-6024-4D90-A0E5-7BC5ADFDABAA}"/>
    <dgm:cxn modelId="{C222F291-ACE3-4DC9-9C4C-0831221A79CE}" srcId="{6E3D7113-DCEB-4711-B82F-A23480656D30}" destId="{E7CB1EDB-F8D0-42BC-A6D7-77342D0922EE}" srcOrd="1" destOrd="0" parTransId="{1C89B4BE-5F5E-47E1-94E6-CAA7F04A8442}" sibTransId="{79DCA956-F0C5-45D3-9012-007FC5A6F65B}"/>
    <dgm:cxn modelId="{C5A2D2BC-1310-440F-97BB-B52649DEA445}" type="presOf" srcId="{A904CB53-136B-4B8B-8853-38FC0D76E5B4}" destId="{E8CBA6DF-329E-4F66-9391-16FF7673AF15}" srcOrd="0" destOrd="0" presId="urn:microsoft.com/office/officeart/2018/2/layout/IconLabelList"/>
    <dgm:cxn modelId="{2E60CFB5-E674-4FDB-9346-00CB3DCE62AA}" type="presParOf" srcId="{059DB905-9A76-4D3A-B3AC-5EEFDB2DE459}" destId="{8C4E4E15-A3F2-45FF-B616-1E793248F822}" srcOrd="0" destOrd="0" presId="urn:microsoft.com/office/officeart/2018/2/layout/IconLabelList"/>
    <dgm:cxn modelId="{31DFE717-3F3C-41FF-B78B-0C3C2259BD27}" type="presParOf" srcId="{8C4E4E15-A3F2-45FF-B616-1E793248F822}" destId="{30383EC5-E01D-400A-8454-E26FA1B4651E}" srcOrd="0" destOrd="0" presId="urn:microsoft.com/office/officeart/2018/2/layout/IconLabelList"/>
    <dgm:cxn modelId="{9FACE7BF-7F20-4E23-BD71-A69518D8FA02}" type="presParOf" srcId="{8C4E4E15-A3F2-45FF-B616-1E793248F822}" destId="{A5195218-5001-48CF-BF94-E7B8EE0A8C97}" srcOrd="1" destOrd="0" presId="urn:microsoft.com/office/officeart/2018/2/layout/IconLabelList"/>
    <dgm:cxn modelId="{46ECA609-5D99-4C47-8894-95590AF852E0}" type="presParOf" srcId="{8C4E4E15-A3F2-45FF-B616-1E793248F822}" destId="{5F7F1B80-B4A2-4207-AAAE-CF44216635B4}" srcOrd="2" destOrd="0" presId="urn:microsoft.com/office/officeart/2018/2/layout/IconLabelList"/>
    <dgm:cxn modelId="{CD5B9707-803C-420C-A76F-805BD9EF9038}" type="presParOf" srcId="{059DB905-9A76-4D3A-B3AC-5EEFDB2DE459}" destId="{1F236E56-2787-4CAA-919E-98EEBC59975B}" srcOrd="1" destOrd="0" presId="urn:microsoft.com/office/officeart/2018/2/layout/IconLabelList"/>
    <dgm:cxn modelId="{4A59AE0B-A0AE-4554-B525-3238853FBBD6}" type="presParOf" srcId="{059DB905-9A76-4D3A-B3AC-5EEFDB2DE459}" destId="{F57904EA-3A27-479E-A9C2-CAE1B31FDF96}" srcOrd="2" destOrd="0" presId="urn:microsoft.com/office/officeart/2018/2/layout/IconLabelList"/>
    <dgm:cxn modelId="{98B56D1D-404D-4B60-AEBA-66738201E70B}" type="presParOf" srcId="{F57904EA-3A27-479E-A9C2-CAE1B31FDF96}" destId="{1205B9B9-4C69-43CF-8114-046397FF078C}" srcOrd="0" destOrd="0" presId="urn:microsoft.com/office/officeart/2018/2/layout/IconLabelList"/>
    <dgm:cxn modelId="{F19D2DB8-69CA-4FA2-9750-BFFD9B50A103}" type="presParOf" srcId="{F57904EA-3A27-479E-A9C2-CAE1B31FDF96}" destId="{12A608B5-E1A5-460D-91DC-70642C2B6833}" srcOrd="1" destOrd="0" presId="urn:microsoft.com/office/officeart/2018/2/layout/IconLabelList"/>
    <dgm:cxn modelId="{58ED0A89-7D55-49AD-98C1-13C441694152}" type="presParOf" srcId="{F57904EA-3A27-479E-A9C2-CAE1B31FDF96}" destId="{2F94685D-F699-4E88-9365-EDE2CB26D737}" srcOrd="2" destOrd="0" presId="urn:microsoft.com/office/officeart/2018/2/layout/IconLabelList"/>
    <dgm:cxn modelId="{C3BF01CF-3F3B-4BBF-9B4E-D9A3FB0F5E07}" type="presParOf" srcId="{059DB905-9A76-4D3A-B3AC-5EEFDB2DE459}" destId="{FEC64124-A77B-43D0-9437-42ACDC08D370}" srcOrd="3" destOrd="0" presId="urn:microsoft.com/office/officeart/2018/2/layout/IconLabelList"/>
    <dgm:cxn modelId="{04A4868C-78E9-4254-BA8B-8C8BDF998058}" type="presParOf" srcId="{059DB905-9A76-4D3A-B3AC-5EEFDB2DE459}" destId="{936218D9-52FE-4208-9682-349AD991A950}" srcOrd="4" destOrd="0" presId="urn:microsoft.com/office/officeart/2018/2/layout/IconLabelList"/>
    <dgm:cxn modelId="{9550C9FC-7E71-4825-BC73-3616919B91E3}" type="presParOf" srcId="{936218D9-52FE-4208-9682-349AD991A950}" destId="{BBFAF6F7-7063-4889-BE9E-45394D796FEF}" srcOrd="0" destOrd="0" presId="urn:microsoft.com/office/officeart/2018/2/layout/IconLabelList"/>
    <dgm:cxn modelId="{EE582FDB-0DD1-441B-9D13-71178D743415}" type="presParOf" srcId="{936218D9-52FE-4208-9682-349AD991A950}" destId="{50C5D5A9-58E8-4D39-B8DA-3807D2728D12}" srcOrd="1" destOrd="0" presId="urn:microsoft.com/office/officeart/2018/2/layout/IconLabelList"/>
    <dgm:cxn modelId="{AB39240D-DD09-4743-B77B-12CAAE7CD42E}" type="presParOf" srcId="{936218D9-52FE-4208-9682-349AD991A950}" destId="{E8CBA6DF-329E-4F66-9391-16FF7673AF1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933993-E561-4943-A97C-365DBD649F9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4B6D96-F812-43D2-9E8D-D5E44B645622}">
      <dgm:prSet/>
      <dgm:spPr/>
      <dgm:t>
        <a:bodyPr/>
        <a:lstStyle/>
        <a:p>
          <a:r>
            <a:rPr lang="en-GB" b="1"/>
            <a:t>Promote on social media platforms such as Facebook, Twitter &amp; Instagram</a:t>
          </a:r>
          <a:endParaRPr lang="en-US"/>
        </a:p>
      </dgm:t>
    </dgm:pt>
    <dgm:pt modelId="{0AEE3B54-A4B2-4F25-B13D-7417E0A11D6C}" type="parTrans" cxnId="{04CEB212-9093-49C0-BFD5-36CC0741C096}">
      <dgm:prSet/>
      <dgm:spPr/>
      <dgm:t>
        <a:bodyPr/>
        <a:lstStyle/>
        <a:p>
          <a:endParaRPr lang="en-US"/>
        </a:p>
      </dgm:t>
    </dgm:pt>
    <dgm:pt modelId="{27B7DE9F-5C47-4628-BF7A-32F0C2312742}" type="sibTrans" cxnId="{04CEB212-9093-49C0-BFD5-36CC0741C096}">
      <dgm:prSet/>
      <dgm:spPr/>
      <dgm:t>
        <a:bodyPr/>
        <a:lstStyle/>
        <a:p>
          <a:endParaRPr lang="en-US"/>
        </a:p>
      </dgm:t>
    </dgm:pt>
    <dgm:pt modelId="{7CF33967-7710-467D-A750-D22EFE42442C}">
      <dgm:prSet/>
      <dgm:spPr/>
      <dgm:t>
        <a:bodyPr/>
        <a:lstStyle/>
        <a:p>
          <a:r>
            <a:rPr lang="en-GB" b="1"/>
            <a:t>Get a banner to put up outside the Globe Inn to help attract people passing by.</a:t>
          </a:r>
          <a:endParaRPr lang="en-US"/>
        </a:p>
      </dgm:t>
    </dgm:pt>
    <dgm:pt modelId="{6CCBBFD8-B728-409C-9151-E5C07BA4D510}" type="parTrans" cxnId="{DA6E1F2F-5866-486C-87A3-315AE1930EE6}">
      <dgm:prSet/>
      <dgm:spPr/>
      <dgm:t>
        <a:bodyPr/>
        <a:lstStyle/>
        <a:p>
          <a:endParaRPr lang="en-US"/>
        </a:p>
      </dgm:t>
    </dgm:pt>
    <dgm:pt modelId="{5CC78BD8-C4EC-48B0-B183-62786ED99653}" type="sibTrans" cxnId="{DA6E1F2F-5866-486C-87A3-315AE1930EE6}">
      <dgm:prSet/>
      <dgm:spPr/>
      <dgm:t>
        <a:bodyPr/>
        <a:lstStyle/>
        <a:p>
          <a:endParaRPr lang="en-US"/>
        </a:p>
      </dgm:t>
    </dgm:pt>
    <dgm:pt modelId="{15B56479-1794-42D7-91CC-0BB2E5BDFEB3}">
      <dgm:prSet/>
      <dgm:spPr/>
      <dgm:t>
        <a:bodyPr/>
        <a:lstStyle/>
        <a:p>
          <a:r>
            <a:rPr lang="en-GB" b="1"/>
            <a:t>Promote by word of mouth from current members to family and friends. </a:t>
          </a:r>
          <a:endParaRPr lang="en-US"/>
        </a:p>
      </dgm:t>
    </dgm:pt>
    <dgm:pt modelId="{F4ACC4E1-46EF-4083-8A4C-A3DC6E96C1D4}" type="parTrans" cxnId="{A044002F-18C0-4D9F-9CC8-E9400470861D}">
      <dgm:prSet/>
      <dgm:spPr/>
      <dgm:t>
        <a:bodyPr/>
        <a:lstStyle/>
        <a:p>
          <a:endParaRPr lang="en-US"/>
        </a:p>
      </dgm:t>
    </dgm:pt>
    <dgm:pt modelId="{ECEB396E-06D6-48AF-AE9B-FC9F8EFC5CDD}" type="sibTrans" cxnId="{A044002F-18C0-4D9F-9CC8-E9400470861D}">
      <dgm:prSet/>
      <dgm:spPr/>
      <dgm:t>
        <a:bodyPr/>
        <a:lstStyle/>
        <a:p>
          <a:endParaRPr lang="en-US"/>
        </a:p>
      </dgm:t>
    </dgm:pt>
    <dgm:pt modelId="{FC91DFCE-D6F2-448F-9128-DE5557256CEB}" type="pres">
      <dgm:prSet presAssocID="{4B933993-E561-4943-A97C-365DBD649F95}" presName="root" presStyleCnt="0">
        <dgm:presLayoutVars>
          <dgm:dir/>
          <dgm:resizeHandles val="exact"/>
        </dgm:presLayoutVars>
      </dgm:prSet>
      <dgm:spPr/>
    </dgm:pt>
    <dgm:pt modelId="{63BA26B5-0852-49DF-AB3C-C320F5F3B764}" type="pres">
      <dgm:prSet presAssocID="{4F4B6D96-F812-43D2-9E8D-D5E44B645622}" presName="compNode" presStyleCnt="0"/>
      <dgm:spPr/>
    </dgm:pt>
    <dgm:pt modelId="{BFD58D1E-E4E9-46C6-8056-3C54A2CDFE3C}" type="pres">
      <dgm:prSet presAssocID="{4F4B6D96-F812-43D2-9E8D-D5E44B6456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log"/>
        </a:ext>
      </dgm:extLst>
    </dgm:pt>
    <dgm:pt modelId="{0B7123BE-D356-43FC-88E1-37081640D3F5}" type="pres">
      <dgm:prSet presAssocID="{4F4B6D96-F812-43D2-9E8D-D5E44B645622}" presName="spaceRect" presStyleCnt="0"/>
      <dgm:spPr/>
    </dgm:pt>
    <dgm:pt modelId="{7A50543B-2F62-4B46-88B4-F9567169D698}" type="pres">
      <dgm:prSet presAssocID="{4F4B6D96-F812-43D2-9E8D-D5E44B645622}" presName="textRect" presStyleLbl="revTx" presStyleIdx="0" presStyleCnt="3">
        <dgm:presLayoutVars>
          <dgm:chMax val="1"/>
          <dgm:chPref val="1"/>
        </dgm:presLayoutVars>
      </dgm:prSet>
      <dgm:spPr/>
    </dgm:pt>
    <dgm:pt modelId="{63D1CC58-35BB-4A96-9404-79DDF9D22FA5}" type="pres">
      <dgm:prSet presAssocID="{27B7DE9F-5C47-4628-BF7A-32F0C2312742}" presName="sibTrans" presStyleCnt="0"/>
      <dgm:spPr/>
    </dgm:pt>
    <dgm:pt modelId="{731B6C3F-E0F0-4773-9256-847A4F1BE1EF}" type="pres">
      <dgm:prSet presAssocID="{7CF33967-7710-467D-A750-D22EFE42442C}" presName="compNode" presStyleCnt="0"/>
      <dgm:spPr/>
    </dgm:pt>
    <dgm:pt modelId="{71795412-385A-4240-BF16-76F721A9CAF5}" type="pres">
      <dgm:prSet presAssocID="{7CF33967-7710-467D-A750-D22EFE4244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ruitment Management"/>
        </a:ext>
      </dgm:extLst>
    </dgm:pt>
    <dgm:pt modelId="{97F89EC4-2A50-4BE8-9710-C68ADFDB36C6}" type="pres">
      <dgm:prSet presAssocID="{7CF33967-7710-467D-A750-D22EFE42442C}" presName="spaceRect" presStyleCnt="0"/>
      <dgm:spPr/>
    </dgm:pt>
    <dgm:pt modelId="{80B3A182-5049-4A7B-B407-30E1CA33E0E0}" type="pres">
      <dgm:prSet presAssocID="{7CF33967-7710-467D-A750-D22EFE42442C}" presName="textRect" presStyleLbl="revTx" presStyleIdx="1" presStyleCnt="3">
        <dgm:presLayoutVars>
          <dgm:chMax val="1"/>
          <dgm:chPref val="1"/>
        </dgm:presLayoutVars>
      </dgm:prSet>
      <dgm:spPr/>
    </dgm:pt>
    <dgm:pt modelId="{86EE0393-0ED7-4134-8726-A62040467616}" type="pres">
      <dgm:prSet presAssocID="{5CC78BD8-C4EC-48B0-B183-62786ED99653}" presName="sibTrans" presStyleCnt="0"/>
      <dgm:spPr/>
    </dgm:pt>
    <dgm:pt modelId="{EEEB4EA9-2DBF-43EC-854D-994555E6F169}" type="pres">
      <dgm:prSet presAssocID="{15B56479-1794-42D7-91CC-0BB2E5BDFEB3}" presName="compNode" presStyleCnt="0"/>
      <dgm:spPr/>
    </dgm:pt>
    <dgm:pt modelId="{90AF7691-E219-41D1-8FDA-6A36918DABD2}" type="pres">
      <dgm:prSet presAssocID="{15B56479-1794-42D7-91CC-0BB2E5BDFE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mily"/>
        </a:ext>
      </dgm:extLst>
    </dgm:pt>
    <dgm:pt modelId="{329E9983-1F4A-45F9-9597-3B5ACF69BA8B}" type="pres">
      <dgm:prSet presAssocID="{15B56479-1794-42D7-91CC-0BB2E5BDFEB3}" presName="spaceRect" presStyleCnt="0"/>
      <dgm:spPr/>
    </dgm:pt>
    <dgm:pt modelId="{DE057CCF-82FF-46DD-8E07-7E0AB05830BA}" type="pres">
      <dgm:prSet presAssocID="{15B56479-1794-42D7-91CC-0BB2E5BDFEB3}" presName="textRect" presStyleLbl="revTx" presStyleIdx="2" presStyleCnt="3">
        <dgm:presLayoutVars>
          <dgm:chMax val="1"/>
          <dgm:chPref val="1"/>
        </dgm:presLayoutVars>
      </dgm:prSet>
      <dgm:spPr/>
    </dgm:pt>
  </dgm:ptLst>
  <dgm:cxnLst>
    <dgm:cxn modelId="{04CEB212-9093-49C0-BFD5-36CC0741C096}" srcId="{4B933993-E561-4943-A97C-365DBD649F95}" destId="{4F4B6D96-F812-43D2-9E8D-D5E44B645622}" srcOrd="0" destOrd="0" parTransId="{0AEE3B54-A4B2-4F25-B13D-7417E0A11D6C}" sibTransId="{27B7DE9F-5C47-4628-BF7A-32F0C2312742}"/>
    <dgm:cxn modelId="{0A5F3014-8895-4036-824E-BA39CAC350E9}" type="presOf" srcId="{4B933993-E561-4943-A97C-365DBD649F95}" destId="{FC91DFCE-D6F2-448F-9128-DE5557256CEB}" srcOrd="0" destOrd="0" presId="urn:microsoft.com/office/officeart/2018/2/layout/IconLabelList"/>
    <dgm:cxn modelId="{6695441F-E61C-4234-9B0D-471DA2BD0177}" type="presOf" srcId="{15B56479-1794-42D7-91CC-0BB2E5BDFEB3}" destId="{DE057CCF-82FF-46DD-8E07-7E0AB05830BA}" srcOrd="0" destOrd="0" presId="urn:microsoft.com/office/officeart/2018/2/layout/IconLabelList"/>
    <dgm:cxn modelId="{A044002F-18C0-4D9F-9CC8-E9400470861D}" srcId="{4B933993-E561-4943-A97C-365DBD649F95}" destId="{15B56479-1794-42D7-91CC-0BB2E5BDFEB3}" srcOrd="2" destOrd="0" parTransId="{F4ACC4E1-46EF-4083-8A4C-A3DC6E96C1D4}" sibTransId="{ECEB396E-06D6-48AF-AE9B-FC9F8EFC5CDD}"/>
    <dgm:cxn modelId="{DA6E1F2F-5866-486C-87A3-315AE1930EE6}" srcId="{4B933993-E561-4943-A97C-365DBD649F95}" destId="{7CF33967-7710-467D-A750-D22EFE42442C}" srcOrd="1" destOrd="0" parTransId="{6CCBBFD8-B728-409C-9151-E5C07BA4D510}" sibTransId="{5CC78BD8-C4EC-48B0-B183-62786ED99653}"/>
    <dgm:cxn modelId="{7B666D82-5EBB-47F0-BA4B-0B35FE95136A}" type="presOf" srcId="{4F4B6D96-F812-43D2-9E8D-D5E44B645622}" destId="{7A50543B-2F62-4B46-88B4-F9567169D698}" srcOrd="0" destOrd="0" presId="urn:microsoft.com/office/officeart/2018/2/layout/IconLabelList"/>
    <dgm:cxn modelId="{BC9368B8-B301-47D7-A1CC-59D565189C50}" type="presOf" srcId="{7CF33967-7710-467D-A750-D22EFE42442C}" destId="{80B3A182-5049-4A7B-B407-30E1CA33E0E0}" srcOrd="0" destOrd="0" presId="urn:microsoft.com/office/officeart/2018/2/layout/IconLabelList"/>
    <dgm:cxn modelId="{4CE991D8-817A-4E68-B7EE-FBECFB53693F}" type="presParOf" srcId="{FC91DFCE-D6F2-448F-9128-DE5557256CEB}" destId="{63BA26B5-0852-49DF-AB3C-C320F5F3B764}" srcOrd="0" destOrd="0" presId="urn:microsoft.com/office/officeart/2018/2/layout/IconLabelList"/>
    <dgm:cxn modelId="{E928C3FC-682D-4FD8-9C8E-D0DD2DD2962C}" type="presParOf" srcId="{63BA26B5-0852-49DF-AB3C-C320F5F3B764}" destId="{BFD58D1E-E4E9-46C6-8056-3C54A2CDFE3C}" srcOrd="0" destOrd="0" presId="urn:microsoft.com/office/officeart/2018/2/layout/IconLabelList"/>
    <dgm:cxn modelId="{E8F729B0-4776-4339-8DAF-719927FED449}" type="presParOf" srcId="{63BA26B5-0852-49DF-AB3C-C320F5F3B764}" destId="{0B7123BE-D356-43FC-88E1-37081640D3F5}" srcOrd="1" destOrd="0" presId="urn:microsoft.com/office/officeart/2018/2/layout/IconLabelList"/>
    <dgm:cxn modelId="{9E91DA72-F0A0-4AA3-9B82-0FBCCD2044F5}" type="presParOf" srcId="{63BA26B5-0852-49DF-AB3C-C320F5F3B764}" destId="{7A50543B-2F62-4B46-88B4-F9567169D698}" srcOrd="2" destOrd="0" presId="urn:microsoft.com/office/officeart/2018/2/layout/IconLabelList"/>
    <dgm:cxn modelId="{2C4EDA72-DDDD-4D06-85F4-62CE9DF7DDAA}" type="presParOf" srcId="{FC91DFCE-D6F2-448F-9128-DE5557256CEB}" destId="{63D1CC58-35BB-4A96-9404-79DDF9D22FA5}" srcOrd="1" destOrd="0" presId="urn:microsoft.com/office/officeart/2018/2/layout/IconLabelList"/>
    <dgm:cxn modelId="{6681BBD5-B7C5-4015-AAFC-C2F3BB143897}" type="presParOf" srcId="{FC91DFCE-D6F2-448F-9128-DE5557256CEB}" destId="{731B6C3F-E0F0-4773-9256-847A4F1BE1EF}" srcOrd="2" destOrd="0" presId="urn:microsoft.com/office/officeart/2018/2/layout/IconLabelList"/>
    <dgm:cxn modelId="{7C261485-253E-456C-A4B0-DA6F4A942DA7}" type="presParOf" srcId="{731B6C3F-E0F0-4773-9256-847A4F1BE1EF}" destId="{71795412-385A-4240-BF16-76F721A9CAF5}" srcOrd="0" destOrd="0" presId="urn:microsoft.com/office/officeart/2018/2/layout/IconLabelList"/>
    <dgm:cxn modelId="{B006C981-46E5-400B-A3F3-345A5CC01426}" type="presParOf" srcId="{731B6C3F-E0F0-4773-9256-847A4F1BE1EF}" destId="{97F89EC4-2A50-4BE8-9710-C68ADFDB36C6}" srcOrd="1" destOrd="0" presId="urn:microsoft.com/office/officeart/2018/2/layout/IconLabelList"/>
    <dgm:cxn modelId="{27D3BF8F-789C-409C-9A39-FDEF6233E6D2}" type="presParOf" srcId="{731B6C3F-E0F0-4773-9256-847A4F1BE1EF}" destId="{80B3A182-5049-4A7B-B407-30E1CA33E0E0}" srcOrd="2" destOrd="0" presId="urn:microsoft.com/office/officeart/2018/2/layout/IconLabelList"/>
    <dgm:cxn modelId="{92E89512-78FD-4B38-AB84-9CF19C109F1B}" type="presParOf" srcId="{FC91DFCE-D6F2-448F-9128-DE5557256CEB}" destId="{86EE0393-0ED7-4134-8726-A62040467616}" srcOrd="3" destOrd="0" presId="urn:microsoft.com/office/officeart/2018/2/layout/IconLabelList"/>
    <dgm:cxn modelId="{50E768FC-07F9-4014-9A98-2A9171E5011D}" type="presParOf" srcId="{FC91DFCE-D6F2-448F-9128-DE5557256CEB}" destId="{EEEB4EA9-2DBF-43EC-854D-994555E6F169}" srcOrd="4" destOrd="0" presId="urn:microsoft.com/office/officeart/2018/2/layout/IconLabelList"/>
    <dgm:cxn modelId="{F6AD6F51-397F-4508-BB06-6D6ED7C951E5}" type="presParOf" srcId="{EEEB4EA9-2DBF-43EC-854D-994555E6F169}" destId="{90AF7691-E219-41D1-8FDA-6A36918DABD2}" srcOrd="0" destOrd="0" presId="urn:microsoft.com/office/officeart/2018/2/layout/IconLabelList"/>
    <dgm:cxn modelId="{A9768326-83FD-44EB-96FF-D2806DA5581A}" type="presParOf" srcId="{EEEB4EA9-2DBF-43EC-854D-994555E6F169}" destId="{329E9983-1F4A-45F9-9597-3B5ACF69BA8B}" srcOrd="1" destOrd="0" presId="urn:microsoft.com/office/officeart/2018/2/layout/IconLabelList"/>
    <dgm:cxn modelId="{F5035C31-7328-4E75-AA1F-44286271AEAF}" type="presParOf" srcId="{EEEB4EA9-2DBF-43EC-854D-994555E6F169}" destId="{DE057CCF-82FF-46DD-8E07-7E0AB05830B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D8F5FE-9FB8-45C8-ADBE-451FDB69CD4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14466F-332E-44AB-BBE2-D2BC20633A35}">
      <dgm:prSet/>
      <dgm:spPr/>
      <dgm:t>
        <a:bodyPr/>
        <a:lstStyle/>
        <a:p>
          <a:r>
            <a:rPr lang="en-GB" b="1"/>
            <a:t>Advertise in the local areas with posters in shops, businesses or even schools.</a:t>
          </a:r>
          <a:endParaRPr lang="en-US"/>
        </a:p>
      </dgm:t>
    </dgm:pt>
    <dgm:pt modelId="{20741C01-0114-41D9-BAEB-BCD132C6226C}" type="parTrans" cxnId="{8AA0007F-6D7E-4560-9B67-FC85ED633043}">
      <dgm:prSet/>
      <dgm:spPr/>
      <dgm:t>
        <a:bodyPr/>
        <a:lstStyle/>
        <a:p>
          <a:endParaRPr lang="en-US"/>
        </a:p>
      </dgm:t>
    </dgm:pt>
    <dgm:pt modelId="{957C0E36-56EC-45B0-9E8E-D5BD033DDCA2}" type="sibTrans" cxnId="{8AA0007F-6D7E-4560-9B67-FC85ED633043}">
      <dgm:prSet/>
      <dgm:spPr/>
      <dgm:t>
        <a:bodyPr/>
        <a:lstStyle/>
        <a:p>
          <a:endParaRPr lang="en-US"/>
        </a:p>
      </dgm:t>
    </dgm:pt>
    <dgm:pt modelId="{6746115B-373D-47E8-BE89-9ED3BAF2C497}">
      <dgm:prSet/>
      <dgm:spPr/>
      <dgm:t>
        <a:bodyPr/>
        <a:lstStyle/>
        <a:p>
          <a:r>
            <a:rPr lang="en-GB" b="1"/>
            <a:t>It is important to be able to accommodate for those who may not be able to drive to training.</a:t>
          </a:r>
          <a:endParaRPr lang="en-US"/>
        </a:p>
      </dgm:t>
    </dgm:pt>
    <dgm:pt modelId="{EADE5B67-179E-4378-B342-AA2F509BA3CC}" type="parTrans" cxnId="{3105AF0E-FB64-4E11-8086-EC68A818CB79}">
      <dgm:prSet/>
      <dgm:spPr/>
      <dgm:t>
        <a:bodyPr/>
        <a:lstStyle/>
        <a:p>
          <a:endParaRPr lang="en-US"/>
        </a:p>
      </dgm:t>
    </dgm:pt>
    <dgm:pt modelId="{C153EA5C-5A71-4D6B-AE4A-D95F8D84C60F}" type="sibTrans" cxnId="{3105AF0E-FB64-4E11-8086-EC68A818CB79}">
      <dgm:prSet/>
      <dgm:spPr/>
      <dgm:t>
        <a:bodyPr/>
        <a:lstStyle/>
        <a:p>
          <a:endParaRPr lang="en-US"/>
        </a:p>
      </dgm:t>
    </dgm:pt>
    <dgm:pt modelId="{266977ED-AA62-46D1-A792-53E870F12D6B}" type="pres">
      <dgm:prSet presAssocID="{1ED8F5FE-9FB8-45C8-ADBE-451FDB69CD4F}" presName="root" presStyleCnt="0">
        <dgm:presLayoutVars>
          <dgm:dir/>
          <dgm:resizeHandles val="exact"/>
        </dgm:presLayoutVars>
      </dgm:prSet>
      <dgm:spPr/>
    </dgm:pt>
    <dgm:pt modelId="{4BC24A10-AE0B-4746-B0A4-E26FBAF80866}" type="pres">
      <dgm:prSet presAssocID="{9014466F-332E-44AB-BBE2-D2BC20633A35}" presName="compNode" presStyleCnt="0"/>
      <dgm:spPr/>
    </dgm:pt>
    <dgm:pt modelId="{3B6FF4FB-C469-4911-A91F-2320535449D0}" type="pres">
      <dgm:prSet presAssocID="{9014466F-332E-44AB-BBE2-D2BC20633A3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A06EF6D6-1855-44ED-901F-FEF18EAE4D63}" type="pres">
      <dgm:prSet presAssocID="{9014466F-332E-44AB-BBE2-D2BC20633A35}" presName="spaceRect" presStyleCnt="0"/>
      <dgm:spPr/>
    </dgm:pt>
    <dgm:pt modelId="{2D71A38B-669D-4696-A228-0F408C2E95B5}" type="pres">
      <dgm:prSet presAssocID="{9014466F-332E-44AB-BBE2-D2BC20633A35}" presName="textRect" presStyleLbl="revTx" presStyleIdx="0" presStyleCnt="2">
        <dgm:presLayoutVars>
          <dgm:chMax val="1"/>
          <dgm:chPref val="1"/>
        </dgm:presLayoutVars>
      </dgm:prSet>
      <dgm:spPr/>
    </dgm:pt>
    <dgm:pt modelId="{C098E075-3941-442D-AF25-DAA29D92DEC3}" type="pres">
      <dgm:prSet presAssocID="{957C0E36-56EC-45B0-9E8E-D5BD033DDCA2}" presName="sibTrans" presStyleCnt="0"/>
      <dgm:spPr/>
    </dgm:pt>
    <dgm:pt modelId="{C1846666-C661-4ED2-B04A-7BEF8E2ACE56}" type="pres">
      <dgm:prSet presAssocID="{6746115B-373D-47E8-BE89-9ED3BAF2C497}" presName="compNode" presStyleCnt="0"/>
      <dgm:spPr/>
    </dgm:pt>
    <dgm:pt modelId="{61221F99-0BFD-4F1F-9D8A-878E17769606}" type="pres">
      <dgm:prSet presAssocID="{6746115B-373D-47E8-BE89-9ED3BAF2C49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t"/>
        </a:ext>
      </dgm:extLst>
    </dgm:pt>
    <dgm:pt modelId="{C61EEB37-39FE-43BF-8BD4-D01C14BCD87A}" type="pres">
      <dgm:prSet presAssocID="{6746115B-373D-47E8-BE89-9ED3BAF2C497}" presName="spaceRect" presStyleCnt="0"/>
      <dgm:spPr/>
    </dgm:pt>
    <dgm:pt modelId="{33CDDAB1-ACF7-4167-97DB-E830B6C5AE91}" type="pres">
      <dgm:prSet presAssocID="{6746115B-373D-47E8-BE89-9ED3BAF2C497}" presName="textRect" presStyleLbl="revTx" presStyleIdx="1" presStyleCnt="2">
        <dgm:presLayoutVars>
          <dgm:chMax val="1"/>
          <dgm:chPref val="1"/>
        </dgm:presLayoutVars>
      </dgm:prSet>
      <dgm:spPr/>
    </dgm:pt>
  </dgm:ptLst>
  <dgm:cxnLst>
    <dgm:cxn modelId="{3105AF0E-FB64-4E11-8086-EC68A818CB79}" srcId="{1ED8F5FE-9FB8-45C8-ADBE-451FDB69CD4F}" destId="{6746115B-373D-47E8-BE89-9ED3BAF2C497}" srcOrd="1" destOrd="0" parTransId="{EADE5B67-179E-4378-B342-AA2F509BA3CC}" sibTransId="{C153EA5C-5A71-4D6B-AE4A-D95F8D84C60F}"/>
    <dgm:cxn modelId="{1156A66D-C1E1-4F9A-9920-E156375B1AA0}" type="presOf" srcId="{9014466F-332E-44AB-BBE2-D2BC20633A35}" destId="{2D71A38B-669D-4696-A228-0F408C2E95B5}" srcOrd="0" destOrd="0" presId="urn:microsoft.com/office/officeart/2018/2/layout/IconLabelList"/>
    <dgm:cxn modelId="{8B292377-DEAA-4B5D-8AEB-3FC169A11D31}" type="presOf" srcId="{6746115B-373D-47E8-BE89-9ED3BAF2C497}" destId="{33CDDAB1-ACF7-4167-97DB-E830B6C5AE91}" srcOrd="0" destOrd="0" presId="urn:microsoft.com/office/officeart/2018/2/layout/IconLabelList"/>
    <dgm:cxn modelId="{8AA0007F-6D7E-4560-9B67-FC85ED633043}" srcId="{1ED8F5FE-9FB8-45C8-ADBE-451FDB69CD4F}" destId="{9014466F-332E-44AB-BBE2-D2BC20633A35}" srcOrd="0" destOrd="0" parTransId="{20741C01-0114-41D9-BAEB-BCD132C6226C}" sibTransId="{957C0E36-56EC-45B0-9E8E-D5BD033DDCA2}"/>
    <dgm:cxn modelId="{4148968F-388E-4487-ABC4-08C73249D910}" type="presOf" srcId="{1ED8F5FE-9FB8-45C8-ADBE-451FDB69CD4F}" destId="{266977ED-AA62-46D1-A792-53E870F12D6B}" srcOrd="0" destOrd="0" presId="urn:microsoft.com/office/officeart/2018/2/layout/IconLabelList"/>
    <dgm:cxn modelId="{0FC24D27-DF3F-4B93-8372-D487AC812105}" type="presParOf" srcId="{266977ED-AA62-46D1-A792-53E870F12D6B}" destId="{4BC24A10-AE0B-4746-B0A4-E26FBAF80866}" srcOrd="0" destOrd="0" presId="urn:microsoft.com/office/officeart/2018/2/layout/IconLabelList"/>
    <dgm:cxn modelId="{8FC290A9-07F4-4753-9A6D-38A8DBEB9709}" type="presParOf" srcId="{4BC24A10-AE0B-4746-B0A4-E26FBAF80866}" destId="{3B6FF4FB-C469-4911-A91F-2320535449D0}" srcOrd="0" destOrd="0" presId="urn:microsoft.com/office/officeart/2018/2/layout/IconLabelList"/>
    <dgm:cxn modelId="{EE46E123-7947-4649-929D-5C6B13C4968F}" type="presParOf" srcId="{4BC24A10-AE0B-4746-B0A4-E26FBAF80866}" destId="{A06EF6D6-1855-44ED-901F-FEF18EAE4D63}" srcOrd="1" destOrd="0" presId="urn:microsoft.com/office/officeart/2018/2/layout/IconLabelList"/>
    <dgm:cxn modelId="{464A7E2E-8169-4C98-B23E-0F8993E5E258}" type="presParOf" srcId="{4BC24A10-AE0B-4746-B0A4-E26FBAF80866}" destId="{2D71A38B-669D-4696-A228-0F408C2E95B5}" srcOrd="2" destOrd="0" presId="urn:microsoft.com/office/officeart/2018/2/layout/IconLabelList"/>
    <dgm:cxn modelId="{A906E43A-018A-491B-B665-7E8ACDAD29B7}" type="presParOf" srcId="{266977ED-AA62-46D1-A792-53E870F12D6B}" destId="{C098E075-3941-442D-AF25-DAA29D92DEC3}" srcOrd="1" destOrd="0" presId="urn:microsoft.com/office/officeart/2018/2/layout/IconLabelList"/>
    <dgm:cxn modelId="{69300B85-A528-41E3-8620-6D349E99A9F4}" type="presParOf" srcId="{266977ED-AA62-46D1-A792-53E870F12D6B}" destId="{C1846666-C661-4ED2-B04A-7BEF8E2ACE56}" srcOrd="2" destOrd="0" presId="urn:microsoft.com/office/officeart/2018/2/layout/IconLabelList"/>
    <dgm:cxn modelId="{85BD2DF5-65D4-4B80-B3BC-A8A73B31A0BC}" type="presParOf" srcId="{C1846666-C661-4ED2-B04A-7BEF8E2ACE56}" destId="{61221F99-0BFD-4F1F-9D8A-878E17769606}" srcOrd="0" destOrd="0" presId="urn:microsoft.com/office/officeart/2018/2/layout/IconLabelList"/>
    <dgm:cxn modelId="{69E83736-E292-4983-80BA-2294FA535A51}" type="presParOf" srcId="{C1846666-C661-4ED2-B04A-7BEF8E2ACE56}" destId="{C61EEB37-39FE-43BF-8BD4-D01C14BCD87A}" srcOrd="1" destOrd="0" presId="urn:microsoft.com/office/officeart/2018/2/layout/IconLabelList"/>
    <dgm:cxn modelId="{9AC17829-70A4-4623-9295-621FF7DD5B1E}" type="presParOf" srcId="{C1846666-C661-4ED2-B04A-7BEF8E2ACE56}" destId="{33CDDAB1-ACF7-4167-97DB-E830B6C5AE9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CC93CD-1541-41D0-9FA7-18C3B2F166E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1479F5-3299-4D09-BCAE-7AD1F1BCA686}">
      <dgm:prSet/>
      <dgm:spPr/>
      <dgm:t>
        <a:bodyPr/>
        <a:lstStyle/>
        <a:p>
          <a:r>
            <a:rPr lang="en-GB" b="1"/>
            <a:t>It is important to have the right people coaching each age group.</a:t>
          </a:r>
          <a:endParaRPr lang="en-US"/>
        </a:p>
      </dgm:t>
    </dgm:pt>
    <dgm:pt modelId="{B878C64D-DCFF-42E4-957A-EE85FDA0322C}" type="parTrans" cxnId="{ECF0CE55-1114-4CC0-BB64-DB2A93826621}">
      <dgm:prSet/>
      <dgm:spPr/>
      <dgm:t>
        <a:bodyPr/>
        <a:lstStyle/>
        <a:p>
          <a:endParaRPr lang="en-US"/>
        </a:p>
      </dgm:t>
    </dgm:pt>
    <dgm:pt modelId="{42581622-083F-439B-8E58-DB40EB20C132}" type="sibTrans" cxnId="{ECF0CE55-1114-4CC0-BB64-DB2A93826621}">
      <dgm:prSet/>
      <dgm:spPr/>
      <dgm:t>
        <a:bodyPr/>
        <a:lstStyle/>
        <a:p>
          <a:endParaRPr lang="en-US"/>
        </a:p>
      </dgm:t>
    </dgm:pt>
    <dgm:pt modelId="{29C634F5-9136-4C84-AAA5-0CD188BC9BC6}">
      <dgm:prSet/>
      <dgm:spPr/>
      <dgm:t>
        <a:bodyPr/>
        <a:lstStyle/>
        <a:p>
          <a:r>
            <a:rPr lang="en-GB" b="1"/>
            <a:t>Majority of the time, they are just volunteering parents.</a:t>
          </a:r>
          <a:endParaRPr lang="en-US"/>
        </a:p>
      </dgm:t>
    </dgm:pt>
    <dgm:pt modelId="{72BFECD8-DE0C-493A-BE33-5964E1941A1E}" type="parTrans" cxnId="{DAA2CCAD-3B2C-4F2F-8C64-36B9BE31026A}">
      <dgm:prSet/>
      <dgm:spPr/>
      <dgm:t>
        <a:bodyPr/>
        <a:lstStyle/>
        <a:p>
          <a:endParaRPr lang="en-US"/>
        </a:p>
      </dgm:t>
    </dgm:pt>
    <dgm:pt modelId="{1D4BBDBB-95EB-4FE1-8F1A-4E4D8B4114CB}" type="sibTrans" cxnId="{DAA2CCAD-3B2C-4F2F-8C64-36B9BE31026A}">
      <dgm:prSet/>
      <dgm:spPr/>
      <dgm:t>
        <a:bodyPr/>
        <a:lstStyle/>
        <a:p>
          <a:endParaRPr lang="en-US"/>
        </a:p>
      </dgm:t>
    </dgm:pt>
    <dgm:pt modelId="{F6C2BEE0-B9E1-4335-80D2-F0C81B7F39D3}">
      <dgm:prSet/>
      <dgm:spPr/>
      <dgm:t>
        <a:bodyPr/>
        <a:lstStyle/>
        <a:p>
          <a:r>
            <a:rPr lang="en-GB" b="1"/>
            <a:t>Coaches must complete a Level 1 FAW Leaders Award, First Aid and have a DBS check in order to be covered by insurance.</a:t>
          </a:r>
          <a:endParaRPr lang="en-US"/>
        </a:p>
      </dgm:t>
    </dgm:pt>
    <dgm:pt modelId="{B8AC2246-B93D-454C-9DA5-CBF9AB48DCA9}" type="parTrans" cxnId="{A82064B7-11F2-4F60-BA0C-390E1183C6F3}">
      <dgm:prSet/>
      <dgm:spPr/>
      <dgm:t>
        <a:bodyPr/>
        <a:lstStyle/>
        <a:p>
          <a:endParaRPr lang="en-US"/>
        </a:p>
      </dgm:t>
    </dgm:pt>
    <dgm:pt modelId="{624B16F1-6CFA-44EE-8200-C1F97891E7D8}" type="sibTrans" cxnId="{A82064B7-11F2-4F60-BA0C-390E1183C6F3}">
      <dgm:prSet/>
      <dgm:spPr/>
      <dgm:t>
        <a:bodyPr/>
        <a:lstStyle/>
        <a:p>
          <a:endParaRPr lang="en-US"/>
        </a:p>
      </dgm:t>
    </dgm:pt>
    <dgm:pt modelId="{93C15890-C97D-4A68-B507-812A391D995B}">
      <dgm:prSet/>
      <dgm:spPr/>
      <dgm:t>
        <a:bodyPr/>
        <a:lstStyle/>
        <a:p>
          <a:r>
            <a:rPr lang="en-GB" b="1"/>
            <a:t>They will be covered for 3 years </a:t>
          </a:r>
          <a:endParaRPr lang="en-US"/>
        </a:p>
      </dgm:t>
    </dgm:pt>
    <dgm:pt modelId="{9C8D4676-C2C2-41B3-802F-1AF825F25CD3}" type="parTrans" cxnId="{5D46EC56-417F-45CF-9B37-6DFB9D68CE2F}">
      <dgm:prSet/>
      <dgm:spPr/>
      <dgm:t>
        <a:bodyPr/>
        <a:lstStyle/>
        <a:p>
          <a:endParaRPr lang="en-US"/>
        </a:p>
      </dgm:t>
    </dgm:pt>
    <dgm:pt modelId="{7603E33D-EF95-4561-828A-FA17F6D1FE86}" type="sibTrans" cxnId="{5D46EC56-417F-45CF-9B37-6DFB9D68CE2F}">
      <dgm:prSet/>
      <dgm:spPr/>
      <dgm:t>
        <a:bodyPr/>
        <a:lstStyle/>
        <a:p>
          <a:endParaRPr lang="en-US"/>
        </a:p>
      </dgm:t>
    </dgm:pt>
    <dgm:pt modelId="{AB32656C-7460-4F7A-8CF0-64A64976D700}">
      <dgm:prSet/>
      <dgm:spPr/>
      <dgm:t>
        <a:bodyPr/>
        <a:lstStyle/>
        <a:p>
          <a:r>
            <a:rPr lang="en-GB" b="1" dirty="0"/>
            <a:t>All players and coaches are kitted out with a tracksuit and playing kit provided by sponsors.</a:t>
          </a:r>
          <a:endParaRPr lang="en-US" dirty="0"/>
        </a:p>
      </dgm:t>
    </dgm:pt>
    <dgm:pt modelId="{63C1A83F-6C00-416E-9D26-9B8D37933626}" type="parTrans" cxnId="{5FCE3AE6-873F-470F-88CC-AAB2B886AC4C}">
      <dgm:prSet/>
      <dgm:spPr/>
      <dgm:t>
        <a:bodyPr/>
        <a:lstStyle/>
        <a:p>
          <a:endParaRPr lang="en-US"/>
        </a:p>
      </dgm:t>
    </dgm:pt>
    <dgm:pt modelId="{18BC4231-62D1-45D2-BD9D-424023CFB497}" type="sibTrans" cxnId="{5FCE3AE6-873F-470F-88CC-AAB2B886AC4C}">
      <dgm:prSet/>
      <dgm:spPr/>
      <dgm:t>
        <a:bodyPr/>
        <a:lstStyle/>
        <a:p>
          <a:endParaRPr lang="en-US"/>
        </a:p>
      </dgm:t>
    </dgm:pt>
    <dgm:pt modelId="{AB39D9FA-4504-4E87-8DA6-A7F47C0E88B2}">
      <dgm:prSet/>
      <dgm:spPr/>
      <dgm:t>
        <a:bodyPr/>
        <a:lstStyle/>
        <a:p>
          <a:r>
            <a:rPr lang="en-GB" b="1"/>
            <a:t>The sponsors are usually local businesses or involved in the club through parents of friends of family.</a:t>
          </a:r>
          <a:endParaRPr lang="en-US"/>
        </a:p>
      </dgm:t>
    </dgm:pt>
    <dgm:pt modelId="{897769C4-6F13-4AF4-874C-8D526D7A0701}" type="parTrans" cxnId="{C1D5077D-25AB-4D14-ACAB-32CF0A7D8A30}">
      <dgm:prSet/>
      <dgm:spPr/>
      <dgm:t>
        <a:bodyPr/>
        <a:lstStyle/>
        <a:p>
          <a:endParaRPr lang="en-US"/>
        </a:p>
      </dgm:t>
    </dgm:pt>
    <dgm:pt modelId="{8814D210-0F55-4236-83D3-98A5DA9A7B7E}" type="sibTrans" cxnId="{C1D5077D-25AB-4D14-ACAB-32CF0A7D8A30}">
      <dgm:prSet/>
      <dgm:spPr/>
      <dgm:t>
        <a:bodyPr/>
        <a:lstStyle/>
        <a:p>
          <a:endParaRPr lang="en-US"/>
        </a:p>
      </dgm:t>
    </dgm:pt>
    <dgm:pt modelId="{6B3D3692-BB0B-4BF2-843D-5042DA811373}" type="pres">
      <dgm:prSet presAssocID="{D3CC93CD-1541-41D0-9FA7-18C3B2F166E1}" presName="root" presStyleCnt="0">
        <dgm:presLayoutVars>
          <dgm:dir/>
          <dgm:resizeHandles val="exact"/>
        </dgm:presLayoutVars>
      </dgm:prSet>
      <dgm:spPr/>
    </dgm:pt>
    <dgm:pt modelId="{C1B54146-040D-4806-8BD1-BD6D2F300A85}" type="pres">
      <dgm:prSet presAssocID="{111479F5-3299-4D09-BCAE-7AD1F1BCA686}" presName="compNode" presStyleCnt="0"/>
      <dgm:spPr/>
    </dgm:pt>
    <dgm:pt modelId="{80FCE3A3-9E3C-4A86-AC54-297180B29365}" type="pres">
      <dgm:prSet presAssocID="{111479F5-3299-4D09-BCAE-7AD1F1BCA68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162058B1-35FE-4661-903A-A745D434A62B}" type="pres">
      <dgm:prSet presAssocID="{111479F5-3299-4D09-BCAE-7AD1F1BCA686}" presName="spaceRect" presStyleCnt="0"/>
      <dgm:spPr/>
    </dgm:pt>
    <dgm:pt modelId="{86CB9271-86B0-48AC-BBCC-35A45D7ABB34}" type="pres">
      <dgm:prSet presAssocID="{111479F5-3299-4D09-BCAE-7AD1F1BCA686}" presName="textRect" presStyleLbl="revTx" presStyleIdx="0" presStyleCnt="6">
        <dgm:presLayoutVars>
          <dgm:chMax val="1"/>
          <dgm:chPref val="1"/>
        </dgm:presLayoutVars>
      </dgm:prSet>
      <dgm:spPr/>
    </dgm:pt>
    <dgm:pt modelId="{F1EE747C-49F3-4D21-B83A-B22F03C0438B}" type="pres">
      <dgm:prSet presAssocID="{42581622-083F-439B-8E58-DB40EB20C132}" presName="sibTrans" presStyleCnt="0"/>
      <dgm:spPr/>
    </dgm:pt>
    <dgm:pt modelId="{570C0FA6-6651-44BD-9736-39B337135265}" type="pres">
      <dgm:prSet presAssocID="{29C634F5-9136-4C84-AAA5-0CD188BC9BC6}" presName="compNode" presStyleCnt="0"/>
      <dgm:spPr/>
    </dgm:pt>
    <dgm:pt modelId="{2C2385E2-A2AA-4315-902E-5296A39BBD4F}" type="pres">
      <dgm:prSet presAssocID="{29C634F5-9136-4C84-AAA5-0CD188BC9BC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mono"/>
        </a:ext>
      </dgm:extLst>
    </dgm:pt>
    <dgm:pt modelId="{03C192B0-1E74-4FA2-A898-2246C2ABBE01}" type="pres">
      <dgm:prSet presAssocID="{29C634F5-9136-4C84-AAA5-0CD188BC9BC6}" presName="spaceRect" presStyleCnt="0"/>
      <dgm:spPr/>
    </dgm:pt>
    <dgm:pt modelId="{0A74D2DE-2EF6-4075-9A93-0EFA0314CB62}" type="pres">
      <dgm:prSet presAssocID="{29C634F5-9136-4C84-AAA5-0CD188BC9BC6}" presName="textRect" presStyleLbl="revTx" presStyleIdx="1" presStyleCnt="6">
        <dgm:presLayoutVars>
          <dgm:chMax val="1"/>
          <dgm:chPref val="1"/>
        </dgm:presLayoutVars>
      </dgm:prSet>
      <dgm:spPr/>
    </dgm:pt>
    <dgm:pt modelId="{E698BFC3-BB58-4DF9-94F3-F8BF13097337}" type="pres">
      <dgm:prSet presAssocID="{1D4BBDBB-95EB-4FE1-8F1A-4E4D8B4114CB}" presName="sibTrans" presStyleCnt="0"/>
      <dgm:spPr/>
    </dgm:pt>
    <dgm:pt modelId="{F902530D-2E88-45D4-A0BD-7CA82F187B6A}" type="pres">
      <dgm:prSet presAssocID="{F6C2BEE0-B9E1-4335-80D2-F0C81B7F39D3}" presName="compNode" presStyleCnt="0"/>
      <dgm:spPr/>
    </dgm:pt>
    <dgm:pt modelId="{05A5E123-4348-4C77-9140-224F8B78C6C2}" type="pres">
      <dgm:prSet presAssocID="{F6C2BEE0-B9E1-4335-80D2-F0C81B7F39D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93D46649-007C-4F0A-9A40-21DE3BDC30E4}" type="pres">
      <dgm:prSet presAssocID="{F6C2BEE0-B9E1-4335-80D2-F0C81B7F39D3}" presName="spaceRect" presStyleCnt="0"/>
      <dgm:spPr/>
    </dgm:pt>
    <dgm:pt modelId="{181E7385-2914-4BED-A93D-5209BBF41DAB}" type="pres">
      <dgm:prSet presAssocID="{F6C2BEE0-B9E1-4335-80D2-F0C81B7F39D3}" presName="textRect" presStyleLbl="revTx" presStyleIdx="2" presStyleCnt="6">
        <dgm:presLayoutVars>
          <dgm:chMax val="1"/>
          <dgm:chPref val="1"/>
        </dgm:presLayoutVars>
      </dgm:prSet>
      <dgm:spPr/>
    </dgm:pt>
    <dgm:pt modelId="{43D643A5-1322-4400-A905-50BB46C6C645}" type="pres">
      <dgm:prSet presAssocID="{624B16F1-6CFA-44EE-8200-C1F97891E7D8}" presName="sibTrans" presStyleCnt="0"/>
      <dgm:spPr/>
    </dgm:pt>
    <dgm:pt modelId="{E09CC2CA-F254-4B03-A9E3-6607908AF293}" type="pres">
      <dgm:prSet presAssocID="{93C15890-C97D-4A68-B507-812A391D995B}" presName="compNode" presStyleCnt="0"/>
      <dgm:spPr/>
    </dgm:pt>
    <dgm:pt modelId="{4F06A196-1431-4FE4-9A65-6CB3C81F21F2}" type="pres">
      <dgm:prSet presAssocID="{93C15890-C97D-4A68-B507-812A391D995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esaw"/>
        </a:ext>
      </dgm:extLst>
    </dgm:pt>
    <dgm:pt modelId="{5F5ABD95-C5CA-45EB-AC12-2493ADC3042A}" type="pres">
      <dgm:prSet presAssocID="{93C15890-C97D-4A68-B507-812A391D995B}" presName="spaceRect" presStyleCnt="0"/>
      <dgm:spPr/>
    </dgm:pt>
    <dgm:pt modelId="{65FBDED2-7110-45F5-BDD0-836B93A7DCF0}" type="pres">
      <dgm:prSet presAssocID="{93C15890-C97D-4A68-B507-812A391D995B}" presName="textRect" presStyleLbl="revTx" presStyleIdx="3" presStyleCnt="6">
        <dgm:presLayoutVars>
          <dgm:chMax val="1"/>
          <dgm:chPref val="1"/>
        </dgm:presLayoutVars>
      </dgm:prSet>
      <dgm:spPr/>
    </dgm:pt>
    <dgm:pt modelId="{8F212439-20B8-4E76-83A9-2EDFF26E0D27}" type="pres">
      <dgm:prSet presAssocID="{7603E33D-EF95-4561-828A-FA17F6D1FE86}" presName="sibTrans" presStyleCnt="0"/>
      <dgm:spPr/>
    </dgm:pt>
    <dgm:pt modelId="{2FC0CE8D-C110-4321-B40C-29936600E3CB}" type="pres">
      <dgm:prSet presAssocID="{AB32656C-7460-4F7A-8CF0-64A64976D700}" presName="compNode" presStyleCnt="0"/>
      <dgm:spPr/>
    </dgm:pt>
    <dgm:pt modelId="{0F7A8FEC-DD42-4AC0-B7FD-B4CF86CECC74}" type="pres">
      <dgm:prSet presAssocID="{AB32656C-7460-4F7A-8CF0-64A64976D70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ricket bat and ball"/>
        </a:ext>
      </dgm:extLst>
    </dgm:pt>
    <dgm:pt modelId="{F5BA4A85-4DBB-4280-8617-C800A9684C89}" type="pres">
      <dgm:prSet presAssocID="{AB32656C-7460-4F7A-8CF0-64A64976D700}" presName="spaceRect" presStyleCnt="0"/>
      <dgm:spPr/>
    </dgm:pt>
    <dgm:pt modelId="{DFBACC41-C4CB-4ADE-8B3E-C2CD1D9502B3}" type="pres">
      <dgm:prSet presAssocID="{AB32656C-7460-4F7A-8CF0-64A64976D700}" presName="textRect" presStyleLbl="revTx" presStyleIdx="4" presStyleCnt="6">
        <dgm:presLayoutVars>
          <dgm:chMax val="1"/>
          <dgm:chPref val="1"/>
        </dgm:presLayoutVars>
      </dgm:prSet>
      <dgm:spPr/>
    </dgm:pt>
    <dgm:pt modelId="{7073FC36-AAF4-4ED4-A9F2-2793552413AB}" type="pres">
      <dgm:prSet presAssocID="{18BC4231-62D1-45D2-BD9D-424023CFB497}" presName="sibTrans" presStyleCnt="0"/>
      <dgm:spPr/>
    </dgm:pt>
    <dgm:pt modelId="{FCCB185A-B2C3-45CB-9DF4-AD968BA79A22}" type="pres">
      <dgm:prSet presAssocID="{AB39D9FA-4504-4E87-8DA6-A7F47C0E88B2}" presName="compNode" presStyleCnt="0"/>
      <dgm:spPr/>
    </dgm:pt>
    <dgm:pt modelId="{95FE1749-1096-4B65-A96B-75972A7F5A2C}" type="pres">
      <dgm:prSet presAssocID="{AB39D9FA-4504-4E87-8DA6-A7F47C0E88B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EB84CECB-55F2-4F83-AA30-37D17CC5D0C3}" type="pres">
      <dgm:prSet presAssocID="{AB39D9FA-4504-4E87-8DA6-A7F47C0E88B2}" presName="spaceRect" presStyleCnt="0"/>
      <dgm:spPr/>
    </dgm:pt>
    <dgm:pt modelId="{21CE9455-26DD-4ED0-AE05-E41E5E474979}" type="pres">
      <dgm:prSet presAssocID="{AB39D9FA-4504-4E87-8DA6-A7F47C0E88B2}" presName="textRect" presStyleLbl="revTx" presStyleIdx="5" presStyleCnt="6">
        <dgm:presLayoutVars>
          <dgm:chMax val="1"/>
          <dgm:chPref val="1"/>
        </dgm:presLayoutVars>
      </dgm:prSet>
      <dgm:spPr/>
    </dgm:pt>
  </dgm:ptLst>
  <dgm:cxnLst>
    <dgm:cxn modelId="{24DAF311-759A-4AAF-8FCA-DD1C2781A94A}" type="presOf" srcId="{AB32656C-7460-4F7A-8CF0-64A64976D700}" destId="{DFBACC41-C4CB-4ADE-8B3E-C2CD1D9502B3}" srcOrd="0" destOrd="0" presId="urn:microsoft.com/office/officeart/2018/2/layout/IconLabelList"/>
    <dgm:cxn modelId="{B73A7617-AF13-4FF2-940E-19F754649462}" type="presOf" srcId="{29C634F5-9136-4C84-AAA5-0CD188BC9BC6}" destId="{0A74D2DE-2EF6-4075-9A93-0EFA0314CB62}" srcOrd="0" destOrd="0" presId="urn:microsoft.com/office/officeart/2018/2/layout/IconLabelList"/>
    <dgm:cxn modelId="{4304251B-D7F0-4AC1-B4CB-94E3C119CA27}" type="presOf" srcId="{111479F5-3299-4D09-BCAE-7AD1F1BCA686}" destId="{86CB9271-86B0-48AC-BBCC-35A45D7ABB34}" srcOrd="0" destOrd="0" presId="urn:microsoft.com/office/officeart/2018/2/layout/IconLabelList"/>
    <dgm:cxn modelId="{ECF0CE55-1114-4CC0-BB64-DB2A93826621}" srcId="{D3CC93CD-1541-41D0-9FA7-18C3B2F166E1}" destId="{111479F5-3299-4D09-BCAE-7AD1F1BCA686}" srcOrd="0" destOrd="0" parTransId="{B878C64D-DCFF-42E4-957A-EE85FDA0322C}" sibTransId="{42581622-083F-439B-8E58-DB40EB20C132}"/>
    <dgm:cxn modelId="{FFADDE56-5F4F-44AC-BFE1-D7B98576633B}" type="presOf" srcId="{93C15890-C97D-4A68-B507-812A391D995B}" destId="{65FBDED2-7110-45F5-BDD0-836B93A7DCF0}" srcOrd="0" destOrd="0" presId="urn:microsoft.com/office/officeart/2018/2/layout/IconLabelList"/>
    <dgm:cxn modelId="{5D46EC56-417F-45CF-9B37-6DFB9D68CE2F}" srcId="{D3CC93CD-1541-41D0-9FA7-18C3B2F166E1}" destId="{93C15890-C97D-4A68-B507-812A391D995B}" srcOrd="3" destOrd="0" parTransId="{9C8D4676-C2C2-41B3-802F-1AF825F25CD3}" sibTransId="{7603E33D-EF95-4561-828A-FA17F6D1FE86}"/>
    <dgm:cxn modelId="{C1D5077D-25AB-4D14-ACAB-32CF0A7D8A30}" srcId="{D3CC93CD-1541-41D0-9FA7-18C3B2F166E1}" destId="{AB39D9FA-4504-4E87-8DA6-A7F47C0E88B2}" srcOrd="5" destOrd="0" parTransId="{897769C4-6F13-4AF4-874C-8D526D7A0701}" sibTransId="{8814D210-0F55-4236-83D3-98A5DA9A7B7E}"/>
    <dgm:cxn modelId="{6A0A9B86-52B1-4FF2-B39A-8BCADE7283AB}" type="presOf" srcId="{D3CC93CD-1541-41D0-9FA7-18C3B2F166E1}" destId="{6B3D3692-BB0B-4BF2-843D-5042DA811373}" srcOrd="0" destOrd="0" presId="urn:microsoft.com/office/officeart/2018/2/layout/IconLabelList"/>
    <dgm:cxn modelId="{31AACF8B-BDC9-4936-B7FA-C73A9F785BE7}" type="presOf" srcId="{F6C2BEE0-B9E1-4335-80D2-F0C81B7F39D3}" destId="{181E7385-2914-4BED-A93D-5209BBF41DAB}" srcOrd="0" destOrd="0" presId="urn:microsoft.com/office/officeart/2018/2/layout/IconLabelList"/>
    <dgm:cxn modelId="{65F6078C-1BA1-4C12-856E-79599206BDBF}" type="presOf" srcId="{AB39D9FA-4504-4E87-8DA6-A7F47C0E88B2}" destId="{21CE9455-26DD-4ED0-AE05-E41E5E474979}" srcOrd="0" destOrd="0" presId="urn:microsoft.com/office/officeart/2018/2/layout/IconLabelList"/>
    <dgm:cxn modelId="{DAA2CCAD-3B2C-4F2F-8C64-36B9BE31026A}" srcId="{D3CC93CD-1541-41D0-9FA7-18C3B2F166E1}" destId="{29C634F5-9136-4C84-AAA5-0CD188BC9BC6}" srcOrd="1" destOrd="0" parTransId="{72BFECD8-DE0C-493A-BE33-5964E1941A1E}" sibTransId="{1D4BBDBB-95EB-4FE1-8F1A-4E4D8B4114CB}"/>
    <dgm:cxn modelId="{A82064B7-11F2-4F60-BA0C-390E1183C6F3}" srcId="{D3CC93CD-1541-41D0-9FA7-18C3B2F166E1}" destId="{F6C2BEE0-B9E1-4335-80D2-F0C81B7F39D3}" srcOrd="2" destOrd="0" parTransId="{B8AC2246-B93D-454C-9DA5-CBF9AB48DCA9}" sibTransId="{624B16F1-6CFA-44EE-8200-C1F97891E7D8}"/>
    <dgm:cxn modelId="{5FCE3AE6-873F-470F-88CC-AAB2B886AC4C}" srcId="{D3CC93CD-1541-41D0-9FA7-18C3B2F166E1}" destId="{AB32656C-7460-4F7A-8CF0-64A64976D700}" srcOrd="4" destOrd="0" parTransId="{63C1A83F-6C00-416E-9D26-9B8D37933626}" sibTransId="{18BC4231-62D1-45D2-BD9D-424023CFB497}"/>
    <dgm:cxn modelId="{787F6D9D-48FE-423F-BB77-0A8CD2EE7878}" type="presParOf" srcId="{6B3D3692-BB0B-4BF2-843D-5042DA811373}" destId="{C1B54146-040D-4806-8BD1-BD6D2F300A85}" srcOrd="0" destOrd="0" presId="urn:microsoft.com/office/officeart/2018/2/layout/IconLabelList"/>
    <dgm:cxn modelId="{B3204148-FD44-4517-BD23-3120617EDC29}" type="presParOf" srcId="{C1B54146-040D-4806-8BD1-BD6D2F300A85}" destId="{80FCE3A3-9E3C-4A86-AC54-297180B29365}" srcOrd="0" destOrd="0" presId="urn:microsoft.com/office/officeart/2018/2/layout/IconLabelList"/>
    <dgm:cxn modelId="{7230403A-DADE-4E72-9A03-9EC29B8B55CB}" type="presParOf" srcId="{C1B54146-040D-4806-8BD1-BD6D2F300A85}" destId="{162058B1-35FE-4661-903A-A745D434A62B}" srcOrd="1" destOrd="0" presId="urn:microsoft.com/office/officeart/2018/2/layout/IconLabelList"/>
    <dgm:cxn modelId="{AC041352-6607-4114-8BCF-A341F18327BA}" type="presParOf" srcId="{C1B54146-040D-4806-8BD1-BD6D2F300A85}" destId="{86CB9271-86B0-48AC-BBCC-35A45D7ABB34}" srcOrd="2" destOrd="0" presId="urn:microsoft.com/office/officeart/2018/2/layout/IconLabelList"/>
    <dgm:cxn modelId="{B5AF00AE-B944-4785-A12E-316F8B1B7436}" type="presParOf" srcId="{6B3D3692-BB0B-4BF2-843D-5042DA811373}" destId="{F1EE747C-49F3-4D21-B83A-B22F03C0438B}" srcOrd="1" destOrd="0" presId="urn:microsoft.com/office/officeart/2018/2/layout/IconLabelList"/>
    <dgm:cxn modelId="{C6B5F1F9-6C97-4F51-9D6C-A6BEEEA95EE8}" type="presParOf" srcId="{6B3D3692-BB0B-4BF2-843D-5042DA811373}" destId="{570C0FA6-6651-44BD-9736-39B337135265}" srcOrd="2" destOrd="0" presId="urn:microsoft.com/office/officeart/2018/2/layout/IconLabelList"/>
    <dgm:cxn modelId="{1A9EF44F-0F10-4423-A53F-9CFC40259336}" type="presParOf" srcId="{570C0FA6-6651-44BD-9736-39B337135265}" destId="{2C2385E2-A2AA-4315-902E-5296A39BBD4F}" srcOrd="0" destOrd="0" presId="urn:microsoft.com/office/officeart/2018/2/layout/IconLabelList"/>
    <dgm:cxn modelId="{14F4F937-F6A6-4B1C-A1AA-7F127FCA3959}" type="presParOf" srcId="{570C0FA6-6651-44BD-9736-39B337135265}" destId="{03C192B0-1E74-4FA2-A898-2246C2ABBE01}" srcOrd="1" destOrd="0" presId="urn:microsoft.com/office/officeart/2018/2/layout/IconLabelList"/>
    <dgm:cxn modelId="{FD3744BD-DED1-4AE0-9915-CA3F40773E98}" type="presParOf" srcId="{570C0FA6-6651-44BD-9736-39B337135265}" destId="{0A74D2DE-2EF6-4075-9A93-0EFA0314CB62}" srcOrd="2" destOrd="0" presId="urn:microsoft.com/office/officeart/2018/2/layout/IconLabelList"/>
    <dgm:cxn modelId="{196D7432-4277-4E0F-BCB1-D3A767F46E83}" type="presParOf" srcId="{6B3D3692-BB0B-4BF2-843D-5042DA811373}" destId="{E698BFC3-BB58-4DF9-94F3-F8BF13097337}" srcOrd="3" destOrd="0" presId="urn:microsoft.com/office/officeart/2018/2/layout/IconLabelList"/>
    <dgm:cxn modelId="{B7A94FF8-C385-4650-B25E-D13D084F28CF}" type="presParOf" srcId="{6B3D3692-BB0B-4BF2-843D-5042DA811373}" destId="{F902530D-2E88-45D4-A0BD-7CA82F187B6A}" srcOrd="4" destOrd="0" presId="urn:microsoft.com/office/officeart/2018/2/layout/IconLabelList"/>
    <dgm:cxn modelId="{B311F89E-5DFE-4E2C-8A66-E31976D54E73}" type="presParOf" srcId="{F902530D-2E88-45D4-A0BD-7CA82F187B6A}" destId="{05A5E123-4348-4C77-9140-224F8B78C6C2}" srcOrd="0" destOrd="0" presId="urn:microsoft.com/office/officeart/2018/2/layout/IconLabelList"/>
    <dgm:cxn modelId="{C4A1B5B8-FA1C-4DA6-AA2E-37D29875744D}" type="presParOf" srcId="{F902530D-2E88-45D4-A0BD-7CA82F187B6A}" destId="{93D46649-007C-4F0A-9A40-21DE3BDC30E4}" srcOrd="1" destOrd="0" presId="urn:microsoft.com/office/officeart/2018/2/layout/IconLabelList"/>
    <dgm:cxn modelId="{C03E13BD-DF7D-437B-BD44-93ADB6443D4E}" type="presParOf" srcId="{F902530D-2E88-45D4-A0BD-7CA82F187B6A}" destId="{181E7385-2914-4BED-A93D-5209BBF41DAB}" srcOrd="2" destOrd="0" presId="urn:microsoft.com/office/officeart/2018/2/layout/IconLabelList"/>
    <dgm:cxn modelId="{F374B478-F617-40A9-ADE2-B3174B029CF4}" type="presParOf" srcId="{6B3D3692-BB0B-4BF2-843D-5042DA811373}" destId="{43D643A5-1322-4400-A905-50BB46C6C645}" srcOrd="5" destOrd="0" presId="urn:microsoft.com/office/officeart/2018/2/layout/IconLabelList"/>
    <dgm:cxn modelId="{702F79A6-8305-4A6F-9297-A9569D92923F}" type="presParOf" srcId="{6B3D3692-BB0B-4BF2-843D-5042DA811373}" destId="{E09CC2CA-F254-4B03-A9E3-6607908AF293}" srcOrd="6" destOrd="0" presId="urn:microsoft.com/office/officeart/2018/2/layout/IconLabelList"/>
    <dgm:cxn modelId="{F2AA29C1-DC53-4468-A5C6-FB3D9B964B7D}" type="presParOf" srcId="{E09CC2CA-F254-4B03-A9E3-6607908AF293}" destId="{4F06A196-1431-4FE4-9A65-6CB3C81F21F2}" srcOrd="0" destOrd="0" presId="urn:microsoft.com/office/officeart/2018/2/layout/IconLabelList"/>
    <dgm:cxn modelId="{A407B2CA-4900-44BF-9742-6FEBD20ECD1E}" type="presParOf" srcId="{E09CC2CA-F254-4B03-A9E3-6607908AF293}" destId="{5F5ABD95-C5CA-45EB-AC12-2493ADC3042A}" srcOrd="1" destOrd="0" presId="urn:microsoft.com/office/officeart/2018/2/layout/IconLabelList"/>
    <dgm:cxn modelId="{A3A9CFCF-DD98-49E9-A331-28DDD558758E}" type="presParOf" srcId="{E09CC2CA-F254-4B03-A9E3-6607908AF293}" destId="{65FBDED2-7110-45F5-BDD0-836B93A7DCF0}" srcOrd="2" destOrd="0" presId="urn:microsoft.com/office/officeart/2018/2/layout/IconLabelList"/>
    <dgm:cxn modelId="{B82AA7A0-DC43-46E6-A09A-13B5CCF3E23C}" type="presParOf" srcId="{6B3D3692-BB0B-4BF2-843D-5042DA811373}" destId="{8F212439-20B8-4E76-83A9-2EDFF26E0D27}" srcOrd="7" destOrd="0" presId="urn:microsoft.com/office/officeart/2018/2/layout/IconLabelList"/>
    <dgm:cxn modelId="{DDA109B1-F5CF-4CD1-83D7-DAD7A397A1C1}" type="presParOf" srcId="{6B3D3692-BB0B-4BF2-843D-5042DA811373}" destId="{2FC0CE8D-C110-4321-B40C-29936600E3CB}" srcOrd="8" destOrd="0" presId="urn:microsoft.com/office/officeart/2018/2/layout/IconLabelList"/>
    <dgm:cxn modelId="{122C3759-94BB-4F54-A443-FA5ECD65061B}" type="presParOf" srcId="{2FC0CE8D-C110-4321-B40C-29936600E3CB}" destId="{0F7A8FEC-DD42-4AC0-B7FD-B4CF86CECC74}" srcOrd="0" destOrd="0" presId="urn:microsoft.com/office/officeart/2018/2/layout/IconLabelList"/>
    <dgm:cxn modelId="{755BD876-C913-454B-8C2E-45798A2A1330}" type="presParOf" srcId="{2FC0CE8D-C110-4321-B40C-29936600E3CB}" destId="{F5BA4A85-4DBB-4280-8617-C800A9684C89}" srcOrd="1" destOrd="0" presId="urn:microsoft.com/office/officeart/2018/2/layout/IconLabelList"/>
    <dgm:cxn modelId="{8F1467B8-1F59-4D9F-A8D6-B5F9341CCA3F}" type="presParOf" srcId="{2FC0CE8D-C110-4321-B40C-29936600E3CB}" destId="{DFBACC41-C4CB-4ADE-8B3E-C2CD1D9502B3}" srcOrd="2" destOrd="0" presId="urn:microsoft.com/office/officeart/2018/2/layout/IconLabelList"/>
    <dgm:cxn modelId="{E050C652-8871-4CFF-87E2-3A2D8B1E165D}" type="presParOf" srcId="{6B3D3692-BB0B-4BF2-843D-5042DA811373}" destId="{7073FC36-AAF4-4ED4-A9F2-2793552413AB}" srcOrd="9" destOrd="0" presId="urn:microsoft.com/office/officeart/2018/2/layout/IconLabelList"/>
    <dgm:cxn modelId="{FAC155E6-5353-4413-B692-84A32045E95C}" type="presParOf" srcId="{6B3D3692-BB0B-4BF2-843D-5042DA811373}" destId="{FCCB185A-B2C3-45CB-9DF4-AD968BA79A22}" srcOrd="10" destOrd="0" presId="urn:microsoft.com/office/officeart/2018/2/layout/IconLabelList"/>
    <dgm:cxn modelId="{6BD649AD-E7A4-45DA-9D3A-7FA0EC76C9BC}" type="presParOf" srcId="{FCCB185A-B2C3-45CB-9DF4-AD968BA79A22}" destId="{95FE1749-1096-4B65-A96B-75972A7F5A2C}" srcOrd="0" destOrd="0" presId="urn:microsoft.com/office/officeart/2018/2/layout/IconLabelList"/>
    <dgm:cxn modelId="{48827914-FB2E-4654-AB25-E85FE16DB576}" type="presParOf" srcId="{FCCB185A-B2C3-45CB-9DF4-AD968BA79A22}" destId="{EB84CECB-55F2-4F83-AA30-37D17CC5D0C3}" srcOrd="1" destOrd="0" presId="urn:microsoft.com/office/officeart/2018/2/layout/IconLabelList"/>
    <dgm:cxn modelId="{083783DD-8D8D-46A4-81B3-BBE6F5BC4FA3}" type="presParOf" srcId="{FCCB185A-B2C3-45CB-9DF4-AD968BA79A22}" destId="{21CE9455-26DD-4ED0-AE05-E41E5E47497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95B6AC-1F71-4407-9BAF-D00A3B4DC6B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02DD830-1888-48BC-8AA0-3378CBABA3C9}">
      <dgm:prSet/>
      <dgm:spPr/>
      <dgm:t>
        <a:bodyPr/>
        <a:lstStyle/>
        <a:p>
          <a:r>
            <a:rPr lang="en-GB"/>
            <a:t>The club must try and attract more people to the club in order to generate enough income to get the clubhouse.</a:t>
          </a:r>
          <a:endParaRPr lang="en-US"/>
        </a:p>
      </dgm:t>
    </dgm:pt>
    <dgm:pt modelId="{C556BD4F-0CE2-4FCC-AA96-2E69BD98A4EE}" type="parTrans" cxnId="{26F83E70-97CF-4BB2-AFAA-8BE89DA6E5DA}">
      <dgm:prSet/>
      <dgm:spPr/>
      <dgm:t>
        <a:bodyPr/>
        <a:lstStyle/>
        <a:p>
          <a:endParaRPr lang="en-US"/>
        </a:p>
      </dgm:t>
    </dgm:pt>
    <dgm:pt modelId="{AAF7998F-9594-4B52-B3AC-9EF3C0B0DF4C}" type="sibTrans" cxnId="{26F83E70-97CF-4BB2-AFAA-8BE89DA6E5DA}">
      <dgm:prSet/>
      <dgm:spPr/>
      <dgm:t>
        <a:bodyPr/>
        <a:lstStyle/>
        <a:p>
          <a:endParaRPr lang="en-US"/>
        </a:p>
      </dgm:t>
    </dgm:pt>
    <dgm:pt modelId="{0BE0D752-21F5-4FA3-B90F-4BA7923F58A4}">
      <dgm:prSet/>
      <dgm:spPr/>
      <dgm:t>
        <a:bodyPr/>
        <a:lstStyle/>
        <a:p>
          <a:r>
            <a:rPr lang="en-GB"/>
            <a:t>Introduce the right people for each job required in the club.</a:t>
          </a:r>
          <a:endParaRPr lang="en-US"/>
        </a:p>
      </dgm:t>
    </dgm:pt>
    <dgm:pt modelId="{F04CDBD0-4A3C-4ABA-9964-24EC55576774}" type="parTrans" cxnId="{50EC634F-FF8A-4C3A-AA9D-EE03779909AF}">
      <dgm:prSet/>
      <dgm:spPr/>
      <dgm:t>
        <a:bodyPr/>
        <a:lstStyle/>
        <a:p>
          <a:endParaRPr lang="en-US"/>
        </a:p>
      </dgm:t>
    </dgm:pt>
    <dgm:pt modelId="{E89A7FFE-14D3-4B49-9E8F-604449BBAEA2}" type="sibTrans" cxnId="{50EC634F-FF8A-4C3A-AA9D-EE03779909AF}">
      <dgm:prSet/>
      <dgm:spPr/>
      <dgm:t>
        <a:bodyPr/>
        <a:lstStyle/>
        <a:p>
          <a:endParaRPr lang="en-US"/>
        </a:p>
      </dgm:t>
    </dgm:pt>
    <dgm:pt modelId="{7D2FB54C-77C4-4384-9932-0574E289331E}" type="pres">
      <dgm:prSet presAssocID="{1A95B6AC-1F71-4407-9BAF-D00A3B4DC6BF}" presName="hierChild1" presStyleCnt="0">
        <dgm:presLayoutVars>
          <dgm:chPref val="1"/>
          <dgm:dir/>
          <dgm:animOne val="branch"/>
          <dgm:animLvl val="lvl"/>
          <dgm:resizeHandles/>
        </dgm:presLayoutVars>
      </dgm:prSet>
      <dgm:spPr/>
    </dgm:pt>
    <dgm:pt modelId="{FC195D82-B75D-4C5A-8831-28468942B313}" type="pres">
      <dgm:prSet presAssocID="{202DD830-1888-48BC-8AA0-3378CBABA3C9}" presName="hierRoot1" presStyleCnt="0"/>
      <dgm:spPr/>
    </dgm:pt>
    <dgm:pt modelId="{93919B26-C71E-4542-A9E9-039ADB44E270}" type="pres">
      <dgm:prSet presAssocID="{202DD830-1888-48BC-8AA0-3378CBABA3C9}" presName="composite" presStyleCnt="0"/>
      <dgm:spPr/>
    </dgm:pt>
    <dgm:pt modelId="{6A9F5B54-0252-4592-83CC-19DA4C5344D2}" type="pres">
      <dgm:prSet presAssocID="{202DD830-1888-48BC-8AA0-3378CBABA3C9}" presName="background" presStyleLbl="node0" presStyleIdx="0" presStyleCnt="2"/>
      <dgm:spPr/>
    </dgm:pt>
    <dgm:pt modelId="{094ABF37-5476-49CA-9B25-8BF8C3057DF0}" type="pres">
      <dgm:prSet presAssocID="{202DD830-1888-48BC-8AA0-3378CBABA3C9}" presName="text" presStyleLbl="fgAcc0" presStyleIdx="0" presStyleCnt="2">
        <dgm:presLayoutVars>
          <dgm:chPref val="3"/>
        </dgm:presLayoutVars>
      </dgm:prSet>
      <dgm:spPr/>
    </dgm:pt>
    <dgm:pt modelId="{F4CA117A-C748-44E9-8ED4-8A14C728AD2A}" type="pres">
      <dgm:prSet presAssocID="{202DD830-1888-48BC-8AA0-3378CBABA3C9}" presName="hierChild2" presStyleCnt="0"/>
      <dgm:spPr/>
    </dgm:pt>
    <dgm:pt modelId="{6A5FB906-B567-4D4D-9C7B-A63CF6588996}" type="pres">
      <dgm:prSet presAssocID="{0BE0D752-21F5-4FA3-B90F-4BA7923F58A4}" presName="hierRoot1" presStyleCnt="0"/>
      <dgm:spPr/>
    </dgm:pt>
    <dgm:pt modelId="{081C2CCE-A4C2-4303-BAD3-A6E5217AD4E1}" type="pres">
      <dgm:prSet presAssocID="{0BE0D752-21F5-4FA3-B90F-4BA7923F58A4}" presName="composite" presStyleCnt="0"/>
      <dgm:spPr/>
    </dgm:pt>
    <dgm:pt modelId="{16CBE066-59B1-495D-BBB5-738A64BD8E6A}" type="pres">
      <dgm:prSet presAssocID="{0BE0D752-21F5-4FA3-B90F-4BA7923F58A4}" presName="background" presStyleLbl="node0" presStyleIdx="1" presStyleCnt="2"/>
      <dgm:spPr/>
    </dgm:pt>
    <dgm:pt modelId="{0789578B-E993-43C9-BE96-DB872ADEAA4E}" type="pres">
      <dgm:prSet presAssocID="{0BE0D752-21F5-4FA3-B90F-4BA7923F58A4}" presName="text" presStyleLbl="fgAcc0" presStyleIdx="1" presStyleCnt="2">
        <dgm:presLayoutVars>
          <dgm:chPref val="3"/>
        </dgm:presLayoutVars>
      </dgm:prSet>
      <dgm:spPr/>
    </dgm:pt>
    <dgm:pt modelId="{EC8B5A5B-22BA-4262-A0C8-ABABDA3F112E}" type="pres">
      <dgm:prSet presAssocID="{0BE0D752-21F5-4FA3-B90F-4BA7923F58A4}" presName="hierChild2" presStyleCnt="0"/>
      <dgm:spPr/>
    </dgm:pt>
  </dgm:ptLst>
  <dgm:cxnLst>
    <dgm:cxn modelId="{1799F030-676F-4B99-BD28-6B2FB5C01CF3}" type="presOf" srcId="{0BE0D752-21F5-4FA3-B90F-4BA7923F58A4}" destId="{0789578B-E993-43C9-BE96-DB872ADEAA4E}" srcOrd="0" destOrd="0" presId="urn:microsoft.com/office/officeart/2005/8/layout/hierarchy1"/>
    <dgm:cxn modelId="{50EC634F-FF8A-4C3A-AA9D-EE03779909AF}" srcId="{1A95B6AC-1F71-4407-9BAF-D00A3B4DC6BF}" destId="{0BE0D752-21F5-4FA3-B90F-4BA7923F58A4}" srcOrd="1" destOrd="0" parTransId="{F04CDBD0-4A3C-4ABA-9964-24EC55576774}" sibTransId="{E89A7FFE-14D3-4B49-9E8F-604449BBAEA2}"/>
    <dgm:cxn modelId="{26F83E70-97CF-4BB2-AFAA-8BE89DA6E5DA}" srcId="{1A95B6AC-1F71-4407-9BAF-D00A3B4DC6BF}" destId="{202DD830-1888-48BC-8AA0-3378CBABA3C9}" srcOrd="0" destOrd="0" parTransId="{C556BD4F-0CE2-4FCC-AA96-2E69BD98A4EE}" sibTransId="{AAF7998F-9594-4B52-B3AC-9EF3C0B0DF4C}"/>
    <dgm:cxn modelId="{C1D808D2-64AF-45D2-9FB4-240D9E99F956}" type="presOf" srcId="{202DD830-1888-48BC-8AA0-3378CBABA3C9}" destId="{094ABF37-5476-49CA-9B25-8BF8C3057DF0}" srcOrd="0" destOrd="0" presId="urn:microsoft.com/office/officeart/2005/8/layout/hierarchy1"/>
    <dgm:cxn modelId="{9EFF01E2-8604-430D-9B37-DB0546A7CFD9}" type="presOf" srcId="{1A95B6AC-1F71-4407-9BAF-D00A3B4DC6BF}" destId="{7D2FB54C-77C4-4384-9932-0574E289331E}" srcOrd="0" destOrd="0" presId="urn:microsoft.com/office/officeart/2005/8/layout/hierarchy1"/>
    <dgm:cxn modelId="{2D952E16-8C66-49A3-A52D-220BE5B49727}" type="presParOf" srcId="{7D2FB54C-77C4-4384-9932-0574E289331E}" destId="{FC195D82-B75D-4C5A-8831-28468942B313}" srcOrd="0" destOrd="0" presId="urn:microsoft.com/office/officeart/2005/8/layout/hierarchy1"/>
    <dgm:cxn modelId="{86F0AAE4-0B9E-4952-A2B2-23370ED5BC12}" type="presParOf" srcId="{FC195D82-B75D-4C5A-8831-28468942B313}" destId="{93919B26-C71E-4542-A9E9-039ADB44E270}" srcOrd="0" destOrd="0" presId="urn:microsoft.com/office/officeart/2005/8/layout/hierarchy1"/>
    <dgm:cxn modelId="{0EA9D13A-3B39-4411-96BC-451B17B6ED34}" type="presParOf" srcId="{93919B26-C71E-4542-A9E9-039ADB44E270}" destId="{6A9F5B54-0252-4592-83CC-19DA4C5344D2}" srcOrd="0" destOrd="0" presId="urn:microsoft.com/office/officeart/2005/8/layout/hierarchy1"/>
    <dgm:cxn modelId="{9CE666D4-3DC8-4A34-9C93-F0C878B7CB89}" type="presParOf" srcId="{93919B26-C71E-4542-A9E9-039ADB44E270}" destId="{094ABF37-5476-49CA-9B25-8BF8C3057DF0}" srcOrd="1" destOrd="0" presId="urn:microsoft.com/office/officeart/2005/8/layout/hierarchy1"/>
    <dgm:cxn modelId="{0E71F6E8-C0D0-40FC-934C-33806D7C344D}" type="presParOf" srcId="{FC195D82-B75D-4C5A-8831-28468942B313}" destId="{F4CA117A-C748-44E9-8ED4-8A14C728AD2A}" srcOrd="1" destOrd="0" presId="urn:microsoft.com/office/officeart/2005/8/layout/hierarchy1"/>
    <dgm:cxn modelId="{C546DA08-10CA-436A-A961-F72AEB145F0A}" type="presParOf" srcId="{7D2FB54C-77C4-4384-9932-0574E289331E}" destId="{6A5FB906-B567-4D4D-9C7B-A63CF6588996}" srcOrd="1" destOrd="0" presId="urn:microsoft.com/office/officeart/2005/8/layout/hierarchy1"/>
    <dgm:cxn modelId="{D12734CF-2056-4F4E-913A-4E99E5B91755}" type="presParOf" srcId="{6A5FB906-B567-4D4D-9C7B-A63CF6588996}" destId="{081C2CCE-A4C2-4303-BAD3-A6E5217AD4E1}" srcOrd="0" destOrd="0" presId="urn:microsoft.com/office/officeart/2005/8/layout/hierarchy1"/>
    <dgm:cxn modelId="{5656E90C-0E91-4419-9DD5-E1737E2C01B4}" type="presParOf" srcId="{081C2CCE-A4C2-4303-BAD3-A6E5217AD4E1}" destId="{16CBE066-59B1-495D-BBB5-738A64BD8E6A}" srcOrd="0" destOrd="0" presId="urn:microsoft.com/office/officeart/2005/8/layout/hierarchy1"/>
    <dgm:cxn modelId="{6D51CB14-7C1C-45FB-9CD9-9057324DF6BE}" type="presParOf" srcId="{081C2CCE-A4C2-4303-BAD3-A6E5217AD4E1}" destId="{0789578B-E993-43C9-BE96-DB872ADEAA4E}" srcOrd="1" destOrd="0" presId="urn:microsoft.com/office/officeart/2005/8/layout/hierarchy1"/>
    <dgm:cxn modelId="{7CFCECE8-534D-44FF-A88D-43827FE85C22}" type="presParOf" srcId="{6A5FB906-B567-4D4D-9C7B-A63CF6588996}" destId="{EC8B5A5B-22BA-4262-A0C8-ABABDA3F112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CA4A2-D0D2-493F-9D2B-F0BE12231F1E}">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AFCFF93-56C8-448B-B8C6-37F89F640BF9}">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“A marketing mix includes multiple areas of focus as part of a comprehensive marketing plan. The term often refers to a common classification that began as the four Ps: product, price, placement, and promotion.” – Will Kenton (Investopedia, 2019).</a:t>
          </a:r>
          <a:endParaRPr lang="en-US" sz="1900" kern="1200"/>
        </a:p>
      </dsp:txBody>
      <dsp:txXfrm>
        <a:off x="560236" y="802089"/>
        <a:ext cx="4149382" cy="2576345"/>
      </dsp:txXfrm>
    </dsp:sp>
    <dsp:sp modelId="{CE6626EF-D060-4970-BA39-2351A3E8B9FE}">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9597F2D-6012-44C8-A51A-6C940A27697C}">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The relevant p’s that can be used for improving this club and to help promote it, this would include Price, Promotion, Place and People. </a:t>
          </a:r>
          <a:endParaRPr lang="en-US" sz="1900" kern="1200"/>
        </a:p>
      </dsp:txBody>
      <dsp:txXfrm>
        <a:off x="5827635" y="802089"/>
        <a:ext cx="4149382" cy="2576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83EC5-E01D-400A-8454-E26FA1B4651E}">
      <dsp:nvSpPr>
        <dsp:cNvPr id="0" name=""/>
        <dsp:cNvSpPr/>
      </dsp:nvSpPr>
      <dsp:spPr>
        <a:xfrm>
          <a:off x="1063980" y="689481"/>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7F1B80-B4A2-4207-AAAE-CF44216635B4}">
      <dsp:nvSpPr>
        <dsp:cNvPr id="0" name=""/>
        <dsp:cNvSpPr/>
      </dsp:nvSpPr>
      <dsp:spPr>
        <a:xfrm>
          <a:off x="285097"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In order to attract more people to join the club it is important to use the method “charge less – attract more” </a:t>
          </a:r>
          <a:endParaRPr lang="en-US" sz="1100" kern="1200"/>
        </a:p>
      </dsp:txBody>
      <dsp:txXfrm>
        <a:off x="285097" y="2316130"/>
        <a:ext cx="2832300" cy="720000"/>
      </dsp:txXfrm>
    </dsp:sp>
    <dsp:sp modelId="{1205B9B9-4C69-43CF-8114-046397FF078C}">
      <dsp:nvSpPr>
        <dsp:cNvPr id="0" name=""/>
        <dsp:cNvSpPr/>
      </dsp:nvSpPr>
      <dsp:spPr>
        <a:xfrm>
          <a:off x="4391932" y="689481"/>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94685D-F699-4E88-9365-EDE2CB26D737}">
      <dsp:nvSpPr>
        <dsp:cNvPr id="0" name=""/>
        <dsp:cNvSpPr/>
      </dsp:nvSpPr>
      <dsp:spPr>
        <a:xfrm>
          <a:off x="3613050"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It is important to work out all the potential outgoings first as that will create a benchmark of how much income is needed.</a:t>
          </a:r>
          <a:endParaRPr lang="en-US" sz="1100" kern="1200"/>
        </a:p>
      </dsp:txBody>
      <dsp:txXfrm>
        <a:off x="3613050" y="2316130"/>
        <a:ext cx="2832300" cy="720000"/>
      </dsp:txXfrm>
    </dsp:sp>
    <dsp:sp modelId="{BBFAF6F7-7063-4889-BE9E-45394D796FEF}">
      <dsp:nvSpPr>
        <dsp:cNvPr id="0" name=""/>
        <dsp:cNvSpPr/>
      </dsp:nvSpPr>
      <dsp:spPr>
        <a:xfrm>
          <a:off x="7719885" y="689481"/>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BA6DF-329E-4F66-9391-16FF7673AF15}">
      <dsp:nvSpPr>
        <dsp:cNvPr id="0" name=""/>
        <dsp:cNvSpPr/>
      </dsp:nvSpPr>
      <dsp:spPr>
        <a:xfrm>
          <a:off x="6941002"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It is also important to find out how much other local clubs are charging for subs and how it is possible to attract people over them.</a:t>
          </a:r>
          <a:endParaRPr lang="en-US" sz="1100" kern="1200"/>
        </a:p>
      </dsp:txBody>
      <dsp:txXfrm>
        <a:off x="6941002" y="2316130"/>
        <a:ext cx="28323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58D1E-E4E9-46C6-8056-3C54A2CDFE3C}">
      <dsp:nvSpPr>
        <dsp:cNvPr id="0" name=""/>
        <dsp:cNvSpPr/>
      </dsp:nvSpPr>
      <dsp:spPr>
        <a:xfrm>
          <a:off x="1063980" y="689481"/>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50543B-2F62-4B46-88B4-F9567169D698}">
      <dsp:nvSpPr>
        <dsp:cNvPr id="0" name=""/>
        <dsp:cNvSpPr/>
      </dsp:nvSpPr>
      <dsp:spPr>
        <a:xfrm>
          <a:off x="285097"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b="1" kern="1200"/>
            <a:t>Promote on social media platforms such as Facebook, Twitter &amp; Instagram</a:t>
          </a:r>
          <a:endParaRPr lang="en-US" sz="1500" kern="1200"/>
        </a:p>
      </dsp:txBody>
      <dsp:txXfrm>
        <a:off x="285097" y="2316130"/>
        <a:ext cx="2832300" cy="720000"/>
      </dsp:txXfrm>
    </dsp:sp>
    <dsp:sp modelId="{71795412-385A-4240-BF16-76F721A9CAF5}">
      <dsp:nvSpPr>
        <dsp:cNvPr id="0" name=""/>
        <dsp:cNvSpPr/>
      </dsp:nvSpPr>
      <dsp:spPr>
        <a:xfrm>
          <a:off x="4391932" y="689481"/>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B3A182-5049-4A7B-B407-30E1CA33E0E0}">
      <dsp:nvSpPr>
        <dsp:cNvPr id="0" name=""/>
        <dsp:cNvSpPr/>
      </dsp:nvSpPr>
      <dsp:spPr>
        <a:xfrm>
          <a:off x="3613050"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b="1" kern="1200"/>
            <a:t>Get a banner to put up outside the Globe Inn to help attract people passing by.</a:t>
          </a:r>
          <a:endParaRPr lang="en-US" sz="1500" kern="1200"/>
        </a:p>
      </dsp:txBody>
      <dsp:txXfrm>
        <a:off x="3613050" y="2316130"/>
        <a:ext cx="2832300" cy="720000"/>
      </dsp:txXfrm>
    </dsp:sp>
    <dsp:sp modelId="{90AF7691-E219-41D1-8FDA-6A36918DABD2}">
      <dsp:nvSpPr>
        <dsp:cNvPr id="0" name=""/>
        <dsp:cNvSpPr/>
      </dsp:nvSpPr>
      <dsp:spPr>
        <a:xfrm>
          <a:off x="7719885" y="689481"/>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057CCF-82FF-46DD-8E07-7E0AB05830BA}">
      <dsp:nvSpPr>
        <dsp:cNvPr id="0" name=""/>
        <dsp:cNvSpPr/>
      </dsp:nvSpPr>
      <dsp:spPr>
        <a:xfrm>
          <a:off x="6941002" y="2316130"/>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b="1" kern="1200"/>
            <a:t>Promote by word of mouth from current members to family and friends. </a:t>
          </a:r>
          <a:endParaRPr lang="en-US" sz="1500" kern="1200"/>
        </a:p>
      </dsp:txBody>
      <dsp:txXfrm>
        <a:off x="6941002" y="2316130"/>
        <a:ext cx="28323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6FF4FB-C469-4911-A91F-2320535449D0}">
      <dsp:nvSpPr>
        <dsp:cNvPr id="0" name=""/>
        <dsp:cNvSpPr/>
      </dsp:nvSpPr>
      <dsp:spPr>
        <a:xfrm>
          <a:off x="1519199" y="2956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71A38B-669D-4696-A228-0F408C2E95B5}">
      <dsp:nvSpPr>
        <dsp:cNvPr id="0" name=""/>
        <dsp:cNvSpPr/>
      </dsp:nvSpPr>
      <dsp:spPr>
        <a:xfrm>
          <a:off x="331199" y="270991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Advertise in the local areas with posters in shops, businesses or even schools.</a:t>
          </a:r>
          <a:endParaRPr lang="en-US" sz="1700" kern="1200"/>
        </a:p>
      </dsp:txBody>
      <dsp:txXfrm>
        <a:off x="331199" y="2709912"/>
        <a:ext cx="4320000" cy="720000"/>
      </dsp:txXfrm>
    </dsp:sp>
    <dsp:sp modelId="{61221F99-0BFD-4F1F-9D8A-878E17769606}">
      <dsp:nvSpPr>
        <dsp:cNvPr id="0" name=""/>
        <dsp:cNvSpPr/>
      </dsp:nvSpPr>
      <dsp:spPr>
        <a:xfrm>
          <a:off x="6595199" y="2956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CDDAB1-ACF7-4167-97DB-E830B6C5AE91}">
      <dsp:nvSpPr>
        <dsp:cNvPr id="0" name=""/>
        <dsp:cNvSpPr/>
      </dsp:nvSpPr>
      <dsp:spPr>
        <a:xfrm>
          <a:off x="5407199" y="270991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It is important to be able to accommodate for those who may not be able to drive to training.</a:t>
          </a:r>
          <a:endParaRPr lang="en-US" sz="1700" kern="1200"/>
        </a:p>
      </dsp:txBody>
      <dsp:txXfrm>
        <a:off x="5407199" y="2709912"/>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CE3A3-9E3C-4A86-AC54-297180B29365}">
      <dsp:nvSpPr>
        <dsp:cNvPr id="0" name=""/>
        <dsp:cNvSpPr/>
      </dsp:nvSpPr>
      <dsp:spPr>
        <a:xfrm>
          <a:off x="404043" y="1066990"/>
          <a:ext cx="658125" cy="65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CB9271-86B0-48AC-BBCC-35A45D7ABB34}">
      <dsp:nvSpPr>
        <dsp:cNvPr id="0" name=""/>
        <dsp:cNvSpPr/>
      </dsp:nvSpPr>
      <dsp:spPr>
        <a:xfrm>
          <a:off x="1856" y="1963933"/>
          <a:ext cx="1462500"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It is important to have the right people coaching each age group.</a:t>
          </a:r>
          <a:endParaRPr lang="en-US" sz="1100" kern="1200"/>
        </a:p>
      </dsp:txBody>
      <dsp:txXfrm>
        <a:off x="1856" y="1963933"/>
        <a:ext cx="1462500" cy="694687"/>
      </dsp:txXfrm>
    </dsp:sp>
    <dsp:sp modelId="{2C2385E2-A2AA-4315-902E-5296A39BBD4F}">
      <dsp:nvSpPr>
        <dsp:cNvPr id="0" name=""/>
        <dsp:cNvSpPr/>
      </dsp:nvSpPr>
      <dsp:spPr>
        <a:xfrm>
          <a:off x="2122481" y="1066990"/>
          <a:ext cx="658125" cy="65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74D2DE-2EF6-4075-9A93-0EFA0314CB62}">
      <dsp:nvSpPr>
        <dsp:cNvPr id="0" name=""/>
        <dsp:cNvSpPr/>
      </dsp:nvSpPr>
      <dsp:spPr>
        <a:xfrm>
          <a:off x="1720293" y="1963933"/>
          <a:ext cx="1462500"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Majority of the time, they are just volunteering parents.</a:t>
          </a:r>
          <a:endParaRPr lang="en-US" sz="1100" kern="1200"/>
        </a:p>
      </dsp:txBody>
      <dsp:txXfrm>
        <a:off x="1720293" y="1963933"/>
        <a:ext cx="1462500" cy="694687"/>
      </dsp:txXfrm>
    </dsp:sp>
    <dsp:sp modelId="{05A5E123-4348-4C77-9140-224F8B78C6C2}">
      <dsp:nvSpPr>
        <dsp:cNvPr id="0" name=""/>
        <dsp:cNvSpPr/>
      </dsp:nvSpPr>
      <dsp:spPr>
        <a:xfrm>
          <a:off x="3840918" y="1066990"/>
          <a:ext cx="658125" cy="65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1E7385-2914-4BED-A93D-5209BBF41DAB}">
      <dsp:nvSpPr>
        <dsp:cNvPr id="0" name=""/>
        <dsp:cNvSpPr/>
      </dsp:nvSpPr>
      <dsp:spPr>
        <a:xfrm>
          <a:off x="3438731" y="1963933"/>
          <a:ext cx="1462500"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Coaches must complete a Level 1 FAW Leaders Award, First Aid and have a DBS check in order to be covered by insurance.</a:t>
          </a:r>
          <a:endParaRPr lang="en-US" sz="1100" kern="1200"/>
        </a:p>
      </dsp:txBody>
      <dsp:txXfrm>
        <a:off x="3438731" y="1963933"/>
        <a:ext cx="1462500" cy="694687"/>
      </dsp:txXfrm>
    </dsp:sp>
    <dsp:sp modelId="{4F06A196-1431-4FE4-9A65-6CB3C81F21F2}">
      <dsp:nvSpPr>
        <dsp:cNvPr id="0" name=""/>
        <dsp:cNvSpPr/>
      </dsp:nvSpPr>
      <dsp:spPr>
        <a:xfrm>
          <a:off x="5559356" y="1066990"/>
          <a:ext cx="658125" cy="6581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FBDED2-7110-45F5-BDD0-836B93A7DCF0}">
      <dsp:nvSpPr>
        <dsp:cNvPr id="0" name=""/>
        <dsp:cNvSpPr/>
      </dsp:nvSpPr>
      <dsp:spPr>
        <a:xfrm>
          <a:off x="5157168" y="1963933"/>
          <a:ext cx="1462500"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They will be covered for 3 years </a:t>
          </a:r>
          <a:endParaRPr lang="en-US" sz="1100" kern="1200"/>
        </a:p>
      </dsp:txBody>
      <dsp:txXfrm>
        <a:off x="5157168" y="1963933"/>
        <a:ext cx="1462500" cy="694687"/>
      </dsp:txXfrm>
    </dsp:sp>
    <dsp:sp modelId="{0F7A8FEC-DD42-4AC0-B7FD-B4CF86CECC74}">
      <dsp:nvSpPr>
        <dsp:cNvPr id="0" name=""/>
        <dsp:cNvSpPr/>
      </dsp:nvSpPr>
      <dsp:spPr>
        <a:xfrm>
          <a:off x="7277793" y="1066990"/>
          <a:ext cx="658125" cy="6581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BACC41-C4CB-4ADE-8B3E-C2CD1D9502B3}">
      <dsp:nvSpPr>
        <dsp:cNvPr id="0" name=""/>
        <dsp:cNvSpPr/>
      </dsp:nvSpPr>
      <dsp:spPr>
        <a:xfrm>
          <a:off x="6875606" y="1963933"/>
          <a:ext cx="1462500"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All players and coaches are kitted out with a tracksuit and playing kit provided by sponsors.</a:t>
          </a:r>
          <a:endParaRPr lang="en-US" sz="1100" kern="1200" dirty="0"/>
        </a:p>
      </dsp:txBody>
      <dsp:txXfrm>
        <a:off x="6875606" y="1963933"/>
        <a:ext cx="1462500" cy="694687"/>
      </dsp:txXfrm>
    </dsp:sp>
    <dsp:sp modelId="{95FE1749-1096-4B65-A96B-75972A7F5A2C}">
      <dsp:nvSpPr>
        <dsp:cNvPr id="0" name=""/>
        <dsp:cNvSpPr/>
      </dsp:nvSpPr>
      <dsp:spPr>
        <a:xfrm>
          <a:off x="8996231" y="1066990"/>
          <a:ext cx="658125" cy="6581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CE9455-26DD-4ED0-AE05-E41E5E474979}">
      <dsp:nvSpPr>
        <dsp:cNvPr id="0" name=""/>
        <dsp:cNvSpPr/>
      </dsp:nvSpPr>
      <dsp:spPr>
        <a:xfrm>
          <a:off x="8594043" y="1963933"/>
          <a:ext cx="1462500"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The sponsors are usually local businesses or involved in the club through parents of friends of family.</a:t>
          </a:r>
          <a:endParaRPr lang="en-US" sz="1100" kern="1200"/>
        </a:p>
      </dsp:txBody>
      <dsp:txXfrm>
        <a:off x="8594043" y="1963933"/>
        <a:ext cx="1462500" cy="694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F5B54-0252-4592-83CC-19DA4C5344D2}">
      <dsp:nvSpPr>
        <dsp:cNvPr id="0" name=""/>
        <dsp:cNvSpPr/>
      </dsp:nvSpPr>
      <dsp:spPr>
        <a:xfrm>
          <a:off x="53405" y="264"/>
          <a:ext cx="3926657" cy="24934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4ABF37-5476-49CA-9B25-8BF8C3057DF0}">
      <dsp:nvSpPr>
        <dsp:cNvPr id="0" name=""/>
        <dsp:cNvSpPr/>
      </dsp:nvSpPr>
      <dsp:spPr>
        <a:xfrm>
          <a:off x="489700" y="414744"/>
          <a:ext cx="3926657" cy="24934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club must try and attract more people to the club in order to generate enough income to get the clubhouse.</a:t>
          </a:r>
          <a:endParaRPr lang="en-US" sz="2600" kern="1200"/>
        </a:p>
      </dsp:txBody>
      <dsp:txXfrm>
        <a:off x="562730" y="487774"/>
        <a:ext cx="3780597" cy="2347367"/>
      </dsp:txXfrm>
    </dsp:sp>
    <dsp:sp modelId="{16CBE066-59B1-495D-BBB5-738A64BD8E6A}">
      <dsp:nvSpPr>
        <dsp:cNvPr id="0" name=""/>
        <dsp:cNvSpPr/>
      </dsp:nvSpPr>
      <dsp:spPr>
        <a:xfrm>
          <a:off x="4852653" y="264"/>
          <a:ext cx="3926657" cy="24934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89578B-E993-43C9-BE96-DB872ADEAA4E}">
      <dsp:nvSpPr>
        <dsp:cNvPr id="0" name=""/>
        <dsp:cNvSpPr/>
      </dsp:nvSpPr>
      <dsp:spPr>
        <a:xfrm>
          <a:off x="5288948" y="414744"/>
          <a:ext cx="3926657" cy="24934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Introduce the right people for each job required in the club.</a:t>
          </a:r>
          <a:endParaRPr lang="en-US" sz="2600" kern="1200"/>
        </a:p>
      </dsp:txBody>
      <dsp:txXfrm>
        <a:off x="5361978" y="487774"/>
        <a:ext cx="3780597" cy="23473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5/29/2020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9312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47116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5/29/2020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6121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34811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5/29/2020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02678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6788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794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5/29/2020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5174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5/29/2020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33724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58613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04335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5/29/2020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09933403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07" r:id="rId5"/>
    <p:sldLayoutId id="2147483702"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26B49F-08F3-4814-80D8-7EB521DC5B84}"/>
              </a:ext>
            </a:extLst>
          </p:cNvPr>
          <p:cNvPicPr>
            <a:picLocks noChangeAspect="1"/>
          </p:cNvPicPr>
          <p:nvPr/>
        </p:nvPicPr>
        <p:blipFill rotWithShape="1">
          <a:blip r:embed="rId2"/>
          <a:srcRect t="17067" b="17336"/>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11"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0D52412C-DB71-4F89-96DE-DF3AABC9F212}"/>
              </a:ext>
            </a:extLst>
          </p:cNvPr>
          <p:cNvSpPr>
            <a:spLocks noGrp="1"/>
          </p:cNvSpPr>
          <p:nvPr>
            <p:ph type="ctrTitle"/>
          </p:nvPr>
        </p:nvSpPr>
        <p:spPr>
          <a:xfrm>
            <a:off x="6033793" y="2355458"/>
            <a:ext cx="4775075" cy="1630907"/>
          </a:xfrm>
        </p:spPr>
        <p:txBody>
          <a:bodyPr>
            <a:normAutofit fontScale="90000"/>
          </a:bodyPr>
          <a:lstStyle/>
          <a:p>
            <a:r>
              <a:rPr lang="en-GB" sz="4400" dirty="0">
                <a:solidFill>
                  <a:schemeClr val="tx1"/>
                </a:solidFill>
              </a:rPr>
              <a:t>Fundamentals of Sports Marketing</a:t>
            </a:r>
            <a:br>
              <a:rPr lang="en-GB" sz="4400" dirty="0">
                <a:solidFill>
                  <a:schemeClr val="tx1"/>
                </a:solidFill>
              </a:rPr>
            </a:br>
            <a:r>
              <a:rPr lang="en-GB" sz="4400" dirty="0">
                <a:solidFill>
                  <a:schemeClr val="tx1"/>
                </a:solidFill>
              </a:rPr>
              <a:t>(M4X02085) </a:t>
            </a:r>
          </a:p>
        </p:txBody>
      </p:sp>
      <p:sp>
        <p:nvSpPr>
          <p:cNvPr id="3" name="Subtitle 2">
            <a:extLst>
              <a:ext uri="{FF2B5EF4-FFF2-40B4-BE49-F238E27FC236}">
                <a16:creationId xmlns:a16="http://schemas.microsoft.com/office/drawing/2014/main" id="{1928EEB7-4C4A-4001-A2B9-ECD7BD063616}"/>
              </a:ext>
            </a:extLst>
          </p:cNvPr>
          <p:cNvSpPr>
            <a:spLocks noGrp="1"/>
          </p:cNvSpPr>
          <p:nvPr>
            <p:ph type="subTitle" idx="1"/>
          </p:nvPr>
        </p:nvSpPr>
        <p:spPr>
          <a:xfrm>
            <a:off x="6033793" y="3995988"/>
            <a:ext cx="4775075" cy="559656"/>
          </a:xfrm>
        </p:spPr>
        <p:txBody>
          <a:bodyPr>
            <a:normAutofit fontScale="92500" lnSpcReduction="20000"/>
          </a:bodyPr>
          <a:lstStyle/>
          <a:p>
            <a:r>
              <a:rPr lang="en-GB" dirty="0">
                <a:solidFill>
                  <a:schemeClr val="tx1"/>
                </a:solidFill>
              </a:rPr>
              <a:t>Ash James</a:t>
            </a:r>
          </a:p>
          <a:p>
            <a:r>
              <a:rPr lang="en-GB" dirty="0">
                <a:solidFill>
                  <a:schemeClr val="tx1"/>
                </a:solidFill>
              </a:rPr>
              <a:t>1904631</a:t>
            </a:r>
          </a:p>
        </p:txBody>
      </p:sp>
    </p:spTree>
    <p:extLst>
      <p:ext uri="{BB962C8B-B14F-4D97-AF65-F5344CB8AC3E}">
        <p14:creationId xmlns:p14="http://schemas.microsoft.com/office/powerpoint/2010/main" val="3304666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789EB-D7EB-4AFE-A964-574BFFD22995}"/>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ACA13FF0-6376-41C4-999A-C9AD610C669F}"/>
              </a:ext>
            </a:extLst>
          </p:cNvPr>
          <p:cNvSpPr>
            <a:spLocks noGrp="1"/>
          </p:cNvSpPr>
          <p:nvPr>
            <p:ph idx="1"/>
          </p:nvPr>
        </p:nvSpPr>
        <p:spPr/>
        <p:txBody>
          <a:bodyPr>
            <a:normAutofit/>
          </a:bodyPr>
          <a:lstStyle/>
          <a:p>
            <a:r>
              <a:rPr lang="en-GB" sz="1600" b="1" dirty="0"/>
              <a:t>About the club </a:t>
            </a:r>
          </a:p>
          <a:p>
            <a:r>
              <a:rPr lang="en-GB" sz="1600" b="1" dirty="0"/>
              <a:t>Finance</a:t>
            </a:r>
          </a:p>
          <a:p>
            <a:r>
              <a:rPr lang="en-GB" sz="1600" b="1" dirty="0"/>
              <a:t>Aims &amp; Objectives</a:t>
            </a:r>
          </a:p>
          <a:p>
            <a:r>
              <a:rPr lang="en-GB" sz="1600" b="1" dirty="0"/>
              <a:t>Situation Analysis</a:t>
            </a:r>
          </a:p>
          <a:p>
            <a:r>
              <a:rPr lang="en-GB" sz="1600" b="1" dirty="0"/>
              <a:t>Analysis of market segments</a:t>
            </a:r>
          </a:p>
          <a:p>
            <a:r>
              <a:rPr lang="en-GB" sz="1600" b="1" dirty="0"/>
              <a:t>Marketing Mix 4/7 P’s</a:t>
            </a:r>
          </a:p>
          <a:p>
            <a:r>
              <a:rPr lang="en-GB" sz="1600" b="1" dirty="0"/>
              <a:t>Summary </a:t>
            </a:r>
          </a:p>
        </p:txBody>
      </p:sp>
    </p:spTree>
    <p:extLst>
      <p:ext uri="{BB962C8B-B14F-4D97-AF65-F5344CB8AC3E}">
        <p14:creationId xmlns:p14="http://schemas.microsoft.com/office/powerpoint/2010/main" val="2157911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8CF39-10FF-4D3B-8D37-3C03DEC7A299}"/>
              </a:ext>
            </a:extLst>
          </p:cNvPr>
          <p:cNvSpPr>
            <a:spLocks noGrp="1"/>
          </p:cNvSpPr>
          <p:nvPr>
            <p:ph type="title"/>
          </p:nvPr>
        </p:nvSpPr>
        <p:spPr/>
        <p:txBody>
          <a:bodyPr/>
          <a:lstStyle/>
          <a:p>
            <a:r>
              <a:rPr lang="en-GB" dirty="0"/>
              <a:t>AFC GLAIS</a:t>
            </a:r>
          </a:p>
        </p:txBody>
      </p:sp>
      <p:sp>
        <p:nvSpPr>
          <p:cNvPr id="3" name="Content Placeholder 2">
            <a:extLst>
              <a:ext uri="{FF2B5EF4-FFF2-40B4-BE49-F238E27FC236}">
                <a16:creationId xmlns:a16="http://schemas.microsoft.com/office/drawing/2014/main" id="{B5765FB9-82F0-40BC-8079-F53EEB24DA06}"/>
              </a:ext>
            </a:extLst>
          </p:cNvPr>
          <p:cNvSpPr>
            <a:spLocks noGrp="1"/>
          </p:cNvSpPr>
          <p:nvPr>
            <p:ph idx="1"/>
          </p:nvPr>
        </p:nvSpPr>
        <p:spPr/>
        <p:txBody>
          <a:bodyPr>
            <a:normAutofit/>
          </a:bodyPr>
          <a:lstStyle/>
          <a:p>
            <a:r>
              <a:rPr lang="en-GB" sz="1600" b="1" dirty="0"/>
              <a:t>AFC </a:t>
            </a:r>
            <a:r>
              <a:rPr lang="en-GB" sz="1600" b="1" dirty="0" err="1"/>
              <a:t>Glais</a:t>
            </a:r>
            <a:r>
              <a:rPr lang="en-GB" sz="1600" b="1" dirty="0"/>
              <a:t> was formed in 2011</a:t>
            </a:r>
          </a:p>
          <a:p>
            <a:r>
              <a:rPr lang="en-GB" sz="1600" b="1" dirty="0"/>
              <a:t>The club is run as a non-profit organisation.</a:t>
            </a:r>
          </a:p>
          <a:p>
            <a:r>
              <a:rPr lang="en-GB" sz="1600" b="1" dirty="0"/>
              <a:t>It currently hosts an U7’s, U9’s, U9’s girls &amp; a Senior team.</a:t>
            </a:r>
          </a:p>
          <a:p>
            <a:r>
              <a:rPr lang="en-GB" sz="1600" b="1" dirty="0"/>
              <a:t>The club used to run from </a:t>
            </a:r>
            <a:r>
              <a:rPr lang="en-GB" sz="1600" b="1" dirty="0" err="1"/>
              <a:t>Glais</a:t>
            </a:r>
            <a:r>
              <a:rPr lang="en-GB" sz="1600" b="1" dirty="0"/>
              <a:t> rugby club and play at </a:t>
            </a:r>
            <a:r>
              <a:rPr lang="en-GB" sz="1600" b="1" dirty="0" err="1"/>
              <a:t>Maes</a:t>
            </a:r>
            <a:r>
              <a:rPr lang="en-GB" sz="1600" b="1" dirty="0"/>
              <a:t> y Garth, however, now run from The Globe Inn and play at </a:t>
            </a:r>
            <a:r>
              <a:rPr lang="en-GB" sz="1600" b="1" dirty="0" err="1"/>
              <a:t>Pontardawe</a:t>
            </a:r>
            <a:r>
              <a:rPr lang="en-GB" sz="1600" b="1" dirty="0"/>
              <a:t> Leisure Centre.</a:t>
            </a:r>
          </a:p>
          <a:p>
            <a:r>
              <a:rPr lang="en-GB" sz="1600" b="1" dirty="0"/>
              <a:t>The club is FAW Accredited.</a:t>
            </a:r>
          </a:p>
          <a:p>
            <a:r>
              <a:rPr lang="en-GB" sz="1600" b="1" dirty="0"/>
              <a:t>The junior section plays in the Swansea Junior Leagues, whilst the senior team plays in the Neath league.</a:t>
            </a:r>
          </a:p>
        </p:txBody>
      </p:sp>
      <p:pic>
        <p:nvPicPr>
          <p:cNvPr id="7" name="Picture 6" descr="A drawing of a face&#10;&#10;Description automatically generated">
            <a:extLst>
              <a:ext uri="{FF2B5EF4-FFF2-40B4-BE49-F238E27FC236}">
                <a16:creationId xmlns:a16="http://schemas.microsoft.com/office/drawing/2014/main" id="{9AAE0663-559F-44A0-9B35-4B9451D33F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90802" y="379269"/>
            <a:ext cx="1723851" cy="1723851"/>
          </a:xfrm>
          <a:prstGeom prst="rect">
            <a:avLst/>
          </a:prstGeom>
        </p:spPr>
      </p:pic>
    </p:spTree>
    <p:extLst>
      <p:ext uri="{BB962C8B-B14F-4D97-AF65-F5344CB8AC3E}">
        <p14:creationId xmlns:p14="http://schemas.microsoft.com/office/powerpoint/2010/main" val="1784402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5A24-07AD-49EC-80F7-07C9588A7664}"/>
              </a:ext>
            </a:extLst>
          </p:cNvPr>
          <p:cNvSpPr>
            <a:spLocks noGrp="1"/>
          </p:cNvSpPr>
          <p:nvPr>
            <p:ph type="title"/>
          </p:nvPr>
        </p:nvSpPr>
        <p:spPr/>
        <p:txBody>
          <a:bodyPr/>
          <a:lstStyle/>
          <a:p>
            <a:r>
              <a:rPr lang="en-GB" dirty="0"/>
              <a:t>Finance</a:t>
            </a:r>
          </a:p>
        </p:txBody>
      </p:sp>
      <p:sp>
        <p:nvSpPr>
          <p:cNvPr id="3" name="Content Placeholder 2">
            <a:extLst>
              <a:ext uri="{FF2B5EF4-FFF2-40B4-BE49-F238E27FC236}">
                <a16:creationId xmlns:a16="http://schemas.microsoft.com/office/drawing/2014/main" id="{E3510503-CEA6-4A2F-8B0A-BBB7277ABB18}"/>
              </a:ext>
            </a:extLst>
          </p:cNvPr>
          <p:cNvSpPr>
            <a:spLocks noGrp="1"/>
          </p:cNvSpPr>
          <p:nvPr>
            <p:ph idx="1"/>
          </p:nvPr>
        </p:nvSpPr>
        <p:spPr/>
        <p:txBody>
          <a:bodyPr/>
          <a:lstStyle/>
          <a:p>
            <a:r>
              <a:rPr lang="en-GB" sz="1600" b="1" dirty="0"/>
              <a:t>The subs for the season is £110</a:t>
            </a:r>
          </a:p>
          <a:p>
            <a:r>
              <a:rPr lang="en-GB" sz="1600" b="1" dirty="0"/>
              <a:t>The parents with 2 or more children playing there is a sibling discount with the 2nd child being half price.. These can either be paid in full at the start of the season or split over 3 months (July – September). </a:t>
            </a:r>
          </a:p>
          <a:p>
            <a:r>
              <a:rPr lang="en-GB" sz="1600" b="1" dirty="0"/>
              <a:t>The seniors must pay £40 at the start of the season and then have the option of paying the rest over 3 months (July – September) or the option of £5 every Saturday when they play.</a:t>
            </a:r>
          </a:p>
          <a:p>
            <a:r>
              <a:rPr lang="en-GB" sz="1600" b="1" dirty="0"/>
              <a:t>Winter training may call for additional payments for parents each week depending on the venue being used.</a:t>
            </a:r>
          </a:p>
          <a:p>
            <a:r>
              <a:rPr lang="en-GB" sz="1600" b="1" dirty="0"/>
              <a:t>The club was able to generate an extra £2,000 from subs this season due to the club leaving the rugby club which required £20 from each member over the last 8 years. </a:t>
            </a:r>
          </a:p>
          <a:p>
            <a:r>
              <a:rPr lang="en-GB" sz="1600" b="1" dirty="0"/>
              <a:t>In previous years </a:t>
            </a:r>
            <a:r>
              <a:rPr lang="en-GB" sz="1600" b="1" dirty="0" err="1"/>
              <a:t>Afc</a:t>
            </a:r>
            <a:r>
              <a:rPr lang="en-GB" sz="1600" b="1" dirty="0"/>
              <a:t> </a:t>
            </a:r>
            <a:r>
              <a:rPr lang="en-GB" sz="1600" b="1" dirty="0" err="1"/>
              <a:t>Glais</a:t>
            </a:r>
            <a:r>
              <a:rPr lang="en-GB" sz="1600" b="1" dirty="0"/>
              <a:t> were only receiving £70 (before the subs increased) and then they were receiving £90 per player after rugby club received their take.</a:t>
            </a:r>
          </a:p>
          <a:p>
            <a:r>
              <a:rPr lang="en-GB" sz="1600" b="1" dirty="0"/>
              <a:t>The club is entitled to grants at the start of each season.</a:t>
            </a:r>
          </a:p>
          <a:p>
            <a:endParaRPr lang="en-GB" dirty="0"/>
          </a:p>
          <a:p>
            <a:endParaRPr lang="en-GB" dirty="0"/>
          </a:p>
        </p:txBody>
      </p:sp>
      <p:pic>
        <p:nvPicPr>
          <p:cNvPr id="4" name="Picture 3">
            <a:extLst>
              <a:ext uri="{FF2B5EF4-FFF2-40B4-BE49-F238E27FC236}">
                <a16:creationId xmlns:a16="http://schemas.microsoft.com/office/drawing/2014/main" id="{06F79E00-E9BC-4E7D-AC8D-794F33FE3AE9}"/>
              </a:ext>
            </a:extLst>
          </p:cNvPr>
          <p:cNvPicPr>
            <a:picLocks noChangeAspect="1"/>
          </p:cNvPicPr>
          <p:nvPr/>
        </p:nvPicPr>
        <p:blipFill>
          <a:blip r:embed="rId2"/>
          <a:stretch>
            <a:fillRect/>
          </a:stretch>
        </p:blipFill>
        <p:spPr>
          <a:xfrm>
            <a:off x="10191564" y="445042"/>
            <a:ext cx="1581705" cy="1569152"/>
          </a:xfrm>
          <a:prstGeom prst="rect">
            <a:avLst/>
          </a:prstGeom>
        </p:spPr>
      </p:pic>
    </p:spTree>
    <p:extLst>
      <p:ext uri="{BB962C8B-B14F-4D97-AF65-F5344CB8AC3E}">
        <p14:creationId xmlns:p14="http://schemas.microsoft.com/office/powerpoint/2010/main" val="858576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3EEB-6DA6-40A1-8E13-48396D7FEC13}"/>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182A1BF7-94E3-4FBB-9AD3-28BC5B42B223}"/>
              </a:ext>
            </a:extLst>
          </p:cNvPr>
          <p:cNvSpPr>
            <a:spLocks noGrp="1"/>
          </p:cNvSpPr>
          <p:nvPr>
            <p:ph idx="1"/>
          </p:nvPr>
        </p:nvSpPr>
        <p:spPr/>
        <p:txBody>
          <a:bodyPr/>
          <a:lstStyle/>
          <a:p>
            <a:r>
              <a:rPr lang="en-GB" sz="1600" b="1" dirty="0"/>
              <a:t>The aim is to take back over the Rugby Club they once shared with </a:t>
            </a:r>
            <a:r>
              <a:rPr lang="en-GB" sz="1600" b="1" dirty="0" err="1"/>
              <a:t>Glais</a:t>
            </a:r>
            <a:r>
              <a:rPr lang="en-GB" sz="1600" b="1" dirty="0"/>
              <a:t> RFC.</a:t>
            </a:r>
          </a:p>
          <a:p>
            <a:r>
              <a:rPr lang="en-GB" sz="1600" b="1" dirty="0" err="1"/>
              <a:t>Glais</a:t>
            </a:r>
            <a:r>
              <a:rPr lang="en-GB" sz="1600" b="1" dirty="0"/>
              <a:t> RFC currently only have one senior team and no junior teams – they are unable to financially keep up the running fees of now 2 pitches and the clubhouse themselves.</a:t>
            </a:r>
          </a:p>
          <a:p>
            <a:r>
              <a:rPr lang="en-GB" sz="1600" b="1" dirty="0"/>
              <a:t>AFC </a:t>
            </a:r>
            <a:r>
              <a:rPr lang="en-GB" sz="1600" b="1" dirty="0" err="1"/>
              <a:t>Glais</a:t>
            </a:r>
            <a:r>
              <a:rPr lang="en-GB" sz="1600" b="1" dirty="0"/>
              <a:t> with additional funding could be capable of taking over the clubhouse instead.</a:t>
            </a:r>
          </a:p>
          <a:p>
            <a:r>
              <a:rPr lang="en-GB" sz="1600" b="1" dirty="0"/>
              <a:t>AFC </a:t>
            </a:r>
            <a:r>
              <a:rPr lang="en-GB" sz="1600" b="1" dirty="0" err="1"/>
              <a:t>Glais</a:t>
            </a:r>
            <a:r>
              <a:rPr lang="en-GB" sz="1600" b="1" dirty="0"/>
              <a:t> must aim to grow and increase on their current 4 teams to introduce new age groups which could potentially bring 10 players per age group.</a:t>
            </a:r>
          </a:p>
          <a:p>
            <a:endParaRPr lang="en-GB" dirty="0"/>
          </a:p>
        </p:txBody>
      </p:sp>
      <p:pic>
        <p:nvPicPr>
          <p:cNvPr id="4" name="Picture 3">
            <a:extLst>
              <a:ext uri="{FF2B5EF4-FFF2-40B4-BE49-F238E27FC236}">
                <a16:creationId xmlns:a16="http://schemas.microsoft.com/office/drawing/2014/main" id="{9FD9830D-1ED8-4C9B-8592-8FCFAED8AAA9}"/>
              </a:ext>
            </a:extLst>
          </p:cNvPr>
          <p:cNvPicPr>
            <a:picLocks noChangeAspect="1"/>
          </p:cNvPicPr>
          <p:nvPr/>
        </p:nvPicPr>
        <p:blipFill>
          <a:blip r:embed="rId2"/>
          <a:stretch>
            <a:fillRect/>
          </a:stretch>
        </p:blipFill>
        <p:spPr>
          <a:xfrm>
            <a:off x="9972675" y="382784"/>
            <a:ext cx="1803785" cy="1720336"/>
          </a:xfrm>
          <a:prstGeom prst="rect">
            <a:avLst/>
          </a:prstGeom>
        </p:spPr>
      </p:pic>
    </p:spTree>
    <p:extLst>
      <p:ext uri="{BB962C8B-B14F-4D97-AF65-F5344CB8AC3E}">
        <p14:creationId xmlns:p14="http://schemas.microsoft.com/office/powerpoint/2010/main" val="3874303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4AE0-D05B-47D0-8E7E-C4A9B0F69F1F}"/>
              </a:ext>
            </a:extLst>
          </p:cNvPr>
          <p:cNvSpPr>
            <a:spLocks noGrp="1"/>
          </p:cNvSpPr>
          <p:nvPr>
            <p:ph type="title"/>
          </p:nvPr>
        </p:nvSpPr>
        <p:spPr/>
        <p:txBody>
          <a:bodyPr/>
          <a:lstStyle/>
          <a:p>
            <a:r>
              <a:rPr lang="en-GB" dirty="0"/>
              <a:t>Situation Analysis - Internal</a:t>
            </a:r>
          </a:p>
        </p:txBody>
      </p:sp>
      <p:graphicFrame>
        <p:nvGraphicFramePr>
          <p:cNvPr id="4" name="Table 4">
            <a:extLst>
              <a:ext uri="{FF2B5EF4-FFF2-40B4-BE49-F238E27FC236}">
                <a16:creationId xmlns:a16="http://schemas.microsoft.com/office/drawing/2014/main" id="{98283E56-1A66-4D9B-A8C7-7A177D1CDAED}"/>
              </a:ext>
            </a:extLst>
          </p:cNvPr>
          <p:cNvGraphicFramePr>
            <a:graphicFrameLocks noGrp="1"/>
          </p:cNvGraphicFramePr>
          <p:nvPr>
            <p:ph idx="1"/>
            <p:extLst>
              <p:ext uri="{D42A27DB-BD31-4B8C-83A1-F6EECF244321}">
                <p14:modId xmlns:p14="http://schemas.microsoft.com/office/powerpoint/2010/main" val="206431914"/>
              </p:ext>
            </p:extLst>
          </p:nvPr>
        </p:nvGraphicFramePr>
        <p:xfrm>
          <a:off x="1066800" y="2103438"/>
          <a:ext cx="10058400" cy="1752600"/>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260759870"/>
                    </a:ext>
                  </a:extLst>
                </a:gridCol>
                <a:gridCol w="5029200">
                  <a:extLst>
                    <a:ext uri="{9D8B030D-6E8A-4147-A177-3AD203B41FA5}">
                      <a16:colId xmlns:a16="http://schemas.microsoft.com/office/drawing/2014/main" val="330554213"/>
                    </a:ext>
                  </a:extLst>
                </a:gridCol>
              </a:tblGrid>
              <a:tr h="370840">
                <a:tc>
                  <a:txBody>
                    <a:bodyPr/>
                    <a:lstStyle/>
                    <a:p>
                      <a:r>
                        <a:rPr lang="en-GB" dirty="0"/>
                        <a:t>Strength </a:t>
                      </a:r>
                    </a:p>
                  </a:txBody>
                  <a:tcPr/>
                </a:tc>
                <a:tc>
                  <a:txBody>
                    <a:bodyPr/>
                    <a:lstStyle/>
                    <a:p>
                      <a:r>
                        <a:rPr lang="en-GB" dirty="0"/>
                        <a:t>Weaknesses</a:t>
                      </a:r>
                    </a:p>
                  </a:txBody>
                  <a:tcPr/>
                </a:tc>
                <a:extLst>
                  <a:ext uri="{0D108BD9-81ED-4DB2-BD59-A6C34878D82A}">
                    <a16:rowId xmlns:a16="http://schemas.microsoft.com/office/drawing/2014/main" val="796681773"/>
                  </a:ext>
                </a:extLst>
              </a:tr>
              <a:tr h="370840">
                <a:tc>
                  <a:txBody>
                    <a:bodyPr/>
                    <a:lstStyle/>
                    <a:p>
                      <a:r>
                        <a:rPr lang="en-GB" dirty="0"/>
                        <a:t>Promoting the club on all social media platforms.</a:t>
                      </a:r>
                    </a:p>
                  </a:txBody>
                  <a:tcPr/>
                </a:tc>
                <a:tc>
                  <a:txBody>
                    <a:bodyPr/>
                    <a:lstStyle/>
                    <a:p>
                      <a:r>
                        <a:rPr lang="en-GB" dirty="0"/>
                        <a:t>Other local clubs' subs being competitively low.</a:t>
                      </a:r>
                    </a:p>
                  </a:txBody>
                  <a:tcPr/>
                </a:tc>
                <a:extLst>
                  <a:ext uri="{0D108BD9-81ED-4DB2-BD59-A6C34878D82A}">
                    <a16:rowId xmlns:a16="http://schemas.microsoft.com/office/drawing/2014/main" val="3356287855"/>
                  </a:ext>
                </a:extLst>
              </a:tr>
              <a:tr h="370840">
                <a:tc>
                  <a:txBody>
                    <a:bodyPr/>
                    <a:lstStyle/>
                    <a:p>
                      <a:r>
                        <a:rPr lang="en-GB" dirty="0"/>
                        <a:t>Senior teams' success is attracting more people to join them.</a:t>
                      </a:r>
                    </a:p>
                  </a:txBody>
                  <a:tcPr/>
                </a:tc>
                <a:tc>
                  <a:txBody>
                    <a:bodyPr/>
                    <a:lstStyle/>
                    <a:p>
                      <a:endParaRPr lang="en-GB"/>
                    </a:p>
                  </a:txBody>
                  <a:tcPr/>
                </a:tc>
                <a:extLst>
                  <a:ext uri="{0D108BD9-81ED-4DB2-BD59-A6C34878D82A}">
                    <a16:rowId xmlns:a16="http://schemas.microsoft.com/office/drawing/2014/main" val="3488847628"/>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39778508"/>
                  </a:ext>
                </a:extLst>
              </a:tr>
            </a:tbl>
          </a:graphicData>
        </a:graphic>
      </p:graphicFrame>
    </p:spTree>
    <p:extLst>
      <p:ext uri="{BB962C8B-B14F-4D97-AF65-F5344CB8AC3E}">
        <p14:creationId xmlns:p14="http://schemas.microsoft.com/office/powerpoint/2010/main" val="946037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122FC-D832-40CD-A232-ABF69F47AAB7}"/>
              </a:ext>
            </a:extLst>
          </p:cNvPr>
          <p:cNvSpPr>
            <a:spLocks noGrp="1"/>
          </p:cNvSpPr>
          <p:nvPr>
            <p:ph type="title"/>
          </p:nvPr>
        </p:nvSpPr>
        <p:spPr/>
        <p:txBody>
          <a:bodyPr/>
          <a:lstStyle/>
          <a:p>
            <a:r>
              <a:rPr lang="en-GB" dirty="0"/>
              <a:t>Situation Analysis - External</a:t>
            </a:r>
          </a:p>
        </p:txBody>
      </p:sp>
      <p:graphicFrame>
        <p:nvGraphicFramePr>
          <p:cNvPr id="4" name="Table 4">
            <a:extLst>
              <a:ext uri="{FF2B5EF4-FFF2-40B4-BE49-F238E27FC236}">
                <a16:creationId xmlns:a16="http://schemas.microsoft.com/office/drawing/2014/main" id="{D75652B9-2F47-482C-ABFC-E44C4EA49FB9}"/>
              </a:ext>
            </a:extLst>
          </p:cNvPr>
          <p:cNvGraphicFramePr>
            <a:graphicFrameLocks noGrp="1"/>
          </p:cNvGraphicFramePr>
          <p:nvPr>
            <p:ph idx="1"/>
            <p:extLst>
              <p:ext uri="{D42A27DB-BD31-4B8C-83A1-F6EECF244321}">
                <p14:modId xmlns:p14="http://schemas.microsoft.com/office/powerpoint/2010/main" val="3195437951"/>
              </p:ext>
            </p:extLst>
          </p:nvPr>
        </p:nvGraphicFramePr>
        <p:xfrm>
          <a:off x="1066800" y="2103438"/>
          <a:ext cx="10058400" cy="2123440"/>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383948746"/>
                    </a:ext>
                  </a:extLst>
                </a:gridCol>
                <a:gridCol w="5029200">
                  <a:extLst>
                    <a:ext uri="{9D8B030D-6E8A-4147-A177-3AD203B41FA5}">
                      <a16:colId xmlns:a16="http://schemas.microsoft.com/office/drawing/2014/main" val="1974980392"/>
                    </a:ext>
                  </a:extLst>
                </a:gridCol>
              </a:tblGrid>
              <a:tr h="370840">
                <a:tc>
                  <a:txBody>
                    <a:bodyPr/>
                    <a:lstStyle/>
                    <a:p>
                      <a:r>
                        <a:rPr lang="en-GB" dirty="0"/>
                        <a:t>Opportunities</a:t>
                      </a:r>
                    </a:p>
                  </a:txBody>
                  <a:tcPr/>
                </a:tc>
                <a:tc>
                  <a:txBody>
                    <a:bodyPr/>
                    <a:lstStyle/>
                    <a:p>
                      <a:r>
                        <a:rPr lang="en-GB" dirty="0"/>
                        <a:t>Threats</a:t>
                      </a:r>
                    </a:p>
                  </a:txBody>
                  <a:tcPr/>
                </a:tc>
                <a:extLst>
                  <a:ext uri="{0D108BD9-81ED-4DB2-BD59-A6C34878D82A}">
                    <a16:rowId xmlns:a16="http://schemas.microsoft.com/office/drawing/2014/main" val="961387569"/>
                  </a:ext>
                </a:extLst>
              </a:tr>
              <a:tr h="370840">
                <a:tc>
                  <a:txBody>
                    <a:bodyPr/>
                    <a:lstStyle/>
                    <a:p>
                      <a:r>
                        <a:rPr lang="en-GB" dirty="0"/>
                        <a:t>Coaching badges for coaches to improve on heir qualifications</a:t>
                      </a:r>
                    </a:p>
                  </a:txBody>
                  <a:tcPr/>
                </a:tc>
                <a:tc>
                  <a:txBody>
                    <a:bodyPr/>
                    <a:lstStyle/>
                    <a:p>
                      <a:r>
                        <a:rPr lang="en-GB" dirty="0"/>
                        <a:t>Many rivals in the area ( 3 Clubs in </a:t>
                      </a:r>
                      <a:r>
                        <a:rPr lang="en-GB" dirty="0" err="1"/>
                        <a:t>Clydach</a:t>
                      </a:r>
                      <a:r>
                        <a:rPr lang="en-GB" dirty="0"/>
                        <a:t>, </a:t>
                      </a:r>
                      <a:r>
                        <a:rPr lang="en-GB" dirty="0" err="1"/>
                        <a:t>Birchgrove</a:t>
                      </a:r>
                      <a:r>
                        <a:rPr lang="en-GB" dirty="0"/>
                        <a:t>, </a:t>
                      </a:r>
                      <a:r>
                        <a:rPr lang="en-GB" dirty="0" err="1"/>
                        <a:t>Ynystawe</a:t>
                      </a:r>
                      <a:r>
                        <a:rPr lang="en-GB" dirty="0"/>
                        <a:t> &amp; </a:t>
                      </a:r>
                      <a:r>
                        <a:rPr lang="en-GB" dirty="0" err="1"/>
                        <a:t>Pontardawe</a:t>
                      </a:r>
                      <a:endParaRPr lang="en-GB" dirty="0"/>
                    </a:p>
                  </a:txBody>
                  <a:tcPr/>
                </a:tc>
                <a:extLst>
                  <a:ext uri="{0D108BD9-81ED-4DB2-BD59-A6C34878D82A}">
                    <a16:rowId xmlns:a16="http://schemas.microsoft.com/office/drawing/2014/main" val="1161560248"/>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857630404"/>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407912613"/>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880949056"/>
                  </a:ext>
                </a:extLst>
              </a:tr>
            </a:tbl>
          </a:graphicData>
        </a:graphic>
      </p:graphicFrame>
    </p:spTree>
    <p:extLst>
      <p:ext uri="{BB962C8B-B14F-4D97-AF65-F5344CB8AC3E}">
        <p14:creationId xmlns:p14="http://schemas.microsoft.com/office/powerpoint/2010/main" val="3129863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4D48E-430D-4B53-A2FD-20D57FF87EBE}"/>
              </a:ext>
            </a:extLst>
          </p:cNvPr>
          <p:cNvSpPr>
            <a:spLocks noGrp="1"/>
          </p:cNvSpPr>
          <p:nvPr>
            <p:ph type="title"/>
          </p:nvPr>
        </p:nvSpPr>
        <p:spPr/>
        <p:txBody>
          <a:bodyPr/>
          <a:lstStyle/>
          <a:p>
            <a:r>
              <a:rPr lang="en-GB" dirty="0"/>
              <a:t>Analysis of market segments</a:t>
            </a:r>
          </a:p>
        </p:txBody>
      </p:sp>
      <p:sp>
        <p:nvSpPr>
          <p:cNvPr id="3" name="Content Placeholder 2">
            <a:extLst>
              <a:ext uri="{FF2B5EF4-FFF2-40B4-BE49-F238E27FC236}">
                <a16:creationId xmlns:a16="http://schemas.microsoft.com/office/drawing/2014/main" id="{A77ED345-D4D8-45EA-A668-06D229AA4F26}"/>
              </a:ext>
            </a:extLst>
          </p:cNvPr>
          <p:cNvSpPr>
            <a:spLocks noGrp="1"/>
          </p:cNvSpPr>
          <p:nvPr>
            <p:ph idx="1"/>
          </p:nvPr>
        </p:nvSpPr>
        <p:spPr/>
        <p:txBody>
          <a:bodyPr>
            <a:normAutofit/>
          </a:bodyPr>
          <a:lstStyle/>
          <a:p>
            <a:r>
              <a:rPr lang="en-GB" sz="1600" b="1" dirty="0"/>
              <a:t>“Market segmentation is a marketing term that refers to aggregating prospective buyers into groups or segments with common needs and who respond similarly to a marketing action.” – Evan Tarver (Investopedia, 2019)</a:t>
            </a:r>
          </a:p>
          <a:p>
            <a:r>
              <a:rPr lang="en-GB" sz="1600" b="1" dirty="0"/>
              <a:t>The segments can be split into the geo-graphic segment and the demographic segment</a:t>
            </a:r>
          </a:p>
          <a:p>
            <a:r>
              <a:rPr lang="en-GB" sz="1600" b="1" dirty="0"/>
              <a:t>The geographic segment is going to be to primarily focus on attracting families within the catchment area and secondary focus would be to attract good players from other places in Swansea/ Neath valleys.</a:t>
            </a:r>
          </a:p>
          <a:p>
            <a:r>
              <a:rPr lang="en-GB" sz="1600" b="1" dirty="0"/>
              <a:t>The demographic segment is going to primarily focus on players who fit the current age groups that they have and secondly depending on enough interest then look at people of different age groups.</a:t>
            </a:r>
          </a:p>
          <a:p>
            <a:r>
              <a:rPr lang="en-GB" sz="1600" b="1" dirty="0"/>
              <a:t>There will be no issues regarding family's backgrounds such as religion, income or occupation and will strongly be advertised that it’s a family club and everybody is welcome.</a:t>
            </a:r>
          </a:p>
        </p:txBody>
      </p:sp>
    </p:spTree>
    <p:extLst>
      <p:ext uri="{BB962C8B-B14F-4D97-AF65-F5344CB8AC3E}">
        <p14:creationId xmlns:p14="http://schemas.microsoft.com/office/powerpoint/2010/main" val="858809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338BCAFB-9E51-47F0-BDFD-2399265CED55}"/>
              </a:ext>
            </a:extLst>
          </p:cNvPr>
          <p:cNvSpPr>
            <a:spLocks noGrp="1"/>
          </p:cNvSpPr>
          <p:nvPr>
            <p:ph type="title"/>
          </p:nvPr>
        </p:nvSpPr>
        <p:spPr>
          <a:xfrm>
            <a:off x="1066800" y="642594"/>
            <a:ext cx="10058400" cy="1371600"/>
          </a:xfrm>
        </p:spPr>
        <p:txBody>
          <a:bodyPr>
            <a:normAutofit/>
          </a:bodyPr>
          <a:lstStyle/>
          <a:p>
            <a:pPr algn="ctr"/>
            <a:r>
              <a:rPr lang="en-GB" dirty="0"/>
              <a:t>Marketing mix – 4/7 p’s</a:t>
            </a:r>
            <a:endParaRPr lang="en-GB"/>
          </a:p>
        </p:txBody>
      </p:sp>
      <p:graphicFrame>
        <p:nvGraphicFramePr>
          <p:cNvPr id="5" name="Content Placeholder 2">
            <a:extLst>
              <a:ext uri="{FF2B5EF4-FFF2-40B4-BE49-F238E27FC236}">
                <a16:creationId xmlns:a16="http://schemas.microsoft.com/office/drawing/2014/main" id="{5BE039F3-B438-43EA-94DA-ED32CFEC4415}"/>
              </a:ext>
            </a:extLst>
          </p:cNvPr>
          <p:cNvGraphicFramePr>
            <a:graphicFrameLocks noGrp="1"/>
          </p:cNvGraphicFramePr>
          <p:nvPr>
            <p:ph idx="1"/>
            <p:extLst>
              <p:ext uri="{D42A27DB-BD31-4B8C-83A1-F6EECF244321}">
                <p14:modId xmlns:p14="http://schemas.microsoft.com/office/powerpoint/2010/main" val="382854437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958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9CDD3195-4121-4F5B-9169-40398AADE095}"/>
              </a:ext>
            </a:extLst>
          </p:cNvPr>
          <p:cNvSpPr>
            <a:spLocks noGrp="1"/>
          </p:cNvSpPr>
          <p:nvPr>
            <p:ph type="title"/>
          </p:nvPr>
        </p:nvSpPr>
        <p:spPr>
          <a:xfrm>
            <a:off x="1066800" y="642594"/>
            <a:ext cx="10058400" cy="1371600"/>
          </a:xfrm>
        </p:spPr>
        <p:txBody>
          <a:bodyPr>
            <a:normAutofit/>
          </a:bodyPr>
          <a:lstStyle/>
          <a:p>
            <a:pPr algn="ctr"/>
            <a:r>
              <a:rPr lang="en-GB" dirty="0"/>
              <a:t>Price</a:t>
            </a:r>
            <a:endParaRPr lang="en-GB"/>
          </a:p>
        </p:txBody>
      </p:sp>
      <p:graphicFrame>
        <p:nvGraphicFramePr>
          <p:cNvPr id="5" name="Content Placeholder 2">
            <a:extLst>
              <a:ext uri="{FF2B5EF4-FFF2-40B4-BE49-F238E27FC236}">
                <a16:creationId xmlns:a16="http://schemas.microsoft.com/office/drawing/2014/main" id="{855EC95B-6F90-4088-BDBF-3E85DE0EB62C}"/>
              </a:ext>
            </a:extLst>
          </p:cNvPr>
          <p:cNvGraphicFramePr>
            <a:graphicFrameLocks noGrp="1"/>
          </p:cNvGraphicFramePr>
          <p:nvPr>
            <p:ph idx="1"/>
            <p:extLst>
              <p:ext uri="{D42A27DB-BD31-4B8C-83A1-F6EECF244321}">
                <p14:modId xmlns:p14="http://schemas.microsoft.com/office/powerpoint/2010/main" val="126258458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810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39D2A89-4108-4D6D-A2EA-490404279292}"/>
              </a:ext>
            </a:extLst>
          </p:cNvPr>
          <p:cNvSpPr>
            <a:spLocks noGrp="1"/>
          </p:cNvSpPr>
          <p:nvPr>
            <p:ph type="title"/>
          </p:nvPr>
        </p:nvSpPr>
        <p:spPr>
          <a:xfrm>
            <a:off x="1066800" y="642594"/>
            <a:ext cx="10058400" cy="1371600"/>
          </a:xfrm>
        </p:spPr>
        <p:txBody>
          <a:bodyPr>
            <a:normAutofit/>
          </a:bodyPr>
          <a:lstStyle/>
          <a:p>
            <a:pPr algn="ctr"/>
            <a:r>
              <a:rPr lang="en-GB" dirty="0"/>
              <a:t>Promotion</a:t>
            </a:r>
            <a:endParaRPr lang="en-GB"/>
          </a:p>
        </p:txBody>
      </p:sp>
      <p:graphicFrame>
        <p:nvGraphicFramePr>
          <p:cNvPr id="5" name="Content Placeholder 2">
            <a:extLst>
              <a:ext uri="{FF2B5EF4-FFF2-40B4-BE49-F238E27FC236}">
                <a16:creationId xmlns:a16="http://schemas.microsoft.com/office/drawing/2014/main" id="{1F99D9D0-429F-4B64-A84F-C5BB1F4FC1B2}"/>
              </a:ext>
            </a:extLst>
          </p:cNvPr>
          <p:cNvGraphicFramePr>
            <a:graphicFrameLocks noGrp="1"/>
          </p:cNvGraphicFramePr>
          <p:nvPr>
            <p:ph idx="1"/>
            <p:extLst>
              <p:ext uri="{D42A27DB-BD31-4B8C-83A1-F6EECF244321}">
                <p14:modId xmlns:p14="http://schemas.microsoft.com/office/powerpoint/2010/main" val="100915404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5879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29C3E23-79A7-4728-9FC7-128FB1BE8B02}"/>
              </a:ext>
            </a:extLst>
          </p:cNvPr>
          <p:cNvSpPr>
            <a:spLocks noGrp="1"/>
          </p:cNvSpPr>
          <p:nvPr>
            <p:ph type="title"/>
          </p:nvPr>
        </p:nvSpPr>
        <p:spPr>
          <a:xfrm>
            <a:off x="1066800" y="642594"/>
            <a:ext cx="10058400" cy="1371600"/>
          </a:xfrm>
        </p:spPr>
        <p:txBody>
          <a:bodyPr>
            <a:normAutofit/>
          </a:bodyPr>
          <a:lstStyle/>
          <a:p>
            <a:pPr algn="ctr"/>
            <a:r>
              <a:rPr lang="en-GB" dirty="0"/>
              <a:t>Place</a:t>
            </a:r>
            <a:endParaRPr lang="en-GB"/>
          </a:p>
        </p:txBody>
      </p:sp>
      <p:graphicFrame>
        <p:nvGraphicFramePr>
          <p:cNvPr id="5" name="Content Placeholder 2">
            <a:extLst>
              <a:ext uri="{FF2B5EF4-FFF2-40B4-BE49-F238E27FC236}">
                <a16:creationId xmlns:a16="http://schemas.microsoft.com/office/drawing/2014/main" id="{2E43B75E-D577-4308-9B7B-01089985FBE2}"/>
              </a:ext>
            </a:extLst>
          </p:cNvPr>
          <p:cNvGraphicFramePr>
            <a:graphicFrameLocks noGrp="1"/>
          </p:cNvGraphicFramePr>
          <p:nvPr>
            <p:ph idx="1"/>
            <p:extLst>
              <p:ext uri="{D42A27DB-BD31-4B8C-83A1-F6EECF244321}">
                <p14:modId xmlns:p14="http://schemas.microsoft.com/office/powerpoint/2010/main" val="78610769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655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19068FBB-3C9B-4CBA-BA8D-7DAB3EB3FA25}"/>
              </a:ext>
            </a:extLst>
          </p:cNvPr>
          <p:cNvSpPr>
            <a:spLocks noGrp="1"/>
          </p:cNvSpPr>
          <p:nvPr>
            <p:ph type="title"/>
          </p:nvPr>
        </p:nvSpPr>
        <p:spPr>
          <a:xfrm>
            <a:off x="1066800" y="642594"/>
            <a:ext cx="10058400" cy="1371600"/>
          </a:xfrm>
        </p:spPr>
        <p:txBody>
          <a:bodyPr>
            <a:normAutofit/>
          </a:bodyPr>
          <a:lstStyle/>
          <a:p>
            <a:pPr algn="ctr"/>
            <a:r>
              <a:rPr lang="en-GB" dirty="0"/>
              <a:t>People</a:t>
            </a:r>
            <a:endParaRPr lang="en-GB"/>
          </a:p>
        </p:txBody>
      </p:sp>
      <p:graphicFrame>
        <p:nvGraphicFramePr>
          <p:cNvPr id="5" name="Content Placeholder 2">
            <a:extLst>
              <a:ext uri="{FF2B5EF4-FFF2-40B4-BE49-F238E27FC236}">
                <a16:creationId xmlns:a16="http://schemas.microsoft.com/office/drawing/2014/main" id="{B4B8D210-8AB1-4C86-812F-34D3896CEDC0}"/>
              </a:ext>
            </a:extLst>
          </p:cNvPr>
          <p:cNvGraphicFramePr>
            <a:graphicFrameLocks noGrp="1"/>
          </p:cNvGraphicFramePr>
          <p:nvPr>
            <p:ph idx="1"/>
            <p:extLst>
              <p:ext uri="{D42A27DB-BD31-4B8C-83A1-F6EECF244321}">
                <p14:modId xmlns:p14="http://schemas.microsoft.com/office/powerpoint/2010/main" val="34212350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3268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bg1">
              <a:lumMod val="8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E006901-F693-401C-8269-CF044E379750}"/>
              </a:ext>
            </a:extLst>
          </p:cNvPr>
          <p:cNvSpPr>
            <a:spLocks noGrp="1"/>
          </p:cNvSpPr>
          <p:nvPr>
            <p:ph type="title"/>
          </p:nvPr>
        </p:nvSpPr>
        <p:spPr>
          <a:xfrm>
            <a:off x="1064794" y="844481"/>
            <a:ext cx="10058400" cy="1371600"/>
          </a:xfrm>
        </p:spPr>
        <p:txBody>
          <a:bodyPr>
            <a:normAutofit/>
          </a:bodyPr>
          <a:lstStyle/>
          <a:p>
            <a:pPr algn="ctr"/>
            <a:r>
              <a:rPr lang="en-GB">
                <a:solidFill>
                  <a:schemeClr val="tx1"/>
                </a:solidFill>
              </a:rPr>
              <a:t>Summary</a:t>
            </a:r>
          </a:p>
        </p:txBody>
      </p:sp>
      <p:graphicFrame>
        <p:nvGraphicFramePr>
          <p:cNvPr id="5" name="Content Placeholder 2">
            <a:extLst>
              <a:ext uri="{FF2B5EF4-FFF2-40B4-BE49-F238E27FC236}">
                <a16:creationId xmlns:a16="http://schemas.microsoft.com/office/drawing/2014/main" id="{DCD84A8A-E0F0-4CE5-940D-1DE25F3D3B46}"/>
              </a:ext>
            </a:extLst>
          </p:cNvPr>
          <p:cNvGraphicFramePr>
            <a:graphicFrameLocks noGrp="1"/>
          </p:cNvGraphicFramePr>
          <p:nvPr>
            <p:ph idx="1"/>
            <p:extLst>
              <p:ext uri="{D42A27DB-BD31-4B8C-83A1-F6EECF244321}">
                <p14:modId xmlns:p14="http://schemas.microsoft.com/office/powerpoint/2010/main" val="3900359615"/>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162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24B41-29FA-47EA-B3C0-4FA52C957023}"/>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9BB5B3C7-7E5F-4933-AD00-F7A226F1315B}"/>
              </a:ext>
            </a:extLst>
          </p:cNvPr>
          <p:cNvSpPr>
            <a:spLocks noGrp="1"/>
          </p:cNvSpPr>
          <p:nvPr>
            <p:ph idx="1"/>
          </p:nvPr>
        </p:nvSpPr>
        <p:spPr/>
        <p:txBody>
          <a:bodyPr>
            <a:normAutofit/>
          </a:bodyPr>
          <a:lstStyle/>
          <a:p>
            <a:r>
              <a:rPr lang="en-GB" sz="1600" b="1" dirty="0"/>
              <a:t>References</a:t>
            </a:r>
          </a:p>
          <a:p>
            <a:r>
              <a:rPr lang="en-GB" sz="1600" b="1" dirty="0"/>
              <a:t>Kenton, W., 2020. Marketing Mix. [online] Investopedia. Available at: &lt;https://www.investopedia.com/terms/m/marketing-mix.asp&gt; [Accessed 29 May 2020].</a:t>
            </a:r>
          </a:p>
          <a:p>
            <a:r>
              <a:rPr lang="en-GB" sz="1600" b="1" dirty="0"/>
              <a:t>Neathfootballleague.co.uk. 2020. AFC </a:t>
            </a:r>
            <a:r>
              <a:rPr lang="en-GB" sz="1600" b="1" dirty="0" err="1"/>
              <a:t>Glais</a:t>
            </a:r>
            <a:r>
              <a:rPr lang="en-GB" sz="1600" b="1" dirty="0"/>
              <a:t> – Neath Football League. [online] Available at: &lt;https://neathfootballleague.co.uk/team/afc-glais/&gt; [Accessed 29 May 2020].</a:t>
            </a:r>
          </a:p>
          <a:p>
            <a:r>
              <a:rPr lang="en-GB" sz="1600" b="1" dirty="0"/>
              <a:t>Tarver, E., 2020. Know How To Target Specific Markets To Bring In A Large Profit. [online] Investopedia. Available at: &lt;https://www.investopedia.com/terms/m/marketsegmentation.asp&gt; [Accessed 29 May 2020].</a:t>
            </a:r>
          </a:p>
        </p:txBody>
      </p:sp>
    </p:spTree>
    <p:extLst>
      <p:ext uri="{BB962C8B-B14F-4D97-AF65-F5344CB8AC3E}">
        <p14:creationId xmlns:p14="http://schemas.microsoft.com/office/powerpoint/2010/main" val="3767615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413424"/>
      </a:dk2>
      <a:lt2>
        <a:srgbClr val="E2E7E8"/>
      </a:lt2>
      <a:accent1>
        <a:srgbClr val="C39790"/>
      </a:accent1>
      <a:accent2>
        <a:srgbClr val="BAA07F"/>
      </a:accent2>
      <a:accent3>
        <a:srgbClr val="A6A57E"/>
      </a:accent3>
      <a:accent4>
        <a:srgbClr val="96AB75"/>
      </a:accent4>
      <a:accent5>
        <a:srgbClr val="8BAD83"/>
      </a:accent5>
      <a:accent6>
        <a:srgbClr val="78AF84"/>
      </a:accent6>
      <a:hlink>
        <a:srgbClr val="598C94"/>
      </a:hlink>
      <a:folHlink>
        <a:srgbClr val="7F7F7F"/>
      </a:folHlink>
    </a:clrScheme>
    <a:fontScheme name="Savon">
      <a:majorFont>
        <a:latin typeface="Speak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elawik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TotalTime>
  <Words>1122</Words>
  <Application>Microsoft Office PowerPoint</Application>
  <PresentationFormat>Widescreen</PresentationFormat>
  <Paragraphs>77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Garamond</vt:lpstr>
      <vt:lpstr>Selawik Light</vt:lpstr>
      <vt:lpstr>Speak Pro</vt:lpstr>
      <vt:lpstr>SavonVTI</vt:lpstr>
      <vt:lpstr>Fundamentals of Sports Marketing (M4X02085) </vt:lpstr>
      <vt:lpstr>Contents</vt:lpstr>
      <vt:lpstr>AFC GLAIS</vt:lpstr>
      <vt:lpstr>Finance</vt:lpstr>
      <vt:lpstr>Aims and objectives</vt:lpstr>
      <vt:lpstr>Situation Analysis - Internal</vt:lpstr>
      <vt:lpstr>Situation Analysis - External</vt:lpstr>
      <vt:lpstr>Analysis of market segments</vt:lpstr>
      <vt:lpstr>Marketing mix – 4/7 p’s</vt:lpstr>
      <vt:lpstr>Price</vt:lpstr>
      <vt:lpstr>Promotion</vt:lpstr>
      <vt:lpstr>Place</vt:lpstr>
      <vt:lpstr>People</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Fundamentals of Sports Marketing (M4X02085) </dc:title>
  <dc:creator>Ashleigh James</dc:creator>
  <cp:lastModifiedBy>Ashleigh James</cp:lastModifiedBy>
  <cp:revision>1</cp:revision>
  <dcterms:created xsi:type="dcterms:W3CDTF">2020-05-29T10:54:49Z</dcterms:created>
  <dcterms:modified xsi:type="dcterms:W3CDTF">2020-05-29T11:05:13Z</dcterms:modified>
</cp:coreProperties>
</file>