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6DF2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92"/>
  </p:normalViewPr>
  <p:slideViewPr>
    <p:cSldViewPr snapToGrid="0">
      <p:cViewPr varScale="1">
        <p:scale>
          <a:sx n="106" d="100"/>
          <a:sy n="106" d="100"/>
        </p:scale>
        <p:origin x="79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DE61C5F-9C79-4DBD-9391-6F19DC15ABF5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13C4DFE-D13F-4DF4-BF69-1D33B8522AF4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78789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61C5F-9C79-4DBD-9391-6F19DC15ABF5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C4DFE-D13F-4DF4-BF69-1D33B8522A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33144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61C5F-9C79-4DBD-9391-6F19DC15ABF5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C4DFE-D13F-4DF4-BF69-1D33B8522AF4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26542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61C5F-9C79-4DBD-9391-6F19DC15ABF5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C4DFE-D13F-4DF4-BF69-1D33B8522A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707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61C5F-9C79-4DBD-9391-6F19DC15ABF5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C4DFE-D13F-4DF4-BF69-1D33B8522A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73324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61C5F-9C79-4DBD-9391-6F19DC15ABF5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C4DFE-D13F-4DF4-BF69-1D33B8522A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73781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61C5F-9C79-4DBD-9391-6F19DC15ABF5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C4DFE-D13F-4DF4-BF69-1D33B8522A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98634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61C5F-9C79-4DBD-9391-6F19DC15ABF5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C4DFE-D13F-4DF4-BF69-1D33B8522A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83119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61C5F-9C79-4DBD-9391-6F19DC15ABF5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C4DFE-D13F-4DF4-BF69-1D33B8522A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45487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61C5F-9C79-4DBD-9391-6F19DC15ABF5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C4DFE-D13F-4DF4-BF69-1D33B8522A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3696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61C5F-9C79-4DBD-9391-6F19DC15ABF5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C4DFE-D13F-4DF4-BF69-1D33B8522A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53607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6DE61C5F-9C79-4DBD-9391-6F19DC15ABF5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813C4DFE-D13F-4DF4-BF69-1D33B8522A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92916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60F258-D612-4FEE-99C3-F927EE96611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 </a:t>
            </a:r>
            <a:r>
              <a:rPr lang="en-GB" dirty="0" err="1"/>
              <a:t>Signo</a:t>
            </a:r>
            <a:r>
              <a:rPr lang="en-GB" dirty="0"/>
              <a:t> De </a:t>
            </a:r>
            <a:r>
              <a:rPr lang="en-US" dirty="0" err="1"/>
              <a:t>precaución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D4F64F-367D-48B2-B754-62CBF7D8CBC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err="1"/>
              <a:t>Preparado</a:t>
            </a:r>
            <a:r>
              <a:rPr lang="en-US" dirty="0"/>
              <a:t> por: </a:t>
            </a:r>
            <a:r>
              <a:rPr lang="en-US" dirty="0" err="1"/>
              <a:t>Mahbuba</a:t>
            </a:r>
            <a:r>
              <a:rPr lang="en-US" dirty="0"/>
              <a:t> </a:t>
            </a:r>
            <a:r>
              <a:rPr lang="en-US"/>
              <a:t>Jafrin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02886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C06B0FE-B4A2-4A94-801D-CB20146794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167" y="1561514"/>
            <a:ext cx="11579666" cy="3896752"/>
          </a:xfr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A07B7446-4CB9-4226-9FD8-6B14BD57FBDA}"/>
              </a:ext>
            </a:extLst>
          </p:cNvPr>
          <p:cNvSpPr/>
          <p:nvPr/>
        </p:nvSpPr>
        <p:spPr>
          <a:xfrm>
            <a:off x="4304714" y="2011680"/>
            <a:ext cx="6893169" cy="2897945"/>
          </a:xfrm>
          <a:prstGeom prst="rect">
            <a:avLst/>
          </a:prstGeom>
          <a:solidFill>
            <a:srgbClr val="F6DF26"/>
          </a:solidFill>
          <a:ln>
            <a:solidFill>
              <a:srgbClr val="F6DF2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E483FD8-ED03-4DAF-92C7-D4155DFE2629}"/>
              </a:ext>
            </a:extLst>
          </p:cNvPr>
          <p:cNvSpPr txBox="1"/>
          <p:nvPr/>
        </p:nvSpPr>
        <p:spPr>
          <a:xfrm>
            <a:off x="4955356" y="4350844"/>
            <a:ext cx="60532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>
                <a:latin typeface="Abadi" panose="020B0604020104020204" pitchFamily="34" charset="0"/>
              </a:rPr>
              <a:t>Do not put your hands on machine while operating it.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1A27EEB-3DA5-44B0-ADDE-755FFABB0ACC}"/>
              </a:ext>
            </a:extLst>
          </p:cNvPr>
          <p:cNvSpPr txBox="1"/>
          <p:nvPr/>
        </p:nvSpPr>
        <p:spPr>
          <a:xfrm>
            <a:off x="4985813" y="2966725"/>
            <a:ext cx="6022803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" altLang="en-US">
                <a:solidFill>
                  <a:srgbClr val="202124"/>
                </a:solidFill>
                <a:latin typeface="Abadi" panose="020B0604020104020204" pitchFamily="34" charset="0"/>
              </a:rPr>
              <a:t>No ponga sus manos sobre la </a:t>
            </a:r>
            <a:r>
              <a:rPr lang="es-ES" altLang="en-US" sz="2000">
                <a:solidFill>
                  <a:srgbClr val="202124"/>
                </a:solidFill>
                <a:latin typeface="Abadi" panose="020B0604020104020204" pitchFamily="34" charset="0"/>
              </a:rPr>
              <a:t>máquina</a:t>
            </a:r>
            <a:r>
              <a:rPr lang="es-ES" altLang="en-US">
                <a:solidFill>
                  <a:srgbClr val="202124"/>
                </a:solidFill>
                <a:latin typeface="Abadi" panose="020B0604020104020204" pitchFamily="34" charset="0"/>
              </a:rPr>
              <a:t> mientras la opera.</a:t>
            </a:r>
            <a:r>
              <a:rPr lang="es-ES" altLang="en-US">
                <a:latin typeface="Abadi" panose="020B0604020104020204" pitchFamily="34" charset="0"/>
              </a:rPr>
              <a:t> </a:t>
            </a:r>
          </a:p>
          <a:p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B51ECE9-B5E1-4131-BB38-E7D19654C7A1}"/>
              </a:ext>
            </a:extLst>
          </p:cNvPr>
          <p:cNvSpPr/>
          <p:nvPr/>
        </p:nvSpPr>
        <p:spPr>
          <a:xfrm>
            <a:off x="6916615" y="1731446"/>
            <a:ext cx="33528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br>
              <a:rPr lang="en-US" sz="3600">
                <a:latin typeface="Akrobat ExtraBold" panose="00000900000000000000" pitchFamily="50" charset="0"/>
              </a:rPr>
            </a:br>
            <a:r>
              <a:rPr lang="en-US" sz="3600">
                <a:solidFill>
                  <a:srgbClr val="202124"/>
                </a:solidFill>
                <a:latin typeface="Akrobat ExtraBold" panose="00000900000000000000" pitchFamily="50" charset="0"/>
              </a:rPr>
              <a:t>Precaución</a:t>
            </a:r>
            <a:endParaRPr lang="en-US" sz="3600">
              <a:latin typeface="Akrobat ExtraBold" panose="00000900000000000000" pitchFamily="50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67B6011-CA48-4560-91D1-68D4FC2DD9E2}"/>
              </a:ext>
            </a:extLst>
          </p:cNvPr>
          <p:cNvSpPr/>
          <p:nvPr/>
        </p:nvSpPr>
        <p:spPr>
          <a:xfrm>
            <a:off x="7065546" y="3674173"/>
            <a:ext cx="152746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>
                <a:latin typeface="Akrobat ExtraBold" panose="00000900000000000000" pitchFamily="50" charset="0"/>
              </a:rPr>
              <a:t>Caution</a:t>
            </a:r>
            <a:endParaRPr lang="en-US" sz="4400">
              <a:latin typeface="Akrobat ExtraBold" panose="000009000000000000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7974482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Basis</Template>
  <TotalTime>13</TotalTime>
  <Words>34</Words>
  <Application>Microsoft Macintosh PowerPoint</Application>
  <PresentationFormat>Widescreen</PresentationFormat>
  <Paragraphs>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Abadi</vt:lpstr>
      <vt:lpstr>Akrobat ExtraBold</vt:lpstr>
      <vt:lpstr>Corbel</vt:lpstr>
      <vt:lpstr>Basis</vt:lpstr>
      <vt:lpstr> Signo De precaución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Caution Sign</dc:title>
  <dc:creator>Fuad Muhtasim</dc:creator>
  <cp:lastModifiedBy>Mahbuba Jafrin (2012830)</cp:lastModifiedBy>
  <cp:revision>12</cp:revision>
  <dcterms:created xsi:type="dcterms:W3CDTF">2021-11-02T14:30:53Z</dcterms:created>
  <dcterms:modified xsi:type="dcterms:W3CDTF">2021-11-24T13:24:09Z</dcterms:modified>
</cp:coreProperties>
</file>