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857" r:id="rId1"/>
  </p:sldMasterIdLst>
  <p:notesMasterIdLst>
    <p:notesMasterId r:id="rId12"/>
  </p:notesMasterIdLst>
  <p:sldIdLst>
    <p:sldId id="319" r:id="rId2"/>
    <p:sldId id="318" r:id="rId3"/>
    <p:sldId id="330" r:id="rId4"/>
    <p:sldId id="321" r:id="rId5"/>
    <p:sldId id="328" r:id="rId6"/>
    <p:sldId id="329" r:id="rId7"/>
    <p:sldId id="331" r:id="rId8"/>
    <p:sldId id="332" r:id="rId9"/>
    <p:sldId id="333" r:id="rId10"/>
    <p:sldId id="326" r:id="rId11"/>
  </p:sldIdLst>
  <p:sldSz cx="12192000" cy="6858000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Garamond" panose="02020404030301010803" pitchFamily="18" charset="0"/>
      <p:regular r:id="rId17"/>
      <p:bold r:id="rId18"/>
      <p:italic r:id="rId19"/>
    </p:embeddedFont>
    <p:embeddedFont>
      <p:font typeface="Gill Sans MT" panose="020B0502020104020203" pitchFamily="34" charset="0"/>
      <p:regular r:id="rId20"/>
      <p:bold r:id="rId21"/>
      <p:italic r:id="rId22"/>
      <p:boldItalic r:id="rId23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36" autoAdjust="0"/>
    <p:restoredTop sz="48907" autoAdjust="0"/>
  </p:normalViewPr>
  <p:slideViewPr>
    <p:cSldViewPr snapToGrid="0">
      <p:cViewPr varScale="1">
        <p:scale>
          <a:sx n="87" d="100"/>
          <a:sy n="87" d="100"/>
        </p:scale>
        <p:origin x="39" y="1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hyperlink" Target="https://pluralisticpractice.weebly.com/" TargetMode="Externa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hyperlink" Target="https://pluralisticpractice.weebly.com/" TargetMode="External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606815-CE54-4F4B-B922-C98D3D55F11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6017B3D-0F4A-4431-9FC5-73B94112A1FB}">
      <dgm:prSet/>
      <dgm:spPr/>
      <dgm:t>
        <a:bodyPr/>
        <a:lstStyle/>
        <a:p>
          <a:r>
            <a:rPr lang="en-GB" dirty="0"/>
            <a:t>Q&amp;A</a:t>
          </a:r>
        </a:p>
        <a:p>
          <a:r>
            <a:rPr lang="en-US" dirty="0"/>
            <a:t>Assessment</a:t>
          </a:r>
        </a:p>
      </dgm:t>
    </dgm:pt>
    <dgm:pt modelId="{237B5B5D-21EF-4D30-8CA0-9CC86E1AEF8B}" type="parTrans" cxnId="{83F553F6-120F-4126-BFC5-184AC04144DA}">
      <dgm:prSet/>
      <dgm:spPr/>
      <dgm:t>
        <a:bodyPr/>
        <a:lstStyle/>
        <a:p>
          <a:endParaRPr lang="en-US"/>
        </a:p>
      </dgm:t>
    </dgm:pt>
    <dgm:pt modelId="{47D20EC9-87C3-4671-9346-7F99E5AB2058}" type="sibTrans" cxnId="{83F553F6-120F-4126-BFC5-184AC04144DA}">
      <dgm:prSet/>
      <dgm:spPr/>
      <dgm:t>
        <a:bodyPr/>
        <a:lstStyle/>
        <a:p>
          <a:endParaRPr lang="en-US"/>
        </a:p>
      </dgm:t>
    </dgm:pt>
    <dgm:pt modelId="{F8476678-595D-4102-A1ED-E033D8D9AFB1}">
      <dgm:prSet/>
      <dgm:spPr/>
      <dgm:t>
        <a:bodyPr/>
        <a:lstStyle/>
        <a:p>
          <a:r>
            <a:rPr lang="en-GB" dirty="0"/>
            <a:t>Brief Overview of Pluralistic Counselling</a:t>
          </a:r>
          <a:endParaRPr lang="en-US" dirty="0"/>
        </a:p>
      </dgm:t>
    </dgm:pt>
    <dgm:pt modelId="{DCFEBAA2-422B-4E40-A88C-FCDC61678509}" type="parTrans" cxnId="{413A4CC3-B3CA-41F3-92D7-0D884A9F8286}">
      <dgm:prSet/>
      <dgm:spPr/>
      <dgm:t>
        <a:bodyPr/>
        <a:lstStyle/>
        <a:p>
          <a:endParaRPr lang="en-US"/>
        </a:p>
      </dgm:t>
    </dgm:pt>
    <dgm:pt modelId="{F1F40224-CBCA-4EA7-87BE-B0694AFDCD32}" type="sibTrans" cxnId="{413A4CC3-B3CA-41F3-92D7-0D884A9F8286}">
      <dgm:prSet/>
      <dgm:spPr/>
      <dgm:t>
        <a:bodyPr/>
        <a:lstStyle/>
        <a:p>
          <a:endParaRPr lang="en-US"/>
        </a:p>
      </dgm:t>
    </dgm:pt>
    <dgm:pt modelId="{856E264B-3F59-4A03-8058-DBBA5EB6E69C}">
      <dgm:prSet/>
      <dgm:spPr/>
      <dgm:t>
        <a:bodyPr/>
        <a:lstStyle/>
        <a:p>
          <a:r>
            <a:rPr lang="en-US" dirty="0"/>
            <a:t>Video clips –What did you notice? </a:t>
          </a:r>
        </a:p>
        <a:p>
          <a:r>
            <a:rPr lang="en-US" dirty="0"/>
            <a:t>Working Online</a:t>
          </a:r>
        </a:p>
      </dgm:t>
    </dgm:pt>
    <dgm:pt modelId="{5BF26BA2-D053-4E02-8B8D-E2DCA54F32CC}" type="parTrans" cxnId="{69618695-5A30-47BE-B010-B90530702DD2}">
      <dgm:prSet/>
      <dgm:spPr/>
      <dgm:t>
        <a:bodyPr/>
        <a:lstStyle/>
        <a:p>
          <a:endParaRPr lang="en-US"/>
        </a:p>
      </dgm:t>
    </dgm:pt>
    <dgm:pt modelId="{EC548552-81A6-47C7-AB25-5CD2E5638B40}" type="sibTrans" cxnId="{69618695-5A30-47BE-B010-B90530702DD2}">
      <dgm:prSet/>
      <dgm:spPr/>
      <dgm:t>
        <a:bodyPr/>
        <a:lstStyle/>
        <a:p>
          <a:endParaRPr lang="en-US"/>
        </a:p>
      </dgm:t>
    </dgm:pt>
    <dgm:pt modelId="{C5D1ACFF-BA60-480B-A58D-8B0982404B31}">
      <dgm:prSet/>
      <dgm:spPr/>
      <dgm:t>
        <a:bodyPr/>
        <a:lstStyle/>
        <a:p>
          <a:r>
            <a:rPr lang="en-GB" dirty="0"/>
            <a:t>Journal Article Discussion</a:t>
          </a:r>
        </a:p>
        <a:p>
          <a:r>
            <a:rPr lang="en-GB" dirty="0"/>
            <a:t>Placement Updates </a:t>
          </a:r>
        </a:p>
        <a:p>
          <a:r>
            <a:rPr lang="en-GB" dirty="0"/>
            <a:t> </a:t>
          </a:r>
          <a:endParaRPr lang="en-US" dirty="0"/>
        </a:p>
      </dgm:t>
    </dgm:pt>
    <dgm:pt modelId="{DCC1BF8E-13E0-439E-BC80-F6CB1DFAE5F8}" type="parTrans" cxnId="{531A1700-EB31-4BF2-9BF9-0428D612A478}">
      <dgm:prSet/>
      <dgm:spPr/>
      <dgm:t>
        <a:bodyPr/>
        <a:lstStyle/>
        <a:p>
          <a:endParaRPr lang="en-US"/>
        </a:p>
      </dgm:t>
    </dgm:pt>
    <dgm:pt modelId="{4DE937A6-68E7-482A-A0EB-AB0453D109BF}" type="sibTrans" cxnId="{531A1700-EB31-4BF2-9BF9-0428D612A478}">
      <dgm:prSet/>
      <dgm:spPr/>
      <dgm:t>
        <a:bodyPr/>
        <a:lstStyle/>
        <a:p>
          <a:endParaRPr lang="en-US"/>
        </a:p>
      </dgm:t>
    </dgm:pt>
    <dgm:pt modelId="{FF6647E2-81EA-4601-A2CE-2BE597CA0A52}">
      <dgm:prSet/>
      <dgm:spPr/>
      <dgm:t>
        <a:bodyPr/>
        <a:lstStyle/>
        <a:p>
          <a:r>
            <a:rPr lang="en-GB" dirty="0"/>
            <a:t>Skills Practice</a:t>
          </a:r>
        </a:p>
        <a:p>
          <a:r>
            <a:rPr lang="en-GB" dirty="0"/>
            <a:t>Working with Emotions</a:t>
          </a:r>
        </a:p>
        <a:p>
          <a:r>
            <a:rPr lang="en-GB" dirty="0"/>
            <a:t>Fishbowl exercise </a:t>
          </a:r>
        </a:p>
      </dgm:t>
    </dgm:pt>
    <dgm:pt modelId="{0682F3CB-F7B7-4744-9591-DF27C3A8A188}" type="parTrans" cxnId="{CEB238CA-6B18-4D00-AAF2-A24A58D5A870}">
      <dgm:prSet/>
      <dgm:spPr/>
      <dgm:t>
        <a:bodyPr/>
        <a:lstStyle/>
        <a:p>
          <a:endParaRPr lang="en-GB"/>
        </a:p>
      </dgm:t>
    </dgm:pt>
    <dgm:pt modelId="{54D98AEE-5138-4468-A662-9AC5C2B96F7D}" type="sibTrans" cxnId="{CEB238CA-6B18-4D00-AAF2-A24A58D5A870}">
      <dgm:prSet/>
      <dgm:spPr/>
      <dgm:t>
        <a:bodyPr/>
        <a:lstStyle/>
        <a:p>
          <a:endParaRPr lang="en-GB"/>
        </a:p>
      </dgm:t>
    </dgm:pt>
    <dgm:pt modelId="{0EA66D0F-125A-414C-B7B5-6DB5C8CC4D60}">
      <dgm:prSet/>
      <dgm:spPr/>
      <dgm:t>
        <a:bodyPr/>
        <a:lstStyle/>
        <a:p>
          <a:r>
            <a:rPr lang="en-GB" dirty="0"/>
            <a:t>Reflective Practice Exercise  </a:t>
          </a:r>
        </a:p>
        <a:p>
          <a:r>
            <a:rPr lang="en-GB" dirty="0"/>
            <a:t>Evaluation (written) </a:t>
          </a:r>
        </a:p>
      </dgm:t>
    </dgm:pt>
    <dgm:pt modelId="{7DB7A294-9886-45DE-AA0D-74C7E7A84030}" type="parTrans" cxnId="{96478994-C75E-4B61-8FA1-500407A30707}">
      <dgm:prSet/>
      <dgm:spPr/>
      <dgm:t>
        <a:bodyPr/>
        <a:lstStyle/>
        <a:p>
          <a:endParaRPr lang="en-GB"/>
        </a:p>
      </dgm:t>
    </dgm:pt>
    <dgm:pt modelId="{7E95C6A7-24D2-4381-8536-D15086978A8C}" type="sibTrans" cxnId="{96478994-C75E-4B61-8FA1-500407A30707}">
      <dgm:prSet/>
      <dgm:spPr/>
      <dgm:t>
        <a:bodyPr/>
        <a:lstStyle/>
        <a:p>
          <a:endParaRPr lang="en-GB"/>
        </a:p>
      </dgm:t>
    </dgm:pt>
    <dgm:pt modelId="{C45B8F2B-D029-4ED6-8186-04F0E3B83FF2}" type="pres">
      <dgm:prSet presAssocID="{FF606815-CE54-4F4B-B922-C98D3D55F11E}" presName="diagram" presStyleCnt="0">
        <dgm:presLayoutVars>
          <dgm:dir/>
          <dgm:resizeHandles val="exact"/>
        </dgm:presLayoutVars>
      </dgm:prSet>
      <dgm:spPr/>
    </dgm:pt>
    <dgm:pt modelId="{58353AA7-6A61-448C-861D-4EA47D545CB4}" type="pres">
      <dgm:prSet presAssocID="{E6017B3D-0F4A-4431-9FC5-73B94112A1FB}" presName="node" presStyleLbl="node1" presStyleIdx="0" presStyleCnt="6">
        <dgm:presLayoutVars>
          <dgm:bulletEnabled val="1"/>
        </dgm:presLayoutVars>
      </dgm:prSet>
      <dgm:spPr/>
    </dgm:pt>
    <dgm:pt modelId="{06DF6268-4E7E-4009-ADB7-613830088B7F}" type="pres">
      <dgm:prSet presAssocID="{47D20EC9-87C3-4671-9346-7F99E5AB2058}" presName="sibTrans" presStyleCnt="0"/>
      <dgm:spPr/>
    </dgm:pt>
    <dgm:pt modelId="{24CB4BE1-4942-44E7-9FA7-E27D78E73BD0}" type="pres">
      <dgm:prSet presAssocID="{F8476678-595D-4102-A1ED-E033D8D9AFB1}" presName="node" presStyleLbl="node1" presStyleIdx="1" presStyleCnt="6">
        <dgm:presLayoutVars>
          <dgm:bulletEnabled val="1"/>
        </dgm:presLayoutVars>
      </dgm:prSet>
      <dgm:spPr/>
    </dgm:pt>
    <dgm:pt modelId="{7B29C67B-CBF9-4DB8-80D6-D4383F5AB495}" type="pres">
      <dgm:prSet presAssocID="{F1F40224-CBCA-4EA7-87BE-B0694AFDCD32}" presName="sibTrans" presStyleCnt="0"/>
      <dgm:spPr/>
    </dgm:pt>
    <dgm:pt modelId="{D90DCA53-E3CC-4779-AB1D-DB70017CEA4C}" type="pres">
      <dgm:prSet presAssocID="{856E264B-3F59-4A03-8058-DBBA5EB6E69C}" presName="node" presStyleLbl="node1" presStyleIdx="2" presStyleCnt="6">
        <dgm:presLayoutVars>
          <dgm:bulletEnabled val="1"/>
        </dgm:presLayoutVars>
      </dgm:prSet>
      <dgm:spPr/>
    </dgm:pt>
    <dgm:pt modelId="{04F44EC3-A90F-49CB-A3B2-4D2814C868B3}" type="pres">
      <dgm:prSet presAssocID="{EC548552-81A6-47C7-AB25-5CD2E5638B40}" presName="sibTrans" presStyleCnt="0"/>
      <dgm:spPr/>
    </dgm:pt>
    <dgm:pt modelId="{27B56FB2-1CE0-446A-B831-62BBCA871B66}" type="pres">
      <dgm:prSet presAssocID="{C5D1ACFF-BA60-480B-A58D-8B0982404B31}" presName="node" presStyleLbl="node1" presStyleIdx="3" presStyleCnt="6">
        <dgm:presLayoutVars>
          <dgm:bulletEnabled val="1"/>
        </dgm:presLayoutVars>
      </dgm:prSet>
      <dgm:spPr/>
    </dgm:pt>
    <dgm:pt modelId="{F03311DA-CB63-41B6-9210-3CA6D31A7EC5}" type="pres">
      <dgm:prSet presAssocID="{4DE937A6-68E7-482A-A0EB-AB0453D109BF}" presName="sibTrans" presStyleCnt="0"/>
      <dgm:spPr/>
    </dgm:pt>
    <dgm:pt modelId="{DF823297-3DAB-44A0-AC96-729DC95F8AB5}" type="pres">
      <dgm:prSet presAssocID="{FF6647E2-81EA-4601-A2CE-2BE597CA0A52}" presName="node" presStyleLbl="node1" presStyleIdx="4" presStyleCnt="6">
        <dgm:presLayoutVars>
          <dgm:bulletEnabled val="1"/>
        </dgm:presLayoutVars>
      </dgm:prSet>
      <dgm:spPr/>
    </dgm:pt>
    <dgm:pt modelId="{77DC6EAB-364A-4C30-A8A6-75FF2B49FB8C}" type="pres">
      <dgm:prSet presAssocID="{54D98AEE-5138-4468-A662-9AC5C2B96F7D}" presName="sibTrans" presStyleCnt="0"/>
      <dgm:spPr/>
    </dgm:pt>
    <dgm:pt modelId="{B27E2C21-CD00-4E60-A922-93158EBE78D4}" type="pres">
      <dgm:prSet presAssocID="{0EA66D0F-125A-414C-B7B5-6DB5C8CC4D60}" presName="node" presStyleLbl="node1" presStyleIdx="5" presStyleCnt="6">
        <dgm:presLayoutVars>
          <dgm:bulletEnabled val="1"/>
        </dgm:presLayoutVars>
      </dgm:prSet>
      <dgm:spPr/>
    </dgm:pt>
  </dgm:ptLst>
  <dgm:cxnLst>
    <dgm:cxn modelId="{531A1700-EB31-4BF2-9BF9-0428D612A478}" srcId="{FF606815-CE54-4F4B-B922-C98D3D55F11E}" destId="{C5D1ACFF-BA60-480B-A58D-8B0982404B31}" srcOrd="3" destOrd="0" parTransId="{DCC1BF8E-13E0-439E-BC80-F6CB1DFAE5F8}" sibTransId="{4DE937A6-68E7-482A-A0EB-AB0453D109BF}"/>
    <dgm:cxn modelId="{0C44048E-8E4F-4511-9393-CE1A2B08AE7A}" type="presOf" srcId="{FF606815-CE54-4F4B-B922-C98D3D55F11E}" destId="{C45B8F2B-D029-4ED6-8186-04F0E3B83FF2}" srcOrd="0" destOrd="0" presId="urn:microsoft.com/office/officeart/2005/8/layout/default"/>
    <dgm:cxn modelId="{96478994-C75E-4B61-8FA1-500407A30707}" srcId="{FF606815-CE54-4F4B-B922-C98D3D55F11E}" destId="{0EA66D0F-125A-414C-B7B5-6DB5C8CC4D60}" srcOrd="5" destOrd="0" parTransId="{7DB7A294-9886-45DE-AA0D-74C7E7A84030}" sibTransId="{7E95C6A7-24D2-4381-8536-D15086978A8C}"/>
    <dgm:cxn modelId="{69618695-5A30-47BE-B010-B90530702DD2}" srcId="{FF606815-CE54-4F4B-B922-C98D3D55F11E}" destId="{856E264B-3F59-4A03-8058-DBBA5EB6E69C}" srcOrd="2" destOrd="0" parTransId="{5BF26BA2-D053-4E02-8B8D-E2DCA54F32CC}" sibTransId="{EC548552-81A6-47C7-AB25-5CD2E5638B40}"/>
    <dgm:cxn modelId="{A7D152AC-97E9-42AB-8E97-69EF5E20ADEE}" type="presOf" srcId="{C5D1ACFF-BA60-480B-A58D-8B0982404B31}" destId="{27B56FB2-1CE0-446A-B831-62BBCA871B66}" srcOrd="0" destOrd="0" presId="urn:microsoft.com/office/officeart/2005/8/layout/default"/>
    <dgm:cxn modelId="{0D0F09B0-E35C-4F19-B860-A9A911A2EBAE}" type="presOf" srcId="{FF6647E2-81EA-4601-A2CE-2BE597CA0A52}" destId="{DF823297-3DAB-44A0-AC96-729DC95F8AB5}" srcOrd="0" destOrd="0" presId="urn:microsoft.com/office/officeart/2005/8/layout/default"/>
    <dgm:cxn modelId="{F11B54B7-B47E-4DBE-BCA5-D0338E4CB6BA}" type="presOf" srcId="{0EA66D0F-125A-414C-B7B5-6DB5C8CC4D60}" destId="{B27E2C21-CD00-4E60-A922-93158EBE78D4}" srcOrd="0" destOrd="0" presId="urn:microsoft.com/office/officeart/2005/8/layout/default"/>
    <dgm:cxn modelId="{413A4CC3-B3CA-41F3-92D7-0D884A9F8286}" srcId="{FF606815-CE54-4F4B-B922-C98D3D55F11E}" destId="{F8476678-595D-4102-A1ED-E033D8D9AFB1}" srcOrd="1" destOrd="0" parTransId="{DCFEBAA2-422B-4E40-A88C-FCDC61678509}" sibTransId="{F1F40224-CBCA-4EA7-87BE-B0694AFDCD32}"/>
    <dgm:cxn modelId="{CEB238CA-6B18-4D00-AAF2-A24A58D5A870}" srcId="{FF606815-CE54-4F4B-B922-C98D3D55F11E}" destId="{FF6647E2-81EA-4601-A2CE-2BE597CA0A52}" srcOrd="4" destOrd="0" parTransId="{0682F3CB-F7B7-4744-9591-DF27C3A8A188}" sibTransId="{54D98AEE-5138-4468-A662-9AC5C2B96F7D}"/>
    <dgm:cxn modelId="{E21BAAD3-C67D-456F-9547-36321170DDF8}" type="presOf" srcId="{E6017B3D-0F4A-4431-9FC5-73B94112A1FB}" destId="{58353AA7-6A61-448C-861D-4EA47D545CB4}" srcOrd="0" destOrd="0" presId="urn:microsoft.com/office/officeart/2005/8/layout/default"/>
    <dgm:cxn modelId="{65EF09DD-B89E-4C9C-BB6B-0CC3B1FF3C5F}" type="presOf" srcId="{856E264B-3F59-4A03-8058-DBBA5EB6E69C}" destId="{D90DCA53-E3CC-4779-AB1D-DB70017CEA4C}" srcOrd="0" destOrd="0" presId="urn:microsoft.com/office/officeart/2005/8/layout/default"/>
    <dgm:cxn modelId="{B6A945F6-8C2F-4BB8-AA46-3F4609B676D7}" type="presOf" srcId="{F8476678-595D-4102-A1ED-E033D8D9AFB1}" destId="{24CB4BE1-4942-44E7-9FA7-E27D78E73BD0}" srcOrd="0" destOrd="0" presId="urn:microsoft.com/office/officeart/2005/8/layout/default"/>
    <dgm:cxn modelId="{83F553F6-120F-4126-BFC5-184AC04144DA}" srcId="{FF606815-CE54-4F4B-B922-C98D3D55F11E}" destId="{E6017B3D-0F4A-4431-9FC5-73B94112A1FB}" srcOrd="0" destOrd="0" parTransId="{237B5B5D-21EF-4D30-8CA0-9CC86E1AEF8B}" sibTransId="{47D20EC9-87C3-4671-9346-7F99E5AB2058}"/>
    <dgm:cxn modelId="{171D9BA2-74E7-4F97-B457-A09C643B27FD}" type="presParOf" srcId="{C45B8F2B-D029-4ED6-8186-04F0E3B83FF2}" destId="{58353AA7-6A61-448C-861D-4EA47D545CB4}" srcOrd="0" destOrd="0" presId="urn:microsoft.com/office/officeart/2005/8/layout/default"/>
    <dgm:cxn modelId="{292F79F0-02ED-47DB-AD0A-F582427FB80A}" type="presParOf" srcId="{C45B8F2B-D029-4ED6-8186-04F0E3B83FF2}" destId="{06DF6268-4E7E-4009-ADB7-613830088B7F}" srcOrd="1" destOrd="0" presId="urn:microsoft.com/office/officeart/2005/8/layout/default"/>
    <dgm:cxn modelId="{62F7B492-526F-40AF-AC60-99F91CFC4893}" type="presParOf" srcId="{C45B8F2B-D029-4ED6-8186-04F0E3B83FF2}" destId="{24CB4BE1-4942-44E7-9FA7-E27D78E73BD0}" srcOrd="2" destOrd="0" presId="urn:microsoft.com/office/officeart/2005/8/layout/default"/>
    <dgm:cxn modelId="{20D3D4B0-CFBB-4A78-BEF0-13E897CC8F87}" type="presParOf" srcId="{C45B8F2B-D029-4ED6-8186-04F0E3B83FF2}" destId="{7B29C67B-CBF9-4DB8-80D6-D4383F5AB495}" srcOrd="3" destOrd="0" presId="urn:microsoft.com/office/officeart/2005/8/layout/default"/>
    <dgm:cxn modelId="{ED3F3A2A-2E4C-4A45-87E1-62B4C9A35E8E}" type="presParOf" srcId="{C45B8F2B-D029-4ED6-8186-04F0E3B83FF2}" destId="{D90DCA53-E3CC-4779-AB1D-DB70017CEA4C}" srcOrd="4" destOrd="0" presId="urn:microsoft.com/office/officeart/2005/8/layout/default"/>
    <dgm:cxn modelId="{4C5BC958-7C3C-40DF-87EB-65FC18AA0AAE}" type="presParOf" srcId="{C45B8F2B-D029-4ED6-8186-04F0E3B83FF2}" destId="{04F44EC3-A90F-49CB-A3B2-4D2814C868B3}" srcOrd="5" destOrd="0" presId="urn:microsoft.com/office/officeart/2005/8/layout/default"/>
    <dgm:cxn modelId="{132293FB-0F26-4292-B79E-1F2FF1EF3D9D}" type="presParOf" srcId="{C45B8F2B-D029-4ED6-8186-04F0E3B83FF2}" destId="{27B56FB2-1CE0-446A-B831-62BBCA871B66}" srcOrd="6" destOrd="0" presId="urn:microsoft.com/office/officeart/2005/8/layout/default"/>
    <dgm:cxn modelId="{768556F4-1241-42AB-BBF6-8ACFE849DD82}" type="presParOf" srcId="{C45B8F2B-D029-4ED6-8186-04F0E3B83FF2}" destId="{F03311DA-CB63-41B6-9210-3CA6D31A7EC5}" srcOrd="7" destOrd="0" presId="urn:microsoft.com/office/officeart/2005/8/layout/default"/>
    <dgm:cxn modelId="{6512F147-5BB5-4317-85C0-70E053E51ECB}" type="presParOf" srcId="{C45B8F2B-D029-4ED6-8186-04F0E3B83FF2}" destId="{DF823297-3DAB-44A0-AC96-729DC95F8AB5}" srcOrd="8" destOrd="0" presId="urn:microsoft.com/office/officeart/2005/8/layout/default"/>
    <dgm:cxn modelId="{94AB86E4-76E0-49B5-AD15-60B3B1A7B802}" type="presParOf" srcId="{C45B8F2B-D029-4ED6-8186-04F0E3B83FF2}" destId="{77DC6EAB-364A-4C30-A8A6-75FF2B49FB8C}" srcOrd="9" destOrd="0" presId="urn:microsoft.com/office/officeart/2005/8/layout/default"/>
    <dgm:cxn modelId="{1F4AA898-D182-40CE-9416-3F4818A9C894}" type="presParOf" srcId="{C45B8F2B-D029-4ED6-8186-04F0E3B83FF2}" destId="{B27E2C21-CD00-4E60-A922-93158EBE78D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16DFAE-7650-4C95-B19C-1A3DD99FD48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A2C7943-F358-4099-B833-59307D4D5D3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/>
            <a:t>Pluralistic practice puts the client at the centre of a collaborative and engaging relationship, viewing the client</a:t>
          </a:r>
          <a:endParaRPr lang="en-US" sz="1600" dirty="0"/>
        </a:p>
      </dgm:t>
    </dgm:pt>
    <dgm:pt modelId="{25F90352-5558-40CD-BC87-C6FCC1EAB008}" type="parTrans" cxnId="{91CD133A-A239-4047-B83C-E7589C475163}">
      <dgm:prSet/>
      <dgm:spPr/>
      <dgm:t>
        <a:bodyPr/>
        <a:lstStyle/>
        <a:p>
          <a:endParaRPr lang="en-US"/>
        </a:p>
      </dgm:t>
    </dgm:pt>
    <dgm:pt modelId="{E5B63057-B4E4-4E3E-BC84-3FA8FD8BBE48}" type="sibTrans" cxnId="{91CD133A-A239-4047-B83C-E7589C475163}">
      <dgm:prSet/>
      <dgm:spPr/>
      <dgm:t>
        <a:bodyPr/>
        <a:lstStyle/>
        <a:p>
          <a:endParaRPr lang="en-US"/>
        </a:p>
      </dgm:t>
    </dgm:pt>
    <dgm:pt modelId="{B654C784-19BD-42F0-AE24-A1F454C4A8D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/>
            <a:t>Pluralistic practitioners work collaboratively with their clients to understand their view of their situation and help clients identify goals they want to aim for..</a:t>
          </a:r>
          <a:endParaRPr lang="en-US" sz="1400" dirty="0"/>
        </a:p>
      </dgm:t>
    </dgm:pt>
    <dgm:pt modelId="{AF6F3A2E-373D-44A3-B749-BB2337775168}" type="parTrans" cxnId="{273B7D3F-8066-4069-8DD9-973F2C4B1607}">
      <dgm:prSet/>
      <dgm:spPr/>
      <dgm:t>
        <a:bodyPr/>
        <a:lstStyle/>
        <a:p>
          <a:endParaRPr lang="en-US"/>
        </a:p>
      </dgm:t>
    </dgm:pt>
    <dgm:pt modelId="{19AE5B56-2879-4DB8-B0E8-C7B01D665A98}" type="sibTrans" cxnId="{273B7D3F-8066-4069-8DD9-973F2C4B1607}">
      <dgm:prSet/>
      <dgm:spPr/>
      <dgm:t>
        <a:bodyPr/>
        <a:lstStyle/>
        <a:p>
          <a:endParaRPr lang="en-US"/>
        </a:p>
      </dgm:t>
    </dgm:pt>
    <dgm:pt modelId="{832DBA57-27FB-42ED-AFEC-BC95CAA54159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/>
            <a:t>Pluralistic practitioners are informed by a hopeful, postmodern, constructivist view of the world, believing that there is no one fixed or absolute truth</a:t>
          </a:r>
          <a:r>
            <a:rPr lang="en-GB" sz="1400"/>
            <a:t>; </a:t>
          </a:r>
          <a:endParaRPr lang="en-US" sz="1400" dirty="0"/>
        </a:p>
      </dgm:t>
    </dgm:pt>
    <dgm:pt modelId="{739264B7-4788-4694-BD27-FF172C6513BB}" type="parTrans" cxnId="{E9143240-ACEA-4D10-929E-C5B7533BEFB8}">
      <dgm:prSet/>
      <dgm:spPr/>
      <dgm:t>
        <a:bodyPr/>
        <a:lstStyle/>
        <a:p>
          <a:endParaRPr lang="en-US"/>
        </a:p>
      </dgm:t>
    </dgm:pt>
    <dgm:pt modelId="{1CF36404-719F-4F73-91E2-124C066B6ED4}" type="sibTrans" cxnId="{E9143240-ACEA-4D10-929E-C5B7533BEFB8}">
      <dgm:prSet/>
      <dgm:spPr/>
      <dgm:t>
        <a:bodyPr/>
        <a:lstStyle/>
        <a:p>
          <a:endParaRPr lang="en-US"/>
        </a:p>
      </dgm:t>
    </dgm:pt>
    <dgm:pt modelId="{2607A26F-CBFC-44F8-8C9F-A1C969F2737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/>
            <a:t>Pluralistic Practice.com</a:t>
          </a:r>
          <a:endParaRPr lang="en-US" sz="1600" dirty="0"/>
        </a:p>
      </dgm:t>
    </dgm:pt>
    <dgm:pt modelId="{AA872E90-115E-4A31-B813-F97540598173}" type="parTrans" cxnId="{CB9CD174-750D-4D94-BD64-A66C65F28B36}">
      <dgm:prSet/>
      <dgm:spPr/>
      <dgm:t>
        <a:bodyPr/>
        <a:lstStyle/>
        <a:p>
          <a:endParaRPr lang="en-US"/>
        </a:p>
      </dgm:t>
    </dgm:pt>
    <dgm:pt modelId="{619A1B96-9DA1-4AD2-ABF8-4D049C24F44D}" type="sibTrans" cxnId="{CB9CD174-750D-4D94-BD64-A66C65F28B36}">
      <dgm:prSet/>
      <dgm:spPr/>
      <dgm:t>
        <a:bodyPr/>
        <a:lstStyle/>
        <a:p>
          <a:endParaRPr lang="en-US"/>
        </a:p>
      </dgm:t>
    </dgm:pt>
    <dgm:pt modelId="{74F07F5C-5965-43BF-9E18-F8568323A06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>
              <a:hlinkClick xmlns:r="http://schemas.openxmlformats.org/officeDocument/2006/relationships" r:id="rId1"/>
            </a:rPr>
            <a:t>https://pluralisticpractice.weebly.com/</a:t>
          </a:r>
          <a:endParaRPr lang="en-US" sz="1600" dirty="0"/>
        </a:p>
      </dgm:t>
    </dgm:pt>
    <dgm:pt modelId="{BDC74C17-8558-4BA8-AEF8-3CB2D580D226}" type="parTrans" cxnId="{2B85B729-91B5-4DE0-81A6-B60D6580B7D6}">
      <dgm:prSet/>
      <dgm:spPr/>
      <dgm:t>
        <a:bodyPr/>
        <a:lstStyle/>
        <a:p>
          <a:endParaRPr lang="en-US"/>
        </a:p>
      </dgm:t>
    </dgm:pt>
    <dgm:pt modelId="{A59B6563-553D-44CB-A41B-A6CE1D5D4BB7}" type="sibTrans" cxnId="{2B85B729-91B5-4DE0-81A6-B60D6580B7D6}">
      <dgm:prSet/>
      <dgm:spPr/>
      <dgm:t>
        <a:bodyPr/>
        <a:lstStyle/>
        <a:p>
          <a:endParaRPr lang="en-US"/>
        </a:p>
      </dgm:t>
    </dgm:pt>
    <dgm:pt modelId="{6796ACD3-F1B2-48E2-8F7B-65D0B10E369F}" type="pres">
      <dgm:prSet presAssocID="{5316DFAE-7650-4C95-B19C-1A3DD99FD488}" presName="root" presStyleCnt="0">
        <dgm:presLayoutVars>
          <dgm:dir/>
          <dgm:resizeHandles val="exact"/>
        </dgm:presLayoutVars>
      </dgm:prSet>
      <dgm:spPr/>
    </dgm:pt>
    <dgm:pt modelId="{23EF5869-3123-48FE-AC07-86AC782865AF}" type="pres">
      <dgm:prSet presAssocID="{3A2C7943-F358-4099-B833-59307D4D5D32}" presName="compNode" presStyleCnt="0"/>
      <dgm:spPr/>
    </dgm:pt>
    <dgm:pt modelId="{0CFC1EA3-4BCD-48F3-BCB1-316B7638B43A}" type="pres">
      <dgm:prSet presAssocID="{3A2C7943-F358-4099-B833-59307D4D5D32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AFAB5A5-AB01-4360-9D4E-B71D0B0DCC32}" type="pres">
      <dgm:prSet presAssocID="{3A2C7943-F358-4099-B833-59307D4D5D32}" presName="iconRect" presStyleLbl="node1" presStyleIdx="0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031C5D7-305E-44CB-968A-3114FE6B5E8A}" type="pres">
      <dgm:prSet presAssocID="{3A2C7943-F358-4099-B833-59307D4D5D32}" presName="spaceRect" presStyleCnt="0"/>
      <dgm:spPr/>
    </dgm:pt>
    <dgm:pt modelId="{2EB337C0-24B6-4334-8834-9C5EE4BA50D9}" type="pres">
      <dgm:prSet presAssocID="{3A2C7943-F358-4099-B833-59307D4D5D32}" presName="textRect" presStyleLbl="revTx" presStyleIdx="0" presStyleCnt="5">
        <dgm:presLayoutVars>
          <dgm:chMax val="1"/>
          <dgm:chPref val="1"/>
        </dgm:presLayoutVars>
      </dgm:prSet>
      <dgm:spPr/>
    </dgm:pt>
    <dgm:pt modelId="{2C50809F-D9D5-45AA-B734-12DD546F60C2}" type="pres">
      <dgm:prSet presAssocID="{E5B63057-B4E4-4E3E-BC84-3FA8FD8BBE48}" presName="sibTrans" presStyleCnt="0"/>
      <dgm:spPr/>
    </dgm:pt>
    <dgm:pt modelId="{703F35EB-0B83-4156-82CC-A154453B5B38}" type="pres">
      <dgm:prSet presAssocID="{B654C784-19BD-42F0-AE24-A1F454C4A8D1}" presName="compNode" presStyleCnt="0"/>
      <dgm:spPr/>
    </dgm:pt>
    <dgm:pt modelId="{2D6DCA61-C1BC-46BA-BFF4-A33DAAACD46D}" type="pres">
      <dgm:prSet presAssocID="{B654C784-19BD-42F0-AE24-A1F454C4A8D1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2272BB8-6458-4BB7-955D-84B3057B248D}" type="pres">
      <dgm:prSet presAssocID="{B654C784-19BD-42F0-AE24-A1F454C4A8D1}" presName="iconRect" presStyleLbl="node1" presStyleIdx="1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2BE2FF49-C83E-4240-81DC-9E18EE2BF09C}" type="pres">
      <dgm:prSet presAssocID="{B654C784-19BD-42F0-AE24-A1F454C4A8D1}" presName="spaceRect" presStyleCnt="0"/>
      <dgm:spPr/>
    </dgm:pt>
    <dgm:pt modelId="{80973B1E-6373-4513-8FF5-789A3B0763A0}" type="pres">
      <dgm:prSet presAssocID="{B654C784-19BD-42F0-AE24-A1F454C4A8D1}" presName="textRect" presStyleLbl="revTx" presStyleIdx="1" presStyleCnt="5">
        <dgm:presLayoutVars>
          <dgm:chMax val="1"/>
          <dgm:chPref val="1"/>
        </dgm:presLayoutVars>
      </dgm:prSet>
      <dgm:spPr/>
    </dgm:pt>
    <dgm:pt modelId="{B9A07940-E0BE-4D52-91CE-653B076133D3}" type="pres">
      <dgm:prSet presAssocID="{19AE5B56-2879-4DB8-B0E8-C7B01D665A98}" presName="sibTrans" presStyleCnt="0"/>
      <dgm:spPr/>
    </dgm:pt>
    <dgm:pt modelId="{61AD7F76-4BF6-4F27-BAB6-A72B12CD9FD4}" type="pres">
      <dgm:prSet presAssocID="{832DBA57-27FB-42ED-AFEC-BC95CAA54159}" presName="compNode" presStyleCnt="0"/>
      <dgm:spPr/>
    </dgm:pt>
    <dgm:pt modelId="{265F4118-D4F4-4F26-9146-1978B371F781}" type="pres">
      <dgm:prSet presAssocID="{832DBA57-27FB-42ED-AFEC-BC95CAA54159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3F028A1-0DC6-4E1F-AECA-A4D6A6CB1AE0}" type="pres">
      <dgm:prSet presAssocID="{832DBA57-27FB-42ED-AFEC-BC95CAA54159}" presName="iconRect" presStyleLbl="node1" presStyleIdx="2" presStyleCnt="5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6473AB8F-7105-4C1D-B31D-E451331888BC}" type="pres">
      <dgm:prSet presAssocID="{832DBA57-27FB-42ED-AFEC-BC95CAA54159}" presName="spaceRect" presStyleCnt="0"/>
      <dgm:spPr/>
    </dgm:pt>
    <dgm:pt modelId="{0C0F4F02-F0E4-45C1-BBA4-B748B6BA231B}" type="pres">
      <dgm:prSet presAssocID="{832DBA57-27FB-42ED-AFEC-BC95CAA54159}" presName="textRect" presStyleLbl="revTx" presStyleIdx="2" presStyleCnt="5">
        <dgm:presLayoutVars>
          <dgm:chMax val="1"/>
          <dgm:chPref val="1"/>
        </dgm:presLayoutVars>
      </dgm:prSet>
      <dgm:spPr/>
    </dgm:pt>
    <dgm:pt modelId="{F671E270-5DF1-4582-97C7-11D956ABFAE7}" type="pres">
      <dgm:prSet presAssocID="{1CF36404-719F-4F73-91E2-124C066B6ED4}" presName="sibTrans" presStyleCnt="0"/>
      <dgm:spPr/>
    </dgm:pt>
    <dgm:pt modelId="{1C5E007D-7D29-4192-866D-14F14E8C20EB}" type="pres">
      <dgm:prSet presAssocID="{2607A26F-CBFC-44F8-8C9F-A1C969F2737B}" presName="compNode" presStyleCnt="0"/>
      <dgm:spPr/>
    </dgm:pt>
    <dgm:pt modelId="{E36F2045-670D-4F7C-9742-A9CFDDCD4F6D}" type="pres">
      <dgm:prSet presAssocID="{2607A26F-CBFC-44F8-8C9F-A1C969F2737B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672DF02-606F-41F3-847C-3A266BC274F9}" type="pres">
      <dgm:prSet presAssocID="{2607A26F-CBFC-44F8-8C9F-A1C969F2737B}" presName="iconRect" presStyleLbl="node1" presStyleIdx="3" presStyleCnt="5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F53577F4-D5FF-4017-8AA1-766921658004}" type="pres">
      <dgm:prSet presAssocID="{2607A26F-CBFC-44F8-8C9F-A1C969F2737B}" presName="spaceRect" presStyleCnt="0"/>
      <dgm:spPr/>
    </dgm:pt>
    <dgm:pt modelId="{752EF5DA-EA54-44C6-B83B-390382EE610A}" type="pres">
      <dgm:prSet presAssocID="{2607A26F-CBFC-44F8-8C9F-A1C969F2737B}" presName="textRect" presStyleLbl="revTx" presStyleIdx="3" presStyleCnt="5">
        <dgm:presLayoutVars>
          <dgm:chMax val="1"/>
          <dgm:chPref val="1"/>
        </dgm:presLayoutVars>
      </dgm:prSet>
      <dgm:spPr/>
    </dgm:pt>
    <dgm:pt modelId="{1F7DD758-84BC-4DDB-928A-35DFE352F938}" type="pres">
      <dgm:prSet presAssocID="{619A1B96-9DA1-4AD2-ABF8-4D049C24F44D}" presName="sibTrans" presStyleCnt="0"/>
      <dgm:spPr/>
    </dgm:pt>
    <dgm:pt modelId="{D4C5658C-E5A4-4FEB-865B-E82EF80C8995}" type="pres">
      <dgm:prSet presAssocID="{74F07F5C-5965-43BF-9E18-F8568323A064}" presName="compNode" presStyleCnt="0"/>
      <dgm:spPr/>
    </dgm:pt>
    <dgm:pt modelId="{342F8B46-F517-467B-B695-05E4BD8FCE28}" type="pres">
      <dgm:prSet presAssocID="{74F07F5C-5965-43BF-9E18-F8568323A064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3033B66-5341-49DE-8EA4-4E59AB77B814}" type="pres">
      <dgm:prSet presAssocID="{74F07F5C-5965-43BF-9E18-F8568323A064}" presName="iconRect" presStyleLbl="node1" presStyleIdx="4" presStyleCnt="5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B62EBFFD-2690-4D41-9CA2-6D9225E69760}" type="pres">
      <dgm:prSet presAssocID="{74F07F5C-5965-43BF-9E18-F8568323A064}" presName="spaceRect" presStyleCnt="0"/>
      <dgm:spPr/>
    </dgm:pt>
    <dgm:pt modelId="{E7C75FE9-CA31-4070-9AFF-8535DFB0F542}" type="pres">
      <dgm:prSet presAssocID="{74F07F5C-5965-43BF-9E18-F8568323A06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B85B729-91B5-4DE0-81A6-B60D6580B7D6}" srcId="{5316DFAE-7650-4C95-B19C-1A3DD99FD488}" destId="{74F07F5C-5965-43BF-9E18-F8568323A064}" srcOrd="4" destOrd="0" parTransId="{BDC74C17-8558-4BA8-AEF8-3CB2D580D226}" sibTransId="{A59B6563-553D-44CB-A41B-A6CE1D5D4BB7}"/>
    <dgm:cxn modelId="{91CD133A-A239-4047-B83C-E7589C475163}" srcId="{5316DFAE-7650-4C95-B19C-1A3DD99FD488}" destId="{3A2C7943-F358-4099-B833-59307D4D5D32}" srcOrd="0" destOrd="0" parTransId="{25F90352-5558-40CD-BC87-C6FCC1EAB008}" sibTransId="{E5B63057-B4E4-4E3E-BC84-3FA8FD8BBE48}"/>
    <dgm:cxn modelId="{273B7D3F-8066-4069-8DD9-973F2C4B1607}" srcId="{5316DFAE-7650-4C95-B19C-1A3DD99FD488}" destId="{B654C784-19BD-42F0-AE24-A1F454C4A8D1}" srcOrd="1" destOrd="0" parTransId="{AF6F3A2E-373D-44A3-B749-BB2337775168}" sibTransId="{19AE5B56-2879-4DB8-B0E8-C7B01D665A98}"/>
    <dgm:cxn modelId="{90D2A73F-7AE3-45A4-9544-989C4BBE9BF9}" type="presOf" srcId="{3A2C7943-F358-4099-B833-59307D4D5D32}" destId="{2EB337C0-24B6-4334-8834-9C5EE4BA50D9}" srcOrd="0" destOrd="0" presId="urn:microsoft.com/office/officeart/2018/5/layout/IconLeafLabelList"/>
    <dgm:cxn modelId="{E9143240-ACEA-4D10-929E-C5B7533BEFB8}" srcId="{5316DFAE-7650-4C95-B19C-1A3DD99FD488}" destId="{832DBA57-27FB-42ED-AFEC-BC95CAA54159}" srcOrd="2" destOrd="0" parTransId="{739264B7-4788-4694-BD27-FF172C6513BB}" sibTransId="{1CF36404-719F-4F73-91E2-124C066B6ED4}"/>
    <dgm:cxn modelId="{709ADE40-D10E-4BC4-B66A-065423F5E367}" type="presOf" srcId="{B654C784-19BD-42F0-AE24-A1F454C4A8D1}" destId="{80973B1E-6373-4513-8FF5-789A3B0763A0}" srcOrd="0" destOrd="0" presId="urn:microsoft.com/office/officeart/2018/5/layout/IconLeafLabelList"/>
    <dgm:cxn modelId="{90503E42-0563-4A92-8FE1-F4DEDA90A05B}" type="presOf" srcId="{5316DFAE-7650-4C95-B19C-1A3DD99FD488}" destId="{6796ACD3-F1B2-48E2-8F7B-65D0B10E369F}" srcOrd="0" destOrd="0" presId="urn:microsoft.com/office/officeart/2018/5/layout/IconLeafLabelList"/>
    <dgm:cxn modelId="{CB9CD174-750D-4D94-BD64-A66C65F28B36}" srcId="{5316DFAE-7650-4C95-B19C-1A3DD99FD488}" destId="{2607A26F-CBFC-44F8-8C9F-A1C969F2737B}" srcOrd="3" destOrd="0" parTransId="{AA872E90-115E-4A31-B813-F97540598173}" sibTransId="{619A1B96-9DA1-4AD2-ABF8-4D049C24F44D}"/>
    <dgm:cxn modelId="{F95F9A99-7425-4A72-A03F-BF5DA5B48269}" type="presOf" srcId="{74F07F5C-5965-43BF-9E18-F8568323A064}" destId="{E7C75FE9-CA31-4070-9AFF-8535DFB0F542}" srcOrd="0" destOrd="0" presId="urn:microsoft.com/office/officeart/2018/5/layout/IconLeafLabelList"/>
    <dgm:cxn modelId="{D259529D-20D9-452E-BE72-166CB351445E}" type="presOf" srcId="{832DBA57-27FB-42ED-AFEC-BC95CAA54159}" destId="{0C0F4F02-F0E4-45C1-BBA4-B748B6BA231B}" srcOrd="0" destOrd="0" presId="urn:microsoft.com/office/officeart/2018/5/layout/IconLeafLabelList"/>
    <dgm:cxn modelId="{C297A5A2-C527-436D-BBF5-882B50ECDAE5}" type="presOf" srcId="{2607A26F-CBFC-44F8-8C9F-A1C969F2737B}" destId="{752EF5DA-EA54-44C6-B83B-390382EE610A}" srcOrd="0" destOrd="0" presId="urn:microsoft.com/office/officeart/2018/5/layout/IconLeafLabelList"/>
    <dgm:cxn modelId="{96CA03A8-F2EB-4D89-99DE-AA6952C3EC9D}" type="presParOf" srcId="{6796ACD3-F1B2-48E2-8F7B-65D0B10E369F}" destId="{23EF5869-3123-48FE-AC07-86AC782865AF}" srcOrd="0" destOrd="0" presId="urn:microsoft.com/office/officeart/2018/5/layout/IconLeafLabelList"/>
    <dgm:cxn modelId="{DCBCE379-2F54-4185-B9E8-01EE6FE825AD}" type="presParOf" srcId="{23EF5869-3123-48FE-AC07-86AC782865AF}" destId="{0CFC1EA3-4BCD-48F3-BCB1-316B7638B43A}" srcOrd="0" destOrd="0" presId="urn:microsoft.com/office/officeart/2018/5/layout/IconLeafLabelList"/>
    <dgm:cxn modelId="{4175C78A-2CD1-4290-AA3E-07F020C93E14}" type="presParOf" srcId="{23EF5869-3123-48FE-AC07-86AC782865AF}" destId="{5AFAB5A5-AB01-4360-9D4E-B71D0B0DCC32}" srcOrd="1" destOrd="0" presId="urn:microsoft.com/office/officeart/2018/5/layout/IconLeafLabelList"/>
    <dgm:cxn modelId="{B7E0210F-D213-4FEF-A2CC-1545BE7464AD}" type="presParOf" srcId="{23EF5869-3123-48FE-AC07-86AC782865AF}" destId="{1031C5D7-305E-44CB-968A-3114FE6B5E8A}" srcOrd="2" destOrd="0" presId="urn:microsoft.com/office/officeart/2018/5/layout/IconLeafLabelList"/>
    <dgm:cxn modelId="{D555E37E-6CB0-4367-A9CD-7584FD17B0FC}" type="presParOf" srcId="{23EF5869-3123-48FE-AC07-86AC782865AF}" destId="{2EB337C0-24B6-4334-8834-9C5EE4BA50D9}" srcOrd="3" destOrd="0" presId="urn:microsoft.com/office/officeart/2018/5/layout/IconLeafLabelList"/>
    <dgm:cxn modelId="{7305A70C-D27E-4AA8-B456-C491A7614827}" type="presParOf" srcId="{6796ACD3-F1B2-48E2-8F7B-65D0B10E369F}" destId="{2C50809F-D9D5-45AA-B734-12DD546F60C2}" srcOrd="1" destOrd="0" presId="urn:microsoft.com/office/officeart/2018/5/layout/IconLeafLabelList"/>
    <dgm:cxn modelId="{D909D227-E40A-4BF7-B950-CEDF6FBD01A8}" type="presParOf" srcId="{6796ACD3-F1B2-48E2-8F7B-65D0B10E369F}" destId="{703F35EB-0B83-4156-82CC-A154453B5B38}" srcOrd="2" destOrd="0" presId="urn:microsoft.com/office/officeart/2018/5/layout/IconLeafLabelList"/>
    <dgm:cxn modelId="{FF301889-42F5-4140-9949-F5BB87D14368}" type="presParOf" srcId="{703F35EB-0B83-4156-82CC-A154453B5B38}" destId="{2D6DCA61-C1BC-46BA-BFF4-A33DAAACD46D}" srcOrd="0" destOrd="0" presId="urn:microsoft.com/office/officeart/2018/5/layout/IconLeafLabelList"/>
    <dgm:cxn modelId="{989E5D88-28C1-4BC7-8962-D259CC4A41E0}" type="presParOf" srcId="{703F35EB-0B83-4156-82CC-A154453B5B38}" destId="{52272BB8-6458-4BB7-955D-84B3057B248D}" srcOrd="1" destOrd="0" presId="urn:microsoft.com/office/officeart/2018/5/layout/IconLeafLabelList"/>
    <dgm:cxn modelId="{9E4C2480-86D7-421D-8AD8-CCA87142B940}" type="presParOf" srcId="{703F35EB-0B83-4156-82CC-A154453B5B38}" destId="{2BE2FF49-C83E-4240-81DC-9E18EE2BF09C}" srcOrd="2" destOrd="0" presId="urn:microsoft.com/office/officeart/2018/5/layout/IconLeafLabelList"/>
    <dgm:cxn modelId="{2644BC50-5819-499B-892B-D5440502DB88}" type="presParOf" srcId="{703F35EB-0B83-4156-82CC-A154453B5B38}" destId="{80973B1E-6373-4513-8FF5-789A3B0763A0}" srcOrd="3" destOrd="0" presId="urn:microsoft.com/office/officeart/2018/5/layout/IconLeafLabelList"/>
    <dgm:cxn modelId="{5CDEBBBF-42BD-40DC-A333-91C13C3870BB}" type="presParOf" srcId="{6796ACD3-F1B2-48E2-8F7B-65D0B10E369F}" destId="{B9A07940-E0BE-4D52-91CE-653B076133D3}" srcOrd="3" destOrd="0" presId="urn:microsoft.com/office/officeart/2018/5/layout/IconLeafLabelList"/>
    <dgm:cxn modelId="{019EE2CD-FF89-4E06-84E0-FF54939F64D4}" type="presParOf" srcId="{6796ACD3-F1B2-48E2-8F7B-65D0B10E369F}" destId="{61AD7F76-4BF6-4F27-BAB6-A72B12CD9FD4}" srcOrd="4" destOrd="0" presId="urn:microsoft.com/office/officeart/2018/5/layout/IconLeafLabelList"/>
    <dgm:cxn modelId="{5DD2FCFD-0368-46C2-B839-5DD905389ABE}" type="presParOf" srcId="{61AD7F76-4BF6-4F27-BAB6-A72B12CD9FD4}" destId="{265F4118-D4F4-4F26-9146-1978B371F781}" srcOrd="0" destOrd="0" presId="urn:microsoft.com/office/officeart/2018/5/layout/IconLeafLabelList"/>
    <dgm:cxn modelId="{F16928FE-8E60-4B95-919F-A9EC9327329D}" type="presParOf" srcId="{61AD7F76-4BF6-4F27-BAB6-A72B12CD9FD4}" destId="{43F028A1-0DC6-4E1F-AECA-A4D6A6CB1AE0}" srcOrd="1" destOrd="0" presId="urn:microsoft.com/office/officeart/2018/5/layout/IconLeafLabelList"/>
    <dgm:cxn modelId="{5E2EC72F-D9E2-4F5C-A916-8CCBF3CC016D}" type="presParOf" srcId="{61AD7F76-4BF6-4F27-BAB6-A72B12CD9FD4}" destId="{6473AB8F-7105-4C1D-B31D-E451331888BC}" srcOrd="2" destOrd="0" presId="urn:microsoft.com/office/officeart/2018/5/layout/IconLeafLabelList"/>
    <dgm:cxn modelId="{B02E7C01-D227-4164-A034-FD37B1FC0357}" type="presParOf" srcId="{61AD7F76-4BF6-4F27-BAB6-A72B12CD9FD4}" destId="{0C0F4F02-F0E4-45C1-BBA4-B748B6BA231B}" srcOrd="3" destOrd="0" presId="urn:microsoft.com/office/officeart/2018/5/layout/IconLeafLabelList"/>
    <dgm:cxn modelId="{1DDFC3D2-D497-4394-B7D4-D3156886DBAF}" type="presParOf" srcId="{6796ACD3-F1B2-48E2-8F7B-65D0B10E369F}" destId="{F671E270-5DF1-4582-97C7-11D956ABFAE7}" srcOrd="5" destOrd="0" presId="urn:microsoft.com/office/officeart/2018/5/layout/IconLeafLabelList"/>
    <dgm:cxn modelId="{0C9B6DEC-5B9C-4484-B1E1-EB270BAE5638}" type="presParOf" srcId="{6796ACD3-F1B2-48E2-8F7B-65D0B10E369F}" destId="{1C5E007D-7D29-4192-866D-14F14E8C20EB}" srcOrd="6" destOrd="0" presId="urn:microsoft.com/office/officeart/2018/5/layout/IconLeafLabelList"/>
    <dgm:cxn modelId="{1C8AB31D-3442-4E77-8EB0-C3D50D609455}" type="presParOf" srcId="{1C5E007D-7D29-4192-866D-14F14E8C20EB}" destId="{E36F2045-670D-4F7C-9742-A9CFDDCD4F6D}" srcOrd="0" destOrd="0" presId="urn:microsoft.com/office/officeart/2018/5/layout/IconLeafLabelList"/>
    <dgm:cxn modelId="{7D516390-03D0-41F6-88E8-8387C851A8C2}" type="presParOf" srcId="{1C5E007D-7D29-4192-866D-14F14E8C20EB}" destId="{C672DF02-606F-41F3-847C-3A266BC274F9}" srcOrd="1" destOrd="0" presId="urn:microsoft.com/office/officeart/2018/5/layout/IconLeafLabelList"/>
    <dgm:cxn modelId="{8DCDB6F0-DB60-43EC-899C-9ACB67F58CD8}" type="presParOf" srcId="{1C5E007D-7D29-4192-866D-14F14E8C20EB}" destId="{F53577F4-D5FF-4017-8AA1-766921658004}" srcOrd="2" destOrd="0" presId="urn:microsoft.com/office/officeart/2018/5/layout/IconLeafLabelList"/>
    <dgm:cxn modelId="{611F45A1-4A44-4522-8ED0-CBD865BEC809}" type="presParOf" srcId="{1C5E007D-7D29-4192-866D-14F14E8C20EB}" destId="{752EF5DA-EA54-44C6-B83B-390382EE610A}" srcOrd="3" destOrd="0" presId="urn:microsoft.com/office/officeart/2018/5/layout/IconLeafLabelList"/>
    <dgm:cxn modelId="{0EA650AE-75F4-4DDF-B1B1-5C60202046A1}" type="presParOf" srcId="{6796ACD3-F1B2-48E2-8F7B-65D0B10E369F}" destId="{1F7DD758-84BC-4DDB-928A-35DFE352F938}" srcOrd="7" destOrd="0" presId="urn:microsoft.com/office/officeart/2018/5/layout/IconLeafLabelList"/>
    <dgm:cxn modelId="{49E0F505-4243-4C56-8A83-938E97E6E2D0}" type="presParOf" srcId="{6796ACD3-F1B2-48E2-8F7B-65D0B10E369F}" destId="{D4C5658C-E5A4-4FEB-865B-E82EF80C8995}" srcOrd="8" destOrd="0" presId="urn:microsoft.com/office/officeart/2018/5/layout/IconLeafLabelList"/>
    <dgm:cxn modelId="{A3143127-5B49-4758-B404-27C02A70D7B8}" type="presParOf" srcId="{D4C5658C-E5A4-4FEB-865B-E82EF80C8995}" destId="{342F8B46-F517-467B-B695-05E4BD8FCE28}" srcOrd="0" destOrd="0" presId="urn:microsoft.com/office/officeart/2018/5/layout/IconLeafLabelList"/>
    <dgm:cxn modelId="{943710BB-FF56-4ADE-B6B7-596D17EA4589}" type="presParOf" srcId="{D4C5658C-E5A4-4FEB-865B-E82EF80C8995}" destId="{A3033B66-5341-49DE-8EA4-4E59AB77B814}" srcOrd="1" destOrd="0" presId="urn:microsoft.com/office/officeart/2018/5/layout/IconLeafLabelList"/>
    <dgm:cxn modelId="{617C1437-2423-4F96-820B-D6B2160855CA}" type="presParOf" srcId="{D4C5658C-E5A4-4FEB-865B-E82EF80C8995}" destId="{B62EBFFD-2690-4D41-9CA2-6D9225E69760}" srcOrd="2" destOrd="0" presId="urn:microsoft.com/office/officeart/2018/5/layout/IconLeafLabelList"/>
    <dgm:cxn modelId="{BF4055CB-BD76-4CF0-B548-9A17F004F0D1}" type="presParOf" srcId="{D4C5658C-E5A4-4FEB-865B-E82EF80C8995}" destId="{E7C75FE9-CA31-4070-9AFF-8535DFB0F54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4661AA-EDDF-4D95-A8C0-C0FE915643E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F96ADFA-00E5-47E9-A543-D90D793B7F65}">
      <dgm:prSet/>
      <dgm:spPr/>
      <dgm:t>
        <a:bodyPr/>
        <a:lstStyle/>
        <a:p>
          <a:pPr>
            <a:defRPr cap="all"/>
          </a:pPr>
          <a:r>
            <a:rPr lang="en-GB"/>
            <a:t>WHAT IS GOING WELL</a:t>
          </a:r>
          <a:endParaRPr lang="en-US"/>
        </a:p>
      </dgm:t>
    </dgm:pt>
    <dgm:pt modelId="{966AA5BE-B6ED-4DA3-9593-4CC3F639774A}" type="parTrans" cxnId="{76C09B1C-2D1B-47B5-9DB3-D68DD95861AE}">
      <dgm:prSet/>
      <dgm:spPr/>
      <dgm:t>
        <a:bodyPr/>
        <a:lstStyle/>
        <a:p>
          <a:endParaRPr lang="en-US"/>
        </a:p>
      </dgm:t>
    </dgm:pt>
    <dgm:pt modelId="{137C9BED-D9F9-4493-B1EA-E68370180A2D}" type="sibTrans" cxnId="{76C09B1C-2D1B-47B5-9DB3-D68DD95861AE}">
      <dgm:prSet/>
      <dgm:spPr/>
      <dgm:t>
        <a:bodyPr/>
        <a:lstStyle/>
        <a:p>
          <a:endParaRPr lang="en-US"/>
        </a:p>
      </dgm:t>
    </dgm:pt>
    <dgm:pt modelId="{8BC124C1-4C60-4973-902C-DCF15B77068A}">
      <dgm:prSet/>
      <dgm:spPr/>
      <dgm:t>
        <a:bodyPr/>
        <a:lstStyle/>
        <a:p>
          <a:pPr>
            <a:defRPr cap="all"/>
          </a:pPr>
          <a:r>
            <a:rPr lang="en-GB"/>
            <a:t>WHAT ARE THE CHALLENGES</a:t>
          </a:r>
          <a:endParaRPr lang="en-US"/>
        </a:p>
      </dgm:t>
    </dgm:pt>
    <dgm:pt modelId="{BB1386D9-A72F-4427-AE5E-31156BA0C7AF}" type="parTrans" cxnId="{AB2F2F2F-741D-405F-A3A6-DF4E8E980214}">
      <dgm:prSet/>
      <dgm:spPr/>
      <dgm:t>
        <a:bodyPr/>
        <a:lstStyle/>
        <a:p>
          <a:endParaRPr lang="en-US"/>
        </a:p>
      </dgm:t>
    </dgm:pt>
    <dgm:pt modelId="{7179A613-4DB0-4815-BA6C-733D3342EEE7}" type="sibTrans" cxnId="{AB2F2F2F-741D-405F-A3A6-DF4E8E980214}">
      <dgm:prSet/>
      <dgm:spPr/>
      <dgm:t>
        <a:bodyPr/>
        <a:lstStyle/>
        <a:p>
          <a:endParaRPr lang="en-US"/>
        </a:p>
      </dgm:t>
    </dgm:pt>
    <dgm:pt modelId="{1B5D52BC-50A9-4862-9DFA-3386CA4C2DE9}">
      <dgm:prSet/>
      <dgm:spPr/>
      <dgm:t>
        <a:bodyPr/>
        <a:lstStyle/>
        <a:p>
          <a:pPr>
            <a:defRPr cap="all"/>
          </a:pPr>
          <a:r>
            <a:rPr lang="en-GB"/>
            <a:t>SUGGESTIONS</a:t>
          </a:r>
          <a:endParaRPr lang="en-US"/>
        </a:p>
      </dgm:t>
    </dgm:pt>
    <dgm:pt modelId="{3CA409D3-D9B4-47CF-8359-E56645B2142A}" type="parTrans" cxnId="{1901C021-36BA-4D06-8FF7-16D65D863B3D}">
      <dgm:prSet/>
      <dgm:spPr/>
      <dgm:t>
        <a:bodyPr/>
        <a:lstStyle/>
        <a:p>
          <a:endParaRPr lang="en-US"/>
        </a:p>
      </dgm:t>
    </dgm:pt>
    <dgm:pt modelId="{80987A0F-81B0-4516-A53E-53797606AAAD}" type="sibTrans" cxnId="{1901C021-36BA-4D06-8FF7-16D65D863B3D}">
      <dgm:prSet/>
      <dgm:spPr/>
      <dgm:t>
        <a:bodyPr/>
        <a:lstStyle/>
        <a:p>
          <a:endParaRPr lang="en-US"/>
        </a:p>
      </dgm:t>
    </dgm:pt>
    <dgm:pt modelId="{55EFC31E-D42C-4D6A-B6F7-61B19F0E1EF6}" type="pres">
      <dgm:prSet presAssocID="{014661AA-EDDF-4D95-A8C0-C0FE915643EB}" presName="root" presStyleCnt="0">
        <dgm:presLayoutVars>
          <dgm:dir/>
          <dgm:resizeHandles val="exact"/>
        </dgm:presLayoutVars>
      </dgm:prSet>
      <dgm:spPr/>
    </dgm:pt>
    <dgm:pt modelId="{CD3A41ED-4142-476D-8140-B582B4593B3D}" type="pres">
      <dgm:prSet presAssocID="{2F96ADFA-00E5-47E9-A543-D90D793B7F65}" presName="compNode" presStyleCnt="0"/>
      <dgm:spPr/>
    </dgm:pt>
    <dgm:pt modelId="{2327F18D-7F33-4502-AB07-C3A8C674C723}" type="pres">
      <dgm:prSet presAssocID="{2F96ADFA-00E5-47E9-A543-D90D793B7F65}" presName="iconBgRect" presStyleLbl="bgShp" presStyleIdx="0" presStyleCnt="3"/>
      <dgm:spPr/>
    </dgm:pt>
    <dgm:pt modelId="{9E23AD45-B7F0-45F8-AEC1-2F142D977323}" type="pres">
      <dgm:prSet presAssocID="{2F96ADFA-00E5-47E9-A543-D90D793B7F6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FA09C41-C746-4CAD-BC32-22A23D43B9CC}" type="pres">
      <dgm:prSet presAssocID="{2F96ADFA-00E5-47E9-A543-D90D793B7F65}" presName="spaceRect" presStyleCnt="0"/>
      <dgm:spPr/>
    </dgm:pt>
    <dgm:pt modelId="{A1D266C0-480B-4ED4-A5C1-3991C4E342F7}" type="pres">
      <dgm:prSet presAssocID="{2F96ADFA-00E5-47E9-A543-D90D793B7F65}" presName="textRect" presStyleLbl="revTx" presStyleIdx="0" presStyleCnt="3">
        <dgm:presLayoutVars>
          <dgm:chMax val="1"/>
          <dgm:chPref val="1"/>
        </dgm:presLayoutVars>
      </dgm:prSet>
      <dgm:spPr/>
    </dgm:pt>
    <dgm:pt modelId="{7DB2F3C3-864A-4255-B69A-91EBB9CDB4AB}" type="pres">
      <dgm:prSet presAssocID="{137C9BED-D9F9-4493-B1EA-E68370180A2D}" presName="sibTrans" presStyleCnt="0"/>
      <dgm:spPr/>
    </dgm:pt>
    <dgm:pt modelId="{9A76FDF4-3296-4731-A05C-426C854F2F6E}" type="pres">
      <dgm:prSet presAssocID="{8BC124C1-4C60-4973-902C-DCF15B77068A}" presName="compNode" presStyleCnt="0"/>
      <dgm:spPr/>
    </dgm:pt>
    <dgm:pt modelId="{6E4D0479-B9FE-428B-B927-0CB1C8457640}" type="pres">
      <dgm:prSet presAssocID="{8BC124C1-4C60-4973-902C-DCF15B77068A}" presName="iconBgRect" presStyleLbl="bgShp" presStyleIdx="1" presStyleCnt="3"/>
      <dgm:spPr/>
    </dgm:pt>
    <dgm:pt modelId="{8DA8ACBC-0784-4AF2-96FA-7B23A861D63F}" type="pres">
      <dgm:prSet presAssocID="{8BC124C1-4C60-4973-902C-DCF15B77068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5ABADF3-8AB2-4BC2-8AEB-F376934E8E30}" type="pres">
      <dgm:prSet presAssocID="{8BC124C1-4C60-4973-902C-DCF15B77068A}" presName="spaceRect" presStyleCnt="0"/>
      <dgm:spPr/>
    </dgm:pt>
    <dgm:pt modelId="{EB92A3D5-83AE-4BC9-A2C3-ED2370D1EEEA}" type="pres">
      <dgm:prSet presAssocID="{8BC124C1-4C60-4973-902C-DCF15B77068A}" presName="textRect" presStyleLbl="revTx" presStyleIdx="1" presStyleCnt="3">
        <dgm:presLayoutVars>
          <dgm:chMax val="1"/>
          <dgm:chPref val="1"/>
        </dgm:presLayoutVars>
      </dgm:prSet>
      <dgm:spPr/>
    </dgm:pt>
    <dgm:pt modelId="{81AC814B-243E-43A0-9029-DC8C1CF2068D}" type="pres">
      <dgm:prSet presAssocID="{7179A613-4DB0-4815-BA6C-733D3342EEE7}" presName="sibTrans" presStyleCnt="0"/>
      <dgm:spPr/>
    </dgm:pt>
    <dgm:pt modelId="{A6041285-7968-4940-9A08-BD0C7A616F86}" type="pres">
      <dgm:prSet presAssocID="{1B5D52BC-50A9-4862-9DFA-3386CA4C2DE9}" presName="compNode" presStyleCnt="0"/>
      <dgm:spPr/>
    </dgm:pt>
    <dgm:pt modelId="{0292C78B-58B2-41DD-935F-0DFDBE6AD287}" type="pres">
      <dgm:prSet presAssocID="{1B5D52BC-50A9-4862-9DFA-3386CA4C2DE9}" presName="iconBgRect" presStyleLbl="bgShp" presStyleIdx="2" presStyleCnt="3"/>
      <dgm:spPr/>
    </dgm:pt>
    <dgm:pt modelId="{C2884588-E921-4DCB-A2BB-67E5D45BA134}" type="pres">
      <dgm:prSet presAssocID="{1B5D52BC-50A9-4862-9DFA-3386CA4C2DE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1D06B43-9BE3-4F16-B3A3-7D2AE987A753}" type="pres">
      <dgm:prSet presAssocID="{1B5D52BC-50A9-4862-9DFA-3386CA4C2DE9}" presName="spaceRect" presStyleCnt="0"/>
      <dgm:spPr/>
    </dgm:pt>
    <dgm:pt modelId="{0AA6A801-5319-45FE-89B1-7D4870030C03}" type="pres">
      <dgm:prSet presAssocID="{1B5D52BC-50A9-4862-9DFA-3386CA4C2DE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2FFD20D-C02C-4FB4-8C6F-243DE8B6FA55}" type="presOf" srcId="{2F96ADFA-00E5-47E9-A543-D90D793B7F65}" destId="{A1D266C0-480B-4ED4-A5C1-3991C4E342F7}" srcOrd="0" destOrd="0" presId="urn:microsoft.com/office/officeart/2018/5/layout/IconCircleLabelList"/>
    <dgm:cxn modelId="{76C09B1C-2D1B-47B5-9DB3-D68DD95861AE}" srcId="{014661AA-EDDF-4D95-A8C0-C0FE915643EB}" destId="{2F96ADFA-00E5-47E9-A543-D90D793B7F65}" srcOrd="0" destOrd="0" parTransId="{966AA5BE-B6ED-4DA3-9593-4CC3F639774A}" sibTransId="{137C9BED-D9F9-4493-B1EA-E68370180A2D}"/>
    <dgm:cxn modelId="{1901C021-36BA-4D06-8FF7-16D65D863B3D}" srcId="{014661AA-EDDF-4D95-A8C0-C0FE915643EB}" destId="{1B5D52BC-50A9-4862-9DFA-3386CA4C2DE9}" srcOrd="2" destOrd="0" parTransId="{3CA409D3-D9B4-47CF-8359-E56645B2142A}" sibTransId="{80987A0F-81B0-4516-A53E-53797606AAAD}"/>
    <dgm:cxn modelId="{AB2F2F2F-741D-405F-A3A6-DF4E8E980214}" srcId="{014661AA-EDDF-4D95-A8C0-C0FE915643EB}" destId="{8BC124C1-4C60-4973-902C-DCF15B77068A}" srcOrd="1" destOrd="0" parTransId="{BB1386D9-A72F-4427-AE5E-31156BA0C7AF}" sibTransId="{7179A613-4DB0-4815-BA6C-733D3342EEE7}"/>
    <dgm:cxn modelId="{0E847343-3B16-4E24-A83E-AB9991F3AF4B}" type="presOf" srcId="{8BC124C1-4C60-4973-902C-DCF15B77068A}" destId="{EB92A3D5-83AE-4BC9-A2C3-ED2370D1EEEA}" srcOrd="0" destOrd="0" presId="urn:microsoft.com/office/officeart/2018/5/layout/IconCircleLabelList"/>
    <dgm:cxn modelId="{A4183E54-21B9-47BC-929C-B88D91E8B9B9}" type="presOf" srcId="{1B5D52BC-50A9-4862-9DFA-3386CA4C2DE9}" destId="{0AA6A801-5319-45FE-89B1-7D4870030C03}" srcOrd="0" destOrd="0" presId="urn:microsoft.com/office/officeart/2018/5/layout/IconCircleLabelList"/>
    <dgm:cxn modelId="{98722F97-8E5E-419B-8E5F-B45284CCD565}" type="presOf" srcId="{014661AA-EDDF-4D95-A8C0-C0FE915643EB}" destId="{55EFC31E-D42C-4D6A-B6F7-61B19F0E1EF6}" srcOrd="0" destOrd="0" presId="urn:microsoft.com/office/officeart/2018/5/layout/IconCircleLabelList"/>
    <dgm:cxn modelId="{6DE94B39-03C6-4CD8-B417-E3999301903C}" type="presParOf" srcId="{55EFC31E-D42C-4D6A-B6F7-61B19F0E1EF6}" destId="{CD3A41ED-4142-476D-8140-B582B4593B3D}" srcOrd="0" destOrd="0" presId="urn:microsoft.com/office/officeart/2018/5/layout/IconCircleLabelList"/>
    <dgm:cxn modelId="{4A2C3BCA-B8D2-49BD-A364-C0A60E6EEB2F}" type="presParOf" srcId="{CD3A41ED-4142-476D-8140-B582B4593B3D}" destId="{2327F18D-7F33-4502-AB07-C3A8C674C723}" srcOrd="0" destOrd="0" presId="urn:microsoft.com/office/officeart/2018/5/layout/IconCircleLabelList"/>
    <dgm:cxn modelId="{B3D962B3-A10C-4D5D-9C3B-8638705C35B8}" type="presParOf" srcId="{CD3A41ED-4142-476D-8140-B582B4593B3D}" destId="{9E23AD45-B7F0-45F8-AEC1-2F142D977323}" srcOrd="1" destOrd="0" presId="urn:microsoft.com/office/officeart/2018/5/layout/IconCircleLabelList"/>
    <dgm:cxn modelId="{60CBBB6F-0051-4637-89BD-0F862B55B807}" type="presParOf" srcId="{CD3A41ED-4142-476D-8140-B582B4593B3D}" destId="{BFA09C41-C746-4CAD-BC32-22A23D43B9CC}" srcOrd="2" destOrd="0" presId="urn:microsoft.com/office/officeart/2018/5/layout/IconCircleLabelList"/>
    <dgm:cxn modelId="{A09BAB39-C1AE-4284-BFF3-673C70406DF9}" type="presParOf" srcId="{CD3A41ED-4142-476D-8140-B582B4593B3D}" destId="{A1D266C0-480B-4ED4-A5C1-3991C4E342F7}" srcOrd="3" destOrd="0" presId="urn:microsoft.com/office/officeart/2018/5/layout/IconCircleLabelList"/>
    <dgm:cxn modelId="{E111D781-2AC6-4FF2-9C44-E80A14356C59}" type="presParOf" srcId="{55EFC31E-D42C-4D6A-B6F7-61B19F0E1EF6}" destId="{7DB2F3C3-864A-4255-B69A-91EBB9CDB4AB}" srcOrd="1" destOrd="0" presId="urn:microsoft.com/office/officeart/2018/5/layout/IconCircleLabelList"/>
    <dgm:cxn modelId="{54D65BC5-4583-4897-A34F-66DD79A11512}" type="presParOf" srcId="{55EFC31E-D42C-4D6A-B6F7-61B19F0E1EF6}" destId="{9A76FDF4-3296-4731-A05C-426C854F2F6E}" srcOrd="2" destOrd="0" presId="urn:microsoft.com/office/officeart/2018/5/layout/IconCircleLabelList"/>
    <dgm:cxn modelId="{39AA8576-0D4B-4839-BDC9-8224A1A60186}" type="presParOf" srcId="{9A76FDF4-3296-4731-A05C-426C854F2F6E}" destId="{6E4D0479-B9FE-428B-B927-0CB1C8457640}" srcOrd="0" destOrd="0" presId="urn:microsoft.com/office/officeart/2018/5/layout/IconCircleLabelList"/>
    <dgm:cxn modelId="{D0F1C93F-2A84-4C4C-A4C8-711E16E7FEBC}" type="presParOf" srcId="{9A76FDF4-3296-4731-A05C-426C854F2F6E}" destId="{8DA8ACBC-0784-4AF2-96FA-7B23A861D63F}" srcOrd="1" destOrd="0" presId="urn:microsoft.com/office/officeart/2018/5/layout/IconCircleLabelList"/>
    <dgm:cxn modelId="{5C67AE93-79D1-4109-8286-681B84398A7A}" type="presParOf" srcId="{9A76FDF4-3296-4731-A05C-426C854F2F6E}" destId="{D5ABADF3-8AB2-4BC2-8AEB-F376934E8E30}" srcOrd="2" destOrd="0" presId="urn:microsoft.com/office/officeart/2018/5/layout/IconCircleLabelList"/>
    <dgm:cxn modelId="{A166B59C-72FF-4F00-B3B2-BEF89AC92992}" type="presParOf" srcId="{9A76FDF4-3296-4731-A05C-426C854F2F6E}" destId="{EB92A3D5-83AE-4BC9-A2C3-ED2370D1EEEA}" srcOrd="3" destOrd="0" presId="urn:microsoft.com/office/officeart/2018/5/layout/IconCircleLabelList"/>
    <dgm:cxn modelId="{3C9EF86F-05A3-4D6B-9DF6-F718EE7AB4BF}" type="presParOf" srcId="{55EFC31E-D42C-4D6A-B6F7-61B19F0E1EF6}" destId="{81AC814B-243E-43A0-9029-DC8C1CF2068D}" srcOrd="3" destOrd="0" presId="urn:microsoft.com/office/officeart/2018/5/layout/IconCircleLabelList"/>
    <dgm:cxn modelId="{E6D048BD-DCA6-4CB5-B8B0-C21438B5FDDD}" type="presParOf" srcId="{55EFC31E-D42C-4D6A-B6F7-61B19F0E1EF6}" destId="{A6041285-7968-4940-9A08-BD0C7A616F86}" srcOrd="4" destOrd="0" presId="urn:microsoft.com/office/officeart/2018/5/layout/IconCircleLabelList"/>
    <dgm:cxn modelId="{0C32C229-C630-4595-9716-2FDB15E8C9B1}" type="presParOf" srcId="{A6041285-7968-4940-9A08-BD0C7A616F86}" destId="{0292C78B-58B2-41DD-935F-0DFDBE6AD287}" srcOrd="0" destOrd="0" presId="urn:microsoft.com/office/officeart/2018/5/layout/IconCircleLabelList"/>
    <dgm:cxn modelId="{54A96EED-41CB-4217-8131-B7ACCBE31F1A}" type="presParOf" srcId="{A6041285-7968-4940-9A08-BD0C7A616F86}" destId="{C2884588-E921-4DCB-A2BB-67E5D45BA134}" srcOrd="1" destOrd="0" presId="urn:microsoft.com/office/officeart/2018/5/layout/IconCircleLabelList"/>
    <dgm:cxn modelId="{56C5C396-2AE3-4855-BE5D-A23C24BE3A40}" type="presParOf" srcId="{A6041285-7968-4940-9A08-BD0C7A616F86}" destId="{41D06B43-9BE3-4F16-B3A3-7D2AE987A753}" srcOrd="2" destOrd="0" presId="urn:microsoft.com/office/officeart/2018/5/layout/IconCircleLabelList"/>
    <dgm:cxn modelId="{5A2DF539-8226-4C51-8F6E-6BF8BAE357EA}" type="presParOf" srcId="{A6041285-7968-4940-9A08-BD0C7A616F86}" destId="{0AA6A801-5319-45FE-89B1-7D4870030C0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353AA7-6A61-448C-861D-4EA47D545CB4}">
      <dsp:nvSpPr>
        <dsp:cNvPr id="0" name=""/>
        <dsp:cNvSpPr/>
      </dsp:nvSpPr>
      <dsp:spPr>
        <a:xfrm>
          <a:off x="209657" y="2566"/>
          <a:ext cx="2612792" cy="1567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Q&amp;A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Assessment</a:t>
          </a:r>
        </a:p>
      </dsp:txBody>
      <dsp:txXfrm>
        <a:off x="209657" y="2566"/>
        <a:ext cx="2612792" cy="1567675"/>
      </dsp:txXfrm>
    </dsp:sp>
    <dsp:sp modelId="{24CB4BE1-4942-44E7-9FA7-E27D78E73BD0}">
      <dsp:nvSpPr>
        <dsp:cNvPr id="0" name=""/>
        <dsp:cNvSpPr/>
      </dsp:nvSpPr>
      <dsp:spPr>
        <a:xfrm>
          <a:off x="3083730" y="2566"/>
          <a:ext cx="2612792" cy="1567675"/>
        </a:xfrm>
        <a:prstGeom prst="rect">
          <a:avLst/>
        </a:prstGeom>
        <a:solidFill>
          <a:schemeClr val="accent5">
            <a:hueOff val="-4264624"/>
            <a:satOff val="2424"/>
            <a:lumOff val="-2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Brief Overview of Pluralistic Counselling</a:t>
          </a:r>
          <a:endParaRPr lang="en-US" sz="2200" kern="1200" dirty="0"/>
        </a:p>
      </dsp:txBody>
      <dsp:txXfrm>
        <a:off x="3083730" y="2566"/>
        <a:ext cx="2612792" cy="1567675"/>
      </dsp:txXfrm>
    </dsp:sp>
    <dsp:sp modelId="{D90DCA53-E3CC-4779-AB1D-DB70017CEA4C}">
      <dsp:nvSpPr>
        <dsp:cNvPr id="0" name=""/>
        <dsp:cNvSpPr/>
      </dsp:nvSpPr>
      <dsp:spPr>
        <a:xfrm>
          <a:off x="209657" y="1831521"/>
          <a:ext cx="2612792" cy="1567675"/>
        </a:xfrm>
        <a:prstGeom prst="rect">
          <a:avLst/>
        </a:prstGeom>
        <a:solidFill>
          <a:schemeClr val="accent5">
            <a:hueOff val="-8529249"/>
            <a:satOff val="4848"/>
            <a:lumOff val="-4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Video clips –What did you notice?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Working Online</a:t>
          </a:r>
        </a:p>
      </dsp:txBody>
      <dsp:txXfrm>
        <a:off x="209657" y="1831521"/>
        <a:ext cx="2612792" cy="1567675"/>
      </dsp:txXfrm>
    </dsp:sp>
    <dsp:sp modelId="{27B56FB2-1CE0-446A-B831-62BBCA871B66}">
      <dsp:nvSpPr>
        <dsp:cNvPr id="0" name=""/>
        <dsp:cNvSpPr/>
      </dsp:nvSpPr>
      <dsp:spPr>
        <a:xfrm>
          <a:off x="3083730" y="1831521"/>
          <a:ext cx="2612792" cy="1567675"/>
        </a:xfrm>
        <a:prstGeom prst="rect">
          <a:avLst/>
        </a:prstGeom>
        <a:solidFill>
          <a:schemeClr val="accent5">
            <a:hueOff val="-12793873"/>
            <a:satOff val="7271"/>
            <a:lumOff val="-6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Journal Article Discussion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Placement Updates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 </a:t>
          </a:r>
          <a:endParaRPr lang="en-US" sz="2200" kern="1200" dirty="0"/>
        </a:p>
      </dsp:txBody>
      <dsp:txXfrm>
        <a:off x="3083730" y="1831521"/>
        <a:ext cx="2612792" cy="1567675"/>
      </dsp:txXfrm>
    </dsp:sp>
    <dsp:sp modelId="{DF823297-3DAB-44A0-AC96-729DC95F8AB5}">
      <dsp:nvSpPr>
        <dsp:cNvPr id="0" name=""/>
        <dsp:cNvSpPr/>
      </dsp:nvSpPr>
      <dsp:spPr>
        <a:xfrm>
          <a:off x="209657" y="3660476"/>
          <a:ext cx="2612792" cy="1567675"/>
        </a:xfrm>
        <a:prstGeom prst="rect">
          <a:avLst/>
        </a:prstGeom>
        <a:solidFill>
          <a:schemeClr val="accent5">
            <a:hueOff val="-17058497"/>
            <a:satOff val="9695"/>
            <a:lumOff val="-8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Skills Practice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Working with Emotions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Fishbowl exercise </a:t>
          </a:r>
        </a:p>
      </dsp:txBody>
      <dsp:txXfrm>
        <a:off x="209657" y="3660476"/>
        <a:ext cx="2612792" cy="1567675"/>
      </dsp:txXfrm>
    </dsp:sp>
    <dsp:sp modelId="{B27E2C21-CD00-4E60-A922-93158EBE78D4}">
      <dsp:nvSpPr>
        <dsp:cNvPr id="0" name=""/>
        <dsp:cNvSpPr/>
      </dsp:nvSpPr>
      <dsp:spPr>
        <a:xfrm>
          <a:off x="3083730" y="3660476"/>
          <a:ext cx="2612792" cy="1567675"/>
        </a:xfrm>
        <a:prstGeom prst="rect">
          <a:avLst/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Reflective Practice Exercise 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Evaluation (written) </a:t>
          </a:r>
        </a:p>
      </dsp:txBody>
      <dsp:txXfrm>
        <a:off x="3083730" y="3660476"/>
        <a:ext cx="2612792" cy="1567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FC1EA3-4BCD-48F3-BCB1-316B7638B43A}">
      <dsp:nvSpPr>
        <dsp:cNvPr id="0" name=""/>
        <dsp:cNvSpPr/>
      </dsp:nvSpPr>
      <dsp:spPr>
        <a:xfrm>
          <a:off x="684230" y="1899"/>
          <a:ext cx="998279" cy="99827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AB5A5-AB01-4360-9D4E-B71D0B0DCC32}">
      <dsp:nvSpPr>
        <dsp:cNvPr id="0" name=""/>
        <dsp:cNvSpPr/>
      </dsp:nvSpPr>
      <dsp:spPr>
        <a:xfrm>
          <a:off x="896978" y="214647"/>
          <a:ext cx="572783" cy="572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337C0-24B6-4334-8834-9C5EE4BA50D9}">
      <dsp:nvSpPr>
        <dsp:cNvPr id="0" name=""/>
        <dsp:cNvSpPr/>
      </dsp:nvSpPr>
      <dsp:spPr>
        <a:xfrm>
          <a:off x="365108" y="1311118"/>
          <a:ext cx="1636523" cy="2412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Pluralistic practice puts the client at the centre of a collaborative and engaging relationship, viewing the client</a:t>
          </a:r>
          <a:endParaRPr lang="en-US" sz="1600" kern="1200" dirty="0"/>
        </a:p>
      </dsp:txBody>
      <dsp:txXfrm>
        <a:off x="365108" y="1311118"/>
        <a:ext cx="1636523" cy="2412593"/>
      </dsp:txXfrm>
    </dsp:sp>
    <dsp:sp modelId="{2D6DCA61-C1BC-46BA-BFF4-A33DAAACD46D}">
      <dsp:nvSpPr>
        <dsp:cNvPr id="0" name=""/>
        <dsp:cNvSpPr/>
      </dsp:nvSpPr>
      <dsp:spPr>
        <a:xfrm>
          <a:off x="2607145" y="1899"/>
          <a:ext cx="998279" cy="998279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272BB8-6458-4BB7-955D-84B3057B248D}">
      <dsp:nvSpPr>
        <dsp:cNvPr id="0" name=""/>
        <dsp:cNvSpPr/>
      </dsp:nvSpPr>
      <dsp:spPr>
        <a:xfrm>
          <a:off x="2819893" y="214647"/>
          <a:ext cx="572783" cy="572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73B1E-6373-4513-8FF5-789A3B0763A0}">
      <dsp:nvSpPr>
        <dsp:cNvPr id="0" name=""/>
        <dsp:cNvSpPr/>
      </dsp:nvSpPr>
      <dsp:spPr>
        <a:xfrm>
          <a:off x="2288023" y="1311118"/>
          <a:ext cx="1636523" cy="2412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Pluralistic practitioners work collaboratively with their clients to understand their view of their situation and help clients identify goals they want to aim for..</a:t>
          </a:r>
          <a:endParaRPr lang="en-US" sz="1400" kern="1200" dirty="0"/>
        </a:p>
      </dsp:txBody>
      <dsp:txXfrm>
        <a:off x="2288023" y="1311118"/>
        <a:ext cx="1636523" cy="2412593"/>
      </dsp:txXfrm>
    </dsp:sp>
    <dsp:sp modelId="{265F4118-D4F4-4F26-9146-1978B371F781}">
      <dsp:nvSpPr>
        <dsp:cNvPr id="0" name=""/>
        <dsp:cNvSpPr/>
      </dsp:nvSpPr>
      <dsp:spPr>
        <a:xfrm>
          <a:off x="4530060" y="1899"/>
          <a:ext cx="998279" cy="998279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028A1-0DC6-4E1F-AECA-A4D6A6CB1AE0}">
      <dsp:nvSpPr>
        <dsp:cNvPr id="0" name=""/>
        <dsp:cNvSpPr/>
      </dsp:nvSpPr>
      <dsp:spPr>
        <a:xfrm>
          <a:off x="4742808" y="214647"/>
          <a:ext cx="572783" cy="5727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F4F02-F0E4-45C1-BBA4-B748B6BA231B}">
      <dsp:nvSpPr>
        <dsp:cNvPr id="0" name=""/>
        <dsp:cNvSpPr/>
      </dsp:nvSpPr>
      <dsp:spPr>
        <a:xfrm>
          <a:off x="4210938" y="1311118"/>
          <a:ext cx="1636523" cy="2412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Pluralistic practitioners are informed by a hopeful, postmodern, constructivist view of the world, believing that there is no one fixed or absolute truth</a:t>
          </a:r>
          <a:r>
            <a:rPr lang="en-GB" sz="1400" kern="1200"/>
            <a:t>; </a:t>
          </a:r>
          <a:endParaRPr lang="en-US" sz="1400" kern="1200" dirty="0"/>
        </a:p>
      </dsp:txBody>
      <dsp:txXfrm>
        <a:off x="4210938" y="1311118"/>
        <a:ext cx="1636523" cy="2412593"/>
      </dsp:txXfrm>
    </dsp:sp>
    <dsp:sp modelId="{E36F2045-670D-4F7C-9742-A9CFDDCD4F6D}">
      <dsp:nvSpPr>
        <dsp:cNvPr id="0" name=""/>
        <dsp:cNvSpPr/>
      </dsp:nvSpPr>
      <dsp:spPr>
        <a:xfrm>
          <a:off x="6452975" y="1899"/>
          <a:ext cx="998279" cy="998279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2DF02-606F-41F3-847C-3A266BC274F9}">
      <dsp:nvSpPr>
        <dsp:cNvPr id="0" name=""/>
        <dsp:cNvSpPr/>
      </dsp:nvSpPr>
      <dsp:spPr>
        <a:xfrm>
          <a:off x="6665723" y="214647"/>
          <a:ext cx="572783" cy="5727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EF5DA-EA54-44C6-B83B-390382EE610A}">
      <dsp:nvSpPr>
        <dsp:cNvPr id="0" name=""/>
        <dsp:cNvSpPr/>
      </dsp:nvSpPr>
      <dsp:spPr>
        <a:xfrm>
          <a:off x="6133853" y="1311118"/>
          <a:ext cx="1636523" cy="2412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Pluralistic Practice.com</a:t>
          </a:r>
          <a:endParaRPr lang="en-US" sz="1600" kern="1200" dirty="0"/>
        </a:p>
      </dsp:txBody>
      <dsp:txXfrm>
        <a:off x="6133853" y="1311118"/>
        <a:ext cx="1636523" cy="2412593"/>
      </dsp:txXfrm>
    </dsp:sp>
    <dsp:sp modelId="{342F8B46-F517-467B-B695-05E4BD8FCE28}">
      <dsp:nvSpPr>
        <dsp:cNvPr id="0" name=""/>
        <dsp:cNvSpPr/>
      </dsp:nvSpPr>
      <dsp:spPr>
        <a:xfrm>
          <a:off x="8375890" y="1899"/>
          <a:ext cx="998279" cy="998279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033B66-5341-49DE-8EA4-4E59AB77B814}">
      <dsp:nvSpPr>
        <dsp:cNvPr id="0" name=""/>
        <dsp:cNvSpPr/>
      </dsp:nvSpPr>
      <dsp:spPr>
        <a:xfrm>
          <a:off x="8588638" y="214647"/>
          <a:ext cx="572783" cy="5727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75FE9-CA31-4070-9AFF-8535DFB0F542}">
      <dsp:nvSpPr>
        <dsp:cNvPr id="0" name=""/>
        <dsp:cNvSpPr/>
      </dsp:nvSpPr>
      <dsp:spPr>
        <a:xfrm>
          <a:off x="8056768" y="1311118"/>
          <a:ext cx="1636523" cy="2412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hlinkClick xmlns:r="http://schemas.openxmlformats.org/officeDocument/2006/relationships" r:id="rId11"/>
            </a:rPr>
            <a:t>https://pluralisticpractice.weebly.com/</a:t>
          </a:r>
          <a:endParaRPr lang="en-US" sz="1600" kern="1200" dirty="0"/>
        </a:p>
      </dsp:txBody>
      <dsp:txXfrm>
        <a:off x="8056768" y="1311118"/>
        <a:ext cx="1636523" cy="24125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27F18D-7F33-4502-AB07-C3A8C674C723}">
      <dsp:nvSpPr>
        <dsp:cNvPr id="0" name=""/>
        <dsp:cNvSpPr/>
      </dsp:nvSpPr>
      <dsp:spPr>
        <a:xfrm>
          <a:off x="638506" y="14218"/>
          <a:ext cx="1647000" cy="1647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3AD45-B7F0-45F8-AEC1-2F142D977323}">
      <dsp:nvSpPr>
        <dsp:cNvPr id="0" name=""/>
        <dsp:cNvSpPr/>
      </dsp:nvSpPr>
      <dsp:spPr>
        <a:xfrm>
          <a:off x="989506" y="365218"/>
          <a:ext cx="945000" cy="945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D266C0-480B-4ED4-A5C1-3991C4E342F7}">
      <dsp:nvSpPr>
        <dsp:cNvPr id="0" name=""/>
        <dsp:cNvSpPr/>
      </dsp:nvSpPr>
      <dsp:spPr>
        <a:xfrm>
          <a:off x="112006" y="2174218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WHAT IS GOING WELL</a:t>
          </a:r>
          <a:endParaRPr lang="en-US" sz="2700" kern="1200"/>
        </a:p>
      </dsp:txBody>
      <dsp:txXfrm>
        <a:off x="112006" y="2174218"/>
        <a:ext cx="2700000" cy="720000"/>
      </dsp:txXfrm>
    </dsp:sp>
    <dsp:sp modelId="{6E4D0479-B9FE-428B-B927-0CB1C8457640}">
      <dsp:nvSpPr>
        <dsp:cNvPr id="0" name=""/>
        <dsp:cNvSpPr/>
      </dsp:nvSpPr>
      <dsp:spPr>
        <a:xfrm>
          <a:off x="3811006" y="14218"/>
          <a:ext cx="1647000" cy="1647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A8ACBC-0784-4AF2-96FA-7B23A861D63F}">
      <dsp:nvSpPr>
        <dsp:cNvPr id="0" name=""/>
        <dsp:cNvSpPr/>
      </dsp:nvSpPr>
      <dsp:spPr>
        <a:xfrm>
          <a:off x="4162006" y="365218"/>
          <a:ext cx="945000" cy="945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2A3D5-83AE-4BC9-A2C3-ED2370D1EEEA}">
      <dsp:nvSpPr>
        <dsp:cNvPr id="0" name=""/>
        <dsp:cNvSpPr/>
      </dsp:nvSpPr>
      <dsp:spPr>
        <a:xfrm>
          <a:off x="3284506" y="2174218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WHAT ARE THE CHALLENGES</a:t>
          </a:r>
          <a:endParaRPr lang="en-US" sz="2700" kern="1200"/>
        </a:p>
      </dsp:txBody>
      <dsp:txXfrm>
        <a:off x="3284506" y="2174218"/>
        <a:ext cx="2700000" cy="720000"/>
      </dsp:txXfrm>
    </dsp:sp>
    <dsp:sp modelId="{0292C78B-58B2-41DD-935F-0DFDBE6AD287}">
      <dsp:nvSpPr>
        <dsp:cNvPr id="0" name=""/>
        <dsp:cNvSpPr/>
      </dsp:nvSpPr>
      <dsp:spPr>
        <a:xfrm>
          <a:off x="6983506" y="14218"/>
          <a:ext cx="1647000" cy="1647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884588-E921-4DCB-A2BB-67E5D45BA134}">
      <dsp:nvSpPr>
        <dsp:cNvPr id="0" name=""/>
        <dsp:cNvSpPr/>
      </dsp:nvSpPr>
      <dsp:spPr>
        <a:xfrm>
          <a:off x="7334506" y="365218"/>
          <a:ext cx="945000" cy="945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6A801-5319-45FE-89B1-7D4870030C03}">
      <dsp:nvSpPr>
        <dsp:cNvPr id="0" name=""/>
        <dsp:cNvSpPr/>
      </dsp:nvSpPr>
      <dsp:spPr>
        <a:xfrm>
          <a:off x="6457006" y="2174218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SUGGESTIONS</a:t>
          </a:r>
          <a:endParaRPr lang="en-US" sz="2700" kern="1200"/>
        </a:p>
      </dsp:txBody>
      <dsp:txXfrm>
        <a:off x="6457006" y="2174218"/>
        <a:ext cx="27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0CF6C8-3C12-456B-B7B5-8EEFACBACCB6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FADDDE-D69D-4750-8414-76729BA0FE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91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148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949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200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749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567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7032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165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234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3101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963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331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15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h/10.1002/capr.12385" TargetMode="External"/><Relationship Id="rId2" Type="http://schemas.openxmlformats.org/officeDocument/2006/relationships/hyperlink" Target="https://mick-cooper.squarespace.com/pluralistic-therap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80/14779757.2021.1938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03" r="-1" b="4813"/>
          <a:stretch/>
        </p:blipFill>
        <p:spPr>
          <a:xfrm>
            <a:off x="-1" y="-219008"/>
            <a:ext cx="12192000" cy="4551026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700" cap="all" spc="-100" dirty="0"/>
              <a:t>Counselling Skills and Approaches ECPS5008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4275" y="5783001"/>
            <a:ext cx="10656310" cy="425961"/>
          </a:xfr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3200" b="1" spc="80"/>
              <a:t>On Campus Session </a:t>
            </a:r>
            <a:endParaRPr lang="en-US" sz="3200" b="1" spc="80" dirty="0"/>
          </a:p>
        </p:txBody>
      </p:sp>
    </p:spTree>
    <p:extLst>
      <p:ext uri="{BB962C8B-B14F-4D97-AF65-F5344CB8AC3E}">
        <p14:creationId xmlns:p14="http://schemas.microsoft.com/office/powerpoint/2010/main" val="771012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Aims for today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8E36FC-3808-4C34-8FE8-2AEFB1265A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03905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3866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A83E2486-EF65-4E96-BD1A-4CF0E8F8B0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7787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87FD26E4-041F-4EF2-B92D-6034C0F8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bg1">
                  <a:alpha val="30000"/>
                </a:schemeClr>
              </a:gs>
              <a:gs pos="80000">
                <a:schemeClr val="bg1">
                  <a:alpha val="15000"/>
                </a:schemeClr>
              </a:gs>
              <a:gs pos="0">
                <a:schemeClr val="bg1">
                  <a:alpha val="0"/>
                </a:schemeClr>
              </a:gs>
              <a:gs pos="20000">
                <a:schemeClr val="bg1">
                  <a:alpha val="15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D7DB3D-3ADC-4A8B-91A6-8D56C70A7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322" y="1179739"/>
            <a:ext cx="9443357" cy="2753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800" cap="all" spc="-100"/>
              <a:t>Q &amp; A Session </a:t>
            </a:r>
            <a:br>
              <a:rPr lang="en-US" sz="6800" cap="all" spc="-100"/>
            </a:br>
            <a:endParaRPr lang="en-US" sz="6800" cap="all" spc="-100"/>
          </a:p>
        </p:txBody>
      </p:sp>
    </p:spTree>
    <p:extLst>
      <p:ext uri="{BB962C8B-B14F-4D97-AF65-F5344CB8AC3E}">
        <p14:creationId xmlns:p14="http://schemas.microsoft.com/office/powerpoint/2010/main" val="2886038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Pluralistic Counselling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AA428E3-2D92-4506-BD78-947FD24A41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374464"/>
              </p:ext>
            </p:extLst>
          </p:nvPr>
        </p:nvGraphicFramePr>
        <p:xfrm>
          <a:off x="1066800" y="2331964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4675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3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9" name="Rectangle 32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0" name="Rectangle 34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61" name="Rectangle 36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2" name="Group 3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Rectangle 43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45">
            <a:extLst>
              <a:ext uri="{FF2B5EF4-FFF2-40B4-BE49-F238E27FC236}">
                <a16:creationId xmlns:a16="http://schemas.microsoft.com/office/drawing/2014/main" id="{9D879A56-BA4A-47BE-B8EA-643910D69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65" name="Rectangle 47">
            <a:extLst>
              <a:ext uri="{FF2B5EF4-FFF2-40B4-BE49-F238E27FC236}">
                <a16:creationId xmlns:a16="http://schemas.microsoft.com/office/drawing/2014/main" id="{68E7D62B-6F82-4DD0-9764-C143AEAAC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432D2-5F62-4F27-A0F5-5F43C0E75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249" y="1348843"/>
            <a:ext cx="5716338" cy="449777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sz="2400" b="1" cap="all" spc="-100" dirty="0"/>
              <a:t>Online Counselling</a:t>
            </a:r>
            <a:br>
              <a:rPr lang="en-US" sz="2400" cap="all" spc="-100" dirty="0"/>
            </a:br>
            <a:br>
              <a:rPr lang="en-US" sz="2400" cap="all" spc="-100" dirty="0"/>
            </a:br>
            <a:br>
              <a:rPr lang="en-US" sz="2400" cap="all" spc="-100" dirty="0"/>
            </a:br>
            <a:r>
              <a:rPr lang="en-US" sz="2400" b="1" cap="all" spc="-100" dirty="0"/>
              <a:t>Video Clip 1 - Terry Hanley</a:t>
            </a:r>
            <a:br>
              <a:rPr lang="en-US" sz="2400" cap="all" spc="-100" dirty="0"/>
            </a:br>
            <a:br>
              <a:rPr lang="en-US" sz="2400" cap="all" spc="-100" dirty="0"/>
            </a:br>
            <a:r>
              <a:rPr lang="en-US" sz="2400" cap="all" spc="-100" dirty="0"/>
              <a:t>Questions/Comments</a:t>
            </a:r>
            <a:br>
              <a:rPr lang="en-US" sz="2400" cap="all" spc="-100" dirty="0"/>
            </a:br>
            <a:br>
              <a:rPr lang="en-US" sz="2400" cap="all" spc="-100" dirty="0"/>
            </a:br>
            <a:br>
              <a:rPr lang="en-US" sz="2400" cap="all" spc="-100" dirty="0"/>
            </a:br>
            <a:r>
              <a:rPr lang="en-US" sz="2400" b="1" cap="all" spc="-100" dirty="0"/>
              <a:t>Video Clip 2 Mick Cooper – Online Session </a:t>
            </a:r>
            <a:r>
              <a:rPr lang="en-US" sz="2400" cap="all" spc="-100" dirty="0"/>
              <a:t>– </a:t>
            </a:r>
            <a:br>
              <a:rPr lang="en-US" sz="2400" cap="all" spc="-100" dirty="0"/>
            </a:br>
            <a:br>
              <a:rPr lang="en-US" sz="2400" cap="all" spc="-100" dirty="0"/>
            </a:br>
            <a:r>
              <a:rPr lang="en-US" sz="2400" cap="all" spc="-100" dirty="0"/>
              <a:t>What Skills are you hearing or seeing?</a:t>
            </a:r>
            <a:br>
              <a:rPr lang="en-US" sz="2400" cap="all" spc="-100" dirty="0"/>
            </a:br>
            <a:r>
              <a:rPr lang="en-US" sz="2400" cap="all" spc="-100" dirty="0"/>
              <a:t>What are the challenges?</a:t>
            </a:r>
            <a:br>
              <a:rPr lang="en-US" sz="2000" cap="all" spc="-100" dirty="0"/>
            </a:br>
            <a:br>
              <a:rPr lang="en-US" sz="2000" cap="all" spc="-100" dirty="0"/>
            </a:br>
            <a:r>
              <a:rPr lang="en-US" sz="2000" cap="all" spc="-100" dirty="0"/>
              <a:t> </a:t>
            </a:r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855B0A4A-13A7-4B7E-A5F8-31D9A34421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967" r="1" b="1"/>
          <a:stretch/>
        </p:blipFill>
        <p:spPr>
          <a:xfrm>
            <a:off x="616737" y="621793"/>
            <a:ext cx="4376501" cy="5614416"/>
          </a:xfrm>
          <a:prstGeom prst="rect">
            <a:avLst/>
          </a:prstGeom>
        </p:spPr>
      </p:pic>
      <p:sp>
        <p:nvSpPr>
          <p:cNvPr id="66" name="Rectangle 49">
            <a:extLst>
              <a:ext uri="{FF2B5EF4-FFF2-40B4-BE49-F238E27FC236}">
                <a16:creationId xmlns:a16="http://schemas.microsoft.com/office/drawing/2014/main" id="{9C283B92-B6AF-4FE0-AF35-F51A6790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7" name="Straight Connector 51">
            <a:extLst>
              <a:ext uri="{FF2B5EF4-FFF2-40B4-BE49-F238E27FC236}">
                <a16:creationId xmlns:a16="http://schemas.microsoft.com/office/drawing/2014/main" id="{9B60A8CB-176B-4FD6-AD24-9D98027E5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53">
            <a:extLst>
              <a:ext uri="{FF2B5EF4-FFF2-40B4-BE49-F238E27FC236}">
                <a16:creationId xmlns:a16="http://schemas.microsoft.com/office/drawing/2014/main" id="{8171CA5D-A004-471D-81F2-0B1381DE6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55">
            <a:extLst>
              <a:ext uri="{FF2B5EF4-FFF2-40B4-BE49-F238E27FC236}">
                <a16:creationId xmlns:a16="http://schemas.microsoft.com/office/drawing/2014/main" id="{0682D131-57BB-442B-BD9B-8F06D2B23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6576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le de magazines sur la table">
            <a:extLst>
              <a:ext uri="{FF2B5EF4-FFF2-40B4-BE49-F238E27FC236}">
                <a16:creationId xmlns:a16="http://schemas.microsoft.com/office/drawing/2014/main" id="{6AE6DEAC-EC1E-481E-B661-01F1242EB0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55" b="2675"/>
          <a:stretch/>
        </p:blipFill>
        <p:spPr>
          <a:xfrm>
            <a:off x="56486" y="-350428"/>
            <a:ext cx="12191977" cy="685802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554BA-D43C-4CEF-9B26-983E9044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7044065" cy="54288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3000"/>
              </a:lnSpc>
            </a:pPr>
            <a:r>
              <a:rPr lang="en-US" sz="6000" cap="all" spc="-100" dirty="0">
                <a:solidFill>
                  <a:schemeClr val="bg1"/>
                </a:solidFill>
              </a:rPr>
              <a:t>Journal Article Discussion</a:t>
            </a:r>
            <a:br>
              <a:rPr lang="en-US" sz="6000" cap="all" spc="-100" dirty="0">
                <a:solidFill>
                  <a:schemeClr val="bg1"/>
                </a:solidFill>
              </a:rPr>
            </a:br>
            <a:br>
              <a:rPr lang="en-US" sz="6000" cap="all" spc="-100" dirty="0">
                <a:solidFill>
                  <a:schemeClr val="bg1"/>
                </a:solidFill>
              </a:rPr>
            </a:br>
            <a:r>
              <a:rPr lang="en-US" sz="6000" cap="all" spc="-100" dirty="0">
                <a:solidFill>
                  <a:schemeClr val="bg1"/>
                </a:solidFill>
              </a:rPr>
              <a:t>&amp; </a:t>
            </a:r>
            <a:br>
              <a:rPr lang="en-US" sz="6000" cap="all" spc="-100" dirty="0">
                <a:solidFill>
                  <a:schemeClr val="bg1"/>
                </a:solidFill>
              </a:rPr>
            </a:br>
            <a:br>
              <a:rPr lang="en-US" sz="6000" cap="all" spc="-100" dirty="0">
                <a:solidFill>
                  <a:schemeClr val="bg1"/>
                </a:solidFill>
              </a:rPr>
            </a:br>
            <a:r>
              <a:rPr lang="en-US" sz="6000" cap="all" spc="-100" dirty="0">
                <a:solidFill>
                  <a:schemeClr val="bg1"/>
                </a:solidFill>
              </a:rPr>
              <a:t>Placement Updates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18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paper ship leading among white ships">
            <a:extLst>
              <a:ext uri="{FF2B5EF4-FFF2-40B4-BE49-F238E27FC236}">
                <a16:creationId xmlns:a16="http://schemas.microsoft.com/office/drawing/2014/main" id="{9C159219-0149-4374-880C-C9B92AB671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780" r="-1" b="-1"/>
          <a:stretch/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D2EC5-E83E-4E89-AD0A-6B7923273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sz="4000" dirty="0"/>
              <a:t>Skills Practice/Triad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D476A-7413-4826-A0F4-5127BA824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Role of the Client</a:t>
            </a:r>
          </a:p>
          <a:p>
            <a:pPr marL="0" indent="0">
              <a:buNone/>
            </a:pPr>
            <a:r>
              <a:rPr lang="en-GB" sz="3600" dirty="0"/>
              <a:t>Role of the Helper/Counsellor</a:t>
            </a:r>
          </a:p>
          <a:p>
            <a:pPr marL="0" indent="0">
              <a:buNone/>
            </a:pPr>
            <a:r>
              <a:rPr lang="en-GB" sz="3600" dirty="0"/>
              <a:t>Role of the Observer</a:t>
            </a:r>
          </a:p>
          <a:p>
            <a:pPr marL="0" indent="0">
              <a:buNone/>
            </a:pPr>
            <a:r>
              <a:rPr lang="en-GB" sz="3600" b="1" dirty="0">
                <a:solidFill>
                  <a:srgbClr val="0070C0"/>
                </a:solidFill>
              </a:rPr>
              <a:t>Theme:  Working with emotions </a:t>
            </a:r>
          </a:p>
        </p:txBody>
      </p:sp>
    </p:spTree>
    <p:extLst>
      <p:ext uri="{BB962C8B-B14F-4D97-AF65-F5344CB8AC3E}">
        <p14:creationId xmlns:p14="http://schemas.microsoft.com/office/powerpoint/2010/main" val="906709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olden Betta blends beautifully on a black background">
            <a:extLst>
              <a:ext uri="{FF2B5EF4-FFF2-40B4-BE49-F238E27FC236}">
                <a16:creationId xmlns:a16="http://schemas.microsoft.com/office/drawing/2014/main" id="{73127B76-34EB-4B80-A3A9-836C8B37EE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0159" b="557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87FD26E4-041F-4EF2-B92D-6034C0F8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bg1">
                  <a:alpha val="30000"/>
                </a:schemeClr>
              </a:gs>
              <a:gs pos="80000">
                <a:schemeClr val="bg1">
                  <a:alpha val="15000"/>
                </a:schemeClr>
              </a:gs>
              <a:gs pos="0">
                <a:schemeClr val="bg1">
                  <a:alpha val="0"/>
                </a:schemeClr>
              </a:gs>
              <a:gs pos="20000">
                <a:schemeClr val="bg1">
                  <a:alpha val="15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03FB40-43AF-4F9F-ADD1-9742484F4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322" y="1179739"/>
            <a:ext cx="9443357" cy="2753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800" cap="all" spc="-100" dirty="0"/>
              <a:t>Fishbowl  Activity</a:t>
            </a:r>
          </a:p>
        </p:txBody>
      </p:sp>
    </p:spTree>
    <p:extLst>
      <p:ext uri="{BB962C8B-B14F-4D97-AF65-F5344CB8AC3E}">
        <p14:creationId xmlns:p14="http://schemas.microsoft.com/office/powerpoint/2010/main" val="39494310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D6CD28-D147-4DC0-A5FF-335351C7D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7CDDF69-9963-4CB8-8441-2D6CA2C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199"/>
            <a:ext cx="11281609" cy="214616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8B53A5F-63B3-4E86-93F7-275390D7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0453"/>
            <a:ext cx="10954512" cy="1819656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8D9A2-A0BD-4AB2-BD04-9209BAB67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794" y="844481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EVALUATION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2463E2-100D-4C40-AA08-CBE4F6287A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7074811"/>
              </p:ext>
            </p:extLst>
          </p:nvPr>
        </p:nvGraphicFramePr>
        <p:xfrm>
          <a:off x="1473200" y="3060562"/>
          <a:ext cx="9269012" cy="2908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6942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Cooper, M. Pluralistic practice therapy an introduction </a:t>
            </a:r>
            <a:r>
              <a:rPr lang="en-GB" sz="1800" dirty="0">
                <a:hlinkClick r:id="rId2"/>
              </a:rPr>
              <a:t>Pluralistic therapy — Mick Cooper Training and Consultancy (squarespace.com)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Hanley, T.(2021).Research online counselling and psychotherapy, The past, the present and the future </a:t>
            </a:r>
            <a:r>
              <a:rPr lang="en-GB" sz="1800" i="1" dirty="0"/>
              <a:t>Counselling Psychotherapy Research</a:t>
            </a:r>
            <a:r>
              <a:rPr lang="en-GB" sz="1800" dirty="0"/>
              <a:t>.(21) 493-497. </a:t>
            </a:r>
            <a:r>
              <a:rPr lang="en-GB" sz="1800" dirty="0">
                <a:hlinkClick r:id="rId3"/>
              </a:rPr>
              <a:t>https://doi.orh/10.1002/capr.12385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Hanley. T. (2021). Online </a:t>
            </a:r>
            <a:r>
              <a:rPr lang="en-GB" sz="1800" dirty="0" err="1"/>
              <a:t>counseling</a:t>
            </a:r>
            <a:r>
              <a:rPr lang="en-GB" sz="1800" dirty="0"/>
              <a:t> and psychotherapy textbooks for the person-</a:t>
            </a:r>
            <a:r>
              <a:rPr lang="en-GB" sz="1800" dirty="0" err="1"/>
              <a:t>centered</a:t>
            </a:r>
            <a:r>
              <a:rPr lang="en-GB" sz="1800" dirty="0"/>
              <a:t> and experiential psychotherapies: from COVID-19 and beyond, Person-</a:t>
            </a:r>
            <a:r>
              <a:rPr lang="en-GB" sz="1800" dirty="0" err="1"/>
              <a:t>Centered</a:t>
            </a:r>
            <a:r>
              <a:rPr lang="en-GB" sz="1800" dirty="0"/>
              <a:t> &amp; Experiential </a:t>
            </a:r>
            <a:r>
              <a:rPr lang="en-GB" sz="1800" dirty="0" err="1"/>
              <a:t>Psychotherapies.</a:t>
            </a:r>
            <a:r>
              <a:rPr lang="en-GB" sz="1800" dirty="0" err="1">
                <a:hlinkClick r:id="rId4"/>
              </a:rPr>
              <a:t>https</a:t>
            </a:r>
            <a:r>
              <a:rPr lang="en-GB" sz="1800" dirty="0">
                <a:hlinkClick r:id="rId4"/>
              </a:rPr>
              <a:t>://doi.org/10.1080/14779757.2021.193818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Simpson S, Richardson L, </a:t>
            </a:r>
            <a:r>
              <a:rPr lang="en-GB" sz="1800" dirty="0" err="1"/>
              <a:t>Pietrabissa</a:t>
            </a:r>
            <a:r>
              <a:rPr lang="en-GB" sz="1800" dirty="0"/>
              <a:t> G, </a:t>
            </a:r>
            <a:r>
              <a:rPr lang="en-GB" sz="1800" dirty="0" err="1"/>
              <a:t>Castelnuovo</a:t>
            </a:r>
            <a:r>
              <a:rPr lang="en-GB" sz="1800" dirty="0"/>
              <a:t> G, Reid C. (2021). </a:t>
            </a:r>
            <a:r>
              <a:rPr lang="en-GB" sz="1800" dirty="0" err="1"/>
              <a:t>Videotherapy</a:t>
            </a:r>
            <a:r>
              <a:rPr lang="en-GB" sz="1800" dirty="0"/>
              <a:t> and therapeutic alliance in the age of COVID-19. Clinical Psychology Psychotherapy. (28) 409–421 https://doi.org/10.1002/cpp. 2521</a:t>
            </a:r>
          </a:p>
          <a:p>
            <a:pPr marL="0" indent="0">
              <a:buNone/>
            </a:pPr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19346172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5166</TotalTime>
  <Words>377</Words>
  <Application>Microsoft Office PowerPoint</Application>
  <PresentationFormat>Widescreen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Gill Sans MT</vt:lpstr>
      <vt:lpstr>Garamond</vt:lpstr>
      <vt:lpstr>Calibri</vt:lpstr>
      <vt:lpstr>SavonVTI</vt:lpstr>
      <vt:lpstr>Counselling Skills and Approaches ECPS5008</vt:lpstr>
      <vt:lpstr>Aims for today </vt:lpstr>
      <vt:lpstr>Q &amp; A Session  </vt:lpstr>
      <vt:lpstr>Pluralistic Counselling</vt:lpstr>
      <vt:lpstr>Online Counselling   Video Clip 1 - Terry Hanley  Questions/Comments   Video Clip 2 Mick Cooper – Online Session –   What Skills are you hearing or seeing? What are the challenges?   </vt:lpstr>
      <vt:lpstr>Journal Article Discussion  &amp;   Placement Updates </vt:lpstr>
      <vt:lpstr>Skills Practice/Triad Work</vt:lpstr>
      <vt:lpstr>Fishbowl  Activity</vt:lpstr>
      <vt:lpstr>EVALUATION </vt:lpstr>
      <vt:lpstr>Resources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Person-Centred Counselling</dc:title>
  <dc:creator>Catherine Slade</dc:creator>
  <cp:lastModifiedBy>Ruth Groff</cp:lastModifiedBy>
  <cp:revision>47</cp:revision>
  <dcterms:created xsi:type="dcterms:W3CDTF">2016-03-14T10:14:17Z</dcterms:created>
  <dcterms:modified xsi:type="dcterms:W3CDTF">2021-11-01T15:27:04Z</dcterms:modified>
</cp:coreProperties>
</file>