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64" r:id="rId2"/>
    <p:sldId id="383" r:id="rId3"/>
    <p:sldId id="380" r:id="rId4"/>
    <p:sldId id="365" r:id="rId5"/>
    <p:sldId id="381" r:id="rId6"/>
    <p:sldId id="378" r:id="rId7"/>
    <p:sldId id="384" r:id="rId8"/>
    <p:sldId id="385" r:id="rId9"/>
    <p:sldId id="379" r:id="rId10"/>
    <p:sldId id="38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B363B-087B-49E0-9EA0-FB40EF45CA9C}" v="10" dt="2025-10-01T10:54:21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70" d="100"/>
          <a:sy n="70" d="100"/>
        </p:scale>
        <p:origin x="1138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dette Jack" userId="577a32b12b2d5358" providerId="LiveId" clId="{2E7B363B-087B-49E0-9EA0-FB40EF45CA9C}"/>
    <pc:docChg chg="modSld">
      <pc:chgData name="Odette Jack" userId="577a32b12b2d5358" providerId="LiveId" clId="{2E7B363B-087B-49E0-9EA0-FB40EF45CA9C}" dt="2025-10-01T10:54:21.219" v="115" actId="113"/>
      <pc:docMkLst>
        <pc:docMk/>
      </pc:docMkLst>
      <pc:sldChg chg="addSp modSp mod">
        <pc:chgData name="Odette Jack" userId="577a32b12b2d5358" providerId="LiveId" clId="{2E7B363B-087B-49E0-9EA0-FB40EF45CA9C}" dt="2025-10-01T10:54:21.219" v="115" actId="113"/>
        <pc:sldMkLst>
          <pc:docMk/>
          <pc:sldMk cId="0" sldId="381"/>
        </pc:sldMkLst>
        <pc:spChg chg="add mod">
          <ac:chgData name="Odette Jack" userId="577a32b12b2d5358" providerId="LiveId" clId="{2E7B363B-087B-49E0-9EA0-FB40EF45CA9C}" dt="2025-10-01T10:54:21.219" v="115" actId="113"/>
          <ac:spMkLst>
            <pc:docMk/>
            <pc:sldMk cId="0" sldId="381"/>
            <ac:spMk id="2" creationId="{792D0034-A6BD-AD3D-9856-A1C1A1D0EFDB}"/>
          </ac:spMkLst>
        </pc:spChg>
        <pc:spChg chg="mod">
          <ac:chgData name="Odette Jack" userId="577a32b12b2d5358" providerId="LiveId" clId="{2E7B363B-087B-49E0-9EA0-FB40EF45CA9C}" dt="2025-10-01T10:53:38.881" v="98" actId="404"/>
          <ac:spMkLst>
            <pc:docMk/>
            <pc:sldMk cId="0" sldId="381"/>
            <ac:spMk id="9218" creationId="{1C5FB738-49DC-34AE-A0B2-E0926CAB7A9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01/10/2025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/>
              <a:t>Module Title: </a:t>
            </a:r>
            <a:r>
              <a:rPr lang="en-GB" altLang="en-US" b="1" i="1"/>
              <a:t>Professional Career Development within H&amp;SC</a:t>
            </a:r>
          </a:p>
          <a:p>
            <a:r>
              <a:rPr lang="en-GB" altLang="en-US" u="sng"/>
              <a:t>Module Number</a:t>
            </a:r>
            <a:r>
              <a:rPr lang="en-GB" altLang="en-US"/>
              <a:t>: </a:t>
            </a:r>
            <a:r>
              <a:rPr lang="en-GB" altLang="en-US" b="1" i="1"/>
              <a:t>LCHS 4009 (LON)</a:t>
            </a:r>
          </a:p>
          <a:p>
            <a:r>
              <a:rPr lang="en-GB" altLang="en-US" u="sng"/>
              <a:t>Assignment No</a:t>
            </a:r>
            <a:r>
              <a:rPr lang="en-GB" altLang="en-US" b="1" i="1"/>
              <a:t>:     ASSIGNMENT 1</a:t>
            </a:r>
          </a:p>
          <a:p>
            <a:r>
              <a:rPr lang="en-GB" altLang="en-US" u="sng"/>
              <a:t>Student Name</a:t>
            </a:r>
            <a:r>
              <a:rPr lang="en-GB" altLang="en-US" b="1" i="1"/>
              <a:t>:</a:t>
            </a:r>
          </a:p>
          <a:p>
            <a:r>
              <a:rPr lang="en-GB" altLang="en-US" u="sng"/>
              <a:t>Student ID: </a:t>
            </a:r>
            <a:endParaRPr lang="en-GB" altLang="en-US" b="1" i="1"/>
          </a:p>
          <a:p>
            <a:r>
              <a:rPr lang="en-GB" altLang="en-US" u="sng"/>
              <a:t>Lecturer’s Name</a:t>
            </a:r>
            <a:r>
              <a:rPr lang="en-GB" altLang="en-US" b="1" i="1"/>
              <a:t>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On this page state whether you have or have not used AI. Include the AI source if you have!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37CAAEC-4CD3-D3A1-CC31-1121EF7CC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Overview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5FF0828E-3873-85A7-99B1-9569FFB07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4060825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altLang="en-US" dirty="0"/>
              <a:t>Introduction </a:t>
            </a:r>
          </a:p>
          <a:p>
            <a:pPr marL="0" indent="0">
              <a:buNone/>
              <a:defRPr/>
            </a:pPr>
            <a:endParaRPr lang="en-GB" altLang="en-US" dirty="0"/>
          </a:p>
          <a:p>
            <a:pPr marL="0" indent="0">
              <a:buNone/>
              <a:defRPr/>
            </a:pPr>
            <a:r>
              <a:rPr lang="en-GB" altLang="en-US" i="1" dirty="0"/>
              <a:t>Create your own overview …  </a:t>
            </a:r>
          </a:p>
          <a:p>
            <a:pPr marL="0" indent="0">
              <a:buNone/>
              <a:defRPr/>
            </a:pPr>
            <a:endParaRPr lang="en-GB" altLang="en-US" dirty="0"/>
          </a:p>
          <a:p>
            <a:pPr marL="0" indent="0">
              <a:buNone/>
              <a:defRPr/>
            </a:pPr>
            <a:r>
              <a:rPr lang="en-GB" altLang="en-US" dirty="0"/>
              <a:t>Conclusion </a:t>
            </a:r>
          </a:p>
          <a:p>
            <a:pPr marL="0" indent="0">
              <a:buNone/>
              <a:defRPr/>
            </a:pPr>
            <a:r>
              <a:rPr lang="en-GB" altLang="en-US" dirty="0"/>
              <a:t>References </a:t>
            </a: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534C0-F26B-E03E-B6DE-F41139592B5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 smtClean="0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7173" name="Slide Number Placeholder 4">
            <a:extLst>
              <a:ext uri="{FF2B5EF4-FFF2-40B4-BE49-F238E27FC236}">
                <a16:creationId xmlns:a16="http://schemas.microsoft.com/office/drawing/2014/main" id="{BF6032E4-8687-CDA8-6A56-B310EB9F7A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F62C13-3DF8-4B55-9E1B-D07C54478AE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FF99867-3357-4233-5905-8EE9CCE8E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b="1" dirty="0"/>
              <a:t>Introduction</a:t>
            </a:r>
            <a:endParaRPr lang="en-US" altLang="en-US" b="1" i="1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3B14B-BF33-2508-AD1A-B195373A47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01/10/2025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8196" name="Slide Number Placeholder 4">
            <a:extLst>
              <a:ext uri="{FF2B5EF4-FFF2-40B4-BE49-F238E27FC236}">
                <a16:creationId xmlns:a16="http://schemas.microsoft.com/office/drawing/2014/main" id="{886431FF-65F4-96D9-3AC1-A1CF78A656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ED4D28C-0A3F-4416-BB82-3A291C9C4B3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7D47917-3C8A-D3F7-6E1D-4C05B4122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412875"/>
            <a:ext cx="8229600" cy="4103688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GB" dirty="0"/>
              <a:t>Tell us about yourself and your future career aspiration.</a:t>
            </a:r>
          </a:p>
          <a:p>
            <a:pPr marL="0" indent="0" algn="ctr">
              <a:buNone/>
              <a:defRPr/>
            </a:pPr>
            <a:endParaRPr lang="en-GB" dirty="0"/>
          </a:p>
          <a:p>
            <a:pPr marL="0" indent="0" algn="ctr">
              <a:buNone/>
              <a:defRPr/>
            </a:pPr>
            <a:r>
              <a:rPr lang="en-GB" dirty="0"/>
              <a:t>What this presentation is about. Do not write essay </a:t>
            </a:r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4299"/>
            <a:ext cx="10972800" cy="1159330"/>
          </a:xfrm>
        </p:spPr>
        <p:txBody>
          <a:bodyPr/>
          <a:lstStyle/>
          <a:p>
            <a:r>
              <a:rPr lang="en-GB" sz="3200" b="1" dirty="0"/>
              <a:t>What is a SWOT Analysis and why is it important to your personal and professional development?</a:t>
            </a:r>
            <a:endParaRPr lang="en-GB" altLang="en-US" sz="3200" b="1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1048" y="2025870"/>
            <a:ext cx="8875986" cy="2010102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01/10/2025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2D0034-A6BD-AD3D-9856-A1C1A1D0EFDB}"/>
              </a:ext>
            </a:extLst>
          </p:cNvPr>
          <p:cNvSpPr txBox="1">
            <a:spLocks/>
          </p:cNvSpPr>
          <p:nvPr/>
        </p:nvSpPr>
        <p:spPr bwMode="auto">
          <a:xfrm>
            <a:off x="609599" y="1412875"/>
            <a:ext cx="10787743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dirty="0"/>
              <a:t>Type here</a:t>
            </a:r>
          </a:p>
          <a:p>
            <a:pPr>
              <a:defRPr/>
            </a:pPr>
            <a:endParaRPr lang="en-GB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01/10/2025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752" y="310897"/>
            <a:ext cx="10972800" cy="859535"/>
          </a:xfrm>
        </p:spPr>
        <p:txBody>
          <a:bodyPr/>
          <a:lstStyle/>
          <a:p>
            <a:r>
              <a:rPr lang="en-GB" sz="2800" b="1" dirty="0"/>
              <a:t>Describe your own Strengths, Weaknesses, Opportunities, and Threats</a:t>
            </a:r>
            <a:endParaRPr lang="en-GB" sz="1000" b="1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E6D86FC-4A3E-6173-D8D8-FD370BDE3508}"/>
              </a:ext>
            </a:extLst>
          </p:cNvPr>
          <p:cNvCxnSpPr>
            <a:cxnSpLocks/>
          </p:cNvCxnSpPr>
          <p:nvPr/>
        </p:nvCxnSpPr>
        <p:spPr>
          <a:xfrm>
            <a:off x="1062182" y="3364992"/>
            <a:ext cx="9892330" cy="0"/>
          </a:xfrm>
          <a:prstGeom prst="line">
            <a:avLst/>
          </a:prstGeom>
          <a:effectLst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D0A35B-0378-4A23-6E8E-0B01671357FF}"/>
              </a:ext>
            </a:extLst>
          </p:cNvPr>
          <p:cNvSpPr txBox="1"/>
          <p:nvPr/>
        </p:nvSpPr>
        <p:spPr>
          <a:xfrm>
            <a:off x="334433" y="1349829"/>
            <a:ext cx="5445879" cy="18832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4BACC6"/>
            </a:solidFill>
          </a:ln>
        </p:spPr>
        <p:txBody>
          <a:bodyPr wrap="square" rtlCol="0">
            <a:noAutofit/>
          </a:bodyPr>
          <a:lstStyle/>
          <a:p>
            <a:r>
              <a:rPr lang="en-GB" b="1" dirty="0"/>
              <a:t>STRENGTHS</a:t>
            </a:r>
            <a:endParaRPr lang="en-GB" sz="1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0538F9-C306-0F3E-28E1-89A72A735427}"/>
              </a:ext>
            </a:extLst>
          </p:cNvPr>
          <p:cNvSpPr txBox="1"/>
          <p:nvPr/>
        </p:nvSpPr>
        <p:spPr>
          <a:xfrm>
            <a:off x="6411689" y="1326064"/>
            <a:ext cx="5246910" cy="188329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WEAKNESSES</a:t>
            </a:r>
            <a:endParaRPr lang="en-GB" sz="1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9BE14E-9AAE-B0FA-CAEF-F687324E6BA7}"/>
              </a:ext>
            </a:extLst>
          </p:cNvPr>
          <p:cNvSpPr txBox="1"/>
          <p:nvPr/>
        </p:nvSpPr>
        <p:spPr>
          <a:xfrm>
            <a:off x="334441" y="3520285"/>
            <a:ext cx="5445871" cy="188329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OPPORTUNITIES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E4A104-A4EE-B803-A9E6-7110FFC0A54D}"/>
              </a:ext>
            </a:extLst>
          </p:cNvPr>
          <p:cNvSpPr txBox="1"/>
          <p:nvPr/>
        </p:nvSpPr>
        <p:spPr>
          <a:xfrm>
            <a:off x="6411689" y="3493008"/>
            <a:ext cx="5246909" cy="1883296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THREATS</a:t>
            </a:r>
            <a:endParaRPr lang="en-GB" sz="1400" b="1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FCFDF46-9465-2CDC-F3D1-9C91B323CB0E}"/>
              </a:ext>
            </a:extLst>
          </p:cNvPr>
          <p:cNvCxnSpPr>
            <a:cxnSpLocks/>
          </p:cNvCxnSpPr>
          <p:nvPr/>
        </p:nvCxnSpPr>
        <p:spPr>
          <a:xfrm flipV="1">
            <a:off x="6096000" y="1349828"/>
            <a:ext cx="0" cy="4077857"/>
          </a:xfrm>
          <a:prstGeom prst="line">
            <a:avLst/>
          </a:prstGeom>
          <a:effectLst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Using examples: Explain how you could leverage your strengths to overcome your weaknesses and minimise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1668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What opportunities are available to you, and how do you utilise them with your strengths?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01/10/2025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28600"/>
            <a:ext cx="8229600" cy="1143000"/>
          </a:xfrm>
        </p:spPr>
        <p:txBody>
          <a:bodyPr/>
          <a:lstStyle/>
          <a:p>
            <a:r>
              <a:rPr lang="en-GB" altLang="en-US" b="1"/>
              <a:t>Conclusion</a:t>
            </a:r>
            <a:endParaRPr lang="en-GB" altLang="en-US" b="1" i="1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3916363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dirty="0"/>
              <a:t>A short summary of what you have presented.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01/10/2025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1889233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dirty="0"/>
              <a:t>In the Harvard style, you must show at 2 or more references, which you have cited in your slides.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01/10/2025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209</Words>
  <Application>Microsoft Office PowerPoint</Application>
  <PresentationFormat>Widescreen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Myriad Pro</vt:lpstr>
      <vt:lpstr>20140311PresentationUWTSDTemplate</vt:lpstr>
      <vt:lpstr>PowerPoint Presentation</vt:lpstr>
      <vt:lpstr>Acknowledge use of AI</vt:lpstr>
      <vt:lpstr>Overview</vt:lpstr>
      <vt:lpstr>Introduction</vt:lpstr>
      <vt:lpstr>What is a SWOT Analysis and why is it important to your personal and professional development?</vt:lpstr>
      <vt:lpstr>Describe your own Strengths, Weaknesses, Opportunities, and Threats</vt:lpstr>
      <vt:lpstr>Using examples: Explain how you could leverage your strengths to overcome your weaknesses and minimise threats</vt:lpstr>
      <vt:lpstr>What opportunities are available to you, and how do you utilise them with your strengths?</vt:lpstr>
      <vt:lpstr>Conclusion</vt:lpstr>
      <vt:lpstr>References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Odette Jack</cp:lastModifiedBy>
  <cp:revision>24</cp:revision>
  <dcterms:created xsi:type="dcterms:W3CDTF">2025-02-21T18:28:54Z</dcterms:created>
  <dcterms:modified xsi:type="dcterms:W3CDTF">2025-10-01T10:54:27Z</dcterms:modified>
</cp:coreProperties>
</file>