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22"/>
  </p:notesMasterIdLst>
  <p:sldIdLst>
    <p:sldId id="256" r:id="rId3"/>
    <p:sldId id="257" r:id="rId4"/>
    <p:sldId id="258" r:id="rId5"/>
    <p:sldId id="260" r:id="rId6"/>
    <p:sldId id="259" r:id="rId7"/>
    <p:sldId id="262" r:id="rId8"/>
    <p:sldId id="263" r:id="rId9"/>
    <p:sldId id="261" r:id="rId10"/>
    <p:sldId id="264" r:id="rId11"/>
    <p:sldId id="280" r:id="rId12"/>
    <p:sldId id="298" r:id="rId13"/>
    <p:sldId id="300" r:id="rId14"/>
    <p:sldId id="304" r:id="rId15"/>
    <p:sldId id="282" r:id="rId16"/>
    <p:sldId id="294" r:id="rId17"/>
    <p:sldId id="283" r:id="rId18"/>
    <p:sldId id="265" r:id="rId19"/>
    <p:sldId id="266" r:id="rId20"/>
    <p:sldId id="299" r:id="rId21"/>
  </p:sldIdLst>
  <p:sldSz cx="12192000" cy="6858000"/>
  <p:notesSz cx="9144000" cy="6980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03BDA-639D-43D5-90EF-704C3884A172}" v="5" dt="2023-11-02T13:15:10.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sorterViewPr>
    <p:cViewPr>
      <p:scale>
        <a:sx n="100" d="100"/>
        <a:sy n="100" d="100"/>
      </p:scale>
      <p:origin x="0" y="-60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27169BD1-6D11-4EA6-B78A-9B7C667DC44B}"/>
    <pc:docChg chg="undo custSel addSld delSld modSld">
      <pc:chgData name="Joanna Holmes" userId="6b6db50b-dc44-48df-bfed-0aa86fd86d37" providerId="ADAL" clId="{27169BD1-6D11-4EA6-B78A-9B7C667DC44B}" dt="2023-10-31T11:00:37.996" v="619" actId="27636"/>
      <pc:docMkLst>
        <pc:docMk/>
      </pc:docMkLst>
      <pc:sldChg chg="modSp mod">
        <pc:chgData name="Joanna Holmes" userId="6b6db50b-dc44-48df-bfed-0aa86fd86d37" providerId="ADAL" clId="{27169BD1-6D11-4EA6-B78A-9B7C667DC44B}" dt="2023-10-31T10:41:27.703" v="513" actId="207"/>
        <pc:sldMkLst>
          <pc:docMk/>
          <pc:sldMk cId="1838958941" sldId="256"/>
        </pc:sldMkLst>
        <pc:spChg chg="mod">
          <ac:chgData name="Joanna Holmes" userId="6b6db50b-dc44-48df-bfed-0aa86fd86d37" providerId="ADAL" clId="{27169BD1-6D11-4EA6-B78A-9B7C667DC44B}" dt="2023-10-31T10:40:29.621" v="451" actId="20577"/>
          <ac:spMkLst>
            <pc:docMk/>
            <pc:sldMk cId="1838958941" sldId="256"/>
            <ac:spMk id="2" creationId="{60A416DC-B218-C51A-B421-753872B6F781}"/>
          </ac:spMkLst>
        </pc:spChg>
        <pc:spChg chg="mod">
          <ac:chgData name="Joanna Holmes" userId="6b6db50b-dc44-48df-bfed-0aa86fd86d37" providerId="ADAL" clId="{27169BD1-6D11-4EA6-B78A-9B7C667DC44B}" dt="2023-10-31T10:41:27.703" v="513" actId="207"/>
          <ac:spMkLst>
            <pc:docMk/>
            <pc:sldMk cId="1838958941" sldId="256"/>
            <ac:spMk id="3" creationId="{5F52F614-BC41-AECD-1DFC-0B98521E29E3}"/>
          </ac:spMkLst>
        </pc:spChg>
      </pc:sldChg>
      <pc:sldChg chg="modSp mod">
        <pc:chgData name="Joanna Holmes" userId="6b6db50b-dc44-48df-bfed-0aa86fd86d37" providerId="ADAL" clId="{27169BD1-6D11-4EA6-B78A-9B7C667DC44B}" dt="2023-10-31T10:41:55.729" v="519" actId="114"/>
        <pc:sldMkLst>
          <pc:docMk/>
          <pc:sldMk cId="215765341" sldId="258"/>
        </pc:sldMkLst>
        <pc:spChg chg="mod">
          <ac:chgData name="Joanna Holmes" userId="6b6db50b-dc44-48df-bfed-0aa86fd86d37" providerId="ADAL" clId="{27169BD1-6D11-4EA6-B78A-9B7C667DC44B}" dt="2023-10-31T10:41:44.960" v="518" actId="20577"/>
          <ac:spMkLst>
            <pc:docMk/>
            <pc:sldMk cId="215765341" sldId="258"/>
            <ac:spMk id="4" creationId="{7C1B5177-E976-7A7A-866B-A34946C567F1}"/>
          </ac:spMkLst>
        </pc:spChg>
        <pc:spChg chg="mod">
          <ac:chgData name="Joanna Holmes" userId="6b6db50b-dc44-48df-bfed-0aa86fd86d37" providerId="ADAL" clId="{27169BD1-6D11-4EA6-B78A-9B7C667DC44B}" dt="2023-10-31T10:41:55.729" v="519" actId="114"/>
          <ac:spMkLst>
            <pc:docMk/>
            <pc:sldMk cId="215765341" sldId="258"/>
            <ac:spMk id="5" creationId="{105010D3-AC22-1DF5-5E40-D39D381FC3DB}"/>
          </ac:spMkLst>
        </pc:spChg>
      </pc:sldChg>
      <pc:sldChg chg="modSp new mod">
        <pc:chgData name="Joanna Holmes" userId="6b6db50b-dc44-48df-bfed-0aa86fd86d37" providerId="ADAL" clId="{27169BD1-6D11-4EA6-B78A-9B7C667DC44B}" dt="2023-10-31T10:30:19.983" v="39" actId="14100"/>
        <pc:sldMkLst>
          <pc:docMk/>
          <pc:sldMk cId="3780602832" sldId="263"/>
        </pc:sldMkLst>
        <pc:spChg chg="mod">
          <ac:chgData name="Joanna Holmes" userId="6b6db50b-dc44-48df-bfed-0aa86fd86d37" providerId="ADAL" clId="{27169BD1-6D11-4EA6-B78A-9B7C667DC44B}" dt="2023-10-31T10:30:19.983" v="39" actId="14100"/>
          <ac:spMkLst>
            <pc:docMk/>
            <pc:sldMk cId="3780602832" sldId="263"/>
            <ac:spMk id="2" creationId="{03903B7F-4571-184E-B787-E1FE529CDDBE}"/>
          </ac:spMkLst>
        </pc:spChg>
        <pc:spChg chg="mod">
          <ac:chgData name="Joanna Holmes" userId="6b6db50b-dc44-48df-bfed-0aa86fd86d37" providerId="ADAL" clId="{27169BD1-6D11-4EA6-B78A-9B7C667DC44B}" dt="2023-10-31T10:30:04.334" v="38" actId="403"/>
          <ac:spMkLst>
            <pc:docMk/>
            <pc:sldMk cId="3780602832" sldId="263"/>
            <ac:spMk id="3" creationId="{82AC0788-7BB1-3F8D-1EB1-EC1EB5130E54}"/>
          </ac:spMkLst>
        </pc:spChg>
      </pc:sldChg>
      <pc:sldChg chg="addSp modSp new mod setBg">
        <pc:chgData name="Joanna Holmes" userId="6b6db50b-dc44-48df-bfed-0aa86fd86d37" providerId="ADAL" clId="{27169BD1-6D11-4EA6-B78A-9B7C667DC44B}" dt="2023-10-31T10:33:48.118" v="352" actId="14100"/>
        <pc:sldMkLst>
          <pc:docMk/>
          <pc:sldMk cId="1046647034" sldId="264"/>
        </pc:sldMkLst>
        <pc:spChg chg="mod">
          <ac:chgData name="Joanna Holmes" userId="6b6db50b-dc44-48df-bfed-0aa86fd86d37" providerId="ADAL" clId="{27169BD1-6D11-4EA6-B78A-9B7C667DC44B}" dt="2023-10-31T10:33:45.981" v="351" actId="27636"/>
          <ac:spMkLst>
            <pc:docMk/>
            <pc:sldMk cId="1046647034" sldId="264"/>
            <ac:spMk id="2" creationId="{8B53BF0A-F00E-2ED7-7964-91E2B76482A3}"/>
          </ac:spMkLst>
        </pc:spChg>
        <pc:spChg chg="mod">
          <ac:chgData name="Joanna Holmes" userId="6b6db50b-dc44-48df-bfed-0aa86fd86d37" providerId="ADAL" clId="{27169BD1-6D11-4EA6-B78A-9B7C667DC44B}" dt="2023-10-31T10:33:48.118" v="352" actId="14100"/>
          <ac:spMkLst>
            <pc:docMk/>
            <pc:sldMk cId="1046647034" sldId="264"/>
            <ac:spMk id="3" creationId="{E6E72AA2-BD1A-1426-677F-12ADC7C9B34A}"/>
          </ac:spMkLst>
        </pc:spChg>
        <pc:spChg chg="add">
          <ac:chgData name="Joanna Holmes" userId="6b6db50b-dc44-48df-bfed-0aa86fd86d37" providerId="ADAL" clId="{27169BD1-6D11-4EA6-B78A-9B7C667DC44B}" dt="2023-10-31T10:31:17.072" v="63" actId="26606"/>
          <ac:spMkLst>
            <pc:docMk/>
            <pc:sldMk cId="1046647034" sldId="264"/>
            <ac:spMk id="8" creationId="{00D64783-0B21-4845-9BB6-4F690B096484}"/>
          </ac:spMkLst>
        </pc:spChg>
        <pc:spChg chg="add">
          <ac:chgData name="Joanna Holmes" userId="6b6db50b-dc44-48df-bfed-0aa86fd86d37" providerId="ADAL" clId="{27169BD1-6D11-4EA6-B78A-9B7C667DC44B}" dt="2023-10-31T10:31:17.072" v="63" actId="26606"/>
          <ac:spMkLst>
            <pc:docMk/>
            <pc:sldMk cId="1046647034" sldId="264"/>
            <ac:spMk id="10" creationId="{500E751B-C75E-409D-8E55-2C95DF86A654}"/>
          </ac:spMkLst>
        </pc:spChg>
      </pc:sldChg>
      <pc:sldChg chg="addSp modSp mod setBg delDesignElem">
        <pc:chgData name="Joanna Holmes" userId="6b6db50b-dc44-48df-bfed-0aa86fd86d37" providerId="ADAL" clId="{27169BD1-6D11-4EA6-B78A-9B7C667DC44B}" dt="2023-10-31T10:35:48.796" v="369" actId="1076"/>
        <pc:sldMkLst>
          <pc:docMk/>
          <pc:sldMk cId="1973964802" sldId="265"/>
        </pc:sldMkLst>
        <pc:spChg chg="mod">
          <ac:chgData name="Joanna Holmes" userId="6b6db50b-dc44-48df-bfed-0aa86fd86d37" providerId="ADAL" clId="{27169BD1-6D11-4EA6-B78A-9B7C667DC44B}" dt="2023-10-31T10:35:19.891" v="366" actId="1076"/>
          <ac:spMkLst>
            <pc:docMk/>
            <pc:sldMk cId="1973964802" sldId="265"/>
            <ac:spMk id="2" creationId="{8B53BF0A-F00E-2ED7-7964-91E2B76482A3}"/>
          </ac:spMkLst>
        </pc:spChg>
        <pc:spChg chg="mod">
          <ac:chgData name="Joanna Holmes" userId="6b6db50b-dc44-48df-bfed-0aa86fd86d37" providerId="ADAL" clId="{27169BD1-6D11-4EA6-B78A-9B7C667DC44B}" dt="2023-10-31T10:35:30.472" v="367" actId="14100"/>
          <ac:spMkLst>
            <pc:docMk/>
            <pc:sldMk cId="1973964802" sldId="265"/>
            <ac:spMk id="3" creationId="{E6E72AA2-BD1A-1426-677F-12ADC7C9B34A}"/>
          </ac:spMkLst>
        </pc:spChg>
        <pc:spChg chg="add">
          <ac:chgData name="Joanna Holmes" userId="6b6db50b-dc44-48df-bfed-0aa86fd86d37" providerId="ADAL" clId="{27169BD1-6D11-4EA6-B78A-9B7C667DC44B}" dt="2023-10-31T10:35:13.505" v="365" actId="26606"/>
          <ac:spMkLst>
            <pc:docMk/>
            <pc:sldMk cId="1973964802" sldId="265"/>
            <ac:spMk id="9" creationId="{8F4E830A-06F9-4EAA-9E65-110CF2421798}"/>
          </ac:spMkLst>
        </pc:spChg>
        <pc:grpChg chg="add">
          <ac:chgData name="Joanna Holmes" userId="6b6db50b-dc44-48df-bfed-0aa86fd86d37" providerId="ADAL" clId="{27169BD1-6D11-4EA6-B78A-9B7C667DC44B}" dt="2023-10-31T10:35:13.505" v="365" actId="26606"/>
          <ac:grpSpMkLst>
            <pc:docMk/>
            <pc:sldMk cId="1973964802" sldId="265"/>
            <ac:grpSpMk id="11" creationId="{24B32265-D526-44B2-B82E-8977DFEFB457}"/>
          </ac:grpSpMkLst>
        </pc:grpChg>
        <pc:picChg chg="add mod">
          <ac:chgData name="Joanna Holmes" userId="6b6db50b-dc44-48df-bfed-0aa86fd86d37" providerId="ADAL" clId="{27169BD1-6D11-4EA6-B78A-9B7C667DC44B}" dt="2023-10-31T10:35:48.796" v="369" actId="1076"/>
          <ac:picMkLst>
            <pc:docMk/>
            <pc:sldMk cId="1973964802" sldId="265"/>
            <ac:picMk id="4" creationId="{EE82685F-7AD4-541B-18F3-D84261CE48D0}"/>
          </ac:picMkLst>
        </pc:picChg>
        <pc:picChg chg="add">
          <ac:chgData name="Joanna Holmes" userId="6b6db50b-dc44-48df-bfed-0aa86fd86d37" providerId="ADAL" clId="{27169BD1-6D11-4EA6-B78A-9B7C667DC44B}" dt="2023-10-31T10:35:13.505" v="365" actId="26606"/>
          <ac:picMkLst>
            <pc:docMk/>
            <pc:sldMk cId="1973964802" sldId="265"/>
            <ac:picMk id="5" creationId="{6A45C990-BB00-8D27-9732-E5EFE2DDD4AD}"/>
          </ac:picMkLst>
        </pc:picChg>
      </pc:sldChg>
      <pc:sldChg chg="modSp new mod">
        <pc:chgData name="Joanna Holmes" userId="6b6db50b-dc44-48df-bfed-0aa86fd86d37" providerId="ADAL" clId="{27169BD1-6D11-4EA6-B78A-9B7C667DC44B}" dt="2023-10-31T10:44:49.148" v="541" actId="20577"/>
        <pc:sldMkLst>
          <pc:docMk/>
          <pc:sldMk cId="2863513665" sldId="266"/>
        </pc:sldMkLst>
        <pc:spChg chg="mod">
          <ac:chgData name="Joanna Holmes" userId="6b6db50b-dc44-48df-bfed-0aa86fd86d37" providerId="ADAL" clId="{27169BD1-6D11-4EA6-B78A-9B7C667DC44B}" dt="2023-10-31T10:44:49.148" v="541" actId="20577"/>
          <ac:spMkLst>
            <pc:docMk/>
            <pc:sldMk cId="2863513665" sldId="266"/>
            <ac:spMk id="2" creationId="{1174BD49-A18C-782F-D108-2116D13967AB}"/>
          </ac:spMkLst>
        </pc:spChg>
        <pc:spChg chg="mod">
          <ac:chgData name="Joanna Holmes" userId="6b6db50b-dc44-48df-bfed-0aa86fd86d37" providerId="ADAL" clId="{27169BD1-6D11-4EA6-B78A-9B7C667DC44B}" dt="2023-10-31T10:44:43.457" v="529" actId="1076"/>
          <ac:spMkLst>
            <pc:docMk/>
            <pc:sldMk cId="2863513665" sldId="266"/>
            <ac:spMk id="3" creationId="{773A9305-10B5-6D16-6B10-69A0E9CB6955}"/>
          </ac:spMkLst>
        </pc:spChg>
      </pc:sldChg>
      <pc:sldChg chg="modSp add del mod">
        <pc:chgData name="Joanna Holmes" userId="6b6db50b-dc44-48df-bfed-0aa86fd86d37" providerId="ADAL" clId="{27169BD1-6D11-4EA6-B78A-9B7C667DC44B}" dt="2023-10-31T10:43:38.598" v="526"/>
        <pc:sldMkLst>
          <pc:docMk/>
          <pc:sldMk cId="1230369031" sldId="280"/>
        </pc:sldMkLst>
        <pc:spChg chg="mod">
          <ac:chgData name="Joanna Holmes" userId="6b6db50b-dc44-48df-bfed-0aa86fd86d37" providerId="ADAL" clId="{27169BD1-6D11-4EA6-B78A-9B7C667DC44B}" dt="2023-10-31T10:43:38.528" v="525"/>
          <ac:spMkLst>
            <pc:docMk/>
            <pc:sldMk cId="1230369031" sldId="280"/>
            <ac:spMk id="3" creationId="{00000000-0000-0000-0000-000000000000}"/>
          </ac:spMkLst>
        </pc:spChg>
      </pc:sldChg>
      <pc:sldChg chg="modSp add del mod">
        <pc:chgData name="Joanna Holmes" userId="6b6db50b-dc44-48df-bfed-0aa86fd86d37" providerId="ADAL" clId="{27169BD1-6D11-4EA6-B78A-9B7C667DC44B}" dt="2023-10-31T10:43:38.598" v="526"/>
        <pc:sldMkLst>
          <pc:docMk/>
          <pc:sldMk cId="1346008357" sldId="298"/>
        </pc:sldMkLst>
        <pc:spChg chg="mod">
          <ac:chgData name="Joanna Holmes" userId="6b6db50b-dc44-48df-bfed-0aa86fd86d37" providerId="ADAL" clId="{27169BD1-6D11-4EA6-B78A-9B7C667DC44B}" dt="2023-10-31T10:43:38.528" v="525"/>
          <ac:spMkLst>
            <pc:docMk/>
            <pc:sldMk cId="1346008357" sldId="298"/>
            <ac:spMk id="3" creationId="{00000000-0000-0000-0000-000000000000}"/>
          </ac:spMkLst>
        </pc:spChg>
      </pc:sldChg>
      <pc:sldChg chg="addSp modSp new mod setBg">
        <pc:chgData name="Joanna Holmes" userId="6b6db50b-dc44-48df-bfed-0aa86fd86d37" providerId="ADAL" clId="{27169BD1-6D11-4EA6-B78A-9B7C667DC44B}" dt="2023-10-31T11:00:37.996" v="619" actId="27636"/>
        <pc:sldMkLst>
          <pc:docMk/>
          <pc:sldMk cId="3848018873" sldId="299"/>
        </pc:sldMkLst>
        <pc:spChg chg="mod">
          <ac:chgData name="Joanna Holmes" userId="6b6db50b-dc44-48df-bfed-0aa86fd86d37" providerId="ADAL" clId="{27169BD1-6D11-4EA6-B78A-9B7C667DC44B}" dt="2023-10-31T10:45:45.728" v="613" actId="20577"/>
          <ac:spMkLst>
            <pc:docMk/>
            <pc:sldMk cId="3848018873" sldId="299"/>
            <ac:spMk id="2" creationId="{4EFB9840-FC5B-993C-50CF-EDF5994A659B}"/>
          </ac:spMkLst>
        </pc:spChg>
        <pc:spChg chg="mod">
          <ac:chgData name="Joanna Holmes" userId="6b6db50b-dc44-48df-bfed-0aa86fd86d37" providerId="ADAL" clId="{27169BD1-6D11-4EA6-B78A-9B7C667DC44B}" dt="2023-10-31T11:00:37.996" v="619" actId="27636"/>
          <ac:spMkLst>
            <pc:docMk/>
            <pc:sldMk cId="3848018873" sldId="299"/>
            <ac:spMk id="3" creationId="{627B5BF7-EF67-5CD7-5480-4E05E26529BB}"/>
          </ac:spMkLst>
        </pc:spChg>
        <pc:spChg chg="add">
          <ac:chgData name="Joanna Holmes" userId="6b6db50b-dc44-48df-bfed-0aa86fd86d37" providerId="ADAL" clId="{27169BD1-6D11-4EA6-B78A-9B7C667DC44B}" dt="2023-10-31T10:45:01.866" v="543" actId="26606"/>
          <ac:spMkLst>
            <pc:docMk/>
            <pc:sldMk cId="3848018873" sldId="299"/>
            <ac:spMk id="8" creationId="{CADF2543-1B6F-4FBC-A7AF-53A0430E05AB}"/>
          </ac:spMkLst>
        </pc:spChg>
        <pc:grpChg chg="add">
          <ac:chgData name="Joanna Holmes" userId="6b6db50b-dc44-48df-bfed-0aa86fd86d37" providerId="ADAL" clId="{27169BD1-6D11-4EA6-B78A-9B7C667DC44B}" dt="2023-10-31T10:45:01.866" v="543" actId="26606"/>
          <ac:grpSpMkLst>
            <pc:docMk/>
            <pc:sldMk cId="3848018873" sldId="299"/>
            <ac:grpSpMk id="10" creationId="{A80A6E81-6B71-43DF-877B-E964A9A4CB68}"/>
          </ac:grpSpMkLst>
        </pc:grpChg>
      </pc:sldChg>
      <pc:sldChg chg="modSp add del mod">
        <pc:chgData name="Joanna Holmes" userId="6b6db50b-dc44-48df-bfed-0aa86fd86d37" providerId="ADAL" clId="{27169BD1-6D11-4EA6-B78A-9B7C667DC44B}" dt="2023-10-31T10:44:09.554" v="527" actId="47"/>
        <pc:sldMkLst>
          <pc:docMk/>
          <pc:sldMk cId="3928059676" sldId="304"/>
        </pc:sldMkLst>
        <pc:spChg chg="mod">
          <ac:chgData name="Joanna Holmes" userId="6b6db50b-dc44-48df-bfed-0aa86fd86d37" providerId="ADAL" clId="{27169BD1-6D11-4EA6-B78A-9B7C667DC44B}" dt="2023-10-31T10:43:38.528" v="525"/>
          <ac:spMkLst>
            <pc:docMk/>
            <pc:sldMk cId="3928059676" sldId="304"/>
            <ac:spMk id="3" creationId="{00000000-0000-0000-0000-000000000000}"/>
          </ac:spMkLst>
        </pc:spChg>
      </pc:sldChg>
    </pc:docChg>
  </pc:docChgLst>
  <pc:docChgLst>
    <pc:chgData name="Joanna Holmes" userId="6b6db50b-dc44-48df-bfed-0aa86fd86d37" providerId="ADAL" clId="{88503BDA-639D-43D5-90EF-704C3884A172}"/>
    <pc:docChg chg="custSel addSld delSld modSld sldOrd modNotesMaster">
      <pc:chgData name="Joanna Holmes" userId="6b6db50b-dc44-48df-bfed-0aa86fd86d37" providerId="ADAL" clId="{88503BDA-639D-43D5-90EF-704C3884A172}" dt="2023-11-02T13:15:10.374" v="120"/>
      <pc:docMkLst>
        <pc:docMk/>
      </pc:docMkLst>
      <pc:sldChg chg="modSp mod">
        <pc:chgData name="Joanna Holmes" userId="6b6db50b-dc44-48df-bfed-0aa86fd86d37" providerId="ADAL" clId="{88503BDA-639D-43D5-90EF-704C3884A172}" dt="2023-11-02T13:13:28.598" v="83" actId="20577"/>
        <pc:sldMkLst>
          <pc:docMk/>
          <pc:sldMk cId="1046647034" sldId="264"/>
        </pc:sldMkLst>
        <pc:spChg chg="mod">
          <ac:chgData name="Joanna Holmes" userId="6b6db50b-dc44-48df-bfed-0aa86fd86d37" providerId="ADAL" clId="{88503BDA-639D-43D5-90EF-704C3884A172}" dt="2023-11-02T13:13:28.598" v="83" actId="20577"/>
          <ac:spMkLst>
            <pc:docMk/>
            <pc:sldMk cId="1046647034" sldId="264"/>
            <ac:spMk id="2" creationId="{8B53BF0A-F00E-2ED7-7964-91E2B76482A3}"/>
          </ac:spMkLst>
        </pc:spChg>
        <pc:spChg chg="mod">
          <ac:chgData name="Joanna Holmes" userId="6b6db50b-dc44-48df-bfed-0aa86fd86d37" providerId="ADAL" clId="{88503BDA-639D-43D5-90EF-704C3884A172}" dt="2023-11-02T10:23:54.262" v="0" actId="20577"/>
          <ac:spMkLst>
            <pc:docMk/>
            <pc:sldMk cId="1046647034" sldId="264"/>
            <ac:spMk id="3" creationId="{E6E72AA2-BD1A-1426-677F-12ADC7C9B34A}"/>
          </ac:spMkLst>
        </pc:spChg>
      </pc:sldChg>
      <pc:sldChg chg="add">
        <pc:chgData name="Joanna Holmes" userId="6b6db50b-dc44-48df-bfed-0aa86fd86d37" providerId="ADAL" clId="{88503BDA-639D-43D5-90EF-704C3884A172}" dt="2023-11-02T13:15:10.374" v="120"/>
        <pc:sldMkLst>
          <pc:docMk/>
          <pc:sldMk cId="649617958" sldId="265"/>
        </pc:sldMkLst>
      </pc:sldChg>
      <pc:sldChg chg="del">
        <pc:chgData name="Joanna Holmes" userId="6b6db50b-dc44-48df-bfed-0aa86fd86d37" providerId="ADAL" clId="{88503BDA-639D-43D5-90EF-704C3884A172}" dt="2023-11-02T13:15:05.298" v="119" actId="2696"/>
        <pc:sldMkLst>
          <pc:docMk/>
          <pc:sldMk cId="1973964802" sldId="265"/>
        </pc:sldMkLst>
      </pc:sldChg>
      <pc:sldChg chg="ord">
        <pc:chgData name="Joanna Holmes" userId="6b6db50b-dc44-48df-bfed-0aa86fd86d37" providerId="ADAL" clId="{88503BDA-639D-43D5-90EF-704C3884A172}" dt="2023-11-02T13:14:48.855" v="118"/>
        <pc:sldMkLst>
          <pc:docMk/>
          <pc:sldMk cId="1230369031" sldId="280"/>
        </pc:sldMkLst>
      </pc:sldChg>
      <pc:sldChg chg="ord">
        <pc:chgData name="Joanna Holmes" userId="6b6db50b-dc44-48df-bfed-0aa86fd86d37" providerId="ADAL" clId="{88503BDA-639D-43D5-90EF-704C3884A172}" dt="2023-11-02T13:14:48.855" v="118"/>
        <pc:sldMkLst>
          <pc:docMk/>
          <pc:sldMk cId="1346008357" sldId="298"/>
        </pc:sldMkLst>
      </pc:sldChg>
      <pc:sldChg chg="modSp mod">
        <pc:chgData name="Joanna Holmes" userId="6b6db50b-dc44-48df-bfed-0aa86fd86d37" providerId="ADAL" clId="{88503BDA-639D-43D5-90EF-704C3884A172}" dt="2023-11-02T13:14:18.555" v="116" actId="20577"/>
        <pc:sldMkLst>
          <pc:docMk/>
          <pc:sldMk cId="3222746405" sldId="300"/>
        </pc:sldMkLst>
        <pc:spChg chg="mod">
          <ac:chgData name="Joanna Holmes" userId="6b6db50b-dc44-48df-bfed-0aa86fd86d37" providerId="ADAL" clId="{88503BDA-639D-43D5-90EF-704C3884A172}" dt="2023-11-02T13:13:33.070" v="85" actId="20577"/>
          <ac:spMkLst>
            <pc:docMk/>
            <pc:sldMk cId="3222746405" sldId="300"/>
            <ac:spMk id="2" creationId="{8B53BF0A-F00E-2ED7-7964-91E2B76482A3}"/>
          </ac:spMkLst>
        </pc:spChg>
        <pc:spChg chg="mod">
          <ac:chgData name="Joanna Holmes" userId="6b6db50b-dc44-48df-bfed-0aa86fd86d37" providerId="ADAL" clId="{88503BDA-639D-43D5-90EF-704C3884A172}" dt="2023-11-02T13:14:18.555" v="116" actId="20577"/>
          <ac:spMkLst>
            <pc:docMk/>
            <pc:sldMk cId="3222746405" sldId="300"/>
            <ac:spMk id="3" creationId="{E6E72AA2-BD1A-1426-677F-12ADC7C9B3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962400" cy="3502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1"/>
            <a:ext cx="3962400" cy="350224"/>
          </a:xfrm>
          <a:prstGeom prst="rect">
            <a:avLst/>
          </a:prstGeom>
        </p:spPr>
        <p:txBody>
          <a:bodyPr vert="horz" lIns="91440" tIns="45720" rIns="91440" bIns="45720" rtlCol="0"/>
          <a:lstStyle>
            <a:lvl1pPr algn="r">
              <a:defRPr sz="1200"/>
            </a:lvl1pPr>
          </a:lstStyle>
          <a:p>
            <a:fld id="{C8DAE81D-8A37-4996-867A-9F4973CEA3EA}" type="datetimeFigureOut">
              <a:rPr lang="en-GB" smtClean="0"/>
              <a:t>02/11/2023</a:t>
            </a:fld>
            <a:endParaRPr lang="en-GB"/>
          </a:p>
        </p:txBody>
      </p:sp>
      <p:sp>
        <p:nvSpPr>
          <p:cNvPr id="4" name="Slide Image Placeholder 3"/>
          <p:cNvSpPr>
            <a:spLocks noGrp="1" noRot="1" noChangeAspect="1"/>
          </p:cNvSpPr>
          <p:nvPr>
            <p:ph type="sldImg" idx="2"/>
          </p:nvPr>
        </p:nvSpPr>
        <p:spPr>
          <a:xfrm>
            <a:off x="2478088" y="873125"/>
            <a:ext cx="4187825" cy="23558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59239"/>
            <a:ext cx="7315200" cy="274846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630015"/>
            <a:ext cx="3962400" cy="35022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630015"/>
            <a:ext cx="3962400" cy="350223"/>
          </a:xfrm>
          <a:prstGeom prst="rect">
            <a:avLst/>
          </a:prstGeom>
        </p:spPr>
        <p:txBody>
          <a:bodyPr vert="horz" lIns="91440" tIns="45720" rIns="91440" bIns="45720" rtlCol="0" anchor="b"/>
          <a:lstStyle>
            <a:lvl1pPr algn="r">
              <a:defRPr sz="1200"/>
            </a:lvl1pPr>
          </a:lstStyle>
          <a:p>
            <a:fld id="{E5004893-6969-4D5D-B628-F509FEDFFC07}" type="slidenum">
              <a:rPr lang="en-GB" smtClean="0"/>
              <a:t>‹#›</a:t>
            </a:fld>
            <a:endParaRPr lang="en-GB"/>
          </a:p>
        </p:txBody>
      </p:sp>
    </p:spTree>
    <p:extLst>
      <p:ext uri="{BB962C8B-B14F-4D97-AF65-F5344CB8AC3E}">
        <p14:creationId xmlns:p14="http://schemas.microsoft.com/office/powerpoint/2010/main" val="1108858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F857B7-3F5C-441F-B169-E78EFFFBF0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1643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F857B7-3F5C-441F-B169-E78EFFFBF0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0755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F857B7-3F5C-441F-B169-E78EFFFBF0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445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F857B7-3F5C-441F-B169-E78EFFFBF0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1643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F857B7-3F5C-441F-B169-E78EFFFBF0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7992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761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42482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178386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33CB32-EDA8-405C-ADDF-08D6DDE93C16}"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94791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33CB32-EDA8-405C-ADDF-08D6DDE93C16}" type="datetimeFigureOut">
              <a:rPr lang="en-GB" smtClean="0"/>
              <a:t>02/11/2023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231074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33CB32-EDA8-405C-ADDF-08D6DDE93C16}"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564906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33CB32-EDA8-405C-ADDF-08D6DDE93C16}" type="datetimeFigureOut">
              <a:rPr lang="en-GB" smtClean="0"/>
              <a:t>02/11/2023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634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3CB32-EDA8-405C-ADDF-08D6DDE93C16}"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2686788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3CB32-EDA8-405C-ADDF-08D6DDE93C16}"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11791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133CB32-EDA8-405C-ADDF-08D6DDE93C16}"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93624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836306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4279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3383461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9891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610810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1353659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33CB32-EDA8-405C-ADDF-08D6DDE93C16}"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295AD-558B-4390-A005-58A93EC922DC}" type="slidenum">
              <a:rPr lang="en-GB" smtClean="0"/>
              <a:t>‹#›</a:t>
            </a:fld>
            <a:endParaRPr lang="en-GB"/>
          </a:p>
        </p:txBody>
      </p:sp>
    </p:spTree>
    <p:extLst>
      <p:ext uri="{BB962C8B-B14F-4D97-AF65-F5344CB8AC3E}">
        <p14:creationId xmlns:p14="http://schemas.microsoft.com/office/powerpoint/2010/main" val="4135497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11/2/2023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91954286"/>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26385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38936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971550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16763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567926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132792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685918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267027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29990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87177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133CB32-EDA8-405C-ADDF-08D6DDE93C16}" type="datetimeFigureOut">
              <a:rPr lang="en-GB" smtClean="0"/>
              <a:t>02/11/2023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51295AD-558B-4390-A005-58A93EC922DC}" type="slidenum">
              <a:rPr lang="en-GB" smtClean="0"/>
              <a:t>‹#›</a:t>
            </a:fld>
            <a:endParaRPr lang="en-GB"/>
          </a:p>
        </p:txBody>
      </p:sp>
    </p:spTree>
    <p:extLst>
      <p:ext uri="{BB962C8B-B14F-4D97-AF65-F5344CB8AC3E}">
        <p14:creationId xmlns:p14="http://schemas.microsoft.com/office/powerpoint/2010/main" val="20273538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11/2/2023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23413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q7lY-FytO3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416DC-B218-C51A-B421-753872B6F781}"/>
              </a:ext>
            </a:extLst>
          </p:cNvPr>
          <p:cNvSpPr>
            <a:spLocks noGrp="1"/>
          </p:cNvSpPr>
          <p:nvPr>
            <p:ph type="ctrTitle"/>
          </p:nvPr>
        </p:nvSpPr>
        <p:spPr/>
        <p:txBody>
          <a:bodyPr>
            <a:normAutofit/>
          </a:bodyPr>
          <a:lstStyle/>
          <a:p>
            <a:r>
              <a:rPr lang="en-GB" dirty="0"/>
              <a:t>HPFY3005</a:t>
            </a:r>
            <a:br>
              <a:rPr lang="en-GB" dirty="0"/>
            </a:br>
            <a:r>
              <a:rPr lang="en-GB" dirty="0"/>
              <a:t>Academic Writing</a:t>
            </a:r>
          </a:p>
        </p:txBody>
      </p:sp>
      <p:sp>
        <p:nvSpPr>
          <p:cNvPr id="3" name="Subtitle 2">
            <a:extLst>
              <a:ext uri="{FF2B5EF4-FFF2-40B4-BE49-F238E27FC236}">
                <a16:creationId xmlns:a16="http://schemas.microsoft.com/office/drawing/2014/main" id="{5F52F614-BC41-AECD-1DFC-0B98521E29E3}"/>
              </a:ext>
            </a:extLst>
          </p:cNvPr>
          <p:cNvSpPr>
            <a:spLocks noGrp="1"/>
          </p:cNvSpPr>
          <p:nvPr>
            <p:ph type="subTitle" idx="1"/>
          </p:nvPr>
        </p:nvSpPr>
        <p:spPr>
          <a:xfrm>
            <a:off x="684212" y="3843867"/>
            <a:ext cx="7843968" cy="1947333"/>
          </a:xfrm>
        </p:spPr>
        <p:txBody>
          <a:bodyPr/>
          <a:lstStyle/>
          <a:p>
            <a:r>
              <a:rPr lang="en-GB" dirty="0">
                <a:solidFill>
                  <a:schemeClr val="bg1"/>
                </a:solidFill>
              </a:rPr>
              <a:t>Module Content/ Summarising/Choosing a Line of Enquiry</a:t>
            </a:r>
          </a:p>
          <a:p>
            <a:r>
              <a:rPr lang="en-GB" dirty="0">
                <a:solidFill>
                  <a:schemeClr val="bg1"/>
                </a:solidFill>
              </a:rPr>
              <a:t>Dr Joanna Holmes</a:t>
            </a:r>
          </a:p>
          <a:p>
            <a:r>
              <a:rPr lang="en-GB" dirty="0">
                <a:solidFill>
                  <a:schemeClr val="bg1"/>
                </a:solidFill>
              </a:rPr>
              <a:t>j.holmes@uwtsd.ac.uk</a:t>
            </a:r>
          </a:p>
        </p:txBody>
      </p:sp>
    </p:spTree>
    <p:extLst>
      <p:ext uri="{BB962C8B-B14F-4D97-AF65-F5344CB8AC3E}">
        <p14:creationId xmlns:p14="http://schemas.microsoft.com/office/powerpoint/2010/main" val="1838958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3CB68-CBA6-0051-ACC8-788E3F16F8B2}"/>
              </a:ext>
            </a:extLst>
          </p:cNvPr>
          <p:cNvSpPr>
            <a:spLocks noGrp="1"/>
          </p:cNvSpPr>
          <p:nvPr>
            <p:ph type="title"/>
          </p:nvPr>
        </p:nvSpPr>
        <p:spPr>
          <a:xfrm>
            <a:off x="681038" y="242263"/>
            <a:ext cx="8534400" cy="689506"/>
          </a:xfrm>
        </p:spPr>
        <p:txBody>
          <a:bodyPr>
            <a:normAutofit/>
          </a:bodyPr>
          <a:lstStyle/>
          <a:p>
            <a:r>
              <a:rPr lang="en-GB" dirty="0"/>
              <a:t>Module plan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pic>
        <p:nvPicPr>
          <p:cNvPr id="5" name="Content Placeholder 4">
            <a:extLst>
              <a:ext uri="{FF2B5EF4-FFF2-40B4-BE49-F238E27FC236}">
                <a16:creationId xmlns:a16="http://schemas.microsoft.com/office/drawing/2014/main" id="{3BD42BDF-CD88-7110-F1CA-97AAAFD39005}"/>
              </a:ext>
            </a:extLst>
          </p:cNvPr>
          <p:cNvPicPr>
            <a:picLocks noGrp="1" noChangeAspect="1"/>
          </p:cNvPicPr>
          <p:nvPr>
            <p:ph idx="1"/>
          </p:nvPr>
        </p:nvPicPr>
        <p:blipFill>
          <a:blip r:embed="rId2"/>
          <a:stretch>
            <a:fillRect/>
          </a:stretch>
        </p:blipFill>
        <p:spPr>
          <a:xfrm>
            <a:off x="1388313" y="1001175"/>
            <a:ext cx="8874023" cy="5614562"/>
          </a:xfrm>
        </p:spPr>
      </p:pic>
    </p:spTree>
    <p:extLst>
      <p:ext uri="{BB962C8B-B14F-4D97-AF65-F5344CB8AC3E}">
        <p14:creationId xmlns:p14="http://schemas.microsoft.com/office/powerpoint/2010/main" val="3935551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C1B5177-E976-7A7A-866B-A34946C567F1}"/>
              </a:ext>
            </a:extLst>
          </p:cNvPr>
          <p:cNvSpPr>
            <a:spLocks noGrp="1"/>
          </p:cNvSpPr>
          <p:nvPr>
            <p:ph type="title"/>
          </p:nvPr>
        </p:nvSpPr>
        <p:spPr>
          <a:xfrm>
            <a:off x="684212" y="485244"/>
            <a:ext cx="8534400" cy="1507067"/>
          </a:xfrm>
        </p:spPr>
        <p:txBody>
          <a:bodyPr>
            <a:normAutofit/>
          </a:bodyPr>
          <a:lstStyle/>
          <a:p>
            <a:r>
              <a:rPr lang="en-GB" dirty="0"/>
              <a:t>Where are you going?</a:t>
            </a:r>
          </a:p>
        </p:txBody>
      </p:sp>
      <p:grpSp>
        <p:nvGrpSpPr>
          <p:cNvPr id="12" name="Group 11">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5" name="Content Placeholder 4">
            <a:extLst>
              <a:ext uri="{FF2B5EF4-FFF2-40B4-BE49-F238E27FC236}">
                <a16:creationId xmlns:a16="http://schemas.microsoft.com/office/drawing/2014/main" id="{105010D3-AC22-1DF5-5E40-D39D381FC3DB}"/>
              </a:ext>
            </a:extLst>
          </p:cNvPr>
          <p:cNvSpPr>
            <a:spLocks noGrp="1"/>
          </p:cNvSpPr>
          <p:nvPr>
            <p:ph idx="1"/>
          </p:nvPr>
        </p:nvSpPr>
        <p:spPr>
          <a:xfrm>
            <a:off x="684211" y="2068511"/>
            <a:ext cx="8946349" cy="3615267"/>
          </a:xfrm>
        </p:spPr>
        <p:txBody>
          <a:bodyPr>
            <a:normAutofit/>
          </a:bodyPr>
          <a:lstStyle/>
          <a:p>
            <a:r>
              <a:rPr lang="en-GB" dirty="0">
                <a:solidFill>
                  <a:schemeClr val="tx1"/>
                </a:solidFill>
              </a:rPr>
              <a:t>In 1956, Benjamin Bloom with collaborators Max Englehart, Edward </a:t>
            </a:r>
            <a:r>
              <a:rPr lang="en-GB" dirty="0" err="1">
                <a:solidFill>
                  <a:schemeClr val="tx1"/>
                </a:solidFill>
              </a:rPr>
              <a:t>Furst</a:t>
            </a:r>
            <a:r>
              <a:rPr lang="en-GB" dirty="0">
                <a:solidFill>
                  <a:schemeClr val="tx1"/>
                </a:solidFill>
              </a:rPr>
              <a:t>, Walter Hill, and David Krathwohl published a framework for categorizing educational goals: Taxonomy of Educational Objectives. Familiarly known as Bloom’s Taxonomy, this framework has been applied by generations of educations in their teaching.</a:t>
            </a:r>
          </a:p>
          <a:p>
            <a:endParaRPr lang="en-GB" dirty="0">
              <a:solidFill>
                <a:schemeClr val="tx1"/>
              </a:solidFill>
            </a:endParaRPr>
          </a:p>
          <a:p>
            <a:pPr marL="0" indent="0">
              <a:buNone/>
            </a:pPr>
            <a:r>
              <a:rPr lang="en-GB" b="0" i="0" dirty="0">
                <a:solidFill>
                  <a:schemeClr val="tx2">
                    <a:lumMod val="75000"/>
                  </a:schemeClr>
                </a:solidFill>
                <a:effectLst/>
                <a:latin typeface="Roboto" panose="02000000000000000000" pitchFamily="2" charset="0"/>
              </a:rPr>
              <a:t>Armstrong, P. (2010). </a:t>
            </a:r>
            <a:r>
              <a:rPr lang="en-GB" b="0" i="1" dirty="0">
                <a:solidFill>
                  <a:schemeClr val="tx2">
                    <a:lumMod val="75000"/>
                  </a:schemeClr>
                </a:solidFill>
                <a:effectLst/>
                <a:latin typeface="Roboto" panose="02000000000000000000" pitchFamily="2" charset="0"/>
              </a:rPr>
              <a:t>Bloom’s Taxonomy. Vanderbilt University </a:t>
            </a:r>
            <a:r>
              <a:rPr lang="en-GB" b="0" i="1" dirty="0" err="1">
                <a:solidFill>
                  <a:schemeClr val="tx2">
                    <a:lumMod val="75000"/>
                  </a:schemeClr>
                </a:solidFill>
                <a:effectLst/>
                <a:latin typeface="Roboto" panose="02000000000000000000" pitchFamily="2" charset="0"/>
              </a:rPr>
              <a:t>Center</a:t>
            </a:r>
            <a:r>
              <a:rPr lang="en-GB" b="0" i="1" dirty="0">
                <a:solidFill>
                  <a:schemeClr val="tx2">
                    <a:lumMod val="75000"/>
                  </a:schemeClr>
                </a:solidFill>
                <a:effectLst/>
                <a:latin typeface="Roboto" panose="02000000000000000000" pitchFamily="2" charset="0"/>
              </a:rPr>
              <a:t> for Teaching</a:t>
            </a:r>
            <a:r>
              <a:rPr lang="en-GB" b="0" i="0" dirty="0">
                <a:solidFill>
                  <a:schemeClr val="tx2">
                    <a:lumMod val="75000"/>
                  </a:schemeClr>
                </a:solidFill>
                <a:effectLst/>
                <a:latin typeface="Roboto" panose="02000000000000000000" pitchFamily="2" charset="0"/>
              </a:rPr>
              <a:t>. Retrieved 29</a:t>
            </a:r>
            <a:r>
              <a:rPr lang="en-GB" b="0" i="0" baseline="30000" dirty="0">
                <a:solidFill>
                  <a:schemeClr val="tx2">
                    <a:lumMod val="75000"/>
                  </a:schemeClr>
                </a:solidFill>
                <a:effectLst/>
                <a:latin typeface="Roboto" panose="02000000000000000000" pitchFamily="2" charset="0"/>
              </a:rPr>
              <a:t>th</a:t>
            </a:r>
            <a:r>
              <a:rPr lang="en-GB" b="0" i="0" dirty="0">
                <a:solidFill>
                  <a:schemeClr val="tx2">
                    <a:lumMod val="75000"/>
                  </a:schemeClr>
                </a:solidFill>
                <a:effectLst/>
                <a:latin typeface="Roboto" panose="02000000000000000000" pitchFamily="2" charset="0"/>
              </a:rPr>
              <a:t> September 2023 from https://cft.vanderbilt.edu/guides-sub-pages/blooms-taxonomy/.</a:t>
            </a:r>
            <a:endParaRPr lang="en-GB" dirty="0">
              <a:solidFill>
                <a:schemeClr val="tx2">
                  <a:lumMod val="75000"/>
                </a:schemeClr>
              </a:solidFill>
            </a:endParaRPr>
          </a:p>
        </p:txBody>
      </p:sp>
    </p:spTree>
    <p:extLst>
      <p:ext uri="{BB962C8B-B14F-4D97-AF65-F5344CB8AC3E}">
        <p14:creationId xmlns:p14="http://schemas.microsoft.com/office/powerpoint/2010/main" val="21576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1B5177-E976-7A7A-866B-A34946C567F1}"/>
              </a:ext>
            </a:extLst>
          </p:cNvPr>
          <p:cNvSpPr>
            <a:spLocks noGrp="1"/>
          </p:cNvSpPr>
          <p:nvPr>
            <p:ph type="title"/>
          </p:nvPr>
        </p:nvSpPr>
        <p:spPr>
          <a:xfrm>
            <a:off x="684212" y="485245"/>
            <a:ext cx="8534400" cy="689506"/>
          </a:xfrm>
        </p:spPr>
        <p:txBody>
          <a:bodyPr>
            <a:normAutofit/>
          </a:bodyPr>
          <a:lstStyle/>
          <a:p>
            <a:r>
              <a:rPr lang="en-GB" dirty="0"/>
              <a:t>Evolution of Bloom’s taxonomy</a:t>
            </a:r>
          </a:p>
        </p:txBody>
      </p:sp>
      <p:pic>
        <p:nvPicPr>
          <p:cNvPr id="3" name="Content Placeholder 2">
            <a:extLst>
              <a:ext uri="{FF2B5EF4-FFF2-40B4-BE49-F238E27FC236}">
                <a16:creationId xmlns:a16="http://schemas.microsoft.com/office/drawing/2014/main" id="{D445D852-15B0-5669-8C62-6C72398F63C7}"/>
              </a:ext>
            </a:extLst>
          </p:cNvPr>
          <p:cNvPicPr>
            <a:picLocks noGrp="1" noChangeAspect="1"/>
          </p:cNvPicPr>
          <p:nvPr>
            <p:ph idx="1"/>
          </p:nvPr>
        </p:nvPicPr>
        <p:blipFill>
          <a:blip r:embed="rId2"/>
          <a:stretch>
            <a:fillRect/>
          </a:stretch>
        </p:blipFill>
        <p:spPr>
          <a:xfrm>
            <a:off x="684212" y="1294957"/>
            <a:ext cx="8431796" cy="5099790"/>
          </a:xfrm>
        </p:spPr>
      </p:pic>
    </p:spTree>
    <p:extLst>
      <p:ext uri="{BB962C8B-B14F-4D97-AF65-F5344CB8AC3E}">
        <p14:creationId xmlns:p14="http://schemas.microsoft.com/office/powerpoint/2010/main" val="398242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FAC61A3-FCFC-8319-A20D-2171E98A62F5}"/>
              </a:ext>
            </a:extLst>
          </p:cNvPr>
          <p:cNvPicPr>
            <a:picLocks noGrp="1" noChangeAspect="1"/>
          </p:cNvPicPr>
          <p:nvPr>
            <p:ph idx="1"/>
          </p:nvPr>
        </p:nvPicPr>
        <p:blipFill>
          <a:blip r:embed="rId2"/>
          <a:stretch>
            <a:fillRect/>
          </a:stretch>
        </p:blipFill>
        <p:spPr>
          <a:xfrm>
            <a:off x="453825" y="401217"/>
            <a:ext cx="9492608" cy="4881102"/>
          </a:xfrm>
        </p:spPr>
      </p:pic>
    </p:spTree>
    <p:extLst>
      <p:ext uri="{BB962C8B-B14F-4D97-AF65-F5344CB8AC3E}">
        <p14:creationId xmlns:p14="http://schemas.microsoft.com/office/powerpoint/2010/main" val="938677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DD5B-B4F5-30D4-E6C6-6B0277771EFD}"/>
              </a:ext>
            </a:extLst>
          </p:cNvPr>
          <p:cNvSpPr>
            <a:spLocks noGrp="1"/>
          </p:cNvSpPr>
          <p:nvPr>
            <p:ph type="title"/>
          </p:nvPr>
        </p:nvSpPr>
        <p:spPr/>
        <p:txBody>
          <a:bodyPr/>
          <a:lstStyle/>
          <a:p>
            <a:r>
              <a:rPr lang="en-GB" dirty="0"/>
              <a:t>Video clip 2.20 -9.26</a:t>
            </a:r>
          </a:p>
        </p:txBody>
      </p:sp>
      <p:sp>
        <p:nvSpPr>
          <p:cNvPr id="3" name="Content Placeholder 2">
            <a:extLst>
              <a:ext uri="{FF2B5EF4-FFF2-40B4-BE49-F238E27FC236}">
                <a16:creationId xmlns:a16="http://schemas.microsoft.com/office/drawing/2014/main" id="{88F4CBFC-CC7F-66C1-8D2B-4FB704B15A93}"/>
              </a:ext>
            </a:extLst>
          </p:cNvPr>
          <p:cNvSpPr>
            <a:spLocks noGrp="1"/>
          </p:cNvSpPr>
          <p:nvPr>
            <p:ph idx="1"/>
          </p:nvPr>
        </p:nvSpPr>
        <p:spPr/>
        <p:txBody>
          <a:bodyPr/>
          <a:lstStyle/>
          <a:p>
            <a:r>
              <a:rPr lang="en-GB" dirty="0">
                <a:hlinkClick r:id="rId2"/>
              </a:rPr>
              <a:t>https://www.youtube.com/watch?v=q7lY-FytO3U</a:t>
            </a:r>
            <a:endParaRPr lang="en-GB" dirty="0"/>
          </a:p>
          <a:p>
            <a:endParaRPr lang="en-GB" dirty="0"/>
          </a:p>
        </p:txBody>
      </p:sp>
    </p:spTree>
    <p:extLst>
      <p:ext uri="{BB962C8B-B14F-4D97-AF65-F5344CB8AC3E}">
        <p14:creationId xmlns:p14="http://schemas.microsoft.com/office/powerpoint/2010/main" val="3575310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3B7F-4571-184E-B787-E1FE529CDDBE}"/>
              </a:ext>
            </a:extLst>
          </p:cNvPr>
          <p:cNvSpPr>
            <a:spLocks noGrp="1"/>
          </p:cNvSpPr>
          <p:nvPr>
            <p:ph type="title"/>
          </p:nvPr>
        </p:nvSpPr>
        <p:spPr>
          <a:xfrm>
            <a:off x="566766" y="292837"/>
            <a:ext cx="11058468" cy="1507067"/>
          </a:xfrm>
        </p:spPr>
        <p:txBody>
          <a:bodyPr/>
          <a:lstStyle/>
          <a:p>
            <a:r>
              <a:rPr lang="en-GB" dirty="0"/>
              <a:t>Bloom’s taxonomy explained for students</a:t>
            </a:r>
          </a:p>
        </p:txBody>
      </p:sp>
      <p:sp>
        <p:nvSpPr>
          <p:cNvPr id="3" name="Content Placeholder 2">
            <a:extLst>
              <a:ext uri="{FF2B5EF4-FFF2-40B4-BE49-F238E27FC236}">
                <a16:creationId xmlns:a16="http://schemas.microsoft.com/office/drawing/2014/main" id="{82AC0788-7BB1-3F8D-1EB1-EC1EB5130E54}"/>
              </a:ext>
            </a:extLst>
          </p:cNvPr>
          <p:cNvSpPr>
            <a:spLocks noGrp="1"/>
          </p:cNvSpPr>
          <p:nvPr>
            <p:ph idx="1"/>
          </p:nvPr>
        </p:nvSpPr>
        <p:spPr>
          <a:xfrm>
            <a:off x="566766" y="1719743"/>
            <a:ext cx="10489924" cy="4957894"/>
          </a:xfrm>
        </p:spPr>
        <p:txBody>
          <a:bodyPr>
            <a:normAutofit/>
          </a:bodyPr>
          <a:lstStyle/>
          <a:p>
            <a:pPr marL="0" indent="0">
              <a:buNone/>
            </a:pPr>
            <a:r>
              <a:rPr lang="en-GB" sz="2400" dirty="0">
                <a:solidFill>
                  <a:schemeClr val="tx1"/>
                </a:solidFill>
              </a:rPr>
              <a:t>1. Remembering: This is the first step, where you learn to recall or recognize facts and basic concepts.</a:t>
            </a:r>
          </a:p>
          <a:p>
            <a:pPr marL="0" indent="0">
              <a:buNone/>
            </a:pPr>
            <a:r>
              <a:rPr lang="en-GB" sz="2400" dirty="0">
                <a:solidFill>
                  <a:schemeClr val="tx1"/>
                </a:solidFill>
              </a:rPr>
              <a:t>2. Understanding: You explain ideas or concepts and make sense of the information.</a:t>
            </a:r>
          </a:p>
          <a:p>
            <a:pPr marL="0" indent="0">
              <a:buNone/>
            </a:pPr>
            <a:r>
              <a:rPr lang="en-GB" sz="2400" dirty="0">
                <a:solidFill>
                  <a:schemeClr val="tx1"/>
                </a:solidFill>
              </a:rPr>
              <a:t>3. Applying: You apply what you’ve understood to solve problems in new situations.</a:t>
            </a:r>
          </a:p>
          <a:p>
            <a:pPr marL="0" indent="0">
              <a:buNone/>
            </a:pPr>
            <a:r>
              <a:rPr lang="en-GB" sz="2400" dirty="0">
                <a:solidFill>
                  <a:schemeClr val="tx1"/>
                </a:solidFill>
              </a:rPr>
              <a:t>4. Analysing: At this step, you break information into parts to explore understandings and relationships.</a:t>
            </a:r>
          </a:p>
          <a:p>
            <a:pPr marL="0" indent="0">
              <a:buNone/>
            </a:pPr>
            <a:r>
              <a:rPr lang="en-GB" sz="2400" dirty="0">
                <a:solidFill>
                  <a:schemeClr val="tx1"/>
                </a:solidFill>
              </a:rPr>
              <a:t>5. Evaluating: This involves judging the value of ideas or materials.</a:t>
            </a:r>
          </a:p>
          <a:p>
            <a:pPr marL="0" indent="0">
              <a:buNone/>
            </a:pPr>
            <a:r>
              <a:rPr lang="en-GB" sz="2400" dirty="0">
                <a:solidFill>
                  <a:schemeClr val="tx1"/>
                </a:solidFill>
              </a:rPr>
              <a:t>6. Creating: This is the top step where you combine information to form a new whole or propose alternative solutions.</a:t>
            </a:r>
          </a:p>
        </p:txBody>
      </p:sp>
    </p:spTree>
    <p:extLst>
      <p:ext uri="{BB962C8B-B14F-4D97-AF65-F5344CB8AC3E}">
        <p14:creationId xmlns:p14="http://schemas.microsoft.com/office/powerpoint/2010/main" val="3780602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92653-1EC2-43E8-F17D-2D0DBF818DE3}"/>
              </a:ext>
            </a:extLst>
          </p:cNvPr>
          <p:cNvSpPr>
            <a:spLocks noGrp="1"/>
          </p:cNvSpPr>
          <p:nvPr>
            <p:ph type="title"/>
          </p:nvPr>
        </p:nvSpPr>
        <p:spPr>
          <a:xfrm>
            <a:off x="684212" y="276837"/>
            <a:ext cx="8534400" cy="583500"/>
          </a:xfrm>
        </p:spPr>
        <p:txBody>
          <a:bodyPr>
            <a:normAutofit fontScale="90000"/>
          </a:bodyPr>
          <a:lstStyle/>
          <a:p>
            <a:r>
              <a:rPr lang="en-GB" dirty="0"/>
              <a:t>What am I being asked to do?</a:t>
            </a:r>
          </a:p>
        </p:txBody>
      </p:sp>
      <p:graphicFrame>
        <p:nvGraphicFramePr>
          <p:cNvPr id="4" name="Content Placeholder 3">
            <a:extLst>
              <a:ext uri="{FF2B5EF4-FFF2-40B4-BE49-F238E27FC236}">
                <a16:creationId xmlns:a16="http://schemas.microsoft.com/office/drawing/2014/main" id="{2807BF8C-87C2-424D-7F05-0ECCCE71552E}"/>
              </a:ext>
            </a:extLst>
          </p:cNvPr>
          <p:cNvGraphicFramePr>
            <a:graphicFrameLocks noGrp="1"/>
          </p:cNvGraphicFramePr>
          <p:nvPr>
            <p:ph idx="1"/>
            <p:extLst>
              <p:ext uri="{D42A27DB-BD31-4B8C-83A1-F6EECF244321}">
                <p14:modId xmlns:p14="http://schemas.microsoft.com/office/powerpoint/2010/main" val="4276331527"/>
              </p:ext>
            </p:extLst>
          </p:nvPr>
        </p:nvGraphicFramePr>
        <p:xfrm>
          <a:off x="335560" y="1061673"/>
          <a:ext cx="10989578" cy="5253314"/>
        </p:xfrm>
        <a:graphic>
          <a:graphicData uri="http://schemas.openxmlformats.org/drawingml/2006/table">
            <a:tbl>
              <a:tblPr/>
              <a:tblGrid>
                <a:gridCol w="2441196">
                  <a:extLst>
                    <a:ext uri="{9D8B030D-6E8A-4147-A177-3AD203B41FA5}">
                      <a16:colId xmlns:a16="http://schemas.microsoft.com/office/drawing/2014/main" val="2186662195"/>
                    </a:ext>
                  </a:extLst>
                </a:gridCol>
                <a:gridCol w="8548382">
                  <a:extLst>
                    <a:ext uri="{9D8B030D-6E8A-4147-A177-3AD203B41FA5}">
                      <a16:colId xmlns:a16="http://schemas.microsoft.com/office/drawing/2014/main" val="1097235790"/>
                    </a:ext>
                  </a:extLst>
                </a:gridCol>
              </a:tblGrid>
              <a:tr h="292805">
                <a:tc>
                  <a:txBody>
                    <a:bodyPr/>
                    <a:lstStyle/>
                    <a:p>
                      <a:r>
                        <a:rPr lang="en-GB" sz="2000" b="1">
                          <a:effectLst/>
                        </a:rPr>
                        <a:t>Bloom’s Level</a:t>
                      </a:r>
                    </a:p>
                  </a:txBody>
                  <a:tcPr marL="22368" marR="22368" marT="22368" marB="22368" anchor="ctr">
                    <a:lnL w="9525" cap="flat" cmpd="sng" algn="ctr">
                      <a:solidFill>
                        <a:srgbClr val="D07D6D"/>
                      </a:solidFill>
                      <a:prstDash val="solid"/>
                      <a:round/>
                      <a:headEnd type="none" w="med" len="med"/>
                      <a:tailEnd type="none" w="med" len="med"/>
                    </a:lnL>
                    <a:lnR w="9525" cap="flat" cmpd="sng" algn="ctr">
                      <a:solidFill>
                        <a:srgbClr val="A0866D"/>
                      </a:solidFill>
                      <a:prstDash val="solid"/>
                      <a:round/>
                      <a:headEnd type="none" w="med" len="med"/>
                      <a:tailEnd type="none" w="med" len="med"/>
                    </a:lnR>
                    <a:lnT w="9525" cap="flat" cmpd="sng" algn="ctr">
                      <a:solidFill>
                        <a:srgbClr val="D07D6D"/>
                      </a:solidFill>
                      <a:prstDash val="solid"/>
                      <a:round/>
                      <a:headEnd type="none" w="med" len="med"/>
                      <a:tailEnd type="none" w="med" len="med"/>
                    </a:lnT>
                    <a:lnB w="9525" cap="flat" cmpd="sng" algn="ctr">
                      <a:solidFill>
                        <a:srgbClr val="90816D"/>
                      </a:solidFill>
                      <a:prstDash val="solid"/>
                      <a:round/>
                      <a:headEnd type="none" w="med" len="med"/>
                      <a:tailEnd type="none" w="med" len="med"/>
                    </a:lnB>
                    <a:solidFill>
                      <a:schemeClr val="bg1"/>
                    </a:solidFill>
                  </a:tcPr>
                </a:tc>
                <a:tc>
                  <a:txBody>
                    <a:bodyPr/>
                    <a:lstStyle/>
                    <a:p>
                      <a:r>
                        <a:rPr lang="en-GB" sz="2000" b="1" dirty="0">
                          <a:effectLst/>
                        </a:rPr>
                        <a:t>Key Verbs (keywords)</a:t>
                      </a:r>
                    </a:p>
                  </a:txBody>
                  <a:tcPr marL="22368" marR="22368" marT="22368" marB="22368" anchor="ctr">
                    <a:lnL w="9525" cap="flat" cmpd="sng" algn="ctr">
                      <a:solidFill>
                        <a:srgbClr val="A0866D"/>
                      </a:solidFill>
                      <a:prstDash val="solid"/>
                      <a:round/>
                      <a:headEnd type="none" w="med" len="med"/>
                      <a:tailEnd type="none" w="med" len="med"/>
                    </a:lnL>
                    <a:lnR w="9525" cap="flat" cmpd="sng" algn="ctr">
                      <a:solidFill>
                        <a:srgbClr val="507C6D"/>
                      </a:solidFill>
                      <a:prstDash val="solid"/>
                      <a:round/>
                      <a:headEnd type="none" w="med" len="med"/>
                      <a:tailEnd type="none" w="med" len="med"/>
                    </a:lnR>
                    <a:lnT w="9525" cap="flat" cmpd="sng" algn="ctr">
                      <a:solidFill>
                        <a:srgbClr val="A0866D"/>
                      </a:solidFill>
                      <a:prstDash val="solid"/>
                      <a:round/>
                      <a:headEnd type="none" w="med" len="med"/>
                      <a:tailEnd type="none" w="med" len="med"/>
                    </a:lnT>
                    <a:lnB w="9525" cap="flat" cmpd="sng" algn="ctr">
                      <a:solidFill>
                        <a:srgbClr val="60906D"/>
                      </a:solidFill>
                      <a:prstDash val="solid"/>
                      <a:round/>
                      <a:headEnd type="none" w="med" len="med"/>
                      <a:tailEnd type="none" w="med" len="med"/>
                    </a:lnB>
                    <a:solidFill>
                      <a:schemeClr val="bg1"/>
                    </a:solidFill>
                  </a:tcPr>
                </a:tc>
                <a:extLst>
                  <a:ext uri="{0D108BD9-81ED-4DB2-BD59-A6C34878D82A}">
                    <a16:rowId xmlns:a16="http://schemas.microsoft.com/office/drawing/2014/main" val="1157560658"/>
                  </a:ext>
                </a:extLst>
              </a:tr>
              <a:tr h="980257">
                <a:tc>
                  <a:txBody>
                    <a:bodyPr/>
                    <a:lstStyle/>
                    <a:p>
                      <a:r>
                        <a:rPr lang="en-GB" sz="2000" b="1" dirty="0">
                          <a:effectLst/>
                        </a:rPr>
                        <a:t>Create</a:t>
                      </a:r>
                      <a:endParaRPr lang="en-GB" sz="2000" dirty="0">
                        <a:effectLst/>
                      </a:endParaRPr>
                    </a:p>
                  </a:txBody>
                  <a:tcPr marL="22368" marR="22368" marT="22368" marB="22368" anchor="ctr">
                    <a:lnL w="9525" cap="flat" cmpd="sng" algn="ctr">
                      <a:solidFill>
                        <a:srgbClr val="90816D"/>
                      </a:solidFill>
                      <a:prstDash val="solid"/>
                      <a:round/>
                      <a:headEnd type="none" w="med" len="med"/>
                      <a:tailEnd type="none" w="med" len="med"/>
                    </a:lnL>
                    <a:lnR w="9525" cap="flat" cmpd="sng" algn="ctr">
                      <a:solidFill>
                        <a:srgbClr val="60906D"/>
                      </a:solidFill>
                      <a:prstDash val="solid"/>
                      <a:round/>
                      <a:headEnd type="none" w="med" len="med"/>
                      <a:tailEnd type="none" w="med" len="med"/>
                    </a:lnR>
                    <a:lnT w="9525" cap="flat" cmpd="sng" algn="ctr">
                      <a:solidFill>
                        <a:srgbClr val="90816D"/>
                      </a:solidFill>
                      <a:prstDash val="solid"/>
                      <a:round/>
                      <a:headEnd type="none" w="med" len="med"/>
                      <a:tailEnd type="none" w="med" len="med"/>
                    </a:lnT>
                    <a:lnB w="9525" cap="flat" cmpd="sng" algn="ctr">
                      <a:solidFill>
                        <a:srgbClr val="E08E6D"/>
                      </a:solidFill>
                      <a:prstDash val="solid"/>
                      <a:round/>
                      <a:headEnd type="none" w="med" len="med"/>
                      <a:tailEnd type="none" w="med" len="med"/>
                    </a:lnB>
                    <a:solidFill>
                      <a:srgbClr val="F68C1E"/>
                    </a:solidFill>
                  </a:tcPr>
                </a:tc>
                <a:tc>
                  <a:txBody>
                    <a:bodyPr/>
                    <a:lstStyle/>
                    <a:p>
                      <a:r>
                        <a:rPr lang="en-GB" sz="2000" dirty="0">
                          <a:effectLst/>
                        </a:rPr>
                        <a:t>design, formulate, build, invent, create, compose, generate, derive, modify, develop.</a:t>
                      </a:r>
                    </a:p>
                  </a:txBody>
                  <a:tcPr marL="22368" marR="22368" marT="22368" marB="22368" anchor="ctr">
                    <a:lnL w="9525" cap="flat" cmpd="sng" algn="ctr">
                      <a:solidFill>
                        <a:srgbClr val="60906D"/>
                      </a:solidFill>
                      <a:prstDash val="solid"/>
                      <a:round/>
                      <a:headEnd type="none" w="med" len="med"/>
                      <a:tailEnd type="none" w="med" len="med"/>
                    </a:lnL>
                    <a:lnR w="9525" cap="flat" cmpd="sng" algn="ctr">
                      <a:solidFill>
                        <a:srgbClr val="708F6D"/>
                      </a:solidFill>
                      <a:prstDash val="solid"/>
                      <a:round/>
                      <a:headEnd type="none" w="med" len="med"/>
                      <a:tailEnd type="none" w="med" len="med"/>
                    </a:lnR>
                    <a:lnT w="9525" cap="flat" cmpd="sng" algn="ctr">
                      <a:solidFill>
                        <a:srgbClr val="60906D"/>
                      </a:solidFill>
                      <a:prstDash val="solid"/>
                      <a:round/>
                      <a:headEnd type="none" w="med" len="med"/>
                      <a:tailEnd type="none" w="med" len="med"/>
                    </a:lnT>
                    <a:lnB w="9525" cap="flat" cmpd="sng" algn="ctr">
                      <a:solidFill>
                        <a:srgbClr val="90906D"/>
                      </a:solidFill>
                      <a:prstDash val="solid"/>
                      <a:round/>
                      <a:headEnd type="none" w="med" len="med"/>
                      <a:tailEnd type="none" w="med" len="med"/>
                    </a:lnB>
                    <a:solidFill>
                      <a:schemeClr val="bg1"/>
                    </a:solidFill>
                  </a:tcPr>
                </a:tc>
                <a:extLst>
                  <a:ext uri="{0D108BD9-81ED-4DB2-BD59-A6C34878D82A}">
                    <a16:rowId xmlns:a16="http://schemas.microsoft.com/office/drawing/2014/main" val="4194224114"/>
                  </a:ext>
                </a:extLst>
              </a:tr>
              <a:tr h="1209407">
                <a:tc>
                  <a:txBody>
                    <a:bodyPr/>
                    <a:lstStyle/>
                    <a:p>
                      <a:r>
                        <a:rPr lang="en-GB" sz="2000" b="1">
                          <a:effectLst/>
                        </a:rPr>
                        <a:t>Evaluate</a:t>
                      </a:r>
                      <a:endParaRPr lang="en-GB" sz="2000">
                        <a:effectLst/>
                      </a:endParaRPr>
                    </a:p>
                  </a:txBody>
                  <a:tcPr marL="22368" marR="22368" marT="22368" marB="22368" anchor="ctr">
                    <a:lnL w="9525" cap="flat" cmpd="sng" algn="ctr">
                      <a:solidFill>
                        <a:srgbClr val="E08E6D"/>
                      </a:solidFill>
                      <a:prstDash val="solid"/>
                      <a:round/>
                      <a:headEnd type="none" w="med" len="med"/>
                      <a:tailEnd type="none" w="med" len="med"/>
                    </a:lnL>
                    <a:lnR w="9525" cap="flat" cmpd="sng" algn="ctr">
                      <a:solidFill>
                        <a:srgbClr val="90906D"/>
                      </a:solidFill>
                      <a:prstDash val="solid"/>
                      <a:round/>
                      <a:headEnd type="none" w="med" len="med"/>
                      <a:tailEnd type="none" w="med" len="med"/>
                    </a:lnR>
                    <a:lnT w="9525" cap="flat" cmpd="sng" algn="ctr">
                      <a:solidFill>
                        <a:srgbClr val="E08E6D"/>
                      </a:solidFill>
                      <a:prstDash val="solid"/>
                      <a:round/>
                      <a:headEnd type="none" w="med" len="med"/>
                      <a:tailEnd type="none" w="med" len="med"/>
                    </a:lnT>
                    <a:lnB w="9525" cap="flat" cmpd="sng" algn="ctr">
                      <a:solidFill>
                        <a:srgbClr val="109B6D"/>
                      </a:solidFill>
                      <a:prstDash val="solid"/>
                      <a:round/>
                      <a:headEnd type="none" w="med" len="med"/>
                      <a:tailEnd type="none" w="med" len="med"/>
                    </a:lnB>
                    <a:solidFill>
                      <a:srgbClr val="FDC20E"/>
                    </a:solidFill>
                  </a:tcPr>
                </a:tc>
                <a:tc>
                  <a:txBody>
                    <a:bodyPr/>
                    <a:lstStyle/>
                    <a:p>
                      <a:r>
                        <a:rPr lang="en-GB" sz="2000" dirty="0">
                          <a:effectLst/>
                        </a:rPr>
                        <a:t>choose, support, relate, determine, defend, judge, grade, compare, contrast, argue, justify, support, convince, select, evaluate.</a:t>
                      </a:r>
                    </a:p>
                  </a:txBody>
                  <a:tcPr marL="22368" marR="22368" marT="22368" marB="22368" anchor="ctr">
                    <a:lnL w="9525" cap="flat" cmpd="sng" algn="ctr">
                      <a:solidFill>
                        <a:srgbClr val="90906D"/>
                      </a:solidFill>
                      <a:prstDash val="solid"/>
                      <a:round/>
                      <a:headEnd type="none" w="med" len="med"/>
                      <a:tailEnd type="none" w="med" len="med"/>
                    </a:lnL>
                    <a:lnR w="9525" cap="flat" cmpd="sng" algn="ctr">
                      <a:solidFill>
                        <a:srgbClr val="00966D"/>
                      </a:solidFill>
                      <a:prstDash val="solid"/>
                      <a:round/>
                      <a:headEnd type="none" w="med" len="med"/>
                      <a:tailEnd type="none" w="med" len="med"/>
                    </a:lnR>
                    <a:lnT w="9525" cap="flat" cmpd="sng" algn="ctr">
                      <a:solidFill>
                        <a:srgbClr val="90906D"/>
                      </a:solidFill>
                      <a:prstDash val="solid"/>
                      <a:round/>
                      <a:headEnd type="none" w="med" len="med"/>
                      <a:tailEnd type="none" w="med" len="med"/>
                    </a:lnT>
                    <a:lnB w="9525" cap="flat" cmpd="sng" algn="ctr">
                      <a:solidFill>
                        <a:srgbClr val="209D6D"/>
                      </a:solidFill>
                      <a:prstDash val="solid"/>
                      <a:round/>
                      <a:headEnd type="none" w="med" len="med"/>
                      <a:tailEnd type="none" w="med" len="med"/>
                    </a:lnB>
                    <a:solidFill>
                      <a:schemeClr val="bg1"/>
                    </a:solidFill>
                  </a:tcPr>
                </a:tc>
                <a:extLst>
                  <a:ext uri="{0D108BD9-81ED-4DB2-BD59-A6C34878D82A}">
                    <a16:rowId xmlns:a16="http://schemas.microsoft.com/office/drawing/2014/main" val="2127479947"/>
                  </a:ext>
                </a:extLst>
              </a:tr>
              <a:tr h="636531">
                <a:tc>
                  <a:txBody>
                    <a:bodyPr/>
                    <a:lstStyle/>
                    <a:p>
                      <a:r>
                        <a:rPr lang="en-GB" sz="2000" b="1" dirty="0">
                          <a:effectLst/>
                        </a:rPr>
                        <a:t>Analyse</a:t>
                      </a:r>
                      <a:endParaRPr lang="en-GB" sz="2000" dirty="0">
                        <a:effectLst/>
                      </a:endParaRPr>
                    </a:p>
                  </a:txBody>
                  <a:tcPr marL="22368" marR="22368" marT="22368" marB="22368" anchor="ctr">
                    <a:lnL w="9525" cap="flat" cmpd="sng" algn="ctr">
                      <a:solidFill>
                        <a:srgbClr val="109B6D"/>
                      </a:solidFill>
                      <a:prstDash val="solid"/>
                      <a:round/>
                      <a:headEnd type="none" w="med" len="med"/>
                      <a:tailEnd type="none" w="med" len="med"/>
                    </a:lnL>
                    <a:lnR w="9525" cap="flat" cmpd="sng" algn="ctr">
                      <a:solidFill>
                        <a:srgbClr val="209D6D"/>
                      </a:solidFill>
                      <a:prstDash val="solid"/>
                      <a:round/>
                      <a:headEnd type="none" w="med" len="med"/>
                      <a:tailEnd type="none" w="med" len="med"/>
                    </a:lnR>
                    <a:lnT w="9525" cap="flat" cmpd="sng" algn="ctr">
                      <a:solidFill>
                        <a:srgbClr val="109B6D"/>
                      </a:solidFill>
                      <a:prstDash val="solid"/>
                      <a:round/>
                      <a:headEnd type="none" w="med" len="med"/>
                      <a:tailEnd type="none" w="med" len="med"/>
                    </a:lnT>
                    <a:lnB w="9525" cap="flat" cmpd="sng" algn="ctr">
                      <a:solidFill>
                        <a:srgbClr val="A09E6D"/>
                      </a:solidFill>
                      <a:prstDash val="solid"/>
                      <a:round/>
                      <a:headEnd type="none" w="med" len="med"/>
                      <a:tailEnd type="none" w="med" len="med"/>
                    </a:lnB>
                    <a:solidFill>
                      <a:srgbClr val="89B83F"/>
                    </a:solidFill>
                  </a:tcPr>
                </a:tc>
                <a:tc>
                  <a:txBody>
                    <a:bodyPr/>
                    <a:lstStyle/>
                    <a:p>
                      <a:r>
                        <a:rPr lang="en-GB" sz="2000" dirty="0">
                          <a:effectLst/>
                        </a:rPr>
                        <a:t>classify, break down, categorize, </a:t>
                      </a:r>
                      <a:r>
                        <a:rPr lang="en-GB" sz="2000" dirty="0" err="1">
                          <a:effectLst/>
                        </a:rPr>
                        <a:t>analyze</a:t>
                      </a:r>
                      <a:r>
                        <a:rPr lang="en-GB" sz="2000" dirty="0">
                          <a:effectLst/>
                        </a:rPr>
                        <a:t>, diagram, illustrate, criticize, simplify, associate.</a:t>
                      </a:r>
                    </a:p>
                  </a:txBody>
                  <a:tcPr marL="22368" marR="22368" marT="22368" marB="22368" anchor="ctr">
                    <a:lnL w="9525" cap="flat" cmpd="sng" algn="ctr">
                      <a:solidFill>
                        <a:srgbClr val="209D6D"/>
                      </a:solidFill>
                      <a:prstDash val="solid"/>
                      <a:round/>
                      <a:headEnd type="none" w="med" len="med"/>
                      <a:tailEnd type="none" w="med" len="med"/>
                    </a:lnL>
                    <a:lnR w="9525" cap="flat" cmpd="sng" algn="ctr">
                      <a:solidFill>
                        <a:srgbClr val="209A6D"/>
                      </a:solidFill>
                      <a:prstDash val="solid"/>
                      <a:round/>
                      <a:headEnd type="none" w="med" len="med"/>
                      <a:tailEnd type="none" w="med" len="med"/>
                    </a:lnR>
                    <a:lnT w="9525" cap="flat" cmpd="sng" algn="ctr">
                      <a:solidFill>
                        <a:srgbClr val="209D6D"/>
                      </a:solidFill>
                      <a:prstDash val="solid"/>
                      <a:round/>
                      <a:headEnd type="none" w="med" len="med"/>
                      <a:tailEnd type="none" w="med" len="med"/>
                    </a:lnT>
                    <a:lnB w="9525" cap="flat" cmpd="sng" algn="ctr">
                      <a:solidFill>
                        <a:srgbClr val="109B6D"/>
                      </a:solidFill>
                      <a:prstDash val="solid"/>
                      <a:round/>
                      <a:headEnd type="none" w="med" len="med"/>
                      <a:tailEnd type="none" w="med" len="med"/>
                    </a:lnB>
                    <a:solidFill>
                      <a:schemeClr val="bg1"/>
                    </a:solidFill>
                  </a:tcPr>
                </a:tc>
                <a:extLst>
                  <a:ext uri="{0D108BD9-81ED-4DB2-BD59-A6C34878D82A}">
                    <a16:rowId xmlns:a16="http://schemas.microsoft.com/office/drawing/2014/main" val="3264247036"/>
                  </a:ext>
                </a:extLst>
              </a:tr>
              <a:tr h="636531">
                <a:tc>
                  <a:txBody>
                    <a:bodyPr/>
                    <a:lstStyle/>
                    <a:p>
                      <a:r>
                        <a:rPr lang="en-GB" sz="2000" b="1">
                          <a:effectLst/>
                        </a:rPr>
                        <a:t>Apply</a:t>
                      </a:r>
                      <a:endParaRPr lang="en-GB" sz="2000">
                        <a:effectLst/>
                      </a:endParaRPr>
                    </a:p>
                  </a:txBody>
                  <a:tcPr marL="22368" marR="22368" marT="22368" marB="22368" anchor="ctr">
                    <a:lnL w="9525" cap="flat" cmpd="sng" algn="ctr">
                      <a:solidFill>
                        <a:srgbClr val="A09E6D"/>
                      </a:solidFill>
                      <a:prstDash val="solid"/>
                      <a:round/>
                      <a:headEnd type="none" w="med" len="med"/>
                      <a:tailEnd type="none" w="med" len="med"/>
                    </a:lnL>
                    <a:lnR w="9525" cap="flat" cmpd="sng" algn="ctr">
                      <a:solidFill>
                        <a:srgbClr val="109B6D"/>
                      </a:solidFill>
                      <a:prstDash val="solid"/>
                      <a:round/>
                      <a:headEnd type="none" w="med" len="med"/>
                      <a:tailEnd type="none" w="med" len="med"/>
                    </a:lnR>
                    <a:lnT w="9525" cap="flat" cmpd="sng" algn="ctr">
                      <a:solidFill>
                        <a:srgbClr val="A09E6D"/>
                      </a:solidFill>
                      <a:prstDash val="solid"/>
                      <a:round/>
                      <a:headEnd type="none" w="med" len="med"/>
                      <a:tailEnd type="none" w="med" len="med"/>
                    </a:lnT>
                    <a:lnB w="9525" cap="flat" cmpd="sng" algn="ctr">
                      <a:solidFill>
                        <a:srgbClr val="80A06D"/>
                      </a:solidFill>
                      <a:prstDash val="solid"/>
                      <a:round/>
                      <a:headEnd type="none" w="med" len="med"/>
                      <a:tailEnd type="none" w="med" len="med"/>
                    </a:lnB>
                    <a:solidFill>
                      <a:srgbClr val="78D1F0"/>
                    </a:solidFill>
                  </a:tcPr>
                </a:tc>
                <a:tc>
                  <a:txBody>
                    <a:bodyPr/>
                    <a:lstStyle/>
                    <a:p>
                      <a:r>
                        <a:rPr lang="en-GB" sz="2000" dirty="0">
                          <a:effectLst/>
                        </a:rPr>
                        <a:t>calculate, predict, apply, solve, illustrate, use, demonstrate, determine, model, perform, present.</a:t>
                      </a:r>
                    </a:p>
                  </a:txBody>
                  <a:tcPr marL="22368" marR="22368" marT="22368" marB="22368" anchor="ctr">
                    <a:lnL w="9525" cap="flat" cmpd="sng" algn="ctr">
                      <a:solidFill>
                        <a:srgbClr val="109B6D"/>
                      </a:solidFill>
                      <a:prstDash val="solid"/>
                      <a:round/>
                      <a:headEnd type="none" w="med" len="med"/>
                      <a:tailEnd type="none" w="med" len="med"/>
                    </a:lnL>
                    <a:lnR w="9525" cap="flat" cmpd="sng" algn="ctr">
                      <a:solidFill>
                        <a:srgbClr val="609F6D"/>
                      </a:solidFill>
                      <a:prstDash val="solid"/>
                      <a:round/>
                      <a:headEnd type="none" w="med" len="med"/>
                      <a:tailEnd type="none" w="med" len="med"/>
                    </a:lnR>
                    <a:lnT w="9525" cap="flat" cmpd="sng" algn="ctr">
                      <a:solidFill>
                        <a:srgbClr val="109B6D"/>
                      </a:solidFill>
                      <a:prstDash val="solid"/>
                      <a:round/>
                      <a:headEnd type="none" w="med" len="med"/>
                      <a:tailEnd type="none" w="med" len="med"/>
                    </a:lnT>
                    <a:lnB w="9525" cap="flat" cmpd="sng" algn="ctr">
                      <a:solidFill>
                        <a:srgbClr val="70AA6D"/>
                      </a:solidFill>
                      <a:prstDash val="solid"/>
                      <a:round/>
                      <a:headEnd type="none" w="med" len="med"/>
                      <a:tailEnd type="none" w="med" len="med"/>
                    </a:lnB>
                    <a:solidFill>
                      <a:schemeClr val="bg1"/>
                    </a:solidFill>
                  </a:tcPr>
                </a:tc>
                <a:extLst>
                  <a:ext uri="{0D108BD9-81ED-4DB2-BD59-A6C34878D82A}">
                    <a16:rowId xmlns:a16="http://schemas.microsoft.com/office/drawing/2014/main" val="3563569976"/>
                  </a:ext>
                </a:extLst>
              </a:tr>
              <a:tr h="751106">
                <a:tc>
                  <a:txBody>
                    <a:bodyPr/>
                    <a:lstStyle/>
                    <a:p>
                      <a:r>
                        <a:rPr lang="en-GB" sz="2000" b="1">
                          <a:effectLst/>
                        </a:rPr>
                        <a:t>Understand</a:t>
                      </a:r>
                      <a:endParaRPr lang="en-GB" sz="2000">
                        <a:effectLst/>
                      </a:endParaRPr>
                    </a:p>
                  </a:txBody>
                  <a:tcPr marL="22368" marR="22368" marT="22368" marB="22368" anchor="ctr">
                    <a:lnL w="9525" cap="flat" cmpd="sng" algn="ctr">
                      <a:solidFill>
                        <a:srgbClr val="80A06D"/>
                      </a:solidFill>
                      <a:prstDash val="solid"/>
                      <a:round/>
                      <a:headEnd type="none" w="med" len="med"/>
                      <a:tailEnd type="none" w="med" len="med"/>
                    </a:lnL>
                    <a:lnR w="9525" cap="flat" cmpd="sng" algn="ctr">
                      <a:solidFill>
                        <a:srgbClr val="70AA6D"/>
                      </a:solidFill>
                      <a:prstDash val="solid"/>
                      <a:round/>
                      <a:headEnd type="none" w="med" len="med"/>
                      <a:tailEnd type="none" w="med" len="med"/>
                    </a:lnR>
                    <a:lnT w="9525" cap="flat" cmpd="sng" algn="ctr">
                      <a:solidFill>
                        <a:srgbClr val="80A06D"/>
                      </a:solidFill>
                      <a:prstDash val="solid"/>
                      <a:round/>
                      <a:headEnd type="none" w="med" len="med"/>
                      <a:tailEnd type="none" w="med" len="med"/>
                    </a:lnT>
                    <a:lnB w="9525" cap="flat" cmpd="sng" algn="ctr">
                      <a:solidFill>
                        <a:srgbClr val="80A96D"/>
                      </a:solidFill>
                      <a:prstDash val="solid"/>
                      <a:round/>
                      <a:headEnd type="none" w="med" len="med"/>
                      <a:tailEnd type="none" w="med" len="med"/>
                    </a:lnB>
                    <a:solidFill>
                      <a:srgbClr val="6C94C4"/>
                    </a:solidFill>
                  </a:tcPr>
                </a:tc>
                <a:tc>
                  <a:txBody>
                    <a:bodyPr/>
                    <a:lstStyle/>
                    <a:p>
                      <a:r>
                        <a:rPr lang="en-GB" sz="2000" dirty="0">
                          <a:effectLst/>
                        </a:rPr>
                        <a:t>describe, explain, paraphrase, restate, give original examples of, summarize, contrast, interpret, discuss.</a:t>
                      </a:r>
                    </a:p>
                  </a:txBody>
                  <a:tcPr marL="22368" marR="22368" marT="22368" marB="22368" anchor="ctr">
                    <a:lnL w="9525" cap="flat" cmpd="sng" algn="ctr">
                      <a:solidFill>
                        <a:srgbClr val="70AA6D"/>
                      </a:solidFill>
                      <a:prstDash val="solid"/>
                      <a:round/>
                      <a:headEnd type="none" w="med" len="med"/>
                      <a:tailEnd type="none" w="med" len="med"/>
                    </a:lnL>
                    <a:lnR w="9525" cap="flat" cmpd="sng" algn="ctr">
                      <a:solidFill>
                        <a:srgbClr val="50A66D"/>
                      </a:solidFill>
                      <a:prstDash val="solid"/>
                      <a:round/>
                      <a:headEnd type="none" w="med" len="med"/>
                      <a:tailEnd type="none" w="med" len="med"/>
                    </a:lnR>
                    <a:lnT w="9525" cap="flat" cmpd="sng" algn="ctr">
                      <a:solidFill>
                        <a:srgbClr val="70AA6D"/>
                      </a:solidFill>
                      <a:prstDash val="solid"/>
                      <a:round/>
                      <a:headEnd type="none" w="med" len="med"/>
                      <a:tailEnd type="none" w="med" len="med"/>
                    </a:lnT>
                    <a:lnB w="9525" cap="flat" cmpd="sng" algn="ctr">
                      <a:solidFill>
                        <a:srgbClr val="10A46D"/>
                      </a:solidFill>
                      <a:prstDash val="solid"/>
                      <a:round/>
                      <a:headEnd type="none" w="med" len="med"/>
                      <a:tailEnd type="none" w="med" len="med"/>
                    </a:lnB>
                    <a:solidFill>
                      <a:schemeClr val="bg1"/>
                    </a:solidFill>
                  </a:tcPr>
                </a:tc>
                <a:extLst>
                  <a:ext uri="{0D108BD9-81ED-4DB2-BD59-A6C34878D82A}">
                    <a16:rowId xmlns:a16="http://schemas.microsoft.com/office/drawing/2014/main" val="1631538787"/>
                  </a:ext>
                </a:extLst>
              </a:tr>
              <a:tr h="636531">
                <a:tc>
                  <a:txBody>
                    <a:bodyPr/>
                    <a:lstStyle/>
                    <a:p>
                      <a:r>
                        <a:rPr lang="en-GB" sz="2000" b="1">
                          <a:effectLst/>
                        </a:rPr>
                        <a:t>Remember</a:t>
                      </a:r>
                      <a:endParaRPr lang="en-GB" sz="2000">
                        <a:effectLst/>
                      </a:endParaRPr>
                    </a:p>
                  </a:txBody>
                  <a:tcPr marL="22368" marR="22368" marT="22368" marB="22368" anchor="ctr">
                    <a:lnL w="9525" cap="flat" cmpd="sng" algn="ctr">
                      <a:solidFill>
                        <a:srgbClr val="80A96D"/>
                      </a:solidFill>
                      <a:prstDash val="solid"/>
                      <a:round/>
                      <a:headEnd type="none" w="med" len="med"/>
                      <a:tailEnd type="none" w="med" len="med"/>
                    </a:lnL>
                    <a:lnR w="9525" cap="flat" cmpd="sng" algn="ctr">
                      <a:solidFill>
                        <a:srgbClr val="10A46D"/>
                      </a:solidFill>
                      <a:prstDash val="solid"/>
                      <a:round/>
                      <a:headEnd type="none" w="med" len="med"/>
                      <a:tailEnd type="none" w="med" len="med"/>
                    </a:lnR>
                    <a:lnT w="9525" cap="flat" cmpd="sng" algn="ctr">
                      <a:solidFill>
                        <a:srgbClr val="80A96D"/>
                      </a:solidFill>
                      <a:prstDash val="solid"/>
                      <a:round/>
                      <a:headEnd type="none" w="med" len="med"/>
                      <a:tailEnd type="none" w="med" len="med"/>
                    </a:lnT>
                    <a:lnB w="9525" cap="flat" cmpd="sng" algn="ctr">
                      <a:solidFill>
                        <a:srgbClr val="80A96D"/>
                      </a:solidFill>
                      <a:prstDash val="solid"/>
                      <a:round/>
                      <a:headEnd type="none" w="med" len="med"/>
                      <a:tailEnd type="none" w="med" len="med"/>
                    </a:lnB>
                    <a:solidFill>
                      <a:srgbClr val="AA7FB8"/>
                    </a:solidFill>
                  </a:tcPr>
                </a:tc>
                <a:tc>
                  <a:txBody>
                    <a:bodyPr/>
                    <a:lstStyle/>
                    <a:p>
                      <a:r>
                        <a:rPr lang="en-GB" sz="2000" dirty="0">
                          <a:effectLst/>
                        </a:rPr>
                        <a:t>list, recite, outline, define, name, match, quote, recall, identify, label, recognize.</a:t>
                      </a:r>
                    </a:p>
                  </a:txBody>
                  <a:tcPr marL="22368" marR="22368" marT="22368" marB="22368" anchor="ctr">
                    <a:lnL w="9525" cap="flat" cmpd="sng" algn="ctr">
                      <a:solidFill>
                        <a:srgbClr val="10A46D"/>
                      </a:solidFill>
                      <a:prstDash val="solid"/>
                      <a:round/>
                      <a:headEnd type="none" w="med" len="med"/>
                      <a:tailEnd type="none" w="med" len="med"/>
                    </a:lnL>
                    <a:lnR w="9525" cap="flat" cmpd="sng" algn="ctr">
                      <a:solidFill>
                        <a:srgbClr val="70A46D"/>
                      </a:solidFill>
                      <a:prstDash val="solid"/>
                      <a:round/>
                      <a:headEnd type="none" w="med" len="med"/>
                      <a:tailEnd type="none" w="med" len="med"/>
                    </a:lnR>
                    <a:lnT w="9525" cap="flat" cmpd="sng" algn="ctr">
                      <a:solidFill>
                        <a:srgbClr val="10A46D"/>
                      </a:solidFill>
                      <a:prstDash val="solid"/>
                      <a:round/>
                      <a:headEnd type="none" w="med" len="med"/>
                      <a:tailEnd type="none" w="med" len="med"/>
                    </a:lnT>
                    <a:lnB w="9525" cap="flat" cmpd="sng" algn="ctr">
                      <a:solidFill>
                        <a:srgbClr val="10A46D"/>
                      </a:solidFill>
                      <a:prstDash val="solid"/>
                      <a:round/>
                      <a:headEnd type="none" w="med" len="med"/>
                      <a:tailEnd type="none" w="med" len="med"/>
                    </a:lnB>
                    <a:solidFill>
                      <a:schemeClr val="bg1"/>
                    </a:solidFill>
                  </a:tcPr>
                </a:tc>
                <a:extLst>
                  <a:ext uri="{0D108BD9-81ED-4DB2-BD59-A6C34878D82A}">
                    <a16:rowId xmlns:a16="http://schemas.microsoft.com/office/drawing/2014/main" val="2395591478"/>
                  </a:ext>
                </a:extLst>
              </a:tr>
            </a:tbl>
          </a:graphicData>
        </a:graphic>
      </p:graphicFrame>
    </p:spTree>
    <p:extLst>
      <p:ext uri="{BB962C8B-B14F-4D97-AF65-F5344CB8AC3E}">
        <p14:creationId xmlns:p14="http://schemas.microsoft.com/office/powerpoint/2010/main" val="2975584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D64783-0B21-4845-9BB6-4F690B096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65000"/>
                  <a:lumOff val="35000"/>
                </a:schemeClr>
              </a:solidFill>
            </a:endParaRPr>
          </a:p>
        </p:txBody>
      </p:sp>
      <p:sp useBgFill="1">
        <p:nvSpPr>
          <p:cNvPr id="10" name="Snip Single Corner Rectangle 17">
            <a:extLst>
              <a:ext uri="{FF2B5EF4-FFF2-40B4-BE49-F238E27FC236}">
                <a16:creationId xmlns:a16="http://schemas.microsoft.com/office/drawing/2014/main" id="{500E751B-C75E-409D-8E55-2C95DF86A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53BF0A-F00E-2ED7-7964-91E2B76482A3}"/>
              </a:ext>
            </a:extLst>
          </p:cNvPr>
          <p:cNvSpPr>
            <a:spLocks noGrp="1"/>
          </p:cNvSpPr>
          <p:nvPr>
            <p:ph type="title"/>
          </p:nvPr>
        </p:nvSpPr>
        <p:spPr>
          <a:xfrm>
            <a:off x="749527" y="419185"/>
            <a:ext cx="8534400" cy="495215"/>
          </a:xfrm>
        </p:spPr>
        <p:txBody>
          <a:bodyPr>
            <a:normAutofit fontScale="90000"/>
          </a:bodyPr>
          <a:lstStyle/>
          <a:p>
            <a:r>
              <a:rPr lang="en-GB" dirty="0">
                <a:solidFill>
                  <a:schemeClr val="tx2"/>
                </a:solidFill>
              </a:rPr>
              <a:t>Summarising Task A</a:t>
            </a:r>
          </a:p>
        </p:txBody>
      </p:sp>
      <p:sp>
        <p:nvSpPr>
          <p:cNvPr id="3" name="Content Placeholder 2">
            <a:extLst>
              <a:ext uri="{FF2B5EF4-FFF2-40B4-BE49-F238E27FC236}">
                <a16:creationId xmlns:a16="http://schemas.microsoft.com/office/drawing/2014/main" id="{E6E72AA2-BD1A-1426-677F-12ADC7C9B34A}"/>
              </a:ext>
            </a:extLst>
          </p:cNvPr>
          <p:cNvSpPr>
            <a:spLocks noGrp="1"/>
          </p:cNvSpPr>
          <p:nvPr>
            <p:ph idx="1"/>
          </p:nvPr>
        </p:nvSpPr>
        <p:spPr>
          <a:xfrm>
            <a:off x="749526" y="914400"/>
            <a:ext cx="9887371" cy="5524416"/>
          </a:xfrm>
        </p:spPr>
        <p:txBody>
          <a:bodyPr>
            <a:normAutofit/>
          </a:bodyPr>
          <a:lstStyle/>
          <a:p>
            <a:r>
              <a:rPr lang="en-GB" sz="2800" dirty="0">
                <a:solidFill>
                  <a:schemeClr val="tx1"/>
                </a:solidFill>
              </a:rPr>
              <a:t>Choose research textbook: You have 30 mins to produce a summary to share with your class</a:t>
            </a:r>
          </a:p>
          <a:p>
            <a:r>
              <a:rPr lang="en-GB" sz="2800" dirty="0">
                <a:solidFill>
                  <a:schemeClr val="tx1"/>
                </a:solidFill>
              </a:rPr>
              <a:t>You can summarise the book or a chapter or even a section of a chapter</a:t>
            </a:r>
          </a:p>
          <a:p>
            <a:r>
              <a:rPr lang="en-GB" sz="2800" dirty="0">
                <a:solidFill>
                  <a:schemeClr val="tx1"/>
                </a:solidFill>
              </a:rPr>
              <a:t>(Remember what we discussed in Academic survival Skills?)</a:t>
            </a:r>
          </a:p>
          <a:p>
            <a:endParaRPr lang="en-GB" sz="2800" dirty="0">
              <a:solidFill>
                <a:schemeClr val="tx1"/>
              </a:solidFill>
            </a:endParaRPr>
          </a:p>
          <a:p>
            <a:endParaRPr lang="en-GB" sz="2800" dirty="0">
              <a:solidFill>
                <a:schemeClr val="tx1"/>
              </a:solidFill>
            </a:endParaRPr>
          </a:p>
          <a:p>
            <a:r>
              <a:rPr lang="en-GB" sz="2800" dirty="0">
                <a:solidFill>
                  <a:schemeClr val="tx1"/>
                </a:solidFill>
              </a:rPr>
              <a:t>What level of Bloom’s is this task aimed at?</a:t>
            </a:r>
          </a:p>
        </p:txBody>
      </p:sp>
    </p:spTree>
    <p:extLst>
      <p:ext uri="{BB962C8B-B14F-4D97-AF65-F5344CB8AC3E}">
        <p14:creationId xmlns:p14="http://schemas.microsoft.com/office/powerpoint/2010/main" val="1046647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 book</a:t>
            </a:r>
          </a:p>
        </p:txBody>
      </p:sp>
      <p:sp>
        <p:nvSpPr>
          <p:cNvPr id="3" name="Content Placeholder 2"/>
          <p:cNvSpPr>
            <a:spLocks noGrp="1"/>
          </p:cNvSpPr>
          <p:nvPr>
            <p:ph idx="1"/>
          </p:nvPr>
        </p:nvSpPr>
        <p:spPr>
          <a:xfrm>
            <a:off x="985421" y="1196752"/>
            <a:ext cx="9225379" cy="5257800"/>
          </a:xfrm>
        </p:spPr>
        <p:txBody>
          <a:bodyPr>
            <a:normAutofit fontScale="55000" lnSpcReduction="20000"/>
          </a:bodyPr>
          <a:lstStyle/>
          <a:p>
            <a:pPr marL="0" indent="0" hangingPunct="0">
              <a:buNone/>
            </a:pPr>
            <a:r>
              <a:rPr lang="en-GB" sz="4200" dirty="0">
                <a:latin typeface="Arial" panose="020B0604020202020204" pitchFamily="34" charset="0"/>
                <a:cs typeface="Arial" panose="020B0604020202020204" pitchFamily="34" charset="0"/>
              </a:rPr>
              <a:t> </a:t>
            </a: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An active reader has a </a:t>
            </a:r>
            <a:r>
              <a:rPr lang="en-GB" sz="4800" b="1" dirty="0">
                <a:latin typeface="Arial" panose="020B0604020202020204" pitchFamily="34" charset="0"/>
                <a:cs typeface="Arial" panose="020B0604020202020204" pitchFamily="34" charset="0"/>
              </a:rPr>
              <a:t>purpose</a:t>
            </a:r>
            <a:r>
              <a:rPr lang="en-GB" sz="4800" dirty="0">
                <a:latin typeface="Arial" panose="020B0604020202020204" pitchFamily="34" charset="0"/>
                <a:cs typeface="Arial" panose="020B0604020202020204" pitchFamily="34" charset="0"/>
              </a:rPr>
              <a:t> when they read, always reading </a:t>
            </a:r>
            <a:r>
              <a:rPr lang="en-GB" sz="4800" i="1" dirty="0">
                <a:latin typeface="Arial" panose="020B0604020202020204" pitchFamily="34" charset="0"/>
                <a:cs typeface="Arial" panose="020B0604020202020204" pitchFamily="34" charset="0"/>
              </a:rPr>
              <a:t>from an angle or perspective</a:t>
            </a:r>
            <a:r>
              <a:rPr lang="en-US" sz="4800" dirty="0">
                <a:latin typeface="Arial" panose="020B0604020202020204" pitchFamily="34" charset="0"/>
                <a:cs typeface="Arial" panose="020B0604020202020204" pitchFamily="34" charset="0"/>
              </a:rPr>
              <a:t>—</a:t>
            </a:r>
            <a:r>
              <a:rPr lang="en-GB" sz="4800" b="1" dirty="0">
                <a:latin typeface="Arial" panose="020B0604020202020204" pitchFamily="34" charset="0"/>
                <a:cs typeface="Arial" panose="020B0604020202020204" pitchFamily="34" charset="0"/>
              </a:rPr>
              <a:t>previewing</a:t>
            </a:r>
            <a:r>
              <a:rPr lang="en-GB" sz="4800" dirty="0">
                <a:latin typeface="Arial" panose="020B0604020202020204" pitchFamily="34" charset="0"/>
                <a:cs typeface="Arial" panose="020B0604020202020204" pitchFamily="34" charset="0"/>
              </a:rPr>
              <a:t> a book helps to attain that perspective.</a:t>
            </a:r>
          </a:p>
          <a:p>
            <a:pPr marL="0" indent="0" hangingPunct="0">
              <a:buNone/>
            </a:pP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  Four steps for comprehensively previewing non-fiction materials: </a:t>
            </a:r>
          </a:p>
          <a:p>
            <a:pPr marL="400050" lvl="1" indent="0" hangingPunct="0">
              <a:buNone/>
            </a:pPr>
            <a:r>
              <a:rPr lang="en-GB" sz="4800" dirty="0">
                <a:latin typeface="Arial" panose="020B0604020202020204" pitchFamily="34" charset="0"/>
                <a:cs typeface="Arial" panose="020B0604020202020204" pitchFamily="34" charset="0"/>
              </a:rPr>
              <a:t>1)  Read the front and back covers, flaps, inside covers.</a:t>
            </a:r>
          </a:p>
          <a:p>
            <a:pPr marL="400050" lvl="1" indent="0" hangingPunct="0">
              <a:buNone/>
            </a:pPr>
            <a:r>
              <a:rPr lang="en-GB" sz="4800" dirty="0">
                <a:latin typeface="Arial" panose="020B0604020202020204" pitchFamily="34" charset="0"/>
                <a:cs typeface="Arial" panose="020B0604020202020204" pitchFamily="34" charset="0"/>
              </a:rPr>
              <a:t>2)  Read everything before chapter 1 (Introduction, Preface, Contents, etc.).</a:t>
            </a:r>
          </a:p>
          <a:p>
            <a:pPr marL="400050" lvl="1" indent="0" hangingPunct="0">
              <a:buNone/>
            </a:pPr>
            <a:r>
              <a:rPr lang="en-GB" sz="4800" dirty="0">
                <a:latin typeface="Arial" panose="020B0604020202020204" pitchFamily="34" charset="0"/>
                <a:cs typeface="Arial" panose="020B0604020202020204" pitchFamily="34" charset="0"/>
              </a:rPr>
              <a:t>3)  Read the conclusion (epilogue, author</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notes, etc.).</a:t>
            </a:r>
          </a:p>
          <a:p>
            <a:pPr marL="400050" lvl="1" indent="0" hangingPunct="0">
              <a:buNone/>
            </a:pPr>
            <a:r>
              <a:rPr lang="en-GB" sz="4800" dirty="0">
                <a:latin typeface="Arial" panose="020B0604020202020204" pitchFamily="34" charset="0"/>
                <a:cs typeface="Arial" panose="020B0604020202020204" pitchFamily="34" charset="0"/>
              </a:rPr>
              <a:t>4)  Read chapter 1.</a:t>
            </a:r>
          </a:p>
          <a:p>
            <a:pPr marL="400050" lvl="1" indent="0" hangingPunct="0">
              <a:buNone/>
            </a:pPr>
            <a:r>
              <a:rPr lang="en-GB" sz="4800" dirty="0">
                <a:latin typeface="Arial" panose="020B0604020202020204" pitchFamily="34" charset="0"/>
                <a:cs typeface="Arial" panose="020B0604020202020204" pitchFamily="34" charset="0"/>
              </a:rPr>
              <a:t> </a:t>
            </a:r>
          </a:p>
          <a:p>
            <a:pPr marL="0" indent="0" hangingPunct="0">
              <a:buNone/>
            </a:pPr>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0369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761704"/>
          </a:xfrm>
        </p:spPr>
        <p:txBody>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 book</a:t>
            </a:r>
          </a:p>
        </p:txBody>
      </p:sp>
      <p:sp>
        <p:nvSpPr>
          <p:cNvPr id="3" name="Content Placeholder 2"/>
          <p:cNvSpPr>
            <a:spLocks noGrp="1"/>
          </p:cNvSpPr>
          <p:nvPr>
            <p:ph idx="1"/>
          </p:nvPr>
        </p:nvSpPr>
        <p:spPr>
          <a:xfrm>
            <a:off x="1136342" y="1196752"/>
            <a:ext cx="9074458" cy="5257800"/>
          </a:xfrm>
        </p:spPr>
        <p:txBody>
          <a:bodyPr>
            <a:normAutofit fontScale="55000" lnSpcReduction="20000"/>
          </a:bodyPr>
          <a:lstStyle/>
          <a:p>
            <a:pPr marL="0" indent="0" hangingPunct="0">
              <a:buNone/>
            </a:pPr>
            <a:r>
              <a:rPr lang="en-GB" sz="4200" dirty="0">
                <a:latin typeface="Arial" panose="020B0604020202020204" pitchFamily="34" charset="0"/>
                <a:cs typeface="Arial" panose="020B0604020202020204" pitchFamily="34" charset="0"/>
              </a:rPr>
              <a:t> </a:t>
            </a: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An active reader has a </a:t>
            </a:r>
            <a:r>
              <a:rPr lang="en-GB" sz="4800" b="1" dirty="0">
                <a:latin typeface="Arial" panose="020B0604020202020204" pitchFamily="34" charset="0"/>
                <a:cs typeface="Arial" panose="020B0604020202020204" pitchFamily="34" charset="0"/>
              </a:rPr>
              <a:t>purpose</a:t>
            </a:r>
            <a:r>
              <a:rPr lang="en-GB" sz="4800" dirty="0">
                <a:latin typeface="Arial" panose="020B0604020202020204" pitchFamily="34" charset="0"/>
                <a:cs typeface="Arial" panose="020B0604020202020204" pitchFamily="34" charset="0"/>
              </a:rPr>
              <a:t> when they read, always reading </a:t>
            </a:r>
            <a:r>
              <a:rPr lang="en-GB" sz="4800" i="1" dirty="0">
                <a:latin typeface="Arial" panose="020B0604020202020204" pitchFamily="34" charset="0"/>
                <a:cs typeface="Arial" panose="020B0604020202020204" pitchFamily="34" charset="0"/>
              </a:rPr>
              <a:t>from an angle or perspective</a:t>
            </a:r>
            <a:r>
              <a:rPr lang="en-US" sz="4800" dirty="0">
                <a:latin typeface="Arial" panose="020B0604020202020204" pitchFamily="34" charset="0"/>
                <a:cs typeface="Arial" panose="020B0604020202020204" pitchFamily="34" charset="0"/>
              </a:rPr>
              <a:t>—</a:t>
            </a:r>
            <a:r>
              <a:rPr lang="en-GB" sz="4800" b="1" dirty="0">
                <a:latin typeface="Arial" panose="020B0604020202020204" pitchFamily="34" charset="0"/>
                <a:cs typeface="Arial" panose="020B0604020202020204" pitchFamily="34" charset="0"/>
              </a:rPr>
              <a:t>previewing</a:t>
            </a:r>
            <a:r>
              <a:rPr lang="en-GB" sz="4800" dirty="0">
                <a:latin typeface="Arial" panose="020B0604020202020204" pitchFamily="34" charset="0"/>
                <a:cs typeface="Arial" panose="020B0604020202020204" pitchFamily="34" charset="0"/>
              </a:rPr>
              <a:t> a book helps to attain that perspective.</a:t>
            </a:r>
          </a:p>
          <a:p>
            <a:pPr marL="400050" lvl="1" indent="0" hangingPunct="0">
              <a:buNone/>
            </a:pPr>
            <a:r>
              <a:rPr lang="en-GB" sz="4800" dirty="0">
                <a:latin typeface="Arial" panose="020B0604020202020204" pitchFamily="34" charset="0"/>
                <a:cs typeface="Arial" panose="020B0604020202020204" pitchFamily="34" charset="0"/>
              </a:rPr>
              <a:t> </a:t>
            </a:r>
          </a:p>
          <a:p>
            <a:pPr marL="0" indent="0" hangingPunct="0">
              <a:buNone/>
            </a:pPr>
            <a:r>
              <a:rPr lang="en-GB" sz="4800" dirty="0">
                <a:latin typeface="Arial" panose="020B0604020202020204" pitchFamily="34" charset="0"/>
                <a:cs typeface="Arial" panose="020B0604020202020204" pitchFamily="34" charset="0"/>
              </a:rPr>
              <a:t>B)  While you preview look for any information about: </a:t>
            </a:r>
          </a:p>
          <a:p>
            <a:pPr marL="914400" lvl="1" indent="-514350" hangingPunct="0">
              <a:buAutoNum type="arabicParenR"/>
            </a:pPr>
            <a:r>
              <a:rPr lang="en-GB" sz="4800" dirty="0">
                <a:latin typeface="Arial" panose="020B0604020202020204" pitchFamily="34" charset="0"/>
                <a:cs typeface="Arial" panose="020B0604020202020204" pitchFamily="34" charset="0"/>
              </a:rPr>
              <a:t>The author (what else they have written, when did they write, what were their influences, e.g. social, cultural and political?)</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subject (topic, problem/question, thesis/</a:t>
            </a:r>
            <a:r>
              <a:rPr lang="en-GB" sz="4800" dirty="0" err="1">
                <a:latin typeface="Arial" panose="020B0604020202020204" pitchFamily="34" charset="0"/>
                <a:cs typeface="Arial" panose="020B0604020202020204" pitchFamily="34" charset="0"/>
              </a:rPr>
              <a:t>es</a:t>
            </a:r>
            <a:r>
              <a:rPr lang="en-GB" sz="4800" dirty="0">
                <a:latin typeface="Arial" panose="020B0604020202020204" pitchFamily="34" charset="0"/>
                <a:cs typeface="Arial" panose="020B0604020202020204" pitchFamily="34" charset="0"/>
              </a:rPr>
              <a:t> of the book)</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purpose (why did they write the book, what did the author want to demonstrate?)</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evidence (on what is 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argument based?)</a:t>
            </a: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6008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D64783-0B21-4845-9BB6-4F690B096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Century Gothic" panose="020B0502020202020204"/>
              <a:ea typeface="+mn-ea"/>
              <a:cs typeface="+mn-cs"/>
            </a:endParaRPr>
          </a:p>
        </p:txBody>
      </p:sp>
      <p:sp useBgFill="1">
        <p:nvSpPr>
          <p:cNvPr id="10" name="Snip Single Corner Rectangle 17">
            <a:extLst>
              <a:ext uri="{FF2B5EF4-FFF2-40B4-BE49-F238E27FC236}">
                <a16:creationId xmlns:a16="http://schemas.microsoft.com/office/drawing/2014/main" id="{500E751B-C75E-409D-8E55-2C95DF86A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8B53BF0A-F00E-2ED7-7964-91E2B76482A3}"/>
              </a:ext>
            </a:extLst>
          </p:cNvPr>
          <p:cNvSpPr>
            <a:spLocks noGrp="1"/>
          </p:cNvSpPr>
          <p:nvPr>
            <p:ph type="title"/>
          </p:nvPr>
        </p:nvSpPr>
        <p:spPr>
          <a:xfrm>
            <a:off x="749527" y="419185"/>
            <a:ext cx="8534400" cy="495215"/>
          </a:xfrm>
        </p:spPr>
        <p:txBody>
          <a:bodyPr>
            <a:normAutofit fontScale="90000"/>
          </a:bodyPr>
          <a:lstStyle/>
          <a:p>
            <a:r>
              <a:rPr lang="en-GB" dirty="0">
                <a:solidFill>
                  <a:schemeClr val="tx2"/>
                </a:solidFill>
              </a:rPr>
              <a:t>Summarising Task B</a:t>
            </a:r>
          </a:p>
        </p:txBody>
      </p:sp>
      <p:sp>
        <p:nvSpPr>
          <p:cNvPr id="3" name="Content Placeholder 2">
            <a:extLst>
              <a:ext uri="{FF2B5EF4-FFF2-40B4-BE49-F238E27FC236}">
                <a16:creationId xmlns:a16="http://schemas.microsoft.com/office/drawing/2014/main" id="{E6E72AA2-BD1A-1426-677F-12ADC7C9B34A}"/>
              </a:ext>
            </a:extLst>
          </p:cNvPr>
          <p:cNvSpPr>
            <a:spLocks noGrp="1"/>
          </p:cNvSpPr>
          <p:nvPr>
            <p:ph idx="1"/>
          </p:nvPr>
        </p:nvSpPr>
        <p:spPr>
          <a:xfrm>
            <a:off x="749526" y="914400"/>
            <a:ext cx="9887371" cy="5524416"/>
          </a:xfrm>
        </p:spPr>
        <p:txBody>
          <a:bodyPr>
            <a:normAutofit/>
          </a:bodyPr>
          <a:lstStyle/>
          <a:p>
            <a:r>
              <a:rPr lang="en-GB" sz="2800" dirty="0">
                <a:solidFill>
                  <a:schemeClr val="tx1"/>
                </a:solidFill>
              </a:rPr>
              <a:t>You have been given an extract of a journal article: You have 30 mins to produce a summary of the Figure 1 to share with your class</a:t>
            </a:r>
          </a:p>
          <a:p>
            <a:r>
              <a:rPr lang="en-GB" sz="2800" dirty="0">
                <a:solidFill>
                  <a:schemeClr val="tx1"/>
                </a:solidFill>
              </a:rPr>
              <a:t>(Remember what we discussed in Academic survival Skills?)</a:t>
            </a:r>
          </a:p>
          <a:p>
            <a:endParaRPr lang="en-GB" sz="2800" dirty="0">
              <a:solidFill>
                <a:schemeClr val="tx1"/>
              </a:solidFill>
            </a:endParaRPr>
          </a:p>
          <a:p>
            <a:endParaRPr lang="en-GB" sz="2800" dirty="0">
              <a:solidFill>
                <a:schemeClr val="tx1"/>
              </a:solidFill>
            </a:endParaRPr>
          </a:p>
          <a:p>
            <a:r>
              <a:rPr lang="en-GB" sz="2800" dirty="0">
                <a:solidFill>
                  <a:schemeClr val="tx1"/>
                </a:solidFill>
              </a:rPr>
              <a:t>What level of Bloom’s is this task aimed at?</a:t>
            </a:r>
          </a:p>
        </p:txBody>
      </p:sp>
    </p:spTree>
    <p:extLst>
      <p:ext uri="{BB962C8B-B14F-4D97-AF65-F5344CB8AC3E}">
        <p14:creationId xmlns:p14="http://schemas.microsoft.com/office/powerpoint/2010/main" val="3222746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80" y="472293"/>
            <a:ext cx="9692640" cy="761704"/>
          </a:xfrm>
        </p:spPr>
        <p:txBody>
          <a:bodyPr>
            <a:normAutofit fontScale="90000"/>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an article: </a:t>
            </a:r>
            <a:r>
              <a:rPr lang="en-GB" b="1" dirty="0">
                <a:solidFill>
                  <a:srgbClr val="2F2F2F"/>
                </a:solidFill>
                <a:latin typeface="Arial" panose="020B0604020202020204" pitchFamily="34" charset="0"/>
                <a:cs typeface="Arial" panose="020B0604020202020204" pitchFamily="34" charset="0"/>
              </a:rPr>
              <a:t>Is This Article Relevant to My Research?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5220" y="1392061"/>
            <a:ext cx="9074458" cy="5257800"/>
          </a:xfrm>
        </p:spPr>
        <p:txBody>
          <a:bodyPr>
            <a:normAutofit fontScale="92500" lnSpcReduction="20000"/>
          </a:bodyPr>
          <a:lstStyle/>
          <a:p>
            <a:pPr marL="0" indent="0" algn="l">
              <a:buNone/>
            </a:pPr>
            <a:r>
              <a:rPr lang="en-GB" b="1" i="0" dirty="0">
                <a:solidFill>
                  <a:srgbClr val="2F2F2F"/>
                </a:solidFill>
                <a:effectLst/>
                <a:latin typeface="Arial" panose="020B0604020202020204" pitchFamily="34" charset="0"/>
                <a:cs typeface="Arial" panose="020B0604020202020204" pitchFamily="34" charset="0"/>
              </a:rPr>
              <a:t>Step 1: Read the Abstract</a:t>
            </a:r>
          </a:p>
          <a:p>
            <a:pPr algn="l"/>
            <a:r>
              <a:rPr lang="en-GB" b="0" i="0" dirty="0">
                <a:solidFill>
                  <a:srgbClr val="000000"/>
                </a:solidFill>
                <a:effectLst/>
                <a:latin typeface="Arial" panose="020B0604020202020204" pitchFamily="34" charset="0"/>
                <a:cs typeface="Arial" panose="020B0604020202020204" pitchFamily="34" charset="0"/>
              </a:rPr>
              <a:t>The abstract is a summary of the article. By reading this, you can get a sense of the content, the scope of the research, the author's methodology and the academic level of the article.</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2: Read the Conclusion</a:t>
            </a:r>
          </a:p>
          <a:p>
            <a:pPr algn="l"/>
            <a:r>
              <a:rPr lang="en-GB" b="0" i="0" dirty="0">
                <a:solidFill>
                  <a:srgbClr val="000000"/>
                </a:solidFill>
                <a:effectLst/>
                <a:latin typeface="Arial" panose="020B0604020202020204" pitchFamily="34" charset="0"/>
                <a:cs typeface="Arial" panose="020B0604020202020204" pitchFamily="34" charset="0"/>
              </a:rPr>
              <a:t>Authors usually repeat their main ideas and their final findings in the conclusion. This will give you an overview of the article and help determine if it is relevant to your research.</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3: Read the First Paragraph or the Introduction</a:t>
            </a:r>
          </a:p>
          <a:p>
            <a:pPr algn="l"/>
            <a:r>
              <a:rPr lang="en-GB" b="0" i="0" dirty="0">
                <a:solidFill>
                  <a:srgbClr val="000000"/>
                </a:solidFill>
                <a:effectLst/>
                <a:latin typeface="Arial" panose="020B0604020202020204" pitchFamily="34" charset="0"/>
                <a:cs typeface="Arial" panose="020B0604020202020204" pitchFamily="34" charset="0"/>
              </a:rPr>
              <a:t>This is where an author usually lays out his or her plan for the rest of the article. This can help you determine what the article contributes to the field.</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4: Read the First Sentence of Every Paragraph</a:t>
            </a:r>
          </a:p>
          <a:p>
            <a:pPr algn="l"/>
            <a:r>
              <a:rPr lang="en-GB" b="0" i="0" dirty="0">
                <a:solidFill>
                  <a:srgbClr val="000000"/>
                </a:solidFill>
                <a:effectLst/>
                <a:latin typeface="Arial" panose="020B0604020202020204" pitchFamily="34" charset="0"/>
                <a:cs typeface="Arial" panose="020B0604020202020204" pitchFamily="34" charset="0"/>
              </a:rPr>
              <a:t>The first sentence (or topic sentence) will convey the main idea for that paragraph. See something interesting? Read the rest.</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5: The Rest of the Article</a:t>
            </a:r>
          </a:p>
          <a:p>
            <a:pPr algn="l"/>
            <a:r>
              <a:rPr lang="en-GB" b="0" i="0" dirty="0">
                <a:solidFill>
                  <a:srgbClr val="000000"/>
                </a:solidFill>
                <a:effectLst/>
                <a:latin typeface="Arial" panose="020B0604020202020204" pitchFamily="34" charset="0"/>
                <a:cs typeface="Arial" panose="020B0604020202020204" pitchFamily="34" charset="0"/>
              </a:rPr>
              <a:t>Once you have determined if an article is relevant to your research, read more carefully, paying attention to the author's argument and evidence.</a:t>
            </a:r>
          </a:p>
          <a:p>
            <a:pPr marL="0" indent="0" hangingPunct="0">
              <a:buNone/>
            </a:pPr>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8059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Marking texts</a:t>
            </a:r>
          </a:p>
        </p:txBody>
      </p:sp>
      <p:sp>
        <p:nvSpPr>
          <p:cNvPr id="3" name="Content Placeholder 2"/>
          <p:cNvSpPr>
            <a:spLocks noGrp="1"/>
          </p:cNvSpPr>
          <p:nvPr>
            <p:ph idx="1"/>
          </p:nvPr>
        </p:nvSpPr>
        <p:spPr>
          <a:xfrm>
            <a:off x="870012" y="1196752"/>
            <a:ext cx="9340788" cy="5257800"/>
          </a:xfrm>
        </p:spPr>
        <p:txBody>
          <a:bodyPr>
            <a:noAutofit/>
          </a:bodyPr>
          <a:lstStyle/>
          <a:p>
            <a:pPr marL="0" indent="0" algn="just" hangingPunct="0">
              <a:buNone/>
            </a:pPr>
            <a:r>
              <a:rPr lang="en-GB" sz="2800" dirty="0">
                <a:latin typeface="Arial" panose="020B0604020202020204" pitchFamily="34" charset="0"/>
                <a:cs typeface="Arial" panose="020B0604020202020204" pitchFamily="34" charset="0"/>
              </a:rPr>
              <a:t>Now that you are </a:t>
            </a:r>
            <a:r>
              <a:rPr lang="en-GB" sz="2800" u="sng" dirty="0">
                <a:latin typeface="Arial" panose="020B0604020202020204" pitchFamily="34" charset="0"/>
                <a:cs typeface="Arial" panose="020B0604020202020204" pitchFamily="34" charset="0"/>
              </a:rPr>
              <a:t>reading with a purpose, </a:t>
            </a:r>
            <a:r>
              <a:rPr lang="en-GB" sz="2800" dirty="0">
                <a:latin typeface="Arial" panose="020B0604020202020204" pitchFamily="34" charset="0"/>
                <a:cs typeface="Arial" panose="020B0604020202020204" pitchFamily="34" charset="0"/>
              </a:rPr>
              <a:t>marking the text will be more directed and therefore more useful.</a:t>
            </a:r>
          </a:p>
          <a:p>
            <a:pPr marL="0" indent="0" algn="just" hangingPunct="0">
              <a:buNone/>
            </a:pPr>
            <a:endParaRPr lang="en-GB" sz="2800" dirty="0">
              <a:latin typeface="Arial" panose="020B0604020202020204" pitchFamily="34" charset="0"/>
              <a:cs typeface="Arial" panose="020B0604020202020204" pitchFamily="34" charset="0"/>
            </a:endParaRPr>
          </a:p>
          <a:p>
            <a:pPr algn="just" hangingPunct="0"/>
            <a:r>
              <a:rPr lang="en-GB" sz="2800" dirty="0">
                <a:latin typeface="Arial" panose="020B0604020202020204" pitchFamily="34" charset="0"/>
                <a:cs typeface="Arial" panose="020B0604020202020204" pitchFamily="34" charset="0"/>
              </a:rPr>
              <a:t>Provide </a:t>
            </a:r>
            <a:r>
              <a:rPr lang="en-GB" sz="2800" b="1" dirty="0">
                <a:latin typeface="Arial" panose="020B0604020202020204" pitchFamily="34" charset="0"/>
                <a:cs typeface="Arial" panose="020B0604020202020204" pitchFamily="34" charset="0"/>
              </a:rPr>
              <a:t>visual reminders </a:t>
            </a:r>
          </a:p>
          <a:p>
            <a:pPr algn="just" hangingPunct="0"/>
            <a:r>
              <a:rPr lang="en-GB" sz="2800" dirty="0">
                <a:latin typeface="Arial" panose="020B0604020202020204" pitchFamily="34" charset="0"/>
                <a:cs typeface="Arial" panose="020B0604020202020204" pitchFamily="34" charset="0"/>
              </a:rPr>
              <a:t>Help </a:t>
            </a:r>
            <a:r>
              <a:rPr lang="en-GB" sz="2800" b="1" dirty="0">
                <a:latin typeface="Arial" panose="020B0604020202020204" pitchFamily="34" charset="0"/>
                <a:cs typeface="Arial" panose="020B0604020202020204" pitchFamily="34" charset="0"/>
              </a:rPr>
              <a:t>navigate </a:t>
            </a:r>
            <a:r>
              <a:rPr lang="en-GB" sz="2800" dirty="0">
                <a:latin typeface="Arial" panose="020B0604020202020204" pitchFamily="34" charset="0"/>
                <a:cs typeface="Arial" panose="020B0604020202020204" pitchFamily="34" charset="0"/>
              </a:rPr>
              <a:t>text and to </a:t>
            </a:r>
            <a:r>
              <a:rPr lang="en-GB" sz="2800" b="1" dirty="0">
                <a:latin typeface="Arial" panose="020B0604020202020204" pitchFamily="34" charset="0"/>
                <a:cs typeface="Arial" panose="020B0604020202020204" pitchFamily="34" charset="0"/>
              </a:rPr>
              <a:t>locate key points</a:t>
            </a:r>
          </a:p>
          <a:p>
            <a:pPr algn="just" hangingPunct="0"/>
            <a:r>
              <a:rPr lang="en-GB" sz="2800" dirty="0">
                <a:latin typeface="Arial" panose="020B0604020202020204" pitchFamily="34" charset="0"/>
                <a:cs typeface="Arial" panose="020B0604020202020204" pitchFamily="34" charset="0"/>
              </a:rPr>
              <a:t>Highlight </a:t>
            </a:r>
            <a:r>
              <a:rPr lang="en-GB" sz="2800" b="1" dirty="0">
                <a:latin typeface="Arial" panose="020B0604020202020204" pitchFamily="34" charset="0"/>
                <a:cs typeface="Arial" panose="020B0604020202020204" pitchFamily="34" charset="0"/>
              </a:rPr>
              <a:t>quotations </a:t>
            </a:r>
            <a:r>
              <a:rPr lang="en-GB" sz="2800" dirty="0">
                <a:latin typeface="Arial" panose="020B0604020202020204" pitchFamily="34" charset="0"/>
                <a:cs typeface="Arial" panose="020B0604020202020204" pitchFamily="34" charset="0"/>
              </a:rPr>
              <a:t>and information to use in coursework</a:t>
            </a:r>
          </a:p>
          <a:p>
            <a:pPr marL="0" indent="0" algn="just" hangingPunct="0">
              <a:buNone/>
            </a:pPr>
            <a:endParaRPr lang="en-GB" sz="2800" b="1" dirty="0">
              <a:latin typeface="Arial" panose="020B0604020202020204" pitchFamily="34" charset="0"/>
              <a:cs typeface="Arial" panose="020B0604020202020204" pitchFamily="34" charset="0"/>
            </a:endParaRPr>
          </a:p>
          <a:p>
            <a:pPr marL="0" indent="0" algn="just" hangingPunct="0">
              <a:buNone/>
            </a:pPr>
            <a:r>
              <a:rPr lang="en-GB" sz="2800" b="1" dirty="0">
                <a:latin typeface="Arial" panose="020B0604020202020204" pitchFamily="34" charset="0"/>
                <a:cs typeface="Arial" panose="020B0604020202020204" pitchFamily="34" charset="0"/>
              </a:rPr>
              <a:t>Don’t mark everything; </a:t>
            </a:r>
            <a:r>
              <a:rPr lang="en-GB" sz="2800" dirty="0">
                <a:latin typeface="Arial" panose="020B0604020202020204" pitchFamily="34" charset="0"/>
                <a:cs typeface="Arial" panose="020B0604020202020204" pitchFamily="34" charset="0"/>
              </a:rPr>
              <a:t>doing so defeats the objective of acting as an </a:t>
            </a:r>
            <a:r>
              <a:rPr lang="en-GB" sz="2800" i="1" dirty="0">
                <a:latin typeface="Arial" panose="020B0604020202020204" pitchFamily="34" charset="0"/>
                <a:cs typeface="Arial" panose="020B0604020202020204" pitchFamily="34" charset="0"/>
              </a:rPr>
              <a:t>aide-memoire </a:t>
            </a:r>
            <a:r>
              <a:rPr lang="en-GB" sz="2800" dirty="0">
                <a:latin typeface="Arial" panose="020B0604020202020204" pitchFamily="34" charset="0"/>
                <a:cs typeface="Arial" panose="020B0604020202020204" pitchFamily="34" charset="0"/>
              </a:rPr>
              <a:t>for key points.</a:t>
            </a:r>
          </a:p>
          <a:p>
            <a:pPr marL="0" indent="0" hangingPunct="0">
              <a:buNone/>
            </a:pP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4329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Marking texts</a:t>
            </a:r>
          </a:p>
        </p:txBody>
      </p:sp>
      <p:sp>
        <p:nvSpPr>
          <p:cNvPr id="3" name="Content Placeholder 2"/>
          <p:cNvSpPr>
            <a:spLocks noGrp="1"/>
          </p:cNvSpPr>
          <p:nvPr>
            <p:ph idx="1"/>
          </p:nvPr>
        </p:nvSpPr>
        <p:spPr>
          <a:xfrm>
            <a:off x="958788" y="1196752"/>
            <a:ext cx="9252012" cy="5257800"/>
          </a:xfrm>
        </p:spPr>
        <p:txBody>
          <a:bodyPr>
            <a:noAutofit/>
          </a:bodyPr>
          <a:lstStyle/>
          <a:p>
            <a:pPr hangingPunct="0"/>
            <a:endParaRPr lang="en-GB" sz="2800" dirty="0">
              <a:latin typeface="Arial" panose="020B0604020202020204" pitchFamily="34" charset="0"/>
              <a:cs typeface="Arial" panose="020B0604020202020204" pitchFamily="34" charset="0"/>
            </a:endParaRPr>
          </a:p>
          <a:p>
            <a:pPr hangingPunct="0"/>
            <a:r>
              <a:rPr lang="en-GB" sz="2800" dirty="0">
                <a:latin typeface="Arial" panose="020B0604020202020204" pitchFamily="34" charset="0"/>
                <a:cs typeface="Arial" panose="020B0604020202020204" pitchFamily="34" charset="0"/>
              </a:rPr>
              <a:t>Use both a pen/pencil </a:t>
            </a:r>
            <a:r>
              <a:rPr lang="en-GB" sz="2800" i="1" dirty="0">
                <a:latin typeface="Arial" panose="020B0604020202020204" pitchFamily="34" charset="0"/>
                <a:cs typeface="Arial" panose="020B0604020202020204" pitchFamily="34" charset="0"/>
              </a:rPr>
              <a:t>and</a:t>
            </a:r>
            <a:r>
              <a:rPr lang="en-GB" sz="2800" dirty="0">
                <a:latin typeface="Arial" panose="020B0604020202020204" pitchFamily="34" charset="0"/>
                <a:cs typeface="Arial" panose="020B0604020202020204" pitchFamily="34" charset="0"/>
              </a:rPr>
              <a:t> a highlighter.</a:t>
            </a:r>
          </a:p>
          <a:p>
            <a:pPr hangingPunct="0"/>
            <a:r>
              <a:rPr lang="en-GB" sz="2800" dirty="0">
                <a:latin typeface="Arial" panose="020B0604020202020204" pitchFamily="34" charset="0"/>
                <a:cs typeface="Arial" panose="020B0604020202020204" pitchFamily="34" charset="0"/>
              </a:rPr>
              <a:t>Use a ruler to underline key points, phrases, etc.</a:t>
            </a:r>
          </a:p>
          <a:p>
            <a:pPr hangingPunct="0"/>
            <a:r>
              <a:rPr lang="en-GB" sz="2800" dirty="0">
                <a:latin typeface="Arial" panose="020B0604020202020204" pitchFamily="34" charset="0"/>
                <a:cs typeface="Arial" panose="020B0604020202020204" pitchFamily="34" charset="0"/>
              </a:rPr>
              <a:t>Use your own words to summarize the text's most important points in the margins (or, on sticky notes that are pasted in the margins).</a:t>
            </a:r>
          </a:p>
          <a:p>
            <a:pPr lvl="0" hangingPunct="0"/>
            <a:endParaRPr lang="en-GB" sz="2800" dirty="0">
              <a:latin typeface="Arial" panose="020B0604020202020204" pitchFamily="34" charset="0"/>
              <a:cs typeface="Arial" panose="020B0604020202020204" pitchFamily="34" charset="0"/>
            </a:endParaRPr>
          </a:p>
          <a:p>
            <a:pPr marL="0" indent="0" hangingPunct="0">
              <a:buNone/>
            </a:pPr>
            <a:r>
              <a:rPr lang="en-GB" sz="2800" b="1" dirty="0">
                <a:latin typeface="Arial" panose="020B0604020202020204" pitchFamily="34" charset="0"/>
                <a:cs typeface="Arial" panose="020B0604020202020204" pitchFamily="34" charset="0"/>
              </a:rPr>
              <a:t>Please don’t do the above for library books. </a:t>
            </a:r>
            <a:r>
              <a:rPr lang="en-GB" sz="2800" dirty="0">
                <a:latin typeface="Arial" panose="020B0604020202020204" pitchFamily="34" charset="0"/>
                <a:cs typeface="Arial" panose="020B0604020202020204" pitchFamily="34" charset="0"/>
              </a:rPr>
              <a:t>Keep a detailed notebook at hand when using borrowed materials. </a:t>
            </a:r>
            <a:r>
              <a:rPr lang="en-GB" sz="2800" b="1" dirty="0">
                <a:latin typeface="Arial" panose="020B0604020202020204" pitchFamily="34" charset="0"/>
                <a:cs typeface="Arial" panose="020B0604020202020204" pitchFamily="34" charset="0"/>
              </a:rPr>
              <a:t>(And try not to get distracted by other peoples’ marginalia!)</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909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Notetaking </a:t>
            </a:r>
          </a:p>
        </p:txBody>
      </p:sp>
      <p:sp>
        <p:nvSpPr>
          <p:cNvPr id="3" name="Content Placeholder 2"/>
          <p:cNvSpPr>
            <a:spLocks noGrp="1"/>
          </p:cNvSpPr>
          <p:nvPr>
            <p:ph idx="1"/>
          </p:nvPr>
        </p:nvSpPr>
        <p:spPr/>
        <p:txBody>
          <a:bodyPr>
            <a:normAutofit lnSpcReduction="10000"/>
          </a:bodyPr>
          <a:lstStyle/>
          <a:p>
            <a:pPr marL="0" indent="0" hangingPunct="0">
              <a:buNone/>
            </a:pPr>
            <a:r>
              <a:rPr lang="en-GB" sz="2400" b="1" dirty="0">
                <a:latin typeface="Arial" panose="020B0604020202020204" pitchFamily="34" charset="0"/>
                <a:cs typeface="Arial" panose="020B0604020202020204" pitchFamily="34" charset="0"/>
              </a:rPr>
              <a:t>Tips for taking notes.</a:t>
            </a:r>
            <a:r>
              <a:rPr lang="en-GB" sz="2400" dirty="0">
                <a:latin typeface="Arial" panose="020B0604020202020204" pitchFamily="34" charset="0"/>
                <a:cs typeface="Arial" panose="020B0604020202020204" pitchFamily="34" charset="0"/>
              </a:rPr>
              <a:t> </a:t>
            </a:r>
          </a:p>
          <a:p>
            <a:pPr marL="514350" indent="-514350" hangingPunct="0">
              <a:buAutoNum type="alphaUcParenR"/>
            </a:pPr>
            <a:r>
              <a:rPr lang="en-GB" sz="2400" dirty="0">
                <a:latin typeface="Arial" panose="020B0604020202020204" pitchFamily="34" charset="0"/>
                <a:cs typeface="Arial" panose="020B0604020202020204" pitchFamily="34" charset="0"/>
              </a:rPr>
              <a:t>Pick out key words, quotes, arguments, neat turns of phrase </a:t>
            </a:r>
          </a:p>
          <a:p>
            <a:pPr marL="514350" indent="-514350" hangingPunct="0">
              <a:buAutoNum type="alphaUcParenR"/>
            </a:pPr>
            <a:r>
              <a:rPr lang="en-GB" sz="2400" dirty="0">
                <a:latin typeface="Arial" panose="020B0604020202020204" pitchFamily="34" charset="0"/>
                <a:cs typeface="Arial" panose="020B0604020202020204" pitchFamily="34" charset="0"/>
              </a:rPr>
              <a:t>Try to put key words, quotes, arguments into your own words – how do </a:t>
            </a:r>
            <a:r>
              <a:rPr lang="en-GB" sz="2400" b="1" i="1"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make sense of them?</a:t>
            </a:r>
          </a:p>
          <a:p>
            <a:pPr marL="514350" indent="-514350" hangingPunct="0">
              <a:buAutoNum type="alphaUcParenR"/>
            </a:pPr>
            <a:r>
              <a:rPr lang="en-GB" sz="2400" dirty="0">
                <a:latin typeface="Arial" panose="020B0604020202020204" pitchFamily="34" charset="0"/>
                <a:cs typeface="Arial" panose="020B0604020202020204" pitchFamily="34" charset="0"/>
              </a:rPr>
              <a:t>Colour code: </a:t>
            </a:r>
            <a:r>
              <a:rPr lang="en-GB" sz="2400" b="1" dirty="0">
                <a:solidFill>
                  <a:srgbClr val="FF0000"/>
                </a:solidFill>
                <a:latin typeface="Arial" panose="020B0604020202020204" pitchFamily="34" charset="0"/>
                <a:cs typeface="Arial" panose="020B0604020202020204" pitchFamily="34" charset="0"/>
              </a:rPr>
              <a:t>one colour for direct quotes</a:t>
            </a:r>
            <a:r>
              <a:rPr lang="en-GB" sz="2400" b="1" dirty="0">
                <a:latin typeface="Arial" panose="020B0604020202020204" pitchFamily="34" charset="0"/>
                <a:cs typeface="Arial" panose="020B0604020202020204" pitchFamily="34" charset="0"/>
              </a:rPr>
              <a:t>; </a:t>
            </a:r>
            <a:r>
              <a:rPr lang="en-GB" sz="2400" b="1" dirty="0">
                <a:solidFill>
                  <a:srgbClr val="00B050"/>
                </a:solidFill>
                <a:latin typeface="Arial" panose="020B0604020202020204" pitchFamily="34" charset="0"/>
                <a:cs typeface="Arial" panose="020B0604020202020204" pitchFamily="34" charset="0"/>
              </a:rPr>
              <a:t>one colour for your own words</a:t>
            </a:r>
            <a:r>
              <a:rPr lang="en-GB" sz="2400" b="1" dirty="0">
                <a:latin typeface="Arial" panose="020B0604020202020204" pitchFamily="34" charset="0"/>
                <a:cs typeface="Arial" panose="020B0604020202020204" pitchFamily="34" charset="0"/>
              </a:rPr>
              <a:t>; </a:t>
            </a:r>
            <a:r>
              <a:rPr lang="en-GB" sz="2400" b="1" dirty="0">
                <a:solidFill>
                  <a:srgbClr val="7030A0"/>
                </a:solidFill>
                <a:latin typeface="Arial" panose="020B0604020202020204" pitchFamily="34" charset="0"/>
                <a:cs typeface="Arial" panose="020B0604020202020204" pitchFamily="34" charset="0"/>
              </a:rPr>
              <a:t>one colour for information that is cited from another author</a:t>
            </a:r>
            <a:r>
              <a:rPr lang="en-GB" sz="2400" b="1" dirty="0">
                <a:latin typeface="Arial" panose="020B0604020202020204" pitchFamily="34" charset="0"/>
                <a:cs typeface="Arial" panose="020B0604020202020204" pitchFamily="34" charset="0"/>
              </a:rPr>
              <a:t> </a:t>
            </a:r>
          </a:p>
          <a:p>
            <a:pPr marL="514350" indent="-514350" hangingPunct="0">
              <a:buAutoNum type="alphaUcParenR"/>
            </a:pPr>
            <a:r>
              <a:rPr lang="en-GB" sz="2400" dirty="0">
                <a:latin typeface="Arial" panose="020B0604020202020204" pitchFamily="34" charset="0"/>
                <a:cs typeface="Arial" panose="020B0604020202020204" pitchFamily="34" charset="0"/>
              </a:rPr>
              <a:t>Begin each note with the page number – </a:t>
            </a:r>
            <a:r>
              <a:rPr lang="en-GB" sz="2400" b="1" dirty="0">
                <a:latin typeface="Arial" panose="020B0604020202020204" pitchFamily="34" charset="0"/>
                <a:cs typeface="Arial" panose="020B0604020202020204" pitchFamily="34" charset="0"/>
              </a:rPr>
              <a:t>this helps locate quotes and information later down the line</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307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a:extLst>
              <a:ext uri="{FF2B5EF4-FFF2-40B4-BE49-F238E27FC236}">
                <a16:creationId xmlns:a16="http://schemas.microsoft.com/office/drawing/2014/main" id="{6A45C990-BB00-8D27-9732-E5EFE2DDD4AD}"/>
              </a:ext>
            </a:extLst>
          </p:cNvPr>
          <p:cNvPicPr>
            <a:picLocks noChangeAspect="1"/>
          </p:cNvPicPr>
          <p:nvPr/>
        </p:nvPicPr>
        <p:blipFill rotWithShape="1">
          <a:blip r:embed="rId2">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B53BF0A-F00E-2ED7-7964-91E2B76482A3}"/>
              </a:ext>
            </a:extLst>
          </p:cNvPr>
          <p:cNvSpPr>
            <a:spLocks noGrp="1"/>
          </p:cNvSpPr>
          <p:nvPr>
            <p:ph type="title"/>
          </p:nvPr>
        </p:nvSpPr>
        <p:spPr>
          <a:xfrm>
            <a:off x="600237" y="279226"/>
            <a:ext cx="8534400" cy="1507067"/>
          </a:xfrm>
        </p:spPr>
        <p:txBody>
          <a:bodyPr>
            <a:normAutofit/>
          </a:bodyPr>
          <a:lstStyle/>
          <a:p>
            <a:r>
              <a:rPr lang="en-GB" dirty="0"/>
              <a:t>Summarising Task</a:t>
            </a:r>
          </a:p>
        </p:txBody>
      </p:sp>
      <p:sp>
        <p:nvSpPr>
          <p:cNvPr id="3" name="Content Placeholder 2">
            <a:extLst>
              <a:ext uri="{FF2B5EF4-FFF2-40B4-BE49-F238E27FC236}">
                <a16:creationId xmlns:a16="http://schemas.microsoft.com/office/drawing/2014/main" id="{E6E72AA2-BD1A-1426-677F-12ADC7C9B34A}"/>
              </a:ext>
            </a:extLst>
          </p:cNvPr>
          <p:cNvSpPr>
            <a:spLocks noGrp="1"/>
          </p:cNvSpPr>
          <p:nvPr>
            <p:ph idx="1"/>
          </p:nvPr>
        </p:nvSpPr>
        <p:spPr>
          <a:xfrm>
            <a:off x="684212" y="685800"/>
            <a:ext cx="8534400" cy="1379709"/>
          </a:xfrm>
        </p:spPr>
        <p:txBody>
          <a:bodyPr>
            <a:normAutofit/>
          </a:bodyPr>
          <a:lstStyle/>
          <a:p>
            <a:pPr marL="0" indent="0">
              <a:buNone/>
            </a:pPr>
            <a:endParaRPr lang="en-GB" dirty="0">
              <a:solidFill>
                <a:schemeClr val="tx1"/>
              </a:solidFill>
            </a:endParaRPr>
          </a:p>
          <a:p>
            <a:r>
              <a:rPr lang="en-GB" dirty="0">
                <a:solidFill>
                  <a:schemeClr val="tx1"/>
                </a:solidFill>
              </a:rPr>
              <a:t>What level of Bloom’s is this task aimed at?</a:t>
            </a:r>
          </a:p>
        </p:txBody>
      </p:sp>
      <p:grpSp>
        <p:nvGrpSpPr>
          <p:cNvPr id="11" name="Group 10">
            <a:extLst>
              <a:ext uri="{FF2B5EF4-FFF2-40B4-BE49-F238E27FC236}">
                <a16:creationId xmlns:a16="http://schemas.microsoft.com/office/drawing/2014/main" id="{24B32265-D526-44B2-B82E-8977DFEFB4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9A453D36-EF7F-403B-A9E0-553E1F0B3A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E7E8D9E-8474-4515-9EEB-0B46BE8EF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86A1812-CCD3-429E-AAAE-CC335A33F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CB9509C-1B73-4063-8E69-E9024ACED1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4BEF3D9-6561-4BA4-AD81-AC90EF33F6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Picture 3">
            <a:extLst>
              <a:ext uri="{FF2B5EF4-FFF2-40B4-BE49-F238E27FC236}">
                <a16:creationId xmlns:a16="http://schemas.microsoft.com/office/drawing/2014/main" id="{EE82685F-7AD4-541B-18F3-D84261CE48D0}"/>
              </a:ext>
            </a:extLst>
          </p:cNvPr>
          <p:cNvPicPr>
            <a:picLocks noChangeAspect="1"/>
          </p:cNvPicPr>
          <p:nvPr/>
        </p:nvPicPr>
        <p:blipFill>
          <a:blip r:embed="rId3"/>
          <a:stretch>
            <a:fillRect/>
          </a:stretch>
        </p:blipFill>
        <p:spPr>
          <a:xfrm>
            <a:off x="1241842" y="1876340"/>
            <a:ext cx="9498391" cy="4883319"/>
          </a:xfrm>
          <a:prstGeom prst="rect">
            <a:avLst/>
          </a:prstGeom>
        </p:spPr>
      </p:pic>
    </p:spTree>
    <p:extLst>
      <p:ext uri="{BB962C8B-B14F-4D97-AF65-F5344CB8AC3E}">
        <p14:creationId xmlns:p14="http://schemas.microsoft.com/office/powerpoint/2010/main" val="649617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4BD49-A18C-782F-D108-2116D13967AB}"/>
              </a:ext>
            </a:extLst>
          </p:cNvPr>
          <p:cNvSpPr>
            <a:spLocks noGrp="1"/>
          </p:cNvSpPr>
          <p:nvPr>
            <p:ph type="title"/>
          </p:nvPr>
        </p:nvSpPr>
        <p:spPr>
          <a:xfrm>
            <a:off x="684212" y="685800"/>
            <a:ext cx="8534400" cy="1507067"/>
          </a:xfrm>
        </p:spPr>
        <p:txBody>
          <a:bodyPr/>
          <a:lstStyle/>
          <a:p>
            <a:r>
              <a:rPr lang="en-GB" dirty="0"/>
              <a:t>Report back</a:t>
            </a:r>
          </a:p>
        </p:txBody>
      </p:sp>
      <p:sp>
        <p:nvSpPr>
          <p:cNvPr id="3" name="Content Placeholder 2">
            <a:extLst>
              <a:ext uri="{FF2B5EF4-FFF2-40B4-BE49-F238E27FC236}">
                <a16:creationId xmlns:a16="http://schemas.microsoft.com/office/drawing/2014/main" id="{773A9305-10B5-6D16-6B10-69A0E9CB6955}"/>
              </a:ext>
            </a:extLst>
          </p:cNvPr>
          <p:cNvSpPr>
            <a:spLocks noGrp="1"/>
          </p:cNvSpPr>
          <p:nvPr>
            <p:ph idx="1"/>
          </p:nvPr>
        </p:nvSpPr>
        <p:spPr>
          <a:xfrm>
            <a:off x="684212" y="2472655"/>
            <a:ext cx="8534400" cy="3615267"/>
          </a:xfrm>
        </p:spPr>
        <p:txBody>
          <a:bodyPr/>
          <a:lstStyle/>
          <a:p>
            <a:endParaRPr lang="en-GB" dirty="0"/>
          </a:p>
        </p:txBody>
      </p:sp>
    </p:spTree>
    <p:extLst>
      <p:ext uri="{BB962C8B-B14F-4D97-AF65-F5344CB8AC3E}">
        <p14:creationId xmlns:p14="http://schemas.microsoft.com/office/powerpoint/2010/main" val="2863513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B9840-FC5B-993C-50CF-EDF5994A659B}"/>
              </a:ext>
            </a:extLst>
          </p:cNvPr>
          <p:cNvSpPr>
            <a:spLocks noGrp="1"/>
          </p:cNvSpPr>
          <p:nvPr>
            <p:ph type="title"/>
          </p:nvPr>
        </p:nvSpPr>
        <p:spPr>
          <a:xfrm>
            <a:off x="684212" y="485244"/>
            <a:ext cx="8534400" cy="1507067"/>
          </a:xfrm>
        </p:spPr>
        <p:txBody>
          <a:bodyPr>
            <a:normAutofit/>
          </a:bodyPr>
          <a:lstStyle/>
          <a:p>
            <a:r>
              <a:rPr lang="en-GB" sz="4800" dirty="0"/>
              <a:t>Essay titles: discussion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627B5BF7-EF67-5CD7-5480-4E05E26529BB}"/>
              </a:ext>
            </a:extLst>
          </p:cNvPr>
          <p:cNvSpPr>
            <a:spLocks noGrp="1"/>
          </p:cNvSpPr>
          <p:nvPr>
            <p:ph idx="1"/>
          </p:nvPr>
        </p:nvSpPr>
        <p:spPr>
          <a:xfrm>
            <a:off x="684212" y="2068511"/>
            <a:ext cx="9692970" cy="3615267"/>
          </a:xfrm>
        </p:spPr>
        <p:txBody>
          <a:bodyPr>
            <a:normAutofit fontScale="62500" lnSpcReduction="20000"/>
          </a:bodyPr>
          <a:lstStyle/>
          <a:p>
            <a:r>
              <a:rPr lang="en-GB" sz="8000" dirty="0">
                <a:solidFill>
                  <a:schemeClr val="tx1"/>
                </a:solidFill>
              </a:rPr>
              <a:t>Q&amp;A</a:t>
            </a:r>
          </a:p>
          <a:p>
            <a:endParaRPr lang="en-GB" sz="8000" dirty="0">
              <a:solidFill>
                <a:schemeClr val="tx1"/>
              </a:solidFill>
            </a:endParaRPr>
          </a:p>
          <a:p>
            <a:r>
              <a:rPr lang="en-GB" sz="8000" dirty="0">
                <a:solidFill>
                  <a:schemeClr val="tx1"/>
                </a:solidFill>
              </a:rPr>
              <a:t>P1: Compose a title and bibliography for your essay: Tuesday 7th November</a:t>
            </a:r>
          </a:p>
        </p:txBody>
      </p:sp>
    </p:spTree>
    <p:extLst>
      <p:ext uri="{BB962C8B-B14F-4D97-AF65-F5344CB8AC3E}">
        <p14:creationId xmlns:p14="http://schemas.microsoft.com/office/powerpoint/2010/main" val="384801887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1214</Words>
  <Application>Microsoft Office PowerPoint</Application>
  <PresentationFormat>Widescreen</PresentationFormat>
  <Paragraphs>115</Paragraphs>
  <Slides>19</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Calibri</vt:lpstr>
      <vt:lpstr>Century Gothic</vt:lpstr>
      <vt:lpstr>Century Schoolbook</vt:lpstr>
      <vt:lpstr>Roboto</vt:lpstr>
      <vt:lpstr>Wingdings 2</vt:lpstr>
      <vt:lpstr>Wingdings 3</vt:lpstr>
      <vt:lpstr>Slice</vt:lpstr>
      <vt:lpstr>View</vt:lpstr>
      <vt:lpstr>HPFY3005 Academic Writing</vt:lpstr>
      <vt:lpstr>Module plan</vt:lpstr>
      <vt:lpstr>Where are you going?</vt:lpstr>
      <vt:lpstr>Evolution of Bloom’s taxonomy</vt:lpstr>
      <vt:lpstr>PowerPoint Presentation</vt:lpstr>
      <vt:lpstr>Video clip 2.20 -9.26</vt:lpstr>
      <vt:lpstr>Bloom’s taxonomy explained for students</vt:lpstr>
      <vt:lpstr>What am I being asked to do?</vt:lpstr>
      <vt:lpstr>Summarising Task A</vt:lpstr>
      <vt:lpstr>Previewing a book</vt:lpstr>
      <vt:lpstr>Previewing a book</vt:lpstr>
      <vt:lpstr>Summarising Task B</vt:lpstr>
      <vt:lpstr>Previewing an article: Is This Article Relevant to My Research? </vt:lpstr>
      <vt:lpstr>Marking texts</vt:lpstr>
      <vt:lpstr>Marking texts</vt:lpstr>
      <vt:lpstr>Notetaking </vt:lpstr>
      <vt:lpstr>Summarising Task</vt:lpstr>
      <vt:lpstr>Report back</vt:lpstr>
      <vt:lpstr>Essay titles: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HPFY3005 Academic Writing</dc:title>
  <dc:creator>Joanna Holmes</dc:creator>
  <cp:lastModifiedBy>Joanna Holmes</cp:lastModifiedBy>
  <cp:revision>1</cp:revision>
  <dcterms:created xsi:type="dcterms:W3CDTF">2023-10-31T09:40:56Z</dcterms:created>
  <dcterms:modified xsi:type="dcterms:W3CDTF">2023-11-02T13:15:10Z</dcterms:modified>
</cp:coreProperties>
</file>