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277" r:id="rId2"/>
    <p:sldId id="263" r:id="rId3"/>
    <p:sldId id="291" r:id="rId4"/>
    <p:sldId id="292" r:id="rId5"/>
    <p:sldId id="293" r:id="rId6"/>
    <p:sldId id="294" r:id="rId7"/>
    <p:sldId id="295" r:id="rId8"/>
    <p:sldId id="296" r:id="rId9"/>
    <p:sldId id="297" r:id="rId10"/>
    <p:sldId id="299" r:id="rId11"/>
    <p:sldId id="301" r:id="rId12"/>
    <p:sldId id="298" r:id="rId13"/>
    <p:sldId id="300" r:id="rId14"/>
    <p:sldId id="302" r:id="rId15"/>
    <p:sldId id="303" r:id="rId16"/>
    <p:sldId id="304" r:id="rId17"/>
    <p:sldId id="305" r:id="rId18"/>
    <p:sldId id="307" r:id="rId19"/>
    <p:sldId id="306" r:id="rId20"/>
    <p:sldId id="308" r:id="rId21"/>
    <p:sldId id="290" r:id="rId22"/>
    <p:sldId id="266" r:id="rId23"/>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esty Jose" initials="BJ" lastIdx="2" clrIdx="0">
    <p:extLst>
      <p:ext uri="{19B8F6BF-5375-455C-9EA6-DF929625EA0E}">
        <p15:presenceInfo xmlns:p15="http://schemas.microsoft.com/office/powerpoint/2012/main" userId="S-1-5-21-809251214-2178901256-4152538893-6001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40" autoAdjust="0"/>
    <p:restoredTop sz="94249" autoAdjust="0"/>
  </p:normalViewPr>
  <p:slideViewPr>
    <p:cSldViewPr>
      <p:cViewPr varScale="1">
        <p:scale>
          <a:sx n="72" d="100"/>
          <a:sy n="72" d="100"/>
        </p:scale>
        <p:origin x="1308"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8E850745-8554-4D62-9C85-35B5971FB8CC}"/>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FB9630C7-F80E-4653-A2EF-6BBD746A3310}"/>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E71E7FB-9742-48F4-8987-21B94556A402}"/>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BD4A54A1-653F-46D1-B50D-6646729EBDF7}"/>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A4FE9AC-E81F-426C-B5AB-0D37F00B9935}"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6BAB07E2-5568-4132-B9DE-3265D8B051E0}"/>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0E1F2E9F-7DDE-47E9-868B-3082786008D1}"/>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6B14584A-32E8-44CB-BA50-50F5B072CFD0}"/>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2A253098-4C55-4197-84C6-6BB8FBEA655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29A13E51-EACE-47C5-B914-20CE7FD8F1A0}"/>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5FC61170-7FEA-4962-A0EF-565D568E8FAB}"/>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524F3206-6663-4293-8536-592D389BDD8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C172D22-AD53-456A-97DE-71BE741F0348}"/>
              </a:ext>
            </a:extLst>
          </p:cNvPr>
          <p:cNvSpPr>
            <a:spLocks noGrp="1"/>
          </p:cNvSpPr>
          <p:nvPr>
            <p:ph type="dt" sz="half" idx="10"/>
          </p:nvPr>
        </p:nvSpPr>
        <p:spPr>
          <a:xfrm>
            <a:off x="395288" y="6524625"/>
            <a:ext cx="971550" cy="219075"/>
          </a:xfrm>
        </p:spPr>
        <p:txBody>
          <a:bodyPr/>
          <a:lstStyle>
            <a:lvl1pPr>
              <a:defRPr/>
            </a:lvl1pPr>
          </a:lstStyle>
          <a:p>
            <a:pPr>
              <a:defRPr/>
            </a:pPr>
            <a:fld id="{10FA287B-ECE2-4374-8958-29756850F370}" type="datetime1">
              <a:rPr lang="en-GB" altLang="en-US"/>
              <a:pPr>
                <a:defRPr/>
              </a:pPr>
              <a:t>15/11/2020</a:t>
            </a:fld>
            <a:endParaRPr lang="en-GB" altLang="en-US" dirty="0"/>
          </a:p>
        </p:txBody>
      </p:sp>
      <p:sp>
        <p:nvSpPr>
          <p:cNvPr id="5" name="Footer Placeholder 4">
            <a:extLst>
              <a:ext uri="{FF2B5EF4-FFF2-40B4-BE49-F238E27FC236}">
                <a16:creationId xmlns:a16="http://schemas.microsoft.com/office/drawing/2014/main" id="{38CC6828-10E0-4820-A258-30D186523D1D}"/>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7E18F0A-5D0D-46A1-B604-EE6B1C3205E2}"/>
              </a:ext>
            </a:extLst>
          </p:cNvPr>
          <p:cNvSpPr>
            <a:spLocks noGrp="1"/>
          </p:cNvSpPr>
          <p:nvPr>
            <p:ph type="sldNum" sz="quarter" idx="12"/>
          </p:nvPr>
        </p:nvSpPr>
        <p:spPr/>
        <p:txBody>
          <a:bodyPr/>
          <a:lstStyle>
            <a:lvl1pPr>
              <a:defRPr/>
            </a:lvl1pPr>
          </a:lstStyle>
          <a:p>
            <a:pPr>
              <a:defRPr/>
            </a:pPr>
            <a:fld id="{D6B59500-23AC-4F68-B417-D4A88A4E0B9C}" type="slidenum">
              <a:rPr lang="en-GB" altLang="en-US"/>
              <a:pPr>
                <a:defRPr/>
              </a:pPr>
              <a:t>‹#›</a:t>
            </a:fld>
            <a:endParaRPr lang="en-GB" altLang="en-US"/>
          </a:p>
        </p:txBody>
      </p:sp>
    </p:spTree>
    <p:extLst>
      <p:ext uri="{BB962C8B-B14F-4D97-AF65-F5344CB8AC3E}">
        <p14:creationId xmlns:p14="http://schemas.microsoft.com/office/powerpoint/2010/main" val="1630584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0FB2DC-A014-46D9-B6BA-2C816805F414}"/>
              </a:ext>
            </a:extLst>
          </p:cNvPr>
          <p:cNvSpPr>
            <a:spLocks noGrp="1"/>
          </p:cNvSpPr>
          <p:nvPr>
            <p:ph type="dt" sz="half" idx="10"/>
          </p:nvPr>
        </p:nvSpPr>
        <p:spPr/>
        <p:txBody>
          <a:bodyPr/>
          <a:lstStyle>
            <a:lvl1pPr>
              <a:defRPr/>
            </a:lvl1pPr>
          </a:lstStyle>
          <a:p>
            <a:pPr>
              <a:defRPr/>
            </a:pPr>
            <a:fld id="{96C82D0B-7895-4FD3-A717-B313D6B7BEA5}" type="datetime1">
              <a:rPr lang="en-GB" altLang="en-US"/>
              <a:pPr>
                <a:defRPr/>
              </a:pPr>
              <a:t>15/11/2020</a:t>
            </a:fld>
            <a:endParaRPr lang="en-GB" altLang="en-US" dirty="0"/>
          </a:p>
        </p:txBody>
      </p:sp>
      <p:sp>
        <p:nvSpPr>
          <p:cNvPr id="5" name="Footer Placeholder 4">
            <a:extLst>
              <a:ext uri="{FF2B5EF4-FFF2-40B4-BE49-F238E27FC236}">
                <a16:creationId xmlns:a16="http://schemas.microsoft.com/office/drawing/2014/main" id="{007331C9-4C51-4AE7-B2D0-FCC978CCF48E}"/>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A4BD4CFD-DB4E-44DF-91E1-4A40EC103133}"/>
              </a:ext>
            </a:extLst>
          </p:cNvPr>
          <p:cNvSpPr>
            <a:spLocks noGrp="1"/>
          </p:cNvSpPr>
          <p:nvPr>
            <p:ph type="sldNum" sz="quarter" idx="12"/>
          </p:nvPr>
        </p:nvSpPr>
        <p:spPr/>
        <p:txBody>
          <a:bodyPr/>
          <a:lstStyle>
            <a:lvl1pPr>
              <a:defRPr/>
            </a:lvl1pPr>
          </a:lstStyle>
          <a:p>
            <a:pPr>
              <a:defRPr/>
            </a:pPr>
            <a:fld id="{9C8937FD-5B0A-4FE4-9871-B538D5708EC8}" type="slidenum">
              <a:rPr lang="en-GB" altLang="en-US"/>
              <a:pPr>
                <a:defRPr/>
              </a:pPr>
              <a:t>‹#›</a:t>
            </a:fld>
            <a:endParaRPr lang="en-GB" altLang="en-US"/>
          </a:p>
        </p:txBody>
      </p:sp>
    </p:spTree>
    <p:extLst>
      <p:ext uri="{BB962C8B-B14F-4D97-AF65-F5344CB8AC3E}">
        <p14:creationId xmlns:p14="http://schemas.microsoft.com/office/powerpoint/2010/main" val="31201382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391D032-ABFD-4D47-8985-BB0E0C94282A}"/>
              </a:ext>
            </a:extLst>
          </p:cNvPr>
          <p:cNvSpPr>
            <a:spLocks noGrp="1"/>
          </p:cNvSpPr>
          <p:nvPr>
            <p:ph type="dt" sz="half" idx="10"/>
          </p:nvPr>
        </p:nvSpPr>
        <p:spPr/>
        <p:txBody>
          <a:bodyPr/>
          <a:lstStyle>
            <a:lvl1pPr>
              <a:defRPr/>
            </a:lvl1pPr>
          </a:lstStyle>
          <a:p>
            <a:pPr>
              <a:defRPr/>
            </a:pPr>
            <a:fld id="{776C5228-837A-466B-83AA-0BCABA860C09}" type="datetime1">
              <a:rPr lang="en-GB" altLang="en-US"/>
              <a:pPr>
                <a:defRPr/>
              </a:pPr>
              <a:t>15/11/2020</a:t>
            </a:fld>
            <a:endParaRPr lang="en-GB" altLang="en-US" dirty="0"/>
          </a:p>
        </p:txBody>
      </p:sp>
      <p:sp>
        <p:nvSpPr>
          <p:cNvPr id="5" name="Slide Number Placeholder 5">
            <a:extLst>
              <a:ext uri="{FF2B5EF4-FFF2-40B4-BE49-F238E27FC236}">
                <a16:creationId xmlns:a16="http://schemas.microsoft.com/office/drawing/2014/main" id="{05588504-2B30-4A2B-AC18-B01F06086F4A}"/>
              </a:ext>
            </a:extLst>
          </p:cNvPr>
          <p:cNvSpPr>
            <a:spLocks noGrp="1"/>
          </p:cNvSpPr>
          <p:nvPr>
            <p:ph type="sldNum" sz="quarter" idx="11"/>
          </p:nvPr>
        </p:nvSpPr>
        <p:spPr/>
        <p:txBody>
          <a:bodyPr/>
          <a:lstStyle>
            <a:lvl1pPr>
              <a:defRPr/>
            </a:lvl1pPr>
          </a:lstStyle>
          <a:p>
            <a:pPr>
              <a:defRPr/>
            </a:pPr>
            <a:fld id="{150A4877-864E-43C2-B532-3CD3F679BC7F}" type="slidenum">
              <a:rPr lang="en-GB" altLang="en-US"/>
              <a:pPr>
                <a:defRPr/>
              </a:pPr>
              <a:t>‹#›</a:t>
            </a:fld>
            <a:endParaRPr lang="en-GB" altLang="en-US"/>
          </a:p>
        </p:txBody>
      </p:sp>
    </p:spTree>
    <p:extLst>
      <p:ext uri="{BB962C8B-B14F-4D97-AF65-F5344CB8AC3E}">
        <p14:creationId xmlns:p14="http://schemas.microsoft.com/office/powerpoint/2010/main" val="42073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C938752-3438-4537-B228-AD9B537CD33B}"/>
              </a:ext>
            </a:extLst>
          </p:cNvPr>
          <p:cNvSpPr>
            <a:spLocks noGrp="1"/>
          </p:cNvSpPr>
          <p:nvPr>
            <p:ph type="dt" sz="half" idx="10"/>
          </p:nvPr>
        </p:nvSpPr>
        <p:spPr/>
        <p:txBody>
          <a:bodyPr/>
          <a:lstStyle>
            <a:lvl1pPr>
              <a:defRPr/>
            </a:lvl1pPr>
          </a:lstStyle>
          <a:p>
            <a:pPr>
              <a:defRPr/>
            </a:pPr>
            <a:fld id="{B48362FC-F544-4956-9E10-EE6F8BF1F6B1}" type="datetime1">
              <a:rPr lang="en-GB" altLang="en-US"/>
              <a:pPr>
                <a:defRPr/>
              </a:pPr>
              <a:t>15/11/2020</a:t>
            </a:fld>
            <a:endParaRPr lang="en-GB" altLang="en-US" dirty="0"/>
          </a:p>
        </p:txBody>
      </p:sp>
      <p:sp>
        <p:nvSpPr>
          <p:cNvPr id="6" name="Slide Number Placeholder 5">
            <a:extLst>
              <a:ext uri="{FF2B5EF4-FFF2-40B4-BE49-F238E27FC236}">
                <a16:creationId xmlns:a16="http://schemas.microsoft.com/office/drawing/2014/main" id="{7F09340C-9FC6-4529-BCB4-14BFCB183045}"/>
              </a:ext>
            </a:extLst>
          </p:cNvPr>
          <p:cNvSpPr>
            <a:spLocks noGrp="1"/>
          </p:cNvSpPr>
          <p:nvPr>
            <p:ph type="sldNum" sz="quarter" idx="11"/>
          </p:nvPr>
        </p:nvSpPr>
        <p:spPr/>
        <p:txBody>
          <a:bodyPr/>
          <a:lstStyle>
            <a:lvl1pPr>
              <a:defRPr/>
            </a:lvl1pPr>
          </a:lstStyle>
          <a:p>
            <a:pPr>
              <a:defRPr/>
            </a:pPr>
            <a:fld id="{D360B263-5D19-42A2-9838-255BF63E554F}" type="slidenum">
              <a:rPr lang="en-GB" altLang="en-US"/>
              <a:pPr>
                <a:defRPr/>
              </a:pPr>
              <a:t>‹#›</a:t>
            </a:fld>
            <a:endParaRPr lang="en-GB" altLang="en-US"/>
          </a:p>
        </p:txBody>
      </p:sp>
    </p:spTree>
    <p:extLst>
      <p:ext uri="{BB962C8B-B14F-4D97-AF65-F5344CB8AC3E}">
        <p14:creationId xmlns:p14="http://schemas.microsoft.com/office/powerpoint/2010/main" val="36479224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0A7D68B-079B-4130-9241-F01924CF8018}"/>
              </a:ext>
            </a:extLst>
          </p:cNvPr>
          <p:cNvSpPr>
            <a:spLocks noGrp="1"/>
          </p:cNvSpPr>
          <p:nvPr>
            <p:ph type="dt" sz="half" idx="10"/>
          </p:nvPr>
        </p:nvSpPr>
        <p:spPr/>
        <p:txBody>
          <a:bodyPr/>
          <a:lstStyle>
            <a:lvl1pPr>
              <a:defRPr/>
            </a:lvl1pPr>
          </a:lstStyle>
          <a:p>
            <a:pPr>
              <a:defRPr/>
            </a:pPr>
            <a:fld id="{BBBE2AC8-2FE9-43DC-9194-ED0B7C522ED6}" type="datetime1">
              <a:rPr lang="en-GB" altLang="en-US"/>
              <a:pPr>
                <a:defRPr/>
              </a:pPr>
              <a:t>15/11/2020</a:t>
            </a:fld>
            <a:endParaRPr lang="en-GB" altLang="en-US" dirty="0"/>
          </a:p>
        </p:txBody>
      </p:sp>
      <p:sp>
        <p:nvSpPr>
          <p:cNvPr id="8" name="Slide Number Placeholder 5">
            <a:extLst>
              <a:ext uri="{FF2B5EF4-FFF2-40B4-BE49-F238E27FC236}">
                <a16:creationId xmlns:a16="http://schemas.microsoft.com/office/drawing/2014/main" id="{A4A32B94-EA2D-4320-9951-4EF121437056}"/>
              </a:ext>
            </a:extLst>
          </p:cNvPr>
          <p:cNvSpPr>
            <a:spLocks noGrp="1"/>
          </p:cNvSpPr>
          <p:nvPr>
            <p:ph type="sldNum" sz="quarter" idx="11"/>
          </p:nvPr>
        </p:nvSpPr>
        <p:spPr/>
        <p:txBody>
          <a:bodyPr/>
          <a:lstStyle>
            <a:lvl1pPr>
              <a:defRPr/>
            </a:lvl1pPr>
          </a:lstStyle>
          <a:p>
            <a:pPr>
              <a:defRPr/>
            </a:pPr>
            <a:fld id="{17EDF2C6-FFF3-4091-A8B6-3336C88A1384}" type="slidenum">
              <a:rPr lang="en-GB" altLang="en-US"/>
              <a:pPr>
                <a:defRPr/>
              </a:pPr>
              <a:t>‹#›</a:t>
            </a:fld>
            <a:endParaRPr lang="en-GB" altLang="en-US"/>
          </a:p>
        </p:txBody>
      </p:sp>
    </p:spTree>
    <p:extLst>
      <p:ext uri="{BB962C8B-B14F-4D97-AF65-F5344CB8AC3E}">
        <p14:creationId xmlns:p14="http://schemas.microsoft.com/office/powerpoint/2010/main" val="1905355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C6B39C00-9722-4A30-8C96-09B49C8A977A}"/>
              </a:ext>
            </a:extLst>
          </p:cNvPr>
          <p:cNvSpPr>
            <a:spLocks noGrp="1"/>
          </p:cNvSpPr>
          <p:nvPr>
            <p:ph type="dt" sz="half" idx="10"/>
          </p:nvPr>
        </p:nvSpPr>
        <p:spPr/>
        <p:txBody>
          <a:bodyPr/>
          <a:lstStyle>
            <a:lvl1pPr>
              <a:defRPr/>
            </a:lvl1pPr>
          </a:lstStyle>
          <a:p>
            <a:pPr>
              <a:defRPr/>
            </a:pPr>
            <a:fld id="{8C5BAD23-B86C-4DB0-9349-BC376197FA95}" type="datetime1">
              <a:rPr lang="en-GB" altLang="en-US"/>
              <a:pPr>
                <a:defRPr/>
              </a:pPr>
              <a:t>15/11/2020</a:t>
            </a:fld>
            <a:endParaRPr lang="en-GB" altLang="en-US" dirty="0"/>
          </a:p>
        </p:txBody>
      </p:sp>
      <p:sp>
        <p:nvSpPr>
          <p:cNvPr id="4" name="Slide Number Placeholder 5">
            <a:extLst>
              <a:ext uri="{FF2B5EF4-FFF2-40B4-BE49-F238E27FC236}">
                <a16:creationId xmlns:a16="http://schemas.microsoft.com/office/drawing/2014/main" id="{AF9EDA74-3759-4D91-8F5B-01E07B5EF66C}"/>
              </a:ext>
            </a:extLst>
          </p:cNvPr>
          <p:cNvSpPr>
            <a:spLocks noGrp="1"/>
          </p:cNvSpPr>
          <p:nvPr>
            <p:ph type="sldNum" sz="quarter" idx="11"/>
          </p:nvPr>
        </p:nvSpPr>
        <p:spPr/>
        <p:txBody>
          <a:bodyPr/>
          <a:lstStyle>
            <a:lvl1pPr>
              <a:defRPr/>
            </a:lvl1pPr>
          </a:lstStyle>
          <a:p>
            <a:pPr>
              <a:defRPr/>
            </a:pPr>
            <a:fld id="{84892CEC-A039-49C4-AE65-97BB4DC5F224}" type="slidenum">
              <a:rPr lang="en-GB" altLang="en-US"/>
              <a:pPr>
                <a:defRPr/>
              </a:pPr>
              <a:t>‹#›</a:t>
            </a:fld>
            <a:endParaRPr lang="en-GB" altLang="en-US"/>
          </a:p>
        </p:txBody>
      </p:sp>
    </p:spTree>
    <p:extLst>
      <p:ext uri="{BB962C8B-B14F-4D97-AF65-F5344CB8AC3E}">
        <p14:creationId xmlns:p14="http://schemas.microsoft.com/office/powerpoint/2010/main" val="2468285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BD798F1-DE31-4392-940D-CFD35A1E1F68}"/>
              </a:ext>
            </a:extLst>
          </p:cNvPr>
          <p:cNvSpPr>
            <a:spLocks noGrp="1"/>
          </p:cNvSpPr>
          <p:nvPr>
            <p:ph type="dt" sz="half" idx="10"/>
          </p:nvPr>
        </p:nvSpPr>
        <p:spPr/>
        <p:txBody>
          <a:bodyPr/>
          <a:lstStyle>
            <a:lvl1pPr>
              <a:defRPr/>
            </a:lvl1pPr>
          </a:lstStyle>
          <a:p>
            <a:pPr>
              <a:defRPr/>
            </a:pPr>
            <a:fld id="{045C09A7-6840-437F-9654-033563387F83}" type="datetime1">
              <a:rPr lang="en-GB" altLang="en-US"/>
              <a:pPr>
                <a:defRPr/>
              </a:pPr>
              <a:t>15/11/2020</a:t>
            </a:fld>
            <a:endParaRPr lang="en-GB" altLang="en-US" dirty="0"/>
          </a:p>
        </p:txBody>
      </p:sp>
      <p:sp>
        <p:nvSpPr>
          <p:cNvPr id="3" name="Slide Number Placeholder 5">
            <a:extLst>
              <a:ext uri="{FF2B5EF4-FFF2-40B4-BE49-F238E27FC236}">
                <a16:creationId xmlns:a16="http://schemas.microsoft.com/office/drawing/2014/main" id="{BA058BE8-7F7E-42D0-8573-A4CA32F34E24}"/>
              </a:ext>
            </a:extLst>
          </p:cNvPr>
          <p:cNvSpPr>
            <a:spLocks noGrp="1"/>
          </p:cNvSpPr>
          <p:nvPr>
            <p:ph type="sldNum" sz="quarter" idx="11"/>
          </p:nvPr>
        </p:nvSpPr>
        <p:spPr/>
        <p:txBody>
          <a:bodyPr/>
          <a:lstStyle>
            <a:lvl1pPr>
              <a:defRPr/>
            </a:lvl1pPr>
          </a:lstStyle>
          <a:p>
            <a:pPr>
              <a:defRPr/>
            </a:pPr>
            <a:fld id="{46E1B76B-C55C-45EC-9895-98EBA8FA9CA6}" type="slidenum">
              <a:rPr lang="en-GB" altLang="en-US"/>
              <a:pPr>
                <a:defRPr/>
              </a:pPr>
              <a:t>‹#›</a:t>
            </a:fld>
            <a:endParaRPr lang="en-GB" altLang="en-US"/>
          </a:p>
        </p:txBody>
      </p:sp>
    </p:spTree>
    <p:extLst>
      <p:ext uri="{BB962C8B-B14F-4D97-AF65-F5344CB8AC3E}">
        <p14:creationId xmlns:p14="http://schemas.microsoft.com/office/powerpoint/2010/main" val="34270908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7EBB8C09-FBF0-4449-8452-14589973CF34}"/>
              </a:ext>
            </a:extLst>
          </p:cNvPr>
          <p:cNvSpPr>
            <a:spLocks noGrp="1"/>
          </p:cNvSpPr>
          <p:nvPr>
            <p:ph type="dt" sz="half" idx="10"/>
          </p:nvPr>
        </p:nvSpPr>
        <p:spPr/>
        <p:txBody>
          <a:bodyPr/>
          <a:lstStyle>
            <a:lvl1pPr>
              <a:defRPr/>
            </a:lvl1pPr>
          </a:lstStyle>
          <a:p>
            <a:pPr>
              <a:defRPr/>
            </a:pPr>
            <a:fld id="{F1151621-9130-4B88-9588-19021C7DB92B}" type="datetime1">
              <a:rPr lang="en-GB" altLang="en-US"/>
              <a:pPr>
                <a:defRPr/>
              </a:pPr>
              <a:t>15/11/2020</a:t>
            </a:fld>
            <a:endParaRPr lang="en-GB" altLang="en-US" dirty="0"/>
          </a:p>
        </p:txBody>
      </p:sp>
      <p:sp>
        <p:nvSpPr>
          <p:cNvPr id="6" name="Slide Number Placeholder 5">
            <a:extLst>
              <a:ext uri="{FF2B5EF4-FFF2-40B4-BE49-F238E27FC236}">
                <a16:creationId xmlns:a16="http://schemas.microsoft.com/office/drawing/2014/main" id="{6F8915D0-BAB2-40C3-B647-E51C3C66FCC9}"/>
              </a:ext>
            </a:extLst>
          </p:cNvPr>
          <p:cNvSpPr>
            <a:spLocks noGrp="1"/>
          </p:cNvSpPr>
          <p:nvPr>
            <p:ph type="sldNum" sz="quarter" idx="11"/>
          </p:nvPr>
        </p:nvSpPr>
        <p:spPr/>
        <p:txBody>
          <a:bodyPr/>
          <a:lstStyle>
            <a:lvl1pPr>
              <a:defRPr/>
            </a:lvl1pPr>
          </a:lstStyle>
          <a:p>
            <a:pPr>
              <a:defRPr/>
            </a:pPr>
            <a:fld id="{F823DF10-EA0D-4392-B325-8138FED56129}" type="slidenum">
              <a:rPr lang="en-GB" altLang="en-US"/>
              <a:pPr>
                <a:defRPr/>
              </a:pPr>
              <a:t>‹#›</a:t>
            </a:fld>
            <a:endParaRPr lang="en-GB" altLang="en-US"/>
          </a:p>
        </p:txBody>
      </p:sp>
    </p:spTree>
    <p:extLst>
      <p:ext uri="{BB962C8B-B14F-4D97-AF65-F5344CB8AC3E}">
        <p14:creationId xmlns:p14="http://schemas.microsoft.com/office/powerpoint/2010/main" val="1676697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CCE4F2A-4934-4A89-A6DC-4FAEA0323CA4}"/>
              </a:ext>
            </a:extLst>
          </p:cNvPr>
          <p:cNvSpPr>
            <a:spLocks noGrp="1"/>
          </p:cNvSpPr>
          <p:nvPr>
            <p:ph type="dt" sz="half" idx="10"/>
          </p:nvPr>
        </p:nvSpPr>
        <p:spPr/>
        <p:txBody>
          <a:bodyPr/>
          <a:lstStyle>
            <a:lvl1pPr>
              <a:defRPr/>
            </a:lvl1pPr>
          </a:lstStyle>
          <a:p>
            <a:pPr>
              <a:defRPr/>
            </a:pPr>
            <a:fld id="{BA8AEF4C-2138-4EE5-B93E-84A24D8A6293}" type="datetime1">
              <a:rPr lang="en-GB" altLang="en-US"/>
              <a:pPr>
                <a:defRPr/>
              </a:pPr>
              <a:t>15/11/2020</a:t>
            </a:fld>
            <a:endParaRPr lang="en-GB" altLang="en-US" dirty="0"/>
          </a:p>
        </p:txBody>
      </p:sp>
      <p:sp>
        <p:nvSpPr>
          <p:cNvPr id="6" name="Slide Number Placeholder 5">
            <a:extLst>
              <a:ext uri="{FF2B5EF4-FFF2-40B4-BE49-F238E27FC236}">
                <a16:creationId xmlns:a16="http://schemas.microsoft.com/office/drawing/2014/main" id="{C4968C1C-BBED-423A-9090-985D2933F735}"/>
              </a:ext>
            </a:extLst>
          </p:cNvPr>
          <p:cNvSpPr>
            <a:spLocks noGrp="1"/>
          </p:cNvSpPr>
          <p:nvPr>
            <p:ph type="sldNum" sz="quarter" idx="11"/>
          </p:nvPr>
        </p:nvSpPr>
        <p:spPr/>
        <p:txBody>
          <a:bodyPr/>
          <a:lstStyle>
            <a:lvl1pPr>
              <a:defRPr/>
            </a:lvl1pPr>
          </a:lstStyle>
          <a:p>
            <a:pPr>
              <a:defRPr/>
            </a:pPr>
            <a:fld id="{317CB3C4-B04F-47AF-9E5A-1FD795E6DBBF}" type="slidenum">
              <a:rPr lang="en-GB" altLang="en-US"/>
              <a:pPr>
                <a:defRPr/>
              </a:pPr>
              <a:t>‹#›</a:t>
            </a:fld>
            <a:endParaRPr lang="en-GB" altLang="en-US"/>
          </a:p>
        </p:txBody>
      </p:sp>
    </p:spTree>
    <p:extLst>
      <p:ext uri="{BB962C8B-B14F-4D97-AF65-F5344CB8AC3E}">
        <p14:creationId xmlns:p14="http://schemas.microsoft.com/office/powerpoint/2010/main" val="36754514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F6FAAF-8B70-4F46-BC07-BEFEEA19519F}"/>
              </a:ext>
            </a:extLst>
          </p:cNvPr>
          <p:cNvSpPr>
            <a:spLocks noGrp="1"/>
          </p:cNvSpPr>
          <p:nvPr>
            <p:ph type="dt" sz="half" idx="10"/>
          </p:nvPr>
        </p:nvSpPr>
        <p:spPr/>
        <p:txBody>
          <a:bodyPr/>
          <a:lstStyle>
            <a:lvl1pPr>
              <a:defRPr/>
            </a:lvl1pPr>
          </a:lstStyle>
          <a:p>
            <a:pPr>
              <a:defRPr/>
            </a:pPr>
            <a:fld id="{CC7CE6EE-B6B7-453C-A295-1E1AEAA1F852}" type="datetime1">
              <a:rPr lang="en-GB" altLang="en-US"/>
              <a:pPr>
                <a:defRPr/>
              </a:pPr>
              <a:t>15/11/2020</a:t>
            </a:fld>
            <a:endParaRPr lang="en-GB" altLang="en-US" dirty="0"/>
          </a:p>
        </p:txBody>
      </p:sp>
      <p:sp>
        <p:nvSpPr>
          <p:cNvPr id="5" name="Slide Number Placeholder 5">
            <a:extLst>
              <a:ext uri="{FF2B5EF4-FFF2-40B4-BE49-F238E27FC236}">
                <a16:creationId xmlns:a16="http://schemas.microsoft.com/office/drawing/2014/main" id="{FB8ECA0E-EC85-4921-97CA-62FF01AD51BD}"/>
              </a:ext>
            </a:extLst>
          </p:cNvPr>
          <p:cNvSpPr>
            <a:spLocks noGrp="1"/>
          </p:cNvSpPr>
          <p:nvPr>
            <p:ph type="sldNum" sz="quarter" idx="11"/>
          </p:nvPr>
        </p:nvSpPr>
        <p:spPr/>
        <p:txBody>
          <a:bodyPr/>
          <a:lstStyle>
            <a:lvl1pPr>
              <a:defRPr/>
            </a:lvl1pPr>
          </a:lstStyle>
          <a:p>
            <a:pPr>
              <a:defRPr/>
            </a:pPr>
            <a:fld id="{5BBE6B6A-AD10-4DD8-BCDE-811EC442C21A}" type="slidenum">
              <a:rPr lang="en-GB" altLang="en-US"/>
              <a:pPr>
                <a:defRPr/>
              </a:pPr>
              <a:t>‹#›</a:t>
            </a:fld>
            <a:endParaRPr lang="en-GB" altLang="en-US"/>
          </a:p>
        </p:txBody>
      </p:sp>
    </p:spTree>
    <p:extLst>
      <p:ext uri="{BB962C8B-B14F-4D97-AF65-F5344CB8AC3E}">
        <p14:creationId xmlns:p14="http://schemas.microsoft.com/office/powerpoint/2010/main" val="2584039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EA243A-C882-4979-B3E1-1982F7DFEFAF}"/>
              </a:ext>
            </a:extLst>
          </p:cNvPr>
          <p:cNvSpPr>
            <a:spLocks noGrp="1"/>
          </p:cNvSpPr>
          <p:nvPr>
            <p:ph type="dt" sz="half" idx="10"/>
          </p:nvPr>
        </p:nvSpPr>
        <p:spPr/>
        <p:txBody>
          <a:bodyPr/>
          <a:lstStyle>
            <a:lvl1pPr>
              <a:defRPr/>
            </a:lvl1pPr>
          </a:lstStyle>
          <a:p>
            <a:pPr>
              <a:defRPr/>
            </a:pPr>
            <a:fld id="{2A81401E-F53A-4A8A-9FD0-4109E9AB6C8F}" type="datetime1">
              <a:rPr lang="en-GB" altLang="en-US"/>
              <a:pPr>
                <a:defRPr/>
              </a:pPr>
              <a:t>15/11/2020</a:t>
            </a:fld>
            <a:endParaRPr lang="en-GB" altLang="en-US" dirty="0"/>
          </a:p>
        </p:txBody>
      </p:sp>
      <p:sp>
        <p:nvSpPr>
          <p:cNvPr id="5" name="Slide Number Placeholder 5">
            <a:extLst>
              <a:ext uri="{FF2B5EF4-FFF2-40B4-BE49-F238E27FC236}">
                <a16:creationId xmlns:a16="http://schemas.microsoft.com/office/drawing/2014/main" id="{D60A334D-1C07-4172-AEF2-103B60C3EB66}"/>
              </a:ext>
            </a:extLst>
          </p:cNvPr>
          <p:cNvSpPr>
            <a:spLocks noGrp="1"/>
          </p:cNvSpPr>
          <p:nvPr>
            <p:ph type="sldNum" sz="quarter" idx="11"/>
          </p:nvPr>
        </p:nvSpPr>
        <p:spPr/>
        <p:txBody>
          <a:bodyPr/>
          <a:lstStyle>
            <a:lvl1pPr>
              <a:defRPr/>
            </a:lvl1pPr>
          </a:lstStyle>
          <a:p>
            <a:pPr>
              <a:defRPr/>
            </a:pPr>
            <a:fld id="{F9136A69-2C34-41C6-B164-3FFE87369242}" type="slidenum">
              <a:rPr lang="en-GB" altLang="en-US"/>
              <a:pPr>
                <a:defRPr/>
              </a:pPr>
              <a:t>‹#›</a:t>
            </a:fld>
            <a:endParaRPr lang="en-GB" altLang="en-US"/>
          </a:p>
        </p:txBody>
      </p:sp>
    </p:spTree>
    <p:extLst>
      <p:ext uri="{BB962C8B-B14F-4D97-AF65-F5344CB8AC3E}">
        <p14:creationId xmlns:p14="http://schemas.microsoft.com/office/powerpoint/2010/main" val="38595943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61ECC04C-CA6E-4B05-8EB6-FC69FDF78DC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ACD2F918-3886-429F-BBE0-6BAA4A9A1468}"/>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DBAF1098-EC0C-4CCD-B58E-2312C93F9DA4}"/>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BE33484-DB6C-4CED-B583-695377059F12}" type="datetime1">
              <a:rPr lang="en-GB" altLang="en-US"/>
              <a:pPr>
                <a:defRPr/>
              </a:pPr>
              <a:t>15/11/2020</a:t>
            </a:fld>
            <a:endParaRPr lang="en-GB" altLang="en-US" dirty="0"/>
          </a:p>
        </p:txBody>
      </p:sp>
      <p:sp>
        <p:nvSpPr>
          <p:cNvPr id="6" name="Slide Number Placeholder 5">
            <a:extLst>
              <a:ext uri="{FF2B5EF4-FFF2-40B4-BE49-F238E27FC236}">
                <a16:creationId xmlns:a16="http://schemas.microsoft.com/office/drawing/2014/main" id="{A5B2CD69-A8FF-4892-8795-5F441F543CA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5D6A211D-4B35-4339-973E-83F06E9D80C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95" r:id="rId1"/>
    <p:sldLayoutId id="2147483896" r:id="rId2"/>
    <p:sldLayoutId id="2147483886" r:id="rId3"/>
    <p:sldLayoutId id="2147483887" r:id="rId4"/>
    <p:sldLayoutId id="2147483888" r:id="rId5"/>
    <p:sldLayoutId id="2147483889" r:id="rId6"/>
    <p:sldLayoutId id="2147483890" r:id="rId7"/>
    <p:sldLayoutId id="2147483891" r:id="rId8"/>
    <p:sldLayoutId id="2147483892" r:id="rId9"/>
    <p:sldLayoutId id="2147483893" r:id="rId10"/>
    <p:sldLayoutId id="2147483894"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F1990B8-94E3-48E5-9344-6CCBCAECF846}"/>
              </a:ext>
            </a:extLst>
          </p:cNvPr>
          <p:cNvSpPr>
            <a:spLocks noGrp="1"/>
          </p:cNvSpPr>
          <p:nvPr>
            <p:ph type="ctrTitle"/>
          </p:nvPr>
        </p:nvSpPr>
        <p:spPr>
          <a:xfrm>
            <a:off x="684213" y="549275"/>
            <a:ext cx="7772400" cy="2016125"/>
          </a:xfrm>
        </p:spPr>
        <p:txBody>
          <a:bodyPr/>
          <a:lstStyle/>
          <a:p>
            <a:pPr eaLnBrk="1" hangingPunct="1"/>
            <a:r>
              <a:rPr lang="en-GB" altLang="en-US" sz="3600" b="1" dirty="0">
                <a:latin typeface="Arial" panose="020B0604020202020204" pitchFamily="34" charset="0"/>
                <a:cs typeface="Arial" panose="020B0604020202020204" pitchFamily="34" charset="0"/>
              </a:rPr>
              <a:t>BMHP5013</a:t>
            </a:r>
            <a:br>
              <a:rPr lang="en-GB" altLang="en-US" sz="3600" b="1" dirty="0">
                <a:latin typeface="Arial" panose="020B0604020202020204" pitchFamily="34" charset="0"/>
                <a:cs typeface="Arial" panose="020B0604020202020204" pitchFamily="34" charset="0"/>
              </a:rPr>
            </a:br>
            <a:r>
              <a:rPr lang="en-US" altLang="en-US" sz="3600" b="1" dirty="0">
                <a:latin typeface="Arial" panose="020B0604020202020204" pitchFamily="34" charset="0"/>
                <a:cs typeface="Arial" panose="020B0604020202020204" pitchFamily="34" charset="0"/>
              </a:rPr>
              <a:t>PUBLIC HEALTH POLICY</a:t>
            </a:r>
            <a:br>
              <a:rPr lang="en-GB" altLang="en-US" sz="3200" dirty="0">
                <a:latin typeface="Arial" panose="020B0604020202020204" pitchFamily="34" charset="0"/>
                <a:cs typeface="Arial" panose="020B0604020202020204" pitchFamily="34" charset="0"/>
              </a:rPr>
            </a:br>
            <a:endParaRPr lang="en-GB" altLang="en-US" sz="3200" dirty="0">
              <a:latin typeface="Arial" panose="020B0604020202020204" pitchFamily="34" charset="0"/>
              <a:cs typeface="Arial" panose="020B0604020202020204" pitchFamily="34" charset="0"/>
            </a:endParaRPr>
          </a:p>
        </p:txBody>
      </p:sp>
      <p:sp>
        <p:nvSpPr>
          <p:cNvPr id="6147" name="Subtitle 4">
            <a:extLst>
              <a:ext uri="{FF2B5EF4-FFF2-40B4-BE49-F238E27FC236}">
                <a16:creationId xmlns:a16="http://schemas.microsoft.com/office/drawing/2014/main" id="{296234B7-92CE-4F03-BD23-AB6240730130}"/>
              </a:ext>
            </a:extLst>
          </p:cNvPr>
          <p:cNvSpPr>
            <a:spLocks noGrp="1"/>
          </p:cNvSpPr>
          <p:nvPr>
            <p:ph type="subTitle" idx="1"/>
          </p:nvPr>
        </p:nvSpPr>
        <p:spPr>
          <a:xfrm>
            <a:off x="544513" y="3213100"/>
            <a:ext cx="7912100" cy="2284413"/>
          </a:xfrm>
        </p:spPr>
        <p:txBody>
          <a:bodyPr/>
          <a:lstStyle/>
          <a:p>
            <a:pPr eaLnBrk="1" hangingPunct="1"/>
            <a:r>
              <a:rPr lang="en-GB" altLang="en-US" sz="2800" b="1" dirty="0">
                <a:solidFill>
                  <a:schemeClr val="bg1"/>
                </a:solidFill>
              </a:rPr>
              <a:t>Week 10</a:t>
            </a:r>
          </a:p>
          <a:p>
            <a:pPr eaLnBrk="1" hangingPunct="1"/>
            <a:r>
              <a:rPr lang="en-GB" altLang="en-US" sz="2800" b="1" dirty="0">
                <a:solidFill>
                  <a:schemeClr val="tx1"/>
                </a:solidFill>
                <a:latin typeface="Arial" panose="020B0604020202020204" pitchFamily="34" charset="0"/>
                <a:cs typeface="Arial" panose="020B0604020202020204" pitchFamily="34" charset="0"/>
              </a:rPr>
              <a:t>Lecturer: Dr Besty Jose</a:t>
            </a:r>
          </a:p>
          <a:p>
            <a:pPr eaLnBrk="1" hangingPunct="1"/>
            <a:r>
              <a:rPr lang="en-GB" altLang="en-US" sz="2800" b="1" dirty="0">
                <a:solidFill>
                  <a:schemeClr val="tx1"/>
                </a:solidFill>
                <a:latin typeface="Arial" panose="020B0604020202020204" pitchFamily="34" charset="0"/>
                <a:cs typeface="Arial" panose="020B0604020202020204" pitchFamily="34" charset="0"/>
              </a:rPr>
              <a:t>Email: b.jose@uwtsd.ac.uk</a:t>
            </a:r>
          </a:p>
          <a:p>
            <a:pPr eaLnBrk="1" hangingPunct="1"/>
            <a:endParaRPr lang="en-GB" altLang="en-US" sz="2800" dirty="0">
              <a:solidFill>
                <a:schemeClr val="bg1"/>
              </a:solidFill>
            </a:endParaRPr>
          </a:p>
          <a:p>
            <a:endParaRPr lang="en-GB" altLang="en-US" sz="1800"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3" name="Date Placeholder 2">
            <a:extLst>
              <a:ext uri="{FF2B5EF4-FFF2-40B4-BE49-F238E27FC236}">
                <a16:creationId xmlns:a16="http://schemas.microsoft.com/office/drawing/2014/main" id="{D7892126-0E42-4746-80CB-C110B03025EE}"/>
              </a:ext>
            </a:extLst>
          </p:cNvPr>
          <p:cNvSpPr>
            <a:spLocks noGrp="1"/>
          </p:cNvSpPr>
          <p:nvPr>
            <p:ph type="dt" sz="quarter" idx="10"/>
          </p:nvPr>
        </p:nvSpPr>
        <p:spPr/>
        <p:txBody>
          <a:bodyPr/>
          <a:lstStyle/>
          <a:p>
            <a:pPr>
              <a:defRPr/>
            </a:pPr>
            <a:fld id="{5EC0FA7E-6D3B-48D7-9F80-6C4D37659D9C}" type="datetime1">
              <a:rPr lang="en-GB" altLang="en-US"/>
              <a:pPr>
                <a:defRPr/>
              </a:pPr>
              <a:t>15/11/2020</a:t>
            </a:fld>
            <a:endParaRPr lang="en-GB" altLang="en-US" dirty="0"/>
          </a:p>
        </p:txBody>
      </p:sp>
      <p:sp>
        <p:nvSpPr>
          <p:cNvPr id="6149" name="Slide Number Placeholder 5">
            <a:extLst>
              <a:ext uri="{FF2B5EF4-FFF2-40B4-BE49-F238E27FC236}">
                <a16:creationId xmlns:a16="http://schemas.microsoft.com/office/drawing/2014/main" id="{6DFE4C59-2D5C-413D-9E9F-007A1B29D29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fld id="{29A077FE-B0AD-4239-A467-25CF39A86097}"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C28F70F2-FD7A-49ED-81A4-E9EFDC2CD5FE}"/>
              </a:ext>
            </a:extLst>
          </p:cNvPr>
          <p:cNvSpPr>
            <a:spLocks noGrp="1"/>
          </p:cNvSpPr>
          <p:nvPr>
            <p:ph type="title"/>
          </p:nvPr>
        </p:nvSpPr>
        <p:spPr>
          <a:xfrm>
            <a:off x="827584" y="0"/>
            <a:ext cx="7920880" cy="836613"/>
          </a:xfrm>
        </p:spPr>
        <p:txBody>
          <a:bodyPr/>
          <a:lstStyle/>
          <a:p>
            <a:r>
              <a:rPr lang="en-GB" altLang="en-US" sz="2400" b="1" dirty="0">
                <a:effectLst>
                  <a:outerShdw blurRad="38100" dist="38100" dir="2700000" algn="tl">
                    <a:srgbClr val="000000">
                      <a:alpha val="43137"/>
                    </a:srgbClr>
                  </a:outerShdw>
                </a:effectLst>
                <a:cs typeface="Arial" panose="020B0604020202020204" pitchFamily="34" charset="0"/>
              </a:rPr>
              <a:t>AIM OF LECTURE</a:t>
            </a:r>
          </a:p>
        </p:txBody>
      </p:sp>
      <p:sp>
        <p:nvSpPr>
          <p:cNvPr id="7171" name="Content Placeholder 2">
            <a:extLst>
              <a:ext uri="{FF2B5EF4-FFF2-40B4-BE49-F238E27FC236}">
                <a16:creationId xmlns:a16="http://schemas.microsoft.com/office/drawing/2014/main" id="{464FA763-AE1A-44D2-BF76-037F43DDF371}"/>
              </a:ext>
            </a:extLst>
          </p:cNvPr>
          <p:cNvSpPr>
            <a:spLocks noGrp="1"/>
          </p:cNvSpPr>
          <p:nvPr>
            <p:ph idx="1"/>
          </p:nvPr>
        </p:nvSpPr>
        <p:spPr>
          <a:xfrm>
            <a:off x="827584" y="908720"/>
            <a:ext cx="7560840" cy="4320480"/>
          </a:xfrm>
        </p:spPr>
        <p:txBody>
          <a:bodyPr/>
          <a:lstStyle/>
          <a:p>
            <a:pPr>
              <a:lnSpc>
                <a:spcPct val="150000"/>
              </a:lnSpc>
              <a:spcBef>
                <a:spcPct val="0"/>
              </a:spcBef>
              <a:buFont typeface="Wingdings" panose="05000000000000000000" pitchFamily="2" charset="2"/>
              <a:buChar char="v"/>
            </a:pPr>
            <a:r>
              <a:rPr lang="en-US" altLang="en-US" sz="2000" dirty="0">
                <a:latin typeface="Arial" panose="020B0604020202020204" pitchFamily="34" charset="0"/>
                <a:cs typeface="Arial" panose="020B0604020202020204" pitchFamily="34" charset="0"/>
              </a:rPr>
              <a:t>National and Local Action Plans &amp; Health promotion campaigns</a:t>
            </a:r>
          </a:p>
          <a:p>
            <a:pPr>
              <a:lnSpc>
                <a:spcPct val="150000"/>
              </a:lnSpc>
              <a:spcBef>
                <a:spcPct val="0"/>
              </a:spcBef>
              <a:buFont typeface="Wingdings" panose="05000000000000000000" pitchFamily="2" charset="2"/>
              <a:buChar char="v"/>
            </a:pPr>
            <a:r>
              <a:rPr lang="en-US" altLang="en-US" sz="2000" dirty="0">
                <a:latin typeface="Arial" panose="020B0604020202020204" pitchFamily="34" charset="0"/>
                <a:cs typeface="Arial" panose="020B0604020202020204" pitchFamily="34" charset="0"/>
              </a:rPr>
              <a:t>Media – social media, television, radio, magazines</a:t>
            </a:r>
          </a:p>
          <a:p>
            <a:pPr>
              <a:lnSpc>
                <a:spcPct val="150000"/>
              </a:lnSpc>
              <a:spcBef>
                <a:spcPct val="0"/>
              </a:spcBef>
              <a:buFont typeface="Wingdings" panose="05000000000000000000" pitchFamily="2" charset="2"/>
              <a:buChar char="v"/>
            </a:pPr>
            <a:r>
              <a:rPr lang="en-US" altLang="en-US" sz="2000" dirty="0">
                <a:latin typeface="Arial" panose="020B0604020202020204" pitchFamily="34" charset="0"/>
                <a:cs typeface="Arial" panose="020B0604020202020204" pitchFamily="34" charset="0"/>
              </a:rPr>
              <a:t>Preparedness and response</a:t>
            </a:r>
          </a:p>
          <a:p>
            <a:pPr>
              <a:lnSpc>
                <a:spcPct val="150000"/>
              </a:lnSpc>
              <a:spcBef>
                <a:spcPct val="0"/>
              </a:spcBef>
              <a:buFont typeface="Wingdings" panose="05000000000000000000" pitchFamily="2" charset="2"/>
              <a:buChar char="v"/>
            </a:pPr>
            <a:r>
              <a:rPr lang="en-US" altLang="en-US" sz="2000" dirty="0">
                <a:latin typeface="Arial" panose="020B0604020202020204" pitchFamily="34" charset="0"/>
                <a:cs typeface="Arial" panose="020B0604020202020204" pitchFamily="34" charset="0"/>
              </a:rPr>
              <a:t>Programmes for health protection: Immunisation, Screening, good hygiene</a:t>
            </a:r>
          </a:p>
          <a:p>
            <a:pPr marL="0" indent="0">
              <a:lnSpc>
                <a:spcPct val="150000"/>
              </a:lnSpc>
              <a:spcBef>
                <a:spcPct val="0"/>
              </a:spcBef>
              <a:buFont typeface="Arial" panose="020B0604020202020204" pitchFamily="34" charset="0"/>
              <a:buNone/>
            </a:pPr>
            <a:endParaRPr lang="en-US" altLang="en-US" sz="2000" dirty="0"/>
          </a:p>
          <a:p>
            <a:pPr marL="0" indent="0">
              <a:buFont typeface="Arial" panose="020B0604020202020204" pitchFamily="34" charset="0"/>
              <a:buNone/>
            </a:pPr>
            <a:endParaRPr lang="en-US" altLang="en-US" sz="2000" dirty="0"/>
          </a:p>
          <a:p>
            <a:pPr marL="0" indent="0">
              <a:buFont typeface="Arial" panose="020B0604020202020204" pitchFamily="34" charset="0"/>
              <a:buNone/>
            </a:pPr>
            <a:endParaRPr lang="en-GB" altLang="en-US"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15A24-A559-461F-94B5-89A00E2CE290}"/>
              </a:ext>
            </a:extLst>
          </p:cNvPr>
          <p:cNvSpPr>
            <a:spLocks noGrp="1"/>
          </p:cNvSpPr>
          <p:nvPr>
            <p:ph type="title"/>
          </p:nvPr>
        </p:nvSpPr>
        <p:spPr>
          <a:xfrm>
            <a:off x="457200" y="261386"/>
            <a:ext cx="8229600" cy="1143000"/>
          </a:xfrm>
        </p:spPr>
        <p:txBody>
          <a:bodyPr/>
          <a:lstStyle/>
          <a:p>
            <a:r>
              <a:rPr lang="en-GB" sz="2400" b="1" dirty="0">
                <a:effectLst>
                  <a:outerShdw blurRad="38100" dist="38100" dir="2700000" algn="tl">
                    <a:srgbClr val="000000">
                      <a:alpha val="43137"/>
                    </a:srgbClr>
                  </a:outerShdw>
                </a:effectLst>
              </a:rPr>
              <a:t>Main Public Health England Campaigns</a:t>
            </a:r>
          </a:p>
        </p:txBody>
      </p:sp>
      <p:sp>
        <p:nvSpPr>
          <p:cNvPr id="3" name="Content Placeholder 2">
            <a:extLst>
              <a:ext uri="{FF2B5EF4-FFF2-40B4-BE49-F238E27FC236}">
                <a16:creationId xmlns:a16="http://schemas.microsoft.com/office/drawing/2014/main" id="{A18B4697-752C-44C1-B941-7DC2F044CF1B}"/>
              </a:ext>
            </a:extLst>
          </p:cNvPr>
          <p:cNvSpPr>
            <a:spLocks noGrp="1"/>
          </p:cNvSpPr>
          <p:nvPr>
            <p:ph idx="1"/>
          </p:nvPr>
        </p:nvSpPr>
        <p:spPr>
          <a:xfrm>
            <a:off x="457200" y="1613453"/>
            <a:ext cx="8229600" cy="3917032"/>
          </a:xfrm>
        </p:spPr>
        <p:txBody>
          <a:bodyPr/>
          <a:lstStyle/>
          <a:p>
            <a:endParaRPr lang="en-GB" sz="2000" dirty="0"/>
          </a:p>
          <a:p>
            <a:r>
              <a:rPr lang="en-GB" sz="2000" dirty="0"/>
              <a:t>Moving more</a:t>
            </a:r>
          </a:p>
          <a:p>
            <a:r>
              <a:rPr lang="en-GB" sz="2000" dirty="0"/>
              <a:t>Eating Well</a:t>
            </a:r>
          </a:p>
          <a:p>
            <a:r>
              <a:rPr lang="en-GB" sz="2000" dirty="0"/>
              <a:t>Becoming smoke free</a:t>
            </a:r>
          </a:p>
          <a:p>
            <a:r>
              <a:rPr lang="en-GB" sz="2000" dirty="0"/>
              <a:t>Drinking less</a:t>
            </a:r>
          </a:p>
          <a:p>
            <a:r>
              <a:rPr lang="en-GB" sz="2000" dirty="0"/>
              <a:t>Stressing</a:t>
            </a:r>
          </a:p>
          <a:p>
            <a:r>
              <a:rPr lang="en-GB" sz="2000" dirty="0"/>
              <a:t>Checking yourself</a:t>
            </a:r>
          </a:p>
          <a:p>
            <a:r>
              <a:rPr lang="en-GB" sz="2000" dirty="0"/>
              <a:t>Sleeping well</a:t>
            </a:r>
          </a:p>
          <a:p>
            <a:endParaRPr lang="en-GB" sz="2000" dirty="0"/>
          </a:p>
        </p:txBody>
      </p:sp>
      <p:sp>
        <p:nvSpPr>
          <p:cNvPr id="4" name="Date Placeholder 3">
            <a:extLst>
              <a:ext uri="{FF2B5EF4-FFF2-40B4-BE49-F238E27FC236}">
                <a16:creationId xmlns:a16="http://schemas.microsoft.com/office/drawing/2014/main" id="{E2B1D3A5-C8CB-492E-886E-9F418830928F}"/>
              </a:ext>
            </a:extLst>
          </p:cNvPr>
          <p:cNvSpPr>
            <a:spLocks noGrp="1"/>
          </p:cNvSpPr>
          <p:nvPr>
            <p:ph type="dt" sz="half" idx="10"/>
          </p:nvPr>
        </p:nvSpPr>
        <p:spPr/>
        <p:txBody>
          <a:bodyPr/>
          <a:lstStyle/>
          <a:p>
            <a:pPr>
              <a:defRPr/>
            </a:pPr>
            <a:fld id="{96C82D0B-7895-4FD3-A717-B313D6B7BEA5}" type="datetime1">
              <a:rPr lang="en-GB" altLang="en-US" smtClean="0"/>
              <a:pPr>
                <a:defRPr/>
              </a:pPr>
              <a:t>15/11/2020</a:t>
            </a:fld>
            <a:endParaRPr lang="en-GB" altLang="en-US" dirty="0"/>
          </a:p>
        </p:txBody>
      </p:sp>
      <p:sp>
        <p:nvSpPr>
          <p:cNvPr id="5" name="Slide Number Placeholder 4">
            <a:extLst>
              <a:ext uri="{FF2B5EF4-FFF2-40B4-BE49-F238E27FC236}">
                <a16:creationId xmlns:a16="http://schemas.microsoft.com/office/drawing/2014/main" id="{5DC03828-F16F-4F45-AAD7-1F596C45D7D5}"/>
              </a:ext>
            </a:extLst>
          </p:cNvPr>
          <p:cNvSpPr>
            <a:spLocks noGrp="1"/>
          </p:cNvSpPr>
          <p:nvPr>
            <p:ph type="sldNum" sz="quarter" idx="12"/>
          </p:nvPr>
        </p:nvSpPr>
        <p:spPr/>
        <p:txBody>
          <a:bodyPr/>
          <a:lstStyle/>
          <a:p>
            <a:pPr>
              <a:defRPr/>
            </a:pPr>
            <a:fld id="{9C8937FD-5B0A-4FE4-9871-B538D5708EC8}" type="slidenum">
              <a:rPr lang="en-GB" altLang="en-US" smtClean="0"/>
              <a:pPr>
                <a:defRPr/>
              </a:pPr>
              <a:t>3</a:t>
            </a:fld>
            <a:endParaRPr lang="en-GB" altLang="en-US"/>
          </a:p>
        </p:txBody>
      </p:sp>
    </p:spTree>
    <p:extLst>
      <p:ext uri="{BB962C8B-B14F-4D97-AF65-F5344CB8AC3E}">
        <p14:creationId xmlns:p14="http://schemas.microsoft.com/office/powerpoint/2010/main" val="41046158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15A24-A559-461F-94B5-89A00E2CE290}"/>
              </a:ext>
            </a:extLst>
          </p:cNvPr>
          <p:cNvSpPr>
            <a:spLocks noGrp="1"/>
          </p:cNvSpPr>
          <p:nvPr>
            <p:ph type="title"/>
          </p:nvPr>
        </p:nvSpPr>
        <p:spPr>
          <a:xfrm>
            <a:off x="421701" y="-18256"/>
            <a:ext cx="8229600" cy="1143000"/>
          </a:xfrm>
        </p:spPr>
        <p:txBody>
          <a:bodyPr/>
          <a:lstStyle/>
          <a:p>
            <a:r>
              <a:rPr lang="en-GB" sz="2400" b="1" dirty="0">
                <a:effectLst>
                  <a:outerShdw blurRad="38100" dist="38100" dir="2700000" algn="tl">
                    <a:srgbClr val="000000">
                      <a:alpha val="43137"/>
                    </a:srgbClr>
                  </a:outerShdw>
                </a:effectLst>
              </a:rPr>
              <a:t>Moving More</a:t>
            </a:r>
          </a:p>
        </p:txBody>
      </p:sp>
      <p:sp>
        <p:nvSpPr>
          <p:cNvPr id="4" name="Date Placeholder 3">
            <a:extLst>
              <a:ext uri="{FF2B5EF4-FFF2-40B4-BE49-F238E27FC236}">
                <a16:creationId xmlns:a16="http://schemas.microsoft.com/office/drawing/2014/main" id="{E2B1D3A5-C8CB-492E-886E-9F418830928F}"/>
              </a:ext>
            </a:extLst>
          </p:cNvPr>
          <p:cNvSpPr>
            <a:spLocks noGrp="1"/>
          </p:cNvSpPr>
          <p:nvPr>
            <p:ph type="dt" sz="half" idx="10"/>
          </p:nvPr>
        </p:nvSpPr>
        <p:spPr/>
        <p:txBody>
          <a:bodyPr/>
          <a:lstStyle/>
          <a:p>
            <a:pPr>
              <a:defRPr/>
            </a:pPr>
            <a:fld id="{96C82D0B-7895-4FD3-A717-B313D6B7BEA5}" type="datetime1">
              <a:rPr lang="en-GB" altLang="en-US" smtClean="0"/>
              <a:pPr>
                <a:defRPr/>
              </a:pPr>
              <a:t>15/11/2020</a:t>
            </a:fld>
            <a:endParaRPr lang="en-GB" altLang="en-US" dirty="0"/>
          </a:p>
        </p:txBody>
      </p:sp>
      <p:sp>
        <p:nvSpPr>
          <p:cNvPr id="5" name="Slide Number Placeholder 4">
            <a:extLst>
              <a:ext uri="{FF2B5EF4-FFF2-40B4-BE49-F238E27FC236}">
                <a16:creationId xmlns:a16="http://schemas.microsoft.com/office/drawing/2014/main" id="{5DC03828-F16F-4F45-AAD7-1F596C45D7D5}"/>
              </a:ext>
            </a:extLst>
          </p:cNvPr>
          <p:cNvSpPr>
            <a:spLocks noGrp="1"/>
          </p:cNvSpPr>
          <p:nvPr>
            <p:ph type="sldNum" sz="quarter" idx="12"/>
          </p:nvPr>
        </p:nvSpPr>
        <p:spPr/>
        <p:txBody>
          <a:bodyPr/>
          <a:lstStyle/>
          <a:p>
            <a:pPr>
              <a:defRPr/>
            </a:pPr>
            <a:fld id="{9C8937FD-5B0A-4FE4-9871-B538D5708EC8}" type="slidenum">
              <a:rPr lang="en-GB" altLang="en-US" smtClean="0"/>
              <a:pPr>
                <a:defRPr/>
              </a:pPr>
              <a:t>4</a:t>
            </a:fld>
            <a:endParaRPr lang="en-GB" altLang="en-US"/>
          </a:p>
        </p:txBody>
      </p:sp>
      <p:pic>
        <p:nvPicPr>
          <p:cNvPr id="14" name="Content Placeholder 13" descr="A person holding a sign&#10;&#10;Description automatically generated">
            <a:extLst>
              <a:ext uri="{FF2B5EF4-FFF2-40B4-BE49-F238E27FC236}">
                <a16:creationId xmlns:a16="http://schemas.microsoft.com/office/drawing/2014/main" id="{CD07225D-8B0E-4C65-AC91-7B89EBF4F44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36600" y="1484784"/>
            <a:ext cx="3236664" cy="3556323"/>
          </a:xfrm>
        </p:spPr>
      </p:pic>
      <p:pic>
        <p:nvPicPr>
          <p:cNvPr id="16" name="Picture 15" descr="A person in a blue shirt&#10;&#10;Description automatically generated">
            <a:extLst>
              <a:ext uri="{FF2B5EF4-FFF2-40B4-BE49-F238E27FC236}">
                <a16:creationId xmlns:a16="http://schemas.microsoft.com/office/drawing/2014/main" id="{E15B338F-FE7F-4F36-8FB7-F6A32F91FBA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04477" y="1384844"/>
            <a:ext cx="3801005" cy="3556323"/>
          </a:xfrm>
          <a:prstGeom prst="rect">
            <a:avLst/>
          </a:prstGeom>
        </p:spPr>
      </p:pic>
      <p:sp>
        <p:nvSpPr>
          <p:cNvPr id="17" name="TextBox 16">
            <a:extLst>
              <a:ext uri="{FF2B5EF4-FFF2-40B4-BE49-F238E27FC236}">
                <a16:creationId xmlns:a16="http://schemas.microsoft.com/office/drawing/2014/main" id="{93E4F120-F6D9-471C-B080-162318A7B243}"/>
              </a:ext>
            </a:extLst>
          </p:cNvPr>
          <p:cNvSpPr txBox="1"/>
          <p:nvPr/>
        </p:nvSpPr>
        <p:spPr>
          <a:xfrm>
            <a:off x="611560" y="1124744"/>
            <a:ext cx="3744416" cy="369332"/>
          </a:xfrm>
          <a:prstGeom prst="rect">
            <a:avLst/>
          </a:prstGeom>
          <a:noFill/>
        </p:spPr>
        <p:txBody>
          <a:bodyPr wrap="square" rtlCol="0">
            <a:spAutoFit/>
          </a:bodyPr>
          <a:lstStyle/>
          <a:p>
            <a:r>
              <a:rPr lang="en-GB" dirty="0"/>
              <a:t>We are undefeatable campaign</a:t>
            </a:r>
          </a:p>
        </p:txBody>
      </p:sp>
    </p:spTree>
    <p:extLst>
      <p:ext uri="{BB962C8B-B14F-4D97-AF65-F5344CB8AC3E}">
        <p14:creationId xmlns:p14="http://schemas.microsoft.com/office/powerpoint/2010/main" val="643316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8B4697-752C-44C1-B941-7DC2F044CF1B}"/>
              </a:ext>
            </a:extLst>
          </p:cNvPr>
          <p:cNvSpPr>
            <a:spLocks noGrp="1"/>
          </p:cNvSpPr>
          <p:nvPr>
            <p:ph idx="1"/>
          </p:nvPr>
        </p:nvSpPr>
        <p:spPr>
          <a:xfrm>
            <a:off x="457200" y="136525"/>
            <a:ext cx="8229600" cy="5393960"/>
          </a:xfrm>
        </p:spPr>
        <p:txBody>
          <a:bodyPr/>
          <a:lstStyle/>
          <a:p>
            <a:pPr marL="0" indent="0">
              <a:buNone/>
            </a:pPr>
            <a:r>
              <a:rPr lang="en-GB" sz="2000" dirty="0"/>
              <a:t>Change4life campaign</a:t>
            </a:r>
          </a:p>
        </p:txBody>
      </p:sp>
      <p:sp>
        <p:nvSpPr>
          <p:cNvPr id="4" name="Date Placeholder 3">
            <a:extLst>
              <a:ext uri="{FF2B5EF4-FFF2-40B4-BE49-F238E27FC236}">
                <a16:creationId xmlns:a16="http://schemas.microsoft.com/office/drawing/2014/main" id="{E2B1D3A5-C8CB-492E-886E-9F418830928F}"/>
              </a:ext>
            </a:extLst>
          </p:cNvPr>
          <p:cNvSpPr>
            <a:spLocks noGrp="1"/>
          </p:cNvSpPr>
          <p:nvPr>
            <p:ph type="dt" sz="half" idx="10"/>
          </p:nvPr>
        </p:nvSpPr>
        <p:spPr/>
        <p:txBody>
          <a:bodyPr/>
          <a:lstStyle/>
          <a:p>
            <a:pPr>
              <a:defRPr/>
            </a:pPr>
            <a:fld id="{96C82D0B-7895-4FD3-A717-B313D6B7BEA5}" type="datetime1">
              <a:rPr lang="en-GB" altLang="en-US" smtClean="0"/>
              <a:pPr>
                <a:defRPr/>
              </a:pPr>
              <a:t>15/11/2020</a:t>
            </a:fld>
            <a:endParaRPr lang="en-GB" altLang="en-US" dirty="0"/>
          </a:p>
        </p:txBody>
      </p:sp>
      <p:sp>
        <p:nvSpPr>
          <p:cNvPr id="5" name="Slide Number Placeholder 4">
            <a:extLst>
              <a:ext uri="{FF2B5EF4-FFF2-40B4-BE49-F238E27FC236}">
                <a16:creationId xmlns:a16="http://schemas.microsoft.com/office/drawing/2014/main" id="{5DC03828-F16F-4F45-AAD7-1F596C45D7D5}"/>
              </a:ext>
            </a:extLst>
          </p:cNvPr>
          <p:cNvSpPr>
            <a:spLocks noGrp="1"/>
          </p:cNvSpPr>
          <p:nvPr>
            <p:ph type="sldNum" sz="quarter" idx="12"/>
          </p:nvPr>
        </p:nvSpPr>
        <p:spPr/>
        <p:txBody>
          <a:bodyPr/>
          <a:lstStyle/>
          <a:p>
            <a:pPr>
              <a:defRPr/>
            </a:pPr>
            <a:fld id="{9C8937FD-5B0A-4FE4-9871-B538D5708EC8}" type="slidenum">
              <a:rPr lang="en-GB" altLang="en-US" smtClean="0"/>
              <a:pPr>
                <a:defRPr/>
              </a:pPr>
              <a:t>5</a:t>
            </a:fld>
            <a:endParaRPr lang="en-GB" altLang="en-US"/>
          </a:p>
        </p:txBody>
      </p:sp>
      <p:pic>
        <p:nvPicPr>
          <p:cNvPr id="7" name="Picture 6" descr="Diagram, text&#10;&#10;Description automatically generated">
            <a:extLst>
              <a:ext uri="{FF2B5EF4-FFF2-40B4-BE49-F238E27FC236}">
                <a16:creationId xmlns:a16="http://schemas.microsoft.com/office/drawing/2014/main" id="{1642A03B-1634-4D61-9364-930E9C4A20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48685" y="620688"/>
            <a:ext cx="3543795" cy="4991797"/>
          </a:xfrm>
          <a:prstGeom prst="rect">
            <a:avLst/>
          </a:prstGeom>
        </p:spPr>
      </p:pic>
      <p:pic>
        <p:nvPicPr>
          <p:cNvPr id="9" name="Picture 8">
            <a:extLst>
              <a:ext uri="{FF2B5EF4-FFF2-40B4-BE49-F238E27FC236}">
                <a16:creationId xmlns:a16="http://schemas.microsoft.com/office/drawing/2014/main" id="{51374B52-0A57-4AA9-B2E4-675EBB480A99}"/>
              </a:ext>
            </a:extLst>
          </p:cNvPr>
          <p:cNvPicPr>
            <a:picLocks noChangeAspect="1"/>
          </p:cNvPicPr>
          <p:nvPr/>
        </p:nvPicPr>
        <p:blipFill>
          <a:blip r:embed="rId3"/>
          <a:stretch>
            <a:fillRect/>
          </a:stretch>
        </p:blipFill>
        <p:spPr>
          <a:xfrm>
            <a:off x="735133" y="528417"/>
            <a:ext cx="3596708" cy="5084068"/>
          </a:xfrm>
          <a:prstGeom prst="rect">
            <a:avLst/>
          </a:prstGeom>
        </p:spPr>
      </p:pic>
    </p:spTree>
    <p:extLst>
      <p:ext uri="{BB962C8B-B14F-4D97-AF65-F5344CB8AC3E}">
        <p14:creationId xmlns:p14="http://schemas.microsoft.com/office/powerpoint/2010/main" val="3919912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819D3F02-6450-4FD0-83D1-26625252FB9A}"/>
              </a:ext>
            </a:extLst>
          </p:cNvPr>
          <p:cNvPicPr>
            <a:picLocks noGrp="1" noChangeAspect="1"/>
          </p:cNvPicPr>
          <p:nvPr>
            <p:ph idx="1"/>
          </p:nvPr>
        </p:nvPicPr>
        <p:blipFill>
          <a:blip r:embed="rId2"/>
          <a:stretch>
            <a:fillRect/>
          </a:stretch>
        </p:blipFill>
        <p:spPr>
          <a:xfrm>
            <a:off x="19349" y="1470025"/>
            <a:ext cx="2741180" cy="3917950"/>
          </a:xfrm>
        </p:spPr>
      </p:pic>
      <p:sp>
        <p:nvSpPr>
          <p:cNvPr id="4" name="Date Placeholder 3">
            <a:extLst>
              <a:ext uri="{FF2B5EF4-FFF2-40B4-BE49-F238E27FC236}">
                <a16:creationId xmlns:a16="http://schemas.microsoft.com/office/drawing/2014/main" id="{E2B1D3A5-C8CB-492E-886E-9F418830928F}"/>
              </a:ext>
            </a:extLst>
          </p:cNvPr>
          <p:cNvSpPr>
            <a:spLocks noGrp="1"/>
          </p:cNvSpPr>
          <p:nvPr>
            <p:ph type="dt" sz="half" idx="10"/>
          </p:nvPr>
        </p:nvSpPr>
        <p:spPr/>
        <p:txBody>
          <a:bodyPr/>
          <a:lstStyle/>
          <a:p>
            <a:pPr>
              <a:defRPr/>
            </a:pPr>
            <a:fld id="{96C82D0B-7895-4FD3-A717-B313D6B7BEA5}" type="datetime1">
              <a:rPr lang="en-GB" altLang="en-US" smtClean="0"/>
              <a:pPr>
                <a:defRPr/>
              </a:pPr>
              <a:t>15/11/2020</a:t>
            </a:fld>
            <a:endParaRPr lang="en-GB" altLang="en-US" dirty="0"/>
          </a:p>
        </p:txBody>
      </p:sp>
      <p:sp>
        <p:nvSpPr>
          <p:cNvPr id="5" name="Slide Number Placeholder 4">
            <a:extLst>
              <a:ext uri="{FF2B5EF4-FFF2-40B4-BE49-F238E27FC236}">
                <a16:creationId xmlns:a16="http://schemas.microsoft.com/office/drawing/2014/main" id="{5DC03828-F16F-4F45-AAD7-1F596C45D7D5}"/>
              </a:ext>
            </a:extLst>
          </p:cNvPr>
          <p:cNvSpPr>
            <a:spLocks noGrp="1"/>
          </p:cNvSpPr>
          <p:nvPr>
            <p:ph type="sldNum" sz="quarter" idx="12"/>
          </p:nvPr>
        </p:nvSpPr>
        <p:spPr/>
        <p:txBody>
          <a:bodyPr/>
          <a:lstStyle/>
          <a:p>
            <a:pPr>
              <a:defRPr/>
            </a:pPr>
            <a:fld id="{9C8937FD-5B0A-4FE4-9871-B538D5708EC8}" type="slidenum">
              <a:rPr lang="en-GB" altLang="en-US" smtClean="0"/>
              <a:pPr>
                <a:defRPr/>
              </a:pPr>
              <a:t>6</a:t>
            </a:fld>
            <a:endParaRPr lang="en-GB" altLang="en-US"/>
          </a:p>
        </p:txBody>
      </p:sp>
      <p:pic>
        <p:nvPicPr>
          <p:cNvPr id="11" name="Picture 10" descr="A person walking down a street&#10;&#10;Description automatically generated">
            <a:extLst>
              <a:ext uri="{FF2B5EF4-FFF2-40B4-BE49-F238E27FC236}">
                <a16:creationId xmlns:a16="http://schemas.microsoft.com/office/drawing/2014/main" id="{BFB33EBB-54C4-402A-B42B-5D540F3B10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76156" y="1470023"/>
            <a:ext cx="3167844" cy="4076727"/>
          </a:xfrm>
          <a:prstGeom prst="rect">
            <a:avLst/>
          </a:prstGeom>
        </p:spPr>
      </p:pic>
      <p:pic>
        <p:nvPicPr>
          <p:cNvPr id="13" name="Picture 12" descr="A person holding a sign&#10;&#10;Description automatically generated">
            <a:extLst>
              <a:ext uri="{FF2B5EF4-FFF2-40B4-BE49-F238E27FC236}">
                <a16:creationId xmlns:a16="http://schemas.microsoft.com/office/drawing/2014/main" id="{0584321F-2C7D-4B6A-93DA-A5C770D366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60529" y="1470023"/>
            <a:ext cx="3215627" cy="3917951"/>
          </a:xfrm>
          <a:prstGeom prst="rect">
            <a:avLst/>
          </a:prstGeom>
        </p:spPr>
      </p:pic>
      <p:sp>
        <p:nvSpPr>
          <p:cNvPr id="14" name="TextBox 13">
            <a:extLst>
              <a:ext uri="{FF2B5EF4-FFF2-40B4-BE49-F238E27FC236}">
                <a16:creationId xmlns:a16="http://schemas.microsoft.com/office/drawing/2014/main" id="{CD3B4800-4470-4800-9192-E41342A4C2D5}"/>
              </a:ext>
            </a:extLst>
          </p:cNvPr>
          <p:cNvSpPr txBox="1"/>
          <p:nvPr/>
        </p:nvSpPr>
        <p:spPr>
          <a:xfrm>
            <a:off x="250825" y="836712"/>
            <a:ext cx="3215627" cy="369332"/>
          </a:xfrm>
          <a:prstGeom prst="rect">
            <a:avLst/>
          </a:prstGeom>
          <a:noFill/>
        </p:spPr>
        <p:txBody>
          <a:bodyPr wrap="square" rtlCol="0">
            <a:spAutoFit/>
          </a:bodyPr>
          <a:lstStyle/>
          <a:p>
            <a:r>
              <a:rPr lang="en-GB" dirty="0"/>
              <a:t>One You Active 10</a:t>
            </a:r>
          </a:p>
        </p:txBody>
      </p:sp>
    </p:spTree>
    <p:extLst>
      <p:ext uri="{BB962C8B-B14F-4D97-AF65-F5344CB8AC3E}">
        <p14:creationId xmlns:p14="http://schemas.microsoft.com/office/powerpoint/2010/main" val="3373635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8B4697-752C-44C1-B941-7DC2F044CF1B}"/>
              </a:ext>
            </a:extLst>
          </p:cNvPr>
          <p:cNvSpPr>
            <a:spLocks noGrp="1"/>
          </p:cNvSpPr>
          <p:nvPr>
            <p:ph idx="1"/>
          </p:nvPr>
        </p:nvSpPr>
        <p:spPr>
          <a:xfrm>
            <a:off x="457200" y="136525"/>
            <a:ext cx="8229600" cy="5393960"/>
          </a:xfrm>
        </p:spPr>
        <p:txBody>
          <a:bodyPr/>
          <a:lstStyle/>
          <a:p>
            <a:r>
              <a:rPr lang="en-GB" sz="2000" dirty="0"/>
              <a:t>Healthier You</a:t>
            </a:r>
          </a:p>
          <a:p>
            <a:pPr marL="0" indent="0">
              <a:buNone/>
            </a:pPr>
            <a:endParaRPr lang="en-GB" sz="2000" dirty="0"/>
          </a:p>
        </p:txBody>
      </p:sp>
      <p:sp>
        <p:nvSpPr>
          <p:cNvPr id="4" name="Date Placeholder 3">
            <a:extLst>
              <a:ext uri="{FF2B5EF4-FFF2-40B4-BE49-F238E27FC236}">
                <a16:creationId xmlns:a16="http://schemas.microsoft.com/office/drawing/2014/main" id="{E2B1D3A5-C8CB-492E-886E-9F418830928F}"/>
              </a:ext>
            </a:extLst>
          </p:cNvPr>
          <p:cNvSpPr>
            <a:spLocks noGrp="1"/>
          </p:cNvSpPr>
          <p:nvPr>
            <p:ph type="dt" sz="half" idx="10"/>
          </p:nvPr>
        </p:nvSpPr>
        <p:spPr/>
        <p:txBody>
          <a:bodyPr/>
          <a:lstStyle/>
          <a:p>
            <a:pPr>
              <a:defRPr/>
            </a:pPr>
            <a:fld id="{96C82D0B-7895-4FD3-A717-B313D6B7BEA5}" type="datetime1">
              <a:rPr lang="en-GB" altLang="en-US" smtClean="0"/>
              <a:pPr>
                <a:defRPr/>
              </a:pPr>
              <a:t>15/11/2020</a:t>
            </a:fld>
            <a:endParaRPr lang="en-GB" altLang="en-US" dirty="0"/>
          </a:p>
        </p:txBody>
      </p:sp>
      <p:sp>
        <p:nvSpPr>
          <p:cNvPr id="5" name="Slide Number Placeholder 4">
            <a:extLst>
              <a:ext uri="{FF2B5EF4-FFF2-40B4-BE49-F238E27FC236}">
                <a16:creationId xmlns:a16="http://schemas.microsoft.com/office/drawing/2014/main" id="{5DC03828-F16F-4F45-AAD7-1F596C45D7D5}"/>
              </a:ext>
            </a:extLst>
          </p:cNvPr>
          <p:cNvSpPr>
            <a:spLocks noGrp="1"/>
          </p:cNvSpPr>
          <p:nvPr>
            <p:ph type="sldNum" sz="quarter" idx="12"/>
          </p:nvPr>
        </p:nvSpPr>
        <p:spPr/>
        <p:txBody>
          <a:bodyPr/>
          <a:lstStyle/>
          <a:p>
            <a:pPr>
              <a:defRPr/>
            </a:pPr>
            <a:fld id="{9C8937FD-5B0A-4FE4-9871-B538D5708EC8}" type="slidenum">
              <a:rPr lang="en-GB" altLang="en-US" smtClean="0"/>
              <a:pPr>
                <a:defRPr/>
              </a:pPr>
              <a:t>7</a:t>
            </a:fld>
            <a:endParaRPr lang="en-GB" altLang="en-US"/>
          </a:p>
        </p:txBody>
      </p:sp>
      <p:pic>
        <p:nvPicPr>
          <p:cNvPr id="7" name="Picture 6">
            <a:extLst>
              <a:ext uri="{FF2B5EF4-FFF2-40B4-BE49-F238E27FC236}">
                <a16:creationId xmlns:a16="http://schemas.microsoft.com/office/drawing/2014/main" id="{36A8D10E-43DA-4899-A798-66019DE6ADA3}"/>
              </a:ext>
            </a:extLst>
          </p:cNvPr>
          <p:cNvPicPr>
            <a:picLocks noChangeAspect="1"/>
          </p:cNvPicPr>
          <p:nvPr/>
        </p:nvPicPr>
        <p:blipFill>
          <a:blip r:embed="rId2"/>
          <a:stretch>
            <a:fillRect/>
          </a:stretch>
        </p:blipFill>
        <p:spPr>
          <a:xfrm>
            <a:off x="468784" y="548680"/>
            <a:ext cx="3411488" cy="5130734"/>
          </a:xfrm>
          <a:prstGeom prst="rect">
            <a:avLst/>
          </a:prstGeom>
        </p:spPr>
      </p:pic>
      <p:pic>
        <p:nvPicPr>
          <p:cNvPr id="9" name="Picture 8">
            <a:extLst>
              <a:ext uri="{FF2B5EF4-FFF2-40B4-BE49-F238E27FC236}">
                <a16:creationId xmlns:a16="http://schemas.microsoft.com/office/drawing/2014/main" id="{B5F94F5B-FB4E-4532-998F-D2CCFA67B020}"/>
              </a:ext>
            </a:extLst>
          </p:cNvPr>
          <p:cNvPicPr>
            <a:picLocks noChangeAspect="1"/>
          </p:cNvPicPr>
          <p:nvPr/>
        </p:nvPicPr>
        <p:blipFill>
          <a:blip r:embed="rId3"/>
          <a:stretch>
            <a:fillRect/>
          </a:stretch>
        </p:blipFill>
        <p:spPr>
          <a:xfrm>
            <a:off x="4788024" y="980728"/>
            <a:ext cx="3695700" cy="3514725"/>
          </a:xfrm>
          <a:prstGeom prst="rect">
            <a:avLst/>
          </a:prstGeom>
        </p:spPr>
      </p:pic>
    </p:spTree>
    <p:extLst>
      <p:ext uri="{BB962C8B-B14F-4D97-AF65-F5344CB8AC3E}">
        <p14:creationId xmlns:p14="http://schemas.microsoft.com/office/powerpoint/2010/main" val="589862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15A24-A559-461F-94B5-89A00E2CE290}"/>
              </a:ext>
            </a:extLst>
          </p:cNvPr>
          <p:cNvSpPr>
            <a:spLocks noGrp="1"/>
          </p:cNvSpPr>
          <p:nvPr>
            <p:ph type="title"/>
          </p:nvPr>
        </p:nvSpPr>
        <p:spPr>
          <a:xfrm>
            <a:off x="457200" y="261386"/>
            <a:ext cx="8229600" cy="1143000"/>
          </a:xfrm>
        </p:spPr>
        <p:txBody>
          <a:bodyPr/>
          <a:lstStyle/>
          <a:p>
            <a:r>
              <a:rPr lang="en-GB" sz="2400" b="1" dirty="0">
                <a:effectLst>
                  <a:outerShdw blurRad="38100" dist="38100" dir="2700000" algn="tl">
                    <a:srgbClr val="000000">
                      <a:alpha val="43137"/>
                    </a:srgbClr>
                  </a:outerShdw>
                </a:effectLst>
              </a:rPr>
              <a:t>ACTIVITY -1 – 20 minutes </a:t>
            </a:r>
          </a:p>
        </p:txBody>
      </p:sp>
      <p:sp>
        <p:nvSpPr>
          <p:cNvPr id="3" name="Content Placeholder 2">
            <a:extLst>
              <a:ext uri="{FF2B5EF4-FFF2-40B4-BE49-F238E27FC236}">
                <a16:creationId xmlns:a16="http://schemas.microsoft.com/office/drawing/2014/main" id="{A18B4697-752C-44C1-B941-7DC2F044CF1B}"/>
              </a:ext>
            </a:extLst>
          </p:cNvPr>
          <p:cNvSpPr>
            <a:spLocks noGrp="1"/>
          </p:cNvSpPr>
          <p:nvPr>
            <p:ph idx="1"/>
          </p:nvPr>
        </p:nvSpPr>
        <p:spPr>
          <a:xfrm>
            <a:off x="457200" y="1268761"/>
            <a:ext cx="8229600" cy="4176464"/>
          </a:xfrm>
        </p:spPr>
        <p:txBody>
          <a:bodyPr/>
          <a:lstStyle/>
          <a:p>
            <a:r>
              <a:rPr lang="en-GB" sz="2000" dirty="0"/>
              <a:t>Find the different campaigns related to ‘Checking Yourself’ campaign</a:t>
            </a:r>
          </a:p>
        </p:txBody>
      </p:sp>
      <p:sp>
        <p:nvSpPr>
          <p:cNvPr id="4" name="Date Placeholder 3">
            <a:extLst>
              <a:ext uri="{FF2B5EF4-FFF2-40B4-BE49-F238E27FC236}">
                <a16:creationId xmlns:a16="http://schemas.microsoft.com/office/drawing/2014/main" id="{E2B1D3A5-C8CB-492E-886E-9F418830928F}"/>
              </a:ext>
            </a:extLst>
          </p:cNvPr>
          <p:cNvSpPr>
            <a:spLocks noGrp="1"/>
          </p:cNvSpPr>
          <p:nvPr>
            <p:ph type="dt" sz="half" idx="10"/>
          </p:nvPr>
        </p:nvSpPr>
        <p:spPr/>
        <p:txBody>
          <a:bodyPr/>
          <a:lstStyle/>
          <a:p>
            <a:pPr>
              <a:defRPr/>
            </a:pPr>
            <a:fld id="{96C82D0B-7895-4FD3-A717-B313D6B7BEA5}" type="datetime1">
              <a:rPr lang="en-GB" altLang="en-US" smtClean="0"/>
              <a:pPr>
                <a:defRPr/>
              </a:pPr>
              <a:t>15/11/2020</a:t>
            </a:fld>
            <a:endParaRPr lang="en-GB" altLang="en-US" dirty="0"/>
          </a:p>
        </p:txBody>
      </p:sp>
      <p:sp>
        <p:nvSpPr>
          <p:cNvPr id="5" name="Slide Number Placeholder 4">
            <a:extLst>
              <a:ext uri="{FF2B5EF4-FFF2-40B4-BE49-F238E27FC236}">
                <a16:creationId xmlns:a16="http://schemas.microsoft.com/office/drawing/2014/main" id="{5DC03828-F16F-4F45-AAD7-1F596C45D7D5}"/>
              </a:ext>
            </a:extLst>
          </p:cNvPr>
          <p:cNvSpPr>
            <a:spLocks noGrp="1"/>
          </p:cNvSpPr>
          <p:nvPr>
            <p:ph type="sldNum" sz="quarter" idx="12"/>
          </p:nvPr>
        </p:nvSpPr>
        <p:spPr/>
        <p:txBody>
          <a:bodyPr/>
          <a:lstStyle/>
          <a:p>
            <a:pPr>
              <a:defRPr/>
            </a:pPr>
            <a:fld id="{9C8937FD-5B0A-4FE4-9871-B538D5708EC8}" type="slidenum">
              <a:rPr lang="en-GB" altLang="en-US" smtClean="0"/>
              <a:pPr>
                <a:defRPr/>
              </a:pPr>
              <a:t>8</a:t>
            </a:fld>
            <a:endParaRPr lang="en-GB" altLang="en-US"/>
          </a:p>
        </p:txBody>
      </p:sp>
    </p:spTree>
    <p:extLst>
      <p:ext uri="{BB962C8B-B14F-4D97-AF65-F5344CB8AC3E}">
        <p14:creationId xmlns:p14="http://schemas.microsoft.com/office/powerpoint/2010/main" val="34825249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15A24-A559-461F-94B5-89A00E2CE290}"/>
              </a:ext>
            </a:extLst>
          </p:cNvPr>
          <p:cNvSpPr>
            <a:spLocks noGrp="1"/>
          </p:cNvSpPr>
          <p:nvPr>
            <p:ph type="title"/>
          </p:nvPr>
        </p:nvSpPr>
        <p:spPr>
          <a:xfrm>
            <a:off x="457200" y="261386"/>
            <a:ext cx="8229600" cy="1143000"/>
          </a:xfrm>
        </p:spPr>
        <p:txBody>
          <a:bodyPr/>
          <a:lstStyle/>
          <a:p>
            <a:r>
              <a:rPr lang="en-GB" sz="2400" b="1" dirty="0">
                <a:effectLst>
                  <a:outerShdw blurRad="38100" dist="38100" dir="2700000" algn="tl">
                    <a:srgbClr val="000000">
                      <a:alpha val="43137"/>
                    </a:srgbClr>
                  </a:outerShdw>
                </a:effectLst>
              </a:rPr>
              <a:t>Platforms used for public health awareness/campaigns</a:t>
            </a:r>
          </a:p>
        </p:txBody>
      </p:sp>
      <p:sp>
        <p:nvSpPr>
          <p:cNvPr id="3" name="Content Placeholder 2">
            <a:extLst>
              <a:ext uri="{FF2B5EF4-FFF2-40B4-BE49-F238E27FC236}">
                <a16:creationId xmlns:a16="http://schemas.microsoft.com/office/drawing/2014/main" id="{A18B4697-752C-44C1-B941-7DC2F044CF1B}"/>
              </a:ext>
            </a:extLst>
          </p:cNvPr>
          <p:cNvSpPr>
            <a:spLocks noGrp="1"/>
          </p:cNvSpPr>
          <p:nvPr>
            <p:ph idx="1"/>
          </p:nvPr>
        </p:nvSpPr>
        <p:spPr>
          <a:xfrm>
            <a:off x="449684" y="1124744"/>
            <a:ext cx="8229600" cy="4536504"/>
          </a:xfrm>
        </p:spPr>
        <p:txBody>
          <a:bodyPr/>
          <a:lstStyle/>
          <a:p>
            <a:r>
              <a:rPr lang="en-GB" sz="2000" dirty="0"/>
              <a:t>Social media </a:t>
            </a:r>
          </a:p>
          <a:p>
            <a:pPr lvl="1"/>
            <a:r>
              <a:rPr lang="en-GB" sz="1600" dirty="0"/>
              <a:t>Public health authorities can use social media platforms as an effective tool to increase public health awareness through dissemination of brief messages to targeted populations. </a:t>
            </a:r>
          </a:p>
          <a:p>
            <a:pPr lvl="1"/>
            <a:r>
              <a:rPr lang="en-GB" sz="1600" dirty="0"/>
              <a:t>social media platforms can positively influence awareness of public health behavioural changes and public protection against COVID-19 (Al-</a:t>
            </a:r>
            <a:r>
              <a:rPr lang="en-GB" sz="1600" dirty="0" err="1"/>
              <a:t>Dmour</a:t>
            </a:r>
            <a:r>
              <a:rPr lang="en-GB" sz="1600" dirty="0"/>
              <a:t> et al.  2020)</a:t>
            </a:r>
          </a:p>
          <a:p>
            <a:pPr lvl="1"/>
            <a:r>
              <a:rPr lang="en-GB" sz="1600" dirty="0"/>
              <a:t>Social media could be used for raising awareness, combat misinformation, crisis communication, Public health monitoring, Citizen engagement, patient support, research engagement, marketing (Hootsuite, 2020)</a:t>
            </a:r>
          </a:p>
          <a:p>
            <a:r>
              <a:rPr lang="en-GB" sz="2000" dirty="0"/>
              <a:t>Television</a:t>
            </a:r>
          </a:p>
          <a:p>
            <a:pPr lvl="1"/>
            <a:r>
              <a:rPr lang="en-GB" sz="1600" dirty="0"/>
              <a:t>Television campaigns can produce positive changes or prevent negative changes in health-related behaviours across large populations.</a:t>
            </a:r>
          </a:p>
          <a:p>
            <a:pPr lvl="1"/>
            <a:r>
              <a:rPr lang="en-GB" sz="1600" dirty="0"/>
              <a:t>This campaigns are used when targeting a very large population</a:t>
            </a:r>
          </a:p>
          <a:p>
            <a:r>
              <a:rPr lang="en-GB" sz="2000" dirty="0"/>
              <a:t>Other mass media campaign platforms involve radio, newspaper, magazines</a:t>
            </a:r>
          </a:p>
        </p:txBody>
      </p:sp>
      <p:sp>
        <p:nvSpPr>
          <p:cNvPr id="4" name="Date Placeholder 3">
            <a:extLst>
              <a:ext uri="{FF2B5EF4-FFF2-40B4-BE49-F238E27FC236}">
                <a16:creationId xmlns:a16="http://schemas.microsoft.com/office/drawing/2014/main" id="{E2B1D3A5-C8CB-492E-886E-9F418830928F}"/>
              </a:ext>
            </a:extLst>
          </p:cNvPr>
          <p:cNvSpPr>
            <a:spLocks noGrp="1"/>
          </p:cNvSpPr>
          <p:nvPr>
            <p:ph type="dt" sz="half" idx="10"/>
          </p:nvPr>
        </p:nvSpPr>
        <p:spPr/>
        <p:txBody>
          <a:bodyPr/>
          <a:lstStyle/>
          <a:p>
            <a:pPr>
              <a:defRPr/>
            </a:pPr>
            <a:fld id="{96C82D0B-7895-4FD3-A717-B313D6B7BEA5}" type="datetime1">
              <a:rPr lang="en-GB" altLang="en-US" smtClean="0"/>
              <a:pPr>
                <a:defRPr/>
              </a:pPr>
              <a:t>15/11/2020</a:t>
            </a:fld>
            <a:endParaRPr lang="en-GB" altLang="en-US" dirty="0"/>
          </a:p>
        </p:txBody>
      </p:sp>
      <p:sp>
        <p:nvSpPr>
          <p:cNvPr id="5" name="Slide Number Placeholder 4">
            <a:extLst>
              <a:ext uri="{FF2B5EF4-FFF2-40B4-BE49-F238E27FC236}">
                <a16:creationId xmlns:a16="http://schemas.microsoft.com/office/drawing/2014/main" id="{5DC03828-F16F-4F45-AAD7-1F596C45D7D5}"/>
              </a:ext>
            </a:extLst>
          </p:cNvPr>
          <p:cNvSpPr>
            <a:spLocks noGrp="1"/>
          </p:cNvSpPr>
          <p:nvPr>
            <p:ph type="sldNum" sz="quarter" idx="12"/>
          </p:nvPr>
        </p:nvSpPr>
        <p:spPr/>
        <p:txBody>
          <a:bodyPr/>
          <a:lstStyle/>
          <a:p>
            <a:pPr>
              <a:defRPr/>
            </a:pPr>
            <a:fld id="{9C8937FD-5B0A-4FE4-9871-B538D5708EC8}" type="slidenum">
              <a:rPr lang="en-GB" altLang="en-US" smtClean="0"/>
              <a:pPr>
                <a:defRPr/>
              </a:pPr>
              <a:t>9</a:t>
            </a:fld>
            <a:endParaRPr lang="en-GB" altLang="en-US"/>
          </a:p>
        </p:txBody>
      </p:sp>
    </p:spTree>
    <p:extLst>
      <p:ext uri="{BB962C8B-B14F-4D97-AF65-F5344CB8AC3E}">
        <p14:creationId xmlns:p14="http://schemas.microsoft.com/office/powerpoint/2010/main" val="3165511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15A24-A559-461F-94B5-89A00E2CE290}"/>
              </a:ext>
            </a:extLst>
          </p:cNvPr>
          <p:cNvSpPr>
            <a:spLocks noGrp="1"/>
          </p:cNvSpPr>
          <p:nvPr>
            <p:ph type="title"/>
          </p:nvPr>
        </p:nvSpPr>
        <p:spPr>
          <a:xfrm>
            <a:off x="457200" y="-116743"/>
            <a:ext cx="8229600" cy="881447"/>
          </a:xfrm>
        </p:spPr>
        <p:txBody>
          <a:bodyPr/>
          <a:lstStyle/>
          <a:p>
            <a:r>
              <a:rPr lang="en-GB" sz="2400" b="1" dirty="0">
                <a:effectLst>
                  <a:outerShdw blurRad="38100" dist="38100" dir="2700000" algn="tl">
                    <a:srgbClr val="000000">
                      <a:alpha val="43137"/>
                    </a:srgbClr>
                  </a:outerShdw>
                </a:effectLst>
              </a:rPr>
              <a:t>Emergency Preparedness</a:t>
            </a:r>
          </a:p>
        </p:txBody>
      </p:sp>
      <p:sp>
        <p:nvSpPr>
          <p:cNvPr id="3" name="Content Placeholder 2">
            <a:extLst>
              <a:ext uri="{FF2B5EF4-FFF2-40B4-BE49-F238E27FC236}">
                <a16:creationId xmlns:a16="http://schemas.microsoft.com/office/drawing/2014/main" id="{A18B4697-752C-44C1-B941-7DC2F044CF1B}"/>
              </a:ext>
            </a:extLst>
          </p:cNvPr>
          <p:cNvSpPr>
            <a:spLocks noGrp="1"/>
          </p:cNvSpPr>
          <p:nvPr>
            <p:ph idx="1"/>
          </p:nvPr>
        </p:nvSpPr>
        <p:spPr>
          <a:xfrm>
            <a:off x="395536" y="620688"/>
            <a:ext cx="8229600" cy="4968552"/>
          </a:xfrm>
        </p:spPr>
        <p:txBody>
          <a:bodyPr/>
          <a:lstStyle/>
          <a:p>
            <a:r>
              <a:rPr lang="en-GB" sz="2000" dirty="0"/>
              <a:t>Disaster management is a core function of public health. </a:t>
            </a:r>
          </a:p>
          <a:p>
            <a:r>
              <a:rPr lang="en-GB" sz="2000" dirty="0"/>
              <a:t>National laws and emergency plans must take account of international obligations for the management of public health emergencies, including the International Health Regulations (2005) (IHR). </a:t>
            </a:r>
          </a:p>
          <a:p>
            <a:r>
              <a:rPr lang="en-GB" sz="2000" dirty="0"/>
              <a:t>The purpose of the IHR is to prevent and manage the public health risks arising from the international spread of disease, while avoiding “unnecessary interference with international traffic and trade”.</a:t>
            </a:r>
          </a:p>
          <a:p>
            <a:r>
              <a:rPr lang="en-GB" sz="2000" dirty="0"/>
              <a:t>Several separate guidance documents are available for each emergency preparedness in the UK</a:t>
            </a:r>
          </a:p>
          <a:p>
            <a:r>
              <a:rPr lang="en-GB" sz="2000" dirty="0"/>
              <a:t>The IHR impose a legal requirement on countries to strengthen and maintain their surveillance and response capabilities at all levels including  local, intermediate and national levels, and at designated airports, ports and ground crossings.</a:t>
            </a:r>
          </a:p>
          <a:p>
            <a:pPr marL="0" indent="0">
              <a:buNone/>
            </a:pPr>
            <a:r>
              <a:rPr lang="en-GB" sz="2000" dirty="0"/>
              <a:t> (WHO, 2016 )</a:t>
            </a:r>
          </a:p>
        </p:txBody>
      </p:sp>
      <p:sp>
        <p:nvSpPr>
          <p:cNvPr id="4" name="Date Placeholder 3">
            <a:extLst>
              <a:ext uri="{FF2B5EF4-FFF2-40B4-BE49-F238E27FC236}">
                <a16:creationId xmlns:a16="http://schemas.microsoft.com/office/drawing/2014/main" id="{E2B1D3A5-C8CB-492E-886E-9F418830928F}"/>
              </a:ext>
            </a:extLst>
          </p:cNvPr>
          <p:cNvSpPr>
            <a:spLocks noGrp="1"/>
          </p:cNvSpPr>
          <p:nvPr>
            <p:ph type="dt" sz="half" idx="10"/>
          </p:nvPr>
        </p:nvSpPr>
        <p:spPr/>
        <p:txBody>
          <a:bodyPr/>
          <a:lstStyle/>
          <a:p>
            <a:pPr>
              <a:defRPr/>
            </a:pPr>
            <a:fld id="{96C82D0B-7895-4FD3-A717-B313D6B7BEA5}" type="datetime1">
              <a:rPr lang="en-GB" altLang="en-US" smtClean="0"/>
              <a:pPr>
                <a:defRPr/>
              </a:pPr>
              <a:t>15/11/2020</a:t>
            </a:fld>
            <a:endParaRPr lang="en-GB" altLang="en-US" dirty="0"/>
          </a:p>
        </p:txBody>
      </p:sp>
      <p:sp>
        <p:nvSpPr>
          <p:cNvPr id="5" name="Slide Number Placeholder 4">
            <a:extLst>
              <a:ext uri="{FF2B5EF4-FFF2-40B4-BE49-F238E27FC236}">
                <a16:creationId xmlns:a16="http://schemas.microsoft.com/office/drawing/2014/main" id="{5DC03828-F16F-4F45-AAD7-1F596C45D7D5}"/>
              </a:ext>
            </a:extLst>
          </p:cNvPr>
          <p:cNvSpPr>
            <a:spLocks noGrp="1"/>
          </p:cNvSpPr>
          <p:nvPr>
            <p:ph type="sldNum" sz="quarter" idx="12"/>
          </p:nvPr>
        </p:nvSpPr>
        <p:spPr/>
        <p:txBody>
          <a:bodyPr/>
          <a:lstStyle/>
          <a:p>
            <a:pPr>
              <a:defRPr/>
            </a:pPr>
            <a:fld id="{9C8937FD-5B0A-4FE4-9871-B538D5708EC8}" type="slidenum">
              <a:rPr lang="en-GB" altLang="en-US" smtClean="0"/>
              <a:pPr>
                <a:defRPr/>
              </a:pPr>
              <a:t>10</a:t>
            </a:fld>
            <a:endParaRPr lang="en-GB" altLang="en-US"/>
          </a:p>
        </p:txBody>
      </p:sp>
    </p:spTree>
    <p:extLst>
      <p:ext uri="{BB962C8B-B14F-4D97-AF65-F5344CB8AC3E}">
        <p14:creationId xmlns:p14="http://schemas.microsoft.com/office/powerpoint/2010/main" val="12798282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DA46631-C99A-42D9-BFE6-DDF7F97B7749}"/>
              </a:ext>
            </a:extLst>
          </p:cNvPr>
          <p:cNvSpPr>
            <a:spLocks noGrp="1"/>
          </p:cNvSpPr>
          <p:nvPr>
            <p:ph type="dt" sz="half" idx="10"/>
          </p:nvPr>
        </p:nvSpPr>
        <p:spPr/>
        <p:txBody>
          <a:bodyPr/>
          <a:lstStyle/>
          <a:p>
            <a:pPr>
              <a:defRPr/>
            </a:pPr>
            <a:fld id="{96C82D0B-7895-4FD3-A717-B313D6B7BEA5}" type="datetime1">
              <a:rPr lang="en-GB" altLang="en-US" smtClean="0"/>
              <a:pPr>
                <a:defRPr/>
              </a:pPr>
              <a:t>15/11/2020</a:t>
            </a:fld>
            <a:endParaRPr lang="en-GB" altLang="en-US" dirty="0"/>
          </a:p>
        </p:txBody>
      </p:sp>
      <p:sp>
        <p:nvSpPr>
          <p:cNvPr id="5" name="Slide Number Placeholder 4">
            <a:extLst>
              <a:ext uri="{FF2B5EF4-FFF2-40B4-BE49-F238E27FC236}">
                <a16:creationId xmlns:a16="http://schemas.microsoft.com/office/drawing/2014/main" id="{E3AEE07B-8CA2-46B6-B4E0-5AB193947C7E}"/>
              </a:ext>
            </a:extLst>
          </p:cNvPr>
          <p:cNvSpPr>
            <a:spLocks noGrp="1"/>
          </p:cNvSpPr>
          <p:nvPr>
            <p:ph type="sldNum" sz="quarter" idx="12"/>
          </p:nvPr>
        </p:nvSpPr>
        <p:spPr/>
        <p:txBody>
          <a:bodyPr/>
          <a:lstStyle/>
          <a:p>
            <a:pPr>
              <a:defRPr/>
            </a:pPr>
            <a:fld id="{9C8937FD-5B0A-4FE4-9871-B538D5708EC8}" type="slidenum">
              <a:rPr lang="en-GB" altLang="en-US" smtClean="0"/>
              <a:pPr>
                <a:defRPr/>
              </a:pPr>
              <a:t>11</a:t>
            </a:fld>
            <a:endParaRPr lang="en-GB" altLang="en-US"/>
          </a:p>
        </p:txBody>
      </p:sp>
      <p:pic>
        <p:nvPicPr>
          <p:cNvPr id="7" name="Content Placeholder 6">
            <a:extLst>
              <a:ext uri="{FF2B5EF4-FFF2-40B4-BE49-F238E27FC236}">
                <a16:creationId xmlns:a16="http://schemas.microsoft.com/office/drawing/2014/main" id="{D44B831C-F261-4CDF-B196-67F11A8F07A1}"/>
              </a:ext>
            </a:extLst>
          </p:cNvPr>
          <p:cNvPicPr>
            <a:picLocks noGrp="1" noChangeAspect="1"/>
          </p:cNvPicPr>
          <p:nvPr>
            <p:ph idx="1"/>
          </p:nvPr>
        </p:nvPicPr>
        <p:blipFill>
          <a:blip r:embed="rId2"/>
          <a:stretch>
            <a:fillRect/>
          </a:stretch>
        </p:blipFill>
        <p:spPr>
          <a:xfrm>
            <a:off x="426367" y="669"/>
            <a:ext cx="8291265" cy="5372547"/>
          </a:xfrm>
          <a:prstGeom prst="rect">
            <a:avLst/>
          </a:prstGeom>
        </p:spPr>
      </p:pic>
      <p:sp>
        <p:nvSpPr>
          <p:cNvPr id="8" name="TextBox 7">
            <a:extLst>
              <a:ext uri="{FF2B5EF4-FFF2-40B4-BE49-F238E27FC236}">
                <a16:creationId xmlns:a16="http://schemas.microsoft.com/office/drawing/2014/main" id="{65A7F07B-2196-4FE6-B8B2-11EB2C75A37D}"/>
              </a:ext>
            </a:extLst>
          </p:cNvPr>
          <p:cNvSpPr txBox="1"/>
          <p:nvPr/>
        </p:nvSpPr>
        <p:spPr>
          <a:xfrm>
            <a:off x="455339" y="5341617"/>
            <a:ext cx="6348909" cy="369332"/>
          </a:xfrm>
          <a:prstGeom prst="rect">
            <a:avLst/>
          </a:prstGeom>
          <a:noFill/>
        </p:spPr>
        <p:txBody>
          <a:bodyPr wrap="square" rtlCol="0">
            <a:spAutoFit/>
          </a:bodyPr>
          <a:lstStyle/>
          <a:p>
            <a:r>
              <a:rPr lang="en-GB" dirty="0"/>
              <a:t>Outbreak management overview for communicable disease </a:t>
            </a:r>
          </a:p>
        </p:txBody>
      </p:sp>
      <p:sp>
        <p:nvSpPr>
          <p:cNvPr id="9" name="TextBox 8">
            <a:extLst>
              <a:ext uri="{FF2B5EF4-FFF2-40B4-BE49-F238E27FC236}">
                <a16:creationId xmlns:a16="http://schemas.microsoft.com/office/drawing/2014/main" id="{3404E793-DE3F-4D3C-9F81-115B77328C57}"/>
              </a:ext>
            </a:extLst>
          </p:cNvPr>
          <p:cNvSpPr txBox="1"/>
          <p:nvPr/>
        </p:nvSpPr>
        <p:spPr>
          <a:xfrm>
            <a:off x="6804248" y="5341617"/>
            <a:ext cx="1656184" cy="369332"/>
          </a:xfrm>
          <a:prstGeom prst="rect">
            <a:avLst/>
          </a:prstGeom>
          <a:noFill/>
        </p:spPr>
        <p:txBody>
          <a:bodyPr wrap="square" rtlCol="0">
            <a:spAutoFit/>
          </a:bodyPr>
          <a:lstStyle/>
          <a:p>
            <a:r>
              <a:rPr lang="en-GB" dirty="0"/>
              <a:t>(PHE, 2014)</a:t>
            </a:r>
          </a:p>
        </p:txBody>
      </p:sp>
    </p:spTree>
    <p:extLst>
      <p:ext uri="{BB962C8B-B14F-4D97-AF65-F5344CB8AC3E}">
        <p14:creationId xmlns:p14="http://schemas.microsoft.com/office/powerpoint/2010/main" val="19158690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15A24-A559-461F-94B5-89A00E2CE290}"/>
              </a:ext>
            </a:extLst>
          </p:cNvPr>
          <p:cNvSpPr>
            <a:spLocks noGrp="1"/>
          </p:cNvSpPr>
          <p:nvPr>
            <p:ph type="title"/>
          </p:nvPr>
        </p:nvSpPr>
        <p:spPr>
          <a:xfrm>
            <a:off x="457200" y="261386"/>
            <a:ext cx="8229600" cy="647334"/>
          </a:xfrm>
        </p:spPr>
        <p:txBody>
          <a:bodyPr/>
          <a:lstStyle/>
          <a:p>
            <a:r>
              <a:rPr lang="en-GB" sz="2400" b="1" dirty="0">
                <a:effectLst>
                  <a:outerShdw blurRad="38100" dist="38100" dir="2700000" algn="tl">
                    <a:srgbClr val="000000">
                      <a:alpha val="43137"/>
                    </a:srgbClr>
                  </a:outerShdw>
                </a:effectLst>
              </a:rPr>
              <a:t>Emergency Preparedness, Resilience and Response (EPRR)</a:t>
            </a:r>
          </a:p>
        </p:txBody>
      </p:sp>
      <p:pic>
        <p:nvPicPr>
          <p:cNvPr id="7" name="Content Placeholder 6">
            <a:extLst>
              <a:ext uri="{FF2B5EF4-FFF2-40B4-BE49-F238E27FC236}">
                <a16:creationId xmlns:a16="http://schemas.microsoft.com/office/drawing/2014/main" id="{DF28FB57-4459-4E95-81F4-E37E9F1B7851}"/>
              </a:ext>
            </a:extLst>
          </p:cNvPr>
          <p:cNvPicPr>
            <a:picLocks noGrp="1" noChangeAspect="1"/>
          </p:cNvPicPr>
          <p:nvPr>
            <p:ph idx="1"/>
          </p:nvPr>
        </p:nvPicPr>
        <p:blipFill>
          <a:blip r:embed="rId2"/>
          <a:stretch>
            <a:fillRect/>
          </a:stretch>
        </p:blipFill>
        <p:spPr>
          <a:xfrm>
            <a:off x="899592" y="928687"/>
            <a:ext cx="7416824" cy="4300513"/>
          </a:xfrm>
        </p:spPr>
      </p:pic>
      <p:sp>
        <p:nvSpPr>
          <p:cNvPr id="4" name="Date Placeholder 3">
            <a:extLst>
              <a:ext uri="{FF2B5EF4-FFF2-40B4-BE49-F238E27FC236}">
                <a16:creationId xmlns:a16="http://schemas.microsoft.com/office/drawing/2014/main" id="{E2B1D3A5-C8CB-492E-886E-9F418830928F}"/>
              </a:ext>
            </a:extLst>
          </p:cNvPr>
          <p:cNvSpPr>
            <a:spLocks noGrp="1"/>
          </p:cNvSpPr>
          <p:nvPr>
            <p:ph type="dt" sz="half" idx="10"/>
          </p:nvPr>
        </p:nvSpPr>
        <p:spPr/>
        <p:txBody>
          <a:bodyPr/>
          <a:lstStyle/>
          <a:p>
            <a:pPr>
              <a:defRPr/>
            </a:pPr>
            <a:fld id="{96C82D0B-7895-4FD3-A717-B313D6B7BEA5}" type="datetime1">
              <a:rPr lang="en-GB" altLang="en-US" smtClean="0"/>
              <a:pPr>
                <a:defRPr/>
              </a:pPr>
              <a:t>15/11/2020</a:t>
            </a:fld>
            <a:endParaRPr lang="en-GB" altLang="en-US" dirty="0"/>
          </a:p>
        </p:txBody>
      </p:sp>
      <p:sp>
        <p:nvSpPr>
          <p:cNvPr id="5" name="Slide Number Placeholder 4">
            <a:extLst>
              <a:ext uri="{FF2B5EF4-FFF2-40B4-BE49-F238E27FC236}">
                <a16:creationId xmlns:a16="http://schemas.microsoft.com/office/drawing/2014/main" id="{5DC03828-F16F-4F45-AAD7-1F596C45D7D5}"/>
              </a:ext>
            </a:extLst>
          </p:cNvPr>
          <p:cNvSpPr>
            <a:spLocks noGrp="1"/>
          </p:cNvSpPr>
          <p:nvPr>
            <p:ph type="sldNum" sz="quarter" idx="12"/>
          </p:nvPr>
        </p:nvSpPr>
        <p:spPr/>
        <p:txBody>
          <a:bodyPr/>
          <a:lstStyle/>
          <a:p>
            <a:pPr>
              <a:defRPr/>
            </a:pPr>
            <a:fld id="{9C8937FD-5B0A-4FE4-9871-B538D5708EC8}" type="slidenum">
              <a:rPr lang="en-GB" altLang="en-US" smtClean="0"/>
              <a:pPr>
                <a:defRPr/>
              </a:pPr>
              <a:t>12</a:t>
            </a:fld>
            <a:endParaRPr lang="en-GB" altLang="en-US"/>
          </a:p>
        </p:txBody>
      </p:sp>
      <p:sp>
        <p:nvSpPr>
          <p:cNvPr id="8" name="TextBox 7">
            <a:extLst>
              <a:ext uri="{FF2B5EF4-FFF2-40B4-BE49-F238E27FC236}">
                <a16:creationId xmlns:a16="http://schemas.microsoft.com/office/drawing/2014/main" id="{40DFAEC6-E074-4D1A-85F9-1DA1D721BD19}"/>
              </a:ext>
            </a:extLst>
          </p:cNvPr>
          <p:cNvSpPr txBox="1"/>
          <p:nvPr/>
        </p:nvSpPr>
        <p:spPr>
          <a:xfrm>
            <a:off x="2771800" y="5085184"/>
            <a:ext cx="3024336" cy="369332"/>
          </a:xfrm>
          <a:prstGeom prst="rect">
            <a:avLst/>
          </a:prstGeom>
          <a:noFill/>
        </p:spPr>
        <p:txBody>
          <a:bodyPr wrap="square" rtlCol="0">
            <a:spAutoFit/>
          </a:bodyPr>
          <a:lstStyle/>
          <a:p>
            <a:r>
              <a:rPr lang="en-GB" dirty="0"/>
              <a:t>(NHS, 2017)</a:t>
            </a:r>
          </a:p>
        </p:txBody>
      </p:sp>
    </p:spTree>
    <p:extLst>
      <p:ext uri="{BB962C8B-B14F-4D97-AF65-F5344CB8AC3E}">
        <p14:creationId xmlns:p14="http://schemas.microsoft.com/office/powerpoint/2010/main" val="19233210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Text&#10;&#10;Description automatically generated">
            <a:extLst>
              <a:ext uri="{FF2B5EF4-FFF2-40B4-BE49-F238E27FC236}">
                <a16:creationId xmlns:a16="http://schemas.microsoft.com/office/drawing/2014/main" id="{209E1A33-328F-4549-BE94-743BF5E02E5B}"/>
              </a:ext>
            </a:extLst>
          </p:cNvPr>
          <p:cNvPicPr>
            <a:picLocks noGrp="1" noChangeAspect="1"/>
          </p:cNvPicPr>
          <p:nvPr>
            <p:ph idx="1"/>
          </p:nvPr>
        </p:nvPicPr>
        <p:blipFill>
          <a:blip r:embed="rId2"/>
          <a:stretch>
            <a:fillRect/>
          </a:stretch>
        </p:blipFill>
        <p:spPr>
          <a:xfrm>
            <a:off x="143193" y="764704"/>
            <a:ext cx="8857615" cy="6025034"/>
          </a:xfrm>
          <a:noFill/>
        </p:spPr>
      </p:pic>
      <p:sp>
        <p:nvSpPr>
          <p:cNvPr id="4" name="Date Placeholder 3" hidden="1">
            <a:extLst>
              <a:ext uri="{FF2B5EF4-FFF2-40B4-BE49-F238E27FC236}">
                <a16:creationId xmlns:a16="http://schemas.microsoft.com/office/drawing/2014/main" id="{E2B1D3A5-C8CB-492E-886E-9F418830928F}"/>
              </a:ext>
            </a:extLst>
          </p:cNvPr>
          <p:cNvSpPr>
            <a:spLocks noGrp="1"/>
          </p:cNvSpPr>
          <p:nvPr>
            <p:ph type="dt" sz="half" idx="10"/>
          </p:nvPr>
        </p:nvSpPr>
        <p:spPr/>
        <p:txBody>
          <a:bodyPr/>
          <a:lstStyle/>
          <a:p>
            <a:pPr>
              <a:spcAft>
                <a:spcPts val="600"/>
              </a:spcAft>
              <a:defRPr/>
            </a:pPr>
            <a:fld id="{96C82D0B-7895-4FD3-A717-B313D6B7BEA5}" type="datetime1">
              <a:rPr lang="en-GB" altLang="en-US" smtClean="0"/>
              <a:pPr>
                <a:spcAft>
                  <a:spcPts val="600"/>
                </a:spcAft>
                <a:defRPr/>
              </a:pPr>
              <a:t>15/11/2020</a:t>
            </a:fld>
            <a:endParaRPr lang="en-GB" altLang="en-US"/>
          </a:p>
        </p:txBody>
      </p:sp>
      <p:sp>
        <p:nvSpPr>
          <p:cNvPr id="5" name="Slide Number Placeholder 4" hidden="1">
            <a:extLst>
              <a:ext uri="{FF2B5EF4-FFF2-40B4-BE49-F238E27FC236}">
                <a16:creationId xmlns:a16="http://schemas.microsoft.com/office/drawing/2014/main" id="{5DC03828-F16F-4F45-AAD7-1F596C45D7D5}"/>
              </a:ext>
            </a:extLst>
          </p:cNvPr>
          <p:cNvSpPr>
            <a:spLocks noGrp="1"/>
          </p:cNvSpPr>
          <p:nvPr>
            <p:ph type="sldNum" sz="quarter" idx="12"/>
          </p:nvPr>
        </p:nvSpPr>
        <p:spPr/>
        <p:txBody>
          <a:bodyPr/>
          <a:lstStyle/>
          <a:p>
            <a:pPr>
              <a:spcAft>
                <a:spcPts val="600"/>
              </a:spcAft>
              <a:defRPr/>
            </a:pPr>
            <a:fld id="{9C8937FD-5B0A-4FE4-9871-B538D5708EC8}" type="slidenum">
              <a:rPr lang="en-GB" altLang="en-US" smtClean="0"/>
              <a:pPr>
                <a:spcAft>
                  <a:spcPts val="600"/>
                </a:spcAft>
                <a:defRPr/>
              </a:pPr>
              <a:t>13</a:t>
            </a:fld>
            <a:endParaRPr lang="en-GB" altLang="en-US"/>
          </a:p>
        </p:txBody>
      </p:sp>
      <p:sp>
        <p:nvSpPr>
          <p:cNvPr id="8" name="TextBox 7">
            <a:extLst>
              <a:ext uri="{FF2B5EF4-FFF2-40B4-BE49-F238E27FC236}">
                <a16:creationId xmlns:a16="http://schemas.microsoft.com/office/drawing/2014/main" id="{1BC47974-9D2A-479A-9B9A-EAD544D762D5}"/>
              </a:ext>
            </a:extLst>
          </p:cNvPr>
          <p:cNvSpPr txBox="1"/>
          <p:nvPr/>
        </p:nvSpPr>
        <p:spPr>
          <a:xfrm>
            <a:off x="2771800" y="404664"/>
            <a:ext cx="3456384" cy="369332"/>
          </a:xfrm>
          <a:prstGeom prst="rect">
            <a:avLst/>
          </a:prstGeom>
          <a:noFill/>
        </p:spPr>
        <p:txBody>
          <a:bodyPr wrap="square" rtlCol="0">
            <a:spAutoFit/>
          </a:bodyPr>
          <a:lstStyle/>
          <a:p>
            <a:r>
              <a:rPr lang="en-GB" dirty="0"/>
              <a:t>Incidence level across the NHS</a:t>
            </a:r>
          </a:p>
        </p:txBody>
      </p:sp>
    </p:spTree>
    <p:extLst>
      <p:ext uri="{BB962C8B-B14F-4D97-AF65-F5344CB8AC3E}">
        <p14:creationId xmlns:p14="http://schemas.microsoft.com/office/powerpoint/2010/main" val="2793699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810B8-C308-48EF-A9C0-ACB1E310F34D}"/>
              </a:ext>
            </a:extLst>
          </p:cNvPr>
          <p:cNvSpPr>
            <a:spLocks noGrp="1"/>
          </p:cNvSpPr>
          <p:nvPr>
            <p:ph type="title"/>
          </p:nvPr>
        </p:nvSpPr>
        <p:spPr>
          <a:xfrm>
            <a:off x="457200" y="261386"/>
            <a:ext cx="8229600" cy="647334"/>
          </a:xfrm>
        </p:spPr>
        <p:txBody>
          <a:bodyPr/>
          <a:lstStyle/>
          <a:p>
            <a:r>
              <a:rPr lang="en-GB" sz="2400" b="1" dirty="0">
                <a:effectLst>
                  <a:outerShdw blurRad="38100" dist="38100" dir="2700000" algn="tl">
                    <a:srgbClr val="000000">
                      <a:alpha val="43137"/>
                    </a:srgbClr>
                  </a:outerShdw>
                </a:effectLst>
              </a:rPr>
              <a:t>UK Pandemic preparedness plans</a:t>
            </a:r>
          </a:p>
        </p:txBody>
      </p:sp>
      <p:sp>
        <p:nvSpPr>
          <p:cNvPr id="3" name="Content Placeholder 2">
            <a:extLst>
              <a:ext uri="{FF2B5EF4-FFF2-40B4-BE49-F238E27FC236}">
                <a16:creationId xmlns:a16="http://schemas.microsoft.com/office/drawing/2014/main" id="{C841B308-025D-4FD3-B85E-F1FFC667204A}"/>
              </a:ext>
            </a:extLst>
          </p:cNvPr>
          <p:cNvSpPr>
            <a:spLocks noGrp="1"/>
          </p:cNvSpPr>
          <p:nvPr>
            <p:ph idx="1"/>
          </p:nvPr>
        </p:nvSpPr>
        <p:spPr>
          <a:xfrm>
            <a:off x="457200" y="908720"/>
            <a:ext cx="8229600" cy="4608513"/>
          </a:xfrm>
        </p:spPr>
        <p:txBody>
          <a:bodyPr/>
          <a:lstStyle/>
          <a:p>
            <a:r>
              <a:rPr lang="en-GB" sz="2000" dirty="0"/>
              <a:t>The UK strategy for responding to an influenza pandemic is split into 5 phases:</a:t>
            </a:r>
          </a:p>
          <a:p>
            <a:pPr lvl="1"/>
            <a:r>
              <a:rPr lang="en-GB" sz="1600" dirty="0"/>
              <a:t>detection </a:t>
            </a:r>
          </a:p>
          <a:p>
            <a:pPr lvl="1"/>
            <a:r>
              <a:rPr lang="en-GB" sz="1600" dirty="0"/>
              <a:t>assessment </a:t>
            </a:r>
          </a:p>
          <a:p>
            <a:pPr lvl="1"/>
            <a:r>
              <a:rPr lang="en-GB" sz="1600" dirty="0"/>
              <a:t>treatment </a:t>
            </a:r>
          </a:p>
          <a:p>
            <a:pPr lvl="1"/>
            <a:r>
              <a:rPr lang="en-GB" sz="1600" dirty="0"/>
              <a:t>escalation </a:t>
            </a:r>
          </a:p>
          <a:p>
            <a:pPr lvl="1"/>
            <a:r>
              <a:rPr lang="en-GB" sz="1600" dirty="0"/>
              <a:t>recovery </a:t>
            </a:r>
          </a:p>
          <a:p>
            <a:pPr marL="457200" lvl="1" indent="0">
              <a:buNone/>
            </a:pPr>
            <a:r>
              <a:rPr lang="en-GB" sz="1600" dirty="0"/>
              <a:t>(Department of Health &amp; Social Care, 2020)</a:t>
            </a:r>
          </a:p>
        </p:txBody>
      </p:sp>
      <p:sp>
        <p:nvSpPr>
          <p:cNvPr id="4" name="Date Placeholder 3">
            <a:extLst>
              <a:ext uri="{FF2B5EF4-FFF2-40B4-BE49-F238E27FC236}">
                <a16:creationId xmlns:a16="http://schemas.microsoft.com/office/drawing/2014/main" id="{E9AA8160-4237-42BF-BF0D-1395D6E697DF}"/>
              </a:ext>
            </a:extLst>
          </p:cNvPr>
          <p:cNvSpPr>
            <a:spLocks noGrp="1"/>
          </p:cNvSpPr>
          <p:nvPr>
            <p:ph type="dt" sz="half" idx="10"/>
          </p:nvPr>
        </p:nvSpPr>
        <p:spPr/>
        <p:txBody>
          <a:bodyPr/>
          <a:lstStyle/>
          <a:p>
            <a:pPr>
              <a:defRPr/>
            </a:pPr>
            <a:fld id="{96C82D0B-7895-4FD3-A717-B313D6B7BEA5}" type="datetime1">
              <a:rPr lang="en-GB" altLang="en-US" smtClean="0"/>
              <a:pPr>
                <a:defRPr/>
              </a:pPr>
              <a:t>15/11/2020</a:t>
            </a:fld>
            <a:endParaRPr lang="en-GB" altLang="en-US" dirty="0"/>
          </a:p>
        </p:txBody>
      </p:sp>
      <p:sp>
        <p:nvSpPr>
          <p:cNvPr id="5" name="Slide Number Placeholder 4">
            <a:extLst>
              <a:ext uri="{FF2B5EF4-FFF2-40B4-BE49-F238E27FC236}">
                <a16:creationId xmlns:a16="http://schemas.microsoft.com/office/drawing/2014/main" id="{DAB15635-5C59-4608-925E-17AFB45EB29A}"/>
              </a:ext>
            </a:extLst>
          </p:cNvPr>
          <p:cNvSpPr>
            <a:spLocks noGrp="1"/>
          </p:cNvSpPr>
          <p:nvPr>
            <p:ph type="sldNum" sz="quarter" idx="12"/>
          </p:nvPr>
        </p:nvSpPr>
        <p:spPr/>
        <p:txBody>
          <a:bodyPr/>
          <a:lstStyle/>
          <a:p>
            <a:pPr>
              <a:defRPr/>
            </a:pPr>
            <a:fld id="{9C8937FD-5B0A-4FE4-9871-B538D5708EC8}" type="slidenum">
              <a:rPr lang="en-GB" altLang="en-US" smtClean="0"/>
              <a:pPr>
                <a:defRPr/>
              </a:pPr>
              <a:t>14</a:t>
            </a:fld>
            <a:endParaRPr lang="en-GB" altLang="en-US"/>
          </a:p>
        </p:txBody>
      </p:sp>
    </p:spTree>
    <p:extLst>
      <p:ext uri="{BB962C8B-B14F-4D97-AF65-F5344CB8AC3E}">
        <p14:creationId xmlns:p14="http://schemas.microsoft.com/office/powerpoint/2010/main" val="36938987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810B8-C308-48EF-A9C0-ACB1E310F34D}"/>
              </a:ext>
            </a:extLst>
          </p:cNvPr>
          <p:cNvSpPr>
            <a:spLocks noGrp="1"/>
          </p:cNvSpPr>
          <p:nvPr>
            <p:ph type="title"/>
          </p:nvPr>
        </p:nvSpPr>
        <p:spPr>
          <a:xfrm>
            <a:off x="457200" y="261386"/>
            <a:ext cx="8229600" cy="791350"/>
          </a:xfrm>
        </p:spPr>
        <p:txBody>
          <a:bodyPr/>
          <a:lstStyle/>
          <a:p>
            <a:r>
              <a:rPr lang="en-GB" sz="2400" b="1" dirty="0">
                <a:effectLst>
                  <a:outerShdw blurRad="38100" dist="38100" dir="2700000" algn="tl">
                    <a:srgbClr val="000000">
                      <a:alpha val="43137"/>
                    </a:srgbClr>
                  </a:outerShdw>
                </a:effectLst>
              </a:rPr>
              <a:t>Activity – 2 – 20 minutes</a:t>
            </a:r>
          </a:p>
        </p:txBody>
      </p:sp>
      <p:sp>
        <p:nvSpPr>
          <p:cNvPr id="3" name="Content Placeholder 2">
            <a:extLst>
              <a:ext uri="{FF2B5EF4-FFF2-40B4-BE49-F238E27FC236}">
                <a16:creationId xmlns:a16="http://schemas.microsoft.com/office/drawing/2014/main" id="{C841B308-025D-4FD3-B85E-F1FFC667204A}"/>
              </a:ext>
            </a:extLst>
          </p:cNvPr>
          <p:cNvSpPr>
            <a:spLocks noGrp="1"/>
          </p:cNvSpPr>
          <p:nvPr>
            <p:ph idx="1"/>
          </p:nvPr>
        </p:nvSpPr>
        <p:spPr>
          <a:xfrm>
            <a:off x="457200" y="1268760"/>
            <a:ext cx="8229600" cy="4248473"/>
          </a:xfrm>
        </p:spPr>
        <p:txBody>
          <a:bodyPr/>
          <a:lstStyle/>
          <a:p>
            <a:r>
              <a:rPr lang="en-GB" sz="2000" dirty="0"/>
              <a:t>Identify the Coronavirus Action Plan for England</a:t>
            </a:r>
          </a:p>
          <a:p>
            <a:pPr marL="0" indent="0">
              <a:buNone/>
            </a:pPr>
            <a:endParaRPr lang="en-GB" sz="2000" dirty="0"/>
          </a:p>
        </p:txBody>
      </p:sp>
      <p:sp>
        <p:nvSpPr>
          <p:cNvPr id="4" name="Date Placeholder 3">
            <a:extLst>
              <a:ext uri="{FF2B5EF4-FFF2-40B4-BE49-F238E27FC236}">
                <a16:creationId xmlns:a16="http://schemas.microsoft.com/office/drawing/2014/main" id="{E9AA8160-4237-42BF-BF0D-1395D6E697DF}"/>
              </a:ext>
            </a:extLst>
          </p:cNvPr>
          <p:cNvSpPr>
            <a:spLocks noGrp="1"/>
          </p:cNvSpPr>
          <p:nvPr>
            <p:ph type="dt" sz="half" idx="10"/>
          </p:nvPr>
        </p:nvSpPr>
        <p:spPr/>
        <p:txBody>
          <a:bodyPr/>
          <a:lstStyle/>
          <a:p>
            <a:pPr>
              <a:defRPr/>
            </a:pPr>
            <a:fld id="{96C82D0B-7895-4FD3-A717-B313D6B7BEA5}" type="datetime1">
              <a:rPr lang="en-GB" altLang="en-US" smtClean="0"/>
              <a:pPr>
                <a:defRPr/>
              </a:pPr>
              <a:t>15/11/2020</a:t>
            </a:fld>
            <a:endParaRPr lang="en-GB" altLang="en-US" dirty="0"/>
          </a:p>
        </p:txBody>
      </p:sp>
      <p:sp>
        <p:nvSpPr>
          <p:cNvPr id="5" name="Slide Number Placeholder 4">
            <a:extLst>
              <a:ext uri="{FF2B5EF4-FFF2-40B4-BE49-F238E27FC236}">
                <a16:creationId xmlns:a16="http://schemas.microsoft.com/office/drawing/2014/main" id="{DAB15635-5C59-4608-925E-17AFB45EB29A}"/>
              </a:ext>
            </a:extLst>
          </p:cNvPr>
          <p:cNvSpPr>
            <a:spLocks noGrp="1"/>
          </p:cNvSpPr>
          <p:nvPr>
            <p:ph type="sldNum" sz="quarter" idx="12"/>
          </p:nvPr>
        </p:nvSpPr>
        <p:spPr/>
        <p:txBody>
          <a:bodyPr/>
          <a:lstStyle/>
          <a:p>
            <a:pPr>
              <a:defRPr/>
            </a:pPr>
            <a:fld id="{9C8937FD-5B0A-4FE4-9871-B538D5708EC8}" type="slidenum">
              <a:rPr lang="en-GB" altLang="en-US" smtClean="0"/>
              <a:pPr>
                <a:defRPr/>
              </a:pPr>
              <a:t>15</a:t>
            </a:fld>
            <a:endParaRPr lang="en-GB" altLang="en-US"/>
          </a:p>
        </p:txBody>
      </p:sp>
    </p:spTree>
    <p:extLst>
      <p:ext uri="{BB962C8B-B14F-4D97-AF65-F5344CB8AC3E}">
        <p14:creationId xmlns:p14="http://schemas.microsoft.com/office/powerpoint/2010/main" val="1076415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810B8-C308-48EF-A9C0-ACB1E310F34D}"/>
              </a:ext>
            </a:extLst>
          </p:cNvPr>
          <p:cNvSpPr>
            <a:spLocks noGrp="1"/>
          </p:cNvSpPr>
          <p:nvPr>
            <p:ph type="title"/>
          </p:nvPr>
        </p:nvSpPr>
        <p:spPr>
          <a:xfrm>
            <a:off x="457200" y="592808"/>
            <a:ext cx="8229600" cy="387919"/>
          </a:xfrm>
        </p:spPr>
        <p:txBody>
          <a:bodyPr/>
          <a:lstStyle/>
          <a:p>
            <a:r>
              <a:rPr lang="en-GB" sz="2400" b="1" dirty="0">
                <a:effectLst>
                  <a:outerShdw blurRad="38100" dist="38100" dir="2700000" algn="tl">
                    <a:srgbClr val="000000">
                      <a:alpha val="43137"/>
                    </a:srgbClr>
                  </a:outerShdw>
                </a:effectLst>
              </a:rPr>
              <a:t>Programmes for health protection: Immunisation, Screening, good hygiene</a:t>
            </a:r>
            <a:br>
              <a:rPr lang="en-GB" sz="2400" b="1" dirty="0">
                <a:effectLst>
                  <a:outerShdw blurRad="38100" dist="38100" dir="2700000" algn="tl">
                    <a:srgbClr val="000000">
                      <a:alpha val="43137"/>
                    </a:srgbClr>
                  </a:outerShdw>
                </a:effectLst>
              </a:rPr>
            </a:br>
            <a:endParaRPr lang="en-GB" sz="24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C841B308-025D-4FD3-B85E-F1FFC667204A}"/>
              </a:ext>
            </a:extLst>
          </p:cNvPr>
          <p:cNvSpPr>
            <a:spLocks noGrp="1"/>
          </p:cNvSpPr>
          <p:nvPr>
            <p:ph idx="1"/>
          </p:nvPr>
        </p:nvSpPr>
        <p:spPr>
          <a:xfrm>
            <a:off x="457200" y="980727"/>
            <a:ext cx="8229600" cy="4680521"/>
          </a:xfrm>
        </p:spPr>
        <p:txBody>
          <a:bodyPr/>
          <a:lstStyle/>
          <a:p>
            <a:r>
              <a:rPr lang="en-GB" sz="2000" dirty="0"/>
              <a:t>Immunisation</a:t>
            </a:r>
          </a:p>
          <a:p>
            <a:pPr lvl="1"/>
            <a:r>
              <a:rPr lang="en-GB" sz="1800" dirty="0"/>
              <a:t>the action of making a person or animal immune to infection</a:t>
            </a:r>
          </a:p>
          <a:p>
            <a:pPr lvl="1"/>
            <a:r>
              <a:rPr lang="en-GB" sz="1800" dirty="0"/>
              <a:t>According to  World Health Organization (WHO), The 2 public health interventions that have had the greatest impact on the world’s health are clean water and vaccines.</a:t>
            </a:r>
          </a:p>
          <a:p>
            <a:pPr lvl="1"/>
            <a:r>
              <a:rPr lang="en-GB" sz="1800" dirty="0"/>
              <a:t>The World Health Organization (WHO) estimate that it prevents between two and three million deaths each year.</a:t>
            </a:r>
          </a:p>
          <a:p>
            <a:pPr lvl="1"/>
            <a:r>
              <a:rPr lang="en-GB" sz="1800" dirty="0"/>
              <a:t>Health professionals have a role in advising and promoting immunisation. </a:t>
            </a:r>
          </a:p>
          <a:p>
            <a:pPr lvl="1"/>
            <a:r>
              <a:rPr lang="en-GB" sz="1800" dirty="0"/>
              <a:t>Immunisation policy for the UK is available in Immunisation against infectious diseases – the Green Book. </a:t>
            </a:r>
          </a:p>
          <a:p>
            <a:pPr lvl="1"/>
            <a:r>
              <a:rPr lang="en-GB" sz="1800" dirty="0"/>
              <a:t>This book includes the rationale for the policy. It also has the individual disease epidemiology and evidence on the efficacy and safety of the appropriate vaccines.</a:t>
            </a:r>
          </a:p>
          <a:p>
            <a:pPr lvl="1"/>
            <a:r>
              <a:rPr lang="en-GB" sz="1800" dirty="0"/>
              <a:t> It also contains general information on immunisation administration and best practice.</a:t>
            </a:r>
          </a:p>
        </p:txBody>
      </p:sp>
      <p:sp>
        <p:nvSpPr>
          <p:cNvPr id="4" name="Date Placeholder 3">
            <a:extLst>
              <a:ext uri="{FF2B5EF4-FFF2-40B4-BE49-F238E27FC236}">
                <a16:creationId xmlns:a16="http://schemas.microsoft.com/office/drawing/2014/main" id="{E9AA8160-4237-42BF-BF0D-1395D6E697DF}"/>
              </a:ext>
            </a:extLst>
          </p:cNvPr>
          <p:cNvSpPr>
            <a:spLocks noGrp="1"/>
          </p:cNvSpPr>
          <p:nvPr>
            <p:ph type="dt" sz="half" idx="10"/>
          </p:nvPr>
        </p:nvSpPr>
        <p:spPr/>
        <p:txBody>
          <a:bodyPr/>
          <a:lstStyle/>
          <a:p>
            <a:pPr>
              <a:defRPr/>
            </a:pPr>
            <a:fld id="{96C82D0B-7895-4FD3-A717-B313D6B7BEA5}" type="datetime1">
              <a:rPr lang="en-GB" altLang="en-US" smtClean="0"/>
              <a:pPr>
                <a:defRPr/>
              </a:pPr>
              <a:t>15/11/2020</a:t>
            </a:fld>
            <a:endParaRPr lang="en-GB" altLang="en-US" dirty="0"/>
          </a:p>
        </p:txBody>
      </p:sp>
      <p:sp>
        <p:nvSpPr>
          <p:cNvPr id="5" name="Slide Number Placeholder 4">
            <a:extLst>
              <a:ext uri="{FF2B5EF4-FFF2-40B4-BE49-F238E27FC236}">
                <a16:creationId xmlns:a16="http://schemas.microsoft.com/office/drawing/2014/main" id="{DAB15635-5C59-4608-925E-17AFB45EB29A}"/>
              </a:ext>
            </a:extLst>
          </p:cNvPr>
          <p:cNvSpPr>
            <a:spLocks noGrp="1"/>
          </p:cNvSpPr>
          <p:nvPr>
            <p:ph type="sldNum" sz="quarter" idx="12"/>
          </p:nvPr>
        </p:nvSpPr>
        <p:spPr/>
        <p:txBody>
          <a:bodyPr/>
          <a:lstStyle/>
          <a:p>
            <a:pPr>
              <a:defRPr/>
            </a:pPr>
            <a:fld id="{9C8937FD-5B0A-4FE4-9871-B538D5708EC8}" type="slidenum">
              <a:rPr lang="en-GB" altLang="en-US" smtClean="0"/>
              <a:pPr>
                <a:defRPr/>
              </a:pPr>
              <a:t>16</a:t>
            </a:fld>
            <a:endParaRPr lang="en-GB" altLang="en-US"/>
          </a:p>
        </p:txBody>
      </p:sp>
    </p:spTree>
    <p:extLst>
      <p:ext uri="{BB962C8B-B14F-4D97-AF65-F5344CB8AC3E}">
        <p14:creationId xmlns:p14="http://schemas.microsoft.com/office/powerpoint/2010/main" val="33711099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41B308-025D-4FD3-B85E-F1FFC667204A}"/>
              </a:ext>
            </a:extLst>
          </p:cNvPr>
          <p:cNvSpPr>
            <a:spLocks noGrp="1"/>
          </p:cNvSpPr>
          <p:nvPr>
            <p:ph idx="1"/>
          </p:nvPr>
        </p:nvSpPr>
        <p:spPr>
          <a:xfrm>
            <a:off x="457200" y="114300"/>
            <a:ext cx="8229600" cy="5618956"/>
          </a:xfrm>
        </p:spPr>
        <p:txBody>
          <a:bodyPr/>
          <a:lstStyle/>
          <a:p>
            <a:r>
              <a:rPr lang="en-GB" sz="2000" dirty="0"/>
              <a:t>Screening </a:t>
            </a:r>
          </a:p>
          <a:p>
            <a:pPr lvl="1"/>
            <a:r>
              <a:rPr lang="en-GB" sz="1600" dirty="0"/>
              <a:t>there’s a growing body of scientific concern that some testing is ‘over-diagnosing’ patients – that is, finding medical problems that may never cause harm, but can lead to an unnecessary diagnosis and avoidable distress. </a:t>
            </a:r>
          </a:p>
          <a:p>
            <a:pPr lvl="1"/>
            <a:r>
              <a:rPr lang="en-GB" sz="1600" dirty="0"/>
              <a:t>But we also know that many lives are saved by early detection and appropriate treatment</a:t>
            </a:r>
          </a:p>
          <a:p>
            <a:pPr lvl="1"/>
            <a:r>
              <a:rPr lang="en-GB" sz="1600" dirty="0"/>
              <a:t>Screening is proactive and is different from health promotion activities which advise people but don’t write to individuals in their homes. </a:t>
            </a:r>
          </a:p>
          <a:p>
            <a:pPr lvl="1"/>
            <a:r>
              <a:rPr lang="en-GB" sz="1600" dirty="0"/>
              <a:t>Screening programmes in the UK (unlike most of the world) guide people through the whole programme - test, information, referral to health services and treatment and care for those who need it.</a:t>
            </a:r>
          </a:p>
          <a:p>
            <a:pPr lvl="1"/>
            <a:r>
              <a:rPr lang="en-GB" sz="1600" dirty="0"/>
              <a:t>The UK National Screening Committee (UK NSC) is the national body that was set up in 1996 to oversee population screening in the UK, and in April 2013 we became part of PHE</a:t>
            </a:r>
          </a:p>
          <a:p>
            <a:pPr lvl="1"/>
            <a:r>
              <a:rPr lang="en-GB" sz="1600" dirty="0"/>
              <a:t>Based on UK NSC recommendations, main screening </a:t>
            </a:r>
            <a:r>
              <a:rPr lang="en-GB" sz="1600" dirty="0" err="1"/>
              <a:t>programmesa</a:t>
            </a:r>
            <a:r>
              <a:rPr lang="en-GB" sz="1600" dirty="0"/>
              <a:t> are</a:t>
            </a:r>
          </a:p>
          <a:p>
            <a:pPr lvl="2"/>
            <a:r>
              <a:rPr lang="en-GB" sz="1600" dirty="0"/>
              <a:t>three national cancer screening programmes: breast, bowel and cervical; </a:t>
            </a:r>
          </a:p>
          <a:p>
            <a:pPr lvl="2"/>
            <a:r>
              <a:rPr lang="en-GB" sz="1600" dirty="0"/>
              <a:t> eight non-cancer screening programmes: six antenatal and </a:t>
            </a:r>
            <a:r>
              <a:rPr lang="en-GB" sz="1600" dirty="0" err="1"/>
              <a:t>newborn</a:t>
            </a:r>
            <a:r>
              <a:rPr lang="en-GB" sz="1600" dirty="0"/>
              <a:t> (</a:t>
            </a:r>
            <a:r>
              <a:rPr lang="en-GB" sz="1600" dirty="0" err="1"/>
              <a:t>Fetal</a:t>
            </a:r>
            <a:r>
              <a:rPr lang="en-GB" sz="1600" dirty="0"/>
              <a:t> Anomaly, Infectious Diseases in Pregnancy, Sickle Cell and Thalassaemia, </a:t>
            </a:r>
            <a:r>
              <a:rPr lang="en-GB" sz="1600" dirty="0" err="1"/>
              <a:t>Newborn</a:t>
            </a:r>
            <a:r>
              <a:rPr lang="en-GB" sz="1600" dirty="0"/>
              <a:t> and Infant Physical Examination, </a:t>
            </a:r>
            <a:r>
              <a:rPr lang="en-GB" sz="1600" dirty="0" err="1"/>
              <a:t>Newborn</a:t>
            </a:r>
            <a:r>
              <a:rPr lang="en-GB" sz="1600" dirty="0"/>
              <a:t> Blood Spot and </a:t>
            </a:r>
            <a:r>
              <a:rPr lang="en-GB" sz="1600" dirty="0" err="1"/>
              <a:t>Newborn</a:t>
            </a:r>
            <a:r>
              <a:rPr lang="en-GB" sz="1600" dirty="0"/>
              <a:t> Hearing) and two young person and adult (Abdominal Aortic Aneurysm and Diabetic Eye).</a:t>
            </a:r>
          </a:p>
        </p:txBody>
      </p:sp>
      <p:sp>
        <p:nvSpPr>
          <p:cNvPr id="4" name="Date Placeholder 3">
            <a:extLst>
              <a:ext uri="{FF2B5EF4-FFF2-40B4-BE49-F238E27FC236}">
                <a16:creationId xmlns:a16="http://schemas.microsoft.com/office/drawing/2014/main" id="{E9AA8160-4237-42BF-BF0D-1395D6E697DF}"/>
              </a:ext>
            </a:extLst>
          </p:cNvPr>
          <p:cNvSpPr>
            <a:spLocks noGrp="1"/>
          </p:cNvSpPr>
          <p:nvPr>
            <p:ph type="dt" sz="half" idx="10"/>
          </p:nvPr>
        </p:nvSpPr>
        <p:spPr/>
        <p:txBody>
          <a:bodyPr/>
          <a:lstStyle/>
          <a:p>
            <a:pPr>
              <a:defRPr/>
            </a:pPr>
            <a:fld id="{96C82D0B-7895-4FD3-A717-B313D6B7BEA5}" type="datetime1">
              <a:rPr lang="en-GB" altLang="en-US" smtClean="0"/>
              <a:pPr>
                <a:defRPr/>
              </a:pPr>
              <a:t>15/11/2020</a:t>
            </a:fld>
            <a:endParaRPr lang="en-GB" altLang="en-US" dirty="0"/>
          </a:p>
        </p:txBody>
      </p:sp>
      <p:sp>
        <p:nvSpPr>
          <p:cNvPr id="5" name="Slide Number Placeholder 4">
            <a:extLst>
              <a:ext uri="{FF2B5EF4-FFF2-40B4-BE49-F238E27FC236}">
                <a16:creationId xmlns:a16="http://schemas.microsoft.com/office/drawing/2014/main" id="{DAB15635-5C59-4608-925E-17AFB45EB29A}"/>
              </a:ext>
            </a:extLst>
          </p:cNvPr>
          <p:cNvSpPr>
            <a:spLocks noGrp="1"/>
          </p:cNvSpPr>
          <p:nvPr>
            <p:ph type="sldNum" sz="quarter" idx="12"/>
          </p:nvPr>
        </p:nvSpPr>
        <p:spPr/>
        <p:txBody>
          <a:bodyPr/>
          <a:lstStyle/>
          <a:p>
            <a:pPr>
              <a:defRPr/>
            </a:pPr>
            <a:fld id="{9C8937FD-5B0A-4FE4-9871-B538D5708EC8}" type="slidenum">
              <a:rPr lang="en-GB" altLang="en-US" smtClean="0"/>
              <a:pPr>
                <a:defRPr/>
              </a:pPr>
              <a:t>17</a:t>
            </a:fld>
            <a:endParaRPr lang="en-GB" altLang="en-US"/>
          </a:p>
        </p:txBody>
      </p:sp>
    </p:spTree>
    <p:extLst>
      <p:ext uri="{BB962C8B-B14F-4D97-AF65-F5344CB8AC3E}">
        <p14:creationId xmlns:p14="http://schemas.microsoft.com/office/powerpoint/2010/main" val="6379017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41B308-025D-4FD3-B85E-F1FFC667204A}"/>
              </a:ext>
            </a:extLst>
          </p:cNvPr>
          <p:cNvSpPr>
            <a:spLocks noGrp="1"/>
          </p:cNvSpPr>
          <p:nvPr>
            <p:ph idx="1"/>
          </p:nvPr>
        </p:nvSpPr>
        <p:spPr>
          <a:xfrm>
            <a:off x="457200" y="620687"/>
            <a:ext cx="8229600" cy="4896545"/>
          </a:xfrm>
        </p:spPr>
        <p:txBody>
          <a:bodyPr/>
          <a:lstStyle/>
          <a:p>
            <a:r>
              <a:rPr lang="en-GB" sz="2000" dirty="0"/>
              <a:t>Good hygiene</a:t>
            </a:r>
          </a:p>
          <a:p>
            <a:pPr lvl="1"/>
            <a:r>
              <a:rPr lang="en-GB" sz="2000" dirty="0"/>
              <a:t>Very important to maintain good health</a:t>
            </a:r>
          </a:p>
          <a:p>
            <a:pPr lvl="1"/>
            <a:r>
              <a:rPr lang="en-GB" sz="2000" dirty="0"/>
              <a:t>Good personal hygiene is very important</a:t>
            </a:r>
          </a:p>
          <a:p>
            <a:pPr lvl="1"/>
            <a:r>
              <a:rPr lang="en-GB" sz="2000" dirty="0"/>
              <a:t>It is very important for the protection of our health and helps to prevent the spread of communicable diseases.</a:t>
            </a:r>
          </a:p>
          <a:p>
            <a:r>
              <a:rPr lang="en-GB" sz="2000" dirty="0"/>
              <a:t>Handwashing campaign </a:t>
            </a:r>
          </a:p>
          <a:p>
            <a:pPr lvl="1"/>
            <a:r>
              <a:rPr lang="en-GB" sz="2000" dirty="0"/>
              <a:t>This phase of the campaign focuses on the importance of washing your hands more often,  when you get to work or arrive home, after you blow your nose, cough or sneeze, before you eat or handle food</a:t>
            </a:r>
          </a:p>
          <a:p>
            <a:pPr lvl="1"/>
            <a:r>
              <a:rPr lang="en-GB" sz="2000" dirty="0"/>
              <a:t>You should wash your hands for 20 seconds, using soap and water or hand sanitiser. You should also cough or sneeze into tissues before binning them.</a:t>
            </a:r>
          </a:p>
        </p:txBody>
      </p:sp>
      <p:sp>
        <p:nvSpPr>
          <p:cNvPr id="4" name="Date Placeholder 3">
            <a:extLst>
              <a:ext uri="{FF2B5EF4-FFF2-40B4-BE49-F238E27FC236}">
                <a16:creationId xmlns:a16="http://schemas.microsoft.com/office/drawing/2014/main" id="{E9AA8160-4237-42BF-BF0D-1395D6E697DF}"/>
              </a:ext>
            </a:extLst>
          </p:cNvPr>
          <p:cNvSpPr>
            <a:spLocks noGrp="1"/>
          </p:cNvSpPr>
          <p:nvPr>
            <p:ph type="dt" sz="half" idx="10"/>
          </p:nvPr>
        </p:nvSpPr>
        <p:spPr/>
        <p:txBody>
          <a:bodyPr/>
          <a:lstStyle/>
          <a:p>
            <a:pPr>
              <a:defRPr/>
            </a:pPr>
            <a:fld id="{96C82D0B-7895-4FD3-A717-B313D6B7BEA5}" type="datetime1">
              <a:rPr lang="en-GB" altLang="en-US" smtClean="0"/>
              <a:pPr>
                <a:defRPr/>
              </a:pPr>
              <a:t>15/11/2020</a:t>
            </a:fld>
            <a:endParaRPr lang="en-GB" altLang="en-US" dirty="0"/>
          </a:p>
        </p:txBody>
      </p:sp>
      <p:sp>
        <p:nvSpPr>
          <p:cNvPr id="5" name="Slide Number Placeholder 4">
            <a:extLst>
              <a:ext uri="{FF2B5EF4-FFF2-40B4-BE49-F238E27FC236}">
                <a16:creationId xmlns:a16="http://schemas.microsoft.com/office/drawing/2014/main" id="{DAB15635-5C59-4608-925E-17AFB45EB29A}"/>
              </a:ext>
            </a:extLst>
          </p:cNvPr>
          <p:cNvSpPr>
            <a:spLocks noGrp="1"/>
          </p:cNvSpPr>
          <p:nvPr>
            <p:ph type="sldNum" sz="quarter" idx="12"/>
          </p:nvPr>
        </p:nvSpPr>
        <p:spPr/>
        <p:txBody>
          <a:bodyPr/>
          <a:lstStyle/>
          <a:p>
            <a:pPr>
              <a:defRPr/>
            </a:pPr>
            <a:fld id="{9C8937FD-5B0A-4FE4-9871-B538D5708EC8}" type="slidenum">
              <a:rPr lang="en-GB" altLang="en-US" smtClean="0"/>
              <a:pPr>
                <a:defRPr/>
              </a:pPr>
              <a:t>18</a:t>
            </a:fld>
            <a:endParaRPr lang="en-GB" altLang="en-US"/>
          </a:p>
        </p:txBody>
      </p:sp>
    </p:spTree>
    <p:extLst>
      <p:ext uri="{BB962C8B-B14F-4D97-AF65-F5344CB8AC3E}">
        <p14:creationId xmlns:p14="http://schemas.microsoft.com/office/powerpoint/2010/main" val="38984898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810B8-C308-48EF-A9C0-ACB1E310F34D}"/>
              </a:ext>
            </a:extLst>
          </p:cNvPr>
          <p:cNvSpPr>
            <a:spLocks noGrp="1"/>
          </p:cNvSpPr>
          <p:nvPr>
            <p:ph type="title"/>
          </p:nvPr>
        </p:nvSpPr>
        <p:spPr>
          <a:xfrm>
            <a:off x="457200" y="261386"/>
            <a:ext cx="8229600" cy="1143000"/>
          </a:xfrm>
        </p:spPr>
        <p:txBody>
          <a:bodyPr/>
          <a:lstStyle/>
          <a:p>
            <a:r>
              <a:rPr lang="en-GB" sz="2400" b="1" dirty="0">
                <a:effectLst>
                  <a:outerShdw blurRad="38100" dist="38100" dir="2700000" algn="tl">
                    <a:srgbClr val="000000">
                      <a:alpha val="43137"/>
                    </a:srgbClr>
                  </a:outerShdw>
                </a:effectLst>
              </a:rPr>
              <a:t>Module Evaluation Questionnaire – 10 minutes</a:t>
            </a:r>
          </a:p>
        </p:txBody>
      </p:sp>
      <p:sp>
        <p:nvSpPr>
          <p:cNvPr id="3" name="Content Placeholder 2">
            <a:extLst>
              <a:ext uri="{FF2B5EF4-FFF2-40B4-BE49-F238E27FC236}">
                <a16:creationId xmlns:a16="http://schemas.microsoft.com/office/drawing/2014/main" id="{C841B308-025D-4FD3-B85E-F1FFC667204A}"/>
              </a:ext>
            </a:extLst>
          </p:cNvPr>
          <p:cNvSpPr>
            <a:spLocks noGrp="1"/>
          </p:cNvSpPr>
          <p:nvPr>
            <p:ph idx="1"/>
          </p:nvPr>
        </p:nvSpPr>
        <p:spPr>
          <a:xfrm>
            <a:off x="457200" y="1268760"/>
            <a:ext cx="8229600" cy="4248473"/>
          </a:xfrm>
        </p:spPr>
        <p:txBody>
          <a:bodyPr/>
          <a:lstStyle/>
          <a:p>
            <a:r>
              <a:rPr lang="en-GB" sz="2000" dirty="0"/>
              <a:t>Please complete your evaluation on public health policy module</a:t>
            </a:r>
          </a:p>
          <a:p>
            <a:pPr marL="0" indent="0">
              <a:buNone/>
            </a:pPr>
            <a:endParaRPr lang="en-GB" sz="2000" dirty="0"/>
          </a:p>
        </p:txBody>
      </p:sp>
      <p:sp>
        <p:nvSpPr>
          <p:cNvPr id="4" name="Date Placeholder 3">
            <a:extLst>
              <a:ext uri="{FF2B5EF4-FFF2-40B4-BE49-F238E27FC236}">
                <a16:creationId xmlns:a16="http://schemas.microsoft.com/office/drawing/2014/main" id="{E9AA8160-4237-42BF-BF0D-1395D6E697DF}"/>
              </a:ext>
            </a:extLst>
          </p:cNvPr>
          <p:cNvSpPr>
            <a:spLocks noGrp="1"/>
          </p:cNvSpPr>
          <p:nvPr>
            <p:ph type="dt" sz="half" idx="10"/>
          </p:nvPr>
        </p:nvSpPr>
        <p:spPr/>
        <p:txBody>
          <a:bodyPr/>
          <a:lstStyle/>
          <a:p>
            <a:pPr>
              <a:defRPr/>
            </a:pPr>
            <a:fld id="{96C82D0B-7895-4FD3-A717-B313D6B7BEA5}" type="datetime1">
              <a:rPr lang="en-GB" altLang="en-US" smtClean="0"/>
              <a:pPr>
                <a:defRPr/>
              </a:pPr>
              <a:t>15/11/2020</a:t>
            </a:fld>
            <a:endParaRPr lang="en-GB" altLang="en-US" dirty="0"/>
          </a:p>
        </p:txBody>
      </p:sp>
      <p:sp>
        <p:nvSpPr>
          <p:cNvPr id="5" name="Slide Number Placeholder 4">
            <a:extLst>
              <a:ext uri="{FF2B5EF4-FFF2-40B4-BE49-F238E27FC236}">
                <a16:creationId xmlns:a16="http://schemas.microsoft.com/office/drawing/2014/main" id="{DAB15635-5C59-4608-925E-17AFB45EB29A}"/>
              </a:ext>
            </a:extLst>
          </p:cNvPr>
          <p:cNvSpPr>
            <a:spLocks noGrp="1"/>
          </p:cNvSpPr>
          <p:nvPr>
            <p:ph type="sldNum" sz="quarter" idx="12"/>
          </p:nvPr>
        </p:nvSpPr>
        <p:spPr/>
        <p:txBody>
          <a:bodyPr/>
          <a:lstStyle/>
          <a:p>
            <a:pPr>
              <a:defRPr/>
            </a:pPr>
            <a:fld id="{9C8937FD-5B0A-4FE4-9871-B538D5708EC8}" type="slidenum">
              <a:rPr lang="en-GB" altLang="en-US" smtClean="0"/>
              <a:pPr>
                <a:defRPr/>
              </a:pPr>
              <a:t>19</a:t>
            </a:fld>
            <a:endParaRPr lang="en-GB" altLang="en-US"/>
          </a:p>
        </p:txBody>
      </p:sp>
    </p:spTree>
    <p:extLst>
      <p:ext uri="{BB962C8B-B14F-4D97-AF65-F5344CB8AC3E}">
        <p14:creationId xmlns:p14="http://schemas.microsoft.com/office/powerpoint/2010/main" val="39822519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1830EDDE-539E-4B9A-AD6F-C0FB48CC3E2C}"/>
              </a:ext>
            </a:extLst>
          </p:cNvPr>
          <p:cNvPicPr>
            <a:picLocks noGrp="1" noChangeAspect="1"/>
          </p:cNvPicPr>
          <p:nvPr>
            <p:ph idx="1"/>
          </p:nvPr>
        </p:nvPicPr>
        <p:blipFill>
          <a:blip r:embed="rId2"/>
          <a:stretch>
            <a:fillRect/>
          </a:stretch>
        </p:blipFill>
        <p:spPr>
          <a:xfrm>
            <a:off x="631764" y="260350"/>
            <a:ext cx="4290312" cy="2304553"/>
          </a:xfrm>
        </p:spPr>
      </p:pic>
      <p:sp>
        <p:nvSpPr>
          <p:cNvPr id="4" name="Date Placeholder 3">
            <a:extLst>
              <a:ext uri="{FF2B5EF4-FFF2-40B4-BE49-F238E27FC236}">
                <a16:creationId xmlns:a16="http://schemas.microsoft.com/office/drawing/2014/main" id="{F2891D98-B432-476F-9342-9D66457F24F9}"/>
              </a:ext>
            </a:extLst>
          </p:cNvPr>
          <p:cNvSpPr>
            <a:spLocks noGrp="1"/>
          </p:cNvSpPr>
          <p:nvPr>
            <p:ph type="dt" sz="half" idx="10"/>
          </p:nvPr>
        </p:nvSpPr>
        <p:spPr/>
        <p:txBody>
          <a:bodyPr/>
          <a:lstStyle/>
          <a:p>
            <a:pPr>
              <a:defRPr/>
            </a:pPr>
            <a:fld id="{96C82D0B-7895-4FD3-A717-B313D6B7BEA5}" type="datetime1">
              <a:rPr lang="en-GB" altLang="en-US" smtClean="0"/>
              <a:pPr>
                <a:defRPr/>
              </a:pPr>
              <a:t>15/11/2020</a:t>
            </a:fld>
            <a:endParaRPr lang="en-GB" altLang="en-US" dirty="0"/>
          </a:p>
        </p:txBody>
      </p:sp>
      <p:sp>
        <p:nvSpPr>
          <p:cNvPr id="5" name="Slide Number Placeholder 4">
            <a:extLst>
              <a:ext uri="{FF2B5EF4-FFF2-40B4-BE49-F238E27FC236}">
                <a16:creationId xmlns:a16="http://schemas.microsoft.com/office/drawing/2014/main" id="{D05D4B69-B5D5-41E7-8BFA-F64678980D38}"/>
              </a:ext>
            </a:extLst>
          </p:cNvPr>
          <p:cNvSpPr>
            <a:spLocks noGrp="1"/>
          </p:cNvSpPr>
          <p:nvPr>
            <p:ph type="sldNum" sz="quarter" idx="12"/>
          </p:nvPr>
        </p:nvSpPr>
        <p:spPr/>
        <p:txBody>
          <a:bodyPr/>
          <a:lstStyle/>
          <a:p>
            <a:pPr>
              <a:defRPr/>
            </a:pPr>
            <a:fld id="{9C8937FD-5B0A-4FE4-9871-B538D5708EC8}" type="slidenum">
              <a:rPr lang="en-GB" altLang="en-US" smtClean="0"/>
              <a:pPr>
                <a:defRPr/>
              </a:pPr>
              <a:t>20</a:t>
            </a:fld>
            <a:endParaRPr lang="en-GB" altLang="en-US"/>
          </a:p>
        </p:txBody>
      </p:sp>
      <p:pic>
        <p:nvPicPr>
          <p:cNvPr id="9" name="Picture 8">
            <a:extLst>
              <a:ext uri="{FF2B5EF4-FFF2-40B4-BE49-F238E27FC236}">
                <a16:creationId xmlns:a16="http://schemas.microsoft.com/office/drawing/2014/main" id="{42EC1045-528C-46D6-B656-9CAF6DD61CB7}"/>
              </a:ext>
            </a:extLst>
          </p:cNvPr>
          <p:cNvPicPr>
            <a:picLocks noChangeAspect="1"/>
          </p:cNvPicPr>
          <p:nvPr/>
        </p:nvPicPr>
        <p:blipFill>
          <a:blip r:embed="rId3"/>
          <a:stretch>
            <a:fillRect/>
          </a:stretch>
        </p:blipFill>
        <p:spPr>
          <a:xfrm>
            <a:off x="5076056" y="692696"/>
            <a:ext cx="3898777" cy="4104456"/>
          </a:xfrm>
          <a:prstGeom prst="rect">
            <a:avLst/>
          </a:prstGeom>
        </p:spPr>
      </p:pic>
      <p:pic>
        <p:nvPicPr>
          <p:cNvPr id="11" name="Picture 10">
            <a:extLst>
              <a:ext uri="{FF2B5EF4-FFF2-40B4-BE49-F238E27FC236}">
                <a16:creationId xmlns:a16="http://schemas.microsoft.com/office/drawing/2014/main" id="{82DCBDC6-6A7B-401B-A510-83FC3F821B64}"/>
              </a:ext>
            </a:extLst>
          </p:cNvPr>
          <p:cNvPicPr>
            <a:picLocks noChangeAspect="1"/>
          </p:cNvPicPr>
          <p:nvPr/>
        </p:nvPicPr>
        <p:blipFill>
          <a:blip r:embed="rId4"/>
          <a:stretch>
            <a:fillRect/>
          </a:stretch>
        </p:blipFill>
        <p:spPr>
          <a:xfrm>
            <a:off x="827531" y="2960950"/>
            <a:ext cx="3898778" cy="2664296"/>
          </a:xfrm>
          <a:prstGeom prst="rect">
            <a:avLst/>
          </a:prstGeom>
        </p:spPr>
      </p:pic>
    </p:spTree>
    <p:extLst>
      <p:ext uri="{BB962C8B-B14F-4D97-AF65-F5344CB8AC3E}">
        <p14:creationId xmlns:p14="http://schemas.microsoft.com/office/powerpoint/2010/main" val="37639659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7E5F6F79-302B-4DB7-81AD-ADCE0C676CC3}"/>
              </a:ext>
            </a:extLst>
          </p:cNvPr>
          <p:cNvSpPr>
            <a:spLocks noGrp="1"/>
          </p:cNvSpPr>
          <p:nvPr>
            <p:ph type="title"/>
          </p:nvPr>
        </p:nvSpPr>
        <p:spPr/>
        <p:txBody>
          <a:bodyPr/>
          <a:lstStyle/>
          <a:p>
            <a:r>
              <a:rPr lang="en-GB" altLang="en-US" b="1"/>
              <a:t>QUESTION TIME</a:t>
            </a:r>
          </a:p>
        </p:txBody>
      </p:sp>
      <p:pic>
        <p:nvPicPr>
          <p:cNvPr id="10243" name="Content Placeholder 5">
            <a:extLst>
              <a:ext uri="{FF2B5EF4-FFF2-40B4-BE49-F238E27FC236}">
                <a16:creationId xmlns:a16="http://schemas.microsoft.com/office/drawing/2014/main" id="{916E4EAA-0A60-4401-B5D3-6D433DDF5B1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348038" y="2359025"/>
            <a:ext cx="2146300" cy="2139950"/>
          </a:xfrm>
        </p:spPr>
      </p:pic>
      <p:sp>
        <p:nvSpPr>
          <p:cNvPr id="4" name="Date Placeholder 3">
            <a:extLst>
              <a:ext uri="{FF2B5EF4-FFF2-40B4-BE49-F238E27FC236}">
                <a16:creationId xmlns:a16="http://schemas.microsoft.com/office/drawing/2014/main" id="{1E4F7DB9-11E7-4E86-A5BB-2F96B3017133}"/>
              </a:ext>
            </a:extLst>
          </p:cNvPr>
          <p:cNvSpPr>
            <a:spLocks noGrp="1"/>
          </p:cNvSpPr>
          <p:nvPr>
            <p:ph type="dt" sz="quarter" idx="10"/>
          </p:nvPr>
        </p:nvSpPr>
        <p:spPr/>
        <p:txBody>
          <a:bodyPr/>
          <a:lstStyle/>
          <a:p>
            <a:pPr>
              <a:defRPr/>
            </a:pPr>
            <a:fld id="{C329EE58-E6A4-4677-BD48-D1D3A6272A9B}" type="datetime1">
              <a:rPr lang="en-GB" altLang="en-US" smtClean="0"/>
              <a:pPr>
                <a:defRPr/>
              </a:pPr>
              <a:t>15/11/2020</a:t>
            </a:fld>
            <a:endParaRPr lang="en-GB" altLang="en-US" dirty="0"/>
          </a:p>
        </p:txBody>
      </p:sp>
      <p:sp>
        <p:nvSpPr>
          <p:cNvPr id="10245" name="Slide Number Placeholder 4">
            <a:extLst>
              <a:ext uri="{FF2B5EF4-FFF2-40B4-BE49-F238E27FC236}">
                <a16:creationId xmlns:a16="http://schemas.microsoft.com/office/drawing/2014/main" id="{4E4E7353-2892-4842-BC8F-23974A0BFB3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fld id="{6660F80C-6B40-4C65-90E5-A36FB32E49A0}"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pic>
        <p:nvPicPr>
          <p:cNvPr id="10246" name="Picture 6">
            <a:extLst>
              <a:ext uri="{FF2B5EF4-FFF2-40B4-BE49-F238E27FC236}">
                <a16:creationId xmlns:a16="http://schemas.microsoft.com/office/drawing/2014/main" id="{67986CC4-2786-41DA-9682-792B19A271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713" y="1417638"/>
            <a:ext cx="1871662" cy="244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7" name="Picture 7">
            <a:extLst>
              <a:ext uri="{FF2B5EF4-FFF2-40B4-BE49-F238E27FC236}">
                <a16:creationId xmlns:a16="http://schemas.microsoft.com/office/drawing/2014/main" id="{185A2D02-C276-40C3-A0D9-C188AD14DD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16688" y="3644900"/>
            <a:ext cx="2468562"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B3F69BF7-CA92-4188-80D5-7B0DED810835}"/>
              </a:ext>
            </a:extLst>
          </p:cNvPr>
          <p:cNvSpPr>
            <a:spLocks noGrp="1"/>
          </p:cNvSpPr>
          <p:nvPr>
            <p:ph type="title"/>
          </p:nvPr>
        </p:nvSpPr>
        <p:spPr>
          <a:xfrm>
            <a:off x="628650" y="0"/>
            <a:ext cx="7886700" cy="908050"/>
          </a:xfrm>
        </p:spPr>
        <p:txBody>
          <a:bodyPr/>
          <a:lstStyle/>
          <a:p>
            <a:r>
              <a:rPr lang="en-GB" altLang="en-US" sz="2800" b="1">
                <a:latin typeface="Arial" panose="020B0604020202020204" pitchFamily="34" charset="0"/>
                <a:cs typeface="Arial" panose="020B0604020202020204" pitchFamily="34" charset="0"/>
              </a:rPr>
              <a:t>REFERENCES &amp; ESSENTIAL READINGS</a:t>
            </a:r>
          </a:p>
        </p:txBody>
      </p:sp>
      <p:sp>
        <p:nvSpPr>
          <p:cNvPr id="11267" name="Content Placeholder 2">
            <a:extLst>
              <a:ext uri="{FF2B5EF4-FFF2-40B4-BE49-F238E27FC236}">
                <a16:creationId xmlns:a16="http://schemas.microsoft.com/office/drawing/2014/main" id="{614AD307-E18E-4D45-9FE5-B474405AFFB7}"/>
              </a:ext>
            </a:extLst>
          </p:cNvPr>
          <p:cNvSpPr>
            <a:spLocks noGrp="1"/>
          </p:cNvSpPr>
          <p:nvPr>
            <p:ph idx="1"/>
          </p:nvPr>
        </p:nvSpPr>
        <p:spPr>
          <a:xfrm>
            <a:off x="107950" y="908050"/>
            <a:ext cx="8856663" cy="4752975"/>
          </a:xfrm>
        </p:spPr>
        <p:txBody>
          <a:bodyPr/>
          <a:lstStyle/>
          <a:p>
            <a:pPr marL="0" indent="0">
              <a:buFont typeface="Arial" panose="020B0604020202020204" pitchFamily="34" charset="0"/>
              <a:buNone/>
            </a:pPr>
            <a:r>
              <a:rPr lang="en-GB" altLang="en-US" sz="1400" dirty="0">
                <a:latin typeface="Arial" panose="020B0604020202020204" pitchFamily="34" charset="0"/>
                <a:cs typeface="Arial" panose="020B0604020202020204" pitchFamily="34" charset="0"/>
              </a:rPr>
              <a:t>Al-</a:t>
            </a:r>
            <a:r>
              <a:rPr lang="en-GB" altLang="en-US" sz="1400" dirty="0" err="1">
                <a:latin typeface="Arial" panose="020B0604020202020204" pitchFamily="34" charset="0"/>
                <a:cs typeface="Arial" panose="020B0604020202020204" pitchFamily="34" charset="0"/>
              </a:rPr>
              <a:t>Dmour</a:t>
            </a:r>
            <a:r>
              <a:rPr lang="en-GB" altLang="en-US" sz="1400" dirty="0">
                <a:latin typeface="Arial" panose="020B0604020202020204" pitchFamily="34" charset="0"/>
                <a:cs typeface="Arial" panose="020B0604020202020204" pitchFamily="34" charset="0"/>
              </a:rPr>
              <a:t>, H., </a:t>
            </a:r>
            <a:r>
              <a:rPr lang="en-GB" altLang="en-US" sz="1400" dirty="0" err="1">
                <a:latin typeface="Arial" panose="020B0604020202020204" pitchFamily="34" charset="0"/>
                <a:cs typeface="Arial" panose="020B0604020202020204" pitchFamily="34" charset="0"/>
              </a:rPr>
              <a:t>Masa’Deh</a:t>
            </a:r>
            <a:r>
              <a:rPr lang="en-GB" altLang="en-US" sz="1400" dirty="0">
                <a:latin typeface="Arial" panose="020B0604020202020204" pitchFamily="34" charset="0"/>
                <a:cs typeface="Arial" panose="020B0604020202020204" pitchFamily="34" charset="0"/>
              </a:rPr>
              <a:t>, R.E., Salman, A., </a:t>
            </a:r>
            <a:r>
              <a:rPr lang="en-GB" altLang="en-US" sz="1400" dirty="0" err="1">
                <a:latin typeface="Arial" panose="020B0604020202020204" pitchFamily="34" charset="0"/>
                <a:cs typeface="Arial" panose="020B0604020202020204" pitchFamily="34" charset="0"/>
              </a:rPr>
              <a:t>Abuhashesh</a:t>
            </a:r>
            <a:r>
              <a:rPr lang="en-GB" altLang="en-US" sz="1400" dirty="0">
                <a:latin typeface="Arial" panose="020B0604020202020204" pitchFamily="34" charset="0"/>
                <a:cs typeface="Arial" panose="020B0604020202020204" pitchFamily="34" charset="0"/>
              </a:rPr>
              <a:t>, M. and Al-</a:t>
            </a:r>
            <a:r>
              <a:rPr lang="en-GB" altLang="en-US" sz="1400" dirty="0" err="1">
                <a:latin typeface="Arial" panose="020B0604020202020204" pitchFamily="34" charset="0"/>
                <a:cs typeface="Arial" panose="020B0604020202020204" pitchFamily="34" charset="0"/>
              </a:rPr>
              <a:t>Dmour</a:t>
            </a:r>
            <a:r>
              <a:rPr lang="en-GB" altLang="en-US" sz="1400" dirty="0">
                <a:latin typeface="Arial" panose="020B0604020202020204" pitchFamily="34" charset="0"/>
                <a:cs typeface="Arial" panose="020B0604020202020204" pitchFamily="34" charset="0"/>
              </a:rPr>
              <a:t>, R. (2020) Influence of Social Media Platforms on Public Health Protection Against the COVID-19 Pandemic via the Mediating Effects of Public Health Awareness and </a:t>
            </a:r>
            <a:r>
              <a:rPr lang="en-GB" altLang="en-US" sz="1400" dirty="0" err="1">
                <a:latin typeface="Arial" panose="020B0604020202020204" pitchFamily="34" charset="0"/>
                <a:cs typeface="Arial" panose="020B0604020202020204" pitchFamily="34" charset="0"/>
              </a:rPr>
              <a:t>Behavioral</a:t>
            </a:r>
            <a:r>
              <a:rPr lang="en-GB" altLang="en-US" sz="1400" dirty="0">
                <a:latin typeface="Arial" panose="020B0604020202020204" pitchFamily="34" charset="0"/>
                <a:cs typeface="Arial" panose="020B0604020202020204" pitchFamily="34" charset="0"/>
              </a:rPr>
              <a:t> Changes: Integrated Model (Preprint), Journal of Medical Internet Research, available </a:t>
            </a:r>
            <a:r>
              <a:rPr lang="en-GB" altLang="en-US" sz="1400" dirty="0" err="1">
                <a:latin typeface="Arial" panose="020B0604020202020204" pitchFamily="34" charset="0"/>
                <a:cs typeface="Arial" panose="020B0604020202020204" pitchFamily="34" charset="0"/>
              </a:rPr>
              <a:t>at:http</a:t>
            </a:r>
            <a:r>
              <a:rPr lang="en-GB" altLang="en-US" sz="1400" dirty="0">
                <a:latin typeface="Arial" panose="020B0604020202020204" pitchFamily="34" charset="0"/>
                <a:cs typeface="Arial" panose="020B0604020202020204" pitchFamily="34" charset="0"/>
              </a:rPr>
              <a:t>://doi.org/10.2196/preprints.19996.</a:t>
            </a:r>
          </a:p>
          <a:p>
            <a:pPr marL="0" indent="0">
              <a:buFont typeface="Arial" panose="020B0604020202020204" pitchFamily="34" charset="0"/>
              <a:buNone/>
            </a:pPr>
            <a:r>
              <a:rPr lang="en-GB" altLang="en-US" sz="1400" dirty="0">
                <a:latin typeface="Arial" panose="020B0604020202020204" pitchFamily="34" charset="0"/>
                <a:cs typeface="Arial" panose="020B0604020202020204" pitchFamily="34" charset="0"/>
              </a:rPr>
              <a:t>Hootsuite (2020) How to Use Social Media in Healthcare: A Guide for Health Professionals. Social Media Marketing &amp; Management Dashboard, 28 July, available at: https://blog.hootsuite.com/social-media-health-care/ (accessed 15 November 2020).</a:t>
            </a:r>
          </a:p>
          <a:p>
            <a:pPr marL="0" indent="0">
              <a:buFont typeface="Arial" panose="020B0604020202020204" pitchFamily="34" charset="0"/>
              <a:buNone/>
            </a:pPr>
            <a:r>
              <a:rPr lang="en-GB" altLang="en-US" sz="1400" dirty="0">
                <a:latin typeface="Arial" panose="020B0604020202020204" pitchFamily="34" charset="0"/>
                <a:cs typeface="Arial" panose="020B0604020202020204" pitchFamily="34" charset="0"/>
              </a:rPr>
              <a:t>Public Health England. (2014) Communicable disease outbreak management: operational guidance, available at: https://www.gov.uk/government/publications/communicable-disease-outbreak-management-operational-guidance (accessed 15 November 2020).</a:t>
            </a:r>
          </a:p>
          <a:p>
            <a:pPr marL="0" indent="0">
              <a:buFont typeface="Arial" panose="020B0604020202020204" pitchFamily="34" charset="0"/>
              <a:buNone/>
            </a:pPr>
            <a:r>
              <a:rPr lang="en-GB" altLang="en-US" sz="1400" dirty="0">
                <a:latin typeface="Arial" panose="020B0604020202020204" pitchFamily="34" charset="0"/>
                <a:cs typeface="Arial" panose="020B0604020202020204" pitchFamily="34" charset="0"/>
              </a:rPr>
              <a:t>NHS. (2017), NHS England Incident Response Plan, NHS Choices, NHS, available at: https://www.england.nhs.uk/publication/nhs-england-incident-response-plan-national/ (accessed 15 November 2020).</a:t>
            </a:r>
          </a:p>
          <a:p>
            <a:pPr marL="0" indent="0">
              <a:buFont typeface="Arial" panose="020B0604020202020204" pitchFamily="34" charset="0"/>
              <a:buNone/>
            </a:pPr>
            <a:r>
              <a:rPr lang="en-GB" altLang="en-US" sz="1400" dirty="0">
                <a:latin typeface="Arial" panose="020B0604020202020204" pitchFamily="34" charset="0"/>
                <a:cs typeface="Arial" panose="020B0604020202020204" pitchFamily="34" charset="0"/>
              </a:rPr>
              <a:t>Department of Health &amp; Social Care. (2020) UK pandemic preparedness, available at: https://www.gov.uk/government/publications/uk-pandemic-preparedness/uk-pandemic-preparedness (accessed 15 November 2020).</a:t>
            </a:r>
          </a:p>
          <a:p>
            <a:pPr marL="0" indent="0">
              <a:buFont typeface="Arial" panose="020B0604020202020204" pitchFamily="34" charset="0"/>
              <a:buNone/>
            </a:pPr>
            <a:endParaRPr lang="en-GB" altLang="en-US" sz="14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TotalTime>
  <Words>1223</Words>
  <Application>Microsoft Office PowerPoint</Application>
  <PresentationFormat>On-screen Show (4:3)</PresentationFormat>
  <Paragraphs>135</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Myriad Pro</vt:lpstr>
      <vt:lpstr>Verdana</vt:lpstr>
      <vt:lpstr>Wingdings</vt:lpstr>
      <vt:lpstr>20140311PresentationUWTSDTemplate</vt:lpstr>
      <vt:lpstr>BMHP5013 PUBLIC HEALTH POLICY </vt:lpstr>
      <vt:lpstr>AIM OF LECTURE</vt:lpstr>
      <vt:lpstr>Main Public Health England Campaigns</vt:lpstr>
      <vt:lpstr>Moving More</vt:lpstr>
      <vt:lpstr>PowerPoint Presentation</vt:lpstr>
      <vt:lpstr>PowerPoint Presentation</vt:lpstr>
      <vt:lpstr>PowerPoint Presentation</vt:lpstr>
      <vt:lpstr>ACTIVITY -1 – 20 minutes </vt:lpstr>
      <vt:lpstr>Platforms used for public health awareness/campaigns</vt:lpstr>
      <vt:lpstr>Emergency Preparedness</vt:lpstr>
      <vt:lpstr>PowerPoint Presentation</vt:lpstr>
      <vt:lpstr>Emergency Preparedness, Resilience and Response (EPRR)</vt:lpstr>
      <vt:lpstr>PowerPoint Presentation</vt:lpstr>
      <vt:lpstr>UK Pandemic preparedness plans</vt:lpstr>
      <vt:lpstr>Activity – 2 – 20 minutes</vt:lpstr>
      <vt:lpstr>Programmes for health protection: Immunisation, Screening, good hygiene </vt:lpstr>
      <vt:lpstr>PowerPoint Presentation</vt:lpstr>
      <vt:lpstr>PowerPoint Presentation</vt:lpstr>
      <vt:lpstr>Module Evaluation Questionnaire – 10 minutes</vt:lpstr>
      <vt:lpstr>PowerPoint Presentation</vt:lpstr>
      <vt:lpstr>QUESTION TIME</vt:lpstr>
      <vt:lpstr>REFERENCES &amp; ESSENTIAL 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BMHP5013 PUBLIC HEALTH POLICY </dc:title>
  <dc:creator>Besty Jose</dc:creator>
  <cp:lastModifiedBy>Besty Jose</cp:lastModifiedBy>
  <cp:revision>2</cp:revision>
  <dcterms:created xsi:type="dcterms:W3CDTF">2020-11-15T14:04:17Z</dcterms:created>
  <dcterms:modified xsi:type="dcterms:W3CDTF">2020-11-15T15:10:42Z</dcterms:modified>
</cp:coreProperties>
</file>