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F6F627-0713-4F77-AE44-097CE8D6CDA8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8F97F-CD23-44EE-9DE6-B556511540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557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F4D4DF-27AC-461E-B437-992DF28A875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275" y="4722813"/>
            <a:ext cx="5408613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3D56E-02B6-405B-99DE-AF45542F7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259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8146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1357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4820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2086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073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6406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716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52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586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0309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6120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8220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F3D56E-02B6-405B-99DE-AF45542F72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237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741B9F7-A753-4CF1-B729-0FEB43D383E6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15E962A-D71D-4B4D-8449-1D5F07E32FD3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 Swimming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Once children learn to swim with confidence they are able to take part in a variety of water based activities such as:</a:t>
            </a:r>
          </a:p>
          <a:p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Lifesaving.</a:t>
            </a:r>
          </a:p>
          <a:p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Survival swimming.</a:t>
            </a:r>
          </a:p>
          <a:p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Synchronised swimming.</a:t>
            </a:r>
          </a:p>
          <a:p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Water Polo.</a:t>
            </a:r>
          </a:p>
          <a:p>
            <a:r>
              <a:rPr lang="en-GB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Competitive swimming.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218" name="Picture 2" descr="C:\Users\k.thomas\AppData\Local\Microsoft\Windows\Temporary Internet Files\Content.IE5\RULHQE1H\Swimming_11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08920"/>
            <a:ext cx="316835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53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Swimming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Competitive swimming is governed by different bodies who state the laws</a:t>
            </a:r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endParaRPr lang="en-GB" sz="28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 – La Federation </a:t>
            </a:r>
            <a:r>
              <a:rPr lang="en-GB" sz="2800" dirty="0" err="1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Internationale</a:t>
            </a:r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Natation (The International Governing Body of Swimming).</a:t>
            </a:r>
          </a:p>
          <a:p>
            <a:pPr marL="137160" indent="0">
              <a:buNone/>
            </a:pPr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is the world governing body for five aquatic           disciplines: </a:t>
            </a:r>
            <a:r>
              <a:rPr lang="en-GB" sz="2800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Swimming,  Diving, </a:t>
            </a:r>
            <a:r>
              <a:rPr lang="en-GB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2800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ater </a:t>
            </a:r>
            <a:r>
              <a:rPr lang="en-GB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800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olo, </a:t>
            </a:r>
            <a:r>
              <a:rPr lang="en-GB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800" i="1" dirty="0" err="1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ynchro</a:t>
            </a:r>
            <a:r>
              <a:rPr lang="en-GB" sz="2800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and Open </a:t>
            </a:r>
            <a:r>
              <a:rPr lang="en-GB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2800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ater </a:t>
            </a:r>
            <a:r>
              <a:rPr lang="en-GB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800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wimming</a:t>
            </a:r>
            <a:r>
              <a:rPr lang="en-GB" sz="2800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37160" indent="0">
              <a:buNone/>
            </a:pPr>
            <a:endParaRPr lang="en-GB" sz="2800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bodies include:</a:t>
            </a:r>
            <a:r>
              <a:rPr lang="en-GB" i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Swim England, Swim Ireland, Scottish Swimming, Swim Wales.</a:t>
            </a:r>
            <a:endParaRPr lang="en-GB" sz="2800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8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91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Gala Organisation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Competition at a lower level may involve ‘fun’ races involving a variety of floats and balls to encourage and involve all abilities.</a:t>
            </a:r>
          </a:p>
          <a:p>
            <a:pPr marL="0" indent="0">
              <a:buNone/>
            </a:pPr>
            <a:endParaRPr lang="en-GB" sz="28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Competition at a higher level must abide by the governing bodies of the sport.</a:t>
            </a:r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635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Officials Required for a Gala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officials below play an important role in ensuring the smooth organisation and running of a gala:</a:t>
            </a:r>
          </a:p>
          <a:p>
            <a:r>
              <a:rPr lang="en-GB" sz="2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Referees (at least one but maybe two or three).</a:t>
            </a:r>
          </a:p>
          <a:p>
            <a:r>
              <a:rPr lang="en-GB" sz="2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Starter.</a:t>
            </a:r>
          </a:p>
          <a:p>
            <a:r>
              <a:rPr lang="en-GB" sz="2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Judges (at least six).</a:t>
            </a:r>
          </a:p>
          <a:p>
            <a:r>
              <a:rPr lang="en-GB" sz="2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Chief Timekeeper (at least one but maybe two or three).</a:t>
            </a:r>
          </a:p>
          <a:p>
            <a:r>
              <a:rPr lang="en-GB" sz="2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Timekeepers (one per lane).</a:t>
            </a:r>
          </a:p>
          <a:p>
            <a:r>
              <a:rPr lang="en-GB" sz="2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Competition Stewards.</a:t>
            </a:r>
          </a:p>
          <a:p>
            <a:r>
              <a:rPr lang="en-GB" sz="2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Recorder.</a:t>
            </a:r>
          </a:p>
          <a:p>
            <a:r>
              <a:rPr lang="en-GB" sz="2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Announcer.</a:t>
            </a:r>
            <a:endParaRPr lang="en-GB" sz="2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992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Referee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Referee is in charge of the whole </a:t>
            </a:r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28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ala and has control of the other officials. They are responsible for: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safety of all competitors.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nsuring the pool and facilities are suitable for the event.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aking sure technical rules relating to </a:t>
            </a:r>
            <a:r>
              <a:rPr lang="en-GB" sz="2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Starts, Turns, Finishes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2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Strokes 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adhered to and anyone breaking these laws is disqualified.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iving the Starter the signal to start a race.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aking a final decision if the Judges disagree.</a:t>
            </a:r>
          </a:p>
          <a:p>
            <a:endParaRPr lang="en-GB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:\Users\k.thomas\AppData\Local\Microsoft\Windows\Temporary Internet Files\Content.IE5\LTIMNGRE\cc-library01000231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21088"/>
            <a:ext cx="194421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3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Judges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usually three types of Judge and they may take a turn at each role during a gala:</a:t>
            </a:r>
          </a:p>
          <a:p>
            <a:r>
              <a:rPr lang="en-GB" sz="3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Stroke Judge.</a:t>
            </a:r>
          </a:p>
          <a:p>
            <a:r>
              <a:rPr lang="en-GB" sz="3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Turning Judge.</a:t>
            </a:r>
          </a:p>
          <a:p>
            <a:r>
              <a:rPr lang="en-GB" sz="3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Finish Judge.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 descr="C:\Users\k.thomas\AppData\Local\Microsoft\Windows\Temporary Internet Files\Content.IE5\Q406G7FL\judge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40968"/>
            <a:ext cx="342668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559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Starter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of the Starter is: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 start the race when the referee has given the signal to them.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 remind the swimmers that they will be disqualified for a false start if the gala is being run on a one start only basis.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C:\Users\k.thomas\AppData\Local\Microsoft\Windows\Temporary Internet Files\Content.IE5\LTIMNGRE\icon8_400x4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93096"/>
            <a:ext cx="295232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14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Chief Timekeeper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person is responsible for:</a:t>
            </a:r>
          </a:p>
          <a:p>
            <a:pPr marL="0" indent="0">
              <a:buNone/>
            </a:pPr>
            <a:endParaRPr lang="en-GB" sz="36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llocating timekeepers to lanes.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hecking the timers.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ollecting recorded times at the end of races.</a:t>
            </a:r>
          </a:p>
          <a:p>
            <a:endParaRPr lang="en-GB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9" name="Picture 3" descr="C:\Users\k.thomas\AppData\Local\Microsoft\Windows\Temporary Internet Files\Content.IE5\LTIMNGRE\48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92896"/>
            <a:ext cx="230425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78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Timekeepers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These are responsible for timing individual lanes.</a:t>
            </a:r>
            <a:endParaRPr lang="en-GB" sz="4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2" descr="C:\Users\k.thomas\AppData\Local\Microsoft\Windows\Temporary Internet Files\Content.IE5\Q406G7FL\Time-Management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12976"/>
            <a:ext cx="684076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920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 Stewards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These are responsible for: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aking sure swimmers get to their race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ehaviour in changing rooms.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rranging heats.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eporting to the referee any violation of the laws regarding advertising.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657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Recorder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Recorder is responsible for:</a:t>
            </a:r>
          </a:p>
          <a:p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Recording the results of races including times achieved.</a:t>
            </a:r>
          </a:p>
          <a:p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Arranging swimmers into heats and organising finalists.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C:\Users\k.thomas\AppData\Local\Microsoft\Windows\Temporary Internet Files\Content.IE5\RULHQE1H\meso08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259" y="4005064"/>
            <a:ext cx="457200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29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Announcer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Announcer has many announcements to make in a gala. They include :</a:t>
            </a:r>
          </a:p>
          <a:p>
            <a:pPr marL="0" indent="0">
              <a:buNone/>
            </a:pPr>
            <a:endParaRPr lang="en-GB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afety regulations.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esults of races.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imes of swimmers.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ames of swimmers (for heats, finals etc.).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nything requested by Referee.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C:\Users\k.thomas\AppData\Local\Microsoft\Windows\Temporary Internet Files\Content.IE5\6TGRDI4X\Announcer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76872"/>
            <a:ext cx="233975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01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YOUR GALA!!!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en-GB" sz="2000" b="1" u="sng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Suggested Roles For the Gala with Year 5</a:t>
            </a:r>
          </a:p>
          <a:p>
            <a:endParaRPr lang="en-GB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Referee </a:t>
            </a:r>
            <a:r>
              <a:rPr lang="en-GB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Judges </a:t>
            </a:r>
            <a:r>
              <a:rPr lang="en-GB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  (strokes) and  (starts and turns)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Starter</a:t>
            </a:r>
            <a:r>
              <a:rPr lang="en-GB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Competitor Stewards </a:t>
            </a:r>
            <a:r>
              <a:rPr lang="en-GB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Recorder </a:t>
            </a:r>
            <a:r>
              <a:rPr lang="en-GB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Announcer</a:t>
            </a:r>
            <a:r>
              <a:rPr lang="en-GB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 1 </a:t>
            </a:r>
            <a:r>
              <a:rPr lang="en-GB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</a:p>
          <a:p>
            <a:r>
              <a:rPr lang="en-GB" sz="20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 2 </a:t>
            </a:r>
            <a:r>
              <a:rPr lang="en-GB" sz="200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endParaRPr lang="en-GB" sz="20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37160" indent="0">
              <a:buNone/>
            </a:pPr>
            <a:endParaRPr lang="en-GB" sz="20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14" descr="C:\Users\k.thomas\AppData\Local\Microsoft\Windows\Temporary Internet Files\Content.IE5\Q406G7FL\stroke_correction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656"/>
            <a:ext cx="381642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03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302</TotalTime>
  <Words>569</Words>
  <Application>Microsoft Office PowerPoint</Application>
  <PresentationFormat>On-screen Show (4:3)</PresentationFormat>
  <Paragraphs>99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Apex</vt:lpstr>
      <vt:lpstr>Competition Swimming</vt:lpstr>
      <vt:lpstr>Competitive Swimming</vt:lpstr>
      <vt:lpstr>Gala Organisation</vt:lpstr>
      <vt:lpstr>Officials Required for a Gala</vt:lpstr>
      <vt:lpstr>Referee</vt:lpstr>
      <vt:lpstr>Judges</vt:lpstr>
      <vt:lpstr>Starter</vt:lpstr>
      <vt:lpstr>Chief Timekeeper</vt:lpstr>
      <vt:lpstr>Timekeepers</vt:lpstr>
      <vt:lpstr>Competition Stewards</vt:lpstr>
      <vt:lpstr>Recorder</vt:lpstr>
      <vt:lpstr>Announcer</vt:lpstr>
      <vt:lpstr>YOUR GALA!!!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Competition Swimming.</dc:title>
  <dc:creator>Administrator</dc:creator>
  <cp:lastModifiedBy>Administrator</cp:lastModifiedBy>
  <cp:revision>50</cp:revision>
  <cp:lastPrinted>2016-02-23T14:48:30Z</cp:lastPrinted>
  <dcterms:created xsi:type="dcterms:W3CDTF">2016-02-23T11:11:17Z</dcterms:created>
  <dcterms:modified xsi:type="dcterms:W3CDTF">2020-02-10T11:04:39Z</dcterms:modified>
</cp:coreProperties>
</file>