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089085-EFC6-EC81-E911-3CCDD7537D8C}" v="899" dt="2025-12-08T05:43:50.2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-Daniel Mocanu (2425065)" userId="S::2425065@student.uwtsd.ac.uk::ccc99b26-103f-4a79-860f-492e96f4d27b" providerId="AD" clId="Web-{61089085-EFC6-EC81-E911-3CCDD7537D8C}"/>
    <pc:docChg chg="mod addSld modSld sldOrd addMainMaster delMainMaster">
      <pc:chgData name="Florin-Daniel Mocanu (2425065)" userId="S::2425065@student.uwtsd.ac.uk::ccc99b26-103f-4a79-860f-492e96f4d27b" providerId="AD" clId="Web-{61089085-EFC6-EC81-E911-3CCDD7537D8C}" dt="2025-12-08T05:43:50.213" v="780" actId="20577"/>
      <pc:docMkLst>
        <pc:docMk/>
      </pc:docMkLst>
      <pc:sldChg chg="modSp mod ord modClrScheme chgLayout">
        <pc:chgData name="Florin-Daniel Mocanu (2425065)" userId="S::2425065@student.uwtsd.ac.uk::ccc99b26-103f-4a79-860f-492e96f4d27b" providerId="AD" clId="Web-{61089085-EFC6-EC81-E911-3CCDD7537D8C}" dt="2025-12-08T04:28:45.747" v="63" actId="20577"/>
        <pc:sldMkLst>
          <pc:docMk/>
          <pc:sldMk cId="109857222" sldId="256"/>
        </pc:sldMkLst>
        <pc:spChg chg="mod ord">
          <ac:chgData name="Florin-Daniel Mocanu (2425065)" userId="S::2425065@student.uwtsd.ac.uk::ccc99b26-103f-4a79-860f-492e96f4d27b" providerId="AD" clId="Web-{61089085-EFC6-EC81-E911-3CCDD7537D8C}" dt="2025-12-08T04:26:46.039" v="20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lorin-Daniel Mocanu (2425065)" userId="S::2425065@student.uwtsd.ac.uk::ccc99b26-103f-4a79-860f-492e96f4d27b" providerId="AD" clId="Web-{61089085-EFC6-EC81-E911-3CCDD7537D8C}" dt="2025-12-08T04:28:45.747" v="6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Florin-Daniel Mocanu (2425065)" userId="S::2425065@student.uwtsd.ac.uk::ccc99b26-103f-4a79-860f-492e96f4d27b" providerId="AD" clId="Web-{61089085-EFC6-EC81-E911-3CCDD7537D8C}" dt="2025-12-08T04:41:38.457" v="148" actId="20577"/>
        <pc:sldMkLst>
          <pc:docMk/>
          <pc:sldMk cId="115840578" sldId="257"/>
        </pc:sldMkLst>
        <pc:spChg chg="mod">
          <ac:chgData name="Florin-Daniel Mocanu (2425065)" userId="S::2425065@student.uwtsd.ac.uk::ccc99b26-103f-4a79-860f-492e96f4d27b" providerId="AD" clId="Web-{61089085-EFC6-EC81-E911-3CCDD7537D8C}" dt="2025-12-08T04:41:38.457" v="148" actId="20577"/>
          <ac:spMkLst>
            <pc:docMk/>
            <pc:sldMk cId="115840578" sldId="257"/>
            <ac:spMk id="3" creationId="{7BBAF33B-0713-9EF5-73A0-6889AA419996}"/>
          </ac:spMkLst>
        </pc:spChg>
      </pc:sldChg>
      <pc:sldChg chg="modSp new">
        <pc:chgData name="Florin-Daniel Mocanu (2425065)" userId="S::2425065@student.uwtsd.ac.uk::ccc99b26-103f-4a79-860f-492e96f4d27b" providerId="AD" clId="Web-{61089085-EFC6-EC81-E911-3CCDD7537D8C}" dt="2025-12-08T04:47:48.164" v="171" actId="14100"/>
        <pc:sldMkLst>
          <pc:docMk/>
          <pc:sldMk cId="713012738" sldId="258"/>
        </pc:sldMkLst>
        <pc:spChg chg="mod">
          <ac:chgData name="Florin-Daniel Mocanu (2425065)" userId="S::2425065@student.uwtsd.ac.uk::ccc99b26-103f-4a79-860f-492e96f4d27b" providerId="AD" clId="Web-{61089085-EFC6-EC81-E911-3CCDD7537D8C}" dt="2025-12-08T04:46:43.131" v="164" actId="20577"/>
          <ac:spMkLst>
            <pc:docMk/>
            <pc:sldMk cId="713012738" sldId="258"/>
            <ac:spMk id="2" creationId="{7D196907-5959-E6EA-CB6E-9CA617DD7DA5}"/>
          </ac:spMkLst>
        </pc:spChg>
        <pc:spChg chg="mod">
          <ac:chgData name="Florin-Daniel Mocanu (2425065)" userId="S::2425065@student.uwtsd.ac.uk::ccc99b26-103f-4a79-860f-492e96f4d27b" providerId="AD" clId="Web-{61089085-EFC6-EC81-E911-3CCDD7537D8C}" dt="2025-12-08T04:47:48.164" v="171" actId="14100"/>
          <ac:spMkLst>
            <pc:docMk/>
            <pc:sldMk cId="713012738" sldId="258"/>
            <ac:spMk id="3" creationId="{17A67294-E77E-4320-9EFB-E681F7232748}"/>
          </ac:spMkLst>
        </pc:spChg>
      </pc:sldChg>
      <pc:sldChg chg="addSp delSp modSp new">
        <pc:chgData name="Florin-Daniel Mocanu (2425065)" userId="S::2425065@student.uwtsd.ac.uk::ccc99b26-103f-4a79-860f-492e96f4d27b" providerId="AD" clId="Web-{61089085-EFC6-EC81-E911-3CCDD7537D8C}" dt="2025-12-08T05:06:57.514" v="417" actId="1076"/>
        <pc:sldMkLst>
          <pc:docMk/>
          <pc:sldMk cId="1981021244" sldId="259"/>
        </pc:sldMkLst>
        <pc:spChg chg="mod">
          <ac:chgData name="Florin-Daniel Mocanu (2425065)" userId="S::2425065@student.uwtsd.ac.uk::ccc99b26-103f-4a79-860f-492e96f4d27b" providerId="AD" clId="Web-{61089085-EFC6-EC81-E911-3CCDD7537D8C}" dt="2025-12-08T04:53:01.174" v="185" actId="1076"/>
          <ac:spMkLst>
            <pc:docMk/>
            <pc:sldMk cId="1981021244" sldId="259"/>
            <ac:spMk id="2" creationId="{3B637AC3-C04D-82FC-5561-C12BE604760C}"/>
          </ac:spMkLst>
        </pc:spChg>
        <pc:spChg chg="mod">
          <ac:chgData name="Florin-Daniel Mocanu (2425065)" userId="S::2425065@student.uwtsd.ac.uk::ccc99b26-103f-4a79-860f-492e96f4d27b" providerId="AD" clId="Web-{61089085-EFC6-EC81-E911-3CCDD7537D8C}" dt="2025-12-08T05:04:45.073" v="406" actId="1076"/>
          <ac:spMkLst>
            <pc:docMk/>
            <pc:sldMk cId="1981021244" sldId="259"/>
            <ac:spMk id="3" creationId="{3E4DFDE2-50C8-37C1-3E0C-3E0C655A984A}"/>
          </ac:spMkLst>
        </pc:spChg>
        <pc:spChg chg="add del mod">
          <ac:chgData name="Florin-Daniel Mocanu (2425065)" userId="S::2425065@student.uwtsd.ac.uk::ccc99b26-103f-4a79-860f-492e96f4d27b" providerId="AD" clId="Web-{61089085-EFC6-EC81-E911-3CCDD7537D8C}" dt="2025-12-08T04:58:27.087" v="279"/>
          <ac:spMkLst>
            <pc:docMk/>
            <pc:sldMk cId="1981021244" sldId="259"/>
            <ac:spMk id="4" creationId="{91900DC7-B9C3-07D1-8717-23D9B3759E34}"/>
          </ac:spMkLst>
        </pc:spChg>
        <pc:spChg chg="add del">
          <ac:chgData name="Florin-Daniel Mocanu (2425065)" userId="S::2425065@student.uwtsd.ac.uk::ccc99b26-103f-4a79-860f-492e96f4d27b" providerId="AD" clId="Web-{61089085-EFC6-EC81-E911-3CCDD7537D8C}" dt="2025-12-08T04:58:51.604" v="281"/>
          <ac:spMkLst>
            <pc:docMk/>
            <pc:sldMk cId="1981021244" sldId="259"/>
            <ac:spMk id="5" creationId="{4EA5EA01-FC3B-BBDE-AF3C-FA23F2FFC17F}"/>
          </ac:spMkLst>
        </pc:spChg>
        <pc:spChg chg="add del mod">
          <ac:chgData name="Florin-Daniel Mocanu (2425065)" userId="S::2425065@student.uwtsd.ac.uk::ccc99b26-103f-4a79-860f-492e96f4d27b" providerId="AD" clId="Web-{61089085-EFC6-EC81-E911-3CCDD7537D8C}" dt="2025-12-08T04:59:13.715" v="284"/>
          <ac:spMkLst>
            <pc:docMk/>
            <pc:sldMk cId="1981021244" sldId="259"/>
            <ac:spMk id="6" creationId="{66B87D9E-623E-3D2C-477E-27BB6410680B}"/>
          </ac:spMkLst>
        </pc:spChg>
        <pc:spChg chg="add mod">
          <ac:chgData name="Florin-Daniel Mocanu (2425065)" userId="S::2425065@student.uwtsd.ac.uk::ccc99b26-103f-4a79-860f-492e96f4d27b" providerId="AD" clId="Web-{61089085-EFC6-EC81-E911-3CCDD7537D8C}" dt="2025-12-08T05:06:57.514" v="417" actId="1076"/>
          <ac:spMkLst>
            <pc:docMk/>
            <pc:sldMk cId="1981021244" sldId="259"/>
            <ac:spMk id="7" creationId="{BB2D0A5C-7E8D-26AB-17E8-9ABA6E76C896}"/>
          </ac:spMkLst>
        </pc:spChg>
        <pc:spChg chg="add mod">
          <ac:chgData name="Florin-Daniel Mocanu (2425065)" userId="S::2425065@student.uwtsd.ac.uk::ccc99b26-103f-4a79-860f-492e96f4d27b" providerId="AD" clId="Web-{61089085-EFC6-EC81-E911-3CCDD7537D8C}" dt="2025-12-08T05:04:32.838" v="405" actId="14100"/>
          <ac:spMkLst>
            <pc:docMk/>
            <pc:sldMk cId="1981021244" sldId="259"/>
            <ac:spMk id="8" creationId="{A2AE5E6E-E39C-ECEE-B26E-DFE08EF025C1}"/>
          </ac:spMkLst>
        </pc:spChg>
        <pc:cxnChg chg="add del mod">
          <ac:chgData name="Florin-Daniel Mocanu (2425065)" userId="S::2425065@student.uwtsd.ac.uk::ccc99b26-103f-4a79-860f-492e96f4d27b" providerId="AD" clId="Web-{61089085-EFC6-EC81-E911-3CCDD7537D8C}" dt="2025-12-08T05:05:44.449" v="411"/>
          <ac:cxnSpMkLst>
            <pc:docMk/>
            <pc:sldMk cId="1981021244" sldId="259"/>
            <ac:cxnSpMk id="9" creationId="{FB3F3336-7A39-81FB-BDD9-E6B9BBE9E010}"/>
          </ac:cxnSpMkLst>
        </pc:cxnChg>
        <pc:cxnChg chg="add mod">
          <ac:chgData name="Florin-Daniel Mocanu (2425065)" userId="S::2425065@student.uwtsd.ac.uk::ccc99b26-103f-4a79-860f-492e96f4d27b" providerId="AD" clId="Web-{61089085-EFC6-EC81-E911-3CCDD7537D8C}" dt="2025-12-08T05:06:20.138" v="414"/>
          <ac:cxnSpMkLst>
            <pc:docMk/>
            <pc:sldMk cId="1981021244" sldId="259"/>
            <ac:cxnSpMk id="10" creationId="{1908B06A-D6B8-DE07-0ED8-163DF65759A8}"/>
          </ac:cxnSpMkLst>
        </pc:cxnChg>
        <pc:cxnChg chg="add mod">
          <ac:chgData name="Florin-Daniel Mocanu (2425065)" userId="S::2425065@student.uwtsd.ac.uk::ccc99b26-103f-4a79-860f-492e96f4d27b" providerId="AD" clId="Web-{61089085-EFC6-EC81-E911-3CCDD7537D8C}" dt="2025-12-08T05:06:51.920" v="416"/>
          <ac:cxnSpMkLst>
            <pc:docMk/>
            <pc:sldMk cId="1981021244" sldId="259"/>
            <ac:cxnSpMk id="11" creationId="{13EE31E0-6BF8-3D06-F707-DB3E689170E1}"/>
          </ac:cxnSpMkLst>
        </pc:cxnChg>
      </pc:sldChg>
      <pc:sldChg chg="modSp new">
        <pc:chgData name="Florin-Daniel Mocanu (2425065)" userId="S::2425065@student.uwtsd.ac.uk::ccc99b26-103f-4a79-860f-492e96f4d27b" providerId="AD" clId="Web-{61089085-EFC6-EC81-E911-3CCDD7537D8C}" dt="2025-12-08T05:16:14.593" v="475" actId="20577"/>
        <pc:sldMkLst>
          <pc:docMk/>
          <pc:sldMk cId="1231690648" sldId="260"/>
        </pc:sldMkLst>
        <pc:spChg chg="mod">
          <ac:chgData name="Florin-Daniel Mocanu (2425065)" userId="S::2425065@student.uwtsd.ac.uk::ccc99b26-103f-4a79-860f-492e96f4d27b" providerId="AD" clId="Web-{61089085-EFC6-EC81-E911-3CCDD7537D8C}" dt="2025-12-08T05:10:25.095" v="424" actId="14100"/>
          <ac:spMkLst>
            <pc:docMk/>
            <pc:sldMk cId="1231690648" sldId="260"/>
            <ac:spMk id="2" creationId="{8A7B6672-9527-3551-FECE-89C9010B198F}"/>
          </ac:spMkLst>
        </pc:spChg>
        <pc:spChg chg="mod">
          <ac:chgData name="Florin-Daniel Mocanu (2425065)" userId="S::2425065@student.uwtsd.ac.uk::ccc99b26-103f-4a79-860f-492e96f4d27b" providerId="AD" clId="Web-{61089085-EFC6-EC81-E911-3CCDD7537D8C}" dt="2025-12-08T05:16:14.593" v="475" actId="20577"/>
          <ac:spMkLst>
            <pc:docMk/>
            <pc:sldMk cId="1231690648" sldId="260"/>
            <ac:spMk id="3" creationId="{63EBC93D-CFD3-4334-A944-82FA9660F48F}"/>
          </ac:spMkLst>
        </pc:spChg>
      </pc:sldChg>
      <pc:sldChg chg="modSp new">
        <pc:chgData name="Florin-Daniel Mocanu (2425065)" userId="S::2425065@student.uwtsd.ac.uk::ccc99b26-103f-4a79-860f-492e96f4d27b" providerId="AD" clId="Web-{61089085-EFC6-EC81-E911-3CCDD7537D8C}" dt="2025-12-08T05:22:16.749" v="521" actId="20577"/>
        <pc:sldMkLst>
          <pc:docMk/>
          <pc:sldMk cId="401641054" sldId="261"/>
        </pc:sldMkLst>
        <pc:spChg chg="mod">
          <ac:chgData name="Florin-Daniel Mocanu (2425065)" userId="S::2425065@student.uwtsd.ac.uk::ccc99b26-103f-4a79-860f-492e96f4d27b" providerId="AD" clId="Web-{61089085-EFC6-EC81-E911-3CCDD7537D8C}" dt="2025-12-08T05:18:12.896" v="501" actId="1076"/>
          <ac:spMkLst>
            <pc:docMk/>
            <pc:sldMk cId="401641054" sldId="261"/>
            <ac:spMk id="2" creationId="{60DAA6E3-F3E2-3DB9-4CC9-44C12C054C14}"/>
          </ac:spMkLst>
        </pc:spChg>
        <pc:spChg chg="mod">
          <ac:chgData name="Florin-Daniel Mocanu (2425065)" userId="S::2425065@student.uwtsd.ac.uk::ccc99b26-103f-4a79-860f-492e96f4d27b" providerId="AD" clId="Web-{61089085-EFC6-EC81-E911-3CCDD7537D8C}" dt="2025-12-08T05:22:16.749" v="521" actId="20577"/>
          <ac:spMkLst>
            <pc:docMk/>
            <pc:sldMk cId="401641054" sldId="261"/>
            <ac:spMk id="3" creationId="{33DF6E7F-EEB1-1C18-F13D-99C35AC9AA90}"/>
          </ac:spMkLst>
        </pc:spChg>
      </pc:sldChg>
      <pc:sldChg chg="addSp delSp modSp new">
        <pc:chgData name="Florin-Daniel Mocanu (2425065)" userId="S::2425065@student.uwtsd.ac.uk::ccc99b26-103f-4a79-860f-492e96f4d27b" providerId="AD" clId="Web-{61089085-EFC6-EC81-E911-3CCDD7537D8C}" dt="2025-12-08T05:30:14.562" v="687"/>
        <pc:sldMkLst>
          <pc:docMk/>
          <pc:sldMk cId="1755216128" sldId="262"/>
        </pc:sldMkLst>
        <pc:spChg chg="mod">
          <ac:chgData name="Florin-Daniel Mocanu (2425065)" userId="S::2425065@student.uwtsd.ac.uk::ccc99b26-103f-4a79-860f-492e96f4d27b" providerId="AD" clId="Web-{61089085-EFC6-EC81-E911-3CCDD7537D8C}" dt="2025-12-08T05:28:04.428" v="669" actId="1076"/>
          <ac:spMkLst>
            <pc:docMk/>
            <pc:sldMk cId="1755216128" sldId="262"/>
            <ac:spMk id="2" creationId="{D404C01E-28CB-0EF8-3E5E-2B1442F6C031}"/>
          </ac:spMkLst>
        </pc:spChg>
        <pc:spChg chg="add del mod">
          <ac:chgData name="Florin-Daniel Mocanu (2425065)" userId="S::2425065@student.uwtsd.ac.uk::ccc99b26-103f-4a79-860f-492e96f4d27b" providerId="AD" clId="Web-{61089085-EFC6-EC81-E911-3CCDD7537D8C}" dt="2025-12-08T05:23:46.954" v="536"/>
          <ac:spMkLst>
            <pc:docMk/>
            <pc:sldMk cId="1755216128" sldId="262"/>
            <ac:spMk id="3" creationId="{D019FA61-0F73-8D01-0F8C-C20439ACD809}"/>
          </ac:spMkLst>
        </pc:spChg>
        <pc:spChg chg="add del mod">
          <ac:chgData name="Florin-Daniel Mocanu (2425065)" userId="S::2425065@student.uwtsd.ac.uk::ccc99b26-103f-4a79-860f-492e96f4d27b" providerId="AD" clId="Web-{61089085-EFC6-EC81-E911-3CCDD7537D8C}" dt="2025-12-08T05:23:12.563" v="527"/>
          <ac:spMkLst>
            <pc:docMk/>
            <pc:sldMk cId="1755216128" sldId="262"/>
            <ac:spMk id="6" creationId="{8EBC209C-7E48-885D-0AA2-B5A69CD3CAE5}"/>
          </ac:spMkLst>
        </pc:spChg>
        <pc:spChg chg="add del mod">
          <ac:chgData name="Florin-Daniel Mocanu (2425065)" userId="S::2425065@student.uwtsd.ac.uk::ccc99b26-103f-4a79-860f-492e96f4d27b" providerId="AD" clId="Web-{61089085-EFC6-EC81-E911-3CCDD7537D8C}" dt="2025-12-08T05:23:35.313" v="533"/>
          <ac:spMkLst>
            <pc:docMk/>
            <pc:sldMk cId="1755216128" sldId="262"/>
            <ac:spMk id="9" creationId="{2C7D0AB7-0165-A51A-DD49-D5E2CDCEC0F6}"/>
          </ac:spMkLst>
        </pc:spChg>
        <pc:spChg chg="add mod">
          <ac:chgData name="Florin-Daniel Mocanu (2425065)" userId="S::2425065@student.uwtsd.ac.uk::ccc99b26-103f-4a79-860f-492e96f4d27b" providerId="AD" clId="Web-{61089085-EFC6-EC81-E911-3CCDD7537D8C}" dt="2025-12-08T05:29:05.257" v="677" actId="20577"/>
          <ac:spMkLst>
            <pc:docMk/>
            <pc:sldMk cId="1755216128" sldId="262"/>
            <ac:spMk id="12" creationId="{D5789BFF-F8EC-4A32-80C2-FBB52E40F3BA}"/>
          </ac:spMkLst>
        </pc:spChg>
        <pc:spChg chg="add mod">
          <ac:chgData name="Florin-Daniel Mocanu (2425065)" userId="S::2425065@student.uwtsd.ac.uk::ccc99b26-103f-4a79-860f-492e96f4d27b" providerId="AD" clId="Web-{61089085-EFC6-EC81-E911-3CCDD7537D8C}" dt="2025-12-08T05:30:07.827" v="686" actId="20577"/>
          <ac:spMkLst>
            <pc:docMk/>
            <pc:sldMk cId="1755216128" sldId="262"/>
            <ac:spMk id="13" creationId="{690792CC-BBC1-1562-25F8-0B20A0C1DE95}"/>
          </ac:spMkLst>
        </pc:spChg>
        <pc:graphicFrameChg chg="add del mod ord modGraphic">
          <ac:chgData name="Florin-Daniel Mocanu (2425065)" userId="S::2425065@student.uwtsd.ac.uk::ccc99b26-103f-4a79-860f-492e96f4d27b" providerId="AD" clId="Web-{61089085-EFC6-EC81-E911-3CCDD7537D8C}" dt="2025-12-08T05:23:12.563" v="528"/>
          <ac:graphicFrameMkLst>
            <pc:docMk/>
            <pc:sldMk cId="1755216128" sldId="262"/>
            <ac:graphicFrameMk id="5" creationId="{9CB77925-3B46-7CE2-7664-EEB4E2AE4D73}"/>
          </ac:graphicFrameMkLst>
        </pc:graphicFrameChg>
        <pc:graphicFrameChg chg="add del mod ord modGraphic">
          <ac:chgData name="Florin-Daniel Mocanu (2425065)" userId="S::2425065@student.uwtsd.ac.uk::ccc99b26-103f-4a79-860f-492e96f4d27b" providerId="AD" clId="Web-{61089085-EFC6-EC81-E911-3CCDD7537D8C}" dt="2025-12-08T05:23:35.313" v="534"/>
          <ac:graphicFrameMkLst>
            <pc:docMk/>
            <pc:sldMk cId="1755216128" sldId="262"/>
            <ac:graphicFrameMk id="8" creationId="{AEB9EB8E-0BF6-DE86-5F4C-137AC51FE357}"/>
          </ac:graphicFrameMkLst>
        </pc:graphicFrameChg>
        <pc:graphicFrameChg chg="add mod ord modGraphic">
          <ac:chgData name="Florin-Daniel Mocanu (2425065)" userId="S::2425065@student.uwtsd.ac.uk::ccc99b26-103f-4a79-860f-492e96f4d27b" providerId="AD" clId="Web-{61089085-EFC6-EC81-E911-3CCDD7537D8C}" dt="2025-12-08T05:30:14.562" v="687"/>
          <ac:graphicFrameMkLst>
            <pc:docMk/>
            <pc:sldMk cId="1755216128" sldId="262"/>
            <ac:graphicFrameMk id="11" creationId="{63965958-7C08-5953-BBBF-051BD18361C7}"/>
          </ac:graphicFrameMkLst>
        </pc:graphicFrameChg>
      </pc:sldChg>
      <pc:sldChg chg="modSp new">
        <pc:chgData name="Florin-Daniel Mocanu (2425065)" userId="S::2425065@student.uwtsd.ac.uk::ccc99b26-103f-4a79-860f-492e96f4d27b" providerId="AD" clId="Web-{61089085-EFC6-EC81-E911-3CCDD7537D8C}" dt="2025-12-08T05:36:15.498" v="749" actId="1076"/>
        <pc:sldMkLst>
          <pc:docMk/>
          <pc:sldMk cId="3252800090" sldId="263"/>
        </pc:sldMkLst>
        <pc:spChg chg="mod">
          <ac:chgData name="Florin-Daniel Mocanu (2425065)" userId="S::2425065@student.uwtsd.ac.uk::ccc99b26-103f-4a79-860f-492e96f4d27b" providerId="AD" clId="Web-{61089085-EFC6-EC81-E911-3CCDD7537D8C}" dt="2025-12-08T05:36:15.498" v="749" actId="1076"/>
          <ac:spMkLst>
            <pc:docMk/>
            <pc:sldMk cId="3252800090" sldId="263"/>
            <ac:spMk id="2" creationId="{E4307A7D-B77F-CECC-47CA-BE7F8DFB1ECE}"/>
          </ac:spMkLst>
        </pc:spChg>
        <pc:spChg chg="mod">
          <ac:chgData name="Florin-Daniel Mocanu (2425065)" userId="S::2425065@student.uwtsd.ac.uk::ccc99b26-103f-4a79-860f-492e96f4d27b" providerId="AD" clId="Web-{61089085-EFC6-EC81-E911-3CCDD7537D8C}" dt="2025-12-08T05:36:08.465" v="748" actId="20577"/>
          <ac:spMkLst>
            <pc:docMk/>
            <pc:sldMk cId="3252800090" sldId="263"/>
            <ac:spMk id="3" creationId="{55DAAAF6-6420-8D93-7C69-CCE04ED515A3}"/>
          </ac:spMkLst>
        </pc:spChg>
      </pc:sldChg>
      <pc:sldChg chg="addSp delSp modSp new mod setBg">
        <pc:chgData name="Florin-Daniel Mocanu (2425065)" userId="S::2425065@student.uwtsd.ac.uk::ccc99b26-103f-4a79-860f-492e96f4d27b" providerId="AD" clId="Web-{61089085-EFC6-EC81-E911-3CCDD7537D8C}" dt="2025-12-08T05:43:50.213" v="780" actId="20577"/>
        <pc:sldMkLst>
          <pc:docMk/>
          <pc:sldMk cId="1533014994" sldId="264"/>
        </pc:sldMkLst>
        <pc:spChg chg="mod">
          <ac:chgData name="Florin-Daniel Mocanu (2425065)" userId="S::2425065@student.uwtsd.ac.uk::ccc99b26-103f-4a79-860f-492e96f4d27b" providerId="AD" clId="Web-{61089085-EFC6-EC81-E911-3CCDD7537D8C}" dt="2025-12-08T05:42:22.336" v="772"/>
          <ac:spMkLst>
            <pc:docMk/>
            <pc:sldMk cId="1533014994" sldId="264"/>
            <ac:spMk id="2" creationId="{6028EAFC-BEF7-843D-F72B-F2AB53BE9AF2}"/>
          </ac:spMkLst>
        </pc:spChg>
        <pc:spChg chg="del">
          <ac:chgData name="Florin-Daniel Mocanu (2425065)" userId="S::2425065@student.uwtsd.ac.uk::ccc99b26-103f-4a79-860f-492e96f4d27b" providerId="AD" clId="Web-{61089085-EFC6-EC81-E911-3CCDD7537D8C}" dt="2025-12-08T05:37:16.953" v="750"/>
          <ac:spMkLst>
            <pc:docMk/>
            <pc:sldMk cId="1533014994" sldId="264"/>
            <ac:spMk id="3" creationId="{D6FD2E4A-49EC-3F9A-75F3-4C39EDFF6590}"/>
          </ac:spMkLst>
        </pc:spChg>
        <pc:spChg chg="add mod">
          <ac:chgData name="Florin-Daniel Mocanu (2425065)" userId="S::2425065@student.uwtsd.ac.uk::ccc99b26-103f-4a79-860f-492e96f4d27b" providerId="AD" clId="Web-{61089085-EFC6-EC81-E911-3CCDD7537D8C}" dt="2025-12-08T05:43:50.213" v="780" actId="20577"/>
          <ac:spMkLst>
            <pc:docMk/>
            <pc:sldMk cId="1533014994" sldId="264"/>
            <ac:spMk id="11" creationId="{FE8CB037-8971-AE38-C7A7-3CEB9D8C7BBF}"/>
          </ac:spMkLst>
        </pc:spChg>
        <pc:picChg chg="add mod ord">
          <ac:chgData name="Florin-Daniel Mocanu (2425065)" userId="S::2425065@student.uwtsd.ac.uk::ccc99b26-103f-4a79-860f-492e96f4d27b" providerId="AD" clId="Web-{61089085-EFC6-EC81-E911-3CCDD7537D8C}" dt="2025-12-08T05:42:22.336" v="772"/>
          <ac:picMkLst>
            <pc:docMk/>
            <pc:sldMk cId="1533014994" sldId="264"/>
            <ac:picMk id="4" creationId="{7BA6135F-3A8C-0740-62A1-7744D63AC0CA}"/>
          </ac:picMkLst>
        </pc:picChg>
        <pc:picChg chg="add mod">
          <ac:chgData name="Florin-Daniel Mocanu (2425065)" userId="S::2425065@student.uwtsd.ac.uk::ccc99b26-103f-4a79-860f-492e96f4d27b" providerId="AD" clId="Web-{61089085-EFC6-EC81-E911-3CCDD7537D8C}" dt="2025-12-08T05:42:22.336" v="772"/>
          <ac:picMkLst>
            <pc:docMk/>
            <pc:sldMk cId="1533014994" sldId="264"/>
            <ac:picMk id="5" creationId="{DCD6AD75-0D7C-AC7A-D87E-9FF31F0C06B6}"/>
          </ac:picMkLst>
        </pc:picChg>
        <pc:picChg chg="add mod">
          <ac:chgData name="Florin-Daniel Mocanu (2425065)" userId="S::2425065@student.uwtsd.ac.uk::ccc99b26-103f-4a79-860f-492e96f4d27b" providerId="AD" clId="Web-{61089085-EFC6-EC81-E911-3CCDD7537D8C}" dt="2025-12-08T05:42:22.336" v="772"/>
          <ac:picMkLst>
            <pc:docMk/>
            <pc:sldMk cId="1533014994" sldId="264"/>
            <ac:picMk id="6" creationId="{E21BD51F-095E-5028-D60C-FE9B1191F431}"/>
          </ac:picMkLst>
        </pc:picChg>
        <pc:picChg chg="add mod ord">
          <ac:chgData name="Florin-Daniel Mocanu (2425065)" userId="S::2425065@student.uwtsd.ac.uk::ccc99b26-103f-4a79-860f-492e96f4d27b" providerId="AD" clId="Web-{61089085-EFC6-EC81-E911-3CCDD7537D8C}" dt="2025-12-08T05:42:22.336" v="772"/>
          <ac:picMkLst>
            <pc:docMk/>
            <pc:sldMk cId="1533014994" sldId="264"/>
            <ac:picMk id="7" creationId="{394D4D3C-5B18-218C-CE35-A60EE8A1691E}"/>
          </ac:picMkLst>
        </pc:picChg>
      </pc:sldChg>
      <pc:sldMasterChg chg="del delSldLayout">
        <pc:chgData name="Florin-Daniel Mocanu (2425065)" userId="S::2425065@student.uwtsd.ac.uk::ccc99b26-103f-4a79-860f-492e96f4d27b" providerId="AD" clId="Web-{61089085-EFC6-EC81-E911-3CCDD7537D8C}" dt="2025-12-08T04:24:38.562" v="0"/>
        <pc:sldMasterMkLst>
          <pc:docMk/>
          <pc:sldMasterMk cId="2460954070" sldId="2147483660"/>
        </pc:sldMasterMkLst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Florin-Daniel Mocanu (2425065)" userId="S::2425065@student.uwtsd.ac.uk::ccc99b26-103f-4a79-860f-492e96f4d27b" providerId="AD" clId="Web-{61089085-EFC6-EC81-E911-3CCDD7537D8C}" dt="2025-12-08T04:24:38.562" v="0"/>
        <pc:sldMasterMkLst>
          <pc:docMk/>
          <pc:sldMasterMk cId="2275962356" sldId="2147483672"/>
        </pc:sldMasterMkLst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1382138778" sldId="2147483673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870242236" sldId="2147483674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2578258358" sldId="2147483675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2272011859" sldId="2147483676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325655363" sldId="2147483677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4146161351" sldId="2147483678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1240825012" sldId="2147483679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3568193385" sldId="2147483680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3049729279" sldId="2147483681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3136976828" sldId="2147483682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4067085842" sldId="2147483683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3470682527" sldId="2147483684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2314487193" sldId="2147483685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4145352952" sldId="2147483686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1043842518" sldId="2147483687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2128305481" sldId="2147483688"/>
          </pc:sldLayoutMkLst>
        </pc:sldLayoutChg>
        <pc:sldLayoutChg chg="add mod replId">
          <pc:chgData name="Florin-Daniel Mocanu (2425065)" userId="S::2425065@student.uwtsd.ac.uk::ccc99b26-103f-4a79-860f-492e96f4d27b" providerId="AD" clId="Web-{61089085-EFC6-EC81-E911-3CCDD7537D8C}" dt="2025-12-08T04:24:38.562" v="0"/>
          <pc:sldLayoutMkLst>
            <pc:docMk/>
            <pc:sldMasterMk cId="2275962356" sldId="2147483672"/>
            <pc:sldLayoutMk cId="414738233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138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24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258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011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55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161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82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193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729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76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70858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6825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4871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3529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8425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305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38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962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isworld.com/united-kingdom/industry/online-education-training/14444/" TargetMode="External"/><Relationship Id="rId2" Type="http://schemas.openxmlformats.org/officeDocument/2006/relationships/hyperlink" Target="https://www.mordorintelligence.com/industry-reports/digital-education-mark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newswire.com/news-releases/e-learning-market-in-uk-to-grow-by-usd-12-66-billion-2025-2029" TargetMode="External"/><Relationship Id="rId5" Type="http://schemas.openxmlformats.org/officeDocument/2006/relationships/hyperlink" Target="https://www.hostinger.com/tutorials/how-to-market-digital-products" TargetMode="External"/><Relationship Id="rId4" Type="http://schemas.openxmlformats.org/officeDocument/2006/relationships/hyperlink" Target="https://www.cipd.org/en/knowledge/factsheets/pestle-analysis-factshe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6A00A-B4E4-108C-8FDC-BA944E46E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AF33B-0713-9EF5-73A0-6889AA419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Arial"/>
                <a:cs typeface="Arial"/>
              </a:rPr>
              <a:t>Module name and code: Enterprise and entrepreneurship (LCLM4006)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Lecturer's name: Konstantina Mari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Student name: Florin-Daniel Mocanu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Student ID: 2425065</a:t>
            </a:r>
          </a:p>
        </p:txBody>
      </p:sp>
    </p:spTree>
    <p:extLst>
      <p:ext uri="{BB962C8B-B14F-4D97-AF65-F5344CB8AC3E}">
        <p14:creationId xmlns:p14="http://schemas.microsoft.com/office/powerpoint/2010/main" val="1158405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3420" y="1265049"/>
            <a:ext cx="6993113" cy="1466011"/>
          </a:xfrm>
        </p:spPr>
        <p:txBody>
          <a:bodyPr/>
          <a:lstStyle/>
          <a:p>
            <a:r>
              <a:rPr lang="en-GB" b="1" err="1">
                <a:solidFill>
                  <a:schemeClr val="accent1"/>
                </a:solidFill>
                <a:latin typeface="Arial"/>
                <a:cs typeface="Arial"/>
              </a:rPr>
              <a:t>EduDigit</a:t>
            </a:r>
            <a:r>
              <a:rPr lang="en-GB" b="1" dirty="0">
                <a:solidFill>
                  <a:schemeClr val="accent1"/>
                </a:solidFill>
                <a:latin typeface="Arial"/>
                <a:cs typeface="Arial"/>
              </a:rPr>
              <a:t> Hub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digital store for educational products. (eBooks, study planners, templates and digital courses)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96907-5959-E6EA-CB6E-9CA617DD7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Overview of the 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67294-E77E-4320-9EFB-E681F7232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10176863" cy="3857445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Business Concept</a:t>
            </a:r>
            <a:br>
              <a:rPr lang="en-GB" b="1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b="1" err="1">
                <a:solidFill>
                  <a:srgbClr val="222222"/>
                </a:solidFill>
                <a:latin typeface="Arial"/>
                <a:cs typeface="Arial"/>
              </a:rPr>
              <a:t>EduDigit</a:t>
            </a: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 Hub is an online store selling instantly downloadable digital educational products targeted primarily at university and high-school students, with expansion to young professionals.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Core Products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Academic eBooks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Customizable study planners &amp; organizers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Printable worksheets &amp; note-taking templates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Short digital courses (time management, digital skills, etc.)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Unique Value</a:t>
            </a:r>
            <a:br>
              <a:rPr lang="en-GB" b="1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Affordable ( £5–£25 ), instant access, fully customizable, eco-friendly (no paper/shipping), updated regularly.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Revenue Model</a:t>
            </a:r>
            <a:br>
              <a:rPr lang="en-GB" b="1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One-time purchases + future subscription option for unlimited access.</a:t>
            </a:r>
            <a:endParaRPr lang="en-GB" dirty="0"/>
          </a:p>
          <a:p>
            <a:pPr>
              <a:buClr>
                <a:srgbClr val="1287C3"/>
              </a:buClr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3012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37AC3-C04D-82FC-5561-C12BE6047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25083"/>
            <a:ext cx="10018713" cy="1752599"/>
          </a:xfrm>
        </p:spPr>
        <p:txBody>
          <a:bodyPr/>
          <a:lstStyle/>
          <a:p>
            <a:r>
              <a:rPr lang="en-GB" dirty="0">
                <a:latin typeface="Arial"/>
                <a:cs typeface="Arial"/>
              </a:rPr>
              <a:t>Management and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DFDE2-50C8-37C1-3E0C-3E0C655A9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9367" y="3730923"/>
            <a:ext cx="5547355" cy="3124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Starting structure (year 1)</a:t>
            </a:r>
            <a:endParaRPr lang="en-US"/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Founder/CEO: (me) Florin (full control)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Part-time virtual assistant ( admin and customer service)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cs typeface="Arial"/>
              </a:rPr>
              <a:t>Freelance designers/creators per project</a:t>
            </a:r>
          </a:p>
          <a:p>
            <a:pPr>
              <a:buClr>
                <a:srgbClr val="1287C3"/>
              </a:buClr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2D0A5C-7E8D-26AB-17E8-9ABA6E76C896}"/>
              </a:ext>
            </a:extLst>
          </p:cNvPr>
          <p:cNvSpPr txBox="1"/>
          <p:nvPr/>
        </p:nvSpPr>
        <p:spPr>
          <a:xfrm>
            <a:off x="7378032" y="3601987"/>
            <a:ext cx="4300053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Future Structure (year 2+)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Hire product development manager 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Hire marketing manager </a:t>
            </a:r>
          </a:p>
          <a:p>
            <a:r>
              <a:rPr lang="en-GB" sz="2400" dirty="0">
                <a:latin typeface="Arial"/>
                <a:cs typeface="Arial"/>
              </a:rPr>
              <a:t>Possibly create a small content team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AE5E6E-E39C-ECEE-B26E-DFE08EF025C1}"/>
              </a:ext>
            </a:extLst>
          </p:cNvPr>
          <p:cNvSpPr txBox="1"/>
          <p:nvPr/>
        </p:nvSpPr>
        <p:spPr>
          <a:xfrm>
            <a:off x="1823782" y="1708764"/>
            <a:ext cx="7586045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Legal Format</a:t>
            </a:r>
            <a:endParaRPr lang="en-US" sz="2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Starts as Sole Proprietorship (simple, low cost)</a:t>
            </a:r>
            <a:endParaRPr lang="en-GB" sz="2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Converts to Private Limited Company (Ltd) within 12 months for liability protection and easier future investment</a:t>
            </a:r>
            <a:endParaRPr lang="en-GB" sz="2400" dirty="0"/>
          </a:p>
          <a:p>
            <a:pPr algn="l"/>
            <a:endParaRPr lang="en-GB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908B06A-D6B8-DE07-0ED8-163DF65759A8}"/>
              </a:ext>
            </a:extLst>
          </p:cNvPr>
          <p:cNvCxnSpPr/>
          <p:nvPr/>
        </p:nvCxnSpPr>
        <p:spPr>
          <a:xfrm>
            <a:off x="1037616" y="3566808"/>
            <a:ext cx="10830127" cy="48638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3EE31E0-6BF8-3D06-F707-DB3E689170E1}"/>
              </a:ext>
            </a:extLst>
          </p:cNvPr>
          <p:cNvCxnSpPr/>
          <p:nvPr/>
        </p:nvCxnSpPr>
        <p:spPr>
          <a:xfrm>
            <a:off x="7084979" y="3599234"/>
            <a:ext cx="16212" cy="2756170"/>
          </a:xfrm>
          <a:prstGeom prst="straightConnector1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1021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B6672-9527-3551-FECE-89C9010B1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19354"/>
          </a:xfrm>
        </p:spPr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Environmental Analysis (PESTEL)</a:t>
            </a:r>
            <a:endParaRPr lang="en-US" dirty="0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BC93D-CFD3-4334-A944-82FA9660F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32471"/>
            <a:ext cx="10018713" cy="4058729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Political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UK supports digital education initiatives which makes it a positive environment.</a:t>
            </a:r>
            <a:endParaRPr lang="en-GB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Economic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Digital education market growing more than 30% yearly, in addition, students prefer cheap digital alternatives to expensive textbooks</a:t>
            </a:r>
            <a:endParaRPr lang="en-GB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Social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Gen Z &amp; Millennials want instant, mobile-friendly, customizable tools and now post-pandemic online learning is normal</a:t>
            </a:r>
            <a:endParaRPr lang="en-GB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Technological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Shopify/</a:t>
            </a:r>
            <a:r>
              <a:rPr lang="en-GB" err="1">
                <a:solidFill>
                  <a:srgbClr val="222222"/>
                </a:solidFill>
                <a:latin typeface="Arial"/>
                <a:cs typeface="Arial"/>
              </a:rPr>
              <a:t>Gumroad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make selling digital products easy, in addition to this,  AI tools help create better planners &amp; courses</a:t>
            </a:r>
            <a:endParaRPr lang="en-GB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Environmental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100% digital = zero paper, zero shipping emissions → strong sustainability selling point</a:t>
            </a:r>
            <a:endParaRPr lang="en-GB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Legal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Must comply with UK GDPR, consumer rights for digital goods, VAT on sales, clear licensing to prevent piracy</a:t>
            </a:r>
            <a:endParaRPr lang="en-GB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Overall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: Highly favourable environment for launch in 2025/26</a:t>
            </a:r>
            <a:endParaRPr lang="en-GB" dirty="0"/>
          </a:p>
          <a:p>
            <a:pPr>
              <a:buClr>
                <a:srgbClr val="1287C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690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AA6E3-F3E2-3DB9-4CC9-44C12C054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4915" y="283234"/>
            <a:ext cx="10018713" cy="1752599"/>
          </a:xfrm>
        </p:spPr>
        <p:txBody>
          <a:bodyPr/>
          <a:lstStyle/>
          <a:p>
            <a:r>
              <a:rPr lang="en-GB" dirty="0">
                <a:latin typeface="Arial"/>
                <a:cs typeface="Arial"/>
              </a:rPr>
              <a:t>Market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F6E7F-EEB1-1C18-F13D-99C35AC9A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5065" y="2235678"/>
            <a:ext cx="9357354" cy="3613031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Target Audience</a:t>
            </a:r>
            <a:br>
              <a:rPr lang="en-GB" b="1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Main: University &amp; high-school students (18–25)</a:t>
            </a:r>
            <a:br>
              <a:rPr lang="en-GB" b="1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Secondary: Young professionals &amp; lifelong learners</a:t>
            </a:r>
            <a:endParaRPr lang="en-GB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Key Channels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TikTok &amp; Instagram Reels (short demos, student testimonials)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Content marketing (free blog + free sample planner for email sign-up)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SEO – search engine optimization (rank for “student planner 2026”, “cheap study notes UK”)</a:t>
            </a:r>
            <a:endParaRPr lang="en-GB" dirty="0"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Paid ads on Instagram/TikTok (£200–400/month)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Affiliate programme with student influencers &amp; </a:t>
            </a:r>
            <a:r>
              <a:rPr lang="en-GB" err="1">
                <a:solidFill>
                  <a:srgbClr val="222222"/>
                </a:solidFill>
                <a:latin typeface="Arial"/>
                <a:cs typeface="Arial"/>
              </a:rPr>
              <a:t>studytubers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(20% commission)</a:t>
            </a:r>
            <a:endParaRPr lang="en-GB">
              <a:latin typeface="Arial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Email marketing (welcome discounts, flash sales, new releases)</a:t>
            </a:r>
            <a:endParaRPr lang="en-GB">
              <a:latin typeface="Arial"/>
              <a:cs typeface="Arial"/>
            </a:endParaRPr>
          </a:p>
          <a:p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Goal Year 1</a:t>
            </a:r>
            <a:br>
              <a:rPr lang="en-GB" b="1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latin typeface="Arial"/>
                <a:cs typeface="Arial"/>
              </a:rPr>
              <a:t>1,000 monthly visitors to 5,000 by end of year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41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4C01E-28CB-0EF8-3E5E-2B1442F6C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8085" y="-33068"/>
            <a:ext cx="10018713" cy="1752599"/>
          </a:xfrm>
        </p:spPr>
        <p:txBody>
          <a:bodyPr/>
          <a:lstStyle/>
          <a:p>
            <a:r>
              <a:rPr lang="en-GB" dirty="0"/>
              <a:t>Funding required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63965958-7C08-5953-BBBF-051BD18361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829304"/>
              </p:ext>
            </p:extLst>
          </p:nvPr>
        </p:nvGraphicFramePr>
        <p:xfrm>
          <a:off x="1480868" y="2386642"/>
          <a:ext cx="6071278" cy="348185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563491">
                  <a:extLst>
                    <a:ext uri="{9D8B030D-6E8A-4147-A177-3AD203B41FA5}">
                      <a16:colId xmlns:a16="http://schemas.microsoft.com/office/drawing/2014/main" val="2405585335"/>
                    </a:ext>
                  </a:extLst>
                </a:gridCol>
                <a:gridCol w="1507787">
                  <a:extLst>
                    <a:ext uri="{9D8B030D-6E8A-4147-A177-3AD203B41FA5}">
                      <a16:colId xmlns:a16="http://schemas.microsoft.com/office/drawing/2014/main" val="2219633212"/>
                    </a:ext>
                  </a:extLst>
                </a:gridCol>
              </a:tblGrid>
              <a:tr h="363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/>
                        </a:rPr>
                        <a:t>Item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/>
                        </a:rPr>
                        <a:t>Amount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962061"/>
                  </a:ext>
                </a:extLst>
              </a:tr>
              <a:tr h="363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Website (Shopify + theme + domain)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£500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4185643"/>
                  </a:ext>
                </a:extLst>
              </a:tr>
              <a:tr h="363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Initial product creation (20–25 products)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£600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8987399"/>
                  </a:ext>
                </a:extLst>
              </a:tr>
              <a:tr h="37289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Marketing (ads + tools)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£400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9694333"/>
                  </a:ext>
                </a:extLst>
              </a:tr>
              <a:tr h="363377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>
                        <a:effectLst/>
                        <a:latin typeface="Arial"/>
                      </a:endParaRPr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9033655"/>
                  </a:ext>
                </a:extLst>
              </a:tr>
              <a:tr h="6319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Legal &amp; admin (registration, accounting software)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£200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0551417"/>
                  </a:ext>
                </a:extLst>
              </a:tr>
              <a:tr h="6319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Tools &amp; software (Canva Pro, email tool, etc.)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  <a:latin typeface="Arial"/>
                        </a:rPr>
                        <a:t>£300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587194"/>
                  </a:ext>
                </a:extLst>
              </a:tr>
              <a:tr h="363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  <a:latin typeface="Arial"/>
                        </a:rPr>
                        <a:t>Total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effectLst/>
                          <a:latin typeface="Arial"/>
                        </a:rPr>
                        <a:t>£2,000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6323783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5789BFF-F8EC-4A32-80C2-FBB52E40F3BA}"/>
              </a:ext>
            </a:extLst>
          </p:cNvPr>
          <p:cNvSpPr txBox="1"/>
          <p:nvPr/>
        </p:nvSpPr>
        <p:spPr>
          <a:xfrm>
            <a:off x="1480869" y="1718095"/>
            <a:ext cx="1058173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222222"/>
                </a:solidFill>
                <a:latin typeface="Arial"/>
                <a:cs typeface="Arial"/>
              </a:rPr>
              <a:t>Total Funding Needed: £2,000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 (first 3–4 months)</a:t>
            </a:r>
            <a:endParaRPr lang="en-US" dirty="0">
              <a:latin typeface="Arial"/>
              <a:cs typeface="Arial"/>
            </a:endParaRPr>
          </a:p>
          <a:p>
            <a:r>
              <a:rPr lang="en-US" b="1" dirty="0">
                <a:solidFill>
                  <a:srgbClr val="222222"/>
                </a:solidFill>
                <a:latin typeface="Arial"/>
                <a:cs typeface="Arial"/>
              </a:rPr>
              <a:t>Allocation / Initial Costs:</a:t>
            </a:r>
            <a:endParaRPr lang="en-US" dirty="0"/>
          </a:p>
          <a:p>
            <a:pPr algn="l"/>
            <a:endParaRPr lang="en-US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0792CC-BBC1-1562-25F8-0B20A0C1DE95}"/>
              </a:ext>
            </a:extLst>
          </p:cNvPr>
          <p:cNvSpPr txBox="1"/>
          <p:nvPr/>
        </p:nvSpPr>
        <p:spPr>
          <a:xfrm>
            <a:off x="7824648" y="4109171"/>
            <a:ext cx="326488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Funding Source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Personal savings (no debt, full control)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Break-even expected within 3–4 months at ~£3,000 monthly revenue.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2161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8EAFC-BEF7-843D-F72B-F2AB53BE9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074345" cy="1752599"/>
          </a:xfrm>
        </p:spPr>
        <p:txBody>
          <a:bodyPr>
            <a:normAutofit/>
          </a:bodyPr>
          <a:lstStyle/>
          <a:p>
            <a:r>
              <a:rPr lang="en-GB" dirty="0" err="1"/>
              <a:t>EduDigit</a:t>
            </a:r>
            <a:r>
              <a:rPr lang="en-GB" dirty="0"/>
              <a:t> Hub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E8CB037-8971-AE38-C7A7-3CEB9D8C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034395"/>
            <a:ext cx="4692571" cy="38430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222222"/>
                </a:solidFill>
                <a:latin typeface="Arial"/>
                <a:cs typeface="Arial"/>
              </a:rPr>
              <a:t>Ready to launch in early 2026 – low risk, high scalability, perfect timing for the digital education boom.</a:t>
            </a:r>
            <a:endParaRPr lang="en-US" sz="2000" dirty="0"/>
          </a:p>
        </p:txBody>
      </p:sp>
      <p:pic>
        <p:nvPicPr>
          <p:cNvPr id="7" name="Picture 6" descr="A black and white logo&#10;&#10;AI-generated content may be incorrect.">
            <a:extLst>
              <a:ext uri="{FF2B5EF4-FFF2-40B4-BE49-F238E27FC236}">
                <a16:creationId xmlns:a16="http://schemas.microsoft.com/office/drawing/2014/main" id="{394D4D3C-5B18-218C-CE35-A60EE8A169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1062" y="645285"/>
            <a:ext cx="2520043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Picture 4" descr="A black square with white and blue logo&#10;&#10;AI-generated content may be incorrect.">
            <a:extLst>
              <a:ext uri="{FF2B5EF4-FFF2-40B4-BE49-F238E27FC236}">
                <a16:creationId xmlns:a16="http://schemas.microsoft.com/office/drawing/2014/main" id="{DCD6AD75-0D7C-AC7A-D87E-9FF31F0C06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9300" y="645285"/>
            <a:ext cx="2520043" cy="252004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6" name="Picture 5" descr="A white book with two pages&#10;&#10;AI-generated content may be incorrect.">
            <a:extLst>
              <a:ext uri="{FF2B5EF4-FFF2-40B4-BE49-F238E27FC236}">
                <a16:creationId xmlns:a16="http://schemas.microsoft.com/office/drawing/2014/main" id="{E21BD51F-095E-5028-D60C-FE9B1191F4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3732" y="3423522"/>
            <a:ext cx="2457372" cy="245737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4" name="Content Placeholder 3" descr="A green bag with a white s on it&#10;&#10;AI-generated content may be incorrect.">
            <a:extLst>
              <a:ext uri="{FF2B5EF4-FFF2-40B4-BE49-F238E27FC236}">
                <a16:creationId xmlns:a16="http://schemas.microsoft.com/office/drawing/2014/main" id="{7BA6135F-3A8C-0740-62A1-7744D63AC0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9300" y="3423522"/>
            <a:ext cx="2603722" cy="195027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533014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07A7D-B77F-CECC-47CA-BE7F8DFB1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54479"/>
            <a:ext cx="10018713" cy="1752599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AAAF6-6420-8D93-7C69-CCE04ED51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>
              <a:buClr>
                <a:srgbClr val="1287C3"/>
              </a:buClr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1. Mordor Intelligence (2025) Digital Education Market – Size, Share &amp; Industry Analysis. Available at: </a:t>
            </a:r>
            <a:r>
              <a:rPr lang="en-GB" sz="1800" dirty="0">
                <a:solidFill>
                  <a:srgbClr val="1155CC"/>
                </a:solidFill>
                <a:latin typeface="Arial"/>
                <a:cs typeface="Arial"/>
                <a:hlinkClick r:id="rId2"/>
              </a:rPr>
              <a:t>https://www.mordorintelligence.com/industry-reports/digital-education-market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 </a:t>
            </a:r>
            <a:r>
              <a:rPr lang="en-GB" sz="1800" dirty="0">
                <a:solidFill>
                  <a:srgbClr val="000000"/>
                </a:solidFill>
                <a:latin typeface="Arial"/>
                <a:cs typeface="Arial"/>
              </a:rPr>
              <a:t>(accessed on the 07/12/2025)</a:t>
            </a:r>
            <a:br>
              <a:rPr lang="en-GB" sz="1800" dirty="0">
                <a:latin typeface="Arial"/>
                <a:cs typeface="Arial"/>
              </a:rPr>
            </a:b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2. IBISWorld (2025) Online Education &amp; Training in the UK – Market Size. Available at: </a:t>
            </a:r>
            <a:r>
              <a:rPr lang="en-GB" sz="1800" dirty="0">
                <a:solidFill>
                  <a:srgbClr val="1155CC"/>
                </a:solidFill>
                <a:latin typeface="Arial"/>
                <a:cs typeface="Arial"/>
                <a:hlinkClick r:id="rId3"/>
              </a:rPr>
              <a:t>https://www.ibisworld.com/united-kingdom/industry/online-education-training/14444/</a:t>
            </a:r>
            <a:r>
              <a:rPr lang="en-GB" sz="1800" dirty="0">
                <a:solidFill>
                  <a:srgbClr val="000000"/>
                </a:solidFill>
                <a:latin typeface="Arial"/>
                <a:cs typeface="Arial"/>
              </a:rPr>
              <a:t>(accessed on the 07/12/2025)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 </a:t>
            </a:r>
            <a:br>
              <a:rPr lang="en-GB" sz="1800" dirty="0">
                <a:latin typeface="Arial"/>
                <a:cs typeface="Arial"/>
              </a:rPr>
            </a:b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3. CIPD (2024) PESTLE analysis factsheet. Available at: </a:t>
            </a:r>
            <a:r>
              <a:rPr lang="en-GB" sz="1800" dirty="0">
                <a:solidFill>
                  <a:srgbClr val="1155CC"/>
                </a:solidFill>
                <a:latin typeface="Arial"/>
                <a:cs typeface="Arial"/>
                <a:hlinkClick r:id="rId4"/>
              </a:rPr>
              <a:t>https://www.cipd.org/en/knowledge/factsheets/pestle-analysis-factsheet/</a:t>
            </a:r>
            <a:r>
              <a:rPr lang="en-GB" sz="1800" dirty="0">
                <a:solidFill>
                  <a:srgbClr val="000000"/>
                </a:solidFill>
                <a:latin typeface="Arial"/>
                <a:cs typeface="Arial"/>
              </a:rPr>
              <a:t>(accessed on the 07/12/2025)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 </a:t>
            </a:r>
            <a:br>
              <a:rPr lang="en-GB" sz="1800" dirty="0">
                <a:latin typeface="Arial"/>
                <a:cs typeface="Arial"/>
              </a:rPr>
            </a:b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4. </a:t>
            </a:r>
            <a:r>
              <a:rPr lang="en-GB" sz="1800" err="1">
                <a:solidFill>
                  <a:srgbClr val="222222"/>
                </a:solidFill>
                <a:latin typeface="Arial"/>
                <a:cs typeface="Arial"/>
              </a:rPr>
              <a:t>Hostinger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 (2025) How to market digital products: a practical guide. Available at: </a:t>
            </a:r>
            <a:r>
              <a:rPr lang="en-GB" sz="1800" dirty="0">
                <a:solidFill>
                  <a:srgbClr val="1155CC"/>
                </a:solidFill>
                <a:latin typeface="Arial"/>
                <a:cs typeface="Arial"/>
                <a:hlinkClick r:id="rId5"/>
              </a:rPr>
              <a:t>https://www.hostinger.com/tutorials/how-to-market-digital-products</a:t>
            </a: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 </a:t>
            </a:r>
            <a:r>
              <a:rPr lang="en-GB" sz="1800" dirty="0">
                <a:solidFill>
                  <a:srgbClr val="000000"/>
                </a:solidFill>
                <a:latin typeface="Arial"/>
                <a:cs typeface="Arial"/>
              </a:rPr>
              <a:t>(accessed on the 07/12/2025)</a:t>
            </a:r>
            <a:endParaRPr lang="en-GB" sz="180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solidFill>
                  <a:srgbClr val="222222"/>
                </a:solidFill>
                <a:latin typeface="Arial"/>
                <a:cs typeface="Arial"/>
              </a:rPr>
              <a:t>5. Technavio (2025) E-Learning Market in UK Growth Analysis 2025-2029. Available at: </a:t>
            </a:r>
            <a:r>
              <a:rPr lang="en-GB" sz="1800" dirty="0">
                <a:solidFill>
                  <a:srgbClr val="1155CC"/>
                </a:solidFill>
                <a:latin typeface="Arial"/>
                <a:cs typeface="Arial"/>
                <a:hlinkClick r:id="rId6"/>
              </a:rPr>
              <a:t>https://www.prnewswire.com/news-releases/e-learning-market-in-uk-to-grow-by-usd-12-66-billion-2025-2029</a:t>
            </a:r>
            <a:r>
              <a:rPr lang="en-GB" sz="1800" dirty="0">
                <a:solidFill>
                  <a:srgbClr val="000000"/>
                </a:solidFill>
                <a:latin typeface="Arial"/>
                <a:cs typeface="Arial"/>
              </a:rPr>
              <a:t> (accessed on the 07/12/2025)</a:t>
            </a:r>
            <a:endParaRPr lang="en-GB" sz="18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2800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PowerPoint Presentation</vt:lpstr>
      <vt:lpstr>EduDigit Hub </vt:lpstr>
      <vt:lpstr>Overview of the business idea</vt:lpstr>
      <vt:lpstr>Management and structure</vt:lpstr>
      <vt:lpstr>Environmental Analysis (PESTEL) </vt:lpstr>
      <vt:lpstr>Market strategies</vt:lpstr>
      <vt:lpstr>Funding required</vt:lpstr>
      <vt:lpstr>EduDigit Hub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294</cp:revision>
  <dcterms:created xsi:type="dcterms:W3CDTF">2025-12-08T04:00:37Z</dcterms:created>
  <dcterms:modified xsi:type="dcterms:W3CDTF">2025-12-08T05:43:58Z</dcterms:modified>
</cp:coreProperties>
</file>