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6" r:id="rId1"/>
  </p:sldMasterIdLst>
  <p:notesMasterIdLst>
    <p:notesMasterId r:id="rId11"/>
  </p:notesMasterIdLst>
  <p:sldIdLst>
    <p:sldId id="259" r:id="rId2"/>
    <p:sldId id="260" r:id="rId3"/>
    <p:sldId id="261" r:id="rId4"/>
    <p:sldId id="257" r:id="rId5"/>
    <p:sldId id="266" r:id="rId6"/>
    <p:sldId id="262"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676745-1E74-FE44-82D3-3792390B6021}" v="575" dt="2022-07-20T16:49:54.4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48"/>
  </p:normalViewPr>
  <p:slideViewPr>
    <p:cSldViewPr snapToGrid="0" snapToObjects="1">
      <p:cViewPr varScale="1">
        <p:scale>
          <a:sx n="117" d="100"/>
          <a:sy n="117" d="100"/>
        </p:scale>
        <p:origin x="360" y="168"/>
      </p:cViewPr>
      <p:guideLst/>
    </p:cSldViewPr>
  </p:slideViewPr>
  <p:notesTextViewPr>
    <p:cViewPr>
      <p:scale>
        <a:sx n="1" d="1"/>
        <a:sy n="1" d="1"/>
      </p:scale>
      <p:origin x="0" y="0"/>
    </p:cViewPr>
  </p:notesTextViewPr>
  <p:notesViewPr>
    <p:cSldViewPr snapToGrid="0" snapToObjects="1">
      <p:cViewPr varScale="1">
        <p:scale>
          <a:sx n="93" d="100"/>
          <a:sy n="93" d="100"/>
        </p:scale>
        <p:origin x="3784" y="21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ut Gabur" userId="fe0e6546667067f5" providerId="LiveId" clId="{5E676745-1E74-FE44-82D3-3792390B6021}"/>
    <pc:docChg chg="undo custSel addSld delSld modSld sldOrd">
      <pc:chgData name="Ionut Gabur" userId="fe0e6546667067f5" providerId="LiveId" clId="{5E676745-1E74-FE44-82D3-3792390B6021}" dt="2022-07-20T16:56:24.045" v="1305" actId="26606"/>
      <pc:docMkLst>
        <pc:docMk/>
      </pc:docMkLst>
      <pc:sldChg chg="addSp delSp modSp mod ord setBg setClrOvrMap delDesignElem">
        <pc:chgData name="Ionut Gabur" userId="fe0e6546667067f5" providerId="LiveId" clId="{5E676745-1E74-FE44-82D3-3792390B6021}" dt="2022-07-20T16:32:00.267" v="1026" actId="27636"/>
        <pc:sldMkLst>
          <pc:docMk/>
          <pc:sldMk cId="2353236163" sldId="257"/>
        </pc:sldMkLst>
        <pc:spChg chg="mod">
          <ac:chgData name="Ionut Gabur" userId="fe0e6546667067f5" providerId="LiveId" clId="{5E676745-1E74-FE44-82D3-3792390B6021}" dt="2022-07-20T16:30:10.259" v="1013" actId="26606"/>
          <ac:spMkLst>
            <pc:docMk/>
            <pc:sldMk cId="2353236163" sldId="257"/>
            <ac:spMk id="2" creationId="{A11AA5D5-9467-C5F3-3B4C-40D719BE2D89}"/>
          </ac:spMkLst>
        </pc:spChg>
        <pc:spChg chg="add del mod">
          <ac:chgData name="Ionut Gabur" userId="fe0e6546667067f5" providerId="LiveId" clId="{5E676745-1E74-FE44-82D3-3792390B6021}" dt="2022-07-07T03:59:27.518" v="555" actId="26606"/>
          <ac:spMkLst>
            <pc:docMk/>
            <pc:sldMk cId="2353236163" sldId="257"/>
            <ac:spMk id="3" creationId="{81CEAEBB-716F-A3CA-ABB0-F3E18D9A2335}"/>
          </ac:spMkLst>
        </pc:spChg>
        <pc:spChg chg="add del">
          <ac:chgData name="Ionut Gabur" userId="fe0e6546667067f5" providerId="LiveId" clId="{5E676745-1E74-FE44-82D3-3792390B6021}" dt="2022-07-07T03:59:27.518" v="555" actId="26606"/>
          <ac:spMkLst>
            <pc:docMk/>
            <pc:sldMk cId="2353236163" sldId="257"/>
            <ac:spMk id="8" creationId="{9264D464-898B-4908-88FD-33A83D6ED64E}"/>
          </ac:spMkLst>
        </pc:spChg>
        <pc:spChg chg="add del">
          <ac:chgData name="Ionut Gabur" userId="fe0e6546667067f5" providerId="LiveId" clId="{5E676745-1E74-FE44-82D3-3792390B6021}" dt="2022-07-07T03:59:27.518" v="555" actId="26606"/>
          <ac:spMkLst>
            <pc:docMk/>
            <pc:sldMk cId="2353236163" sldId="257"/>
            <ac:spMk id="10" creationId="{F0BC1D9E-4401-4EC0-88FD-ED103CB570EA}"/>
          </ac:spMkLst>
        </pc:spChg>
        <pc:spChg chg="add del">
          <ac:chgData name="Ionut Gabur" userId="fe0e6546667067f5" providerId="LiveId" clId="{5E676745-1E74-FE44-82D3-3792390B6021}" dt="2022-07-07T03:59:27.518" v="555" actId="26606"/>
          <ac:spMkLst>
            <pc:docMk/>
            <pc:sldMk cId="2353236163" sldId="257"/>
            <ac:spMk id="12" creationId="{B0AAF7C9-094E-400C-A428-F6C2262F6527}"/>
          </ac:spMkLst>
        </pc:spChg>
        <pc:spChg chg="add del">
          <ac:chgData name="Ionut Gabur" userId="fe0e6546667067f5" providerId="LiveId" clId="{5E676745-1E74-FE44-82D3-3792390B6021}" dt="2022-07-07T03:59:27.518" v="555" actId="26606"/>
          <ac:spMkLst>
            <pc:docMk/>
            <pc:sldMk cId="2353236163" sldId="257"/>
            <ac:spMk id="14" creationId="{6200B311-3585-4069-AAC6-CD443FA5B8AD}"/>
          </ac:spMkLst>
        </pc:spChg>
        <pc:spChg chg="add del">
          <ac:chgData name="Ionut Gabur" userId="fe0e6546667067f5" providerId="LiveId" clId="{5E676745-1E74-FE44-82D3-3792390B6021}" dt="2022-07-07T03:58:05.190" v="522" actId="26606"/>
          <ac:spMkLst>
            <pc:docMk/>
            <pc:sldMk cId="2353236163" sldId="257"/>
            <ac:spMk id="19" creationId="{5A0118C5-4F8D-4CF4-BADD-53FEACC6C42A}"/>
          </ac:spMkLst>
        </pc:spChg>
        <pc:spChg chg="add del">
          <ac:chgData name="Ionut Gabur" userId="fe0e6546667067f5" providerId="LiveId" clId="{5E676745-1E74-FE44-82D3-3792390B6021}" dt="2022-07-07T03:58:05.190" v="522" actId="26606"/>
          <ac:spMkLst>
            <pc:docMk/>
            <pc:sldMk cId="2353236163" sldId="257"/>
            <ac:spMk id="20" creationId="{81CEAEBB-716F-A3CA-ABB0-F3E18D9A2335}"/>
          </ac:spMkLst>
        </pc:spChg>
        <pc:spChg chg="add del">
          <ac:chgData name="Ionut Gabur" userId="fe0e6546667067f5" providerId="LiveId" clId="{5E676745-1E74-FE44-82D3-3792390B6021}" dt="2022-07-07T03:58:05.190" v="522" actId="26606"/>
          <ac:spMkLst>
            <pc:docMk/>
            <pc:sldMk cId="2353236163" sldId="257"/>
            <ac:spMk id="21" creationId="{D0A98BBA-D3EA-45DC-B8A1-9C61397D4C21}"/>
          </ac:spMkLst>
        </pc:spChg>
        <pc:spChg chg="add del">
          <ac:chgData name="Ionut Gabur" userId="fe0e6546667067f5" providerId="LiveId" clId="{5E676745-1E74-FE44-82D3-3792390B6021}" dt="2022-07-07T03:58:05.190" v="522" actId="26606"/>
          <ac:spMkLst>
            <pc:docMk/>
            <pc:sldMk cId="2353236163" sldId="257"/>
            <ac:spMk id="23" creationId="{2E4C95AB-2BD7-4E38-BDD5-1E41F3A9BCF3}"/>
          </ac:spMkLst>
        </pc:spChg>
        <pc:spChg chg="add del">
          <ac:chgData name="Ionut Gabur" userId="fe0e6546667067f5" providerId="LiveId" clId="{5E676745-1E74-FE44-82D3-3792390B6021}" dt="2022-07-07T03:58:25.413" v="531" actId="26606"/>
          <ac:spMkLst>
            <pc:docMk/>
            <pc:sldMk cId="2353236163" sldId="257"/>
            <ac:spMk id="29" creationId="{E99F76E4-5DFD-4DBE-B042-66FBCD1182C9}"/>
          </ac:spMkLst>
        </pc:spChg>
        <pc:spChg chg="add del">
          <ac:chgData name="Ionut Gabur" userId="fe0e6546667067f5" providerId="LiveId" clId="{5E676745-1E74-FE44-82D3-3792390B6021}" dt="2022-07-07T03:58:16.131" v="527" actId="26606"/>
          <ac:spMkLst>
            <pc:docMk/>
            <pc:sldMk cId="2353236163" sldId="257"/>
            <ac:spMk id="31" creationId="{4C6598AB-1C17-4D54-951C-A082D94ACB7A}"/>
          </ac:spMkLst>
        </pc:spChg>
        <pc:spChg chg="add del">
          <ac:chgData name="Ionut Gabur" userId="fe0e6546667067f5" providerId="LiveId" clId="{5E676745-1E74-FE44-82D3-3792390B6021}" dt="2022-07-07T03:58:16.131" v="527" actId="26606"/>
          <ac:spMkLst>
            <pc:docMk/>
            <pc:sldMk cId="2353236163" sldId="257"/>
            <ac:spMk id="33" creationId="{C83B66D7-137D-4AC1-B172-53D60F08BEB5}"/>
          </ac:spMkLst>
        </pc:spChg>
        <pc:spChg chg="add del">
          <ac:chgData name="Ionut Gabur" userId="fe0e6546667067f5" providerId="LiveId" clId="{5E676745-1E74-FE44-82D3-3792390B6021}" dt="2022-07-07T03:58:16.131" v="527" actId="26606"/>
          <ac:spMkLst>
            <pc:docMk/>
            <pc:sldMk cId="2353236163" sldId="257"/>
            <ac:spMk id="35" creationId="{F6B92503-6984-4D15-8B98-8718709B785D}"/>
          </ac:spMkLst>
        </pc:spChg>
        <pc:spChg chg="add del">
          <ac:chgData name="Ionut Gabur" userId="fe0e6546667067f5" providerId="LiveId" clId="{5E676745-1E74-FE44-82D3-3792390B6021}" dt="2022-07-07T03:58:16.131" v="527" actId="26606"/>
          <ac:spMkLst>
            <pc:docMk/>
            <pc:sldMk cId="2353236163" sldId="257"/>
            <ac:spMk id="37" creationId="{08DDF938-524E-4C18-A47D-C00627832366}"/>
          </ac:spMkLst>
        </pc:spChg>
        <pc:spChg chg="add del">
          <ac:chgData name="Ionut Gabur" userId="fe0e6546667067f5" providerId="LiveId" clId="{5E676745-1E74-FE44-82D3-3792390B6021}" dt="2022-07-07T03:58:14.284" v="525" actId="26606"/>
          <ac:spMkLst>
            <pc:docMk/>
            <pc:sldMk cId="2353236163" sldId="257"/>
            <ac:spMk id="40" creationId="{827B839B-9ADE-406B-8590-F1CAEDED45A1}"/>
          </ac:spMkLst>
        </pc:spChg>
        <pc:spChg chg="add del">
          <ac:chgData name="Ionut Gabur" userId="fe0e6546667067f5" providerId="LiveId" clId="{5E676745-1E74-FE44-82D3-3792390B6021}" dt="2022-07-07T03:58:14.284" v="525" actId="26606"/>
          <ac:spMkLst>
            <pc:docMk/>
            <pc:sldMk cId="2353236163" sldId="257"/>
            <ac:spMk id="41" creationId="{CFE45BF0-46DB-408C-B5F7-7B11716805D4}"/>
          </ac:spMkLst>
        </pc:spChg>
        <pc:spChg chg="add del">
          <ac:chgData name="Ionut Gabur" userId="fe0e6546667067f5" providerId="LiveId" clId="{5E676745-1E74-FE44-82D3-3792390B6021}" dt="2022-07-07T03:58:14.284" v="525" actId="26606"/>
          <ac:spMkLst>
            <pc:docMk/>
            <pc:sldMk cId="2353236163" sldId="257"/>
            <ac:spMk id="42" creationId="{2AEBC8F2-97B1-41B4-93F1-2D289E197FBA}"/>
          </ac:spMkLst>
        </pc:spChg>
        <pc:spChg chg="add del">
          <ac:chgData name="Ionut Gabur" userId="fe0e6546667067f5" providerId="LiveId" clId="{5E676745-1E74-FE44-82D3-3792390B6021}" dt="2022-07-07T03:58:14.284" v="525" actId="26606"/>
          <ac:spMkLst>
            <pc:docMk/>
            <pc:sldMk cId="2353236163" sldId="257"/>
            <ac:spMk id="43" creationId="{472E3A19-F5D5-48FC-BB9C-48C2F68F598B}"/>
          </ac:spMkLst>
        </pc:spChg>
        <pc:spChg chg="add del">
          <ac:chgData name="Ionut Gabur" userId="fe0e6546667067f5" providerId="LiveId" clId="{5E676745-1E74-FE44-82D3-3792390B6021}" dt="2022-07-07T03:58:14.284" v="525" actId="26606"/>
          <ac:spMkLst>
            <pc:docMk/>
            <pc:sldMk cId="2353236163" sldId="257"/>
            <ac:spMk id="44" creationId="{7A62E32F-BB65-43A8-8EB5-92346890E549}"/>
          </ac:spMkLst>
        </pc:spChg>
        <pc:spChg chg="add del">
          <ac:chgData name="Ionut Gabur" userId="fe0e6546667067f5" providerId="LiveId" clId="{5E676745-1E74-FE44-82D3-3792390B6021}" dt="2022-07-07T03:58:14.284" v="525" actId="26606"/>
          <ac:spMkLst>
            <pc:docMk/>
            <pc:sldMk cId="2353236163" sldId="257"/>
            <ac:spMk id="45" creationId="{14E91B64-9FCC-451E-AFB4-A827D6329367}"/>
          </ac:spMkLst>
        </pc:spChg>
        <pc:spChg chg="add del mod">
          <ac:chgData name="Ionut Gabur" userId="fe0e6546667067f5" providerId="LiveId" clId="{5E676745-1E74-FE44-82D3-3792390B6021}" dt="2022-07-07T03:58:14.284" v="525" actId="26606"/>
          <ac:spMkLst>
            <pc:docMk/>
            <pc:sldMk cId="2353236163" sldId="257"/>
            <ac:spMk id="46" creationId="{81CEAEBB-716F-A3CA-ABB0-F3E18D9A2335}"/>
          </ac:spMkLst>
        </pc:spChg>
        <pc:spChg chg="add del">
          <ac:chgData name="Ionut Gabur" userId="fe0e6546667067f5" providerId="LiveId" clId="{5E676745-1E74-FE44-82D3-3792390B6021}" dt="2022-07-07T03:58:16.131" v="527" actId="26606"/>
          <ac:spMkLst>
            <pc:docMk/>
            <pc:sldMk cId="2353236163" sldId="257"/>
            <ac:spMk id="48" creationId="{5A0118C5-4F8D-4CF4-BADD-53FEACC6C42A}"/>
          </ac:spMkLst>
        </pc:spChg>
        <pc:spChg chg="add del">
          <ac:chgData name="Ionut Gabur" userId="fe0e6546667067f5" providerId="LiveId" clId="{5E676745-1E74-FE44-82D3-3792390B6021}" dt="2022-07-07T03:58:16.131" v="527" actId="26606"/>
          <ac:spMkLst>
            <pc:docMk/>
            <pc:sldMk cId="2353236163" sldId="257"/>
            <ac:spMk id="49" creationId="{4E0A5C5C-2A95-428E-9F6A-0D29EBD57C9F}"/>
          </ac:spMkLst>
        </pc:spChg>
        <pc:spChg chg="add del">
          <ac:chgData name="Ionut Gabur" userId="fe0e6546667067f5" providerId="LiveId" clId="{5E676745-1E74-FE44-82D3-3792390B6021}" dt="2022-07-07T03:58:16.131" v="527" actId="26606"/>
          <ac:spMkLst>
            <pc:docMk/>
            <pc:sldMk cId="2353236163" sldId="257"/>
            <ac:spMk id="50" creationId="{1056F38F-7C4E-461D-8709-7D0024AE1F79}"/>
          </ac:spMkLst>
        </pc:spChg>
        <pc:spChg chg="add del">
          <ac:chgData name="Ionut Gabur" userId="fe0e6546667067f5" providerId="LiveId" clId="{5E676745-1E74-FE44-82D3-3792390B6021}" dt="2022-07-07T03:58:16.131" v="527" actId="26606"/>
          <ac:spMkLst>
            <pc:docMk/>
            <pc:sldMk cId="2353236163" sldId="257"/>
            <ac:spMk id="51" creationId="{C7278469-3C3C-49CE-AEEE-E176A4900B78}"/>
          </ac:spMkLst>
        </pc:spChg>
        <pc:spChg chg="add del">
          <ac:chgData name="Ionut Gabur" userId="fe0e6546667067f5" providerId="LiveId" clId="{5E676745-1E74-FE44-82D3-3792390B6021}" dt="2022-07-07T03:58:16.131" v="527" actId="26606"/>
          <ac:spMkLst>
            <pc:docMk/>
            <pc:sldMk cId="2353236163" sldId="257"/>
            <ac:spMk id="52" creationId="{81CEAEBB-716F-A3CA-ABB0-F3E18D9A2335}"/>
          </ac:spMkLst>
        </pc:spChg>
        <pc:spChg chg="add del">
          <ac:chgData name="Ionut Gabur" userId="fe0e6546667067f5" providerId="LiveId" clId="{5E676745-1E74-FE44-82D3-3792390B6021}" dt="2022-07-07T03:58:17.416" v="529" actId="26606"/>
          <ac:spMkLst>
            <pc:docMk/>
            <pc:sldMk cId="2353236163" sldId="257"/>
            <ac:spMk id="59" creationId="{5A0118C5-4F8D-4CF4-BADD-53FEACC6C42A}"/>
          </ac:spMkLst>
        </pc:spChg>
        <pc:spChg chg="add del">
          <ac:chgData name="Ionut Gabur" userId="fe0e6546667067f5" providerId="LiveId" clId="{5E676745-1E74-FE44-82D3-3792390B6021}" dt="2022-07-07T03:58:17.416" v="529" actId="26606"/>
          <ac:spMkLst>
            <pc:docMk/>
            <pc:sldMk cId="2353236163" sldId="257"/>
            <ac:spMk id="60" creationId="{F98F79A4-A6C7-4101-B1E9-27E05CB7CFA0}"/>
          </ac:spMkLst>
        </pc:spChg>
        <pc:spChg chg="add del">
          <ac:chgData name="Ionut Gabur" userId="fe0e6546667067f5" providerId="LiveId" clId="{5E676745-1E74-FE44-82D3-3792390B6021}" dt="2022-07-07T03:58:17.416" v="529" actId="26606"/>
          <ac:spMkLst>
            <pc:docMk/>
            <pc:sldMk cId="2353236163" sldId="257"/>
            <ac:spMk id="61" creationId="{31CE7A08-2184-4B99-ABC0-B40CD1D3F281}"/>
          </ac:spMkLst>
        </pc:spChg>
        <pc:spChg chg="add del">
          <ac:chgData name="Ionut Gabur" userId="fe0e6546667067f5" providerId="LiveId" clId="{5E676745-1E74-FE44-82D3-3792390B6021}" dt="2022-07-07T03:58:17.416" v="529" actId="26606"/>
          <ac:spMkLst>
            <pc:docMk/>
            <pc:sldMk cId="2353236163" sldId="257"/>
            <ac:spMk id="62" creationId="{79AFCB35-9C04-4524-A0B1-57FF6865D013}"/>
          </ac:spMkLst>
        </pc:spChg>
        <pc:spChg chg="add del">
          <ac:chgData name="Ionut Gabur" userId="fe0e6546667067f5" providerId="LiveId" clId="{5E676745-1E74-FE44-82D3-3792390B6021}" dt="2022-07-07T03:58:17.416" v="529" actId="26606"/>
          <ac:spMkLst>
            <pc:docMk/>
            <pc:sldMk cId="2353236163" sldId="257"/>
            <ac:spMk id="63" creationId="{D11AD2AD-0BA0-4DD3-8EEA-84686A0E718C}"/>
          </ac:spMkLst>
        </pc:spChg>
        <pc:spChg chg="add del">
          <ac:chgData name="Ionut Gabur" userId="fe0e6546667067f5" providerId="LiveId" clId="{5E676745-1E74-FE44-82D3-3792390B6021}" dt="2022-07-07T03:58:17.416" v="529" actId="26606"/>
          <ac:spMkLst>
            <pc:docMk/>
            <pc:sldMk cId="2353236163" sldId="257"/>
            <ac:spMk id="64" creationId="{9E5C5460-229E-46C8-A712-CC317985420F}"/>
          </ac:spMkLst>
        </pc:spChg>
        <pc:spChg chg="add del">
          <ac:chgData name="Ionut Gabur" userId="fe0e6546667067f5" providerId="LiveId" clId="{5E676745-1E74-FE44-82D3-3792390B6021}" dt="2022-07-07T03:58:17.416" v="529" actId="26606"/>
          <ac:spMkLst>
            <pc:docMk/>
            <pc:sldMk cId="2353236163" sldId="257"/>
            <ac:spMk id="65" creationId="{2552FC29-9118-466F-940E-80C84EFDF07B}"/>
          </ac:spMkLst>
        </pc:spChg>
        <pc:spChg chg="add del">
          <ac:chgData name="Ionut Gabur" userId="fe0e6546667067f5" providerId="LiveId" clId="{5E676745-1E74-FE44-82D3-3792390B6021}" dt="2022-07-07T03:58:17.416" v="529" actId="26606"/>
          <ac:spMkLst>
            <pc:docMk/>
            <pc:sldMk cId="2353236163" sldId="257"/>
            <ac:spMk id="66" creationId="{81CEAEBB-716F-A3CA-ABB0-F3E18D9A2335}"/>
          </ac:spMkLst>
        </pc:spChg>
        <pc:spChg chg="add del">
          <ac:chgData name="Ionut Gabur" userId="fe0e6546667067f5" providerId="LiveId" clId="{5E676745-1E74-FE44-82D3-3792390B6021}" dt="2022-07-07T03:58:25.413" v="531" actId="26606"/>
          <ac:spMkLst>
            <pc:docMk/>
            <pc:sldMk cId="2353236163" sldId="257"/>
            <ac:spMk id="201" creationId="{5A0118C5-4F8D-4CF4-BADD-53FEACC6C42A}"/>
          </ac:spMkLst>
        </pc:spChg>
        <pc:spChg chg="add del">
          <ac:chgData name="Ionut Gabur" userId="fe0e6546667067f5" providerId="LiveId" clId="{5E676745-1E74-FE44-82D3-3792390B6021}" dt="2022-07-07T03:58:25.413" v="531" actId="26606"/>
          <ac:spMkLst>
            <pc:docMk/>
            <pc:sldMk cId="2353236163" sldId="257"/>
            <ac:spMk id="372" creationId="{A99050EE-26AF-4253-BD50-F0FCD965A8F6}"/>
          </ac:spMkLst>
        </pc:spChg>
        <pc:spChg chg="add del">
          <ac:chgData name="Ionut Gabur" userId="fe0e6546667067f5" providerId="LiveId" clId="{5E676745-1E74-FE44-82D3-3792390B6021}" dt="2022-07-07T03:58:25.413" v="531" actId="26606"/>
          <ac:spMkLst>
            <pc:docMk/>
            <pc:sldMk cId="2353236163" sldId="257"/>
            <ac:spMk id="375" creationId="{D0C78466-EB6E-45A0-99A6-A00789ACD90A}"/>
          </ac:spMkLst>
        </pc:spChg>
        <pc:spChg chg="add del">
          <ac:chgData name="Ionut Gabur" userId="fe0e6546667067f5" providerId="LiveId" clId="{5E676745-1E74-FE44-82D3-3792390B6021}" dt="2022-07-07T03:58:25.413" v="531" actId="26606"/>
          <ac:spMkLst>
            <pc:docMk/>
            <pc:sldMk cId="2353236163" sldId="257"/>
            <ac:spMk id="407" creationId="{81CEAEBB-716F-A3CA-ABB0-F3E18D9A2335}"/>
          </ac:spMkLst>
        </pc:spChg>
        <pc:spChg chg="add del">
          <ac:chgData name="Ionut Gabur" userId="fe0e6546667067f5" providerId="LiveId" clId="{5E676745-1E74-FE44-82D3-3792390B6021}" dt="2022-07-07T03:58:29.766" v="533" actId="26606"/>
          <ac:spMkLst>
            <pc:docMk/>
            <pc:sldMk cId="2353236163" sldId="257"/>
            <ac:spMk id="409" creationId="{907EF6B7-1338-4443-8C46-6A318D952DFD}"/>
          </ac:spMkLst>
        </pc:spChg>
        <pc:spChg chg="add del">
          <ac:chgData name="Ionut Gabur" userId="fe0e6546667067f5" providerId="LiveId" clId="{5E676745-1E74-FE44-82D3-3792390B6021}" dt="2022-07-07T03:58:29.766" v="533" actId="26606"/>
          <ac:spMkLst>
            <pc:docMk/>
            <pc:sldMk cId="2353236163" sldId="257"/>
            <ac:spMk id="410" creationId="{DAAE4CDD-124C-4DCF-9584-B6033B545DD5}"/>
          </ac:spMkLst>
        </pc:spChg>
        <pc:spChg chg="add del">
          <ac:chgData name="Ionut Gabur" userId="fe0e6546667067f5" providerId="LiveId" clId="{5E676745-1E74-FE44-82D3-3792390B6021}" dt="2022-07-07T03:58:29.766" v="533" actId="26606"/>
          <ac:spMkLst>
            <pc:docMk/>
            <pc:sldMk cId="2353236163" sldId="257"/>
            <ac:spMk id="411" creationId="{081E4A58-353D-44AE-B2FC-2A74E2E400F7}"/>
          </ac:spMkLst>
        </pc:spChg>
        <pc:spChg chg="add del">
          <ac:chgData name="Ionut Gabur" userId="fe0e6546667067f5" providerId="LiveId" clId="{5E676745-1E74-FE44-82D3-3792390B6021}" dt="2022-07-07T03:58:29.766" v="533" actId="26606"/>
          <ac:spMkLst>
            <pc:docMk/>
            <pc:sldMk cId="2353236163" sldId="257"/>
            <ac:spMk id="412" creationId="{81CEAEBB-716F-A3CA-ABB0-F3E18D9A2335}"/>
          </ac:spMkLst>
        </pc:spChg>
        <pc:spChg chg="add del">
          <ac:chgData name="Ionut Gabur" userId="fe0e6546667067f5" providerId="LiveId" clId="{5E676745-1E74-FE44-82D3-3792390B6021}" dt="2022-07-07T03:58:46.025" v="535" actId="26606"/>
          <ac:spMkLst>
            <pc:docMk/>
            <pc:sldMk cId="2353236163" sldId="257"/>
            <ac:spMk id="414" creationId="{B95B9BA8-1D69-4796-85F5-B6D0BD52354B}"/>
          </ac:spMkLst>
        </pc:spChg>
        <pc:spChg chg="add del">
          <ac:chgData name="Ionut Gabur" userId="fe0e6546667067f5" providerId="LiveId" clId="{5E676745-1E74-FE44-82D3-3792390B6021}" dt="2022-07-07T03:58:46.025" v="535" actId="26606"/>
          <ac:spMkLst>
            <pc:docMk/>
            <pc:sldMk cId="2353236163" sldId="257"/>
            <ac:spMk id="415" creationId="{81CEAEBB-716F-A3CA-ABB0-F3E18D9A2335}"/>
          </ac:spMkLst>
        </pc:spChg>
        <pc:spChg chg="add del">
          <ac:chgData name="Ionut Gabur" userId="fe0e6546667067f5" providerId="LiveId" clId="{5E676745-1E74-FE44-82D3-3792390B6021}" dt="2022-07-07T03:58:49.027" v="537" actId="26606"/>
          <ac:spMkLst>
            <pc:docMk/>
            <pc:sldMk cId="2353236163" sldId="257"/>
            <ac:spMk id="419" creationId="{76EFD3D9-44F0-4267-BCC1-1613E79D8274}"/>
          </ac:spMkLst>
        </pc:spChg>
        <pc:spChg chg="add del">
          <ac:chgData name="Ionut Gabur" userId="fe0e6546667067f5" providerId="LiveId" clId="{5E676745-1E74-FE44-82D3-3792390B6021}" dt="2022-07-07T03:58:49.027" v="537" actId="26606"/>
          <ac:spMkLst>
            <pc:docMk/>
            <pc:sldMk cId="2353236163" sldId="257"/>
            <ac:spMk id="420" creationId="{A779A851-95D6-41AF-937A-B0E4B7F6FA8D}"/>
          </ac:spMkLst>
        </pc:spChg>
        <pc:spChg chg="add del">
          <ac:chgData name="Ionut Gabur" userId="fe0e6546667067f5" providerId="LiveId" clId="{5E676745-1E74-FE44-82D3-3792390B6021}" dt="2022-07-07T03:58:49.027" v="537" actId="26606"/>
          <ac:spMkLst>
            <pc:docMk/>
            <pc:sldMk cId="2353236163" sldId="257"/>
            <ac:spMk id="421" creationId="{953FB2E7-B6CB-429C-81EB-D9516D6D5C8D}"/>
          </ac:spMkLst>
        </pc:spChg>
        <pc:spChg chg="add del">
          <ac:chgData name="Ionut Gabur" userId="fe0e6546667067f5" providerId="LiveId" clId="{5E676745-1E74-FE44-82D3-3792390B6021}" dt="2022-07-07T03:58:49.027" v="537" actId="26606"/>
          <ac:spMkLst>
            <pc:docMk/>
            <pc:sldMk cId="2353236163" sldId="257"/>
            <ac:spMk id="422" creationId="{2EC40DB1-B719-4A13-9A4D-0966B4B27866}"/>
          </ac:spMkLst>
        </pc:spChg>
        <pc:spChg chg="add del">
          <ac:chgData name="Ionut Gabur" userId="fe0e6546667067f5" providerId="LiveId" clId="{5E676745-1E74-FE44-82D3-3792390B6021}" dt="2022-07-07T03:58:49.027" v="537" actId="26606"/>
          <ac:spMkLst>
            <pc:docMk/>
            <pc:sldMk cId="2353236163" sldId="257"/>
            <ac:spMk id="423" creationId="{82211336-CFF3-412D-868A-6679C1004C45}"/>
          </ac:spMkLst>
        </pc:spChg>
        <pc:spChg chg="add del">
          <ac:chgData name="Ionut Gabur" userId="fe0e6546667067f5" providerId="LiveId" clId="{5E676745-1E74-FE44-82D3-3792390B6021}" dt="2022-07-07T03:58:49.027" v="537" actId="26606"/>
          <ac:spMkLst>
            <pc:docMk/>
            <pc:sldMk cId="2353236163" sldId="257"/>
            <ac:spMk id="424" creationId="{81CEAEBB-716F-A3CA-ABB0-F3E18D9A2335}"/>
          </ac:spMkLst>
        </pc:spChg>
        <pc:spChg chg="add del">
          <ac:chgData name="Ionut Gabur" userId="fe0e6546667067f5" providerId="LiveId" clId="{5E676745-1E74-FE44-82D3-3792390B6021}" dt="2022-07-07T03:59:01.657" v="539" actId="26606"/>
          <ac:spMkLst>
            <pc:docMk/>
            <pc:sldMk cId="2353236163" sldId="257"/>
            <ac:spMk id="426" creationId="{09588DA8-065E-4F6F-8EFD-43104AB2E0CF}"/>
          </ac:spMkLst>
        </pc:spChg>
        <pc:spChg chg="add del">
          <ac:chgData name="Ionut Gabur" userId="fe0e6546667067f5" providerId="LiveId" clId="{5E676745-1E74-FE44-82D3-3792390B6021}" dt="2022-07-07T03:59:01.657" v="539" actId="26606"/>
          <ac:spMkLst>
            <pc:docMk/>
            <pc:sldMk cId="2353236163" sldId="257"/>
            <ac:spMk id="427" creationId="{C4285719-470E-454C-AF62-8323075F1F5B}"/>
          </ac:spMkLst>
        </pc:spChg>
        <pc:spChg chg="add del">
          <ac:chgData name="Ionut Gabur" userId="fe0e6546667067f5" providerId="LiveId" clId="{5E676745-1E74-FE44-82D3-3792390B6021}" dt="2022-07-07T03:59:01.657" v="539" actId="26606"/>
          <ac:spMkLst>
            <pc:docMk/>
            <pc:sldMk cId="2353236163" sldId="257"/>
            <ac:spMk id="428" creationId="{CD9FE4EF-C4D8-49A0-B2FF-81D8DB7D8A24}"/>
          </ac:spMkLst>
        </pc:spChg>
        <pc:spChg chg="add del">
          <ac:chgData name="Ionut Gabur" userId="fe0e6546667067f5" providerId="LiveId" clId="{5E676745-1E74-FE44-82D3-3792390B6021}" dt="2022-07-07T03:59:01.657" v="539" actId="26606"/>
          <ac:spMkLst>
            <pc:docMk/>
            <pc:sldMk cId="2353236163" sldId="257"/>
            <ac:spMk id="429" creationId="{4300840D-0A0B-4512-BACA-B439D5B9C57C}"/>
          </ac:spMkLst>
        </pc:spChg>
        <pc:spChg chg="add del">
          <ac:chgData name="Ionut Gabur" userId="fe0e6546667067f5" providerId="LiveId" clId="{5E676745-1E74-FE44-82D3-3792390B6021}" dt="2022-07-07T03:59:01.657" v="539" actId="26606"/>
          <ac:spMkLst>
            <pc:docMk/>
            <pc:sldMk cId="2353236163" sldId="257"/>
            <ac:spMk id="430" creationId="{D2B78728-A580-49A7-84F9-6EF6F583ADE0}"/>
          </ac:spMkLst>
        </pc:spChg>
        <pc:spChg chg="add del">
          <ac:chgData name="Ionut Gabur" userId="fe0e6546667067f5" providerId="LiveId" clId="{5E676745-1E74-FE44-82D3-3792390B6021}" dt="2022-07-07T03:59:01.657" v="539" actId="26606"/>
          <ac:spMkLst>
            <pc:docMk/>
            <pc:sldMk cId="2353236163" sldId="257"/>
            <ac:spMk id="431" creationId="{38FAA1A1-D861-433F-88FA-1E9D6FD31D11}"/>
          </ac:spMkLst>
        </pc:spChg>
        <pc:spChg chg="add del">
          <ac:chgData name="Ionut Gabur" userId="fe0e6546667067f5" providerId="LiveId" clId="{5E676745-1E74-FE44-82D3-3792390B6021}" dt="2022-07-07T03:59:01.657" v="539" actId="26606"/>
          <ac:spMkLst>
            <pc:docMk/>
            <pc:sldMk cId="2353236163" sldId="257"/>
            <ac:spMk id="432" creationId="{8D71EDA1-87BF-4D5D-AB79-F346FD19278A}"/>
          </ac:spMkLst>
        </pc:spChg>
        <pc:spChg chg="add del">
          <ac:chgData name="Ionut Gabur" userId="fe0e6546667067f5" providerId="LiveId" clId="{5E676745-1E74-FE44-82D3-3792390B6021}" dt="2022-07-07T03:59:01.657" v="539" actId="26606"/>
          <ac:spMkLst>
            <pc:docMk/>
            <pc:sldMk cId="2353236163" sldId="257"/>
            <ac:spMk id="433" creationId="{81CEAEBB-716F-A3CA-ABB0-F3E18D9A2335}"/>
          </ac:spMkLst>
        </pc:spChg>
        <pc:spChg chg="add del">
          <ac:chgData name="Ionut Gabur" userId="fe0e6546667067f5" providerId="LiveId" clId="{5E676745-1E74-FE44-82D3-3792390B6021}" dt="2022-07-07T03:59:07.696" v="541" actId="26606"/>
          <ac:spMkLst>
            <pc:docMk/>
            <pc:sldMk cId="2353236163" sldId="257"/>
            <ac:spMk id="435" creationId="{33CD251C-A887-4D2F-925B-FC097198538B}"/>
          </ac:spMkLst>
        </pc:spChg>
        <pc:spChg chg="add del">
          <ac:chgData name="Ionut Gabur" userId="fe0e6546667067f5" providerId="LiveId" clId="{5E676745-1E74-FE44-82D3-3792390B6021}" dt="2022-07-07T03:59:07.696" v="541" actId="26606"/>
          <ac:spMkLst>
            <pc:docMk/>
            <pc:sldMk cId="2353236163" sldId="257"/>
            <ac:spMk id="436" creationId="{B19D093C-27FB-4032-B282-42C4563F257C}"/>
          </ac:spMkLst>
        </pc:spChg>
        <pc:spChg chg="add del">
          <ac:chgData name="Ionut Gabur" userId="fe0e6546667067f5" providerId="LiveId" clId="{5E676745-1E74-FE44-82D3-3792390B6021}" dt="2022-07-07T03:59:07.696" v="541" actId="26606"/>
          <ac:spMkLst>
            <pc:docMk/>
            <pc:sldMk cId="2353236163" sldId="257"/>
            <ac:spMk id="439" creationId="{81CEAEBB-716F-A3CA-ABB0-F3E18D9A2335}"/>
          </ac:spMkLst>
        </pc:spChg>
        <pc:spChg chg="add del">
          <ac:chgData name="Ionut Gabur" userId="fe0e6546667067f5" providerId="LiveId" clId="{5E676745-1E74-FE44-82D3-3792390B6021}" dt="2022-07-07T03:59:09.506" v="544" actId="26606"/>
          <ac:spMkLst>
            <pc:docMk/>
            <pc:sldMk cId="2353236163" sldId="257"/>
            <ac:spMk id="441" creationId="{33CD251C-A887-4D2F-925B-FC097198538B}"/>
          </ac:spMkLst>
        </pc:spChg>
        <pc:spChg chg="add del">
          <ac:chgData name="Ionut Gabur" userId="fe0e6546667067f5" providerId="LiveId" clId="{5E676745-1E74-FE44-82D3-3792390B6021}" dt="2022-07-07T03:59:09.506" v="544" actId="26606"/>
          <ac:spMkLst>
            <pc:docMk/>
            <pc:sldMk cId="2353236163" sldId="257"/>
            <ac:spMk id="442" creationId="{3B2069EE-A08E-44F0-B3F9-3CF8CC2DCAD5}"/>
          </ac:spMkLst>
        </pc:spChg>
        <pc:spChg chg="add del mod">
          <ac:chgData name="Ionut Gabur" userId="fe0e6546667067f5" providerId="LiveId" clId="{5E676745-1E74-FE44-82D3-3792390B6021}" dt="2022-07-07T03:59:09.506" v="544" actId="26606"/>
          <ac:spMkLst>
            <pc:docMk/>
            <pc:sldMk cId="2353236163" sldId="257"/>
            <ac:spMk id="446" creationId="{81CEAEBB-716F-A3CA-ABB0-F3E18D9A2335}"/>
          </ac:spMkLst>
        </pc:spChg>
        <pc:spChg chg="add del">
          <ac:chgData name="Ionut Gabur" userId="fe0e6546667067f5" providerId="LiveId" clId="{5E676745-1E74-FE44-82D3-3792390B6021}" dt="2022-07-07T03:59:10.985" v="546" actId="26606"/>
          <ac:spMkLst>
            <pc:docMk/>
            <pc:sldMk cId="2353236163" sldId="257"/>
            <ac:spMk id="448" creationId="{DFF2AC85-FAA0-4844-813F-83C04D7382E2}"/>
          </ac:spMkLst>
        </pc:spChg>
        <pc:spChg chg="add del">
          <ac:chgData name="Ionut Gabur" userId="fe0e6546667067f5" providerId="LiveId" clId="{5E676745-1E74-FE44-82D3-3792390B6021}" dt="2022-07-07T03:59:10.985" v="546" actId="26606"/>
          <ac:spMkLst>
            <pc:docMk/>
            <pc:sldMk cId="2353236163" sldId="257"/>
            <ac:spMk id="449" creationId="{89CC0F1E-BAA2-47B1-8F83-7ECB9FD9E009}"/>
          </ac:spMkLst>
        </pc:spChg>
        <pc:spChg chg="add del">
          <ac:chgData name="Ionut Gabur" userId="fe0e6546667067f5" providerId="LiveId" clId="{5E676745-1E74-FE44-82D3-3792390B6021}" dt="2022-07-07T03:59:10.985" v="546" actId="26606"/>
          <ac:spMkLst>
            <pc:docMk/>
            <pc:sldMk cId="2353236163" sldId="257"/>
            <ac:spMk id="450" creationId="{81CEAEBB-716F-A3CA-ABB0-F3E18D9A2335}"/>
          </ac:spMkLst>
        </pc:spChg>
        <pc:spChg chg="add del">
          <ac:chgData name="Ionut Gabur" userId="fe0e6546667067f5" providerId="LiveId" clId="{5E676745-1E74-FE44-82D3-3792390B6021}" dt="2022-07-07T03:59:12.860" v="549" actId="26606"/>
          <ac:spMkLst>
            <pc:docMk/>
            <pc:sldMk cId="2353236163" sldId="257"/>
            <ac:spMk id="452" creationId="{91F32EBA-ED97-466E-8CFA-8382584155D0}"/>
          </ac:spMkLst>
        </pc:spChg>
        <pc:spChg chg="add del">
          <ac:chgData name="Ionut Gabur" userId="fe0e6546667067f5" providerId="LiveId" clId="{5E676745-1E74-FE44-82D3-3792390B6021}" dt="2022-07-07T03:59:12.860" v="549" actId="26606"/>
          <ac:spMkLst>
            <pc:docMk/>
            <pc:sldMk cId="2353236163" sldId="257"/>
            <ac:spMk id="453" creationId="{62A38935-BB53-4DF7-A56E-48DD25B685D7}"/>
          </ac:spMkLst>
        </pc:spChg>
        <pc:spChg chg="add del mod">
          <ac:chgData name="Ionut Gabur" userId="fe0e6546667067f5" providerId="LiveId" clId="{5E676745-1E74-FE44-82D3-3792390B6021}" dt="2022-07-07T03:59:12.860" v="549" actId="26606"/>
          <ac:spMkLst>
            <pc:docMk/>
            <pc:sldMk cId="2353236163" sldId="257"/>
            <ac:spMk id="454" creationId="{81CEAEBB-716F-A3CA-ABB0-F3E18D9A2335}"/>
          </ac:spMkLst>
        </pc:spChg>
        <pc:spChg chg="add del">
          <ac:chgData name="Ionut Gabur" userId="fe0e6546667067f5" providerId="LiveId" clId="{5E676745-1E74-FE44-82D3-3792390B6021}" dt="2022-07-07T03:59:14.587" v="552" actId="26606"/>
          <ac:spMkLst>
            <pc:docMk/>
            <pc:sldMk cId="2353236163" sldId="257"/>
            <ac:spMk id="456" creationId="{C4E4288A-DFC8-40A2-90E5-70E851A933AD}"/>
          </ac:spMkLst>
        </pc:spChg>
        <pc:spChg chg="add del">
          <ac:chgData name="Ionut Gabur" userId="fe0e6546667067f5" providerId="LiveId" clId="{5E676745-1E74-FE44-82D3-3792390B6021}" dt="2022-07-07T03:59:14.587" v="552" actId="26606"/>
          <ac:spMkLst>
            <pc:docMk/>
            <pc:sldMk cId="2353236163" sldId="257"/>
            <ac:spMk id="457" creationId="{9AD93FD3-7DF2-4DC8-BD55-8B2EB5F63F2A}"/>
          </ac:spMkLst>
        </pc:spChg>
        <pc:spChg chg="add del">
          <ac:chgData name="Ionut Gabur" userId="fe0e6546667067f5" providerId="LiveId" clId="{5E676745-1E74-FE44-82D3-3792390B6021}" dt="2022-07-07T03:59:14.587" v="552" actId="26606"/>
          <ac:spMkLst>
            <pc:docMk/>
            <pc:sldMk cId="2353236163" sldId="257"/>
            <ac:spMk id="458" creationId="{956571CF-1434-4180-A385-D4AC63B6269D}"/>
          </ac:spMkLst>
        </pc:spChg>
        <pc:spChg chg="add del">
          <ac:chgData name="Ionut Gabur" userId="fe0e6546667067f5" providerId="LiveId" clId="{5E676745-1E74-FE44-82D3-3792390B6021}" dt="2022-07-07T03:59:14.587" v="552" actId="26606"/>
          <ac:spMkLst>
            <pc:docMk/>
            <pc:sldMk cId="2353236163" sldId="257"/>
            <ac:spMk id="459" creationId="{19D0EF7D-8D7F-4A18-A68B-92E2D448730D}"/>
          </ac:spMkLst>
        </pc:spChg>
        <pc:spChg chg="add del mod">
          <ac:chgData name="Ionut Gabur" userId="fe0e6546667067f5" providerId="LiveId" clId="{5E676745-1E74-FE44-82D3-3792390B6021}" dt="2022-07-07T03:59:14.587" v="552" actId="26606"/>
          <ac:spMkLst>
            <pc:docMk/>
            <pc:sldMk cId="2353236163" sldId="257"/>
            <ac:spMk id="462" creationId="{81CEAEBB-716F-A3CA-ABB0-F3E18D9A2335}"/>
          </ac:spMkLst>
        </pc:spChg>
        <pc:spChg chg="add del">
          <ac:chgData name="Ionut Gabur" userId="fe0e6546667067f5" providerId="LiveId" clId="{5E676745-1E74-FE44-82D3-3792390B6021}" dt="2022-07-07T03:59:27.510" v="554" actId="26606"/>
          <ac:spMkLst>
            <pc:docMk/>
            <pc:sldMk cId="2353236163" sldId="257"/>
            <ac:spMk id="464" creationId="{6A1473A6-3F22-483E-8A30-80B9D2B14592}"/>
          </ac:spMkLst>
        </pc:spChg>
        <pc:spChg chg="add del">
          <ac:chgData name="Ionut Gabur" userId="fe0e6546667067f5" providerId="LiveId" clId="{5E676745-1E74-FE44-82D3-3792390B6021}" dt="2022-07-07T03:59:27.510" v="554" actId="26606"/>
          <ac:spMkLst>
            <pc:docMk/>
            <pc:sldMk cId="2353236163" sldId="257"/>
            <ac:spMk id="467" creationId="{81CEAEBB-716F-A3CA-ABB0-F3E18D9A2335}"/>
          </ac:spMkLst>
        </pc:spChg>
        <pc:spChg chg="add del">
          <ac:chgData name="Ionut Gabur" userId="fe0e6546667067f5" providerId="LiveId" clId="{5E676745-1E74-FE44-82D3-3792390B6021}" dt="2022-07-07T04:00:35.974" v="560"/>
          <ac:spMkLst>
            <pc:docMk/>
            <pc:sldMk cId="2353236163" sldId="257"/>
            <ac:spMk id="469" creationId="{5A0118C5-4F8D-4CF4-BADD-53FEACC6C42A}"/>
          </ac:spMkLst>
        </pc:spChg>
        <pc:spChg chg="add del">
          <ac:chgData name="Ionut Gabur" userId="fe0e6546667067f5" providerId="LiveId" clId="{5E676745-1E74-FE44-82D3-3792390B6021}" dt="2022-07-07T04:00:35.974" v="560"/>
          <ac:spMkLst>
            <pc:docMk/>
            <pc:sldMk cId="2353236163" sldId="257"/>
            <ac:spMk id="470" creationId="{4E0A5C5C-2A95-428E-9F6A-0D29EBD57C9F}"/>
          </ac:spMkLst>
        </pc:spChg>
        <pc:spChg chg="add del">
          <ac:chgData name="Ionut Gabur" userId="fe0e6546667067f5" providerId="LiveId" clId="{5E676745-1E74-FE44-82D3-3792390B6021}" dt="2022-07-07T04:00:35.974" v="560"/>
          <ac:spMkLst>
            <pc:docMk/>
            <pc:sldMk cId="2353236163" sldId="257"/>
            <ac:spMk id="471" creationId="{1056F38F-7C4E-461D-8709-7D0024AE1F79}"/>
          </ac:spMkLst>
        </pc:spChg>
        <pc:spChg chg="add del">
          <ac:chgData name="Ionut Gabur" userId="fe0e6546667067f5" providerId="LiveId" clId="{5E676745-1E74-FE44-82D3-3792390B6021}" dt="2022-07-07T04:00:35.974" v="560"/>
          <ac:spMkLst>
            <pc:docMk/>
            <pc:sldMk cId="2353236163" sldId="257"/>
            <ac:spMk id="472" creationId="{C7278469-3C3C-49CE-AEEE-E176A4900B78}"/>
          </ac:spMkLst>
        </pc:spChg>
        <pc:spChg chg="add del">
          <ac:chgData name="Ionut Gabur" userId="fe0e6546667067f5" providerId="LiveId" clId="{5E676745-1E74-FE44-82D3-3792390B6021}" dt="2022-07-07T04:00:35.974" v="560"/>
          <ac:spMkLst>
            <pc:docMk/>
            <pc:sldMk cId="2353236163" sldId="257"/>
            <ac:spMk id="475" creationId="{4C6598AB-1C17-4D54-951C-A082D94ACB7A}"/>
          </ac:spMkLst>
        </pc:spChg>
        <pc:spChg chg="add del">
          <ac:chgData name="Ionut Gabur" userId="fe0e6546667067f5" providerId="LiveId" clId="{5E676745-1E74-FE44-82D3-3792390B6021}" dt="2022-07-07T04:00:35.974" v="560"/>
          <ac:spMkLst>
            <pc:docMk/>
            <pc:sldMk cId="2353236163" sldId="257"/>
            <ac:spMk id="476" creationId="{C83B66D7-137D-4AC1-B172-53D60F08BEB5}"/>
          </ac:spMkLst>
        </pc:spChg>
        <pc:spChg chg="add del">
          <ac:chgData name="Ionut Gabur" userId="fe0e6546667067f5" providerId="LiveId" clId="{5E676745-1E74-FE44-82D3-3792390B6021}" dt="2022-07-07T04:00:35.974" v="560"/>
          <ac:spMkLst>
            <pc:docMk/>
            <pc:sldMk cId="2353236163" sldId="257"/>
            <ac:spMk id="477" creationId="{F6B92503-6984-4D15-8B98-8718709B785D}"/>
          </ac:spMkLst>
        </pc:spChg>
        <pc:spChg chg="add del">
          <ac:chgData name="Ionut Gabur" userId="fe0e6546667067f5" providerId="LiveId" clId="{5E676745-1E74-FE44-82D3-3792390B6021}" dt="2022-07-07T04:00:35.974" v="560"/>
          <ac:spMkLst>
            <pc:docMk/>
            <pc:sldMk cId="2353236163" sldId="257"/>
            <ac:spMk id="478" creationId="{08DDF938-524E-4C18-A47D-C00627832366}"/>
          </ac:spMkLst>
        </pc:spChg>
        <pc:spChg chg="add mod">
          <ac:chgData name="Ionut Gabur" userId="fe0e6546667067f5" providerId="LiveId" clId="{5E676745-1E74-FE44-82D3-3792390B6021}" dt="2022-07-20T16:32:00.267" v="1026" actId="27636"/>
          <ac:spMkLst>
            <pc:docMk/>
            <pc:sldMk cId="2353236163" sldId="257"/>
            <ac:spMk id="479" creationId="{81CEAEBB-716F-A3CA-ABB0-F3E18D9A2335}"/>
          </ac:spMkLst>
        </pc:spChg>
        <pc:spChg chg="add del">
          <ac:chgData name="Ionut Gabur" userId="fe0e6546667067f5" providerId="LiveId" clId="{5E676745-1E74-FE44-82D3-3792390B6021}" dt="2022-07-07T04:01:46.832" v="566" actId="26606"/>
          <ac:spMkLst>
            <pc:docMk/>
            <pc:sldMk cId="2353236163" sldId="257"/>
            <ac:spMk id="486" creationId="{B19D093C-27FB-4032-B282-42C4563F257C}"/>
          </ac:spMkLst>
        </pc:spChg>
        <pc:spChg chg="add del">
          <ac:chgData name="Ionut Gabur" userId="fe0e6546667067f5" providerId="LiveId" clId="{5E676745-1E74-FE44-82D3-3792390B6021}" dt="2022-07-07T04:01:46.832" v="566" actId="26606"/>
          <ac:spMkLst>
            <pc:docMk/>
            <pc:sldMk cId="2353236163" sldId="257"/>
            <ac:spMk id="487" creationId="{33CD251C-A887-4D2F-925B-FC097198538B}"/>
          </ac:spMkLst>
        </pc:spChg>
        <pc:spChg chg="add del">
          <ac:chgData name="Ionut Gabur" userId="fe0e6546667067f5" providerId="LiveId" clId="{5E676745-1E74-FE44-82D3-3792390B6021}" dt="2022-07-07T04:01:49.538" v="571" actId="26606"/>
          <ac:spMkLst>
            <pc:docMk/>
            <pc:sldMk cId="2353236163" sldId="257"/>
            <ac:spMk id="490" creationId="{30B5ED20-499B-41E7-95BE-8BBD3131456F}"/>
          </ac:spMkLst>
        </pc:spChg>
        <pc:spChg chg="add del">
          <ac:chgData name="Ionut Gabur" userId="fe0e6546667067f5" providerId="LiveId" clId="{5E676745-1E74-FE44-82D3-3792390B6021}" dt="2022-07-07T04:01:54.616" v="577" actId="26606"/>
          <ac:spMkLst>
            <pc:docMk/>
            <pc:sldMk cId="2353236163" sldId="257"/>
            <ac:spMk id="492" creationId="{82211336-CFF3-412D-868A-6679C1004C45}"/>
          </ac:spMkLst>
        </pc:spChg>
        <pc:spChg chg="add del">
          <ac:chgData name="Ionut Gabur" userId="fe0e6546667067f5" providerId="LiveId" clId="{5E676745-1E74-FE44-82D3-3792390B6021}" dt="2022-07-07T04:01:48.627" v="569" actId="26606"/>
          <ac:spMkLst>
            <pc:docMk/>
            <pc:sldMk cId="2353236163" sldId="257"/>
            <ac:spMk id="493" creationId="{A9CB0874-88B8-43D3-B0B6-C32F790F790D}"/>
          </ac:spMkLst>
        </pc:spChg>
        <pc:spChg chg="add del">
          <ac:chgData name="Ionut Gabur" userId="fe0e6546667067f5" providerId="LiveId" clId="{5E676745-1E74-FE44-82D3-3792390B6021}" dt="2022-07-07T04:02:02.197" v="584" actId="26606"/>
          <ac:spMkLst>
            <pc:docMk/>
            <pc:sldMk cId="2353236163" sldId="257"/>
            <ac:spMk id="496" creationId="{4C6598AB-1C17-4D54-951C-A082D94ACB7A}"/>
          </ac:spMkLst>
        </pc:spChg>
        <pc:spChg chg="add del">
          <ac:chgData name="Ionut Gabur" userId="fe0e6546667067f5" providerId="LiveId" clId="{5E676745-1E74-FE44-82D3-3792390B6021}" dt="2022-07-07T04:02:02.197" v="584" actId="26606"/>
          <ac:spMkLst>
            <pc:docMk/>
            <pc:sldMk cId="2353236163" sldId="257"/>
            <ac:spMk id="498" creationId="{C83B66D7-137D-4AC1-B172-53D60F08BEB5}"/>
          </ac:spMkLst>
        </pc:spChg>
        <pc:spChg chg="add del">
          <ac:chgData name="Ionut Gabur" userId="fe0e6546667067f5" providerId="LiveId" clId="{5E676745-1E74-FE44-82D3-3792390B6021}" dt="2022-07-07T04:01:49.538" v="571" actId="26606"/>
          <ac:spMkLst>
            <pc:docMk/>
            <pc:sldMk cId="2353236163" sldId="257"/>
            <ac:spMk id="499" creationId="{5FEF463D-EE6B-46FF-B7C7-74B09A96C8AB}"/>
          </ac:spMkLst>
        </pc:spChg>
        <pc:spChg chg="add del">
          <ac:chgData name="Ionut Gabur" userId="fe0e6546667067f5" providerId="LiveId" clId="{5E676745-1E74-FE44-82D3-3792390B6021}" dt="2022-07-07T04:02:02.197" v="584" actId="26606"/>
          <ac:spMkLst>
            <pc:docMk/>
            <pc:sldMk cId="2353236163" sldId="257"/>
            <ac:spMk id="502" creationId="{08DDF938-524E-4C18-A47D-C00627832366}"/>
          </ac:spMkLst>
        </pc:spChg>
        <pc:spChg chg="add del">
          <ac:chgData name="Ionut Gabur" userId="fe0e6546667067f5" providerId="LiveId" clId="{5E676745-1E74-FE44-82D3-3792390B6021}" dt="2022-07-07T04:01:49.538" v="571" actId="26606"/>
          <ac:spMkLst>
            <pc:docMk/>
            <pc:sldMk cId="2353236163" sldId="257"/>
            <ac:spMk id="503" creationId="{35A51D22-76EA-4C70-B5C9-ED3946924CB7}"/>
          </ac:spMkLst>
        </pc:spChg>
        <pc:spChg chg="add del">
          <ac:chgData name="Ionut Gabur" userId="fe0e6546667067f5" providerId="LiveId" clId="{5E676745-1E74-FE44-82D3-3792390B6021}" dt="2022-07-07T04:01:51.761" v="573" actId="26606"/>
          <ac:spMkLst>
            <pc:docMk/>
            <pc:sldMk cId="2353236163" sldId="257"/>
            <ac:spMk id="505" creationId="{B95B9BA8-1D69-4796-85F5-B6D0BD52354B}"/>
          </ac:spMkLst>
        </pc:spChg>
        <pc:spChg chg="add del">
          <ac:chgData name="Ionut Gabur" userId="fe0e6546667067f5" providerId="LiveId" clId="{5E676745-1E74-FE44-82D3-3792390B6021}" dt="2022-07-07T04:01:52.966" v="575" actId="26606"/>
          <ac:spMkLst>
            <pc:docMk/>
            <pc:sldMk cId="2353236163" sldId="257"/>
            <ac:spMk id="513" creationId="{B95B9BA8-1D69-4796-85F5-B6D0BD52354B}"/>
          </ac:spMkLst>
        </pc:spChg>
        <pc:spChg chg="add del">
          <ac:chgData name="Ionut Gabur" userId="fe0e6546667067f5" providerId="LiveId" clId="{5E676745-1E74-FE44-82D3-3792390B6021}" dt="2022-07-07T04:01:54.616" v="577" actId="26606"/>
          <ac:spMkLst>
            <pc:docMk/>
            <pc:sldMk cId="2353236163" sldId="257"/>
            <ac:spMk id="518" creationId="{76EFD3D9-44F0-4267-BCC1-1613E79D8274}"/>
          </ac:spMkLst>
        </pc:spChg>
        <pc:spChg chg="add del">
          <ac:chgData name="Ionut Gabur" userId="fe0e6546667067f5" providerId="LiveId" clId="{5E676745-1E74-FE44-82D3-3792390B6021}" dt="2022-07-07T04:01:54.616" v="577" actId="26606"/>
          <ac:spMkLst>
            <pc:docMk/>
            <pc:sldMk cId="2353236163" sldId="257"/>
            <ac:spMk id="519" creationId="{A779A851-95D6-41AF-937A-B0E4B7F6FA8D}"/>
          </ac:spMkLst>
        </pc:spChg>
        <pc:spChg chg="add del">
          <ac:chgData name="Ionut Gabur" userId="fe0e6546667067f5" providerId="LiveId" clId="{5E676745-1E74-FE44-82D3-3792390B6021}" dt="2022-07-07T04:01:54.616" v="577" actId="26606"/>
          <ac:spMkLst>
            <pc:docMk/>
            <pc:sldMk cId="2353236163" sldId="257"/>
            <ac:spMk id="520" creationId="{953FB2E7-B6CB-429C-81EB-D9516D6D5C8D}"/>
          </ac:spMkLst>
        </pc:spChg>
        <pc:spChg chg="add del">
          <ac:chgData name="Ionut Gabur" userId="fe0e6546667067f5" providerId="LiveId" clId="{5E676745-1E74-FE44-82D3-3792390B6021}" dt="2022-07-07T04:01:54.616" v="577" actId="26606"/>
          <ac:spMkLst>
            <pc:docMk/>
            <pc:sldMk cId="2353236163" sldId="257"/>
            <ac:spMk id="521" creationId="{2EC40DB1-B719-4A13-9A4D-0966B4B27866}"/>
          </ac:spMkLst>
        </pc:spChg>
        <pc:spChg chg="add del">
          <ac:chgData name="Ionut Gabur" userId="fe0e6546667067f5" providerId="LiveId" clId="{5E676745-1E74-FE44-82D3-3792390B6021}" dt="2022-07-07T04:01:56.118" v="579" actId="26606"/>
          <ac:spMkLst>
            <pc:docMk/>
            <pc:sldMk cId="2353236163" sldId="257"/>
            <ac:spMk id="523" creationId="{B95B9BA8-1D69-4796-85F5-B6D0BD52354B}"/>
          </ac:spMkLst>
        </pc:spChg>
        <pc:spChg chg="add del">
          <ac:chgData name="Ionut Gabur" userId="fe0e6546667067f5" providerId="LiveId" clId="{5E676745-1E74-FE44-82D3-3792390B6021}" dt="2022-07-07T04:02:00.959" v="582" actId="26606"/>
          <ac:spMkLst>
            <pc:docMk/>
            <pc:sldMk cId="2353236163" sldId="257"/>
            <ac:spMk id="528" creationId="{C6D09588-9668-4D38-8AD4-C27CF2B2D41C}"/>
          </ac:spMkLst>
        </pc:spChg>
        <pc:spChg chg="add del">
          <ac:chgData name="Ionut Gabur" userId="fe0e6546667067f5" providerId="LiveId" clId="{5E676745-1E74-FE44-82D3-3792390B6021}" dt="2022-07-07T04:02:02.197" v="584" actId="26606"/>
          <ac:spMkLst>
            <pc:docMk/>
            <pc:sldMk cId="2353236163" sldId="257"/>
            <ac:spMk id="534" creationId="{5A0118C5-4F8D-4CF4-BADD-53FEACC6C42A}"/>
          </ac:spMkLst>
        </pc:spChg>
        <pc:spChg chg="add del">
          <ac:chgData name="Ionut Gabur" userId="fe0e6546667067f5" providerId="LiveId" clId="{5E676745-1E74-FE44-82D3-3792390B6021}" dt="2022-07-07T04:02:02.197" v="584" actId="26606"/>
          <ac:spMkLst>
            <pc:docMk/>
            <pc:sldMk cId="2353236163" sldId="257"/>
            <ac:spMk id="535" creationId="{4E0A5C5C-2A95-428E-9F6A-0D29EBD57C9F}"/>
          </ac:spMkLst>
        </pc:spChg>
        <pc:spChg chg="add del">
          <ac:chgData name="Ionut Gabur" userId="fe0e6546667067f5" providerId="LiveId" clId="{5E676745-1E74-FE44-82D3-3792390B6021}" dt="2022-07-07T04:02:02.197" v="584" actId="26606"/>
          <ac:spMkLst>
            <pc:docMk/>
            <pc:sldMk cId="2353236163" sldId="257"/>
            <ac:spMk id="536" creationId="{1056F38F-7C4E-461D-8709-7D0024AE1F79}"/>
          </ac:spMkLst>
        </pc:spChg>
        <pc:spChg chg="add del">
          <ac:chgData name="Ionut Gabur" userId="fe0e6546667067f5" providerId="LiveId" clId="{5E676745-1E74-FE44-82D3-3792390B6021}" dt="2022-07-07T04:02:02.197" v="584" actId="26606"/>
          <ac:spMkLst>
            <pc:docMk/>
            <pc:sldMk cId="2353236163" sldId="257"/>
            <ac:spMk id="537" creationId="{C7278469-3C3C-49CE-AEEE-E176A4900B78}"/>
          </ac:spMkLst>
        </pc:spChg>
        <pc:spChg chg="add del">
          <ac:chgData name="Ionut Gabur" userId="fe0e6546667067f5" providerId="LiveId" clId="{5E676745-1E74-FE44-82D3-3792390B6021}" dt="2022-07-07T04:02:02.197" v="584" actId="26606"/>
          <ac:spMkLst>
            <pc:docMk/>
            <pc:sldMk cId="2353236163" sldId="257"/>
            <ac:spMk id="541" creationId="{F6B92503-6984-4D15-8B98-8718709B785D}"/>
          </ac:spMkLst>
        </pc:spChg>
        <pc:spChg chg="add del">
          <ac:chgData name="Ionut Gabur" userId="fe0e6546667067f5" providerId="LiveId" clId="{5E676745-1E74-FE44-82D3-3792390B6021}" dt="2022-07-07T04:02:05.479" v="586" actId="26606"/>
          <ac:spMkLst>
            <pc:docMk/>
            <pc:sldMk cId="2353236163" sldId="257"/>
            <ac:spMk id="545" creationId="{E8A8EAB8-D2FF-444D-B34B-7D32F106AD0E}"/>
          </ac:spMkLst>
        </pc:spChg>
        <pc:spChg chg="add del">
          <ac:chgData name="Ionut Gabur" userId="fe0e6546667067f5" providerId="LiveId" clId="{5E676745-1E74-FE44-82D3-3792390B6021}" dt="2022-07-07T04:02:07.945" v="588" actId="26606"/>
          <ac:spMkLst>
            <pc:docMk/>
            <pc:sldMk cId="2353236163" sldId="257"/>
            <ac:spMk id="666" creationId="{5A0118C5-4F8D-4CF4-BADD-53FEACC6C42A}"/>
          </ac:spMkLst>
        </pc:spChg>
        <pc:spChg chg="add del">
          <ac:chgData name="Ionut Gabur" userId="fe0e6546667067f5" providerId="LiveId" clId="{5E676745-1E74-FE44-82D3-3792390B6021}" dt="2022-07-07T04:02:07.945" v="588" actId="26606"/>
          <ac:spMkLst>
            <pc:docMk/>
            <pc:sldMk cId="2353236163" sldId="257"/>
            <ac:spMk id="837" creationId="{A99050EE-26AF-4253-BD50-F0FCD965A8F6}"/>
          </ac:spMkLst>
        </pc:spChg>
        <pc:spChg chg="add del">
          <ac:chgData name="Ionut Gabur" userId="fe0e6546667067f5" providerId="LiveId" clId="{5E676745-1E74-FE44-82D3-3792390B6021}" dt="2022-07-07T04:02:07.945" v="588" actId="26606"/>
          <ac:spMkLst>
            <pc:docMk/>
            <pc:sldMk cId="2353236163" sldId="257"/>
            <ac:spMk id="840" creationId="{D0C78466-EB6E-45A0-99A6-A00789ACD90A}"/>
          </ac:spMkLst>
        </pc:spChg>
        <pc:spChg chg="add del">
          <ac:chgData name="Ionut Gabur" userId="fe0e6546667067f5" providerId="LiveId" clId="{5E676745-1E74-FE44-82D3-3792390B6021}" dt="2022-07-07T04:02:07.945" v="588" actId="26606"/>
          <ac:spMkLst>
            <pc:docMk/>
            <pc:sldMk cId="2353236163" sldId="257"/>
            <ac:spMk id="841" creationId="{E99F76E4-5DFD-4DBE-B042-66FBCD1182C9}"/>
          </ac:spMkLst>
        </pc:spChg>
        <pc:spChg chg="add del">
          <ac:chgData name="Ionut Gabur" userId="fe0e6546667067f5" providerId="LiveId" clId="{5E676745-1E74-FE44-82D3-3792390B6021}" dt="2022-07-20T16:30:10.259" v="1013" actId="26606"/>
          <ac:spMkLst>
            <pc:docMk/>
            <pc:sldMk cId="2353236163" sldId="257"/>
            <ac:spMk id="872" creationId="{A7AE9375-4664-4DB2-922D-2782A6E439AC}"/>
          </ac:spMkLst>
        </pc:spChg>
        <pc:spChg chg="add del">
          <ac:chgData name="Ionut Gabur" userId="fe0e6546667067f5" providerId="LiveId" clId="{5E676745-1E74-FE44-82D3-3792390B6021}" dt="2022-07-20T16:30:10.259" v="1013" actId="26606"/>
          <ac:spMkLst>
            <pc:docMk/>
            <pc:sldMk cId="2353236163" sldId="257"/>
            <ac:spMk id="873" creationId="{C2C57604-0CFD-4023-B9BD-107166A25317}"/>
          </ac:spMkLst>
        </pc:spChg>
        <pc:spChg chg="add">
          <ac:chgData name="Ionut Gabur" userId="fe0e6546667067f5" providerId="LiveId" clId="{5E676745-1E74-FE44-82D3-3792390B6021}" dt="2022-07-20T16:30:10.259" v="1013" actId="26606"/>
          <ac:spMkLst>
            <pc:docMk/>
            <pc:sldMk cId="2353236163" sldId="257"/>
            <ac:spMk id="878" creationId="{5A0118C5-4F8D-4CF4-BADD-53FEACC6C42A}"/>
          </ac:spMkLst>
        </pc:spChg>
        <pc:spChg chg="add">
          <ac:chgData name="Ionut Gabur" userId="fe0e6546667067f5" providerId="LiveId" clId="{5E676745-1E74-FE44-82D3-3792390B6021}" dt="2022-07-20T16:30:10.259" v="1013" actId="26606"/>
          <ac:spMkLst>
            <pc:docMk/>
            <pc:sldMk cId="2353236163" sldId="257"/>
            <ac:spMk id="880" creationId="{4E0A5C5C-2A95-428E-9F6A-0D29EBD57C9F}"/>
          </ac:spMkLst>
        </pc:spChg>
        <pc:spChg chg="add">
          <ac:chgData name="Ionut Gabur" userId="fe0e6546667067f5" providerId="LiveId" clId="{5E676745-1E74-FE44-82D3-3792390B6021}" dt="2022-07-20T16:30:10.259" v="1013" actId="26606"/>
          <ac:spMkLst>
            <pc:docMk/>
            <pc:sldMk cId="2353236163" sldId="257"/>
            <ac:spMk id="882" creationId="{1056F38F-7C4E-461D-8709-7D0024AE1F79}"/>
          </ac:spMkLst>
        </pc:spChg>
        <pc:spChg chg="add">
          <ac:chgData name="Ionut Gabur" userId="fe0e6546667067f5" providerId="LiveId" clId="{5E676745-1E74-FE44-82D3-3792390B6021}" dt="2022-07-20T16:30:10.259" v="1013" actId="26606"/>
          <ac:spMkLst>
            <pc:docMk/>
            <pc:sldMk cId="2353236163" sldId="257"/>
            <ac:spMk id="884" creationId="{C7278469-3C3C-49CE-AEEE-E176A4900B78}"/>
          </ac:spMkLst>
        </pc:spChg>
        <pc:spChg chg="add">
          <ac:chgData name="Ionut Gabur" userId="fe0e6546667067f5" providerId="LiveId" clId="{5E676745-1E74-FE44-82D3-3792390B6021}" dt="2022-07-20T16:30:10.259" v="1013" actId="26606"/>
          <ac:spMkLst>
            <pc:docMk/>
            <pc:sldMk cId="2353236163" sldId="257"/>
            <ac:spMk id="890" creationId="{4C6598AB-1C17-4D54-951C-A082D94ACB7A}"/>
          </ac:spMkLst>
        </pc:spChg>
        <pc:spChg chg="add">
          <ac:chgData name="Ionut Gabur" userId="fe0e6546667067f5" providerId="LiveId" clId="{5E676745-1E74-FE44-82D3-3792390B6021}" dt="2022-07-20T16:30:10.259" v="1013" actId="26606"/>
          <ac:spMkLst>
            <pc:docMk/>
            <pc:sldMk cId="2353236163" sldId="257"/>
            <ac:spMk id="892" creationId="{C83B66D7-137D-4AC1-B172-53D60F08BEB5}"/>
          </ac:spMkLst>
        </pc:spChg>
        <pc:spChg chg="add">
          <ac:chgData name="Ionut Gabur" userId="fe0e6546667067f5" providerId="LiveId" clId="{5E676745-1E74-FE44-82D3-3792390B6021}" dt="2022-07-20T16:30:10.259" v="1013" actId="26606"/>
          <ac:spMkLst>
            <pc:docMk/>
            <pc:sldMk cId="2353236163" sldId="257"/>
            <ac:spMk id="894" creationId="{F6B92503-6984-4D15-8B98-8718709B785D}"/>
          </ac:spMkLst>
        </pc:spChg>
        <pc:spChg chg="add">
          <ac:chgData name="Ionut Gabur" userId="fe0e6546667067f5" providerId="LiveId" clId="{5E676745-1E74-FE44-82D3-3792390B6021}" dt="2022-07-20T16:30:10.259" v="1013" actId="26606"/>
          <ac:spMkLst>
            <pc:docMk/>
            <pc:sldMk cId="2353236163" sldId="257"/>
            <ac:spMk id="896" creationId="{08DDF938-524E-4C18-A47D-C00627832366}"/>
          </ac:spMkLst>
        </pc:spChg>
        <pc:grpChg chg="add del">
          <ac:chgData name="Ionut Gabur" userId="fe0e6546667067f5" providerId="LiveId" clId="{5E676745-1E74-FE44-82D3-3792390B6021}" dt="2022-07-07T03:58:05.190" v="522" actId="26606"/>
          <ac:grpSpMkLst>
            <pc:docMk/>
            <pc:sldMk cId="2353236163" sldId="257"/>
            <ac:grpSpMk id="25" creationId="{85836128-58DE-4E5A-B27E-DFE747CA0B2B}"/>
          </ac:grpSpMkLst>
        </pc:grpChg>
        <pc:grpChg chg="add del">
          <ac:chgData name="Ionut Gabur" userId="fe0e6546667067f5" providerId="LiveId" clId="{5E676745-1E74-FE44-82D3-3792390B6021}" dt="2022-07-07T03:58:16.131" v="527" actId="26606"/>
          <ac:grpSpMkLst>
            <pc:docMk/>
            <pc:sldMk cId="2353236163" sldId="257"/>
            <ac:grpSpMk id="27" creationId="{93DC754C-7E09-422D-A8BB-AF632E90DFA2}"/>
          </ac:grpSpMkLst>
        </pc:grpChg>
        <pc:grpChg chg="add del">
          <ac:chgData name="Ionut Gabur" userId="fe0e6546667067f5" providerId="LiveId" clId="{5E676745-1E74-FE44-82D3-3792390B6021}" dt="2022-07-07T03:58:16.131" v="527" actId="26606"/>
          <ac:grpSpMkLst>
            <pc:docMk/>
            <pc:sldMk cId="2353236163" sldId="257"/>
            <ac:grpSpMk id="39" creationId="{3773FAF5-C452-4455-9411-D6AF5EBD4CA9}"/>
          </ac:grpSpMkLst>
        </pc:grpChg>
        <pc:grpChg chg="add del">
          <ac:chgData name="Ionut Gabur" userId="fe0e6546667067f5" providerId="LiveId" clId="{5E676745-1E74-FE44-82D3-3792390B6021}" dt="2022-07-07T03:58:17.416" v="529" actId="26606"/>
          <ac:grpSpMkLst>
            <pc:docMk/>
            <pc:sldMk cId="2353236163" sldId="257"/>
            <ac:grpSpMk id="67" creationId="{0C156BF8-7FF7-440F-BE2B-417DFFE8BFA5}"/>
          </ac:grpSpMkLst>
        </pc:grpChg>
        <pc:grpChg chg="add del">
          <ac:chgData name="Ionut Gabur" userId="fe0e6546667067f5" providerId="LiveId" clId="{5E676745-1E74-FE44-82D3-3792390B6021}" dt="2022-07-07T03:58:25.413" v="531" actId="26606"/>
          <ac:grpSpMkLst>
            <pc:docMk/>
            <pc:sldMk cId="2353236163" sldId="257"/>
            <ac:grpSpMk id="202" creationId="{773717CC-ECEE-4ABF-BA61-C59F46801775}"/>
          </ac:grpSpMkLst>
        </pc:grpChg>
        <pc:grpChg chg="add del">
          <ac:chgData name="Ionut Gabur" userId="fe0e6546667067f5" providerId="LiveId" clId="{5E676745-1E74-FE44-82D3-3792390B6021}" dt="2022-07-07T03:58:25.413" v="531" actId="26606"/>
          <ac:grpSpMkLst>
            <pc:docMk/>
            <pc:sldMk cId="2353236163" sldId="257"/>
            <ac:grpSpMk id="373" creationId="{00E015F5-1A99-4E40-BC3D-7707802996B5}"/>
          </ac:grpSpMkLst>
        </pc:grpChg>
        <pc:grpChg chg="add del">
          <ac:chgData name="Ionut Gabur" userId="fe0e6546667067f5" providerId="LiveId" clId="{5E676745-1E74-FE44-82D3-3792390B6021}" dt="2022-07-07T03:58:25.413" v="531" actId="26606"/>
          <ac:grpSpMkLst>
            <pc:docMk/>
            <pc:sldMk cId="2353236163" sldId="257"/>
            <ac:grpSpMk id="376" creationId="{5468B3A9-705E-43C3-A742-0619B0D8F2EE}"/>
          </ac:grpSpMkLst>
        </pc:grpChg>
        <pc:grpChg chg="add del">
          <ac:chgData name="Ionut Gabur" userId="fe0e6546667067f5" providerId="LiveId" clId="{5E676745-1E74-FE44-82D3-3792390B6021}" dt="2022-07-07T03:58:46.025" v="535" actId="26606"/>
          <ac:grpSpMkLst>
            <pc:docMk/>
            <pc:sldMk cId="2353236163" sldId="257"/>
            <ac:grpSpMk id="416" creationId="{4728F330-19FB-4D39-BD0F-53032ABFEB7F}"/>
          </ac:grpSpMkLst>
        </pc:grpChg>
        <pc:grpChg chg="add del">
          <ac:chgData name="Ionut Gabur" userId="fe0e6546667067f5" providerId="LiveId" clId="{5E676745-1E74-FE44-82D3-3792390B6021}" dt="2022-07-07T03:59:07.696" v="541" actId="26606"/>
          <ac:grpSpMkLst>
            <pc:docMk/>
            <pc:sldMk cId="2353236163" sldId="257"/>
            <ac:grpSpMk id="437" creationId="{35EE815E-1BD3-4777-B652-6D98825BF66B}"/>
          </ac:grpSpMkLst>
        </pc:grpChg>
        <pc:grpChg chg="add del">
          <ac:chgData name="Ionut Gabur" userId="fe0e6546667067f5" providerId="LiveId" clId="{5E676745-1E74-FE44-82D3-3792390B6021}" dt="2022-07-07T03:59:09.506" v="544" actId="26606"/>
          <ac:grpSpMkLst>
            <pc:docMk/>
            <pc:sldMk cId="2353236163" sldId="257"/>
            <ac:grpSpMk id="443" creationId="{E12BF2FB-8A96-4B53-86A0-04755C545EB8}"/>
          </ac:grpSpMkLst>
        </pc:grpChg>
        <pc:grpChg chg="add del">
          <ac:chgData name="Ionut Gabur" userId="fe0e6546667067f5" providerId="LiveId" clId="{5E676745-1E74-FE44-82D3-3792390B6021}" dt="2022-07-07T03:59:14.587" v="552" actId="26606"/>
          <ac:grpSpMkLst>
            <pc:docMk/>
            <pc:sldMk cId="2353236163" sldId="257"/>
            <ac:grpSpMk id="460" creationId="{C770F868-28FE-4B38-8FC7-E9C841B837FA}"/>
          </ac:grpSpMkLst>
        </pc:grpChg>
        <pc:grpChg chg="add del">
          <ac:chgData name="Ionut Gabur" userId="fe0e6546667067f5" providerId="LiveId" clId="{5E676745-1E74-FE44-82D3-3792390B6021}" dt="2022-07-07T03:59:27.510" v="554" actId="26606"/>
          <ac:grpSpMkLst>
            <pc:docMk/>
            <pc:sldMk cId="2353236163" sldId="257"/>
            <ac:grpSpMk id="465" creationId="{AA1375E3-3E53-4D75-BAB7-E5929BFCB25F}"/>
          </ac:grpSpMkLst>
        </pc:grpChg>
        <pc:grpChg chg="add del">
          <ac:chgData name="Ionut Gabur" userId="fe0e6546667067f5" providerId="LiveId" clId="{5E676745-1E74-FE44-82D3-3792390B6021}" dt="2022-07-07T04:00:35.974" v="560"/>
          <ac:grpSpMkLst>
            <pc:docMk/>
            <pc:sldMk cId="2353236163" sldId="257"/>
            <ac:grpSpMk id="473" creationId="{93DC754C-7E09-422D-A8BB-AF632E90DFA2}"/>
          </ac:grpSpMkLst>
        </pc:grpChg>
        <pc:grpChg chg="add del">
          <ac:chgData name="Ionut Gabur" userId="fe0e6546667067f5" providerId="LiveId" clId="{5E676745-1E74-FE44-82D3-3792390B6021}" dt="2022-07-07T04:00:35.974" v="560"/>
          <ac:grpSpMkLst>
            <pc:docMk/>
            <pc:sldMk cId="2353236163" sldId="257"/>
            <ac:grpSpMk id="480" creationId="{3773FAF5-C452-4455-9411-D6AF5EBD4CA9}"/>
          </ac:grpSpMkLst>
        </pc:grpChg>
        <pc:grpChg chg="add del">
          <ac:chgData name="Ionut Gabur" userId="fe0e6546667067f5" providerId="LiveId" clId="{5E676745-1E74-FE44-82D3-3792390B6021}" dt="2022-07-07T04:01:46.832" v="566" actId="26606"/>
          <ac:grpSpMkLst>
            <pc:docMk/>
            <pc:sldMk cId="2353236163" sldId="257"/>
            <ac:grpSpMk id="488" creationId="{35EE815E-1BD3-4777-B652-6D98825BF66B}"/>
          </ac:grpSpMkLst>
        </pc:grpChg>
        <pc:grpChg chg="add del">
          <ac:chgData name="Ionut Gabur" userId="fe0e6546667067f5" providerId="LiveId" clId="{5E676745-1E74-FE44-82D3-3792390B6021}" dt="2022-07-07T04:01:48.627" v="569" actId="26606"/>
          <ac:grpSpMkLst>
            <pc:docMk/>
            <pc:sldMk cId="2353236163" sldId="257"/>
            <ac:grpSpMk id="494" creationId="{4BFD067A-52BE-40EE-B7CA-391830B9A265}"/>
          </ac:grpSpMkLst>
        </pc:grpChg>
        <pc:grpChg chg="add del">
          <ac:chgData name="Ionut Gabur" userId="fe0e6546667067f5" providerId="LiveId" clId="{5E676745-1E74-FE44-82D3-3792390B6021}" dt="2022-07-07T04:01:48.627" v="569" actId="26606"/>
          <ac:grpSpMkLst>
            <pc:docMk/>
            <pc:sldMk cId="2353236163" sldId="257"/>
            <ac:grpSpMk id="497" creationId="{C15B8CC4-8CCE-428F-AE7E-28D178984CEC}"/>
          </ac:grpSpMkLst>
        </pc:grpChg>
        <pc:grpChg chg="add del">
          <ac:chgData name="Ionut Gabur" userId="fe0e6546667067f5" providerId="LiveId" clId="{5E676745-1E74-FE44-82D3-3792390B6021}" dt="2022-07-07T04:01:49.538" v="571" actId="26606"/>
          <ac:grpSpMkLst>
            <pc:docMk/>
            <pc:sldMk cId="2353236163" sldId="257"/>
            <ac:grpSpMk id="500" creationId="{11A27B3A-460C-4100-99B5-817F25979F6C}"/>
          </ac:grpSpMkLst>
        </pc:grpChg>
        <pc:grpChg chg="add del">
          <ac:chgData name="Ionut Gabur" userId="fe0e6546667067f5" providerId="LiveId" clId="{5E676745-1E74-FE44-82D3-3792390B6021}" dt="2022-07-07T04:02:02.197" v="584" actId="26606"/>
          <ac:grpSpMkLst>
            <pc:docMk/>
            <pc:sldMk cId="2353236163" sldId="257"/>
            <ac:grpSpMk id="504" creationId="{3773FAF5-C452-4455-9411-D6AF5EBD4CA9}"/>
          </ac:grpSpMkLst>
        </pc:grpChg>
        <pc:grpChg chg="add del">
          <ac:chgData name="Ionut Gabur" userId="fe0e6546667067f5" providerId="LiveId" clId="{5E676745-1E74-FE44-82D3-3792390B6021}" dt="2022-07-07T04:01:51.761" v="573" actId="26606"/>
          <ac:grpSpMkLst>
            <pc:docMk/>
            <pc:sldMk cId="2353236163" sldId="257"/>
            <ac:grpSpMk id="506" creationId="{5F892E19-92E7-4BB2-8C3F-DBDFE8D9D324}"/>
          </ac:grpSpMkLst>
        </pc:grpChg>
        <pc:grpChg chg="add del">
          <ac:chgData name="Ionut Gabur" userId="fe0e6546667067f5" providerId="LiveId" clId="{5E676745-1E74-FE44-82D3-3792390B6021}" dt="2022-07-07T04:01:52.966" v="575" actId="26606"/>
          <ac:grpSpMkLst>
            <pc:docMk/>
            <pc:sldMk cId="2353236163" sldId="257"/>
            <ac:grpSpMk id="514" creationId="{4728F330-19FB-4D39-BD0F-53032ABFEB7F}"/>
          </ac:grpSpMkLst>
        </pc:grpChg>
        <pc:grpChg chg="add del">
          <ac:chgData name="Ionut Gabur" userId="fe0e6546667067f5" providerId="LiveId" clId="{5E676745-1E74-FE44-82D3-3792390B6021}" dt="2022-07-07T04:01:56.118" v="579" actId="26606"/>
          <ac:grpSpMkLst>
            <pc:docMk/>
            <pc:sldMk cId="2353236163" sldId="257"/>
            <ac:grpSpMk id="524" creationId="{207EE6D2-B8A8-4EA6-879E-705FC91778E0}"/>
          </ac:grpSpMkLst>
        </pc:grpChg>
        <pc:grpChg chg="add del">
          <ac:chgData name="Ionut Gabur" userId="fe0e6546667067f5" providerId="LiveId" clId="{5E676745-1E74-FE44-82D3-3792390B6021}" dt="2022-07-07T04:02:00.959" v="582" actId="26606"/>
          <ac:grpSpMkLst>
            <pc:docMk/>
            <pc:sldMk cId="2353236163" sldId="257"/>
            <ac:grpSpMk id="529" creationId="{95A28492-272D-4814-AE2C-61575C989EA3}"/>
          </ac:grpSpMkLst>
        </pc:grpChg>
        <pc:grpChg chg="add del">
          <ac:chgData name="Ionut Gabur" userId="fe0e6546667067f5" providerId="LiveId" clId="{5E676745-1E74-FE44-82D3-3792390B6021}" dt="2022-07-07T04:02:02.197" v="584" actId="26606"/>
          <ac:grpSpMkLst>
            <pc:docMk/>
            <pc:sldMk cId="2353236163" sldId="257"/>
            <ac:grpSpMk id="538" creationId="{93DC754C-7E09-422D-A8BB-AF632E90DFA2}"/>
          </ac:grpSpMkLst>
        </pc:grpChg>
        <pc:grpChg chg="add del">
          <ac:chgData name="Ionut Gabur" userId="fe0e6546667067f5" providerId="LiveId" clId="{5E676745-1E74-FE44-82D3-3792390B6021}" dt="2022-07-07T04:02:07.945" v="588" actId="26606"/>
          <ac:grpSpMkLst>
            <pc:docMk/>
            <pc:sldMk cId="2353236163" sldId="257"/>
            <ac:grpSpMk id="667" creationId="{773717CC-ECEE-4ABF-BA61-C59F46801775}"/>
          </ac:grpSpMkLst>
        </pc:grpChg>
        <pc:grpChg chg="add del">
          <ac:chgData name="Ionut Gabur" userId="fe0e6546667067f5" providerId="LiveId" clId="{5E676745-1E74-FE44-82D3-3792390B6021}" dt="2022-07-07T04:02:07.945" v="588" actId="26606"/>
          <ac:grpSpMkLst>
            <pc:docMk/>
            <pc:sldMk cId="2353236163" sldId="257"/>
            <ac:grpSpMk id="838" creationId="{00E015F5-1A99-4E40-BC3D-7707802996B5}"/>
          </ac:grpSpMkLst>
        </pc:grpChg>
        <pc:grpChg chg="add del">
          <ac:chgData name="Ionut Gabur" userId="fe0e6546667067f5" providerId="LiveId" clId="{5E676745-1E74-FE44-82D3-3792390B6021}" dt="2022-07-07T04:02:07.945" v="588" actId="26606"/>
          <ac:grpSpMkLst>
            <pc:docMk/>
            <pc:sldMk cId="2353236163" sldId="257"/>
            <ac:grpSpMk id="842" creationId="{5468B3A9-705E-43C3-A742-0619B0D8F2EE}"/>
          </ac:grpSpMkLst>
        </pc:grpChg>
        <pc:grpChg chg="add">
          <ac:chgData name="Ionut Gabur" userId="fe0e6546667067f5" providerId="LiveId" clId="{5E676745-1E74-FE44-82D3-3792390B6021}" dt="2022-07-20T16:30:10.259" v="1013" actId="26606"/>
          <ac:grpSpMkLst>
            <pc:docMk/>
            <pc:sldMk cId="2353236163" sldId="257"/>
            <ac:grpSpMk id="886" creationId="{93DC754C-7E09-422D-A8BB-AF632E90DFA2}"/>
          </ac:grpSpMkLst>
        </pc:grpChg>
        <pc:grpChg chg="add">
          <ac:chgData name="Ionut Gabur" userId="fe0e6546667067f5" providerId="LiveId" clId="{5E676745-1E74-FE44-82D3-3792390B6021}" dt="2022-07-20T16:30:10.259" v="1013" actId="26606"/>
          <ac:grpSpMkLst>
            <pc:docMk/>
            <pc:sldMk cId="2353236163" sldId="257"/>
            <ac:grpSpMk id="898" creationId="{3773FAF5-C452-4455-9411-D6AF5EBD4CA9}"/>
          </ac:grpSpMkLst>
        </pc:grpChg>
        <pc:graphicFrameChg chg="add del">
          <ac:chgData name="Ionut Gabur" userId="fe0e6546667067f5" providerId="LiveId" clId="{5E676745-1E74-FE44-82D3-3792390B6021}" dt="2022-07-07T03:57:52.747" v="518" actId="26606"/>
          <ac:graphicFrameMkLst>
            <pc:docMk/>
            <pc:sldMk cId="2353236163" sldId="257"/>
            <ac:graphicFrameMk id="16" creationId="{514B46EE-BB91-9C6B-DBA7-9F205F11F5B2}"/>
          </ac:graphicFrameMkLst>
        </pc:graphicFrameChg>
        <pc:graphicFrameChg chg="add del">
          <ac:chgData name="Ionut Gabur" userId="fe0e6546667067f5" providerId="LiveId" clId="{5E676745-1E74-FE44-82D3-3792390B6021}" dt="2022-07-07T03:58:02.458" v="520" actId="26606"/>
          <ac:graphicFrameMkLst>
            <pc:docMk/>
            <pc:sldMk cId="2353236163" sldId="257"/>
            <ac:graphicFrameMk id="18" creationId="{0084F89C-5EB4-A5F7-FFEB-335B9E5956B0}"/>
          </ac:graphicFrameMkLst>
        </pc:graphicFrameChg>
        <pc:cxnChg chg="add del">
          <ac:chgData name="Ionut Gabur" userId="fe0e6546667067f5" providerId="LiveId" clId="{5E676745-1E74-FE44-82D3-3792390B6021}" dt="2022-07-07T04:02:05.479" v="586" actId="26606"/>
          <ac:cxnSpMkLst>
            <pc:docMk/>
            <pc:sldMk cId="2353236163" sldId="257"/>
            <ac:cxnSpMk id="546" creationId="{067633D1-6EE6-4118-B9F0-B363477BEE7A}"/>
          </ac:cxnSpMkLst>
        </pc:cxnChg>
        <pc:cxnChg chg="add del">
          <ac:chgData name="Ionut Gabur" userId="fe0e6546667067f5" providerId="LiveId" clId="{5E676745-1E74-FE44-82D3-3792390B6021}" dt="2022-07-07T04:02:05.479" v="586" actId="26606"/>
          <ac:cxnSpMkLst>
            <pc:docMk/>
            <pc:sldMk cId="2353236163" sldId="257"/>
            <ac:cxnSpMk id="547" creationId="{4AD7FFC6-42A9-49CB-B5E9-B3F6B038331B}"/>
          </ac:cxnSpMkLst>
        </pc:cxnChg>
      </pc:sldChg>
      <pc:sldChg chg="addSp delSp modSp del mod setClrOvrMap delDesignElem">
        <pc:chgData name="Ionut Gabur" userId="fe0e6546667067f5" providerId="LiveId" clId="{5E676745-1E74-FE44-82D3-3792390B6021}" dt="2022-07-20T15:54:37.668" v="788" actId="2696"/>
        <pc:sldMkLst>
          <pc:docMk/>
          <pc:sldMk cId="1879708367" sldId="258"/>
        </pc:sldMkLst>
        <pc:spChg chg="mod">
          <ac:chgData name="Ionut Gabur" userId="fe0e6546667067f5" providerId="LiveId" clId="{5E676745-1E74-FE44-82D3-3792390B6021}" dt="2022-07-07T04:02:24.496" v="595" actId="26606"/>
          <ac:spMkLst>
            <pc:docMk/>
            <pc:sldMk cId="1879708367" sldId="258"/>
            <ac:spMk id="2" creationId="{A4BE8F16-D697-82D3-10CE-40405B37C066}"/>
          </ac:spMkLst>
        </pc:spChg>
        <pc:spChg chg="mod">
          <ac:chgData name="Ionut Gabur" userId="fe0e6546667067f5" providerId="LiveId" clId="{5E676745-1E74-FE44-82D3-3792390B6021}" dt="2022-07-07T04:02:24.496" v="595" actId="26606"/>
          <ac:spMkLst>
            <pc:docMk/>
            <pc:sldMk cId="1879708367" sldId="258"/>
            <ac:spMk id="3" creationId="{F7DBBD78-B50C-ACA2-0A51-8DB553F6BBDD}"/>
          </ac:spMkLst>
        </pc:spChg>
        <pc:spChg chg="add del">
          <ac:chgData name="Ionut Gabur" userId="fe0e6546667067f5" providerId="LiveId" clId="{5E676745-1E74-FE44-82D3-3792390B6021}" dt="2022-07-07T04:02:14.897" v="591" actId="26606"/>
          <ac:spMkLst>
            <pc:docMk/>
            <pc:sldMk cId="1879708367" sldId="258"/>
            <ac:spMk id="5" creationId="{A7AE9375-4664-4DB2-922D-2782A6E439AC}"/>
          </ac:spMkLst>
        </pc:spChg>
        <pc:spChg chg="add del">
          <ac:chgData name="Ionut Gabur" userId="fe0e6546667067f5" providerId="LiveId" clId="{5E676745-1E74-FE44-82D3-3792390B6021}" dt="2022-07-07T04:02:14.897" v="591" actId="26606"/>
          <ac:spMkLst>
            <pc:docMk/>
            <pc:sldMk cId="1879708367" sldId="258"/>
            <ac:spMk id="6" creationId="{C2C57604-0CFD-4023-B9BD-107166A25317}"/>
          </ac:spMkLst>
        </pc:spChg>
        <pc:spChg chg="del">
          <ac:chgData name="Ionut Gabur" userId="fe0e6546667067f5" providerId="LiveId" clId="{5E676745-1E74-FE44-82D3-3792390B6021}" dt="2022-07-07T03:30:26.933" v="2" actId="26606"/>
          <ac:spMkLst>
            <pc:docMk/>
            <pc:sldMk cId="1879708367" sldId="258"/>
            <ac:spMk id="8" creationId="{76EFD3D9-44F0-4267-BCC1-1613E79D8274}"/>
          </ac:spMkLst>
        </pc:spChg>
        <pc:spChg chg="add del">
          <ac:chgData name="Ionut Gabur" userId="fe0e6546667067f5" providerId="LiveId" clId="{5E676745-1E74-FE44-82D3-3792390B6021}" dt="2022-07-07T04:02:19.632" v="593" actId="26606"/>
          <ac:spMkLst>
            <pc:docMk/>
            <pc:sldMk cId="1879708367" sldId="258"/>
            <ac:spMk id="9" creationId="{C6D09588-9668-4D38-8AD4-C27CF2B2D41C}"/>
          </ac:spMkLst>
        </pc:spChg>
        <pc:spChg chg="del">
          <ac:chgData name="Ionut Gabur" userId="fe0e6546667067f5" providerId="LiveId" clId="{5E676745-1E74-FE44-82D3-3792390B6021}" dt="2022-07-07T03:30:26.933" v="2" actId="26606"/>
          <ac:spMkLst>
            <pc:docMk/>
            <pc:sldMk cId="1879708367" sldId="258"/>
            <ac:spMk id="10" creationId="{A779A851-95D6-41AF-937A-B0E4B7F6FA8D}"/>
          </ac:spMkLst>
        </pc:spChg>
        <pc:spChg chg="del">
          <ac:chgData name="Ionut Gabur" userId="fe0e6546667067f5" providerId="LiveId" clId="{5E676745-1E74-FE44-82D3-3792390B6021}" dt="2022-07-07T03:30:26.933" v="2" actId="26606"/>
          <ac:spMkLst>
            <pc:docMk/>
            <pc:sldMk cId="1879708367" sldId="258"/>
            <ac:spMk id="12" creationId="{953FB2E7-B6CB-429C-81EB-D9516D6D5C8D}"/>
          </ac:spMkLst>
        </pc:spChg>
        <pc:spChg chg="del">
          <ac:chgData name="Ionut Gabur" userId="fe0e6546667067f5" providerId="LiveId" clId="{5E676745-1E74-FE44-82D3-3792390B6021}" dt="2022-07-07T03:30:26.933" v="2" actId="26606"/>
          <ac:spMkLst>
            <pc:docMk/>
            <pc:sldMk cId="1879708367" sldId="258"/>
            <ac:spMk id="14" creationId="{2EC40DB1-B719-4A13-9A4D-0966B4B27866}"/>
          </ac:spMkLst>
        </pc:spChg>
        <pc:spChg chg="del">
          <ac:chgData name="Ionut Gabur" userId="fe0e6546667067f5" providerId="LiveId" clId="{5E676745-1E74-FE44-82D3-3792390B6021}" dt="2022-07-07T03:30:26.933" v="2" actId="26606"/>
          <ac:spMkLst>
            <pc:docMk/>
            <pc:sldMk cId="1879708367" sldId="258"/>
            <ac:spMk id="16" creationId="{82211336-CFF3-412D-868A-6679C1004C45}"/>
          </ac:spMkLst>
        </pc:spChg>
        <pc:spChg chg="add del">
          <ac:chgData name="Ionut Gabur" userId="fe0e6546667067f5" providerId="LiveId" clId="{5E676745-1E74-FE44-82D3-3792390B6021}" dt="2022-07-07T04:02:24.496" v="595" actId="26606"/>
          <ac:spMkLst>
            <pc:docMk/>
            <pc:sldMk cId="1879708367" sldId="258"/>
            <ac:spMk id="20" creationId="{7CE98B01-ED41-482F-AFA1-19C7FA7C04A7}"/>
          </ac:spMkLst>
        </pc:spChg>
        <pc:spChg chg="add del">
          <ac:chgData name="Ionut Gabur" userId="fe0e6546667067f5" providerId="LiveId" clId="{5E676745-1E74-FE44-82D3-3792390B6021}" dt="2022-07-07T04:00:35.974" v="560"/>
          <ac:spMkLst>
            <pc:docMk/>
            <pc:sldMk cId="1879708367" sldId="258"/>
            <ac:spMk id="21" creationId="{5A0118C5-4F8D-4CF4-BADD-53FEACC6C42A}"/>
          </ac:spMkLst>
        </pc:spChg>
        <pc:spChg chg="add del">
          <ac:chgData name="Ionut Gabur" userId="fe0e6546667067f5" providerId="LiveId" clId="{5E676745-1E74-FE44-82D3-3792390B6021}" dt="2022-07-07T04:02:24.496" v="595" actId="26606"/>
          <ac:spMkLst>
            <pc:docMk/>
            <pc:sldMk cId="1879708367" sldId="258"/>
            <ac:spMk id="22" creationId="{B9CABDD0-8DF6-4974-A224-9A2A81778003}"/>
          </ac:spMkLst>
        </pc:spChg>
        <pc:spChg chg="add del">
          <ac:chgData name="Ionut Gabur" userId="fe0e6546667067f5" providerId="LiveId" clId="{5E676745-1E74-FE44-82D3-3792390B6021}" dt="2022-07-07T04:00:35.974" v="560"/>
          <ac:spMkLst>
            <pc:docMk/>
            <pc:sldMk cId="1879708367" sldId="258"/>
            <ac:spMk id="23" creationId="{4E0A5C5C-2A95-428E-9F6A-0D29EBD57C9F}"/>
          </ac:spMkLst>
        </pc:spChg>
        <pc:spChg chg="add del">
          <ac:chgData name="Ionut Gabur" userId="fe0e6546667067f5" providerId="LiveId" clId="{5E676745-1E74-FE44-82D3-3792390B6021}" dt="2022-07-07T04:00:35.974" v="560"/>
          <ac:spMkLst>
            <pc:docMk/>
            <pc:sldMk cId="1879708367" sldId="258"/>
            <ac:spMk id="25" creationId="{1056F38F-7C4E-461D-8709-7D0024AE1F79}"/>
          </ac:spMkLst>
        </pc:spChg>
        <pc:spChg chg="add del">
          <ac:chgData name="Ionut Gabur" userId="fe0e6546667067f5" providerId="LiveId" clId="{5E676745-1E74-FE44-82D3-3792390B6021}" dt="2022-07-07T04:00:35.974" v="560"/>
          <ac:spMkLst>
            <pc:docMk/>
            <pc:sldMk cId="1879708367" sldId="258"/>
            <ac:spMk id="27" creationId="{C7278469-3C3C-49CE-AEEE-E176A4900B78}"/>
          </ac:spMkLst>
        </pc:spChg>
        <pc:spChg chg="add del">
          <ac:chgData name="Ionut Gabur" userId="fe0e6546667067f5" providerId="LiveId" clId="{5E676745-1E74-FE44-82D3-3792390B6021}" dt="2022-07-07T04:00:35.974" v="560"/>
          <ac:spMkLst>
            <pc:docMk/>
            <pc:sldMk cId="1879708367" sldId="258"/>
            <ac:spMk id="33" creationId="{4C6598AB-1C17-4D54-951C-A082D94ACB7A}"/>
          </ac:spMkLst>
        </pc:spChg>
        <pc:spChg chg="add del">
          <ac:chgData name="Ionut Gabur" userId="fe0e6546667067f5" providerId="LiveId" clId="{5E676745-1E74-FE44-82D3-3792390B6021}" dt="2022-07-07T04:00:35.974" v="560"/>
          <ac:spMkLst>
            <pc:docMk/>
            <pc:sldMk cId="1879708367" sldId="258"/>
            <ac:spMk id="35" creationId="{C83B66D7-137D-4AC1-B172-53D60F08BEB5}"/>
          </ac:spMkLst>
        </pc:spChg>
        <pc:spChg chg="add del">
          <ac:chgData name="Ionut Gabur" userId="fe0e6546667067f5" providerId="LiveId" clId="{5E676745-1E74-FE44-82D3-3792390B6021}" dt="2022-07-07T04:00:35.974" v="560"/>
          <ac:spMkLst>
            <pc:docMk/>
            <pc:sldMk cId="1879708367" sldId="258"/>
            <ac:spMk id="37" creationId="{F6B92503-6984-4D15-8B98-8718709B785D}"/>
          </ac:spMkLst>
        </pc:spChg>
        <pc:spChg chg="add del">
          <ac:chgData name="Ionut Gabur" userId="fe0e6546667067f5" providerId="LiveId" clId="{5E676745-1E74-FE44-82D3-3792390B6021}" dt="2022-07-07T04:02:24.496" v="595" actId="26606"/>
          <ac:spMkLst>
            <pc:docMk/>
            <pc:sldMk cId="1879708367" sldId="258"/>
            <ac:spMk id="38" creationId="{5A0118C5-4F8D-4CF4-BADD-53FEACC6C42A}"/>
          </ac:spMkLst>
        </pc:spChg>
        <pc:spChg chg="add del">
          <ac:chgData name="Ionut Gabur" userId="fe0e6546667067f5" providerId="LiveId" clId="{5E676745-1E74-FE44-82D3-3792390B6021}" dt="2022-07-07T04:00:35.974" v="560"/>
          <ac:spMkLst>
            <pc:docMk/>
            <pc:sldMk cId="1879708367" sldId="258"/>
            <ac:spMk id="39" creationId="{08DDF938-524E-4C18-A47D-C00627832366}"/>
          </ac:spMkLst>
        </pc:spChg>
        <pc:spChg chg="add del">
          <ac:chgData name="Ionut Gabur" userId="fe0e6546667067f5" providerId="LiveId" clId="{5E676745-1E74-FE44-82D3-3792390B6021}" dt="2022-07-07T04:02:24.496" v="595" actId="26606"/>
          <ac:spMkLst>
            <pc:docMk/>
            <pc:sldMk cId="1879708367" sldId="258"/>
            <ac:spMk id="40" creationId="{CAEBFCD5-5356-4326-8D39-8235A46CD7B2}"/>
          </ac:spMkLst>
        </pc:spChg>
        <pc:spChg chg="add del">
          <ac:chgData name="Ionut Gabur" userId="fe0e6546667067f5" providerId="LiveId" clId="{5E676745-1E74-FE44-82D3-3792390B6021}" dt="2022-07-07T04:02:24.496" v="595" actId="26606"/>
          <ac:spMkLst>
            <pc:docMk/>
            <pc:sldMk cId="1879708367" sldId="258"/>
            <ac:spMk id="47" creationId="{F6814848-248A-47DD-88E0-95099D951EF8}"/>
          </ac:spMkLst>
        </pc:spChg>
        <pc:spChg chg="add del">
          <ac:chgData name="Ionut Gabur" userId="fe0e6546667067f5" providerId="LiveId" clId="{5E676745-1E74-FE44-82D3-3792390B6021}" dt="2022-07-07T04:02:24.496" v="595" actId="26606"/>
          <ac:spMkLst>
            <pc:docMk/>
            <pc:sldMk cId="1879708367" sldId="258"/>
            <ac:spMk id="48" creationId="{718BDA89-0D2C-4C4E-99F6-D7A220FE48D3}"/>
          </ac:spMkLst>
        </pc:spChg>
        <pc:spChg chg="add">
          <ac:chgData name="Ionut Gabur" userId="fe0e6546667067f5" providerId="LiveId" clId="{5E676745-1E74-FE44-82D3-3792390B6021}" dt="2022-07-07T04:02:24.508" v="596" actId="26606"/>
          <ac:spMkLst>
            <pc:docMk/>
            <pc:sldMk cId="1879708367" sldId="258"/>
            <ac:spMk id="60" creationId="{5A0118C5-4F8D-4CF4-BADD-53FEACC6C42A}"/>
          </ac:spMkLst>
        </pc:spChg>
        <pc:spChg chg="add">
          <ac:chgData name="Ionut Gabur" userId="fe0e6546667067f5" providerId="LiveId" clId="{5E676745-1E74-FE44-82D3-3792390B6021}" dt="2022-07-07T04:02:24.508" v="596" actId="26606"/>
          <ac:spMkLst>
            <pc:docMk/>
            <pc:sldMk cId="1879708367" sldId="258"/>
            <ac:spMk id="61" creationId="{4E0A5C5C-2A95-428E-9F6A-0D29EBD57C9F}"/>
          </ac:spMkLst>
        </pc:spChg>
        <pc:spChg chg="add">
          <ac:chgData name="Ionut Gabur" userId="fe0e6546667067f5" providerId="LiveId" clId="{5E676745-1E74-FE44-82D3-3792390B6021}" dt="2022-07-07T04:02:24.508" v="596" actId="26606"/>
          <ac:spMkLst>
            <pc:docMk/>
            <pc:sldMk cId="1879708367" sldId="258"/>
            <ac:spMk id="62" creationId="{1056F38F-7C4E-461D-8709-7D0024AE1F79}"/>
          </ac:spMkLst>
        </pc:spChg>
        <pc:spChg chg="add">
          <ac:chgData name="Ionut Gabur" userId="fe0e6546667067f5" providerId="LiveId" clId="{5E676745-1E74-FE44-82D3-3792390B6021}" dt="2022-07-07T04:02:24.508" v="596" actId="26606"/>
          <ac:spMkLst>
            <pc:docMk/>
            <pc:sldMk cId="1879708367" sldId="258"/>
            <ac:spMk id="63" creationId="{C7278469-3C3C-49CE-AEEE-E176A4900B78}"/>
          </ac:spMkLst>
        </pc:spChg>
        <pc:spChg chg="add">
          <ac:chgData name="Ionut Gabur" userId="fe0e6546667067f5" providerId="LiveId" clId="{5E676745-1E74-FE44-82D3-3792390B6021}" dt="2022-07-07T04:02:24.508" v="596" actId="26606"/>
          <ac:spMkLst>
            <pc:docMk/>
            <pc:sldMk cId="1879708367" sldId="258"/>
            <ac:spMk id="66" creationId="{4C6598AB-1C17-4D54-951C-A082D94ACB7A}"/>
          </ac:spMkLst>
        </pc:spChg>
        <pc:spChg chg="add">
          <ac:chgData name="Ionut Gabur" userId="fe0e6546667067f5" providerId="LiveId" clId="{5E676745-1E74-FE44-82D3-3792390B6021}" dt="2022-07-07T04:02:24.508" v="596" actId="26606"/>
          <ac:spMkLst>
            <pc:docMk/>
            <pc:sldMk cId="1879708367" sldId="258"/>
            <ac:spMk id="67" creationId="{C83B66D7-137D-4AC1-B172-53D60F08BEB5}"/>
          </ac:spMkLst>
        </pc:spChg>
        <pc:spChg chg="add">
          <ac:chgData name="Ionut Gabur" userId="fe0e6546667067f5" providerId="LiveId" clId="{5E676745-1E74-FE44-82D3-3792390B6021}" dt="2022-07-07T04:02:24.508" v="596" actId="26606"/>
          <ac:spMkLst>
            <pc:docMk/>
            <pc:sldMk cId="1879708367" sldId="258"/>
            <ac:spMk id="68" creationId="{F6B92503-6984-4D15-8B98-8718709B785D}"/>
          </ac:spMkLst>
        </pc:spChg>
        <pc:spChg chg="add">
          <ac:chgData name="Ionut Gabur" userId="fe0e6546667067f5" providerId="LiveId" clId="{5E676745-1E74-FE44-82D3-3792390B6021}" dt="2022-07-07T04:02:24.508" v="596" actId="26606"/>
          <ac:spMkLst>
            <pc:docMk/>
            <pc:sldMk cId="1879708367" sldId="258"/>
            <ac:spMk id="69" creationId="{08DDF938-524E-4C18-A47D-C00627832366}"/>
          </ac:spMkLst>
        </pc:spChg>
        <pc:grpChg chg="add del">
          <ac:chgData name="Ionut Gabur" userId="fe0e6546667067f5" providerId="LiveId" clId="{5E676745-1E74-FE44-82D3-3792390B6021}" dt="2022-07-07T04:02:19.632" v="593" actId="26606"/>
          <ac:grpSpMkLst>
            <pc:docMk/>
            <pc:sldMk cId="1879708367" sldId="258"/>
            <ac:grpSpMk id="15" creationId="{95A28492-272D-4814-AE2C-61575C989EA3}"/>
          </ac:grpSpMkLst>
        </pc:grpChg>
        <pc:grpChg chg="add del">
          <ac:chgData name="Ionut Gabur" userId="fe0e6546667067f5" providerId="LiveId" clId="{5E676745-1E74-FE44-82D3-3792390B6021}" dt="2022-07-07T04:02:24.496" v="595" actId="26606"/>
          <ac:grpSpMkLst>
            <pc:docMk/>
            <pc:sldMk cId="1879708367" sldId="258"/>
            <ac:grpSpMk id="24" creationId="{D6E8B984-55B9-4A62-A043-997D00F0AE09}"/>
          </ac:grpSpMkLst>
        </pc:grpChg>
        <pc:grpChg chg="add del">
          <ac:chgData name="Ionut Gabur" userId="fe0e6546667067f5" providerId="LiveId" clId="{5E676745-1E74-FE44-82D3-3792390B6021}" dt="2022-07-07T04:00:35.974" v="560"/>
          <ac:grpSpMkLst>
            <pc:docMk/>
            <pc:sldMk cId="1879708367" sldId="258"/>
            <ac:grpSpMk id="29" creationId="{93DC754C-7E09-422D-A8BB-AF632E90DFA2}"/>
          </ac:grpSpMkLst>
        </pc:grpChg>
        <pc:grpChg chg="add del">
          <ac:chgData name="Ionut Gabur" userId="fe0e6546667067f5" providerId="LiveId" clId="{5E676745-1E74-FE44-82D3-3792390B6021}" dt="2022-07-07T04:00:35.974" v="560"/>
          <ac:grpSpMkLst>
            <pc:docMk/>
            <pc:sldMk cId="1879708367" sldId="258"/>
            <ac:grpSpMk id="41" creationId="{3773FAF5-C452-4455-9411-D6AF5EBD4CA9}"/>
          </ac:grpSpMkLst>
        </pc:grpChg>
        <pc:grpChg chg="add del">
          <ac:chgData name="Ionut Gabur" userId="fe0e6546667067f5" providerId="LiveId" clId="{5E676745-1E74-FE44-82D3-3792390B6021}" dt="2022-07-07T04:02:24.496" v="595" actId="26606"/>
          <ac:grpSpMkLst>
            <pc:docMk/>
            <pc:sldMk cId="1879708367" sldId="258"/>
            <ac:grpSpMk id="49" creationId="{6B67BE95-96EF-433C-9F29-B0732AA6B6AC}"/>
          </ac:grpSpMkLst>
        </pc:grpChg>
        <pc:grpChg chg="add">
          <ac:chgData name="Ionut Gabur" userId="fe0e6546667067f5" providerId="LiveId" clId="{5E676745-1E74-FE44-82D3-3792390B6021}" dt="2022-07-07T04:02:24.508" v="596" actId="26606"/>
          <ac:grpSpMkLst>
            <pc:docMk/>
            <pc:sldMk cId="1879708367" sldId="258"/>
            <ac:grpSpMk id="64" creationId="{93DC754C-7E09-422D-A8BB-AF632E90DFA2}"/>
          </ac:grpSpMkLst>
        </pc:grpChg>
        <pc:grpChg chg="add">
          <ac:chgData name="Ionut Gabur" userId="fe0e6546667067f5" providerId="LiveId" clId="{5E676745-1E74-FE44-82D3-3792390B6021}" dt="2022-07-07T04:02:24.508" v="596" actId="26606"/>
          <ac:grpSpMkLst>
            <pc:docMk/>
            <pc:sldMk cId="1879708367" sldId="258"/>
            <ac:grpSpMk id="70" creationId="{3773FAF5-C452-4455-9411-D6AF5EBD4CA9}"/>
          </ac:grpSpMkLst>
        </pc:grpChg>
      </pc:sldChg>
      <pc:sldChg chg="addSp delSp modSp mod addAnim delDesignElem">
        <pc:chgData name="Ionut Gabur" userId="fe0e6546667067f5" providerId="LiveId" clId="{5E676745-1E74-FE44-82D3-3792390B6021}" dt="2022-07-07T04:01:40.089" v="564" actId="26606"/>
        <pc:sldMkLst>
          <pc:docMk/>
          <pc:sldMk cId="3356998914" sldId="259"/>
        </pc:sldMkLst>
        <pc:spChg chg="mod">
          <ac:chgData name="Ionut Gabur" userId="fe0e6546667067f5" providerId="LiveId" clId="{5E676745-1E74-FE44-82D3-3792390B6021}" dt="2022-07-07T03:29:08.248" v="0" actId="26606"/>
          <ac:spMkLst>
            <pc:docMk/>
            <pc:sldMk cId="3356998914" sldId="259"/>
            <ac:spMk id="2" creationId="{0C162105-644E-4FA1-B6ED-1D9B6EF94AD3}"/>
          </ac:spMkLst>
        </pc:spChg>
        <pc:spChg chg="add">
          <ac:chgData name="Ionut Gabur" userId="fe0e6546667067f5" providerId="LiveId" clId="{5E676745-1E74-FE44-82D3-3792390B6021}" dt="2022-07-07T04:01:40.089" v="564" actId="26606"/>
          <ac:spMkLst>
            <pc:docMk/>
            <pc:sldMk cId="3356998914" sldId="259"/>
            <ac:spMk id="7" creationId="{787F4F1C-8D3D-4EC1-B72D-A0470A5A08B8}"/>
          </ac:spMkLst>
        </pc:spChg>
        <pc:spChg chg="del">
          <ac:chgData name="Ionut Gabur" userId="fe0e6546667067f5" providerId="LiveId" clId="{5E676745-1E74-FE44-82D3-3792390B6021}" dt="2022-07-07T03:29:08.248" v="0" actId="26606"/>
          <ac:spMkLst>
            <pc:docMk/>
            <pc:sldMk cId="3356998914" sldId="259"/>
            <ac:spMk id="33" creationId="{59EF30C2-29AC-4A0D-BC0A-A679CF113EDD}"/>
          </ac:spMkLst>
        </pc:spChg>
        <pc:spChg chg="del">
          <ac:chgData name="Ionut Gabur" userId="fe0e6546667067f5" providerId="LiveId" clId="{5E676745-1E74-FE44-82D3-3792390B6021}" dt="2022-07-07T03:29:08.248" v="0" actId="26606"/>
          <ac:spMkLst>
            <pc:docMk/>
            <pc:sldMk cId="3356998914" sldId="259"/>
            <ac:spMk id="35" creationId="{9C682A1A-5B2D-4111-BBD6-620165633E5B}"/>
          </ac:spMkLst>
        </pc:spChg>
        <pc:spChg chg="del">
          <ac:chgData name="Ionut Gabur" userId="fe0e6546667067f5" providerId="LiveId" clId="{5E676745-1E74-FE44-82D3-3792390B6021}" dt="2022-07-07T03:29:08.248" v="0" actId="26606"/>
          <ac:spMkLst>
            <pc:docMk/>
            <pc:sldMk cId="3356998914" sldId="259"/>
            <ac:spMk id="39" creationId="{A04F1504-431A-4D86-9091-AE7E4B33376B}"/>
          </ac:spMkLst>
        </pc:spChg>
        <pc:spChg chg="del">
          <ac:chgData name="Ionut Gabur" userId="fe0e6546667067f5" providerId="LiveId" clId="{5E676745-1E74-FE44-82D3-3792390B6021}" dt="2022-07-07T03:29:08.248" v="0" actId="26606"/>
          <ac:spMkLst>
            <pc:docMk/>
            <pc:sldMk cId="3356998914" sldId="259"/>
            <ac:spMk id="41" creationId="{EA804283-B929-4503-802F-4585376E2B42}"/>
          </ac:spMkLst>
        </pc:spChg>
        <pc:spChg chg="del">
          <ac:chgData name="Ionut Gabur" userId="fe0e6546667067f5" providerId="LiveId" clId="{5E676745-1E74-FE44-82D3-3792390B6021}" dt="2022-07-07T03:29:08.248" v="0" actId="26606"/>
          <ac:spMkLst>
            <pc:docMk/>
            <pc:sldMk cId="3356998914" sldId="259"/>
            <ac:spMk id="43" creationId="{AD3811F5-514E-49A4-B382-673ED228A4CC}"/>
          </ac:spMkLst>
        </pc:spChg>
        <pc:spChg chg="del">
          <ac:chgData name="Ionut Gabur" userId="fe0e6546667067f5" providerId="LiveId" clId="{5E676745-1E74-FE44-82D3-3792390B6021}" dt="2022-07-07T03:29:08.248" v="0" actId="26606"/>
          <ac:spMkLst>
            <pc:docMk/>
            <pc:sldMk cId="3356998914" sldId="259"/>
            <ac:spMk id="45" creationId="{067AD921-1CEE-4C1B-9AA3-C66D908DDD14}"/>
          </ac:spMkLst>
        </pc:spChg>
        <pc:spChg chg="del">
          <ac:chgData name="Ionut Gabur" userId="fe0e6546667067f5" providerId="LiveId" clId="{5E676745-1E74-FE44-82D3-3792390B6021}" dt="2022-07-07T03:29:08.248" v="0" actId="26606"/>
          <ac:spMkLst>
            <pc:docMk/>
            <pc:sldMk cId="3356998914" sldId="259"/>
            <ac:spMk id="47" creationId="{C36A08F5-3B56-47C5-A371-9187BE56E1E5}"/>
          </ac:spMkLst>
        </pc:spChg>
        <pc:spChg chg="add del">
          <ac:chgData name="Ionut Gabur" userId="fe0e6546667067f5" providerId="LiveId" clId="{5E676745-1E74-FE44-82D3-3792390B6021}" dt="2022-07-07T04:00:35.974" v="560"/>
          <ac:spMkLst>
            <pc:docMk/>
            <pc:sldMk cId="3356998914" sldId="259"/>
            <ac:spMk id="52" creationId="{787F4F1C-8D3D-4EC1-B72D-A0470A5A08B8}"/>
          </ac:spMkLst>
        </pc:spChg>
        <pc:grpChg chg="add">
          <ac:chgData name="Ionut Gabur" userId="fe0e6546667067f5" providerId="LiveId" clId="{5E676745-1E74-FE44-82D3-3792390B6021}" dt="2022-07-07T04:01:40.089" v="564" actId="26606"/>
          <ac:grpSpMkLst>
            <pc:docMk/>
            <pc:sldMk cId="3356998914" sldId="259"/>
            <ac:grpSpMk id="9" creationId="{D1E3DD61-64DB-46AD-B249-E273CD86B051}"/>
          </ac:grpSpMkLst>
        </pc:grpChg>
        <pc:grpChg chg="add del">
          <ac:chgData name="Ionut Gabur" userId="fe0e6546667067f5" providerId="LiveId" clId="{5E676745-1E74-FE44-82D3-3792390B6021}" dt="2022-07-07T04:00:35.974" v="560"/>
          <ac:grpSpMkLst>
            <pc:docMk/>
            <pc:sldMk cId="3356998914" sldId="259"/>
            <ac:grpSpMk id="54" creationId="{D1E3DD61-64DB-46AD-B249-E273CD86B051}"/>
          </ac:grpSpMkLst>
        </pc:grpChg>
        <pc:cxnChg chg="del">
          <ac:chgData name="Ionut Gabur" userId="fe0e6546667067f5" providerId="LiveId" clId="{5E676745-1E74-FE44-82D3-3792390B6021}" dt="2022-07-07T03:29:08.248" v="0" actId="26606"/>
          <ac:cxnSpMkLst>
            <pc:docMk/>
            <pc:sldMk cId="3356998914" sldId="259"/>
            <ac:cxnSpMk id="37" creationId="{266A0658-1CC4-4B0D-AAB7-A702286AFB03}"/>
          </ac:cxnSpMkLst>
        </pc:cxnChg>
      </pc:sldChg>
      <pc:sldChg chg="addSp delSp modSp mod setBg setClrOvrMap delDesignElem">
        <pc:chgData name="Ionut Gabur" userId="fe0e6546667067f5" providerId="LiveId" clId="{5E676745-1E74-FE44-82D3-3792390B6021}" dt="2022-07-07T15:46:00.916" v="599" actId="26606"/>
        <pc:sldMkLst>
          <pc:docMk/>
          <pc:sldMk cId="2007422572" sldId="260"/>
        </pc:sldMkLst>
        <pc:spChg chg="mod">
          <ac:chgData name="Ionut Gabur" userId="fe0e6546667067f5" providerId="LiveId" clId="{5E676745-1E74-FE44-82D3-3792390B6021}" dt="2022-07-07T15:46:00.916" v="599" actId="26606"/>
          <ac:spMkLst>
            <pc:docMk/>
            <pc:sldMk cId="2007422572" sldId="260"/>
            <ac:spMk id="2" creationId="{D537D44D-FC85-7FB8-BB1D-FF5551514AF2}"/>
          </ac:spMkLst>
        </pc:spChg>
        <pc:spChg chg="add del">
          <ac:chgData name="Ionut Gabur" userId="fe0e6546667067f5" providerId="LiveId" clId="{5E676745-1E74-FE44-82D3-3792390B6021}" dt="2022-07-07T15:46:00.902" v="598" actId="26606"/>
          <ac:spMkLst>
            <pc:docMk/>
            <pc:sldMk cId="2007422572" sldId="260"/>
            <ac:spMk id="4" creationId="{6BA9E676-A8FC-4C2F-8D78-C13ED8ABDBA8}"/>
          </ac:spMkLst>
        </pc:spChg>
        <pc:spChg chg="add del">
          <ac:chgData name="Ionut Gabur" userId="fe0e6546667067f5" providerId="LiveId" clId="{5E676745-1E74-FE44-82D3-3792390B6021}" dt="2022-07-07T15:46:00.902" v="598" actId="26606"/>
          <ac:spMkLst>
            <pc:docMk/>
            <pc:sldMk cId="2007422572" sldId="260"/>
            <ac:spMk id="5" creationId="{A2B5CBEA-F125-49B6-8335-227C325B112B}"/>
          </ac:spMkLst>
        </pc:spChg>
        <pc:spChg chg="add del">
          <ac:chgData name="Ionut Gabur" userId="fe0e6546667067f5" providerId="LiveId" clId="{5E676745-1E74-FE44-82D3-3792390B6021}" dt="2022-07-07T15:46:00.902" v="598" actId="26606"/>
          <ac:spMkLst>
            <pc:docMk/>
            <pc:sldMk cId="2007422572" sldId="260"/>
            <ac:spMk id="7" creationId="{3A397E3E-B90C-4D82-BAAA-36F7AC6A4565}"/>
          </ac:spMkLst>
        </pc:spChg>
        <pc:spChg chg="add del">
          <ac:chgData name="Ionut Gabur" userId="fe0e6546667067f5" providerId="LiveId" clId="{5E676745-1E74-FE44-82D3-3792390B6021}" dt="2022-07-07T15:46:00.902" v="598" actId="26606"/>
          <ac:spMkLst>
            <pc:docMk/>
            <pc:sldMk cId="2007422572" sldId="260"/>
            <ac:spMk id="9" creationId="{E16C8D8F-10E9-4498-ABDB-0F923F8B6837}"/>
          </ac:spMkLst>
        </pc:spChg>
        <pc:spChg chg="add del">
          <ac:chgData name="Ionut Gabur" userId="fe0e6546667067f5" providerId="LiveId" clId="{5E676745-1E74-FE44-82D3-3792390B6021}" dt="2022-07-07T15:46:00.902" v="598" actId="26606"/>
          <ac:spMkLst>
            <pc:docMk/>
            <pc:sldMk cId="2007422572" sldId="260"/>
            <ac:spMk id="11" creationId="{1E5A83E3-8A11-4492-BB6E-F5F2240316FB}"/>
          </ac:spMkLst>
        </pc:spChg>
        <pc:spChg chg="add del">
          <ac:chgData name="Ionut Gabur" userId="fe0e6546667067f5" providerId="LiveId" clId="{5E676745-1E74-FE44-82D3-3792390B6021}" dt="2022-07-07T15:46:00.902" v="598" actId="26606"/>
          <ac:spMkLst>
            <pc:docMk/>
            <pc:sldMk cId="2007422572" sldId="260"/>
            <ac:spMk id="13" creationId="{8CF5E676-CA04-4CED-9F1E-5026ED66E66D}"/>
          </ac:spMkLst>
        </pc:spChg>
        <pc:spChg chg="del">
          <ac:chgData name="Ionut Gabur" userId="fe0e6546667067f5" providerId="LiveId" clId="{5E676745-1E74-FE44-82D3-3792390B6021}" dt="2022-07-07T04:00:35.974" v="560"/>
          <ac:spMkLst>
            <pc:docMk/>
            <pc:sldMk cId="2007422572" sldId="260"/>
            <ac:spMk id="15" creationId="{26BDCA6B-3C9C-4213-A0D9-30BD5F0B073E}"/>
          </ac:spMkLst>
        </pc:spChg>
        <pc:spChg chg="del">
          <ac:chgData name="Ionut Gabur" userId="fe0e6546667067f5" providerId="LiveId" clId="{5E676745-1E74-FE44-82D3-3792390B6021}" dt="2022-07-07T04:00:35.974" v="560"/>
          <ac:spMkLst>
            <pc:docMk/>
            <pc:sldMk cId="2007422572" sldId="260"/>
            <ac:spMk id="17" creationId="{FDA12F62-867F-4684-B28B-E085D09DCC06}"/>
          </ac:spMkLst>
        </pc:spChg>
        <pc:spChg chg="add del">
          <ac:chgData name="Ionut Gabur" userId="fe0e6546667067f5" providerId="LiveId" clId="{5E676745-1E74-FE44-82D3-3792390B6021}" dt="2022-07-07T15:46:00.902" v="598" actId="26606"/>
          <ac:spMkLst>
            <pc:docMk/>
            <pc:sldMk cId="2007422572" sldId="260"/>
            <ac:spMk id="19" creationId="{EECD79B5-5FC5-495F-BFD6-346C16E787A7}"/>
          </ac:spMkLst>
        </pc:spChg>
        <pc:spChg chg="add del">
          <ac:chgData name="Ionut Gabur" userId="fe0e6546667067f5" providerId="LiveId" clId="{5E676745-1E74-FE44-82D3-3792390B6021}" dt="2022-07-07T15:46:00.902" v="598" actId="26606"/>
          <ac:spMkLst>
            <pc:docMk/>
            <pc:sldMk cId="2007422572" sldId="260"/>
            <ac:spMk id="21" creationId="{2C1D3151-5F97-4860-B56C-C98BD62CC255}"/>
          </ac:spMkLst>
        </pc:spChg>
        <pc:spChg chg="add del">
          <ac:chgData name="Ionut Gabur" userId="fe0e6546667067f5" providerId="LiveId" clId="{5E676745-1E74-FE44-82D3-3792390B6021}" dt="2022-07-07T15:46:00.902" v="598" actId="26606"/>
          <ac:spMkLst>
            <pc:docMk/>
            <pc:sldMk cId="2007422572" sldId="260"/>
            <ac:spMk id="23" creationId="{32D9D048-3063-435A-8C23-26C1907E9619}"/>
          </ac:spMkLst>
        </pc:spChg>
        <pc:spChg chg="add del">
          <ac:chgData name="Ionut Gabur" userId="fe0e6546667067f5" providerId="LiveId" clId="{5E676745-1E74-FE44-82D3-3792390B6021}" dt="2022-07-07T15:46:00.902" v="598" actId="26606"/>
          <ac:spMkLst>
            <pc:docMk/>
            <pc:sldMk cId="2007422572" sldId="260"/>
            <ac:spMk id="25" creationId="{8DE96824-E506-4448-8704-5EC7BF7BC51B}"/>
          </ac:spMkLst>
        </pc:spChg>
        <pc:spChg chg="add del">
          <ac:chgData name="Ionut Gabur" userId="fe0e6546667067f5" providerId="LiveId" clId="{5E676745-1E74-FE44-82D3-3792390B6021}" dt="2022-07-07T15:46:00.902" v="598" actId="26606"/>
          <ac:spMkLst>
            <pc:docMk/>
            <pc:sldMk cId="2007422572" sldId="260"/>
            <ac:spMk id="27" creationId="{4D1A5E71-B6B6-486A-8CDC-C7ABD9B903F6}"/>
          </ac:spMkLst>
        </pc:spChg>
        <pc:spChg chg="add del">
          <ac:chgData name="Ionut Gabur" userId="fe0e6546667067f5" providerId="LiveId" clId="{5E676745-1E74-FE44-82D3-3792390B6021}" dt="2022-07-07T15:46:00.902" v="598" actId="26606"/>
          <ac:spMkLst>
            <pc:docMk/>
            <pc:sldMk cId="2007422572" sldId="260"/>
            <ac:spMk id="29" creationId="{B6C541AE-9B02-44C0-B8C6-B2DEA7ED3813}"/>
          </ac:spMkLst>
        </pc:spChg>
        <pc:spChg chg="add">
          <ac:chgData name="Ionut Gabur" userId="fe0e6546667067f5" providerId="LiveId" clId="{5E676745-1E74-FE44-82D3-3792390B6021}" dt="2022-07-07T15:46:00.916" v="599" actId="26606"/>
          <ac:spMkLst>
            <pc:docMk/>
            <pc:sldMk cId="2007422572" sldId="260"/>
            <ac:spMk id="30" creationId="{033BC44A-0661-43B4-9C14-FD5963C226AE}"/>
          </ac:spMkLst>
        </pc:spChg>
        <pc:spChg chg="add">
          <ac:chgData name="Ionut Gabur" userId="fe0e6546667067f5" providerId="LiveId" clId="{5E676745-1E74-FE44-82D3-3792390B6021}" dt="2022-07-07T15:46:00.916" v="599" actId="26606"/>
          <ac:spMkLst>
            <pc:docMk/>
            <pc:sldMk cId="2007422572" sldId="260"/>
            <ac:spMk id="31" creationId="{489B7BFD-8F45-4093-AD9C-91B15B0503D9}"/>
          </ac:spMkLst>
        </pc:spChg>
        <pc:spChg chg="add">
          <ac:chgData name="Ionut Gabur" userId="fe0e6546667067f5" providerId="LiveId" clId="{5E676745-1E74-FE44-82D3-3792390B6021}" dt="2022-07-07T15:46:00.916" v="599" actId="26606"/>
          <ac:spMkLst>
            <pc:docMk/>
            <pc:sldMk cId="2007422572" sldId="260"/>
            <ac:spMk id="32" creationId="{BE8CB2F0-2F5A-4EBD-B214-E0309C31F578}"/>
          </ac:spMkLst>
        </pc:spChg>
        <pc:spChg chg="add">
          <ac:chgData name="Ionut Gabur" userId="fe0e6546667067f5" providerId="LiveId" clId="{5E676745-1E74-FE44-82D3-3792390B6021}" dt="2022-07-07T15:46:00.916" v="599" actId="26606"/>
          <ac:spMkLst>
            <pc:docMk/>
            <pc:sldMk cId="2007422572" sldId="260"/>
            <ac:spMk id="34" creationId="{FFD3887D-244B-4EC4-9208-E304984C5D0F}"/>
          </ac:spMkLst>
        </pc:spChg>
        <pc:spChg chg="add">
          <ac:chgData name="Ionut Gabur" userId="fe0e6546667067f5" providerId="LiveId" clId="{5E676745-1E74-FE44-82D3-3792390B6021}" dt="2022-07-07T15:46:00.916" v="599" actId="26606"/>
          <ac:spMkLst>
            <pc:docMk/>
            <pc:sldMk cId="2007422572" sldId="260"/>
            <ac:spMk id="36" creationId="{97224C31-855E-4593-8A58-5B2B0CC4F537}"/>
          </ac:spMkLst>
        </pc:spChg>
        <pc:spChg chg="add">
          <ac:chgData name="Ionut Gabur" userId="fe0e6546667067f5" providerId="LiveId" clId="{5E676745-1E74-FE44-82D3-3792390B6021}" dt="2022-07-07T15:46:00.916" v="599" actId="26606"/>
          <ac:spMkLst>
            <pc:docMk/>
            <pc:sldMk cId="2007422572" sldId="260"/>
            <ac:spMk id="37" creationId="{498F8FF6-43B4-494A-AF8F-123A4983EDF7}"/>
          </ac:spMkLst>
        </pc:spChg>
        <pc:spChg chg="add">
          <ac:chgData name="Ionut Gabur" userId="fe0e6546667067f5" providerId="LiveId" clId="{5E676745-1E74-FE44-82D3-3792390B6021}" dt="2022-07-07T15:46:00.916" v="599" actId="26606"/>
          <ac:spMkLst>
            <pc:docMk/>
            <pc:sldMk cId="2007422572" sldId="260"/>
            <ac:spMk id="38" creationId="{2B06059C-C357-4011-82B9-9C0106301384}"/>
          </ac:spMkLst>
        </pc:spChg>
        <pc:spChg chg="add">
          <ac:chgData name="Ionut Gabur" userId="fe0e6546667067f5" providerId="LiveId" clId="{5E676745-1E74-FE44-82D3-3792390B6021}" dt="2022-07-07T15:46:00.916" v="599" actId="26606"/>
          <ac:spMkLst>
            <pc:docMk/>
            <pc:sldMk cId="2007422572" sldId="260"/>
            <ac:spMk id="39" creationId="{5AFEC601-A132-47EE-B0C2-B38ACD9FCE6F}"/>
          </ac:spMkLst>
        </pc:spChg>
        <pc:spChg chg="add">
          <ac:chgData name="Ionut Gabur" userId="fe0e6546667067f5" providerId="LiveId" clId="{5E676745-1E74-FE44-82D3-3792390B6021}" dt="2022-07-07T15:46:00.916" v="599" actId="26606"/>
          <ac:spMkLst>
            <pc:docMk/>
            <pc:sldMk cId="2007422572" sldId="260"/>
            <ac:spMk id="40" creationId="{279CAF82-0ECF-42BE-8F37-F71941E5D410}"/>
          </ac:spMkLst>
        </pc:spChg>
        <pc:spChg chg="add">
          <ac:chgData name="Ionut Gabur" userId="fe0e6546667067f5" providerId="LiveId" clId="{5E676745-1E74-FE44-82D3-3792390B6021}" dt="2022-07-07T15:46:00.916" v="599" actId="26606"/>
          <ac:spMkLst>
            <pc:docMk/>
            <pc:sldMk cId="2007422572" sldId="260"/>
            <ac:spMk id="41" creationId="{218E095B-4870-4AD5-9C41-C16D59523501}"/>
          </ac:spMkLst>
        </pc:spChg>
        <pc:grpChg chg="add">
          <ac:chgData name="Ionut Gabur" userId="fe0e6546667067f5" providerId="LiveId" clId="{5E676745-1E74-FE44-82D3-3792390B6021}" dt="2022-07-07T15:46:00.916" v="599" actId="26606"/>
          <ac:grpSpMkLst>
            <pc:docMk/>
            <pc:sldMk cId="2007422572" sldId="260"/>
            <ac:grpSpMk id="33" creationId="{042BC7E5-76DB-4826-8C07-4A49B6353F76}"/>
          </ac:grpSpMkLst>
        </pc:grpChg>
        <pc:grpChg chg="add">
          <ac:chgData name="Ionut Gabur" userId="fe0e6546667067f5" providerId="LiveId" clId="{5E676745-1E74-FE44-82D3-3792390B6021}" dt="2022-07-07T15:46:00.916" v="599" actId="26606"/>
          <ac:grpSpMkLst>
            <pc:docMk/>
            <pc:sldMk cId="2007422572" sldId="260"/>
            <ac:grpSpMk id="42" creationId="{FB9739EB-7F66-433D-841F-AB3CD18700B7}"/>
          </ac:grpSpMkLst>
        </pc:grpChg>
      </pc:sldChg>
      <pc:sldChg chg="addSp modSp new mod ord setBg">
        <pc:chgData name="Ionut Gabur" userId="fe0e6546667067f5" providerId="LiveId" clId="{5E676745-1E74-FE44-82D3-3792390B6021}" dt="2022-07-20T16:27:55.220" v="1012" actId="20578"/>
        <pc:sldMkLst>
          <pc:docMk/>
          <pc:sldMk cId="2705490683" sldId="261"/>
        </pc:sldMkLst>
        <pc:spChg chg="mod">
          <ac:chgData name="Ionut Gabur" userId="fe0e6546667067f5" providerId="LiveId" clId="{5E676745-1E74-FE44-82D3-3792390B6021}" dt="2022-07-20T15:50:12.580" v="748" actId="26606"/>
          <ac:spMkLst>
            <pc:docMk/>
            <pc:sldMk cId="2705490683" sldId="261"/>
            <ac:spMk id="2" creationId="{347403B7-15AE-2C4D-7A6A-589BE3DA04A5}"/>
          </ac:spMkLst>
        </pc:spChg>
        <pc:spChg chg="mod">
          <ac:chgData name="Ionut Gabur" userId="fe0e6546667067f5" providerId="LiveId" clId="{5E676745-1E74-FE44-82D3-3792390B6021}" dt="2022-07-20T15:50:12.580" v="748" actId="26606"/>
          <ac:spMkLst>
            <pc:docMk/>
            <pc:sldMk cId="2705490683" sldId="261"/>
            <ac:spMk id="3" creationId="{E09002EE-AC2E-C19E-57B6-E779AFFF5130}"/>
          </ac:spMkLst>
        </pc:spChg>
        <pc:spChg chg="add">
          <ac:chgData name="Ionut Gabur" userId="fe0e6546667067f5" providerId="LiveId" clId="{5E676745-1E74-FE44-82D3-3792390B6021}" dt="2022-07-20T15:50:12.580" v="748" actId="26606"/>
          <ac:spMkLst>
            <pc:docMk/>
            <pc:sldMk cId="2705490683" sldId="261"/>
            <ac:spMk id="8" creationId="{5A0118C5-4F8D-4CF4-BADD-53FEACC6C42A}"/>
          </ac:spMkLst>
        </pc:spChg>
        <pc:spChg chg="add">
          <ac:chgData name="Ionut Gabur" userId="fe0e6546667067f5" providerId="LiveId" clId="{5E676745-1E74-FE44-82D3-3792390B6021}" dt="2022-07-20T15:50:12.580" v="748" actId="26606"/>
          <ac:spMkLst>
            <pc:docMk/>
            <pc:sldMk cId="2705490683" sldId="261"/>
            <ac:spMk id="10" creationId="{4E0A5C5C-2A95-428E-9F6A-0D29EBD57C9F}"/>
          </ac:spMkLst>
        </pc:spChg>
        <pc:spChg chg="add">
          <ac:chgData name="Ionut Gabur" userId="fe0e6546667067f5" providerId="LiveId" clId="{5E676745-1E74-FE44-82D3-3792390B6021}" dt="2022-07-20T15:50:12.580" v="748" actId="26606"/>
          <ac:spMkLst>
            <pc:docMk/>
            <pc:sldMk cId="2705490683" sldId="261"/>
            <ac:spMk id="12" creationId="{1056F38F-7C4E-461D-8709-7D0024AE1F79}"/>
          </ac:spMkLst>
        </pc:spChg>
        <pc:spChg chg="add">
          <ac:chgData name="Ionut Gabur" userId="fe0e6546667067f5" providerId="LiveId" clId="{5E676745-1E74-FE44-82D3-3792390B6021}" dt="2022-07-20T15:50:12.580" v="748" actId="26606"/>
          <ac:spMkLst>
            <pc:docMk/>
            <pc:sldMk cId="2705490683" sldId="261"/>
            <ac:spMk id="14" creationId="{C7278469-3C3C-49CE-AEEE-E176A4900B78}"/>
          </ac:spMkLst>
        </pc:spChg>
        <pc:spChg chg="add">
          <ac:chgData name="Ionut Gabur" userId="fe0e6546667067f5" providerId="LiveId" clId="{5E676745-1E74-FE44-82D3-3792390B6021}" dt="2022-07-20T15:50:12.580" v="748" actId="26606"/>
          <ac:spMkLst>
            <pc:docMk/>
            <pc:sldMk cId="2705490683" sldId="261"/>
            <ac:spMk id="20" creationId="{4C6598AB-1C17-4D54-951C-A082D94ACB7A}"/>
          </ac:spMkLst>
        </pc:spChg>
        <pc:spChg chg="add">
          <ac:chgData name="Ionut Gabur" userId="fe0e6546667067f5" providerId="LiveId" clId="{5E676745-1E74-FE44-82D3-3792390B6021}" dt="2022-07-20T15:50:12.580" v="748" actId="26606"/>
          <ac:spMkLst>
            <pc:docMk/>
            <pc:sldMk cId="2705490683" sldId="261"/>
            <ac:spMk id="22" creationId="{C83B66D7-137D-4AC1-B172-53D60F08BEB5}"/>
          </ac:spMkLst>
        </pc:spChg>
        <pc:spChg chg="add">
          <ac:chgData name="Ionut Gabur" userId="fe0e6546667067f5" providerId="LiveId" clId="{5E676745-1E74-FE44-82D3-3792390B6021}" dt="2022-07-20T15:50:12.580" v="748" actId="26606"/>
          <ac:spMkLst>
            <pc:docMk/>
            <pc:sldMk cId="2705490683" sldId="261"/>
            <ac:spMk id="24" creationId="{F6B92503-6984-4D15-8B98-8718709B785D}"/>
          </ac:spMkLst>
        </pc:spChg>
        <pc:spChg chg="add">
          <ac:chgData name="Ionut Gabur" userId="fe0e6546667067f5" providerId="LiveId" clId="{5E676745-1E74-FE44-82D3-3792390B6021}" dt="2022-07-20T15:50:12.580" v="748" actId="26606"/>
          <ac:spMkLst>
            <pc:docMk/>
            <pc:sldMk cId="2705490683" sldId="261"/>
            <ac:spMk id="26" creationId="{08DDF938-524E-4C18-A47D-C00627832366}"/>
          </ac:spMkLst>
        </pc:spChg>
        <pc:grpChg chg="add">
          <ac:chgData name="Ionut Gabur" userId="fe0e6546667067f5" providerId="LiveId" clId="{5E676745-1E74-FE44-82D3-3792390B6021}" dt="2022-07-20T15:50:12.580" v="748" actId="26606"/>
          <ac:grpSpMkLst>
            <pc:docMk/>
            <pc:sldMk cId="2705490683" sldId="261"/>
            <ac:grpSpMk id="16" creationId="{93DC754C-7E09-422D-A8BB-AF632E90DFA2}"/>
          </ac:grpSpMkLst>
        </pc:grpChg>
        <pc:grpChg chg="add">
          <ac:chgData name="Ionut Gabur" userId="fe0e6546667067f5" providerId="LiveId" clId="{5E676745-1E74-FE44-82D3-3792390B6021}" dt="2022-07-20T15:50:12.580" v="748" actId="26606"/>
          <ac:grpSpMkLst>
            <pc:docMk/>
            <pc:sldMk cId="2705490683" sldId="261"/>
            <ac:grpSpMk id="28" creationId="{3773FAF5-C452-4455-9411-D6AF5EBD4CA9}"/>
          </ac:grpSpMkLst>
        </pc:grpChg>
      </pc:sldChg>
      <pc:sldChg chg="addSp modSp new mod setBg">
        <pc:chgData name="Ionut Gabur" userId="fe0e6546667067f5" providerId="LiveId" clId="{5E676745-1E74-FE44-82D3-3792390B6021}" dt="2022-07-20T16:48:08.768" v="1102" actId="20577"/>
        <pc:sldMkLst>
          <pc:docMk/>
          <pc:sldMk cId="2855154275" sldId="262"/>
        </pc:sldMkLst>
        <pc:spChg chg="mod">
          <ac:chgData name="Ionut Gabur" userId="fe0e6546667067f5" providerId="LiveId" clId="{5E676745-1E74-FE44-82D3-3792390B6021}" dt="2022-07-20T15:53:26.693" v="774" actId="255"/>
          <ac:spMkLst>
            <pc:docMk/>
            <pc:sldMk cId="2855154275" sldId="262"/>
            <ac:spMk id="2" creationId="{94B1DE9D-CF75-1B94-0CE6-A75B9BAA4790}"/>
          </ac:spMkLst>
        </pc:spChg>
        <pc:spChg chg="mod">
          <ac:chgData name="Ionut Gabur" userId="fe0e6546667067f5" providerId="LiveId" clId="{5E676745-1E74-FE44-82D3-3792390B6021}" dt="2022-07-20T16:48:08.768" v="1102" actId="20577"/>
          <ac:spMkLst>
            <pc:docMk/>
            <pc:sldMk cId="2855154275" sldId="262"/>
            <ac:spMk id="3" creationId="{D1AF6921-B820-D6CC-2D4D-F2B64A105F3B}"/>
          </ac:spMkLst>
        </pc:spChg>
        <pc:spChg chg="add">
          <ac:chgData name="Ionut Gabur" userId="fe0e6546667067f5" providerId="LiveId" clId="{5E676745-1E74-FE44-82D3-3792390B6021}" dt="2022-07-20T15:51:09.794" v="749" actId="26606"/>
          <ac:spMkLst>
            <pc:docMk/>
            <pc:sldMk cId="2855154275" sldId="262"/>
            <ac:spMk id="8" creationId="{5A0118C5-4F8D-4CF4-BADD-53FEACC6C42A}"/>
          </ac:spMkLst>
        </pc:spChg>
        <pc:spChg chg="add">
          <ac:chgData name="Ionut Gabur" userId="fe0e6546667067f5" providerId="LiveId" clId="{5E676745-1E74-FE44-82D3-3792390B6021}" dt="2022-07-20T15:51:09.794" v="749" actId="26606"/>
          <ac:spMkLst>
            <pc:docMk/>
            <pc:sldMk cId="2855154275" sldId="262"/>
            <ac:spMk id="10" creationId="{4E0A5C5C-2A95-428E-9F6A-0D29EBD57C9F}"/>
          </ac:spMkLst>
        </pc:spChg>
        <pc:spChg chg="add">
          <ac:chgData name="Ionut Gabur" userId="fe0e6546667067f5" providerId="LiveId" clId="{5E676745-1E74-FE44-82D3-3792390B6021}" dt="2022-07-20T15:51:09.794" v="749" actId="26606"/>
          <ac:spMkLst>
            <pc:docMk/>
            <pc:sldMk cId="2855154275" sldId="262"/>
            <ac:spMk id="12" creationId="{1056F38F-7C4E-461D-8709-7D0024AE1F79}"/>
          </ac:spMkLst>
        </pc:spChg>
        <pc:spChg chg="add">
          <ac:chgData name="Ionut Gabur" userId="fe0e6546667067f5" providerId="LiveId" clId="{5E676745-1E74-FE44-82D3-3792390B6021}" dt="2022-07-20T15:51:09.794" v="749" actId="26606"/>
          <ac:spMkLst>
            <pc:docMk/>
            <pc:sldMk cId="2855154275" sldId="262"/>
            <ac:spMk id="14" creationId="{C7278469-3C3C-49CE-AEEE-E176A4900B78}"/>
          </ac:spMkLst>
        </pc:spChg>
        <pc:spChg chg="add">
          <ac:chgData name="Ionut Gabur" userId="fe0e6546667067f5" providerId="LiveId" clId="{5E676745-1E74-FE44-82D3-3792390B6021}" dt="2022-07-20T15:51:09.794" v="749" actId="26606"/>
          <ac:spMkLst>
            <pc:docMk/>
            <pc:sldMk cId="2855154275" sldId="262"/>
            <ac:spMk id="20" creationId="{4C6598AB-1C17-4D54-951C-A082D94ACB7A}"/>
          </ac:spMkLst>
        </pc:spChg>
        <pc:spChg chg="add">
          <ac:chgData name="Ionut Gabur" userId="fe0e6546667067f5" providerId="LiveId" clId="{5E676745-1E74-FE44-82D3-3792390B6021}" dt="2022-07-20T15:51:09.794" v="749" actId="26606"/>
          <ac:spMkLst>
            <pc:docMk/>
            <pc:sldMk cId="2855154275" sldId="262"/>
            <ac:spMk id="22" creationId="{C83B66D7-137D-4AC1-B172-53D60F08BEB5}"/>
          </ac:spMkLst>
        </pc:spChg>
        <pc:spChg chg="add">
          <ac:chgData name="Ionut Gabur" userId="fe0e6546667067f5" providerId="LiveId" clId="{5E676745-1E74-FE44-82D3-3792390B6021}" dt="2022-07-20T15:51:09.794" v="749" actId="26606"/>
          <ac:spMkLst>
            <pc:docMk/>
            <pc:sldMk cId="2855154275" sldId="262"/>
            <ac:spMk id="24" creationId="{F6B92503-6984-4D15-8B98-8718709B785D}"/>
          </ac:spMkLst>
        </pc:spChg>
        <pc:spChg chg="add">
          <ac:chgData name="Ionut Gabur" userId="fe0e6546667067f5" providerId="LiveId" clId="{5E676745-1E74-FE44-82D3-3792390B6021}" dt="2022-07-20T15:51:09.794" v="749" actId="26606"/>
          <ac:spMkLst>
            <pc:docMk/>
            <pc:sldMk cId="2855154275" sldId="262"/>
            <ac:spMk id="26" creationId="{08DDF938-524E-4C18-A47D-C00627832366}"/>
          </ac:spMkLst>
        </pc:spChg>
        <pc:grpChg chg="add">
          <ac:chgData name="Ionut Gabur" userId="fe0e6546667067f5" providerId="LiveId" clId="{5E676745-1E74-FE44-82D3-3792390B6021}" dt="2022-07-20T15:51:09.794" v="749" actId="26606"/>
          <ac:grpSpMkLst>
            <pc:docMk/>
            <pc:sldMk cId="2855154275" sldId="262"/>
            <ac:grpSpMk id="16" creationId="{93DC754C-7E09-422D-A8BB-AF632E90DFA2}"/>
          </ac:grpSpMkLst>
        </pc:grpChg>
        <pc:grpChg chg="add">
          <ac:chgData name="Ionut Gabur" userId="fe0e6546667067f5" providerId="LiveId" clId="{5E676745-1E74-FE44-82D3-3792390B6021}" dt="2022-07-20T15:51:09.794" v="749" actId="26606"/>
          <ac:grpSpMkLst>
            <pc:docMk/>
            <pc:sldMk cId="2855154275" sldId="262"/>
            <ac:grpSpMk id="28" creationId="{3773FAF5-C452-4455-9411-D6AF5EBD4CA9}"/>
          </ac:grpSpMkLst>
        </pc:grpChg>
      </pc:sldChg>
      <pc:sldChg chg="addSp modSp new mod setBg">
        <pc:chgData name="Ionut Gabur" userId="fe0e6546667067f5" providerId="LiveId" clId="{5E676745-1E74-FE44-82D3-3792390B6021}" dt="2022-07-20T16:54:28.783" v="1291" actId="20577"/>
        <pc:sldMkLst>
          <pc:docMk/>
          <pc:sldMk cId="2876033327" sldId="263"/>
        </pc:sldMkLst>
        <pc:spChg chg="mod">
          <ac:chgData name="Ionut Gabur" userId="fe0e6546667067f5" providerId="LiveId" clId="{5E676745-1E74-FE44-82D3-3792390B6021}" dt="2022-07-20T15:53:52.510" v="777" actId="255"/>
          <ac:spMkLst>
            <pc:docMk/>
            <pc:sldMk cId="2876033327" sldId="263"/>
            <ac:spMk id="2" creationId="{6DD212D6-9921-BC27-770B-191BA3868F85}"/>
          </ac:spMkLst>
        </pc:spChg>
        <pc:spChg chg="mod">
          <ac:chgData name="Ionut Gabur" userId="fe0e6546667067f5" providerId="LiveId" clId="{5E676745-1E74-FE44-82D3-3792390B6021}" dt="2022-07-20T16:54:28.783" v="1291" actId="20577"/>
          <ac:spMkLst>
            <pc:docMk/>
            <pc:sldMk cId="2876033327" sldId="263"/>
            <ac:spMk id="3" creationId="{EB968A75-7A9B-9985-94A1-062FE02D5F2D}"/>
          </ac:spMkLst>
        </pc:spChg>
        <pc:spChg chg="add">
          <ac:chgData name="Ionut Gabur" userId="fe0e6546667067f5" providerId="LiveId" clId="{5E676745-1E74-FE44-82D3-3792390B6021}" dt="2022-07-20T15:51:51.630" v="755" actId="26606"/>
          <ac:spMkLst>
            <pc:docMk/>
            <pc:sldMk cId="2876033327" sldId="263"/>
            <ac:spMk id="8" creationId="{5A0118C5-4F8D-4CF4-BADD-53FEACC6C42A}"/>
          </ac:spMkLst>
        </pc:spChg>
        <pc:spChg chg="add">
          <ac:chgData name="Ionut Gabur" userId="fe0e6546667067f5" providerId="LiveId" clId="{5E676745-1E74-FE44-82D3-3792390B6021}" dt="2022-07-20T15:51:51.630" v="755" actId="26606"/>
          <ac:spMkLst>
            <pc:docMk/>
            <pc:sldMk cId="2876033327" sldId="263"/>
            <ac:spMk id="10" creationId="{4E0A5C5C-2A95-428E-9F6A-0D29EBD57C9F}"/>
          </ac:spMkLst>
        </pc:spChg>
        <pc:spChg chg="add">
          <ac:chgData name="Ionut Gabur" userId="fe0e6546667067f5" providerId="LiveId" clId="{5E676745-1E74-FE44-82D3-3792390B6021}" dt="2022-07-20T15:51:51.630" v="755" actId="26606"/>
          <ac:spMkLst>
            <pc:docMk/>
            <pc:sldMk cId="2876033327" sldId="263"/>
            <ac:spMk id="12" creationId="{1056F38F-7C4E-461D-8709-7D0024AE1F79}"/>
          </ac:spMkLst>
        </pc:spChg>
        <pc:spChg chg="add">
          <ac:chgData name="Ionut Gabur" userId="fe0e6546667067f5" providerId="LiveId" clId="{5E676745-1E74-FE44-82D3-3792390B6021}" dt="2022-07-20T15:51:51.630" v="755" actId="26606"/>
          <ac:spMkLst>
            <pc:docMk/>
            <pc:sldMk cId="2876033327" sldId="263"/>
            <ac:spMk id="14" creationId="{C7278469-3C3C-49CE-AEEE-E176A4900B78}"/>
          </ac:spMkLst>
        </pc:spChg>
        <pc:spChg chg="add">
          <ac:chgData name="Ionut Gabur" userId="fe0e6546667067f5" providerId="LiveId" clId="{5E676745-1E74-FE44-82D3-3792390B6021}" dt="2022-07-20T15:51:51.630" v="755" actId="26606"/>
          <ac:spMkLst>
            <pc:docMk/>
            <pc:sldMk cId="2876033327" sldId="263"/>
            <ac:spMk id="20" creationId="{4C6598AB-1C17-4D54-951C-A082D94ACB7A}"/>
          </ac:spMkLst>
        </pc:spChg>
        <pc:spChg chg="add">
          <ac:chgData name="Ionut Gabur" userId="fe0e6546667067f5" providerId="LiveId" clId="{5E676745-1E74-FE44-82D3-3792390B6021}" dt="2022-07-20T15:51:51.630" v="755" actId="26606"/>
          <ac:spMkLst>
            <pc:docMk/>
            <pc:sldMk cId="2876033327" sldId="263"/>
            <ac:spMk id="22" creationId="{C83B66D7-137D-4AC1-B172-53D60F08BEB5}"/>
          </ac:spMkLst>
        </pc:spChg>
        <pc:spChg chg="add">
          <ac:chgData name="Ionut Gabur" userId="fe0e6546667067f5" providerId="LiveId" clId="{5E676745-1E74-FE44-82D3-3792390B6021}" dt="2022-07-20T15:51:51.630" v="755" actId="26606"/>
          <ac:spMkLst>
            <pc:docMk/>
            <pc:sldMk cId="2876033327" sldId="263"/>
            <ac:spMk id="24" creationId="{F6B92503-6984-4D15-8B98-8718709B785D}"/>
          </ac:spMkLst>
        </pc:spChg>
        <pc:spChg chg="add">
          <ac:chgData name="Ionut Gabur" userId="fe0e6546667067f5" providerId="LiveId" clId="{5E676745-1E74-FE44-82D3-3792390B6021}" dt="2022-07-20T15:51:51.630" v="755" actId="26606"/>
          <ac:spMkLst>
            <pc:docMk/>
            <pc:sldMk cId="2876033327" sldId="263"/>
            <ac:spMk id="26" creationId="{08DDF938-524E-4C18-A47D-C00627832366}"/>
          </ac:spMkLst>
        </pc:spChg>
        <pc:grpChg chg="add">
          <ac:chgData name="Ionut Gabur" userId="fe0e6546667067f5" providerId="LiveId" clId="{5E676745-1E74-FE44-82D3-3792390B6021}" dt="2022-07-20T15:51:51.630" v="755" actId="26606"/>
          <ac:grpSpMkLst>
            <pc:docMk/>
            <pc:sldMk cId="2876033327" sldId="263"/>
            <ac:grpSpMk id="16" creationId="{93DC754C-7E09-422D-A8BB-AF632E90DFA2}"/>
          </ac:grpSpMkLst>
        </pc:grpChg>
        <pc:grpChg chg="add">
          <ac:chgData name="Ionut Gabur" userId="fe0e6546667067f5" providerId="LiveId" clId="{5E676745-1E74-FE44-82D3-3792390B6021}" dt="2022-07-20T15:51:51.630" v="755" actId="26606"/>
          <ac:grpSpMkLst>
            <pc:docMk/>
            <pc:sldMk cId="2876033327" sldId="263"/>
            <ac:grpSpMk id="28" creationId="{3773FAF5-C452-4455-9411-D6AF5EBD4CA9}"/>
          </ac:grpSpMkLst>
        </pc:grpChg>
      </pc:sldChg>
      <pc:sldChg chg="addSp modSp new mod setBg">
        <pc:chgData name="Ionut Gabur" userId="fe0e6546667067f5" providerId="LiveId" clId="{5E676745-1E74-FE44-82D3-3792390B6021}" dt="2022-07-20T16:53:38.171" v="1278" actId="26606"/>
        <pc:sldMkLst>
          <pc:docMk/>
          <pc:sldMk cId="2227479024" sldId="264"/>
        </pc:sldMkLst>
        <pc:spChg chg="mod">
          <ac:chgData name="Ionut Gabur" userId="fe0e6546667067f5" providerId="LiveId" clId="{5E676745-1E74-FE44-82D3-3792390B6021}" dt="2022-07-20T16:53:38.171" v="1278" actId="26606"/>
          <ac:spMkLst>
            <pc:docMk/>
            <pc:sldMk cId="2227479024" sldId="264"/>
            <ac:spMk id="2" creationId="{C76AA100-D4B7-0760-2F36-B6DE4B2063F0}"/>
          </ac:spMkLst>
        </pc:spChg>
        <pc:spChg chg="mod">
          <ac:chgData name="Ionut Gabur" userId="fe0e6546667067f5" providerId="LiveId" clId="{5E676745-1E74-FE44-82D3-3792390B6021}" dt="2022-07-20T16:53:38.171" v="1278" actId="26606"/>
          <ac:spMkLst>
            <pc:docMk/>
            <pc:sldMk cId="2227479024" sldId="264"/>
            <ac:spMk id="3" creationId="{4984B512-6D6A-8DC6-091E-7AF06D47A9C5}"/>
          </ac:spMkLst>
        </pc:spChg>
        <pc:spChg chg="add">
          <ac:chgData name="Ionut Gabur" userId="fe0e6546667067f5" providerId="LiveId" clId="{5E676745-1E74-FE44-82D3-3792390B6021}" dt="2022-07-20T16:53:38.171" v="1278" actId="26606"/>
          <ac:spMkLst>
            <pc:docMk/>
            <pc:sldMk cId="2227479024" sldId="264"/>
            <ac:spMk id="8" creationId="{5A0118C5-4F8D-4CF4-BADD-53FEACC6C42A}"/>
          </ac:spMkLst>
        </pc:spChg>
        <pc:spChg chg="add">
          <ac:chgData name="Ionut Gabur" userId="fe0e6546667067f5" providerId="LiveId" clId="{5E676745-1E74-FE44-82D3-3792390B6021}" dt="2022-07-20T16:53:38.171" v="1278" actId="26606"/>
          <ac:spMkLst>
            <pc:docMk/>
            <pc:sldMk cId="2227479024" sldId="264"/>
            <ac:spMk id="10" creationId="{4E0A5C5C-2A95-428E-9F6A-0D29EBD57C9F}"/>
          </ac:spMkLst>
        </pc:spChg>
        <pc:spChg chg="add">
          <ac:chgData name="Ionut Gabur" userId="fe0e6546667067f5" providerId="LiveId" clId="{5E676745-1E74-FE44-82D3-3792390B6021}" dt="2022-07-20T16:53:38.171" v="1278" actId="26606"/>
          <ac:spMkLst>
            <pc:docMk/>
            <pc:sldMk cId="2227479024" sldId="264"/>
            <ac:spMk id="12" creationId="{1056F38F-7C4E-461D-8709-7D0024AE1F79}"/>
          </ac:spMkLst>
        </pc:spChg>
        <pc:spChg chg="add">
          <ac:chgData name="Ionut Gabur" userId="fe0e6546667067f5" providerId="LiveId" clId="{5E676745-1E74-FE44-82D3-3792390B6021}" dt="2022-07-20T16:53:38.171" v="1278" actId="26606"/>
          <ac:spMkLst>
            <pc:docMk/>
            <pc:sldMk cId="2227479024" sldId="264"/>
            <ac:spMk id="14" creationId="{C7278469-3C3C-49CE-AEEE-E176A4900B78}"/>
          </ac:spMkLst>
        </pc:spChg>
        <pc:spChg chg="add">
          <ac:chgData name="Ionut Gabur" userId="fe0e6546667067f5" providerId="LiveId" clId="{5E676745-1E74-FE44-82D3-3792390B6021}" dt="2022-07-20T16:53:38.171" v="1278" actId="26606"/>
          <ac:spMkLst>
            <pc:docMk/>
            <pc:sldMk cId="2227479024" sldId="264"/>
            <ac:spMk id="20" creationId="{4C6598AB-1C17-4D54-951C-A082D94ACB7A}"/>
          </ac:spMkLst>
        </pc:spChg>
        <pc:spChg chg="add">
          <ac:chgData name="Ionut Gabur" userId="fe0e6546667067f5" providerId="LiveId" clId="{5E676745-1E74-FE44-82D3-3792390B6021}" dt="2022-07-20T16:53:38.171" v="1278" actId="26606"/>
          <ac:spMkLst>
            <pc:docMk/>
            <pc:sldMk cId="2227479024" sldId="264"/>
            <ac:spMk id="22" creationId="{C83B66D7-137D-4AC1-B172-53D60F08BEB5}"/>
          </ac:spMkLst>
        </pc:spChg>
        <pc:spChg chg="add">
          <ac:chgData name="Ionut Gabur" userId="fe0e6546667067f5" providerId="LiveId" clId="{5E676745-1E74-FE44-82D3-3792390B6021}" dt="2022-07-20T16:53:38.171" v="1278" actId="26606"/>
          <ac:spMkLst>
            <pc:docMk/>
            <pc:sldMk cId="2227479024" sldId="264"/>
            <ac:spMk id="24" creationId="{F6B92503-6984-4D15-8B98-8718709B785D}"/>
          </ac:spMkLst>
        </pc:spChg>
        <pc:spChg chg="add">
          <ac:chgData name="Ionut Gabur" userId="fe0e6546667067f5" providerId="LiveId" clId="{5E676745-1E74-FE44-82D3-3792390B6021}" dt="2022-07-20T16:53:38.171" v="1278" actId="26606"/>
          <ac:spMkLst>
            <pc:docMk/>
            <pc:sldMk cId="2227479024" sldId="264"/>
            <ac:spMk id="26" creationId="{08DDF938-524E-4C18-A47D-C00627832366}"/>
          </ac:spMkLst>
        </pc:spChg>
        <pc:grpChg chg="add">
          <ac:chgData name="Ionut Gabur" userId="fe0e6546667067f5" providerId="LiveId" clId="{5E676745-1E74-FE44-82D3-3792390B6021}" dt="2022-07-20T16:53:38.171" v="1278" actId="26606"/>
          <ac:grpSpMkLst>
            <pc:docMk/>
            <pc:sldMk cId="2227479024" sldId="264"/>
            <ac:grpSpMk id="16" creationId="{93DC754C-7E09-422D-A8BB-AF632E90DFA2}"/>
          </ac:grpSpMkLst>
        </pc:grpChg>
        <pc:grpChg chg="add">
          <ac:chgData name="Ionut Gabur" userId="fe0e6546667067f5" providerId="LiveId" clId="{5E676745-1E74-FE44-82D3-3792390B6021}" dt="2022-07-20T16:53:38.171" v="1278" actId="26606"/>
          <ac:grpSpMkLst>
            <pc:docMk/>
            <pc:sldMk cId="2227479024" sldId="264"/>
            <ac:grpSpMk id="28" creationId="{3773FAF5-C452-4455-9411-D6AF5EBD4CA9}"/>
          </ac:grpSpMkLst>
        </pc:grpChg>
      </pc:sldChg>
      <pc:sldChg chg="addSp modSp new mod setBg">
        <pc:chgData name="Ionut Gabur" userId="fe0e6546667067f5" providerId="LiveId" clId="{5E676745-1E74-FE44-82D3-3792390B6021}" dt="2022-07-20T16:56:24.045" v="1305" actId="26606"/>
        <pc:sldMkLst>
          <pc:docMk/>
          <pc:sldMk cId="2860874277" sldId="265"/>
        </pc:sldMkLst>
        <pc:spChg chg="mod">
          <ac:chgData name="Ionut Gabur" userId="fe0e6546667067f5" providerId="LiveId" clId="{5E676745-1E74-FE44-82D3-3792390B6021}" dt="2022-07-20T16:56:24.045" v="1305" actId="26606"/>
          <ac:spMkLst>
            <pc:docMk/>
            <pc:sldMk cId="2860874277" sldId="265"/>
            <ac:spMk id="2" creationId="{848D6821-EFDA-DEA5-FBFD-F90FCBAA4A45}"/>
          </ac:spMkLst>
        </pc:spChg>
        <pc:spChg chg="mod">
          <ac:chgData name="Ionut Gabur" userId="fe0e6546667067f5" providerId="LiveId" clId="{5E676745-1E74-FE44-82D3-3792390B6021}" dt="2022-07-20T16:56:24.045" v="1305" actId="26606"/>
          <ac:spMkLst>
            <pc:docMk/>
            <pc:sldMk cId="2860874277" sldId="265"/>
            <ac:spMk id="3" creationId="{B7056DD1-C8E5-F3E3-5760-F0924E3B5BE9}"/>
          </ac:spMkLst>
        </pc:spChg>
        <pc:spChg chg="add">
          <ac:chgData name="Ionut Gabur" userId="fe0e6546667067f5" providerId="LiveId" clId="{5E676745-1E74-FE44-82D3-3792390B6021}" dt="2022-07-20T16:56:24.045" v="1305" actId="26606"/>
          <ac:spMkLst>
            <pc:docMk/>
            <pc:sldMk cId="2860874277" sldId="265"/>
            <ac:spMk id="8" creationId="{5A0118C5-4F8D-4CF4-BADD-53FEACC6C42A}"/>
          </ac:spMkLst>
        </pc:spChg>
        <pc:spChg chg="add">
          <ac:chgData name="Ionut Gabur" userId="fe0e6546667067f5" providerId="LiveId" clId="{5E676745-1E74-FE44-82D3-3792390B6021}" dt="2022-07-20T16:56:24.045" v="1305" actId="26606"/>
          <ac:spMkLst>
            <pc:docMk/>
            <pc:sldMk cId="2860874277" sldId="265"/>
            <ac:spMk id="10" creationId="{4E0A5C5C-2A95-428E-9F6A-0D29EBD57C9F}"/>
          </ac:spMkLst>
        </pc:spChg>
        <pc:spChg chg="add">
          <ac:chgData name="Ionut Gabur" userId="fe0e6546667067f5" providerId="LiveId" clId="{5E676745-1E74-FE44-82D3-3792390B6021}" dt="2022-07-20T16:56:24.045" v="1305" actId="26606"/>
          <ac:spMkLst>
            <pc:docMk/>
            <pc:sldMk cId="2860874277" sldId="265"/>
            <ac:spMk id="12" creationId="{1056F38F-7C4E-461D-8709-7D0024AE1F79}"/>
          </ac:spMkLst>
        </pc:spChg>
        <pc:spChg chg="add">
          <ac:chgData name="Ionut Gabur" userId="fe0e6546667067f5" providerId="LiveId" clId="{5E676745-1E74-FE44-82D3-3792390B6021}" dt="2022-07-20T16:56:24.045" v="1305" actId="26606"/>
          <ac:spMkLst>
            <pc:docMk/>
            <pc:sldMk cId="2860874277" sldId="265"/>
            <ac:spMk id="14" creationId="{C7278469-3C3C-49CE-AEEE-E176A4900B78}"/>
          </ac:spMkLst>
        </pc:spChg>
        <pc:spChg chg="add">
          <ac:chgData name="Ionut Gabur" userId="fe0e6546667067f5" providerId="LiveId" clId="{5E676745-1E74-FE44-82D3-3792390B6021}" dt="2022-07-20T16:56:24.045" v="1305" actId="26606"/>
          <ac:spMkLst>
            <pc:docMk/>
            <pc:sldMk cId="2860874277" sldId="265"/>
            <ac:spMk id="20" creationId="{4C6598AB-1C17-4D54-951C-A082D94ACB7A}"/>
          </ac:spMkLst>
        </pc:spChg>
        <pc:spChg chg="add">
          <ac:chgData name="Ionut Gabur" userId="fe0e6546667067f5" providerId="LiveId" clId="{5E676745-1E74-FE44-82D3-3792390B6021}" dt="2022-07-20T16:56:24.045" v="1305" actId="26606"/>
          <ac:spMkLst>
            <pc:docMk/>
            <pc:sldMk cId="2860874277" sldId="265"/>
            <ac:spMk id="22" creationId="{C83B66D7-137D-4AC1-B172-53D60F08BEB5}"/>
          </ac:spMkLst>
        </pc:spChg>
        <pc:spChg chg="add">
          <ac:chgData name="Ionut Gabur" userId="fe0e6546667067f5" providerId="LiveId" clId="{5E676745-1E74-FE44-82D3-3792390B6021}" dt="2022-07-20T16:56:24.045" v="1305" actId="26606"/>
          <ac:spMkLst>
            <pc:docMk/>
            <pc:sldMk cId="2860874277" sldId="265"/>
            <ac:spMk id="24" creationId="{F6B92503-6984-4D15-8B98-8718709B785D}"/>
          </ac:spMkLst>
        </pc:spChg>
        <pc:spChg chg="add">
          <ac:chgData name="Ionut Gabur" userId="fe0e6546667067f5" providerId="LiveId" clId="{5E676745-1E74-FE44-82D3-3792390B6021}" dt="2022-07-20T16:56:24.045" v="1305" actId="26606"/>
          <ac:spMkLst>
            <pc:docMk/>
            <pc:sldMk cId="2860874277" sldId="265"/>
            <ac:spMk id="26" creationId="{08DDF938-524E-4C18-A47D-C00627832366}"/>
          </ac:spMkLst>
        </pc:spChg>
        <pc:grpChg chg="add">
          <ac:chgData name="Ionut Gabur" userId="fe0e6546667067f5" providerId="LiveId" clId="{5E676745-1E74-FE44-82D3-3792390B6021}" dt="2022-07-20T16:56:24.045" v="1305" actId="26606"/>
          <ac:grpSpMkLst>
            <pc:docMk/>
            <pc:sldMk cId="2860874277" sldId="265"/>
            <ac:grpSpMk id="16" creationId="{93DC754C-7E09-422D-A8BB-AF632E90DFA2}"/>
          </ac:grpSpMkLst>
        </pc:grpChg>
        <pc:grpChg chg="add">
          <ac:chgData name="Ionut Gabur" userId="fe0e6546667067f5" providerId="LiveId" clId="{5E676745-1E74-FE44-82D3-3792390B6021}" dt="2022-07-20T16:56:24.045" v="1305" actId="26606"/>
          <ac:grpSpMkLst>
            <pc:docMk/>
            <pc:sldMk cId="2860874277" sldId="265"/>
            <ac:grpSpMk id="28" creationId="{3773FAF5-C452-4455-9411-D6AF5EBD4CA9}"/>
          </ac:grpSpMkLst>
        </pc:grpChg>
      </pc:sldChg>
      <pc:sldChg chg="addSp modSp new mod setBg">
        <pc:chgData name="Ionut Gabur" userId="fe0e6546667067f5" providerId="LiveId" clId="{5E676745-1E74-FE44-82D3-3792390B6021}" dt="2022-07-20T16:30:53.190" v="1017" actId="255"/>
        <pc:sldMkLst>
          <pc:docMk/>
          <pc:sldMk cId="1153510336" sldId="266"/>
        </pc:sldMkLst>
        <pc:spChg chg="mod">
          <ac:chgData name="Ionut Gabur" userId="fe0e6546667067f5" providerId="LiveId" clId="{5E676745-1E74-FE44-82D3-3792390B6021}" dt="2022-07-20T16:21:34.305" v="895" actId="113"/>
          <ac:spMkLst>
            <pc:docMk/>
            <pc:sldMk cId="1153510336" sldId="266"/>
            <ac:spMk id="2" creationId="{31C59537-4A08-6D88-30E4-EDDA75B8ACC3}"/>
          </ac:spMkLst>
        </pc:spChg>
        <pc:spChg chg="mod">
          <ac:chgData name="Ionut Gabur" userId="fe0e6546667067f5" providerId="LiveId" clId="{5E676745-1E74-FE44-82D3-3792390B6021}" dt="2022-07-20T16:30:53.190" v="1017" actId="255"/>
          <ac:spMkLst>
            <pc:docMk/>
            <pc:sldMk cId="1153510336" sldId="266"/>
            <ac:spMk id="3" creationId="{60BBBA72-7B87-D7A9-D041-E958A83A1DF2}"/>
          </ac:spMkLst>
        </pc:spChg>
        <pc:spChg chg="add">
          <ac:chgData name="Ionut Gabur" userId="fe0e6546667067f5" providerId="LiveId" clId="{5E676745-1E74-FE44-82D3-3792390B6021}" dt="2022-07-20T16:20:41.034" v="879" actId="26606"/>
          <ac:spMkLst>
            <pc:docMk/>
            <pc:sldMk cId="1153510336" sldId="266"/>
            <ac:spMk id="8" creationId="{5A0118C5-4F8D-4CF4-BADD-53FEACC6C42A}"/>
          </ac:spMkLst>
        </pc:spChg>
        <pc:spChg chg="add">
          <ac:chgData name="Ionut Gabur" userId="fe0e6546667067f5" providerId="LiveId" clId="{5E676745-1E74-FE44-82D3-3792390B6021}" dt="2022-07-20T16:20:41.034" v="879" actId="26606"/>
          <ac:spMkLst>
            <pc:docMk/>
            <pc:sldMk cId="1153510336" sldId="266"/>
            <ac:spMk id="10" creationId="{4E0A5C5C-2A95-428E-9F6A-0D29EBD57C9F}"/>
          </ac:spMkLst>
        </pc:spChg>
        <pc:spChg chg="add">
          <ac:chgData name="Ionut Gabur" userId="fe0e6546667067f5" providerId="LiveId" clId="{5E676745-1E74-FE44-82D3-3792390B6021}" dt="2022-07-20T16:20:41.034" v="879" actId="26606"/>
          <ac:spMkLst>
            <pc:docMk/>
            <pc:sldMk cId="1153510336" sldId="266"/>
            <ac:spMk id="12" creationId="{1056F38F-7C4E-461D-8709-7D0024AE1F79}"/>
          </ac:spMkLst>
        </pc:spChg>
        <pc:spChg chg="add">
          <ac:chgData name="Ionut Gabur" userId="fe0e6546667067f5" providerId="LiveId" clId="{5E676745-1E74-FE44-82D3-3792390B6021}" dt="2022-07-20T16:20:41.034" v="879" actId="26606"/>
          <ac:spMkLst>
            <pc:docMk/>
            <pc:sldMk cId="1153510336" sldId="266"/>
            <ac:spMk id="14" creationId="{C7278469-3C3C-49CE-AEEE-E176A4900B78}"/>
          </ac:spMkLst>
        </pc:spChg>
        <pc:spChg chg="add">
          <ac:chgData name="Ionut Gabur" userId="fe0e6546667067f5" providerId="LiveId" clId="{5E676745-1E74-FE44-82D3-3792390B6021}" dt="2022-07-20T16:20:41.034" v="879" actId="26606"/>
          <ac:spMkLst>
            <pc:docMk/>
            <pc:sldMk cId="1153510336" sldId="266"/>
            <ac:spMk id="20" creationId="{4C6598AB-1C17-4D54-951C-A082D94ACB7A}"/>
          </ac:spMkLst>
        </pc:spChg>
        <pc:spChg chg="add">
          <ac:chgData name="Ionut Gabur" userId="fe0e6546667067f5" providerId="LiveId" clId="{5E676745-1E74-FE44-82D3-3792390B6021}" dt="2022-07-20T16:20:41.034" v="879" actId="26606"/>
          <ac:spMkLst>
            <pc:docMk/>
            <pc:sldMk cId="1153510336" sldId="266"/>
            <ac:spMk id="22" creationId="{C83B66D7-137D-4AC1-B172-53D60F08BEB5}"/>
          </ac:spMkLst>
        </pc:spChg>
        <pc:spChg chg="add">
          <ac:chgData name="Ionut Gabur" userId="fe0e6546667067f5" providerId="LiveId" clId="{5E676745-1E74-FE44-82D3-3792390B6021}" dt="2022-07-20T16:20:41.034" v="879" actId="26606"/>
          <ac:spMkLst>
            <pc:docMk/>
            <pc:sldMk cId="1153510336" sldId="266"/>
            <ac:spMk id="24" creationId="{F6B92503-6984-4D15-8B98-8718709B785D}"/>
          </ac:spMkLst>
        </pc:spChg>
        <pc:spChg chg="add">
          <ac:chgData name="Ionut Gabur" userId="fe0e6546667067f5" providerId="LiveId" clId="{5E676745-1E74-FE44-82D3-3792390B6021}" dt="2022-07-20T16:20:41.034" v="879" actId="26606"/>
          <ac:spMkLst>
            <pc:docMk/>
            <pc:sldMk cId="1153510336" sldId="266"/>
            <ac:spMk id="26" creationId="{08DDF938-524E-4C18-A47D-C00627832366}"/>
          </ac:spMkLst>
        </pc:spChg>
        <pc:grpChg chg="add">
          <ac:chgData name="Ionut Gabur" userId="fe0e6546667067f5" providerId="LiveId" clId="{5E676745-1E74-FE44-82D3-3792390B6021}" dt="2022-07-20T16:20:41.034" v="879" actId="26606"/>
          <ac:grpSpMkLst>
            <pc:docMk/>
            <pc:sldMk cId="1153510336" sldId="266"/>
            <ac:grpSpMk id="16" creationId="{93DC754C-7E09-422D-A8BB-AF632E90DFA2}"/>
          </ac:grpSpMkLst>
        </pc:grpChg>
        <pc:grpChg chg="add">
          <ac:chgData name="Ionut Gabur" userId="fe0e6546667067f5" providerId="LiveId" clId="{5E676745-1E74-FE44-82D3-3792390B6021}" dt="2022-07-20T16:20:41.034" v="879" actId="26606"/>
          <ac:grpSpMkLst>
            <pc:docMk/>
            <pc:sldMk cId="1153510336" sldId="266"/>
            <ac:grpSpMk id="28" creationId="{3773FAF5-C452-4455-9411-D6AF5EBD4CA9}"/>
          </ac:grpSpMkLst>
        </pc:grpChg>
      </pc:sldChg>
      <pc:sldChg chg="addSp modSp new del mod setBg">
        <pc:chgData name="Ionut Gabur" userId="fe0e6546667067f5" providerId="LiveId" clId="{5E676745-1E74-FE44-82D3-3792390B6021}" dt="2022-07-20T16:20:35.462" v="877" actId="2696"/>
        <pc:sldMkLst>
          <pc:docMk/>
          <pc:sldMk cId="1469015795" sldId="266"/>
        </pc:sldMkLst>
        <pc:spChg chg="mod">
          <ac:chgData name="Ionut Gabur" userId="fe0e6546667067f5" providerId="LiveId" clId="{5E676745-1E74-FE44-82D3-3792390B6021}" dt="2022-07-20T16:20:29.272" v="876" actId="20577"/>
          <ac:spMkLst>
            <pc:docMk/>
            <pc:sldMk cId="1469015795" sldId="266"/>
            <ac:spMk id="2" creationId="{CC753230-EC2D-7002-A22D-E8A1B8A66A3F}"/>
          </ac:spMkLst>
        </pc:spChg>
        <pc:spChg chg="mod">
          <ac:chgData name="Ionut Gabur" userId="fe0e6546667067f5" providerId="LiveId" clId="{5E676745-1E74-FE44-82D3-3792390B6021}" dt="2022-07-20T16:20:02.187" v="847" actId="26606"/>
          <ac:spMkLst>
            <pc:docMk/>
            <pc:sldMk cId="1469015795" sldId="266"/>
            <ac:spMk id="3" creationId="{A661D602-CCD5-95E6-92D0-F829B132417D}"/>
          </ac:spMkLst>
        </pc:spChg>
        <pc:spChg chg="add">
          <ac:chgData name="Ionut Gabur" userId="fe0e6546667067f5" providerId="LiveId" clId="{5E676745-1E74-FE44-82D3-3792390B6021}" dt="2022-07-20T16:20:02.187" v="847" actId="26606"/>
          <ac:spMkLst>
            <pc:docMk/>
            <pc:sldMk cId="1469015795" sldId="266"/>
            <ac:spMk id="8" creationId="{5A0118C5-4F8D-4CF4-BADD-53FEACC6C42A}"/>
          </ac:spMkLst>
        </pc:spChg>
        <pc:spChg chg="add">
          <ac:chgData name="Ionut Gabur" userId="fe0e6546667067f5" providerId="LiveId" clId="{5E676745-1E74-FE44-82D3-3792390B6021}" dt="2022-07-20T16:20:02.187" v="847" actId="26606"/>
          <ac:spMkLst>
            <pc:docMk/>
            <pc:sldMk cId="1469015795" sldId="266"/>
            <ac:spMk id="10" creationId="{4E0A5C5C-2A95-428E-9F6A-0D29EBD57C9F}"/>
          </ac:spMkLst>
        </pc:spChg>
        <pc:spChg chg="add">
          <ac:chgData name="Ionut Gabur" userId="fe0e6546667067f5" providerId="LiveId" clId="{5E676745-1E74-FE44-82D3-3792390B6021}" dt="2022-07-20T16:20:02.187" v="847" actId="26606"/>
          <ac:spMkLst>
            <pc:docMk/>
            <pc:sldMk cId="1469015795" sldId="266"/>
            <ac:spMk id="12" creationId="{1056F38F-7C4E-461D-8709-7D0024AE1F79}"/>
          </ac:spMkLst>
        </pc:spChg>
        <pc:spChg chg="add">
          <ac:chgData name="Ionut Gabur" userId="fe0e6546667067f5" providerId="LiveId" clId="{5E676745-1E74-FE44-82D3-3792390B6021}" dt="2022-07-20T16:20:02.187" v="847" actId="26606"/>
          <ac:spMkLst>
            <pc:docMk/>
            <pc:sldMk cId="1469015795" sldId="266"/>
            <ac:spMk id="14" creationId="{C7278469-3C3C-49CE-AEEE-E176A4900B78}"/>
          </ac:spMkLst>
        </pc:spChg>
        <pc:spChg chg="add">
          <ac:chgData name="Ionut Gabur" userId="fe0e6546667067f5" providerId="LiveId" clId="{5E676745-1E74-FE44-82D3-3792390B6021}" dt="2022-07-20T16:20:02.187" v="847" actId="26606"/>
          <ac:spMkLst>
            <pc:docMk/>
            <pc:sldMk cId="1469015795" sldId="266"/>
            <ac:spMk id="20" creationId="{4C6598AB-1C17-4D54-951C-A082D94ACB7A}"/>
          </ac:spMkLst>
        </pc:spChg>
        <pc:spChg chg="add">
          <ac:chgData name="Ionut Gabur" userId="fe0e6546667067f5" providerId="LiveId" clId="{5E676745-1E74-FE44-82D3-3792390B6021}" dt="2022-07-20T16:20:02.187" v="847" actId="26606"/>
          <ac:spMkLst>
            <pc:docMk/>
            <pc:sldMk cId="1469015795" sldId="266"/>
            <ac:spMk id="22" creationId="{C83B66D7-137D-4AC1-B172-53D60F08BEB5}"/>
          </ac:spMkLst>
        </pc:spChg>
        <pc:spChg chg="add">
          <ac:chgData name="Ionut Gabur" userId="fe0e6546667067f5" providerId="LiveId" clId="{5E676745-1E74-FE44-82D3-3792390B6021}" dt="2022-07-20T16:20:02.187" v="847" actId="26606"/>
          <ac:spMkLst>
            <pc:docMk/>
            <pc:sldMk cId="1469015795" sldId="266"/>
            <ac:spMk id="24" creationId="{F6B92503-6984-4D15-8B98-8718709B785D}"/>
          </ac:spMkLst>
        </pc:spChg>
        <pc:spChg chg="add">
          <ac:chgData name="Ionut Gabur" userId="fe0e6546667067f5" providerId="LiveId" clId="{5E676745-1E74-FE44-82D3-3792390B6021}" dt="2022-07-20T16:20:02.187" v="847" actId="26606"/>
          <ac:spMkLst>
            <pc:docMk/>
            <pc:sldMk cId="1469015795" sldId="266"/>
            <ac:spMk id="26" creationId="{08DDF938-524E-4C18-A47D-C00627832366}"/>
          </ac:spMkLst>
        </pc:spChg>
        <pc:grpChg chg="add">
          <ac:chgData name="Ionut Gabur" userId="fe0e6546667067f5" providerId="LiveId" clId="{5E676745-1E74-FE44-82D3-3792390B6021}" dt="2022-07-20T16:20:02.187" v="847" actId="26606"/>
          <ac:grpSpMkLst>
            <pc:docMk/>
            <pc:sldMk cId="1469015795" sldId="266"/>
            <ac:grpSpMk id="16" creationId="{93DC754C-7E09-422D-A8BB-AF632E90DFA2}"/>
          </ac:grpSpMkLst>
        </pc:grpChg>
        <pc:grpChg chg="add">
          <ac:chgData name="Ionut Gabur" userId="fe0e6546667067f5" providerId="LiveId" clId="{5E676745-1E74-FE44-82D3-3792390B6021}" dt="2022-07-20T16:20:02.187" v="847" actId="26606"/>
          <ac:grpSpMkLst>
            <pc:docMk/>
            <pc:sldMk cId="1469015795" sldId="266"/>
            <ac:grpSpMk id="28" creationId="{3773FAF5-C452-4455-9411-D6AF5EBD4CA9}"/>
          </ac:grpSpMkLst>
        </pc:gr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3CB139-39E0-A64C-9652-63981877DEE1}" type="datetimeFigureOut">
              <a:rPr lang="en-US" smtClean="0"/>
              <a:t>8/6/22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4953EE-26CD-4545-A3E7-E9FC46501CA5}" type="slidenum">
              <a:rPr lang="en-US" smtClean="0"/>
              <a:t>‹#›</a:t>
            </a:fld>
            <a:endParaRPr lang="en-US"/>
          </a:p>
        </p:txBody>
      </p:sp>
    </p:spTree>
    <p:extLst>
      <p:ext uri="{BB962C8B-B14F-4D97-AF65-F5344CB8AC3E}">
        <p14:creationId xmlns:p14="http://schemas.microsoft.com/office/powerpoint/2010/main" val="15025223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B7ECA-A0C0-6974-39DB-3BACB84B005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1184021-7568-388A-FE4F-6EFAD1AFA3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5D80668-2575-E16E-CDD5-56F805E0C722}"/>
              </a:ext>
            </a:extLst>
          </p:cNvPr>
          <p:cNvSpPr>
            <a:spLocks noGrp="1"/>
          </p:cNvSpPr>
          <p:nvPr>
            <p:ph type="dt" sz="half" idx="10"/>
          </p:nvPr>
        </p:nvSpPr>
        <p:spPr/>
        <p:txBody>
          <a:bodyPr/>
          <a:lstStyle/>
          <a:p>
            <a:fld id="{896AEB07-E9CA-B741-A581-447526E39BAF}" type="datetimeFigureOut">
              <a:rPr lang="en-US" smtClean="0"/>
              <a:t>8/6/22</a:t>
            </a:fld>
            <a:endParaRPr lang="en-US"/>
          </a:p>
        </p:txBody>
      </p:sp>
      <p:sp>
        <p:nvSpPr>
          <p:cNvPr id="5" name="Footer Placeholder 4">
            <a:extLst>
              <a:ext uri="{FF2B5EF4-FFF2-40B4-BE49-F238E27FC236}">
                <a16:creationId xmlns:a16="http://schemas.microsoft.com/office/drawing/2014/main" id="{CAB95105-A66D-8A4B-4391-0CC7EEC38B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D8905E-6996-FE74-1542-2B76EB648A12}"/>
              </a:ext>
            </a:extLst>
          </p:cNvPr>
          <p:cNvSpPr>
            <a:spLocks noGrp="1"/>
          </p:cNvSpPr>
          <p:nvPr>
            <p:ph type="sldNum" sz="quarter" idx="12"/>
          </p:nvPr>
        </p:nvSpPr>
        <p:spPr/>
        <p:txBody>
          <a:bodyPr/>
          <a:lstStyle/>
          <a:p>
            <a:fld id="{4F15F1F3-7F42-4546-A8A8-6C6E0D0C235D}" type="slidenum">
              <a:rPr lang="en-US" smtClean="0"/>
              <a:t>‹#›</a:t>
            </a:fld>
            <a:endParaRPr lang="en-US"/>
          </a:p>
        </p:txBody>
      </p:sp>
    </p:spTree>
    <p:extLst>
      <p:ext uri="{BB962C8B-B14F-4D97-AF65-F5344CB8AC3E}">
        <p14:creationId xmlns:p14="http://schemas.microsoft.com/office/powerpoint/2010/main" val="6081839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FAFF9-6F76-CAF6-9646-934571D8430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DDA8973-36F0-0822-E342-85D50888A99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AB9AC4F-4E85-8C62-5162-C7D76158EF9B}"/>
              </a:ext>
            </a:extLst>
          </p:cNvPr>
          <p:cNvSpPr>
            <a:spLocks noGrp="1"/>
          </p:cNvSpPr>
          <p:nvPr>
            <p:ph type="dt" sz="half" idx="10"/>
          </p:nvPr>
        </p:nvSpPr>
        <p:spPr/>
        <p:txBody>
          <a:bodyPr/>
          <a:lstStyle/>
          <a:p>
            <a:fld id="{896AEB07-E9CA-B741-A581-447526E39BAF}" type="datetimeFigureOut">
              <a:rPr lang="en-US" smtClean="0"/>
              <a:t>8/6/22</a:t>
            </a:fld>
            <a:endParaRPr lang="en-US"/>
          </a:p>
        </p:txBody>
      </p:sp>
      <p:sp>
        <p:nvSpPr>
          <p:cNvPr id="5" name="Footer Placeholder 4">
            <a:extLst>
              <a:ext uri="{FF2B5EF4-FFF2-40B4-BE49-F238E27FC236}">
                <a16:creationId xmlns:a16="http://schemas.microsoft.com/office/drawing/2014/main" id="{91EEC025-DF7A-9998-1AF7-0E89C0F3AC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2E1F34-7395-062D-EE21-F7AD8BC847CB}"/>
              </a:ext>
            </a:extLst>
          </p:cNvPr>
          <p:cNvSpPr>
            <a:spLocks noGrp="1"/>
          </p:cNvSpPr>
          <p:nvPr>
            <p:ph type="sldNum" sz="quarter" idx="12"/>
          </p:nvPr>
        </p:nvSpPr>
        <p:spPr/>
        <p:txBody>
          <a:bodyPr/>
          <a:lstStyle/>
          <a:p>
            <a:fld id="{4F15F1F3-7F42-4546-A8A8-6C6E0D0C235D}" type="slidenum">
              <a:rPr lang="en-US" smtClean="0"/>
              <a:t>‹#›</a:t>
            </a:fld>
            <a:endParaRPr lang="en-US"/>
          </a:p>
        </p:txBody>
      </p:sp>
    </p:spTree>
    <p:extLst>
      <p:ext uri="{BB962C8B-B14F-4D97-AF65-F5344CB8AC3E}">
        <p14:creationId xmlns:p14="http://schemas.microsoft.com/office/powerpoint/2010/main" val="21095781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3131D-6A0A-E2F0-22F4-1C577DEEB3E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734B921-A9A6-E080-3A72-BFC46E2604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1EFF448-F558-0095-20F0-14F0BEF948B9}"/>
              </a:ext>
            </a:extLst>
          </p:cNvPr>
          <p:cNvSpPr>
            <a:spLocks noGrp="1"/>
          </p:cNvSpPr>
          <p:nvPr>
            <p:ph type="dt" sz="half" idx="10"/>
          </p:nvPr>
        </p:nvSpPr>
        <p:spPr/>
        <p:txBody>
          <a:bodyPr/>
          <a:lstStyle/>
          <a:p>
            <a:fld id="{896AEB07-E9CA-B741-A581-447526E39BAF}" type="datetimeFigureOut">
              <a:rPr lang="en-US" smtClean="0"/>
              <a:t>8/6/22</a:t>
            </a:fld>
            <a:endParaRPr lang="en-US"/>
          </a:p>
        </p:txBody>
      </p:sp>
      <p:sp>
        <p:nvSpPr>
          <p:cNvPr id="5" name="Footer Placeholder 4">
            <a:extLst>
              <a:ext uri="{FF2B5EF4-FFF2-40B4-BE49-F238E27FC236}">
                <a16:creationId xmlns:a16="http://schemas.microsoft.com/office/drawing/2014/main" id="{B3834CBC-E0F8-2625-B412-72325055D2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8E97CA-8677-30F8-B570-EF8A496DFFE2}"/>
              </a:ext>
            </a:extLst>
          </p:cNvPr>
          <p:cNvSpPr>
            <a:spLocks noGrp="1"/>
          </p:cNvSpPr>
          <p:nvPr>
            <p:ph type="sldNum" sz="quarter" idx="12"/>
          </p:nvPr>
        </p:nvSpPr>
        <p:spPr/>
        <p:txBody>
          <a:bodyPr/>
          <a:lstStyle/>
          <a:p>
            <a:fld id="{4F15F1F3-7F42-4546-A8A8-6C6E0D0C235D}" type="slidenum">
              <a:rPr lang="en-US" smtClean="0"/>
              <a:t>‹#›</a:t>
            </a:fld>
            <a:endParaRPr lang="en-US"/>
          </a:p>
        </p:txBody>
      </p:sp>
    </p:spTree>
    <p:extLst>
      <p:ext uri="{BB962C8B-B14F-4D97-AF65-F5344CB8AC3E}">
        <p14:creationId xmlns:p14="http://schemas.microsoft.com/office/powerpoint/2010/main" val="3476096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0168-60E2-EB32-6AE4-21E658E3169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1B5524F-8A7D-1570-303B-904A8E4E159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A0514EE-8821-F6D8-3E27-11641503B70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AC442B6-59B1-281F-07BC-60D11C00DD84}"/>
              </a:ext>
            </a:extLst>
          </p:cNvPr>
          <p:cNvSpPr>
            <a:spLocks noGrp="1"/>
          </p:cNvSpPr>
          <p:nvPr>
            <p:ph type="dt" sz="half" idx="10"/>
          </p:nvPr>
        </p:nvSpPr>
        <p:spPr/>
        <p:txBody>
          <a:bodyPr/>
          <a:lstStyle/>
          <a:p>
            <a:fld id="{896AEB07-E9CA-B741-A581-447526E39BAF}" type="datetimeFigureOut">
              <a:rPr lang="en-US" smtClean="0"/>
              <a:t>8/6/22</a:t>
            </a:fld>
            <a:endParaRPr lang="en-US"/>
          </a:p>
        </p:txBody>
      </p:sp>
      <p:sp>
        <p:nvSpPr>
          <p:cNvPr id="6" name="Footer Placeholder 5">
            <a:extLst>
              <a:ext uri="{FF2B5EF4-FFF2-40B4-BE49-F238E27FC236}">
                <a16:creationId xmlns:a16="http://schemas.microsoft.com/office/drawing/2014/main" id="{9B168D79-B2F9-63FF-23CE-F94E4896D8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9E0554-3DB4-FCED-306E-EF282F88D025}"/>
              </a:ext>
            </a:extLst>
          </p:cNvPr>
          <p:cNvSpPr>
            <a:spLocks noGrp="1"/>
          </p:cNvSpPr>
          <p:nvPr>
            <p:ph type="sldNum" sz="quarter" idx="12"/>
          </p:nvPr>
        </p:nvSpPr>
        <p:spPr/>
        <p:txBody>
          <a:bodyPr/>
          <a:lstStyle/>
          <a:p>
            <a:fld id="{4F15F1F3-7F42-4546-A8A8-6C6E0D0C235D}" type="slidenum">
              <a:rPr lang="en-US" smtClean="0"/>
              <a:t>‹#›</a:t>
            </a:fld>
            <a:endParaRPr lang="en-US"/>
          </a:p>
        </p:txBody>
      </p:sp>
    </p:spTree>
    <p:extLst>
      <p:ext uri="{BB962C8B-B14F-4D97-AF65-F5344CB8AC3E}">
        <p14:creationId xmlns:p14="http://schemas.microsoft.com/office/powerpoint/2010/main" val="1586030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5DFD5-9A45-8CB4-6C9C-AB48FCA9CC6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85EB1A0-CE5B-B436-0FA5-C2CF8EF651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8F184BE-3BB3-A812-4A5B-EC3F2DEFFC5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2934C92-E90A-4F86-3E9A-5CA159F63E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818FBF0-495C-34EE-37F9-60D4EDB60AE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5EAA155-E908-FC34-E052-13F7A1E8DF5F}"/>
              </a:ext>
            </a:extLst>
          </p:cNvPr>
          <p:cNvSpPr>
            <a:spLocks noGrp="1"/>
          </p:cNvSpPr>
          <p:nvPr>
            <p:ph type="dt" sz="half" idx="10"/>
          </p:nvPr>
        </p:nvSpPr>
        <p:spPr/>
        <p:txBody>
          <a:bodyPr/>
          <a:lstStyle/>
          <a:p>
            <a:fld id="{896AEB07-E9CA-B741-A581-447526E39BAF}" type="datetimeFigureOut">
              <a:rPr lang="en-US" smtClean="0"/>
              <a:t>8/6/22</a:t>
            </a:fld>
            <a:endParaRPr lang="en-US"/>
          </a:p>
        </p:txBody>
      </p:sp>
      <p:sp>
        <p:nvSpPr>
          <p:cNvPr id="8" name="Footer Placeholder 7">
            <a:extLst>
              <a:ext uri="{FF2B5EF4-FFF2-40B4-BE49-F238E27FC236}">
                <a16:creationId xmlns:a16="http://schemas.microsoft.com/office/drawing/2014/main" id="{F5C11BB1-608A-4800-6293-5EFFC2AD268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27F693B-7ECD-CD5E-434D-D2973AF49F62}"/>
              </a:ext>
            </a:extLst>
          </p:cNvPr>
          <p:cNvSpPr>
            <a:spLocks noGrp="1"/>
          </p:cNvSpPr>
          <p:nvPr>
            <p:ph type="sldNum" sz="quarter" idx="12"/>
          </p:nvPr>
        </p:nvSpPr>
        <p:spPr/>
        <p:txBody>
          <a:bodyPr/>
          <a:lstStyle/>
          <a:p>
            <a:fld id="{4F15F1F3-7F42-4546-A8A8-6C6E0D0C235D}" type="slidenum">
              <a:rPr lang="en-US" smtClean="0"/>
              <a:t>‹#›</a:t>
            </a:fld>
            <a:endParaRPr lang="en-US"/>
          </a:p>
        </p:txBody>
      </p:sp>
    </p:spTree>
    <p:extLst>
      <p:ext uri="{BB962C8B-B14F-4D97-AF65-F5344CB8AC3E}">
        <p14:creationId xmlns:p14="http://schemas.microsoft.com/office/powerpoint/2010/main" val="968506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C593F-9CE7-04A6-08C8-0BFA2ADCAE6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7FC023A-2DF2-0976-1EE4-EEBAD4B6F48A}"/>
              </a:ext>
            </a:extLst>
          </p:cNvPr>
          <p:cNvSpPr>
            <a:spLocks noGrp="1"/>
          </p:cNvSpPr>
          <p:nvPr>
            <p:ph type="dt" sz="half" idx="10"/>
          </p:nvPr>
        </p:nvSpPr>
        <p:spPr/>
        <p:txBody>
          <a:bodyPr/>
          <a:lstStyle/>
          <a:p>
            <a:fld id="{896AEB07-E9CA-B741-A581-447526E39BAF}" type="datetimeFigureOut">
              <a:rPr lang="en-US" smtClean="0"/>
              <a:t>8/6/22</a:t>
            </a:fld>
            <a:endParaRPr lang="en-US"/>
          </a:p>
        </p:txBody>
      </p:sp>
      <p:sp>
        <p:nvSpPr>
          <p:cNvPr id="4" name="Footer Placeholder 3">
            <a:extLst>
              <a:ext uri="{FF2B5EF4-FFF2-40B4-BE49-F238E27FC236}">
                <a16:creationId xmlns:a16="http://schemas.microsoft.com/office/drawing/2014/main" id="{022C5A45-1DC5-9EE1-12E4-6AC9F2520F8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B6388D3-A22D-CA0D-0E2E-6B0465FE6499}"/>
              </a:ext>
            </a:extLst>
          </p:cNvPr>
          <p:cNvSpPr>
            <a:spLocks noGrp="1"/>
          </p:cNvSpPr>
          <p:nvPr>
            <p:ph type="sldNum" sz="quarter" idx="12"/>
          </p:nvPr>
        </p:nvSpPr>
        <p:spPr/>
        <p:txBody>
          <a:bodyPr/>
          <a:lstStyle/>
          <a:p>
            <a:fld id="{4F15F1F3-7F42-4546-A8A8-6C6E0D0C235D}" type="slidenum">
              <a:rPr lang="en-US" smtClean="0"/>
              <a:t>‹#›</a:t>
            </a:fld>
            <a:endParaRPr lang="en-US"/>
          </a:p>
        </p:txBody>
      </p:sp>
    </p:spTree>
    <p:extLst>
      <p:ext uri="{BB962C8B-B14F-4D97-AF65-F5344CB8AC3E}">
        <p14:creationId xmlns:p14="http://schemas.microsoft.com/office/powerpoint/2010/main" val="14517090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A0E5CD-CF33-AF5F-2F55-DAC46FECA6E7}"/>
              </a:ext>
            </a:extLst>
          </p:cNvPr>
          <p:cNvSpPr>
            <a:spLocks noGrp="1"/>
          </p:cNvSpPr>
          <p:nvPr>
            <p:ph type="dt" sz="half" idx="10"/>
          </p:nvPr>
        </p:nvSpPr>
        <p:spPr/>
        <p:txBody>
          <a:bodyPr/>
          <a:lstStyle/>
          <a:p>
            <a:fld id="{896AEB07-E9CA-B741-A581-447526E39BAF}" type="datetimeFigureOut">
              <a:rPr lang="en-US" smtClean="0"/>
              <a:t>8/6/22</a:t>
            </a:fld>
            <a:endParaRPr lang="en-US"/>
          </a:p>
        </p:txBody>
      </p:sp>
      <p:sp>
        <p:nvSpPr>
          <p:cNvPr id="3" name="Footer Placeholder 2">
            <a:extLst>
              <a:ext uri="{FF2B5EF4-FFF2-40B4-BE49-F238E27FC236}">
                <a16:creationId xmlns:a16="http://schemas.microsoft.com/office/drawing/2014/main" id="{D97FA0B8-8522-2401-5068-5A9F33B2B60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7B781E0-6A72-8772-3555-97CA3A7EA168}"/>
              </a:ext>
            </a:extLst>
          </p:cNvPr>
          <p:cNvSpPr>
            <a:spLocks noGrp="1"/>
          </p:cNvSpPr>
          <p:nvPr>
            <p:ph type="sldNum" sz="quarter" idx="12"/>
          </p:nvPr>
        </p:nvSpPr>
        <p:spPr/>
        <p:txBody>
          <a:bodyPr/>
          <a:lstStyle/>
          <a:p>
            <a:fld id="{4F15F1F3-7F42-4546-A8A8-6C6E0D0C235D}" type="slidenum">
              <a:rPr lang="en-US" smtClean="0"/>
              <a:t>‹#›</a:t>
            </a:fld>
            <a:endParaRPr lang="en-US"/>
          </a:p>
        </p:txBody>
      </p:sp>
    </p:spTree>
    <p:extLst>
      <p:ext uri="{BB962C8B-B14F-4D97-AF65-F5344CB8AC3E}">
        <p14:creationId xmlns:p14="http://schemas.microsoft.com/office/powerpoint/2010/main" val="9849365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A974B-4C44-8578-78A0-9650C044A39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6C66882-0926-4C97-D164-8D373A3D17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856901D-1221-4717-9846-A5EA35AAEE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21785FF-3045-C072-0846-889011E366BE}"/>
              </a:ext>
            </a:extLst>
          </p:cNvPr>
          <p:cNvSpPr>
            <a:spLocks noGrp="1"/>
          </p:cNvSpPr>
          <p:nvPr>
            <p:ph type="dt" sz="half" idx="10"/>
          </p:nvPr>
        </p:nvSpPr>
        <p:spPr/>
        <p:txBody>
          <a:bodyPr/>
          <a:lstStyle/>
          <a:p>
            <a:fld id="{896AEB07-E9CA-B741-A581-447526E39BAF}" type="datetimeFigureOut">
              <a:rPr lang="en-US" smtClean="0"/>
              <a:t>8/6/22</a:t>
            </a:fld>
            <a:endParaRPr lang="en-US"/>
          </a:p>
        </p:txBody>
      </p:sp>
      <p:sp>
        <p:nvSpPr>
          <p:cNvPr id="6" name="Footer Placeholder 5">
            <a:extLst>
              <a:ext uri="{FF2B5EF4-FFF2-40B4-BE49-F238E27FC236}">
                <a16:creationId xmlns:a16="http://schemas.microsoft.com/office/drawing/2014/main" id="{02084F77-ED15-33A3-7322-B464F37F8FD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1F5DB9-7BD9-B9CD-EF19-057A6BAC01F1}"/>
              </a:ext>
            </a:extLst>
          </p:cNvPr>
          <p:cNvSpPr>
            <a:spLocks noGrp="1"/>
          </p:cNvSpPr>
          <p:nvPr>
            <p:ph type="sldNum" sz="quarter" idx="12"/>
          </p:nvPr>
        </p:nvSpPr>
        <p:spPr/>
        <p:txBody>
          <a:bodyPr/>
          <a:lstStyle/>
          <a:p>
            <a:fld id="{4F15F1F3-7F42-4546-A8A8-6C6E0D0C235D}" type="slidenum">
              <a:rPr lang="en-US" smtClean="0"/>
              <a:t>‹#›</a:t>
            </a:fld>
            <a:endParaRPr lang="en-US"/>
          </a:p>
        </p:txBody>
      </p:sp>
    </p:spTree>
    <p:extLst>
      <p:ext uri="{BB962C8B-B14F-4D97-AF65-F5344CB8AC3E}">
        <p14:creationId xmlns:p14="http://schemas.microsoft.com/office/powerpoint/2010/main" val="2863586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B37A4-ACA1-5709-8A38-88C5AE75E5F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9255A48-332D-D3AF-9C35-1A36551375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0A58147-1DD0-8009-3D13-03F2EC1AC8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246443F-78E4-34B3-9AD9-E9BDBE5B15C4}"/>
              </a:ext>
            </a:extLst>
          </p:cNvPr>
          <p:cNvSpPr>
            <a:spLocks noGrp="1"/>
          </p:cNvSpPr>
          <p:nvPr>
            <p:ph type="dt" sz="half" idx="10"/>
          </p:nvPr>
        </p:nvSpPr>
        <p:spPr/>
        <p:txBody>
          <a:bodyPr/>
          <a:lstStyle/>
          <a:p>
            <a:fld id="{896AEB07-E9CA-B741-A581-447526E39BAF}" type="datetimeFigureOut">
              <a:rPr lang="en-US" smtClean="0"/>
              <a:t>8/6/22</a:t>
            </a:fld>
            <a:endParaRPr lang="en-US"/>
          </a:p>
        </p:txBody>
      </p:sp>
      <p:sp>
        <p:nvSpPr>
          <p:cNvPr id="6" name="Footer Placeholder 5">
            <a:extLst>
              <a:ext uri="{FF2B5EF4-FFF2-40B4-BE49-F238E27FC236}">
                <a16:creationId xmlns:a16="http://schemas.microsoft.com/office/drawing/2014/main" id="{43AA0989-F587-E61C-FC5E-8CF4D6DE27E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71BF43-44B7-6593-33A2-3773D25A2160}"/>
              </a:ext>
            </a:extLst>
          </p:cNvPr>
          <p:cNvSpPr>
            <a:spLocks noGrp="1"/>
          </p:cNvSpPr>
          <p:nvPr>
            <p:ph type="sldNum" sz="quarter" idx="12"/>
          </p:nvPr>
        </p:nvSpPr>
        <p:spPr/>
        <p:txBody>
          <a:bodyPr/>
          <a:lstStyle/>
          <a:p>
            <a:fld id="{4F15F1F3-7F42-4546-A8A8-6C6E0D0C235D}" type="slidenum">
              <a:rPr lang="en-US" smtClean="0"/>
              <a:t>‹#›</a:t>
            </a:fld>
            <a:endParaRPr lang="en-US"/>
          </a:p>
        </p:txBody>
      </p:sp>
    </p:spTree>
    <p:extLst>
      <p:ext uri="{BB962C8B-B14F-4D97-AF65-F5344CB8AC3E}">
        <p14:creationId xmlns:p14="http://schemas.microsoft.com/office/powerpoint/2010/main" val="3061887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6CF11-C7E9-329B-48E4-569707FC9FD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3DA6FD8-3AE0-AF9C-C1ED-9ED6ECFB16A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30C97DD-C975-B58D-ADE7-07B33EAAF9BB}"/>
              </a:ext>
            </a:extLst>
          </p:cNvPr>
          <p:cNvSpPr>
            <a:spLocks noGrp="1"/>
          </p:cNvSpPr>
          <p:nvPr>
            <p:ph type="dt" sz="half" idx="10"/>
          </p:nvPr>
        </p:nvSpPr>
        <p:spPr/>
        <p:txBody>
          <a:bodyPr/>
          <a:lstStyle/>
          <a:p>
            <a:fld id="{896AEB07-E9CA-B741-A581-447526E39BAF}" type="datetimeFigureOut">
              <a:rPr lang="en-US" smtClean="0"/>
              <a:t>8/6/22</a:t>
            </a:fld>
            <a:endParaRPr lang="en-US"/>
          </a:p>
        </p:txBody>
      </p:sp>
      <p:sp>
        <p:nvSpPr>
          <p:cNvPr id="5" name="Footer Placeholder 4">
            <a:extLst>
              <a:ext uri="{FF2B5EF4-FFF2-40B4-BE49-F238E27FC236}">
                <a16:creationId xmlns:a16="http://schemas.microsoft.com/office/drawing/2014/main" id="{0A16AD5C-E0D1-9E5A-28F0-3ED319996F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9A5B81-D423-5450-640F-9295D6C05005}"/>
              </a:ext>
            </a:extLst>
          </p:cNvPr>
          <p:cNvSpPr>
            <a:spLocks noGrp="1"/>
          </p:cNvSpPr>
          <p:nvPr>
            <p:ph type="sldNum" sz="quarter" idx="12"/>
          </p:nvPr>
        </p:nvSpPr>
        <p:spPr/>
        <p:txBody>
          <a:bodyPr/>
          <a:lstStyle/>
          <a:p>
            <a:fld id="{4F15F1F3-7F42-4546-A8A8-6C6E0D0C235D}" type="slidenum">
              <a:rPr lang="en-US" smtClean="0"/>
              <a:t>‹#›</a:t>
            </a:fld>
            <a:endParaRPr lang="en-US"/>
          </a:p>
        </p:txBody>
      </p:sp>
    </p:spTree>
    <p:extLst>
      <p:ext uri="{BB962C8B-B14F-4D97-AF65-F5344CB8AC3E}">
        <p14:creationId xmlns:p14="http://schemas.microsoft.com/office/powerpoint/2010/main" val="3219026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6CEBA7-776E-03E2-C4D2-6A0CE466676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7153E47-0EF2-6899-6AFE-BCEF788E941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1604AF3-CAB8-3437-8C9C-3F3506B37889}"/>
              </a:ext>
            </a:extLst>
          </p:cNvPr>
          <p:cNvSpPr>
            <a:spLocks noGrp="1"/>
          </p:cNvSpPr>
          <p:nvPr>
            <p:ph type="dt" sz="half" idx="10"/>
          </p:nvPr>
        </p:nvSpPr>
        <p:spPr/>
        <p:txBody>
          <a:bodyPr/>
          <a:lstStyle/>
          <a:p>
            <a:fld id="{896AEB07-E9CA-B741-A581-447526E39BAF}" type="datetimeFigureOut">
              <a:rPr lang="en-US" smtClean="0"/>
              <a:t>8/6/22</a:t>
            </a:fld>
            <a:endParaRPr lang="en-US"/>
          </a:p>
        </p:txBody>
      </p:sp>
      <p:sp>
        <p:nvSpPr>
          <p:cNvPr id="5" name="Footer Placeholder 4">
            <a:extLst>
              <a:ext uri="{FF2B5EF4-FFF2-40B4-BE49-F238E27FC236}">
                <a16:creationId xmlns:a16="http://schemas.microsoft.com/office/drawing/2014/main" id="{DBAEB153-D9F2-4778-F6BC-FF8950A454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41B361-CD87-080E-8C2A-31C0D2ABC66A}"/>
              </a:ext>
            </a:extLst>
          </p:cNvPr>
          <p:cNvSpPr>
            <a:spLocks noGrp="1"/>
          </p:cNvSpPr>
          <p:nvPr>
            <p:ph type="sldNum" sz="quarter" idx="12"/>
          </p:nvPr>
        </p:nvSpPr>
        <p:spPr/>
        <p:txBody>
          <a:bodyPr/>
          <a:lstStyle/>
          <a:p>
            <a:fld id="{4F15F1F3-7F42-4546-A8A8-6C6E0D0C235D}" type="slidenum">
              <a:rPr lang="en-US" smtClean="0"/>
              <a:t>‹#›</a:t>
            </a:fld>
            <a:endParaRPr lang="en-US"/>
          </a:p>
        </p:txBody>
      </p:sp>
    </p:spTree>
    <p:extLst>
      <p:ext uri="{BB962C8B-B14F-4D97-AF65-F5344CB8AC3E}">
        <p14:creationId xmlns:p14="http://schemas.microsoft.com/office/powerpoint/2010/main" val="38639631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F3B096-3C08-4564-2C54-DED84A7A82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ABE0DAC-1AB9-3E37-CFD1-132EA3BFDC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7540AFD-E78F-8121-DA8B-A8ED41E09E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6AEB07-E9CA-B741-A581-447526E39BAF}" type="datetimeFigureOut">
              <a:rPr lang="en-US" smtClean="0"/>
              <a:t>8/6/22</a:t>
            </a:fld>
            <a:endParaRPr lang="en-US"/>
          </a:p>
        </p:txBody>
      </p:sp>
      <p:sp>
        <p:nvSpPr>
          <p:cNvPr id="5" name="Footer Placeholder 4">
            <a:extLst>
              <a:ext uri="{FF2B5EF4-FFF2-40B4-BE49-F238E27FC236}">
                <a16:creationId xmlns:a16="http://schemas.microsoft.com/office/drawing/2014/main" id="{6053540A-A974-42FE-AF4B-52EC743430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A23A75B-0107-B3BF-F91D-DC34B9B00F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15F1F3-7F42-4546-A8A8-6C6E0D0C235D}" type="slidenum">
              <a:rPr lang="en-US" smtClean="0"/>
              <a:t>‹#›</a:t>
            </a:fld>
            <a:endParaRPr lang="en-US"/>
          </a:p>
        </p:txBody>
      </p:sp>
    </p:spTree>
    <p:extLst>
      <p:ext uri="{BB962C8B-B14F-4D97-AF65-F5344CB8AC3E}">
        <p14:creationId xmlns:p14="http://schemas.microsoft.com/office/powerpoint/2010/main" val="1635610538"/>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techtarget.com/searchdatacenter/definition/IT"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coursera.org/articles/key-it-skills-for-your-career"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0" name="Group 9">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4" name="Freeform: Shape 13">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1" name="Group 10">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2" name="Freeform: Shape 11">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0C162105-644E-4FA1-B6ED-1D9B6EF94AD3}"/>
              </a:ext>
            </a:extLst>
          </p:cNvPr>
          <p:cNvSpPr>
            <a:spLocks noGrp="1"/>
          </p:cNvSpPr>
          <p:nvPr>
            <p:ph type="title"/>
          </p:nvPr>
        </p:nvSpPr>
        <p:spPr>
          <a:xfrm>
            <a:off x="838199" y="1120676"/>
            <a:ext cx="7021513" cy="2308324"/>
          </a:xfrm>
        </p:spPr>
        <p:txBody>
          <a:bodyPr vert="horz" lIns="91440" tIns="45720" rIns="91440" bIns="45720" rtlCol="0" anchor="b">
            <a:normAutofit/>
          </a:bodyPr>
          <a:lstStyle/>
          <a:p>
            <a:r>
              <a:rPr lang="en-US" altLang="en-US" sz="5000" b="1" kern="1200">
                <a:solidFill>
                  <a:schemeClr val="bg1"/>
                </a:solidFill>
                <a:latin typeface="+mj-lt"/>
                <a:ea typeface="+mj-ea"/>
                <a:cs typeface="+mj-cs"/>
              </a:rPr>
              <a:t>Academic and Employability Skills (ACE) </a:t>
            </a:r>
            <a:endParaRPr lang="en-US" sz="5000" kern="1200">
              <a:solidFill>
                <a:schemeClr val="bg1"/>
              </a:solidFill>
              <a:latin typeface="+mj-lt"/>
              <a:ea typeface="+mj-ea"/>
              <a:cs typeface="+mj-cs"/>
            </a:endParaRPr>
          </a:p>
        </p:txBody>
      </p:sp>
    </p:spTree>
    <p:extLst>
      <p:ext uri="{BB962C8B-B14F-4D97-AF65-F5344CB8AC3E}">
        <p14:creationId xmlns:p14="http://schemas.microsoft.com/office/powerpoint/2010/main" val="3356998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6">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3" name="Group 8">
            <a:extLst>
              <a:ext uri="{FF2B5EF4-FFF2-40B4-BE49-F238E27FC236}">
                <a16:creationId xmlns:a16="http://schemas.microsoft.com/office/drawing/2014/main" id="{042BC7E5-76DB-4826-8C07-4A49B6353F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479558"/>
            <a:ext cx="1861854" cy="717514"/>
            <a:chOff x="0" y="1479558"/>
            <a:chExt cx="1861854" cy="717514"/>
          </a:xfrm>
          <a:solidFill>
            <a:schemeClr val="bg1"/>
          </a:solidFill>
        </p:grpSpPr>
        <p:sp>
          <p:nvSpPr>
            <p:cNvPr id="10" name="Freeform: Shape 9">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35" name="Freeform: Shape 10">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37" name="Freeform: Shape 12">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8992" y="-34538"/>
            <a:ext cx="6655405" cy="6335470"/>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14">
            <a:extLst>
              <a:ext uri="{FF2B5EF4-FFF2-40B4-BE49-F238E27FC236}">
                <a16:creationId xmlns:a16="http://schemas.microsoft.com/office/drawing/2014/main" id="{2B06059C-C357-4011-82B9-9C01063013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5194" y="-23905"/>
            <a:ext cx="6705251" cy="6318526"/>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16">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6886" y="-23905"/>
            <a:ext cx="6705251" cy="6215019"/>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37D44D-FC85-7FB8-BB1D-FF5551514AF2}"/>
              </a:ext>
            </a:extLst>
          </p:cNvPr>
          <p:cNvSpPr>
            <a:spLocks noGrp="1"/>
          </p:cNvSpPr>
          <p:nvPr>
            <p:ph type="title"/>
          </p:nvPr>
        </p:nvSpPr>
        <p:spPr>
          <a:xfrm>
            <a:off x="2242409" y="895483"/>
            <a:ext cx="5786232" cy="3011190"/>
          </a:xfrm>
        </p:spPr>
        <p:txBody>
          <a:bodyPr vert="horz" lIns="91440" tIns="45720" rIns="91440" bIns="45720" rtlCol="0" anchor="b">
            <a:normAutofit/>
          </a:bodyPr>
          <a:lstStyle/>
          <a:p>
            <a:pPr algn="ctr"/>
            <a:r>
              <a:rPr lang="en-US" sz="5400" kern="1200">
                <a:solidFill>
                  <a:schemeClr val="bg1"/>
                </a:solidFill>
                <a:latin typeface="+mj-lt"/>
                <a:ea typeface="+mj-ea"/>
                <a:cs typeface="+mj-cs"/>
              </a:rPr>
              <a:t>Ionut-Catalin Gabur</a:t>
            </a:r>
            <a:br>
              <a:rPr lang="en-US" sz="5400" kern="1200">
                <a:solidFill>
                  <a:schemeClr val="bg1"/>
                </a:solidFill>
                <a:latin typeface="+mj-lt"/>
                <a:ea typeface="+mj-ea"/>
                <a:cs typeface="+mj-cs"/>
              </a:rPr>
            </a:br>
            <a:r>
              <a:rPr lang="en-US" sz="5400" kern="1200">
                <a:solidFill>
                  <a:schemeClr val="bg1"/>
                </a:solidFill>
                <a:latin typeface="+mj-lt"/>
                <a:ea typeface="+mj-ea"/>
                <a:cs typeface="+mj-cs"/>
              </a:rPr>
              <a:t>ID: 2132852</a:t>
            </a:r>
          </a:p>
        </p:txBody>
      </p:sp>
      <p:sp>
        <p:nvSpPr>
          <p:cNvPr id="40"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1" name="Graphic 212">
            <a:extLst>
              <a:ext uri="{FF2B5EF4-FFF2-40B4-BE49-F238E27FC236}">
                <a16:creationId xmlns:a16="http://schemas.microsoft.com/office/drawing/2014/main" id="{218E095B-4870-4AD5-9C41-C16D59523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42"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83101" y="3578317"/>
            <a:ext cx="1054466" cy="469689"/>
            <a:chOff x="9841624" y="4115729"/>
            <a:chExt cx="602169" cy="268223"/>
          </a:xfrm>
          <a:solidFill>
            <a:schemeClr val="bg1"/>
          </a:solidFill>
        </p:grpSpPr>
        <p:sp>
          <p:nvSpPr>
            <p:cNvPr id="24" name="Freeform: Shape 23">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3" name="Freeform: Shape 24">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 name="Freeform: Shape 26">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0" name="Oval 29">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Oval 31">
            <a:extLst>
              <a:ext uri="{FF2B5EF4-FFF2-40B4-BE49-F238E27FC236}">
                <a16:creationId xmlns:a16="http://schemas.microsoft.com/office/drawing/2014/main" id="{BE8CB2F0-2F5A-4EBD-B214-E0309C31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4" name="Freeform: Shape 33">
            <a:extLst>
              <a:ext uri="{FF2B5EF4-FFF2-40B4-BE49-F238E27FC236}">
                <a16:creationId xmlns:a16="http://schemas.microsoft.com/office/drawing/2014/main" id="{FFD3887D-244B-4EC4-9208-E304984C5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6" name="Freeform: Shape 35">
            <a:extLst>
              <a:ext uri="{FF2B5EF4-FFF2-40B4-BE49-F238E27FC236}">
                <a16:creationId xmlns:a16="http://schemas.microsoft.com/office/drawing/2014/main" id="{97224C31-855E-4593-8A58-5B2B0CC4F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Tree>
    <p:extLst>
      <p:ext uri="{BB962C8B-B14F-4D97-AF65-F5344CB8AC3E}">
        <p14:creationId xmlns:p14="http://schemas.microsoft.com/office/powerpoint/2010/main" val="2007422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7403B7-15AE-2C4D-7A6A-589BE3DA04A5}"/>
              </a:ext>
            </a:extLst>
          </p:cNvPr>
          <p:cNvSpPr>
            <a:spLocks noGrp="1"/>
          </p:cNvSpPr>
          <p:nvPr>
            <p:ph type="title"/>
          </p:nvPr>
        </p:nvSpPr>
        <p:spPr>
          <a:xfrm>
            <a:off x="1102368" y="1877492"/>
            <a:ext cx="4030132" cy="3215373"/>
          </a:xfrm>
        </p:spPr>
        <p:txBody>
          <a:bodyPr>
            <a:normAutofit/>
          </a:bodyPr>
          <a:lstStyle/>
          <a:p>
            <a:pPr algn="ctr"/>
            <a:r>
              <a:rPr lang="en-US">
                <a:solidFill>
                  <a:schemeClr val="bg1"/>
                </a:solidFill>
              </a:rPr>
              <a:t>Outline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E09002EE-AC2E-C19E-57B6-E779AFFF5130}"/>
              </a:ext>
            </a:extLst>
          </p:cNvPr>
          <p:cNvSpPr>
            <a:spLocks noGrp="1"/>
          </p:cNvSpPr>
          <p:nvPr>
            <p:ph idx="1"/>
          </p:nvPr>
        </p:nvSpPr>
        <p:spPr>
          <a:xfrm>
            <a:off x="6234868" y="1130846"/>
            <a:ext cx="5217173" cy="4351338"/>
          </a:xfrm>
        </p:spPr>
        <p:txBody>
          <a:bodyPr>
            <a:normAutofit/>
          </a:bodyPr>
          <a:lstStyle/>
          <a:p>
            <a:r>
              <a:rPr lang="en-US" dirty="0">
                <a:solidFill>
                  <a:schemeClr val="bg1"/>
                </a:solidFill>
              </a:rPr>
              <a:t>What is IT?</a:t>
            </a:r>
          </a:p>
          <a:p>
            <a:endParaRPr lang="en-US" dirty="0">
              <a:solidFill>
                <a:schemeClr val="bg1"/>
              </a:solidFill>
            </a:endParaRPr>
          </a:p>
          <a:p>
            <a:r>
              <a:rPr lang="en-US" dirty="0">
                <a:solidFill>
                  <a:schemeClr val="bg1"/>
                </a:solidFill>
              </a:rPr>
              <a:t>Skills needed in the field </a:t>
            </a:r>
          </a:p>
          <a:p>
            <a:endParaRPr lang="en-US" dirty="0">
              <a:solidFill>
                <a:schemeClr val="bg1"/>
              </a:solidFill>
            </a:endParaRPr>
          </a:p>
          <a:p>
            <a:r>
              <a:rPr lang="en-US" dirty="0">
                <a:solidFill>
                  <a:schemeClr val="bg1"/>
                </a:solidFill>
              </a:rPr>
              <a:t>SWOT</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7054906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8" name="Rectangle 87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80" name="Oval 87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2" name="Oval 88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4" name="Oval 88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1AA5D5-9467-C5F3-3B4C-40D719BE2D89}"/>
              </a:ext>
            </a:extLst>
          </p:cNvPr>
          <p:cNvSpPr>
            <a:spLocks noGrp="1"/>
          </p:cNvSpPr>
          <p:nvPr>
            <p:ph type="title"/>
          </p:nvPr>
        </p:nvSpPr>
        <p:spPr>
          <a:xfrm>
            <a:off x="1102368" y="1877492"/>
            <a:ext cx="4030132" cy="3215373"/>
          </a:xfrm>
        </p:spPr>
        <p:txBody>
          <a:bodyPr>
            <a:normAutofit/>
          </a:bodyPr>
          <a:lstStyle/>
          <a:p>
            <a:pPr algn="ctr"/>
            <a:r>
              <a:rPr lang="en-US">
                <a:solidFill>
                  <a:schemeClr val="bg1"/>
                </a:solidFill>
              </a:rPr>
              <a:t>Information Technology (IT)</a:t>
            </a:r>
          </a:p>
        </p:txBody>
      </p:sp>
      <p:grpSp>
        <p:nvGrpSpPr>
          <p:cNvPr id="886" name="Group 88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887" name="Freeform: Shape 88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888" name="Freeform: Shape 88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89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89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894" name="Oval 89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96" name="Oval 89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79" name="Content Placeholder 2">
            <a:extLst>
              <a:ext uri="{FF2B5EF4-FFF2-40B4-BE49-F238E27FC236}">
                <a16:creationId xmlns:a16="http://schemas.microsoft.com/office/drawing/2014/main" id="{81CEAEBB-716F-A3CA-ABB0-F3E18D9A2335}"/>
              </a:ext>
            </a:extLst>
          </p:cNvPr>
          <p:cNvSpPr>
            <a:spLocks noGrp="1"/>
          </p:cNvSpPr>
          <p:nvPr>
            <p:ph idx="1"/>
          </p:nvPr>
        </p:nvSpPr>
        <p:spPr>
          <a:xfrm>
            <a:off x="6234868" y="457812"/>
            <a:ext cx="5217173" cy="5561988"/>
          </a:xfrm>
        </p:spPr>
        <p:txBody>
          <a:bodyPr>
            <a:normAutofit fontScale="92500" lnSpcReduction="10000"/>
          </a:bodyPr>
          <a:lstStyle/>
          <a:p>
            <a:pPr marL="0" indent="0">
              <a:buNone/>
            </a:pPr>
            <a:r>
              <a:rPr lang="en-US" sz="3200" dirty="0">
                <a:solidFill>
                  <a:schemeClr val="bg1"/>
                </a:solidFill>
              </a:rPr>
              <a:t>Information technology (IT) is the creation, processing, storage, secure transmission, and exchange of all forms of electronic data. IT includes the use of computers, networking, storage, and other physical devices. As opposed to technology </a:t>
            </a:r>
            <a:r>
              <a:rPr lang="en-US" sz="3200" dirty="0" err="1">
                <a:solidFill>
                  <a:schemeClr val="bg1"/>
                </a:solidFill>
              </a:rPr>
              <a:t>utilised</a:t>
            </a:r>
            <a:r>
              <a:rPr lang="en-US" sz="3200" dirty="0">
                <a:solidFill>
                  <a:schemeClr val="bg1"/>
                </a:solidFill>
              </a:rPr>
              <a:t> for personal or leisure purposes, IT is typically used in the context of corporate activities.</a:t>
            </a:r>
          </a:p>
          <a:p>
            <a:pPr marL="0" indent="0">
              <a:buNone/>
            </a:pPr>
            <a:endParaRPr lang="en-US" sz="2200" dirty="0">
              <a:solidFill>
                <a:schemeClr val="bg1"/>
              </a:solidFill>
            </a:endParaRPr>
          </a:p>
          <a:p>
            <a:pPr marL="0" indent="0">
              <a:buNone/>
            </a:pPr>
            <a:r>
              <a:rPr lang="en-US" sz="1600" dirty="0">
                <a:solidFill>
                  <a:schemeClr val="bg1"/>
                </a:solidFill>
              </a:rPr>
              <a:t>(source: </a:t>
            </a:r>
            <a:r>
              <a:rPr lang="en-US" sz="1600" dirty="0">
                <a:solidFill>
                  <a:schemeClr val="bg1"/>
                </a:solidFill>
                <a:hlinkClick r:id="rId2"/>
              </a:rPr>
              <a:t>https://www.techtarget.com/searchdatacenter/definition/IT</a:t>
            </a:r>
            <a:r>
              <a:rPr lang="en-US" sz="1600" dirty="0">
                <a:solidFill>
                  <a:schemeClr val="bg1"/>
                </a:solidFill>
              </a:rPr>
              <a:t>  )</a:t>
            </a:r>
          </a:p>
        </p:txBody>
      </p:sp>
      <p:grpSp>
        <p:nvGrpSpPr>
          <p:cNvPr id="89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899" name="Freeform: Shape 89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00" name="Freeform: Shape 89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01" name="Freeform: Shape 90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02" name="Freeform: Shape 90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03" name="Freeform: Shape 90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35323616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C59537-4A08-6D88-30E4-EDDA75B8ACC3}"/>
              </a:ext>
            </a:extLst>
          </p:cNvPr>
          <p:cNvSpPr>
            <a:spLocks noGrp="1"/>
          </p:cNvSpPr>
          <p:nvPr>
            <p:ph type="title"/>
          </p:nvPr>
        </p:nvSpPr>
        <p:spPr>
          <a:xfrm>
            <a:off x="1102368" y="1877492"/>
            <a:ext cx="4030132" cy="3215373"/>
          </a:xfrm>
        </p:spPr>
        <p:txBody>
          <a:bodyPr>
            <a:normAutofit/>
          </a:bodyPr>
          <a:lstStyle/>
          <a:p>
            <a:pPr algn="ctr"/>
            <a:r>
              <a:rPr lang="en-US" b="1" dirty="0">
                <a:solidFill>
                  <a:schemeClr val="bg1"/>
                </a:solidFill>
              </a:rPr>
              <a:t>SKILLS NEEDED</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60BBBA72-7B87-D7A9-D041-E958A83A1DF2}"/>
              </a:ext>
            </a:extLst>
          </p:cNvPr>
          <p:cNvSpPr>
            <a:spLocks noGrp="1"/>
          </p:cNvSpPr>
          <p:nvPr>
            <p:ph idx="1"/>
          </p:nvPr>
        </p:nvSpPr>
        <p:spPr>
          <a:xfrm>
            <a:off x="6234868" y="1130846"/>
            <a:ext cx="5217173" cy="4351338"/>
          </a:xfrm>
        </p:spPr>
        <p:txBody>
          <a:bodyPr>
            <a:normAutofit/>
          </a:bodyPr>
          <a:lstStyle/>
          <a:p>
            <a:r>
              <a:rPr lang="en-US" sz="3200" dirty="0">
                <a:solidFill>
                  <a:schemeClr val="bg1"/>
                </a:solidFill>
              </a:rPr>
              <a:t>SECURITY</a:t>
            </a:r>
          </a:p>
          <a:p>
            <a:r>
              <a:rPr lang="en-US" sz="3200" dirty="0">
                <a:solidFill>
                  <a:schemeClr val="bg1"/>
                </a:solidFill>
              </a:rPr>
              <a:t>PROGRAMMING</a:t>
            </a:r>
          </a:p>
          <a:p>
            <a:r>
              <a:rPr lang="en-US" sz="3200" dirty="0">
                <a:solidFill>
                  <a:schemeClr val="bg1"/>
                </a:solidFill>
              </a:rPr>
              <a:t>SYSTEMS AND NETWORKS</a:t>
            </a:r>
          </a:p>
          <a:p>
            <a:r>
              <a:rPr lang="en-US" sz="3200" dirty="0">
                <a:solidFill>
                  <a:schemeClr val="bg1"/>
                </a:solidFill>
              </a:rPr>
              <a:t>DATA ANALYSIS </a:t>
            </a:r>
          </a:p>
          <a:p>
            <a:pPr marL="0" indent="0">
              <a:buNone/>
            </a:pPr>
            <a:endParaRPr lang="en-US" dirty="0">
              <a:solidFill>
                <a:schemeClr val="bg1"/>
              </a:solidFill>
            </a:endParaRPr>
          </a:p>
          <a:p>
            <a:endParaRPr lang="en-US" dirty="0">
              <a:solidFill>
                <a:schemeClr val="bg1"/>
              </a:solidFill>
            </a:endParaRPr>
          </a:p>
          <a:p>
            <a:pPr marL="0" indent="0">
              <a:buNone/>
            </a:pPr>
            <a:r>
              <a:rPr lang="en-US" sz="1600" dirty="0">
                <a:solidFill>
                  <a:schemeClr val="bg1"/>
                </a:solidFill>
              </a:rPr>
              <a:t>(source: </a:t>
            </a:r>
            <a:r>
              <a:rPr lang="en-US" sz="1600" dirty="0">
                <a:solidFill>
                  <a:schemeClr val="bg1"/>
                </a:solidFill>
                <a:hlinkClick r:id="rId2"/>
              </a:rPr>
              <a:t>https://www.coursera.org/articles/key-it-skills-for-your-career</a:t>
            </a:r>
            <a:r>
              <a:rPr lang="en-US" sz="1600" dirty="0">
                <a:solidFill>
                  <a:schemeClr val="bg1"/>
                </a:solidFill>
              </a:rPr>
              <a:t>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153510336"/>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B1DE9D-CF75-1B94-0CE6-A75B9BAA4790}"/>
              </a:ext>
            </a:extLst>
          </p:cNvPr>
          <p:cNvSpPr>
            <a:spLocks noGrp="1"/>
          </p:cNvSpPr>
          <p:nvPr>
            <p:ph type="title"/>
          </p:nvPr>
        </p:nvSpPr>
        <p:spPr>
          <a:xfrm>
            <a:off x="1102368" y="1877492"/>
            <a:ext cx="4030132" cy="3215373"/>
          </a:xfrm>
        </p:spPr>
        <p:txBody>
          <a:bodyPr>
            <a:normAutofit/>
          </a:bodyPr>
          <a:lstStyle/>
          <a:p>
            <a:pPr algn="ctr"/>
            <a:r>
              <a:rPr lang="en-US" sz="4800" dirty="0">
                <a:solidFill>
                  <a:schemeClr val="bg1"/>
                </a:solidFill>
              </a:rPr>
              <a:t>SWOT - Strengths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D1AF6921-B820-D6CC-2D4D-F2B64A105F3B}"/>
              </a:ext>
            </a:extLst>
          </p:cNvPr>
          <p:cNvSpPr>
            <a:spLocks noGrp="1"/>
          </p:cNvSpPr>
          <p:nvPr>
            <p:ph idx="1"/>
          </p:nvPr>
        </p:nvSpPr>
        <p:spPr>
          <a:xfrm>
            <a:off x="6234868" y="1130846"/>
            <a:ext cx="5217173" cy="4351338"/>
          </a:xfrm>
        </p:spPr>
        <p:txBody>
          <a:bodyPr>
            <a:normAutofit/>
          </a:bodyPr>
          <a:lstStyle/>
          <a:p>
            <a:r>
              <a:rPr lang="en-US" sz="3200" dirty="0">
                <a:solidFill>
                  <a:schemeClr val="bg1"/>
                </a:solidFill>
              </a:rPr>
              <a:t>PASSION</a:t>
            </a:r>
          </a:p>
          <a:p>
            <a:r>
              <a:rPr lang="en-US" sz="3200" dirty="0">
                <a:solidFill>
                  <a:schemeClr val="bg1"/>
                </a:solidFill>
              </a:rPr>
              <a:t>DETERMINATION</a:t>
            </a:r>
          </a:p>
          <a:p>
            <a:r>
              <a:rPr lang="en-US" sz="3200" dirty="0">
                <a:solidFill>
                  <a:schemeClr val="bg1"/>
                </a:solidFill>
              </a:rPr>
              <a:t>DEDICATION</a:t>
            </a:r>
          </a:p>
          <a:p>
            <a:r>
              <a:rPr lang="en-US" dirty="0">
                <a:solidFill>
                  <a:schemeClr val="bg1"/>
                </a:solidFill>
              </a:rPr>
              <a:t>PATIENCE</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855154275"/>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212D6-9921-BC27-770B-191BA3868F85}"/>
              </a:ext>
            </a:extLst>
          </p:cNvPr>
          <p:cNvSpPr>
            <a:spLocks noGrp="1"/>
          </p:cNvSpPr>
          <p:nvPr>
            <p:ph type="title"/>
          </p:nvPr>
        </p:nvSpPr>
        <p:spPr>
          <a:xfrm>
            <a:off x="1102368" y="1877492"/>
            <a:ext cx="4030132" cy="3215373"/>
          </a:xfrm>
        </p:spPr>
        <p:txBody>
          <a:bodyPr>
            <a:normAutofit/>
          </a:bodyPr>
          <a:lstStyle/>
          <a:p>
            <a:pPr algn="ctr"/>
            <a:r>
              <a:rPr lang="en-US" sz="4800" dirty="0">
                <a:solidFill>
                  <a:schemeClr val="bg1"/>
                </a:solidFill>
              </a:rPr>
              <a:t>SWOT</a:t>
            </a:r>
            <a:br>
              <a:rPr lang="en-US" sz="4800" dirty="0">
                <a:solidFill>
                  <a:schemeClr val="bg1"/>
                </a:solidFill>
              </a:rPr>
            </a:br>
            <a:r>
              <a:rPr lang="en-US" sz="4800" dirty="0">
                <a:solidFill>
                  <a:schemeClr val="bg1"/>
                </a:solidFill>
              </a:rPr>
              <a:t>Weaknesses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EB968A75-7A9B-9985-94A1-062FE02D5F2D}"/>
              </a:ext>
            </a:extLst>
          </p:cNvPr>
          <p:cNvSpPr>
            <a:spLocks noGrp="1"/>
          </p:cNvSpPr>
          <p:nvPr>
            <p:ph idx="1"/>
          </p:nvPr>
        </p:nvSpPr>
        <p:spPr>
          <a:xfrm>
            <a:off x="6234868" y="1130846"/>
            <a:ext cx="5217173" cy="4351338"/>
          </a:xfrm>
        </p:spPr>
        <p:txBody>
          <a:bodyPr>
            <a:normAutofit/>
          </a:bodyPr>
          <a:lstStyle/>
          <a:p>
            <a:r>
              <a:rPr lang="en-US" dirty="0">
                <a:solidFill>
                  <a:schemeClr val="bg1"/>
                </a:solidFill>
              </a:rPr>
              <a:t>ATTEMPTING TO PLEASE EVERYONE</a:t>
            </a:r>
          </a:p>
          <a:p>
            <a:r>
              <a:rPr lang="en-GB" dirty="0">
                <a:solidFill>
                  <a:schemeClr val="bg1"/>
                </a:solidFill>
              </a:rPr>
              <a:t>NOT ACCEPTING HELP FROM OTHERS</a:t>
            </a:r>
          </a:p>
          <a:p>
            <a:r>
              <a:rPr lang="en-GB" dirty="0">
                <a:solidFill>
                  <a:schemeClr val="bg1"/>
                </a:solidFill>
              </a:rPr>
              <a:t>PUBLIC SPEACH</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876033327"/>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6AA100-D4B7-0760-2F36-B6DE4B2063F0}"/>
              </a:ext>
            </a:extLst>
          </p:cNvPr>
          <p:cNvSpPr>
            <a:spLocks noGrp="1"/>
          </p:cNvSpPr>
          <p:nvPr>
            <p:ph type="title"/>
          </p:nvPr>
        </p:nvSpPr>
        <p:spPr>
          <a:xfrm>
            <a:off x="1102368" y="1877492"/>
            <a:ext cx="4030132" cy="3215373"/>
          </a:xfrm>
        </p:spPr>
        <p:txBody>
          <a:bodyPr>
            <a:normAutofit/>
          </a:bodyPr>
          <a:lstStyle/>
          <a:p>
            <a:pPr algn="ctr"/>
            <a:r>
              <a:rPr lang="en-US" dirty="0">
                <a:solidFill>
                  <a:schemeClr val="bg1"/>
                </a:solidFill>
              </a:rPr>
              <a:t>SWOT - Opportunities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4984B512-6D6A-8DC6-091E-7AF06D47A9C5}"/>
              </a:ext>
            </a:extLst>
          </p:cNvPr>
          <p:cNvSpPr>
            <a:spLocks noGrp="1"/>
          </p:cNvSpPr>
          <p:nvPr>
            <p:ph idx="1"/>
          </p:nvPr>
        </p:nvSpPr>
        <p:spPr>
          <a:xfrm>
            <a:off x="6234868" y="1130846"/>
            <a:ext cx="5217173" cy="4351338"/>
          </a:xfrm>
        </p:spPr>
        <p:txBody>
          <a:bodyPr>
            <a:normAutofit/>
          </a:bodyPr>
          <a:lstStyle/>
          <a:p>
            <a:r>
              <a:rPr lang="en-US" dirty="0">
                <a:solidFill>
                  <a:schemeClr val="bg1"/>
                </a:solidFill>
              </a:rPr>
              <a:t>Well paid job</a:t>
            </a:r>
          </a:p>
          <a:p>
            <a:r>
              <a:rPr lang="en-US" dirty="0">
                <a:solidFill>
                  <a:schemeClr val="bg1"/>
                </a:solidFill>
              </a:rPr>
              <a:t>Opportunity to work from home or </a:t>
            </a:r>
            <a:r>
              <a:rPr lang="en-US">
                <a:solidFill>
                  <a:schemeClr val="bg1"/>
                </a:solidFill>
              </a:rPr>
              <a:t>anywhere outside the office</a:t>
            </a:r>
            <a:endParaRPr lang="en-US" dirty="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22747902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8D6821-EFDA-DEA5-FBFD-F90FCBAA4A45}"/>
              </a:ext>
            </a:extLst>
          </p:cNvPr>
          <p:cNvSpPr>
            <a:spLocks noGrp="1"/>
          </p:cNvSpPr>
          <p:nvPr>
            <p:ph type="title"/>
          </p:nvPr>
        </p:nvSpPr>
        <p:spPr>
          <a:xfrm>
            <a:off x="1102368" y="1877492"/>
            <a:ext cx="4030132" cy="3215373"/>
          </a:xfrm>
        </p:spPr>
        <p:txBody>
          <a:bodyPr>
            <a:normAutofit/>
          </a:bodyPr>
          <a:lstStyle/>
          <a:p>
            <a:pPr algn="ctr"/>
            <a:r>
              <a:rPr lang="en-US">
                <a:solidFill>
                  <a:schemeClr val="bg1"/>
                </a:solidFill>
              </a:rPr>
              <a:t>SWOT - Threats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B7056DD1-C8E5-F3E3-5760-F0924E3B5BE9}"/>
              </a:ext>
            </a:extLst>
          </p:cNvPr>
          <p:cNvSpPr>
            <a:spLocks noGrp="1"/>
          </p:cNvSpPr>
          <p:nvPr>
            <p:ph idx="1"/>
          </p:nvPr>
        </p:nvSpPr>
        <p:spPr>
          <a:xfrm>
            <a:off x="6234868" y="1130846"/>
            <a:ext cx="5217173" cy="4351338"/>
          </a:xfrm>
        </p:spPr>
        <p:txBody>
          <a:bodyPr>
            <a:normAutofit/>
          </a:bodyPr>
          <a:lstStyle/>
          <a:p>
            <a:r>
              <a:rPr lang="en-US" dirty="0">
                <a:solidFill>
                  <a:schemeClr val="bg1"/>
                </a:solidFill>
              </a:rPr>
              <a:t>Eyes problems</a:t>
            </a:r>
          </a:p>
          <a:p>
            <a:r>
              <a:rPr lang="en-US" dirty="0">
                <a:solidFill>
                  <a:schemeClr val="bg1"/>
                </a:solidFill>
              </a:rPr>
              <a:t>Dealing with well trained hackers</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8608742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5720</TotalTime>
  <Words>180</Words>
  <Application>Microsoft Macintosh PowerPoint</Application>
  <PresentationFormat>Widescreen</PresentationFormat>
  <Paragraphs>35</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Academic and Employability Skills (ACE) </vt:lpstr>
      <vt:lpstr>Ionut-Catalin Gabur ID: 2132852</vt:lpstr>
      <vt:lpstr>Outline </vt:lpstr>
      <vt:lpstr>Information Technology (IT)</vt:lpstr>
      <vt:lpstr>SKILLS NEEDED</vt:lpstr>
      <vt:lpstr>SWOT - Strengths </vt:lpstr>
      <vt:lpstr>SWOT Weaknesses </vt:lpstr>
      <vt:lpstr>SWOT - Opportunities </vt:lpstr>
      <vt:lpstr>SWOT - Threats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 (ACE) </dc:title>
  <dc:creator>Ionut Gabur</dc:creator>
  <cp:lastModifiedBy>Ionut Gabur</cp:lastModifiedBy>
  <cp:revision>7</cp:revision>
  <dcterms:created xsi:type="dcterms:W3CDTF">2022-07-07T02:20:18Z</dcterms:created>
  <dcterms:modified xsi:type="dcterms:W3CDTF">2022-08-06T13:28:21Z</dcterms:modified>
</cp:coreProperties>
</file>