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24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3E7E84F-0BD5-4A40-8F67-15AD176A9ECC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0C44603-CBD0-4D6F-B288-9CE34A519BA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and Practicalities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81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practicalities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45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Very basic!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This is a third-year module.</a:t>
            </a:r>
          </a:p>
          <a:p>
            <a:r>
              <a:rPr lang="en-GB" b="1" u="sng" dirty="0" smtClean="0"/>
              <a:t>FREEDOM = RESPONSIBILITY</a:t>
            </a:r>
          </a:p>
          <a:p>
            <a:r>
              <a:rPr lang="en-GB" dirty="0" smtClean="0"/>
              <a:t>FREEDOM: You have greater freedom in terms of both what we do in class and what you research for your assessments. </a:t>
            </a:r>
          </a:p>
          <a:p>
            <a:r>
              <a:rPr lang="en-GB" dirty="0" smtClean="0"/>
              <a:t>RESPONSIBILITY: Lack of engagement = low marks. The classes are essential preparation for the assessment and for understanding and engaging with the issues of Greek warfare. It is your responsibility to prepare and engage.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91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When, where, how + assessments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 the information is in the Module syllabus on </a:t>
            </a:r>
            <a:r>
              <a:rPr lang="en-GB" dirty="0" err="1" smtClean="0"/>
              <a:t>Moodle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are required to read the module syllabus. </a:t>
            </a:r>
          </a:p>
          <a:p>
            <a:r>
              <a:rPr lang="en-GB" dirty="0" smtClean="0"/>
              <a:t>If it is in the syllabus, I expect you to know it. </a:t>
            </a:r>
          </a:p>
          <a:p>
            <a:r>
              <a:rPr lang="en-GB" dirty="0" smtClean="0"/>
              <a:t>The information in this PowerPoint is only a summary. </a:t>
            </a:r>
          </a:p>
          <a:p>
            <a:endParaRPr lang="en-GB" dirty="0" smtClean="0"/>
          </a:p>
          <a:p>
            <a:r>
              <a:rPr lang="en-GB" dirty="0" smtClean="0"/>
              <a:t>Remember:</a:t>
            </a:r>
          </a:p>
          <a:p>
            <a:pPr lvl="1"/>
            <a:r>
              <a:rPr lang="en-GB" dirty="0" smtClean="0"/>
              <a:t>Attendance is compulsory</a:t>
            </a:r>
          </a:p>
          <a:p>
            <a:pPr lvl="1"/>
            <a:r>
              <a:rPr lang="en-GB" dirty="0" smtClean="0"/>
              <a:t>You need to start working on the assessment immediately</a:t>
            </a:r>
          </a:p>
          <a:p>
            <a:pPr lvl="1"/>
            <a:r>
              <a:rPr lang="en-GB" dirty="0" smtClean="0"/>
              <a:t>If you do not submit a piece of assessment, then you will fail the module automatically.</a:t>
            </a:r>
          </a:p>
          <a:p>
            <a:pPr lvl="1"/>
            <a:r>
              <a:rPr lang="en-GB" dirty="0" smtClean="0"/>
              <a:t>If you have a specific medical reason why you cannot give an oral presentation, you need to tell me as soon as possible.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26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 should expect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Lectures = Basic information about a topic and things to think about. You will have follow-up reading to do. </a:t>
            </a:r>
          </a:p>
          <a:p>
            <a:r>
              <a:rPr lang="en-GB" dirty="0" smtClean="0"/>
              <a:t>Workshops = Discussion and working-things-out sessions. You will have to prepare for these in advance both by reading and by thinking. Expect 1-2 of these sessions every week. </a:t>
            </a:r>
            <a:endParaRPr lang="en-GB" dirty="0"/>
          </a:p>
          <a:p>
            <a:r>
              <a:rPr lang="en-GB" dirty="0" smtClean="0"/>
              <a:t>Active seminars. Once every WEEK. Everyone will have the opportunity to present their own interpretations and ideas. Check the topics in advance. Don’t miss the opportunity for a mock presentation (you will get feedback on style/</a:t>
            </a:r>
            <a:r>
              <a:rPr lang="en-GB" dirty="0" err="1" smtClean="0"/>
              <a:t>ppt</a:t>
            </a:r>
            <a:r>
              <a:rPr lang="en-GB" dirty="0" smtClean="0"/>
              <a:t>/</a:t>
            </a:r>
            <a:r>
              <a:rPr lang="en-GB" dirty="0" err="1" smtClean="0"/>
              <a:t>etc</a:t>
            </a:r>
            <a:r>
              <a:rPr lang="en-GB" dirty="0" smtClean="0"/>
              <a:t>, which will be helpful in the assessment.</a:t>
            </a:r>
          </a:p>
        </p:txBody>
      </p:sp>
    </p:spTree>
    <p:extLst>
      <p:ext uri="{BB962C8B-B14F-4D97-AF65-F5344CB8AC3E}">
        <p14:creationId xmlns:p14="http://schemas.microsoft.com/office/powerpoint/2010/main" val="54061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need to have: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Your own copy of: </a:t>
            </a:r>
            <a:r>
              <a:rPr lang="en-GB" dirty="0"/>
              <a:t>WEES, H. V. (2004). </a:t>
            </a:r>
            <a:r>
              <a:rPr lang="en-GB" i="1" dirty="0"/>
              <a:t>Greek warfare: myths and realities</a:t>
            </a:r>
            <a:r>
              <a:rPr lang="en-GB" dirty="0"/>
              <a:t>. London, Duckworth</a:t>
            </a:r>
            <a:r>
              <a:rPr lang="en-GB" dirty="0" smtClean="0"/>
              <a:t>. Link for purchase available on Moodle.</a:t>
            </a:r>
          </a:p>
          <a:p>
            <a:r>
              <a:rPr lang="en-GB" dirty="0" smtClean="0"/>
              <a:t>A copy of: Thucydides, Herodotos, Xenophon’s </a:t>
            </a:r>
            <a:r>
              <a:rPr lang="en-GB" i="1" dirty="0" err="1" smtClean="0"/>
              <a:t>Hellenika</a:t>
            </a:r>
            <a:r>
              <a:rPr lang="en-GB" dirty="0" smtClean="0"/>
              <a:t>. Any translation will do. Links for purchase are available on Moodle.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499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Scholarly Reply = 50%</a:t>
            </a:r>
          </a:p>
          <a:p>
            <a:r>
              <a:rPr lang="en-GB" dirty="0" smtClean="0"/>
              <a:t>DEADLINE: 13/03/18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Oral Presentation = 50%</a:t>
            </a:r>
          </a:p>
          <a:p>
            <a:r>
              <a:rPr lang="en-GB" dirty="0" smtClean="0"/>
              <a:t>Will take place: May 2018</a:t>
            </a:r>
          </a:p>
          <a:p>
            <a:r>
              <a:rPr lang="en-GB" dirty="0" smtClean="0"/>
              <a:t>Visual aids submission deadline: </a:t>
            </a:r>
            <a:r>
              <a:rPr lang="en-GB" dirty="0" smtClean="0"/>
              <a:t>15/05/18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069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Basics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Reply to a scholarly article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You can choose whichever article you want, published between </a:t>
            </a:r>
            <a:r>
              <a:rPr lang="en-GB" dirty="0" smtClean="0"/>
              <a:t>1997 </a:t>
            </a:r>
            <a:r>
              <a:rPr lang="en-GB" dirty="0" smtClean="0"/>
              <a:t>and today.</a:t>
            </a:r>
            <a:endParaRPr lang="en-GB" dirty="0"/>
          </a:p>
          <a:p>
            <a:r>
              <a:rPr lang="en-GB" dirty="0"/>
              <a:t>You need to </a:t>
            </a:r>
            <a:r>
              <a:rPr lang="en-GB" dirty="0" smtClean="0"/>
              <a:t>agree your choice of article with </a:t>
            </a:r>
            <a:r>
              <a:rPr lang="en-GB" dirty="0"/>
              <a:t>me. </a:t>
            </a:r>
          </a:p>
          <a:p>
            <a:r>
              <a:rPr lang="en-GB" dirty="0"/>
              <a:t>Post your </a:t>
            </a:r>
            <a:r>
              <a:rPr lang="en-GB" dirty="0" smtClean="0"/>
              <a:t>article on </a:t>
            </a:r>
            <a:r>
              <a:rPr lang="en-GB" dirty="0"/>
              <a:t>the forum on Moodle.</a:t>
            </a:r>
          </a:p>
          <a:p>
            <a:r>
              <a:rPr lang="en-GB" dirty="0"/>
              <a:t>If you do a </a:t>
            </a:r>
            <a:r>
              <a:rPr lang="en-GB" dirty="0" smtClean="0"/>
              <a:t>reply on an article that </a:t>
            </a:r>
            <a:r>
              <a:rPr lang="en-GB" dirty="0"/>
              <a:t>has not been agreed upon, you will be marked down accordingly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There should be no overlap between your reply and your presentation.</a:t>
            </a:r>
          </a:p>
          <a:p>
            <a:r>
              <a:rPr lang="en-GB" dirty="0" smtClean="0"/>
              <a:t>DEADLINE for choice: </a:t>
            </a:r>
            <a:r>
              <a:rPr lang="en-GB" dirty="0" smtClean="0"/>
              <a:t>09/02/18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You need to create your own title and agree it with me. </a:t>
            </a:r>
          </a:p>
          <a:p>
            <a:r>
              <a:rPr lang="en-GB" dirty="0"/>
              <a:t>Post your title on the forum on Moodle.</a:t>
            </a:r>
          </a:p>
          <a:p>
            <a:r>
              <a:rPr lang="en-GB" dirty="0"/>
              <a:t>If you do a presentation on a title that has not been agreed upon, you will be marked down accordingly</a:t>
            </a:r>
            <a:r>
              <a:rPr lang="en-GB" dirty="0" smtClean="0"/>
              <a:t>.</a:t>
            </a:r>
          </a:p>
          <a:p>
            <a:r>
              <a:rPr lang="en-GB" dirty="0"/>
              <a:t>There should be no overlap between your reply and your presentation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DEADLINE for title: </a:t>
            </a:r>
            <a:r>
              <a:rPr lang="en-GB" dirty="0" smtClean="0"/>
              <a:t>01/03/18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64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 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7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45</TotalTime>
  <Words>486</Words>
  <Application>Microsoft Office PowerPoint</Application>
  <PresentationFormat>On-screen Show (4:3)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Clarity</vt:lpstr>
      <vt:lpstr>Armies and Navies</vt:lpstr>
      <vt:lpstr>Some practicalities</vt:lpstr>
      <vt:lpstr>Very basic!</vt:lpstr>
      <vt:lpstr>When, where, how + assessments</vt:lpstr>
      <vt:lpstr>What you should expect</vt:lpstr>
      <vt:lpstr>You need to have:</vt:lpstr>
      <vt:lpstr>Assessment Basics</vt:lpstr>
      <vt:lpstr>Assessment Basics</vt:lpstr>
      <vt:lpstr>Questions?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15</cp:revision>
  <dcterms:created xsi:type="dcterms:W3CDTF">2013-08-15T12:40:26Z</dcterms:created>
  <dcterms:modified xsi:type="dcterms:W3CDTF">2017-12-19T13:24:45Z</dcterms:modified>
</cp:coreProperties>
</file>