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4"/>
  </p:notesMasterIdLst>
  <p:handoutMasterIdLst>
    <p:handoutMasterId r:id="rId15"/>
  </p:handoutMasterIdLst>
  <p:sldIdLst>
    <p:sldId id="300" r:id="rId5"/>
    <p:sldId id="301" r:id="rId6"/>
    <p:sldId id="302" r:id="rId7"/>
    <p:sldId id="304" r:id="rId8"/>
    <p:sldId id="306" r:id="rId9"/>
    <p:sldId id="307" r:id="rId10"/>
    <p:sldId id="311" r:id="rId11"/>
    <p:sldId id="313" r:id="rId12"/>
    <p:sldId id="312"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FABB81A-EF22-1465-B780-09E5BF0C3AA7}" v="612" dt="2025-11-24T15:35:40.644"/>
  </p1510:revLst>
</p1510:revInfo>
</file>

<file path=ppt/tableStyles.xml><?xml version="1.0" encoding="utf-8"?>
<a:tblStyleLst xmlns:a="http://schemas.openxmlformats.org/drawingml/2006/main" def="{C083E6E3-FA7D-4D7B-A595-EF9225AFEA82}">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5DA37D80-6434-44D0-A028-1B22A696006F}" styleName="Light Style 3 - Accent 2">
    <a:wholeTbl>
      <a:tcTxStyle>
        <a:fontRef idx="minor">
          <a:scrgbClr r="0" g="0" b="0"/>
        </a:fontRef>
        <a:schemeClr val="tx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noFill/>
        </a:fill>
      </a:tcStyle>
    </a:wholeTbl>
    <a:band1H>
      <a:tcStyle>
        <a:tcBdr/>
        <a:fill>
          <a:solidFill>
            <a:schemeClr val="accent2">
              <a:alpha val="20000"/>
            </a:schemeClr>
          </a:solidFill>
        </a:fill>
      </a:tcStyle>
    </a:band1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noFill/>
        </a:fill>
      </a:tcStyle>
    </a:lastRow>
    <a:firstRow>
      <a:tcTxStyle b="on"/>
      <a:tcStyle>
        <a:tcBdr>
          <a:bottom>
            <a:ln w="25400" cmpd="sng">
              <a:solidFill>
                <a:schemeClr val="accent2"/>
              </a:solidFill>
            </a:ln>
          </a:bottom>
        </a:tcBdr>
        <a:fill>
          <a:no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 styleId="{0505E3EF-67EA-436B-97B2-0124C06EBD24}" styleName="Medium Style 4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25400" cmpd="sng">
              <a:solidFill>
                <a:schemeClr val="accent3"/>
              </a:solidFill>
            </a:ln>
          </a:top>
        </a:tcBdr>
        <a:fill>
          <a:solidFill>
            <a:schemeClr val="accent3">
              <a:tint val="20000"/>
            </a:schemeClr>
          </a:solidFill>
        </a:fill>
      </a:tcStyle>
    </a:lastRow>
    <a:firstRow>
      <a:tcTxStyle b="on"/>
      <a:tcStyle>
        <a:tcBdr/>
        <a:fill>
          <a:solidFill>
            <a:schemeClr val="accent3">
              <a:tint val="20000"/>
            </a:schemeClr>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0660B408-B3CF-4A94-85FC-2B1E0A45F4A2}" styleName="Dark Style 2 - Accent 1/Accent 2">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1">
              <a:tint val="20000"/>
            </a:schemeClr>
          </a:solidFill>
        </a:fill>
      </a:tcStyle>
    </a:lastRow>
    <a:firstRow>
      <a:tcTxStyle b="on">
        <a:fontRef idx="minor">
          <a:scrgbClr r="0" g="0" b="0"/>
        </a:fontRef>
        <a:schemeClr val="lt1"/>
      </a:tcTxStyle>
      <a:tcStyle>
        <a:tcBdr/>
        <a:fill>
          <a:solidFill>
            <a:schemeClr val="accent2"/>
          </a:solidFill>
        </a:fill>
      </a:tcStyle>
    </a:firstRow>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21"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llie Cadman (2505178)" userId="S::2505178@student.uwtsd.ac.uk::ce6170b2-ac6f-4f0c-b16d-6134a39e8830" providerId="AD" clId="Web-{AFABB81A-EF22-1465-B780-09E5BF0C3AA7}"/>
    <pc:docChg chg="addSld delSld modSld">
      <pc:chgData name="Ellie Cadman (2505178)" userId="S::2505178@student.uwtsd.ac.uk::ce6170b2-ac6f-4f0c-b16d-6134a39e8830" providerId="AD" clId="Web-{AFABB81A-EF22-1465-B780-09E5BF0C3AA7}" dt="2025-11-24T15:35:39.566" v="2479"/>
      <pc:docMkLst>
        <pc:docMk/>
      </pc:docMkLst>
      <pc:sldChg chg="modNotes">
        <pc:chgData name="Ellie Cadman (2505178)" userId="S::2505178@student.uwtsd.ac.uk::ce6170b2-ac6f-4f0c-b16d-6134a39e8830" providerId="AD" clId="Web-{AFABB81A-EF22-1465-B780-09E5BF0C3AA7}" dt="2025-11-24T14:57:48.167" v="665"/>
        <pc:sldMkLst>
          <pc:docMk/>
          <pc:sldMk cId="1659570168" sldId="301"/>
        </pc:sldMkLst>
      </pc:sldChg>
      <pc:sldChg chg="modSp modNotes">
        <pc:chgData name="Ellie Cadman (2505178)" userId="S::2505178@student.uwtsd.ac.uk::ce6170b2-ac6f-4f0c-b16d-6134a39e8830" providerId="AD" clId="Web-{AFABB81A-EF22-1465-B780-09E5BF0C3AA7}" dt="2025-11-24T15:15:49.673" v="1067"/>
        <pc:sldMkLst>
          <pc:docMk/>
          <pc:sldMk cId="3350161283" sldId="302"/>
        </pc:sldMkLst>
        <pc:spChg chg="mod">
          <ac:chgData name="Ellie Cadman (2505178)" userId="S::2505178@student.uwtsd.ac.uk::ce6170b2-ac6f-4f0c-b16d-6134a39e8830" providerId="AD" clId="Web-{AFABB81A-EF22-1465-B780-09E5BF0C3AA7}" dt="2025-11-24T15:12:44.701" v="964" actId="20577"/>
          <ac:spMkLst>
            <pc:docMk/>
            <pc:sldMk cId="3350161283" sldId="302"/>
            <ac:spMk id="4" creationId="{8D520FC2-50B3-A72C-35FF-E2289F7FF82B}"/>
          </ac:spMkLst>
        </pc:spChg>
      </pc:sldChg>
      <pc:sldChg chg="modNotes">
        <pc:chgData name="Ellie Cadman (2505178)" userId="S::2505178@student.uwtsd.ac.uk::ce6170b2-ac6f-4f0c-b16d-6134a39e8830" providerId="AD" clId="Web-{AFABB81A-EF22-1465-B780-09E5BF0C3AA7}" dt="2025-11-24T15:22:06.340" v="1545"/>
        <pc:sldMkLst>
          <pc:docMk/>
          <pc:sldMk cId="3110353853" sldId="304"/>
        </pc:sldMkLst>
      </pc:sldChg>
      <pc:sldChg chg="modNotes">
        <pc:chgData name="Ellie Cadman (2505178)" userId="S::2505178@student.uwtsd.ac.uk::ce6170b2-ac6f-4f0c-b16d-6134a39e8830" providerId="AD" clId="Web-{AFABB81A-EF22-1465-B780-09E5BF0C3AA7}" dt="2025-11-24T15:28:16.766" v="1941"/>
        <pc:sldMkLst>
          <pc:docMk/>
          <pc:sldMk cId="2661174512" sldId="306"/>
        </pc:sldMkLst>
      </pc:sldChg>
      <pc:sldChg chg="modSp modNotes">
        <pc:chgData name="Ellie Cadman (2505178)" userId="S::2505178@student.uwtsd.ac.uk::ce6170b2-ac6f-4f0c-b16d-6134a39e8830" providerId="AD" clId="Web-{AFABB81A-EF22-1465-B780-09E5BF0C3AA7}" dt="2025-11-24T15:35:39.566" v="2479"/>
        <pc:sldMkLst>
          <pc:docMk/>
          <pc:sldMk cId="2585735354" sldId="307"/>
        </pc:sldMkLst>
        <pc:spChg chg="mod">
          <ac:chgData name="Ellie Cadman (2505178)" userId="S::2505178@student.uwtsd.ac.uk::ce6170b2-ac6f-4f0c-b16d-6134a39e8830" providerId="AD" clId="Web-{AFABB81A-EF22-1465-B780-09E5BF0C3AA7}" dt="2025-11-24T15:31:39.315" v="2155" actId="20577"/>
          <ac:spMkLst>
            <pc:docMk/>
            <pc:sldMk cId="2585735354" sldId="307"/>
            <ac:spMk id="3" creationId="{0C84F0D7-D28A-591C-9599-2D7138FCEFD3}"/>
          </ac:spMkLst>
        </pc:spChg>
        <pc:picChg chg="mod">
          <ac:chgData name="Ellie Cadman (2505178)" userId="S::2505178@student.uwtsd.ac.uk::ce6170b2-ac6f-4f0c-b16d-6134a39e8830" providerId="AD" clId="Web-{AFABB81A-EF22-1465-B780-09E5BF0C3AA7}" dt="2025-11-24T14:21:51.294" v="107" actId="1076"/>
          <ac:picMkLst>
            <pc:docMk/>
            <pc:sldMk cId="2585735354" sldId="307"/>
            <ac:picMk id="8" creationId="{2FC24433-7359-D785-8596-FE0ED7C5D1A8}"/>
          </ac:picMkLst>
        </pc:picChg>
      </pc:sldChg>
      <pc:sldChg chg="del">
        <pc:chgData name="Ellie Cadman (2505178)" userId="S::2505178@student.uwtsd.ac.uk::ce6170b2-ac6f-4f0c-b16d-6134a39e8830" providerId="AD" clId="Web-{AFABB81A-EF22-1465-B780-09E5BF0C3AA7}" dt="2025-11-24T14:22:35.797" v="118"/>
        <pc:sldMkLst>
          <pc:docMk/>
          <pc:sldMk cId="2524601993" sldId="308"/>
        </pc:sldMkLst>
      </pc:sldChg>
      <pc:sldChg chg="modSp">
        <pc:chgData name="Ellie Cadman (2505178)" userId="S::2505178@student.uwtsd.ac.uk::ce6170b2-ac6f-4f0c-b16d-6134a39e8830" providerId="AD" clId="Web-{AFABB81A-EF22-1465-B780-09E5BF0C3AA7}" dt="2025-11-24T14:51:18.631" v="384" actId="20577"/>
        <pc:sldMkLst>
          <pc:docMk/>
          <pc:sldMk cId="3662048715" sldId="311"/>
        </pc:sldMkLst>
        <pc:spChg chg="mod">
          <ac:chgData name="Ellie Cadman (2505178)" userId="S::2505178@student.uwtsd.ac.uk::ce6170b2-ac6f-4f0c-b16d-6134a39e8830" providerId="AD" clId="Web-{AFABB81A-EF22-1465-B780-09E5BF0C3AA7}" dt="2025-11-24T14:51:18.631" v="384" actId="20577"/>
          <ac:spMkLst>
            <pc:docMk/>
            <pc:sldMk cId="3662048715" sldId="311"/>
            <ac:spMk id="3" creationId="{F687316B-779F-2995-907A-7E4207757597}"/>
          </ac:spMkLst>
        </pc:spChg>
        <pc:spChg chg="mod">
          <ac:chgData name="Ellie Cadman (2505178)" userId="S::2505178@student.uwtsd.ac.uk::ce6170b2-ac6f-4f0c-b16d-6134a39e8830" providerId="AD" clId="Web-{AFABB81A-EF22-1465-B780-09E5BF0C3AA7}" dt="2025-11-24T14:47:11.662" v="327" actId="20577"/>
          <ac:spMkLst>
            <pc:docMk/>
            <pc:sldMk cId="3662048715" sldId="311"/>
            <ac:spMk id="5" creationId="{2FFFCE5C-9273-B0B4-FE51-4777F8F48EA0}"/>
          </ac:spMkLst>
        </pc:spChg>
      </pc:sldChg>
      <pc:sldChg chg="delSp modSp new">
        <pc:chgData name="Ellie Cadman (2505178)" userId="S::2505178@student.uwtsd.ac.uk::ce6170b2-ac6f-4f0c-b16d-6134a39e8830" providerId="AD" clId="Web-{AFABB81A-EF22-1465-B780-09E5BF0C3AA7}" dt="2025-11-24T14:53:08.869" v="396" actId="20577"/>
        <pc:sldMkLst>
          <pc:docMk/>
          <pc:sldMk cId="4139468607" sldId="313"/>
        </pc:sldMkLst>
        <pc:spChg chg="mod">
          <ac:chgData name="Ellie Cadman (2505178)" userId="S::2505178@student.uwtsd.ac.uk::ce6170b2-ac6f-4f0c-b16d-6134a39e8830" providerId="AD" clId="Web-{AFABB81A-EF22-1465-B780-09E5BF0C3AA7}" dt="2025-11-24T14:53:08.869" v="396" actId="20577"/>
          <ac:spMkLst>
            <pc:docMk/>
            <pc:sldMk cId="4139468607" sldId="313"/>
            <ac:spMk id="2" creationId="{DB2763A8-0ECB-8DAA-D44F-E15ECC44EC05}"/>
          </ac:spMkLst>
        </pc:spChg>
        <pc:spChg chg="mod">
          <ac:chgData name="Ellie Cadman (2505178)" userId="S::2505178@student.uwtsd.ac.uk::ce6170b2-ac6f-4f0c-b16d-6134a39e8830" providerId="AD" clId="Web-{AFABB81A-EF22-1465-B780-09E5BF0C3AA7}" dt="2025-11-24T14:53:04.978" v="395" actId="20577"/>
          <ac:spMkLst>
            <pc:docMk/>
            <pc:sldMk cId="4139468607" sldId="313"/>
            <ac:spMk id="3" creationId="{37C9FA83-91CD-6367-FD96-1C5A64E75CAB}"/>
          </ac:spMkLst>
        </pc:spChg>
        <pc:spChg chg="del">
          <ac:chgData name="Ellie Cadman (2505178)" userId="S::2505178@student.uwtsd.ac.uk::ce6170b2-ac6f-4f0c-b16d-6134a39e8830" providerId="AD" clId="Web-{AFABB81A-EF22-1465-B780-09E5BF0C3AA7}" dt="2025-11-24T14:52:56.321" v="392"/>
          <ac:spMkLst>
            <pc:docMk/>
            <pc:sldMk cId="4139468607" sldId="313"/>
            <ac:spMk id="4" creationId="{D191F78F-EFDC-F411-A61A-473607DE9EF0}"/>
          </ac:spMkLst>
        </pc:spChg>
      </pc:sldChg>
    </pc:docChg>
  </pc:docChgLst>
  <pc:docChgLst>
    <pc:chgData name="Ellie Cadman (2505178)" userId="S::2505178@student.uwtsd.ac.uk::ce6170b2-ac6f-4f0c-b16d-6134a39e8830" providerId="AD" clId="Web-{6FB3A226-9B66-B685-C809-E3A0D1ECD36E}"/>
    <pc:docChg chg="modSld">
      <pc:chgData name="Ellie Cadman (2505178)" userId="S::2505178@student.uwtsd.ac.uk::ce6170b2-ac6f-4f0c-b16d-6134a39e8830" providerId="AD" clId="Web-{6FB3A226-9B66-B685-C809-E3A0D1ECD36E}" dt="2025-11-20T18:19:36.321" v="15" actId="1076"/>
      <pc:docMkLst>
        <pc:docMk/>
      </pc:docMkLst>
      <pc:sldChg chg="modSp">
        <pc:chgData name="Ellie Cadman (2505178)" userId="S::2505178@student.uwtsd.ac.uk::ce6170b2-ac6f-4f0c-b16d-6134a39e8830" providerId="AD" clId="Web-{6FB3A226-9B66-B685-C809-E3A0D1ECD36E}" dt="2025-11-20T18:19:36.321" v="15" actId="1076"/>
        <pc:sldMkLst>
          <pc:docMk/>
          <pc:sldMk cId="3350161283" sldId="302"/>
        </pc:sldMkLst>
        <pc:spChg chg="mod">
          <ac:chgData name="Ellie Cadman (2505178)" userId="S::2505178@student.uwtsd.ac.uk::ce6170b2-ac6f-4f0c-b16d-6134a39e8830" providerId="AD" clId="Web-{6FB3A226-9B66-B685-C809-E3A0D1ECD36E}" dt="2025-11-20T18:17:00.423" v="13" actId="20577"/>
          <ac:spMkLst>
            <pc:docMk/>
            <pc:sldMk cId="3350161283" sldId="302"/>
            <ac:spMk id="4" creationId="{8D520FC2-50B3-A72C-35FF-E2289F7FF82B}"/>
          </ac:spMkLst>
        </pc:spChg>
      </pc:sldChg>
    </pc:docChg>
  </pc:docChgLst>
  <pc:docChgLst>
    <pc:chgData name="Ellie Cadman (2505178)" userId="S::2505178@student.uwtsd.ac.uk::ce6170b2-ac6f-4f0c-b16d-6134a39e8830" providerId="AD" clId="Web-{49AFD5A1-3775-9426-F843-5EDFBA587028}"/>
    <pc:docChg chg="delSld modSld">
      <pc:chgData name="Ellie Cadman (2505178)" userId="S::2505178@student.uwtsd.ac.uk::ce6170b2-ac6f-4f0c-b16d-6134a39e8830" providerId="AD" clId="Web-{49AFD5A1-3775-9426-F843-5EDFBA587028}" dt="2025-11-21T15:47:57.384" v="1251" actId="20577"/>
      <pc:docMkLst>
        <pc:docMk/>
      </pc:docMkLst>
      <pc:sldChg chg="modSp">
        <pc:chgData name="Ellie Cadman (2505178)" userId="S::2505178@student.uwtsd.ac.uk::ce6170b2-ac6f-4f0c-b16d-6134a39e8830" providerId="AD" clId="Web-{49AFD5A1-3775-9426-F843-5EDFBA587028}" dt="2025-11-21T13:57:50.160" v="0" actId="20577"/>
        <pc:sldMkLst>
          <pc:docMk/>
          <pc:sldMk cId="1659570168" sldId="301"/>
        </pc:sldMkLst>
        <pc:spChg chg="mod">
          <ac:chgData name="Ellie Cadman (2505178)" userId="S::2505178@student.uwtsd.ac.uk::ce6170b2-ac6f-4f0c-b16d-6134a39e8830" providerId="AD" clId="Web-{49AFD5A1-3775-9426-F843-5EDFBA587028}" dt="2025-11-21T13:57:50.160" v="0" actId="20577"/>
          <ac:spMkLst>
            <pc:docMk/>
            <pc:sldMk cId="1659570168" sldId="301"/>
            <ac:spMk id="7" creationId="{38B454FC-1492-FC38-8DA5-EACA8D0D6660}"/>
          </ac:spMkLst>
        </pc:spChg>
      </pc:sldChg>
      <pc:sldChg chg="addSp delSp modSp">
        <pc:chgData name="Ellie Cadman (2505178)" userId="S::2505178@student.uwtsd.ac.uk::ce6170b2-ac6f-4f0c-b16d-6134a39e8830" providerId="AD" clId="Web-{49AFD5A1-3775-9426-F843-5EDFBA587028}" dt="2025-11-21T14:19:32.582" v="486" actId="1076"/>
        <pc:sldMkLst>
          <pc:docMk/>
          <pc:sldMk cId="3350161283" sldId="302"/>
        </pc:sldMkLst>
        <pc:spChg chg="mod">
          <ac:chgData name="Ellie Cadman (2505178)" userId="S::2505178@student.uwtsd.ac.uk::ce6170b2-ac6f-4f0c-b16d-6134a39e8830" providerId="AD" clId="Web-{49AFD5A1-3775-9426-F843-5EDFBA587028}" dt="2025-11-21T14:19:32.582" v="486" actId="1076"/>
          <ac:spMkLst>
            <pc:docMk/>
            <pc:sldMk cId="3350161283" sldId="302"/>
            <ac:spMk id="4" creationId="{8D520FC2-50B3-A72C-35FF-E2289F7FF82B}"/>
          </ac:spMkLst>
        </pc:spChg>
        <pc:picChg chg="add mod ord">
          <ac:chgData name="Ellie Cadman (2505178)" userId="S::2505178@student.uwtsd.ac.uk::ce6170b2-ac6f-4f0c-b16d-6134a39e8830" providerId="AD" clId="Web-{49AFD5A1-3775-9426-F843-5EDFBA587028}" dt="2025-11-21T13:58:32.365" v="3" actId="1076"/>
          <ac:picMkLst>
            <pc:docMk/>
            <pc:sldMk cId="3350161283" sldId="302"/>
            <ac:picMk id="8" creationId="{D7852D0B-8FAE-CEC8-5FBE-E1C6B4D6823A}"/>
          </ac:picMkLst>
        </pc:picChg>
      </pc:sldChg>
      <pc:sldChg chg="addSp delSp modSp">
        <pc:chgData name="Ellie Cadman (2505178)" userId="S::2505178@student.uwtsd.ac.uk::ce6170b2-ac6f-4f0c-b16d-6134a39e8830" providerId="AD" clId="Web-{49AFD5A1-3775-9426-F843-5EDFBA587028}" dt="2025-11-21T14:55:18.228" v="963" actId="20577"/>
        <pc:sldMkLst>
          <pc:docMk/>
          <pc:sldMk cId="3110353853" sldId="304"/>
        </pc:sldMkLst>
        <pc:spChg chg="mod">
          <ac:chgData name="Ellie Cadman (2505178)" userId="S::2505178@student.uwtsd.ac.uk::ce6170b2-ac6f-4f0c-b16d-6134a39e8830" providerId="AD" clId="Web-{49AFD5A1-3775-9426-F843-5EDFBA587028}" dt="2025-11-21T14:21:18.678" v="497" actId="20577"/>
          <ac:spMkLst>
            <pc:docMk/>
            <pc:sldMk cId="3110353853" sldId="304"/>
            <ac:spMk id="4" creationId="{AD6FD60E-B013-52DF-354C-D8DB8814C97A}"/>
          </ac:spMkLst>
        </pc:spChg>
        <pc:spChg chg="add mod">
          <ac:chgData name="Ellie Cadman (2505178)" userId="S::2505178@student.uwtsd.ac.uk::ce6170b2-ac6f-4f0c-b16d-6134a39e8830" providerId="AD" clId="Web-{49AFD5A1-3775-9426-F843-5EDFBA587028}" dt="2025-11-21T14:55:18.228" v="963" actId="20577"/>
          <ac:spMkLst>
            <pc:docMk/>
            <pc:sldMk cId="3110353853" sldId="304"/>
            <ac:spMk id="5" creationId="{B18D4EA4-18E1-C223-9DA8-D9C0E1BA0E9A}"/>
          </ac:spMkLst>
        </pc:spChg>
        <pc:picChg chg="add mod">
          <ac:chgData name="Ellie Cadman (2505178)" userId="S::2505178@student.uwtsd.ac.uk::ce6170b2-ac6f-4f0c-b16d-6134a39e8830" providerId="AD" clId="Web-{49AFD5A1-3775-9426-F843-5EDFBA587028}" dt="2025-11-21T14:54:13.932" v="893" actId="1076"/>
          <ac:picMkLst>
            <pc:docMk/>
            <pc:sldMk cId="3110353853" sldId="304"/>
            <ac:picMk id="6" creationId="{237D6EEB-40DF-78DE-3B1F-C6E96316D5F8}"/>
          </ac:picMkLst>
        </pc:picChg>
      </pc:sldChg>
      <pc:sldChg chg="addSp delSp modSp">
        <pc:chgData name="Ellie Cadman (2505178)" userId="S::2505178@student.uwtsd.ac.uk::ce6170b2-ac6f-4f0c-b16d-6134a39e8830" providerId="AD" clId="Web-{49AFD5A1-3775-9426-F843-5EDFBA587028}" dt="2025-11-21T15:36:28.055" v="1238" actId="20577"/>
        <pc:sldMkLst>
          <pc:docMk/>
          <pc:sldMk cId="2661174512" sldId="306"/>
        </pc:sldMkLst>
        <pc:spChg chg="mod">
          <ac:chgData name="Ellie Cadman (2505178)" userId="S::2505178@student.uwtsd.ac.uk::ce6170b2-ac6f-4f0c-b16d-6134a39e8830" providerId="AD" clId="Web-{49AFD5A1-3775-9426-F843-5EDFBA587028}" dt="2025-11-21T14:27:09.184" v="552" actId="20577"/>
          <ac:spMkLst>
            <pc:docMk/>
            <pc:sldMk cId="2661174512" sldId="306"/>
            <ac:spMk id="4" creationId="{024F4A17-E5E3-3BBB-506A-67A82AC57277}"/>
          </ac:spMkLst>
        </pc:spChg>
        <pc:spChg chg="add mod">
          <ac:chgData name="Ellie Cadman (2505178)" userId="S::2505178@student.uwtsd.ac.uk::ce6170b2-ac6f-4f0c-b16d-6134a39e8830" providerId="AD" clId="Web-{49AFD5A1-3775-9426-F843-5EDFBA587028}" dt="2025-11-21T15:36:28.055" v="1238" actId="20577"/>
          <ac:spMkLst>
            <pc:docMk/>
            <pc:sldMk cId="2661174512" sldId="306"/>
            <ac:spMk id="5" creationId="{32C15F0F-5F5D-5E22-E471-85BB066921F6}"/>
          </ac:spMkLst>
        </pc:spChg>
        <pc:picChg chg="mod">
          <ac:chgData name="Ellie Cadman (2505178)" userId="S::2505178@student.uwtsd.ac.uk::ce6170b2-ac6f-4f0c-b16d-6134a39e8830" providerId="AD" clId="Web-{49AFD5A1-3775-9426-F843-5EDFBA587028}" dt="2025-11-21T14:55:22.885" v="964" actId="1076"/>
          <ac:picMkLst>
            <pc:docMk/>
            <pc:sldMk cId="2661174512" sldId="306"/>
            <ac:picMk id="10" creationId="{E506EBFB-3935-41C7-DC88-8D97961C43B0}"/>
          </ac:picMkLst>
        </pc:picChg>
      </pc:sldChg>
      <pc:sldChg chg="addSp delSp modSp">
        <pc:chgData name="Ellie Cadman (2505178)" userId="S::2505178@student.uwtsd.ac.uk::ce6170b2-ac6f-4f0c-b16d-6134a39e8830" providerId="AD" clId="Web-{49AFD5A1-3775-9426-F843-5EDFBA587028}" dt="2025-11-21T15:47:57.384" v="1251" actId="20577"/>
        <pc:sldMkLst>
          <pc:docMk/>
          <pc:sldMk cId="2585735354" sldId="307"/>
        </pc:sldMkLst>
        <pc:spChg chg="mod">
          <ac:chgData name="Ellie Cadman (2505178)" userId="S::2505178@student.uwtsd.ac.uk::ce6170b2-ac6f-4f0c-b16d-6134a39e8830" providerId="AD" clId="Web-{49AFD5A1-3775-9426-F843-5EDFBA587028}" dt="2025-11-21T15:47:57.384" v="1251" actId="20577"/>
          <ac:spMkLst>
            <pc:docMk/>
            <pc:sldMk cId="2585735354" sldId="307"/>
            <ac:spMk id="3" creationId="{0C84F0D7-D28A-591C-9599-2D7138FCEFD3}"/>
          </ac:spMkLst>
        </pc:spChg>
        <pc:spChg chg="mod">
          <ac:chgData name="Ellie Cadman (2505178)" userId="S::2505178@student.uwtsd.ac.uk::ce6170b2-ac6f-4f0c-b16d-6134a39e8830" providerId="AD" clId="Web-{49AFD5A1-3775-9426-F843-5EDFBA587028}" dt="2025-11-21T15:46:46.319" v="1243" actId="20577"/>
          <ac:spMkLst>
            <pc:docMk/>
            <pc:sldMk cId="2585735354" sldId="307"/>
            <ac:spMk id="4" creationId="{0FC7F6E0-EEF5-DF18-032D-5675E3E4163B}"/>
          </ac:spMkLst>
        </pc:spChg>
        <pc:picChg chg="add mod">
          <ac:chgData name="Ellie Cadman (2505178)" userId="S::2505178@student.uwtsd.ac.uk::ce6170b2-ac6f-4f0c-b16d-6134a39e8830" providerId="AD" clId="Web-{49AFD5A1-3775-9426-F843-5EDFBA587028}" dt="2025-11-21T15:47:45.758" v="1249" actId="1076"/>
          <ac:picMkLst>
            <pc:docMk/>
            <pc:sldMk cId="2585735354" sldId="307"/>
            <ac:picMk id="8" creationId="{2FC24433-7359-D785-8596-FE0ED7C5D1A8}"/>
          </ac:picMkLst>
        </pc:picChg>
      </pc:sldChg>
      <pc:sldChg chg="modSp">
        <pc:chgData name="Ellie Cadman (2505178)" userId="S::2505178@student.uwtsd.ac.uk::ce6170b2-ac6f-4f0c-b16d-6134a39e8830" providerId="AD" clId="Web-{49AFD5A1-3775-9426-F843-5EDFBA587028}" dt="2025-11-21T15:01:27.616" v="986" actId="20577"/>
        <pc:sldMkLst>
          <pc:docMk/>
          <pc:sldMk cId="4235689170" sldId="312"/>
        </pc:sldMkLst>
        <pc:spChg chg="mod">
          <ac:chgData name="Ellie Cadman (2505178)" userId="S::2505178@student.uwtsd.ac.uk::ce6170b2-ac6f-4f0c-b16d-6134a39e8830" providerId="AD" clId="Web-{49AFD5A1-3775-9426-F843-5EDFBA587028}" dt="2025-11-21T15:01:27.616" v="986" actId="20577"/>
          <ac:spMkLst>
            <pc:docMk/>
            <pc:sldMk cId="4235689170" sldId="312"/>
            <ac:spMk id="2" creationId="{CE3B3CC7-49C3-34B4-FBDB-34C97767B918}"/>
          </ac:spMkLst>
        </pc:spChg>
      </pc:sldChg>
    </pc:docChg>
  </pc:docChgLst>
  <pc:docChgLst>
    <pc:chgData name="Ellie Cadman (2505178)" userId="S::2505178@student.uwtsd.ac.uk::ce6170b2-ac6f-4f0c-b16d-6134a39e8830" providerId="AD" clId="Web-{74619FA1-C31A-685C-BADD-0CA13F0571D4}"/>
    <pc:docChg chg="modSld">
      <pc:chgData name="Ellie Cadman (2505178)" userId="S::2505178@student.uwtsd.ac.uk::ce6170b2-ac6f-4f0c-b16d-6134a39e8830" providerId="AD" clId="Web-{74619FA1-C31A-685C-BADD-0CA13F0571D4}" dt="2025-11-10T20:01:36.823" v="15" actId="688"/>
      <pc:docMkLst>
        <pc:docMk/>
      </pc:docMkLst>
      <pc:sldChg chg="modSp">
        <pc:chgData name="Ellie Cadman (2505178)" userId="S::2505178@student.uwtsd.ac.uk::ce6170b2-ac6f-4f0c-b16d-6134a39e8830" providerId="AD" clId="Web-{74619FA1-C31A-685C-BADD-0CA13F0571D4}" dt="2025-11-10T20:01:36.823" v="15" actId="688"/>
        <pc:sldMkLst>
          <pc:docMk/>
          <pc:sldMk cId="1659570168" sldId="301"/>
        </pc:sldMkLst>
        <pc:spChg chg="mod">
          <ac:chgData name="Ellie Cadman (2505178)" userId="S::2505178@student.uwtsd.ac.uk::ce6170b2-ac6f-4f0c-b16d-6134a39e8830" providerId="AD" clId="Web-{74619FA1-C31A-685C-BADD-0CA13F0571D4}" dt="2025-11-10T20:00:32.636" v="9" actId="20577"/>
          <ac:spMkLst>
            <pc:docMk/>
            <pc:sldMk cId="1659570168" sldId="301"/>
            <ac:spMk id="4" creationId="{CC35764A-06BF-17D4-EE6D-670F5F3FC09A}"/>
          </ac:spMkLst>
        </pc:spChg>
      </pc:sldChg>
    </pc:docChg>
  </pc:docChgLst>
  <pc:docChgLst>
    <pc:chgData name="Ellie Cadman (2505178)" userId="S::2505178@student.uwtsd.ac.uk::ce6170b2-ac6f-4f0c-b16d-6134a39e8830" providerId="AD" clId="Web-{8430EDCB-689E-F95B-A360-57FAC7D05DD4}"/>
    <pc:docChg chg="modSld">
      <pc:chgData name="Ellie Cadman (2505178)" userId="S::2505178@student.uwtsd.ac.uk::ce6170b2-ac6f-4f0c-b16d-6134a39e8830" providerId="AD" clId="Web-{8430EDCB-689E-F95B-A360-57FAC7D05DD4}" dt="2025-11-09T23:50:00.542" v="15" actId="20577"/>
      <pc:docMkLst>
        <pc:docMk/>
      </pc:docMkLst>
      <pc:sldChg chg="modSp">
        <pc:chgData name="Ellie Cadman (2505178)" userId="S::2505178@student.uwtsd.ac.uk::ce6170b2-ac6f-4f0c-b16d-6134a39e8830" providerId="AD" clId="Web-{8430EDCB-689E-F95B-A360-57FAC7D05DD4}" dt="2025-11-09T23:50:00.542" v="15" actId="20577"/>
        <pc:sldMkLst>
          <pc:docMk/>
          <pc:sldMk cId="1068343606" sldId="300"/>
        </pc:sldMkLst>
        <pc:spChg chg="mod">
          <ac:chgData name="Ellie Cadman (2505178)" userId="S::2505178@student.uwtsd.ac.uk::ce6170b2-ac6f-4f0c-b16d-6134a39e8830" providerId="AD" clId="Web-{8430EDCB-689E-F95B-A360-57FAC7D05DD4}" dt="2025-11-09T23:44:19.930" v="5" actId="20577"/>
          <ac:spMkLst>
            <pc:docMk/>
            <pc:sldMk cId="1068343606" sldId="300"/>
            <ac:spMk id="2" creationId="{1E440570-13B1-E20C-28EA-4514891DB373}"/>
          </ac:spMkLst>
        </pc:spChg>
        <pc:spChg chg="mod">
          <ac:chgData name="Ellie Cadman (2505178)" userId="S::2505178@student.uwtsd.ac.uk::ce6170b2-ac6f-4f0c-b16d-6134a39e8830" providerId="AD" clId="Web-{8430EDCB-689E-F95B-A360-57FAC7D05DD4}" dt="2025-11-09T23:50:00.542" v="15" actId="20577"/>
          <ac:spMkLst>
            <pc:docMk/>
            <pc:sldMk cId="1068343606" sldId="300"/>
            <ac:spMk id="3" creationId="{E9D97285-76D8-7E4B-5301-2C5C7F50D0A6}"/>
          </ac:spMkLst>
        </pc:spChg>
      </pc:sldChg>
    </pc:docChg>
  </pc:docChgLst>
  <pc:docChgLst>
    <pc:chgData name="Ellie Cadman (2505178)" userId="S::2505178@student.uwtsd.ac.uk::ce6170b2-ac6f-4f0c-b16d-6134a39e8830" providerId="AD" clId="Web-{767DB058-791F-7E33-E75A-E512E55982C8}"/>
    <pc:docChg chg="modSld">
      <pc:chgData name="Ellie Cadman (2505178)" userId="S::2505178@student.uwtsd.ac.uk::ce6170b2-ac6f-4f0c-b16d-6134a39e8830" providerId="AD" clId="Web-{767DB058-791F-7E33-E75A-E512E55982C8}" dt="2025-11-10T19:53:09.529" v="1" actId="20577"/>
      <pc:docMkLst>
        <pc:docMk/>
      </pc:docMkLst>
      <pc:sldChg chg="modSp">
        <pc:chgData name="Ellie Cadman (2505178)" userId="S::2505178@student.uwtsd.ac.uk::ce6170b2-ac6f-4f0c-b16d-6134a39e8830" providerId="AD" clId="Web-{767DB058-791F-7E33-E75A-E512E55982C8}" dt="2025-11-10T19:53:09.529" v="1" actId="20577"/>
        <pc:sldMkLst>
          <pc:docMk/>
          <pc:sldMk cId="1659570168" sldId="301"/>
        </pc:sldMkLst>
        <pc:spChg chg="mod">
          <ac:chgData name="Ellie Cadman (2505178)" userId="S::2505178@student.uwtsd.ac.uk::ce6170b2-ac6f-4f0c-b16d-6134a39e8830" providerId="AD" clId="Web-{767DB058-791F-7E33-E75A-E512E55982C8}" dt="2025-11-10T19:53:09.529" v="1" actId="20577"/>
          <ac:spMkLst>
            <pc:docMk/>
            <pc:sldMk cId="1659570168" sldId="301"/>
            <ac:spMk id="4" creationId="{CC35764A-06BF-17D4-EE6D-670F5F3FC09A}"/>
          </ac:spMkLst>
        </pc:spChg>
      </pc:sldChg>
    </pc:docChg>
  </pc:docChgLst>
  <pc:docChgLst>
    <pc:chgData name="Ellie Cadman (2505178)" userId="S::2505178@student.uwtsd.ac.uk::ce6170b2-ac6f-4f0c-b16d-6134a39e8830" providerId="AD" clId="Web-{474D3F82-6FAB-6C82-9A8E-0B7ED0DBF70D}"/>
    <pc:docChg chg="modSld">
      <pc:chgData name="Ellie Cadman (2505178)" userId="S::2505178@student.uwtsd.ac.uk::ce6170b2-ac6f-4f0c-b16d-6134a39e8830" providerId="AD" clId="Web-{474D3F82-6FAB-6C82-9A8E-0B7ED0DBF70D}" dt="2025-11-20T18:12:33.959" v="65" actId="20577"/>
      <pc:docMkLst>
        <pc:docMk/>
      </pc:docMkLst>
      <pc:sldChg chg="addSp delSp modSp">
        <pc:chgData name="Ellie Cadman (2505178)" userId="S::2505178@student.uwtsd.ac.uk::ce6170b2-ac6f-4f0c-b16d-6134a39e8830" providerId="AD" clId="Web-{474D3F82-6FAB-6C82-9A8E-0B7ED0DBF70D}" dt="2025-11-20T17:59:38.405" v="12" actId="20577"/>
        <pc:sldMkLst>
          <pc:docMk/>
          <pc:sldMk cId="1659570168" sldId="301"/>
        </pc:sldMkLst>
        <pc:spChg chg="add mod">
          <ac:chgData name="Ellie Cadman (2505178)" userId="S::2505178@student.uwtsd.ac.uk::ce6170b2-ac6f-4f0c-b16d-6134a39e8830" providerId="AD" clId="Web-{474D3F82-6FAB-6C82-9A8E-0B7ED0DBF70D}" dt="2025-11-20T17:59:38.405" v="12" actId="20577"/>
          <ac:spMkLst>
            <pc:docMk/>
            <pc:sldMk cId="1659570168" sldId="301"/>
            <ac:spMk id="7" creationId="{38B454FC-1492-FC38-8DA5-EACA8D0D6660}"/>
          </ac:spMkLst>
        </pc:spChg>
        <pc:picChg chg="add mod ord">
          <ac:chgData name="Ellie Cadman (2505178)" userId="S::2505178@student.uwtsd.ac.uk::ce6170b2-ac6f-4f0c-b16d-6134a39e8830" providerId="AD" clId="Web-{474D3F82-6FAB-6C82-9A8E-0B7ED0DBF70D}" dt="2025-11-20T17:56:55.087" v="9" actId="1076"/>
          <ac:picMkLst>
            <pc:docMk/>
            <pc:sldMk cId="1659570168" sldId="301"/>
            <ac:picMk id="5" creationId="{BD107E64-A7A0-71C6-6914-01B4A8DEA141}"/>
          </ac:picMkLst>
        </pc:picChg>
      </pc:sldChg>
      <pc:sldChg chg="modSp">
        <pc:chgData name="Ellie Cadman (2505178)" userId="S::2505178@student.uwtsd.ac.uk::ce6170b2-ac6f-4f0c-b16d-6134a39e8830" providerId="AD" clId="Web-{474D3F82-6FAB-6C82-9A8E-0B7ED0DBF70D}" dt="2025-11-20T18:12:33.959" v="65" actId="20577"/>
        <pc:sldMkLst>
          <pc:docMk/>
          <pc:sldMk cId="3350161283" sldId="302"/>
        </pc:sldMkLst>
        <pc:spChg chg="mod">
          <ac:chgData name="Ellie Cadman (2505178)" userId="S::2505178@student.uwtsd.ac.uk::ce6170b2-ac6f-4f0c-b16d-6134a39e8830" providerId="AD" clId="Web-{474D3F82-6FAB-6C82-9A8E-0B7ED0DBF70D}" dt="2025-11-20T18:12:33.959" v="65" actId="20577"/>
          <ac:spMkLst>
            <pc:docMk/>
            <pc:sldMk cId="3350161283" sldId="302"/>
            <ac:spMk id="4" creationId="{8D520FC2-50B3-A72C-35FF-E2289F7FF82B}"/>
          </ac:spMkLst>
        </pc:spChg>
        <pc:spChg chg="mod">
          <ac:chgData name="Ellie Cadman (2505178)" userId="S::2505178@student.uwtsd.ac.uk::ce6170b2-ac6f-4f0c-b16d-6134a39e8830" providerId="AD" clId="Web-{474D3F82-6FAB-6C82-9A8E-0B7ED0DBF70D}" dt="2025-11-20T18:01:26.424" v="19" actId="14100"/>
          <ac:spMkLst>
            <pc:docMk/>
            <pc:sldMk cId="3350161283" sldId="302"/>
            <ac:spMk id="5" creationId="{F9B338E8-1DBC-0FE2-455A-82806A977572}"/>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76F666D-E0C2-435B-BAA8-9287F9E5D38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19FEBCAF-CB3F-4928-91AA-D61472F880C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2F4712B4-1AE0-734B-BD0B-ED5EB8FC3B80}" type="datetime1">
              <a:rPr lang="en-US" smtClean="0"/>
              <a:t>11/24/2025</a:t>
            </a:fld>
            <a:endParaRPr lang="en-US"/>
          </a:p>
        </p:txBody>
      </p:sp>
      <p:sp>
        <p:nvSpPr>
          <p:cNvPr id="4" name="Footer Placeholder 3">
            <a:extLst>
              <a:ext uri="{FF2B5EF4-FFF2-40B4-BE49-F238E27FC236}">
                <a16:creationId xmlns:a16="http://schemas.microsoft.com/office/drawing/2014/main" id="{69256698-63C6-4CCC-81CB-EA5604C30F1E}"/>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r>
              <a:rPr lang="en-US"/>
              <a:t>Add footer</a:t>
            </a:r>
          </a:p>
        </p:txBody>
      </p:sp>
      <p:sp>
        <p:nvSpPr>
          <p:cNvPr id="5" name="Slide Number Placeholder 4">
            <a:extLst>
              <a:ext uri="{FF2B5EF4-FFF2-40B4-BE49-F238E27FC236}">
                <a16:creationId xmlns:a16="http://schemas.microsoft.com/office/drawing/2014/main" id="{B2467FDA-05D7-4760-A373-5D6AEAAF4278}"/>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682C0B10-7CAE-41E4-AB02-7E8B1FF2B898}" type="slidenum">
              <a:rPr lang="en-US" smtClean="0"/>
              <a:t>‹#›</a:t>
            </a:fld>
            <a:endParaRPr lang="en-US"/>
          </a:p>
        </p:txBody>
      </p:sp>
    </p:spTree>
    <p:extLst>
      <p:ext uri="{BB962C8B-B14F-4D97-AF65-F5344CB8AC3E}">
        <p14:creationId xmlns:p14="http://schemas.microsoft.com/office/powerpoint/2010/main" val="3687537592"/>
      </p:ext>
    </p:extLst>
  </p:cSld>
  <p:clrMap bg1="lt1" tx1="dk1" bg2="lt2" tx2="dk2" accent1="accent1" accent2="accent2" accent3="accent3" accent4="accent4" accent5="accent5" accent6="accent6" hlink="hlink" folHlink="folHlink"/>
  <p:hf hd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6709567-0710-7949-BFB0-34B4188750EB}" type="datetime1">
              <a:rPr lang="en-US" noProof="0" smtClean="0"/>
              <a:t>11/24/2025</a:t>
            </a:fld>
            <a:endParaRPr lang="en-US"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r>
              <a:rPr lang="en-US" noProof="0"/>
              <a:t>Add footer</a:t>
            </a:r>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530193B-564F-4854-8A52-728F3FB19C85}" type="slidenum">
              <a:rPr lang="en-US" noProof="0" smtClean="0"/>
              <a:t>‹#›</a:t>
            </a:fld>
            <a:endParaRPr lang="en-US" noProof="0"/>
          </a:p>
        </p:txBody>
      </p:sp>
    </p:spTree>
    <p:extLst>
      <p:ext uri="{BB962C8B-B14F-4D97-AF65-F5344CB8AC3E}">
        <p14:creationId xmlns:p14="http://schemas.microsoft.com/office/powerpoint/2010/main" val="3603816512"/>
      </p:ext>
    </p:extLst>
  </p:cSld>
  <p:clrMap bg1="lt1" tx1="dk1" bg2="lt2" tx2="dk2" accent1="accent1" accent2="accent2" accent3="accent3" accent4="accent4" accent5="accent5" accent6="accent6" hlink="hlink" folHlink="folHlink"/>
  <p:hf hd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First I have looked at a plan on what my entail boundaries of archeology are and what I would expect. From looking at these articles I found my main boundaries are legal, physical, geographical, and ethical issues.  I am going to look into these </a:t>
            </a:r>
            <a:endParaRPr lang="en-US" dirty="0"/>
          </a:p>
          <a:p>
            <a:r>
              <a:rPr lang="en-US" dirty="0">
                <a:ea typeface="Calibri"/>
                <a:cs typeface="Calibri"/>
              </a:rPr>
              <a:t>in detail to understand what issues I may face as a maritime archeologist. By looking at the examples of the boundaries I will face shows what I can focus on in this project and how I can break these boundaries.</a:t>
            </a:r>
            <a:endParaRPr lang="en-US" dirty="0"/>
          </a:p>
        </p:txBody>
      </p:sp>
      <p:sp>
        <p:nvSpPr>
          <p:cNvPr id="4" name="Footer Placeholder 3"/>
          <p:cNvSpPr>
            <a:spLocks noGrp="1"/>
          </p:cNvSpPr>
          <p:nvPr>
            <p:ph type="ftr" sz="quarter" idx="4"/>
          </p:nvPr>
        </p:nvSpPr>
        <p:spPr/>
        <p:txBody>
          <a:bodyPr/>
          <a:lstStyle/>
          <a:p>
            <a:r>
              <a:rPr lang="en-US" noProof="0"/>
              <a:t>Add footer</a:t>
            </a:r>
          </a:p>
        </p:txBody>
      </p:sp>
      <p:sp>
        <p:nvSpPr>
          <p:cNvPr id="5" name="Slide Number Placeholder 4"/>
          <p:cNvSpPr>
            <a:spLocks noGrp="1"/>
          </p:cNvSpPr>
          <p:nvPr>
            <p:ph type="sldNum" sz="quarter" idx="5"/>
          </p:nvPr>
        </p:nvSpPr>
        <p:spPr/>
        <p:txBody>
          <a:bodyPr/>
          <a:lstStyle/>
          <a:p>
            <a:fld id="{8530193B-564F-4854-8A52-728F3FB19C85}" type="slidenum">
              <a:rPr lang="en-US" noProof="0" smtClean="0"/>
              <a:t>2</a:t>
            </a:fld>
            <a:endParaRPr lang="en-US" noProof="0"/>
          </a:p>
        </p:txBody>
      </p:sp>
    </p:spTree>
    <p:extLst>
      <p:ext uri="{BB962C8B-B14F-4D97-AF65-F5344CB8AC3E}">
        <p14:creationId xmlns:p14="http://schemas.microsoft.com/office/powerpoint/2010/main" val="162877561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The first boundary that I looked at is the legal issues. There are different laws in place that would effect my work like the UNESCO 2001 convention that protects underwater archaeological sites from those who are trying to exploit these artifacts and sell them to different museum. The British museum has had an issue with this and has been accused of taking artifacts from all over the world. Although this law may </a:t>
            </a:r>
            <a:r>
              <a:rPr lang="en-US" err="1">
                <a:ea typeface="Calibri"/>
                <a:cs typeface="Calibri"/>
              </a:rPr>
              <a:t>interfea</a:t>
            </a:r>
            <a:r>
              <a:rPr lang="en-US" dirty="0">
                <a:ea typeface="Calibri"/>
                <a:cs typeface="Calibri"/>
              </a:rPr>
              <a:t> with my work it is also there to protect artifacts that are 100s years old.  the way that I would get through these boundaries' is to work with them and understand that is for the </a:t>
            </a:r>
            <a:r>
              <a:rPr lang="en-US">
                <a:ea typeface="Calibri"/>
                <a:cs typeface="Calibri"/>
              </a:rPr>
              <a:t>protection</a:t>
            </a:r>
            <a:r>
              <a:rPr lang="en-US" dirty="0">
                <a:ea typeface="Calibri"/>
                <a:cs typeface="Calibri"/>
              </a:rPr>
              <a:t> of my work.</a:t>
            </a:r>
          </a:p>
        </p:txBody>
      </p:sp>
      <p:sp>
        <p:nvSpPr>
          <p:cNvPr id="4" name="Footer Placeholder 3"/>
          <p:cNvSpPr>
            <a:spLocks noGrp="1"/>
          </p:cNvSpPr>
          <p:nvPr>
            <p:ph type="ftr" sz="quarter" idx="4"/>
          </p:nvPr>
        </p:nvSpPr>
        <p:spPr/>
        <p:txBody>
          <a:bodyPr/>
          <a:lstStyle/>
          <a:p>
            <a:r>
              <a:rPr lang="en-US" noProof="0"/>
              <a:t>Add footer</a:t>
            </a:r>
          </a:p>
        </p:txBody>
      </p:sp>
      <p:sp>
        <p:nvSpPr>
          <p:cNvPr id="5" name="Slide Number Placeholder 4"/>
          <p:cNvSpPr>
            <a:spLocks noGrp="1"/>
          </p:cNvSpPr>
          <p:nvPr>
            <p:ph type="sldNum" sz="quarter" idx="5"/>
          </p:nvPr>
        </p:nvSpPr>
        <p:spPr/>
        <p:txBody>
          <a:bodyPr/>
          <a:lstStyle/>
          <a:p>
            <a:fld id="{8530193B-564F-4854-8A52-728F3FB19C85}" type="slidenum">
              <a:rPr lang="en-US" noProof="0" smtClean="0"/>
              <a:t>3</a:t>
            </a:fld>
            <a:endParaRPr lang="en-US" noProof="0"/>
          </a:p>
        </p:txBody>
      </p:sp>
    </p:spTree>
    <p:extLst>
      <p:ext uri="{BB962C8B-B14F-4D97-AF65-F5344CB8AC3E}">
        <p14:creationId xmlns:p14="http://schemas.microsoft.com/office/powerpoint/2010/main" val="169891914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Looking at the other boundaries that I would face as a maritime archeologist is the geographical boundaries.  this focuses on how climate change is going to effect how I work and how I will have to move around these issues. Climate change will affect the rising sea levels as we can see that this is already happening as in Italy Venice this is already starting to sink in 2025, this will also then affect the coastal erosion also then damaging on how I would be able to these work as well. This means that I would have to dive much deeper into the ocean in worse conditions and weather. This would make my job much harder and I will have to find a way to work through these boundaries. For example, trying to work as a sustainable  archeologist and understand how my work will affect the planet also.</a:t>
            </a:r>
          </a:p>
        </p:txBody>
      </p:sp>
      <p:sp>
        <p:nvSpPr>
          <p:cNvPr id="4" name="Footer Placeholder 3"/>
          <p:cNvSpPr>
            <a:spLocks noGrp="1"/>
          </p:cNvSpPr>
          <p:nvPr>
            <p:ph type="ftr" sz="quarter" idx="4"/>
          </p:nvPr>
        </p:nvSpPr>
        <p:spPr/>
        <p:txBody>
          <a:bodyPr/>
          <a:lstStyle/>
          <a:p>
            <a:r>
              <a:rPr lang="en-US" noProof="0"/>
              <a:t>Add footer</a:t>
            </a:r>
          </a:p>
        </p:txBody>
      </p:sp>
      <p:sp>
        <p:nvSpPr>
          <p:cNvPr id="5" name="Slide Number Placeholder 4"/>
          <p:cNvSpPr>
            <a:spLocks noGrp="1"/>
          </p:cNvSpPr>
          <p:nvPr>
            <p:ph type="sldNum" sz="quarter" idx="5"/>
          </p:nvPr>
        </p:nvSpPr>
        <p:spPr/>
        <p:txBody>
          <a:bodyPr/>
          <a:lstStyle/>
          <a:p>
            <a:fld id="{8530193B-564F-4854-8A52-728F3FB19C85}" type="slidenum">
              <a:rPr lang="en-US" noProof="0" smtClean="0"/>
              <a:t>4</a:t>
            </a:fld>
            <a:endParaRPr lang="en-US" noProof="0"/>
          </a:p>
        </p:txBody>
      </p:sp>
    </p:spTree>
    <p:extLst>
      <p:ext uri="{BB962C8B-B14F-4D97-AF65-F5344CB8AC3E}">
        <p14:creationId xmlns:p14="http://schemas.microsoft.com/office/powerpoint/2010/main" val="351048545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Being an archeologist is to understand that this job does come with some ethical issues as where to I publish my findings to? I will probably work for a company as this time and understand that I do not want my work to get into the wrong hands. I believe that the artifacts that are found in one place should stay there and this is where the belong. This also links with my other boundaries' like the legal issues and also comes back to UNESCCO law and the protection of artifacts. I will work through this boundary by ensuring my morals of this job and to understand that money </a:t>
            </a:r>
            <a:r>
              <a:rPr lang="en-US" dirty="0" err="1">
                <a:ea typeface="Calibri"/>
                <a:cs typeface="Calibri"/>
              </a:rPr>
              <a:t>isnt</a:t>
            </a:r>
            <a:r>
              <a:rPr lang="en-US" dirty="0">
                <a:ea typeface="Calibri"/>
                <a:cs typeface="Calibri"/>
              </a:rPr>
              <a:t> always the answer in cause of ethical issues. </a:t>
            </a:r>
          </a:p>
        </p:txBody>
      </p:sp>
      <p:sp>
        <p:nvSpPr>
          <p:cNvPr id="4" name="Footer Placeholder 3"/>
          <p:cNvSpPr>
            <a:spLocks noGrp="1"/>
          </p:cNvSpPr>
          <p:nvPr>
            <p:ph type="ftr" sz="quarter" idx="4"/>
          </p:nvPr>
        </p:nvSpPr>
        <p:spPr/>
        <p:txBody>
          <a:bodyPr/>
          <a:lstStyle/>
          <a:p>
            <a:r>
              <a:rPr lang="en-US" noProof="0"/>
              <a:t>Add footer</a:t>
            </a:r>
          </a:p>
        </p:txBody>
      </p:sp>
      <p:sp>
        <p:nvSpPr>
          <p:cNvPr id="5" name="Slide Number Placeholder 4"/>
          <p:cNvSpPr>
            <a:spLocks noGrp="1"/>
          </p:cNvSpPr>
          <p:nvPr>
            <p:ph type="sldNum" sz="quarter" idx="5"/>
          </p:nvPr>
        </p:nvSpPr>
        <p:spPr/>
        <p:txBody>
          <a:bodyPr/>
          <a:lstStyle/>
          <a:p>
            <a:fld id="{8530193B-564F-4854-8A52-728F3FB19C85}" type="slidenum">
              <a:rPr lang="en-US" noProof="0" smtClean="0"/>
              <a:t>5</a:t>
            </a:fld>
            <a:endParaRPr lang="en-US" noProof="0"/>
          </a:p>
        </p:txBody>
      </p:sp>
    </p:spTree>
    <p:extLst>
      <p:ext uri="{BB962C8B-B14F-4D97-AF65-F5344CB8AC3E}">
        <p14:creationId xmlns:p14="http://schemas.microsoft.com/office/powerpoint/2010/main" val="149598433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The physical boundaries are quite personal to me and shows a part of me that I will have to train for this job. If I continue with maritime archeology this included spending lots of time underwater in deep sea leaves. This means I am going to have to learn how to dive. This is exciting to me and how more hobbies that could follow this. Travelling with job also is a positive to me as I get to learn on the job about different places  and the types of people who lived the4re way before me and how I can show an understanding of how this will support my studies.</a:t>
            </a:r>
          </a:p>
        </p:txBody>
      </p:sp>
      <p:sp>
        <p:nvSpPr>
          <p:cNvPr id="4" name="Footer Placeholder 3"/>
          <p:cNvSpPr>
            <a:spLocks noGrp="1"/>
          </p:cNvSpPr>
          <p:nvPr>
            <p:ph type="ftr" sz="quarter" idx="4"/>
          </p:nvPr>
        </p:nvSpPr>
        <p:spPr/>
        <p:txBody>
          <a:bodyPr/>
          <a:lstStyle/>
          <a:p>
            <a:r>
              <a:rPr lang="en-US" noProof="0"/>
              <a:t>Add footer</a:t>
            </a:r>
          </a:p>
        </p:txBody>
      </p:sp>
      <p:sp>
        <p:nvSpPr>
          <p:cNvPr id="5" name="Slide Number Placeholder 4"/>
          <p:cNvSpPr>
            <a:spLocks noGrp="1"/>
          </p:cNvSpPr>
          <p:nvPr>
            <p:ph type="sldNum" sz="quarter" idx="5"/>
          </p:nvPr>
        </p:nvSpPr>
        <p:spPr/>
        <p:txBody>
          <a:bodyPr/>
          <a:lstStyle/>
          <a:p>
            <a:fld id="{8530193B-564F-4854-8A52-728F3FB19C85}" type="slidenum">
              <a:rPr lang="en-US" noProof="0" smtClean="0"/>
              <a:t>6</a:t>
            </a:fld>
            <a:endParaRPr lang="en-US" noProof="0"/>
          </a:p>
        </p:txBody>
      </p:sp>
    </p:spTree>
    <p:extLst>
      <p:ext uri="{BB962C8B-B14F-4D97-AF65-F5344CB8AC3E}">
        <p14:creationId xmlns:p14="http://schemas.microsoft.com/office/powerpoint/2010/main" val="2721209836"/>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svg"/><Relationship Id="rId7" Type="http://schemas.openxmlformats.org/officeDocument/2006/relationships/image" Target="../media/image6.svg"/><Relationship Id="rId2" Type="http://schemas.openxmlformats.org/officeDocument/2006/relationships/image" Target="../media/image1.png"/><Relationship Id="rId1" Type="http://schemas.openxmlformats.org/officeDocument/2006/relationships/slideMaster" Target="../slideMasters/slideMaster1.xml"/><Relationship Id="rId6" Type="http://schemas.openxmlformats.org/officeDocument/2006/relationships/image" Target="../media/image5.png"/><Relationship Id="rId5" Type="http://schemas.openxmlformats.org/officeDocument/2006/relationships/image" Target="../media/image4.svg"/><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6.svg"/><Relationship Id="rId7" Type="http://schemas.openxmlformats.org/officeDocument/2006/relationships/image" Target="../media/image2.svg"/><Relationship Id="rId2" Type="http://schemas.openxmlformats.org/officeDocument/2006/relationships/image" Target="../media/image5.png"/><Relationship Id="rId1" Type="http://schemas.openxmlformats.org/officeDocument/2006/relationships/slideMaster" Target="../slideMasters/slideMaster1.xml"/><Relationship Id="rId6" Type="http://schemas.openxmlformats.org/officeDocument/2006/relationships/image" Target="../media/image1.png"/><Relationship Id="rId5" Type="http://schemas.openxmlformats.org/officeDocument/2006/relationships/image" Target="../media/image8.svg"/><Relationship Id="rId4" Type="http://schemas.openxmlformats.org/officeDocument/2006/relationships/image" Target="../media/image7.png"/></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 Id="rId5" Type="http://schemas.openxmlformats.org/officeDocument/2006/relationships/image" Target="../media/image2.svg"/><Relationship Id="rId4" Type="http://schemas.openxmlformats.org/officeDocument/2006/relationships/image" Target="../media/image1.png"/></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8.svg"/><Relationship Id="rId7" Type="http://schemas.openxmlformats.org/officeDocument/2006/relationships/image" Target="../media/image2.svg"/><Relationship Id="rId2" Type="http://schemas.openxmlformats.org/officeDocument/2006/relationships/image" Target="../media/image7.png"/><Relationship Id="rId1" Type="http://schemas.openxmlformats.org/officeDocument/2006/relationships/slideMaster" Target="../slideMasters/slideMaster1.xml"/><Relationship Id="rId6" Type="http://schemas.openxmlformats.org/officeDocument/2006/relationships/image" Target="../media/image1.png"/><Relationship Id="rId5" Type="http://schemas.openxmlformats.org/officeDocument/2006/relationships/image" Target="../media/image4.svg"/><Relationship Id="rId4" Type="http://schemas.openxmlformats.org/officeDocument/2006/relationships/image" Target="../media/image3.png"/></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bg>
      <p:bgPr>
        <a:solidFill>
          <a:schemeClr val="accent1">
            <a:lumMod val="5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FB901B-82D0-753E-153F-463C1DFF4EB8}"/>
              </a:ext>
            </a:extLst>
          </p:cNvPr>
          <p:cNvSpPr>
            <a:spLocks noGrp="1"/>
          </p:cNvSpPr>
          <p:nvPr>
            <p:ph type="title"/>
          </p:nvPr>
        </p:nvSpPr>
        <p:spPr>
          <a:xfrm>
            <a:off x="768096" y="996696"/>
            <a:ext cx="10689336" cy="3383280"/>
          </a:xfrm>
        </p:spPr>
        <p:txBody>
          <a:bodyPr lIns="91440" tIns="45720" rIns="91440" bIns="45720" anchor="t"/>
          <a:lstStyle>
            <a:lvl1pPr>
              <a:defRPr sz="6000" b="1">
                <a:solidFill>
                  <a:schemeClr val="bg1"/>
                </a:solidFill>
              </a:defRPr>
            </a:lvl1pPr>
          </a:lstStyle>
          <a:p>
            <a:r>
              <a:rPr lang="en-US"/>
              <a:t>Click to edit Master title style</a:t>
            </a:r>
          </a:p>
        </p:txBody>
      </p:sp>
      <p:sp>
        <p:nvSpPr>
          <p:cNvPr id="6" name="Text Placeholder 5">
            <a:extLst>
              <a:ext uri="{FF2B5EF4-FFF2-40B4-BE49-F238E27FC236}">
                <a16:creationId xmlns:a16="http://schemas.microsoft.com/office/drawing/2014/main" id="{AB9FF1EC-CF79-CED7-3907-6CC3EC921B45}"/>
              </a:ext>
            </a:extLst>
          </p:cNvPr>
          <p:cNvSpPr>
            <a:spLocks noGrp="1"/>
          </p:cNvSpPr>
          <p:nvPr>
            <p:ph type="body" sz="quarter" idx="10"/>
          </p:nvPr>
        </p:nvSpPr>
        <p:spPr>
          <a:xfrm>
            <a:off x="6099048" y="4718304"/>
            <a:ext cx="5367528" cy="1371600"/>
          </a:xfrm>
        </p:spPr>
        <p:txBody>
          <a:bodyPr anchor="b"/>
          <a:lstStyle>
            <a:lvl1pPr marL="0" indent="0">
              <a:buNone/>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p:txBody>
      </p:sp>
      <p:pic>
        <p:nvPicPr>
          <p:cNvPr id="19" name="Graphic 18">
            <a:extLst>
              <a:ext uri="{FF2B5EF4-FFF2-40B4-BE49-F238E27FC236}">
                <a16:creationId xmlns:a16="http://schemas.microsoft.com/office/drawing/2014/main" id="{BD2B87EC-C19D-D312-C5D1-68C7B3D3F342}"/>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l="-577" r="47068" b="26177"/>
          <a:stretch/>
        </p:blipFill>
        <p:spPr>
          <a:xfrm rot="5400000" flipH="1" flipV="1">
            <a:off x="8037001" y="-183083"/>
            <a:ext cx="3971922" cy="4338081"/>
          </a:xfrm>
          <a:prstGeom prst="rect">
            <a:avLst/>
          </a:prstGeom>
        </p:spPr>
      </p:pic>
      <p:pic>
        <p:nvPicPr>
          <p:cNvPr id="17" name="Graphic 16">
            <a:extLst>
              <a:ext uri="{FF2B5EF4-FFF2-40B4-BE49-F238E27FC236}">
                <a16:creationId xmlns:a16="http://schemas.microsoft.com/office/drawing/2014/main" id="{CA27C1C0-4175-DDF3-7F04-05A1FF4F83EA}"/>
              </a:ext>
            </a:extLst>
          </p:cNvPr>
          <p:cNvPicPr>
            <a:picLocks noChangeAspect="1"/>
          </p:cNvPicPr>
          <p:nvPr userDrawn="1"/>
        </p:nvPicPr>
        <p:blipFill rotWithShape="1">
          <a:blip r:embed="rId4">
            <a:extLst>
              <a:ext uri="{96DAC541-7B7A-43D3-8B79-37D633B846F1}">
                <asvg:svgBlip xmlns:asvg="http://schemas.microsoft.com/office/drawing/2016/SVG/main" r:embed="rId5"/>
              </a:ext>
            </a:extLst>
          </a:blip>
          <a:srcRect l="-1" t="1" r="26660" b="31913"/>
          <a:stretch/>
        </p:blipFill>
        <p:spPr>
          <a:xfrm flipH="1">
            <a:off x="-2" y="2786671"/>
            <a:ext cx="2626743" cy="4071330"/>
          </a:xfrm>
          <a:prstGeom prst="rect">
            <a:avLst/>
          </a:prstGeom>
        </p:spPr>
      </p:pic>
      <p:pic>
        <p:nvPicPr>
          <p:cNvPr id="15" name="Graphic 14">
            <a:extLst>
              <a:ext uri="{FF2B5EF4-FFF2-40B4-BE49-F238E27FC236}">
                <a16:creationId xmlns:a16="http://schemas.microsoft.com/office/drawing/2014/main" id="{8F59A96A-1EEC-D106-BC8B-FBC3D022D6C2}"/>
              </a:ext>
            </a:extLst>
          </p:cNvPr>
          <p:cNvPicPr>
            <a:picLocks noChangeAspect="1"/>
          </p:cNvPicPr>
          <p:nvPr userDrawn="1"/>
        </p:nvPicPr>
        <p:blipFill rotWithShape="1">
          <a:blip r:embed="rId6">
            <a:extLst>
              <a:ext uri="{96DAC541-7B7A-43D3-8B79-37D633B846F1}">
                <asvg:svgBlip xmlns:asvg="http://schemas.microsoft.com/office/drawing/2016/SVG/main" r:embed="rId7"/>
              </a:ext>
            </a:extLst>
          </a:blip>
          <a:srcRect b="49606"/>
          <a:stretch/>
        </p:blipFill>
        <p:spPr>
          <a:xfrm flipH="1">
            <a:off x="1634272" y="4519948"/>
            <a:ext cx="3527989" cy="2338052"/>
          </a:xfrm>
          <a:prstGeom prst="rect">
            <a:avLst/>
          </a:prstGeom>
        </p:spPr>
      </p:pic>
    </p:spTree>
    <p:extLst>
      <p:ext uri="{BB962C8B-B14F-4D97-AF65-F5344CB8AC3E}">
        <p14:creationId xmlns:p14="http://schemas.microsoft.com/office/powerpoint/2010/main" val="38092892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01">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FAF073C-F11E-EB24-742E-8B7ED02C877E}"/>
              </a:ext>
            </a:extLst>
          </p:cNvPr>
          <p:cNvSpPr>
            <a:spLocks noGrp="1"/>
          </p:cNvSpPr>
          <p:nvPr>
            <p:ph type="title"/>
          </p:nvPr>
        </p:nvSpPr>
        <p:spPr/>
        <p:txBody>
          <a:bodyPr/>
          <a:lstStyle/>
          <a:p>
            <a:r>
              <a:rPr lang="en-US"/>
              <a:t>Click to edit Master title style</a:t>
            </a:r>
          </a:p>
        </p:txBody>
      </p:sp>
      <p:sp>
        <p:nvSpPr>
          <p:cNvPr id="6" name="Content Placeholder 5">
            <a:extLst>
              <a:ext uri="{FF2B5EF4-FFF2-40B4-BE49-F238E27FC236}">
                <a16:creationId xmlns:a16="http://schemas.microsoft.com/office/drawing/2014/main" id="{BC168D94-20DF-9647-607F-3DEBED05ECEB}"/>
              </a:ext>
            </a:extLst>
          </p:cNvPr>
          <p:cNvSpPr>
            <a:spLocks noGrp="1"/>
          </p:cNvSpPr>
          <p:nvPr>
            <p:ph sz="quarter" idx="12"/>
          </p:nvPr>
        </p:nvSpPr>
        <p:spPr>
          <a:xfrm>
            <a:off x="6519672" y="2130552"/>
            <a:ext cx="4910328" cy="3959352"/>
          </a:xfrm>
        </p:spPr>
        <p:txBody>
          <a:bodyPr anchor="b"/>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Slide Number Placeholder 2">
            <a:extLst>
              <a:ext uri="{FF2B5EF4-FFF2-40B4-BE49-F238E27FC236}">
                <a16:creationId xmlns:a16="http://schemas.microsoft.com/office/drawing/2014/main" id="{E039C676-DCFE-2801-253F-061508F6110B}"/>
              </a:ext>
            </a:extLst>
          </p:cNvPr>
          <p:cNvSpPr>
            <a:spLocks noGrp="1"/>
          </p:cNvSpPr>
          <p:nvPr>
            <p:ph type="sldNum" sz="quarter" idx="10"/>
          </p:nvPr>
        </p:nvSpPr>
        <p:spPr/>
        <p:txBody>
          <a:bodyPr/>
          <a:lstStyle/>
          <a:p>
            <a:pPr algn="ctr"/>
            <a:fld id="{19B51A1E-902D-48AF-9020-955120F399B6}" type="slidenum">
              <a:rPr lang="en-US" smtClean="0"/>
              <a:pPr algn="ctr"/>
              <a:t>‹#›</a:t>
            </a:fld>
            <a:endParaRPr lang="en-US"/>
          </a:p>
        </p:txBody>
      </p:sp>
      <p:sp>
        <p:nvSpPr>
          <p:cNvPr id="4" name="Footer Placeholder 3">
            <a:extLst>
              <a:ext uri="{FF2B5EF4-FFF2-40B4-BE49-F238E27FC236}">
                <a16:creationId xmlns:a16="http://schemas.microsoft.com/office/drawing/2014/main" id="{BB11874E-F900-D5BE-5274-49CBA7F946EC}"/>
              </a:ext>
            </a:extLst>
          </p:cNvPr>
          <p:cNvSpPr>
            <a:spLocks noGrp="1"/>
          </p:cNvSpPr>
          <p:nvPr>
            <p:ph type="ftr" sz="quarter" idx="11"/>
          </p:nvPr>
        </p:nvSpPr>
        <p:spPr/>
        <p:txBody>
          <a:bodyPr/>
          <a:lstStyle/>
          <a:p>
            <a:r>
              <a:rPr lang="en-US"/>
              <a:t>Add Footer</a:t>
            </a:r>
          </a:p>
        </p:txBody>
      </p:sp>
    </p:spTree>
    <p:extLst>
      <p:ext uri="{BB962C8B-B14F-4D97-AF65-F5344CB8AC3E}">
        <p14:creationId xmlns:p14="http://schemas.microsoft.com/office/powerpoint/2010/main" val="30550169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content, and image 01">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FAF073C-F11E-EB24-742E-8B7ED02C877E}"/>
              </a:ext>
            </a:extLst>
          </p:cNvPr>
          <p:cNvSpPr>
            <a:spLocks noGrp="1"/>
          </p:cNvSpPr>
          <p:nvPr>
            <p:ph type="title"/>
          </p:nvPr>
        </p:nvSpPr>
        <p:spPr>
          <a:xfrm>
            <a:off x="4892040" y="996696"/>
            <a:ext cx="6528816" cy="914400"/>
          </a:xfrm>
        </p:spPr>
        <p:txBody>
          <a:bodyPr/>
          <a:lstStyle/>
          <a:p>
            <a:r>
              <a:rPr lang="en-US"/>
              <a:t>Click to edit Master title style</a:t>
            </a:r>
          </a:p>
        </p:txBody>
      </p:sp>
      <p:sp>
        <p:nvSpPr>
          <p:cNvPr id="8" name="Picture Placeholder 7">
            <a:extLst>
              <a:ext uri="{FF2B5EF4-FFF2-40B4-BE49-F238E27FC236}">
                <a16:creationId xmlns:a16="http://schemas.microsoft.com/office/drawing/2014/main" id="{83C7080A-051C-2507-F252-F68346430154}"/>
              </a:ext>
            </a:extLst>
          </p:cNvPr>
          <p:cNvSpPr>
            <a:spLocks noGrp="1"/>
          </p:cNvSpPr>
          <p:nvPr>
            <p:ph type="pic" sz="quarter" idx="13"/>
          </p:nvPr>
        </p:nvSpPr>
        <p:spPr>
          <a:xfrm>
            <a:off x="457200" y="996950"/>
            <a:ext cx="3971925" cy="5857875"/>
          </a:xfrm>
        </p:spPr>
        <p:txBody>
          <a:bodyPr/>
          <a:lstStyle>
            <a:lvl1pPr marL="0" indent="0">
              <a:buNone/>
              <a:defRPr/>
            </a:lvl1pPr>
          </a:lstStyle>
          <a:p>
            <a:endParaRPr lang="en-US"/>
          </a:p>
        </p:txBody>
      </p:sp>
      <p:sp>
        <p:nvSpPr>
          <p:cNvPr id="6" name="Content Placeholder 5">
            <a:extLst>
              <a:ext uri="{FF2B5EF4-FFF2-40B4-BE49-F238E27FC236}">
                <a16:creationId xmlns:a16="http://schemas.microsoft.com/office/drawing/2014/main" id="{BC168D94-20DF-9647-607F-3DEBED05ECEB}"/>
              </a:ext>
            </a:extLst>
          </p:cNvPr>
          <p:cNvSpPr>
            <a:spLocks noGrp="1"/>
          </p:cNvSpPr>
          <p:nvPr>
            <p:ph sz="quarter" idx="12"/>
          </p:nvPr>
        </p:nvSpPr>
        <p:spPr>
          <a:xfrm>
            <a:off x="4919472" y="2130552"/>
            <a:ext cx="6510528" cy="3959352"/>
          </a:xfrm>
        </p:spPr>
        <p:txBody>
          <a:bodyPr anchor="b"/>
          <a:lstStyle>
            <a:lvl1pPr marL="0" indent="0">
              <a:buNone/>
              <a:defRPr/>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BB11874E-F900-D5BE-5274-49CBA7F946EC}"/>
              </a:ext>
            </a:extLst>
          </p:cNvPr>
          <p:cNvSpPr>
            <a:spLocks noGrp="1"/>
          </p:cNvSpPr>
          <p:nvPr>
            <p:ph type="ftr" sz="quarter" idx="11"/>
          </p:nvPr>
        </p:nvSpPr>
        <p:spPr/>
        <p:txBody>
          <a:bodyPr/>
          <a:lstStyle/>
          <a:p>
            <a:r>
              <a:rPr lang="en-US"/>
              <a:t>Add Footer</a:t>
            </a:r>
          </a:p>
        </p:txBody>
      </p:sp>
      <p:sp>
        <p:nvSpPr>
          <p:cNvPr id="3" name="Slide Number Placeholder 2">
            <a:extLst>
              <a:ext uri="{FF2B5EF4-FFF2-40B4-BE49-F238E27FC236}">
                <a16:creationId xmlns:a16="http://schemas.microsoft.com/office/drawing/2014/main" id="{E039C676-DCFE-2801-253F-061508F6110B}"/>
              </a:ext>
            </a:extLst>
          </p:cNvPr>
          <p:cNvSpPr>
            <a:spLocks noGrp="1"/>
          </p:cNvSpPr>
          <p:nvPr>
            <p:ph type="sldNum" sz="quarter" idx="10"/>
          </p:nvPr>
        </p:nvSpPr>
        <p:spPr/>
        <p:txBody>
          <a:bodyPr/>
          <a:lstStyle>
            <a:lvl1pPr algn="ctr">
              <a:defRPr/>
            </a:lvl1pPr>
          </a:lstStyle>
          <a:p>
            <a:fld id="{19B51A1E-902D-48AF-9020-955120F399B6}" type="slidenum">
              <a:rPr lang="en-US" smtClean="0"/>
              <a:pPr/>
              <a:t>‹#›</a:t>
            </a:fld>
            <a:endParaRPr lang="en-US"/>
          </a:p>
        </p:txBody>
      </p:sp>
    </p:spTree>
    <p:extLst>
      <p:ext uri="{BB962C8B-B14F-4D97-AF65-F5344CB8AC3E}">
        <p14:creationId xmlns:p14="http://schemas.microsoft.com/office/powerpoint/2010/main" val="24901275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ection break 01">
    <p:bg>
      <p:bgPr>
        <a:solidFill>
          <a:schemeClr val="accent1">
            <a:lumMod val="5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FB901B-82D0-753E-153F-463C1DFF4EB8}"/>
              </a:ext>
            </a:extLst>
          </p:cNvPr>
          <p:cNvSpPr>
            <a:spLocks noGrp="1"/>
          </p:cNvSpPr>
          <p:nvPr>
            <p:ph type="title"/>
          </p:nvPr>
        </p:nvSpPr>
        <p:spPr>
          <a:xfrm>
            <a:off x="1225296" y="1691640"/>
            <a:ext cx="7708392" cy="2916936"/>
          </a:xfrm>
        </p:spPr>
        <p:txBody>
          <a:bodyPr lIns="91440" tIns="45720" rIns="91440" bIns="45720" anchor="b"/>
          <a:lstStyle>
            <a:lvl1pPr>
              <a:defRPr sz="6000" b="1">
                <a:solidFill>
                  <a:schemeClr val="bg1"/>
                </a:solidFill>
              </a:defRPr>
            </a:lvl1pPr>
          </a:lstStyle>
          <a:p>
            <a:r>
              <a:rPr lang="en-US"/>
              <a:t>Click to edit Master title style</a:t>
            </a:r>
          </a:p>
        </p:txBody>
      </p:sp>
      <p:sp>
        <p:nvSpPr>
          <p:cNvPr id="6" name="Text Placeholder 5">
            <a:extLst>
              <a:ext uri="{FF2B5EF4-FFF2-40B4-BE49-F238E27FC236}">
                <a16:creationId xmlns:a16="http://schemas.microsoft.com/office/drawing/2014/main" id="{AB9FF1EC-CF79-CED7-3907-6CC3EC921B45}"/>
              </a:ext>
            </a:extLst>
          </p:cNvPr>
          <p:cNvSpPr>
            <a:spLocks noGrp="1"/>
          </p:cNvSpPr>
          <p:nvPr>
            <p:ph type="body" sz="quarter" idx="10"/>
          </p:nvPr>
        </p:nvSpPr>
        <p:spPr>
          <a:xfrm>
            <a:off x="1225296" y="5001768"/>
            <a:ext cx="7251192" cy="1088136"/>
          </a:xfrm>
        </p:spPr>
        <p:txBody>
          <a:bodyPr anchor="b"/>
          <a:lstStyle>
            <a:lvl1pPr marL="0" indent="0">
              <a:buNone/>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p:txBody>
      </p:sp>
      <p:pic>
        <p:nvPicPr>
          <p:cNvPr id="3" name="Graphic 2">
            <a:extLst>
              <a:ext uri="{FF2B5EF4-FFF2-40B4-BE49-F238E27FC236}">
                <a16:creationId xmlns:a16="http://schemas.microsoft.com/office/drawing/2014/main" id="{EDBCB114-3994-3B78-91C3-3970219AB034}"/>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t="-15397" b="35439"/>
          <a:stretch/>
        </p:blipFill>
        <p:spPr>
          <a:xfrm rot="16200000">
            <a:off x="8573175" y="595473"/>
            <a:ext cx="3527989" cy="3709665"/>
          </a:xfrm>
          <a:prstGeom prst="rect">
            <a:avLst/>
          </a:prstGeom>
        </p:spPr>
      </p:pic>
      <p:pic>
        <p:nvPicPr>
          <p:cNvPr id="4" name="Graphic 3">
            <a:extLst>
              <a:ext uri="{FF2B5EF4-FFF2-40B4-BE49-F238E27FC236}">
                <a16:creationId xmlns:a16="http://schemas.microsoft.com/office/drawing/2014/main" id="{1954D399-E3CD-888F-FCF9-DA0F34C64395}"/>
              </a:ext>
            </a:extLst>
          </p:cNvPr>
          <p:cNvPicPr>
            <a:picLocks noChangeAspect="1"/>
          </p:cNvPicPr>
          <p:nvPr userDrawn="1"/>
        </p:nvPicPr>
        <p:blipFill rotWithShape="1">
          <a:blip r:embed="rId4">
            <a:extLst>
              <a:ext uri="{96DAC541-7B7A-43D3-8B79-37D633B846F1}">
                <asvg:svgBlip xmlns:asvg="http://schemas.microsoft.com/office/drawing/2016/SVG/main" r:embed="rId5"/>
              </a:ext>
            </a:extLst>
          </a:blip>
          <a:srcRect r="25157" b="13214"/>
          <a:stretch/>
        </p:blipFill>
        <p:spPr>
          <a:xfrm>
            <a:off x="8329613" y="3429000"/>
            <a:ext cx="3862387" cy="3429000"/>
          </a:xfrm>
          <a:prstGeom prst="rect">
            <a:avLst/>
          </a:prstGeom>
        </p:spPr>
      </p:pic>
      <p:pic>
        <p:nvPicPr>
          <p:cNvPr id="5" name="Graphic 4">
            <a:extLst>
              <a:ext uri="{FF2B5EF4-FFF2-40B4-BE49-F238E27FC236}">
                <a16:creationId xmlns:a16="http://schemas.microsoft.com/office/drawing/2014/main" id="{4CC75E85-8A16-65D2-BB9D-7966D18A9C8F}"/>
              </a:ext>
            </a:extLst>
          </p:cNvPr>
          <p:cNvPicPr>
            <a:picLocks noChangeAspect="1"/>
          </p:cNvPicPr>
          <p:nvPr userDrawn="1"/>
        </p:nvPicPr>
        <p:blipFill rotWithShape="1">
          <a:blip r:embed="rId6">
            <a:extLst>
              <a:ext uri="{96DAC541-7B7A-43D3-8B79-37D633B846F1}">
                <asvg:svgBlip xmlns:asvg="http://schemas.microsoft.com/office/drawing/2016/SVG/main" r:embed="rId7"/>
              </a:ext>
            </a:extLst>
          </a:blip>
          <a:srcRect l="1" r="47260" b="26651"/>
          <a:stretch/>
        </p:blipFill>
        <p:spPr>
          <a:xfrm rot="16200000" flipV="1">
            <a:off x="197728" y="-197735"/>
            <a:ext cx="3914776" cy="4310243"/>
          </a:xfrm>
          <a:prstGeom prst="rect">
            <a:avLst/>
          </a:prstGeom>
        </p:spPr>
      </p:pic>
    </p:spTree>
    <p:extLst>
      <p:ext uri="{BB962C8B-B14F-4D97-AF65-F5344CB8AC3E}">
        <p14:creationId xmlns:p14="http://schemas.microsoft.com/office/powerpoint/2010/main" val="36496845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ontent 02">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FAF073C-F11E-EB24-742E-8B7ED02C877E}"/>
              </a:ext>
            </a:extLst>
          </p:cNvPr>
          <p:cNvSpPr>
            <a:spLocks noGrp="1"/>
          </p:cNvSpPr>
          <p:nvPr>
            <p:ph type="title"/>
          </p:nvPr>
        </p:nvSpPr>
        <p:spPr>
          <a:xfrm>
            <a:off x="768096" y="996696"/>
            <a:ext cx="10652760" cy="914400"/>
          </a:xfrm>
        </p:spPr>
        <p:txBody>
          <a:bodyPr/>
          <a:lstStyle/>
          <a:p>
            <a:r>
              <a:rPr lang="en-US"/>
              <a:t>Click to edit Master title style</a:t>
            </a:r>
          </a:p>
        </p:txBody>
      </p:sp>
      <p:sp>
        <p:nvSpPr>
          <p:cNvPr id="6" name="Content Placeholder 5">
            <a:extLst>
              <a:ext uri="{FF2B5EF4-FFF2-40B4-BE49-F238E27FC236}">
                <a16:creationId xmlns:a16="http://schemas.microsoft.com/office/drawing/2014/main" id="{BC168D94-20DF-9647-607F-3DEBED05ECEB}"/>
              </a:ext>
            </a:extLst>
          </p:cNvPr>
          <p:cNvSpPr>
            <a:spLocks noGrp="1"/>
          </p:cNvSpPr>
          <p:nvPr>
            <p:ph sz="quarter" idx="12"/>
          </p:nvPr>
        </p:nvSpPr>
        <p:spPr>
          <a:xfrm>
            <a:off x="768096" y="2130552"/>
            <a:ext cx="4910328" cy="3959352"/>
          </a:xfrm>
        </p:spPr>
        <p:txBody>
          <a:bodyPr anchor="b"/>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BB11874E-F900-D5BE-5274-49CBA7F946EC}"/>
              </a:ext>
            </a:extLst>
          </p:cNvPr>
          <p:cNvSpPr>
            <a:spLocks noGrp="1"/>
          </p:cNvSpPr>
          <p:nvPr>
            <p:ph type="ftr" sz="quarter" idx="11"/>
          </p:nvPr>
        </p:nvSpPr>
        <p:spPr/>
        <p:txBody>
          <a:bodyPr/>
          <a:lstStyle/>
          <a:p>
            <a:r>
              <a:rPr lang="en-US"/>
              <a:t>Add Footer</a:t>
            </a:r>
          </a:p>
        </p:txBody>
      </p:sp>
      <p:sp>
        <p:nvSpPr>
          <p:cNvPr id="3" name="Slide Number Placeholder 2">
            <a:extLst>
              <a:ext uri="{FF2B5EF4-FFF2-40B4-BE49-F238E27FC236}">
                <a16:creationId xmlns:a16="http://schemas.microsoft.com/office/drawing/2014/main" id="{E039C676-DCFE-2801-253F-061508F6110B}"/>
              </a:ext>
            </a:extLst>
          </p:cNvPr>
          <p:cNvSpPr>
            <a:spLocks noGrp="1"/>
          </p:cNvSpPr>
          <p:nvPr>
            <p:ph type="sldNum" sz="quarter" idx="10"/>
          </p:nvPr>
        </p:nvSpPr>
        <p:spPr/>
        <p:txBody>
          <a:bodyPr/>
          <a:lstStyle/>
          <a:p>
            <a:pPr algn="ctr"/>
            <a:fld id="{19B51A1E-902D-48AF-9020-955120F399B6}" type="slidenum">
              <a:rPr lang="en-US" smtClean="0"/>
              <a:pPr algn="ctr"/>
              <a:t>‹#›</a:t>
            </a:fld>
            <a:endParaRPr lang="en-US"/>
          </a:p>
        </p:txBody>
      </p:sp>
    </p:spTree>
    <p:extLst>
      <p:ext uri="{BB962C8B-B14F-4D97-AF65-F5344CB8AC3E}">
        <p14:creationId xmlns:p14="http://schemas.microsoft.com/office/powerpoint/2010/main" val="37343947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Section break 02">
    <p:bg>
      <p:bgPr>
        <a:solidFill>
          <a:schemeClr val="accent1">
            <a:lumMod val="5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FB901B-82D0-753E-153F-463C1DFF4EB8}"/>
              </a:ext>
            </a:extLst>
          </p:cNvPr>
          <p:cNvSpPr>
            <a:spLocks noGrp="1"/>
          </p:cNvSpPr>
          <p:nvPr>
            <p:ph type="title"/>
          </p:nvPr>
        </p:nvSpPr>
        <p:spPr>
          <a:xfrm>
            <a:off x="6099048" y="996696"/>
            <a:ext cx="5641848" cy="4855464"/>
          </a:xfrm>
        </p:spPr>
        <p:txBody>
          <a:bodyPr lIns="91440" tIns="45720" rIns="91440" bIns="45720" anchor="ctr"/>
          <a:lstStyle>
            <a:lvl1pPr>
              <a:defRPr sz="6000" b="1">
                <a:solidFill>
                  <a:schemeClr val="bg1"/>
                </a:solidFill>
              </a:defRPr>
            </a:lvl1pPr>
          </a:lstStyle>
          <a:p>
            <a:r>
              <a:rPr lang="en-US"/>
              <a:t>Click to edit Master title style</a:t>
            </a:r>
          </a:p>
        </p:txBody>
      </p:sp>
      <p:sp>
        <p:nvSpPr>
          <p:cNvPr id="927" name="Picture Placeholder 926">
            <a:extLst>
              <a:ext uri="{FF2B5EF4-FFF2-40B4-BE49-F238E27FC236}">
                <a16:creationId xmlns:a16="http://schemas.microsoft.com/office/drawing/2014/main" id="{E0D9F5FD-31A3-F83E-0559-2C0434E0046C}"/>
              </a:ext>
            </a:extLst>
          </p:cNvPr>
          <p:cNvSpPr>
            <a:spLocks noGrp="1"/>
          </p:cNvSpPr>
          <p:nvPr>
            <p:ph type="pic" sz="quarter" idx="13"/>
          </p:nvPr>
        </p:nvSpPr>
        <p:spPr>
          <a:xfrm>
            <a:off x="1078992" y="0"/>
            <a:ext cx="3971925" cy="5857875"/>
          </a:xfrm>
          <a:custGeom>
            <a:avLst/>
            <a:gdLst>
              <a:gd name="connsiteX0" fmla="*/ 0 w 3971925"/>
              <a:gd name="connsiteY0" fmla="*/ 0 h 5857875"/>
              <a:gd name="connsiteX1" fmla="*/ 3971925 w 3971925"/>
              <a:gd name="connsiteY1" fmla="*/ 0 h 5857875"/>
              <a:gd name="connsiteX2" fmla="*/ 3971925 w 3971925"/>
              <a:gd name="connsiteY2" fmla="*/ 5857875 h 5857875"/>
              <a:gd name="connsiteX3" fmla="*/ 1972187 w 3971925"/>
              <a:gd name="connsiteY3" fmla="*/ 5857875 h 5857875"/>
              <a:gd name="connsiteX4" fmla="*/ 1978760 w 3971925"/>
              <a:gd name="connsiteY4" fmla="*/ 5848548 h 5857875"/>
              <a:gd name="connsiteX5" fmla="*/ 2015275 w 3971925"/>
              <a:gd name="connsiteY5" fmla="*/ 5713664 h 5857875"/>
              <a:gd name="connsiteX6" fmla="*/ 2015275 w 3971925"/>
              <a:gd name="connsiteY6" fmla="*/ 5713663 h 5857875"/>
              <a:gd name="connsiteX7" fmla="*/ 2010932 w 3971925"/>
              <a:gd name="connsiteY7" fmla="*/ 5713083 h 5857875"/>
              <a:gd name="connsiteX8" fmla="*/ 2010064 w 3971925"/>
              <a:gd name="connsiteY8" fmla="*/ 5713083 h 5857875"/>
              <a:gd name="connsiteX9" fmla="*/ 1871116 w 3971925"/>
              <a:gd name="connsiteY9" fmla="*/ 5759476 h 5857875"/>
              <a:gd name="connsiteX10" fmla="*/ 1753300 w 3971925"/>
              <a:gd name="connsiteY10" fmla="*/ 5793691 h 5857875"/>
              <a:gd name="connsiteX11" fmla="*/ 1717404 w 3971925"/>
              <a:gd name="connsiteY11" fmla="*/ 5835082 h 5857875"/>
              <a:gd name="connsiteX12" fmla="*/ 1704691 w 3971925"/>
              <a:gd name="connsiteY12" fmla="*/ 5857875 h 5857875"/>
              <a:gd name="connsiteX13" fmla="*/ 0 w 3971925"/>
              <a:gd name="connsiteY13" fmla="*/ 5857875 h 58578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971925" h="5857875">
                <a:moveTo>
                  <a:pt x="0" y="0"/>
                </a:moveTo>
                <a:lnTo>
                  <a:pt x="3971925" y="0"/>
                </a:lnTo>
                <a:lnTo>
                  <a:pt x="3971925" y="5857875"/>
                </a:lnTo>
                <a:lnTo>
                  <a:pt x="1972187" y="5857875"/>
                </a:lnTo>
                <a:lnTo>
                  <a:pt x="1978760" y="5848548"/>
                </a:lnTo>
                <a:cubicBezTo>
                  <a:pt x="2003551" y="5807990"/>
                  <a:pt x="2018531" y="5763681"/>
                  <a:pt x="2015275" y="5713664"/>
                </a:cubicBezTo>
                <a:lnTo>
                  <a:pt x="2015275" y="5713663"/>
                </a:lnTo>
                <a:cubicBezTo>
                  <a:pt x="2015275" y="5711343"/>
                  <a:pt x="2011801" y="5711343"/>
                  <a:pt x="2010932" y="5713083"/>
                </a:cubicBezTo>
                <a:cubicBezTo>
                  <a:pt x="2010643" y="5713083"/>
                  <a:pt x="2010354" y="5713083"/>
                  <a:pt x="2010064" y="5713083"/>
                </a:cubicBezTo>
                <a:cubicBezTo>
                  <a:pt x="1966643" y="5741499"/>
                  <a:pt x="1921774" y="5751937"/>
                  <a:pt x="1871116" y="5759476"/>
                </a:cubicBezTo>
                <a:cubicBezTo>
                  <a:pt x="1832326" y="5765275"/>
                  <a:pt x="1786010" y="5769045"/>
                  <a:pt x="1753300" y="5793691"/>
                </a:cubicBezTo>
                <a:cubicBezTo>
                  <a:pt x="1738970" y="5804419"/>
                  <a:pt x="1727463" y="5819134"/>
                  <a:pt x="1717404" y="5835082"/>
                </a:cubicBezTo>
                <a:lnTo>
                  <a:pt x="1704691" y="5857875"/>
                </a:lnTo>
                <a:lnTo>
                  <a:pt x="0" y="5857875"/>
                </a:lnTo>
                <a:close/>
              </a:path>
            </a:pathLst>
          </a:custGeom>
        </p:spPr>
        <p:txBody>
          <a:bodyPr wrap="square">
            <a:noAutofit/>
          </a:bodyPr>
          <a:lstStyle>
            <a:lvl1pPr marL="0" indent="0" algn="ctr">
              <a:buNone/>
              <a:defRPr>
                <a:solidFill>
                  <a:schemeClr val="bg1"/>
                </a:solidFill>
              </a:defRPr>
            </a:lvl1pPr>
          </a:lstStyle>
          <a:p>
            <a:endParaRPr lang="en-US"/>
          </a:p>
        </p:txBody>
      </p:sp>
      <p:pic>
        <p:nvPicPr>
          <p:cNvPr id="7" name="Graphic 6">
            <a:extLst>
              <a:ext uri="{FF2B5EF4-FFF2-40B4-BE49-F238E27FC236}">
                <a16:creationId xmlns:a16="http://schemas.microsoft.com/office/drawing/2014/main" id="{AE730C61-B0A5-15E4-EBDC-4DAA74F02702}"/>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l="21652" b="34005"/>
          <a:stretch/>
        </p:blipFill>
        <p:spPr>
          <a:xfrm rot="5400000" flipH="1" flipV="1">
            <a:off x="9278992" y="3944992"/>
            <a:ext cx="2764120" cy="3061895"/>
          </a:xfrm>
          <a:prstGeom prst="rect">
            <a:avLst/>
          </a:prstGeom>
        </p:spPr>
      </p:pic>
      <p:pic>
        <p:nvPicPr>
          <p:cNvPr id="876" name="Graphic 875">
            <a:extLst>
              <a:ext uri="{FF2B5EF4-FFF2-40B4-BE49-F238E27FC236}">
                <a16:creationId xmlns:a16="http://schemas.microsoft.com/office/drawing/2014/main" id="{1AD600CE-8F3B-12A6-46EE-EFDBB7A1BB95}"/>
              </a:ext>
            </a:extLst>
          </p:cNvPr>
          <p:cNvPicPr>
            <a:picLocks noChangeAspect="1"/>
          </p:cNvPicPr>
          <p:nvPr/>
        </p:nvPicPr>
        <p:blipFill rotWithShape="1">
          <a:blip r:embed="rId4">
            <a:extLst>
              <a:ext uri="{96DAC541-7B7A-43D3-8B79-37D633B846F1}">
                <asvg:svgBlip xmlns:asvg="http://schemas.microsoft.com/office/drawing/2016/SVG/main" r:embed="rId5"/>
              </a:ext>
            </a:extLst>
          </a:blip>
          <a:srcRect r="53805" b="26651"/>
          <a:stretch/>
        </p:blipFill>
        <p:spPr>
          <a:xfrm rot="5400000">
            <a:off x="440621" y="2988379"/>
            <a:ext cx="3428999" cy="4310243"/>
          </a:xfrm>
          <a:prstGeom prst="rect">
            <a:avLst/>
          </a:prstGeom>
        </p:spPr>
      </p:pic>
    </p:spTree>
    <p:extLst>
      <p:ext uri="{BB962C8B-B14F-4D97-AF65-F5344CB8AC3E}">
        <p14:creationId xmlns:p14="http://schemas.microsoft.com/office/powerpoint/2010/main" val="4133990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content, and image 02">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FAF073C-F11E-EB24-742E-8B7ED02C877E}"/>
              </a:ext>
            </a:extLst>
          </p:cNvPr>
          <p:cNvSpPr>
            <a:spLocks noGrp="1"/>
          </p:cNvSpPr>
          <p:nvPr>
            <p:ph type="title"/>
          </p:nvPr>
        </p:nvSpPr>
        <p:spPr/>
        <p:txBody>
          <a:bodyPr/>
          <a:lstStyle/>
          <a:p>
            <a:r>
              <a:rPr lang="en-US"/>
              <a:t>Click to edit Master title style</a:t>
            </a:r>
          </a:p>
        </p:txBody>
      </p:sp>
      <p:sp>
        <p:nvSpPr>
          <p:cNvPr id="2" name="Picture Placeholder 7">
            <a:extLst>
              <a:ext uri="{FF2B5EF4-FFF2-40B4-BE49-F238E27FC236}">
                <a16:creationId xmlns:a16="http://schemas.microsoft.com/office/drawing/2014/main" id="{1153E704-93AB-7E5D-6EB0-56FA23E7BCC7}"/>
              </a:ext>
            </a:extLst>
          </p:cNvPr>
          <p:cNvSpPr>
            <a:spLocks noGrp="1"/>
          </p:cNvSpPr>
          <p:nvPr>
            <p:ph type="pic" sz="quarter" idx="13"/>
          </p:nvPr>
        </p:nvSpPr>
        <p:spPr>
          <a:xfrm>
            <a:off x="0" y="2130552"/>
            <a:ext cx="5641848" cy="3959352"/>
          </a:xfrm>
        </p:spPr>
        <p:txBody>
          <a:bodyPr/>
          <a:lstStyle>
            <a:lvl1pPr marL="0" indent="0">
              <a:buNone/>
              <a:defRPr/>
            </a:lvl1pPr>
          </a:lstStyle>
          <a:p>
            <a:endParaRPr lang="en-US"/>
          </a:p>
        </p:txBody>
      </p:sp>
      <p:sp>
        <p:nvSpPr>
          <p:cNvPr id="6" name="Content Placeholder 5">
            <a:extLst>
              <a:ext uri="{FF2B5EF4-FFF2-40B4-BE49-F238E27FC236}">
                <a16:creationId xmlns:a16="http://schemas.microsoft.com/office/drawing/2014/main" id="{BC168D94-20DF-9647-607F-3DEBED05ECEB}"/>
              </a:ext>
            </a:extLst>
          </p:cNvPr>
          <p:cNvSpPr>
            <a:spLocks noGrp="1"/>
          </p:cNvSpPr>
          <p:nvPr>
            <p:ph sz="quarter" idx="12"/>
          </p:nvPr>
        </p:nvSpPr>
        <p:spPr>
          <a:xfrm>
            <a:off x="6519672" y="2130552"/>
            <a:ext cx="4910328" cy="3959352"/>
          </a:xfrm>
        </p:spPr>
        <p:txBody>
          <a:bodyPr anchor="b"/>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BB11874E-F900-D5BE-5274-49CBA7F946EC}"/>
              </a:ext>
            </a:extLst>
          </p:cNvPr>
          <p:cNvSpPr>
            <a:spLocks noGrp="1"/>
          </p:cNvSpPr>
          <p:nvPr>
            <p:ph type="ftr" sz="quarter" idx="11"/>
          </p:nvPr>
        </p:nvSpPr>
        <p:spPr/>
        <p:txBody>
          <a:bodyPr/>
          <a:lstStyle/>
          <a:p>
            <a:r>
              <a:rPr lang="en-US"/>
              <a:t>Add Footer</a:t>
            </a:r>
          </a:p>
        </p:txBody>
      </p:sp>
      <p:sp>
        <p:nvSpPr>
          <p:cNvPr id="3" name="Slide Number Placeholder 2">
            <a:extLst>
              <a:ext uri="{FF2B5EF4-FFF2-40B4-BE49-F238E27FC236}">
                <a16:creationId xmlns:a16="http://schemas.microsoft.com/office/drawing/2014/main" id="{E039C676-DCFE-2801-253F-061508F6110B}"/>
              </a:ext>
            </a:extLst>
          </p:cNvPr>
          <p:cNvSpPr>
            <a:spLocks noGrp="1"/>
          </p:cNvSpPr>
          <p:nvPr>
            <p:ph type="sldNum" sz="quarter" idx="10"/>
          </p:nvPr>
        </p:nvSpPr>
        <p:spPr/>
        <p:txBody>
          <a:bodyPr/>
          <a:lstStyle/>
          <a:p>
            <a:pPr algn="ctr"/>
            <a:fld id="{19B51A1E-902D-48AF-9020-955120F399B6}" type="slidenum">
              <a:rPr lang="en-US" smtClean="0"/>
              <a:pPr algn="ctr"/>
              <a:t>‹#›</a:t>
            </a:fld>
            <a:endParaRPr lang="en-US"/>
          </a:p>
        </p:txBody>
      </p:sp>
    </p:spTree>
    <p:extLst>
      <p:ext uri="{BB962C8B-B14F-4D97-AF65-F5344CB8AC3E}">
        <p14:creationId xmlns:p14="http://schemas.microsoft.com/office/powerpoint/2010/main" val="21707023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wo content 01">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FAF073C-F11E-EB24-742E-8B7ED02C877E}"/>
              </a:ext>
            </a:extLst>
          </p:cNvPr>
          <p:cNvSpPr>
            <a:spLocks noGrp="1"/>
          </p:cNvSpPr>
          <p:nvPr>
            <p:ph type="title"/>
          </p:nvPr>
        </p:nvSpPr>
        <p:spPr/>
        <p:txBody>
          <a:bodyPr/>
          <a:lstStyle/>
          <a:p>
            <a:r>
              <a:rPr lang="en-US"/>
              <a:t>Click to edit Master title style</a:t>
            </a:r>
          </a:p>
        </p:txBody>
      </p:sp>
      <p:sp>
        <p:nvSpPr>
          <p:cNvPr id="5" name="Content Placeholder 5">
            <a:extLst>
              <a:ext uri="{FF2B5EF4-FFF2-40B4-BE49-F238E27FC236}">
                <a16:creationId xmlns:a16="http://schemas.microsoft.com/office/drawing/2014/main" id="{A88B6212-D12B-E47E-327B-D1DDE7D71397}"/>
              </a:ext>
            </a:extLst>
          </p:cNvPr>
          <p:cNvSpPr>
            <a:spLocks noGrp="1"/>
          </p:cNvSpPr>
          <p:nvPr>
            <p:ph sz="quarter" idx="13"/>
          </p:nvPr>
        </p:nvSpPr>
        <p:spPr>
          <a:xfrm>
            <a:off x="768096" y="2130552"/>
            <a:ext cx="4910328" cy="3959352"/>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Content Placeholder 5">
            <a:extLst>
              <a:ext uri="{FF2B5EF4-FFF2-40B4-BE49-F238E27FC236}">
                <a16:creationId xmlns:a16="http://schemas.microsoft.com/office/drawing/2014/main" id="{BC168D94-20DF-9647-607F-3DEBED05ECEB}"/>
              </a:ext>
            </a:extLst>
          </p:cNvPr>
          <p:cNvSpPr>
            <a:spLocks noGrp="1"/>
          </p:cNvSpPr>
          <p:nvPr>
            <p:ph sz="quarter" idx="12"/>
          </p:nvPr>
        </p:nvSpPr>
        <p:spPr>
          <a:xfrm>
            <a:off x="6519672" y="2130552"/>
            <a:ext cx="4910328" cy="3959352"/>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BB11874E-F900-D5BE-5274-49CBA7F946EC}"/>
              </a:ext>
            </a:extLst>
          </p:cNvPr>
          <p:cNvSpPr>
            <a:spLocks noGrp="1"/>
          </p:cNvSpPr>
          <p:nvPr>
            <p:ph type="ftr" sz="quarter" idx="11"/>
          </p:nvPr>
        </p:nvSpPr>
        <p:spPr/>
        <p:txBody>
          <a:bodyPr/>
          <a:lstStyle/>
          <a:p>
            <a:r>
              <a:rPr lang="en-US"/>
              <a:t>Add Footer</a:t>
            </a:r>
          </a:p>
        </p:txBody>
      </p:sp>
      <p:sp>
        <p:nvSpPr>
          <p:cNvPr id="3" name="Slide Number Placeholder 2">
            <a:extLst>
              <a:ext uri="{FF2B5EF4-FFF2-40B4-BE49-F238E27FC236}">
                <a16:creationId xmlns:a16="http://schemas.microsoft.com/office/drawing/2014/main" id="{E039C676-DCFE-2801-253F-061508F6110B}"/>
              </a:ext>
            </a:extLst>
          </p:cNvPr>
          <p:cNvSpPr>
            <a:spLocks noGrp="1"/>
          </p:cNvSpPr>
          <p:nvPr>
            <p:ph type="sldNum" sz="quarter" idx="10"/>
          </p:nvPr>
        </p:nvSpPr>
        <p:spPr/>
        <p:txBody>
          <a:bodyPr/>
          <a:lstStyle/>
          <a:p>
            <a:pPr algn="ctr"/>
            <a:fld id="{19B51A1E-902D-48AF-9020-955120F399B6}" type="slidenum">
              <a:rPr lang="en-US" smtClean="0"/>
              <a:pPr algn="ctr"/>
              <a:t>‹#›</a:t>
            </a:fld>
            <a:endParaRPr lang="en-US"/>
          </a:p>
        </p:txBody>
      </p:sp>
    </p:spTree>
    <p:extLst>
      <p:ext uri="{BB962C8B-B14F-4D97-AF65-F5344CB8AC3E}">
        <p14:creationId xmlns:p14="http://schemas.microsoft.com/office/powerpoint/2010/main" val="569245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wo content 02">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FAF073C-F11E-EB24-742E-8B7ED02C877E}"/>
              </a:ext>
            </a:extLst>
          </p:cNvPr>
          <p:cNvSpPr>
            <a:spLocks noGrp="1"/>
          </p:cNvSpPr>
          <p:nvPr>
            <p:ph type="title"/>
          </p:nvPr>
        </p:nvSpPr>
        <p:spPr/>
        <p:txBody>
          <a:bodyPr/>
          <a:lstStyle/>
          <a:p>
            <a:r>
              <a:rPr lang="en-US"/>
              <a:t>Click to edit Master title style</a:t>
            </a:r>
          </a:p>
        </p:txBody>
      </p:sp>
      <p:sp>
        <p:nvSpPr>
          <p:cNvPr id="5" name="Content Placeholder 5">
            <a:extLst>
              <a:ext uri="{FF2B5EF4-FFF2-40B4-BE49-F238E27FC236}">
                <a16:creationId xmlns:a16="http://schemas.microsoft.com/office/drawing/2014/main" id="{A88B6212-D12B-E47E-327B-D1DDE7D71397}"/>
              </a:ext>
            </a:extLst>
          </p:cNvPr>
          <p:cNvSpPr>
            <a:spLocks noGrp="1"/>
          </p:cNvSpPr>
          <p:nvPr>
            <p:ph sz="quarter" idx="13"/>
          </p:nvPr>
        </p:nvSpPr>
        <p:spPr>
          <a:xfrm>
            <a:off x="768096" y="2130552"/>
            <a:ext cx="4206240" cy="3959352"/>
          </a:xfrm>
        </p:spPr>
        <p:txBody>
          <a:bodyPr anchor="t"/>
          <a:lstStyle>
            <a:lvl1pPr marL="347472">
              <a:defRPr/>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Content Placeholder 5">
            <a:extLst>
              <a:ext uri="{FF2B5EF4-FFF2-40B4-BE49-F238E27FC236}">
                <a16:creationId xmlns:a16="http://schemas.microsoft.com/office/drawing/2014/main" id="{BC168D94-20DF-9647-607F-3DEBED05ECEB}"/>
              </a:ext>
            </a:extLst>
          </p:cNvPr>
          <p:cNvSpPr>
            <a:spLocks noGrp="1"/>
          </p:cNvSpPr>
          <p:nvPr>
            <p:ph sz="quarter" idx="12"/>
          </p:nvPr>
        </p:nvSpPr>
        <p:spPr>
          <a:xfrm>
            <a:off x="5513832" y="2176272"/>
            <a:ext cx="5907024" cy="3959352"/>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BB11874E-F900-D5BE-5274-49CBA7F946EC}"/>
              </a:ext>
            </a:extLst>
          </p:cNvPr>
          <p:cNvSpPr>
            <a:spLocks noGrp="1"/>
          </p:cNvSpPr>
          <p:nvPr>
            <p:ph type="ftr" sz="quarter" idx="11"/>
          </p:nvPr>
        </p:nvSpPr>
        <p:spPr/>
        <p:txBody>
          <a:bodyPr/>
          <a:lstStyle/>
          <a:p>
            <a:r>
              <a:rPr lang="en-US"/>
              <a:t>Add Footer</a:t>
            </a:r>
          </a:p>
        </p:txBody>
      </p:sp>
      <p:sp>
        <p:nvSpPr>
          <p:cNvPr id="3" name="Slide Number Placeholder 2">
            <a:extLst>
              <a:ext uri="{FF2B5EF4-FFF2-40B4-BE49-F238E27FC236}">
                <a16:creationId xmlns:a16="http://schemas.microsoft.com/office/drawing/2014/main" id="{E039C676-DCFE-2801-253F-061508F6110B}"/>
              </a:ext>
            </a:extLst>
          </p:cNvPr>
          <p:cNvSpPr>
            <a:spLocks noGrp="1"/>
          </p:cNvSpPr>
          <p:nvPr>
            <p:ph type="sldNum" sz="quarter" idx="10"/>
          </p:nvPr>
        </p:nvSpPr>
        <p:spPr/>
        <p:txBody>
          <a:bodyPr/>
          <a:lstStyle/>
          <a:p>
            <a:pPr algn="ctr"/>
            <a:fld id="{19B51A1E-902D-48AF-9020-955120F399B6}" type="slidenum">
              <a:rPr lang="en-US" smtClean="0"/>
              <a:pPr algn="ctr"/>
              <a:t>‹#›</a:t>
            </a:fld>
            <a:endParaRPr lang="en-US"/>
          </a:p>
        </p:txBody>
      </p:sp>
    </p:spTree>
    <p:extLst>
      <p:ext uri="{BB962C8B-B14F-4D97-AF65-F5344CB8AC3E}">
        <p14:creationId xmlns:p14="http://schemas.microsoft.com/office/powerpoint/2010/main" val="6455392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and content 03">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FAF073C-F11E-EB24-742E-8B7ED02C877E}"/>
              </a:ext>
            </a:extLst>
          </p:cNvPr>
          <p:cNvSpPr>
            <a:spLocks noGrp="1"/>
          </p:cNvSpPr>
          <p:nvPr>
            <p:ph type="title"/>
          </p:nvPr>
        </p:nvSpPr>
        <p:spPr/>
        <p:txBody>
          <a:bodyPr/>
          <a:lstStyle/>
          <a:p>
            <a:r>
              <a:rPr lang="en-US"/>
              <a:t>Click to edit Master title style</a:t>
            </a:r>
          </a:p>
        </p:txBody>
      </p:sp>
      <p:sp>
        <p:nvSpPr>
          <p:cNvPr id="6" name="Content Placeholder 5">
            <a:extLst>
              <a:ext uri="{FF2B5EF4-FFF2-40B4-BE49-F238E27FC236}">
                <a16:creationId xmlns:a16="http://schemas.microsoft.com/office/drawing/2014/main" id="{BC168D94-20DF-9647-607F-3DEBED05ECEB}"/>
              </a:ext>
            </a:extLst>
          </p:cNvPr>
          <p:cNvSpPr>
            <a:spLocks noGrp="1"/>
          </p:cNvSpPr>
          <p:nvPr>
            <p:ph sz="quarter" idx="12"/>
          </p:nvPr>
        </p:nvSpPr>
        <p:spPr>
          <a:xfrm>
            <a:off x="768096" y="2176272"/>
            <a:ext cx="10652760" cy="3959352"/>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BB11874E-F900-D5BE-5274-49CBA7F946EC}"/>
              </a:ext>
            </a:extLst>
          </p:cNvPr>
          <p:cNvSpPr>
            <a:spLocks noGrp="1"/>
          </p:cNvSpPr>
          <p:nvPr>
            <p:ph type="ftr" sz="quarter" idx="11"/>
          </p:nvPr>
        </p:nvSpPr>
        <p:spPr/>
        <p:txBody>
          <a:bodyPr/>
          <a:lstStyle/>
          <a:p>
            <a:r>
              <a:rPr lang="en-US"/>
              <a:t>Add Footer</a:t>
            </a:r>
          </a:p>
        </p:txBody>
      </p:sp>
      <p:sp>
        <p:nvSpPr>
          <p:cNvPr id="3" name="Slide Number Placeholder 2">
            <a:extLst>
              <a:ext uri="{FF2B5EF4-FFF2-40B4-BE49-F238E27FC236}">
                <a16:creationId xmlns:a16="http://schemas.microsoft.com/office/drawing/2014/main" id="{E039C676-DCFE-2801-253F-061508F6110B}"/>
              </a:ext>
            </a:extLst>
          </p:cNvPr>
          <p:cNvSpPr>
            <a:spLocks noGrp="1"/>
          </p:cNvSpPr>
          <p:nvPr>
            <p:ph type="sldNum" sz="quarter" idx="10"/>
          </p:nvPr>
        </p:nvSpPr>
        <p:spPr/>
        <p:txBody>
          <a:bodyPr/>
          <a:lstStyle/>
          <a:p>
            <a:pPr algn="ctr"/>
            <a:fld id="{19B51A1E-902D-48AF-9020-955120F399B6}" type="slidenum">
              <a:rPr lang="en-US" smtClean="0"/>
              <a:pPr algn="ctr"/>
              <a:t>‹#›</a:t>
            </a:fld>
            <a:endParaRPr lang="en-US"/>
          </a:p>
        </p:txBody>
      </p:sp>
    </p:spTree>
    <p:extLst>
      <p:ext uri="{BB962C8B-B14F-4D97-AF65-F5344CB8AC3E}">
        <p14:creationId xmlns:p14="http://schemas.microsoft.com/office/powerpoint/2010/main" val="23712149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losing">
    <p:bg>
      <p:bgPr>
        <a:solidFill>
          <a:schemeClr val="accent1">
            <a:lumMod val="5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FB901B-82D0-753E-153F-463C1DFF4EB8}"/>
              </a:ext>
            </a:extLst>
          </p:cNvPr>
          <p:cNvSpPr>
            <a:spLocks noGrp="1"/>
          </p:cNvSpPr>
          <p:nvPr>
            <p:ph type="title"/>
          </p:nvPr>
        </p:nvSpPr>
        <p:spPr>
          <a:xfrm>
            <a:off x="768096" y="996696"/>
            <a:ext cx="8668512" cy="2432304"/>
          </a:xfrm>
        </p:spPr>
        <p:txBody>
          <a:bodyPr lIns="91440" tIns="45720" rIns="91440" bIns="45720" anchor="t"/>
          <a:lstStyle>
            <a:lvl1pPr>
              <a:defRPr sz="6000" b="1">
                <a:solidFill>
                  <a:schemeClr val="bg1"/>
                </a:solidFill>
              </a:defRPr>
            </a:lvl1pPr>
          </a:lstStyle>
          <a:p>
            <a:endParaRPr lang="en-US"/>
          </a:p>
        </p:txBody>
      </p:sp>
      <p:sp>
        <p:nvSpPr>
          <p:cNvPr id="6" name="Text Placeholder 5">
            <a:extLst>
              <a:ext uri="{FF2B5EF4-FFF2-40B4-BE49-F238E27FC236}">
                <a16:creationId xmlns:a16="http://schemas.microsoft.com/office/drawing/2014/main" id="{AB9FF1EC-CF79-CED7-3907-6CC3EC921B45}"/>
              </a:ext>
            </a:extLst>
          </p:cNvPr>
          <p:cNvSpPr>
            <a:spLocks noGrp="1"/>
          </p:cNvSpPr>
          <p:nvPr>
            <p:ph type="body" sz="quarter" idx="10"/>
          </p:nvPr>
        </p:nvSpPr>
        <p:spPr>
          <a:xfrm>
            <a:off x="6099048" y="3429000"/>
            <a:ext cx="5340096" cy="2660904"/>
          </a:xfrm>
        </p:spPr>
        <p:txBody>
          <a:bodyPr anchor="b"/>
          <a:lstStyle>
            <a:lvl1pPr marL="0" indent="0">
              <a:buNone/>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p:txBody>
      </p:sp>
      <p:pic>
        <p:nvPicPr>
          <p:cNvPr id="7" name="Graphic 6">
            <a:extLst>
              <a:ext uri="{FF2B5EF4-FFF2-40B4-BE49-F238E27FC236}">
                <a16:creationId xmlns:a16="http://schemas.microsoft.com/office/drawing/2014/main" id="{F291867A-07AF-138A-AC57-59D328A6095D}"/>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l="-122" r="19404" b="26232"/>
          <a:stretch/>
        </p:blipFill>
        <p:spPr>
          <a:xfrm rot="5400000" flipH="1" flipV="1">
            <a:off x="8651875" y="625473"/>
            <a:ext cx="4165601" cy="2914652"/>
          </a:xfrm>
          <a:prstGeom prst="rect">
            <a:avLst/>
          </a:prstGeom>
        </p:spPr>
      </p:pic>
      <p:pic>
        <p:nvPicPr>
          <p:cNvPr id="8" name="Graphic 7">
            <a:extLst>
              <a:ext uri="{FF2B5EF4-FFF2-40B4-BE49-F238E27FC236}">
                <a16:creationId xmlns:a16="http://schemas.microsoft.com/office/drawing/2014/main" id="{1F7C5AD9-C0FD-61EF-DDC7-8F4701419940}"/>
              </a:ext>
            </a:extLst>
          </p:cNvPr>
          <p:cNvPicPr>
            <a:picLocks noChangeAspect="1"/>
          </p:cNvPicPr>
          <p:nvPr userDrawn="1"/>
        </p:nvPicPr>
        <p:blipFill rotWithShape="1">
          <a:blip r:embed="rId4">
            <a:extLst>
              <a:ext uri="{96DAC541-7B7A-43D3-8B79-37D633B846F1}">
                <asvg:svgBlip xmlns:asvg="http://schemas.microsoft.com/office/drawing/2016/SVG/main" r:embed="rId5"/>
              </a:ext>
            </a:extLst>
          </a:blip>
          <a:srcRect l="533" t="-8495" r="43883" b="25558"/>
          <a:stretch/>
        </p:blipFill>
        <p:spPr>
          <a:xfrm>
            <a:off x="10201275" y="1898651"/>
            <a:ext cx="1990725" cy="4959349"/>
          </a:xfrm>
          <a:prstGeom prst="rect">
            <a:avLst/>
          </a:prstGeom>
        </p:spPr>
      </p:pic>
      <p:pic>
        <p:nvPicPr>
          <p:cNvPr id="9" name="Graphic 8">
            <a:extLst>
              <a:ext uri="{FF2B5EF4-FFF2-40B4-BE49-F238E27FC236}">
                <a16:creationId xmlns:a16="http://schemas.microsoft.com/office/drawing/2014/main" id="{3398A539-AF73-E115-3EDF-231BC59E68D3}"/>
              </a:ext>
            </a:extLst>
          </p:cNvPr>
          <p:cNvPicPr>
            <a:picLocks noChangeAspect="1"/>
          </p:cNvPicPr>
          <p:nvPr userDrawn="1"/>
        </p:nvPicPr>
        <p:blipFill rotWithShape="1">
          <a:blip r:embed="rId6">
            <a:extLst>
              <a:ext uri="{96DAC541-7B7A-43D3-8B79-37D633B846F1}">
                <asvg:svgBlip xmlns:asvg="http://schemas.microsoft.com/office/drawing/2016/SVG/main" r:embed="rId7"/>
              </a:ext>
            </a:extLst>
          </a:blip>
          <a:srcRect l="1027" t="1169" r="27094" b="32980"/>
          <a:stretch/>
        </p:blipFill>
        <p:spPr>
          <a:xfrm rot="10800000" flipV="1">
            <a:off x="-1" y="2988379"/>
            <a:ext cx="5335584" cy="3869622"/>
          </a:xfrm>
          <a:prstGeom prst="rect">
            <a:avLst/>
          </a:prstGeom>
        </p:spPr>
      </p:pic>
    </p:spTree>
    <p:extLst>
      <p:ext uri="{BB962C8B-B14F-4D97-AF65-F5344CB8AC3E}">
        <p14:creationId xmlns:p14="http://schemas.microsoft.com/office/powerpoint/2010/main" val="18277698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90F41A2-6535-4CA6-81E4-026A5B56D9D7}"/>
              </a:ext>
            </a:extLst>
          </p:cNvPr>
          <p:cNvSpPr>
            <a:spLocks noGrp="1"/>
          </p:cNvSpPr>
          <p:nvPr>
            <p:ph type="title"/>
          </p:nvPr>
        </p:nvSpPr>
        <p:spPr>
          <a:xfrm>
            <a:off x="768096" y="996696"/>
            <a:ext cx="10652760" cy="914400"/>
          </a:xfrm>
          <a:prstGeom prst="rect">
            <a:avLst/>
          </a:prstGeom>
          <a:noFill/>
        </p:spPr>
        <p:txBody>
          <a:bodyPr vert="horz" lIns="91440" tIns="45720" rIns="91440" bIns="45720" rtlCol="0" anchor="t">
            <a:noAutofit/>
          </a:bodyPr>
          <a:lstStyle/>
          <a:p>
            <a:r>
              <a:rPr lang="en-US" noProof="0"/>
              <a:t>Click to edit page title</a:t>
            </a:r>
          </a:p>
        </p:txBody>
      </p:sp>
      <p:sp>
        <p:nvSpPr>
          <p:cNvPr id="3" name="Text Placeholder 2">
            <a:extLst>
              <a:ext uri="{FF2B5EF4-FFF2-40B4-BE49-F238E27FC236}">
                <a16:creationId xmlns:a16="http://schemas.microsoft.com/office/drawing/2014/main" id="{213AB95C-7DD4-4796-80E4-1B7466A2A037}"/>
              </a:ext>
            </a:extLst>
          </p:cNvPr>
          <p:cNvSpPr>
            <a:spLocks noGrp="1"/>
          </p:cNvSpPr>
          <p:nvPr>
            <p:ph type="body" idx="1"/>
          </p:nvPr>
        </p:nvSpPr>
        <p:spPr>
          <a:xfrm>
            <a:off x="768096" y="2450591"/>
            <a:ext cx="10652761" cy="34875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Slide Number Placeholder 5">
            <a:extLst>
              <a:ext uri="{FF2B5EF4-FFF2-40B4-BE49-F238E27FC236}">
                <a16:creationId xmlns:a16="http://schemas.microsoft.com/office/drawing/2014/main" id="{5ECA3099-A94F-4C3E-BC29-780EDD38F722}"/>
              </a:ext>
            </a:extLst>
          </p:cNvPr>
          <p:cNvSpPr>
            <a:spLocks noGrp="1"/>
          </p:cNvSpPr>
          <p:nvPr>
            <p:ph type="sldNum" sz="quarter" idx="4"/>
          </p:nvPr>
        </p:nvSpPr>
        <p:spPr>
          <a:xfrm>
            <a:off x="11734800" y="6400800"/>
            <a:ext cx="457200" cy="457200"/>
          </a:xfrm>
          <a:prstGeom prst="rect">
            <a:avLst/>
          </a:prstGeom>
          <a:noFill/>
        </p:spPr>
        <p:txBody>
          <a:bodyPr anchor="ctr"/>
          <a:lstStyle>
            <a:lvl1pPr algn="ctr">
              <a:defRPr lang="en-US" sz="1200" b="1" i="0" smtClean="0">
                <a:solidFill>
                  <a:schemeClr val="accent3"/>
                </a:solidFill>
                <a:latin typeface="+mn-lt"/>
              </a:defRPr>
            </a:lvl1pPr>
          </a:lstStyle>
          <a:p>
            <a:fld id="{19B51A1E-902D-48AF-9020-955120F399B6}" type="slidenum">
              <a:rPr lang="en-US" smtClean="0"/>
              <a:pPr/>
              <a:t>‹#›</a:t>
            </a:fld>
            <a:endParaRPr lang="en-US"/>
          </a:p>
        </p:txBody>
      </p:sp>
      <p:sp>
        <p:nvSpPr>
          <p:cNvPr id="4" name="TextBox 3">
            <a:extLst>
              <a:ext uri="{FF2B5EF4-FFF2-40B4-BE49-F238E27FC236}">
                <a16:creationId xmlns:a16="http://schemas.microsoft.com/office/drawing/2014/main" id="{066E99AD-9348-1084-6E11-26968BDE3782}"/>
              </a:ext>
            </a:extLst>
          </p:cNvPr>
          <p:cNvSpPr txBox="1"/>
          <p:nvPr userDrawn="1"/>
        </p:nvSpPr>
        <p:spPr>
          <a:xfrm>
            <a:off x="11741419" y="-1537"/>
            <a:ext cx="457200" cy="457200"/>
          </a:xfrm>
          <a:prstGeom prst="rect">
            <a:avLst/>
          </a:prstGeom>
          <a:noFill/>
        </p:spPr>
        <p:txBody>
          <a:bodyPr wrap="square" rtlCol="0" anchor="ctr">
            <a:noAutofit/>
          </a:bodyPr>
          <a:lstStyle/>
          <a:p>
            <a:pPr algn="ctr"/>
            <a:r>
              <a:rPr lang="en-US" sz="4000" b="0">
                <a:solidFill>
                  <a:schemeClr val="accent3"/>
                </a:solidFill>
                <a:latin typeface="+mn-lt"/>
                <a:ea typeface="BIZ UDPGothic" panose="020B0400000000000000" pitchFamily="34" charset="-128"/>
              </a:rPr>
              <a:t>*</a:t>
            </a:r>
          </a:p>
        </p:txBody>
      </p:sp>
      <p:cxnSp>
        <p:nvCxnSpPr>
          <p:cNvPr id="5" name="Straight Connector 4">
            <a:extLst>
              <a:ext uri="{FF2B5EF4-FFF2-40B4-BE49-F238E27FC236}">
                <a16:creationId xmlns:a16="http://schemas.microsoft.com/office/drawing/2014/main" id="{12047422-8CC9-77AE-C87B-852011B8253E}"/>
              </a:ext>
            </a:extLst>
          </p:cNvPr>
          <p:cNvCxnSpPr>
            <a:cxnSpLocks/>
          </p:cNvCxnSpPr>
          <p:nvPr userDrawn="1"/>
        </p:nvCxnSpPr>
        <p:spPr>
          <a:xfrm>
            <a:off x="0" y="457200"/>
            <a:ext cx="12192000" cy="0"/>
          </a:xfrm>
          <a:prstGeom prst="line">
            <a:avLst/>
          </a:prstGeom>
          <a:ln w="6350">
            <a:solidFill>
              <a:schemeClr val="accent3"/>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2FC25401-8B16-54B2-8DFB-324B1C3F7DD3}"/>
              </a:ext>
            </a:extLst>
          </p:cNvPr>
          <p:cNvCxnSpPr>
            <a:cxnSpLocks/>
          </p:cNvCxnSpPr>
          <p:nvPr userDrawn="1"/>
        </p:nvCxnSpPr>
        <p:spPr>
          <a:xfrm>
            <a:off x="11734800" y="0"/>
            <a:ext cx="0" cy="6858000"/>
          </a:xfrm>
          <a:prstGeom prst="line">
            <a:avLst/>
          </a:prstGeom>
          <a:ln>
            <a:solidFill>
              <a:schemeClr val="accent3"/>
            </a:solidFill>
          </a:ln>
        </p:spPr>
        <p:style>
          <a:lnRef idx="1">
            <a:schemeClr val="accent1"/>
          </a:lnRef>
          <a:fillRef idx="0">
            <a:schemeClr val="accent1"/>
          </a:fillRef>
          <a:effectRef idx="0">
            <a:schemeClr val="accent1"/>
          </a:effectRef>
          <a:fontRef idx="minor">
            <a:schemeClr val="tx1"/>
          </a:fontRef>
        </p:style>
      </p:cxnSp>
      <p:sp>
        <p:nvSpPr>
          <p:cNvPr id="9" name="Footer Placeholder 5">
            <a:extLst>
              <a:ext uri="{FF2B5EF4-FFF2-40B4-BE49-F238E27FC236}">
                <a16:creationId xmlns:a16="http://schemas.microsoft.com/office/drawing/2014/main" id="{4702C82C-C24B-9094-A3C6-7670E28B8D16}"/>
              </a:ext>
            </a:extLst>
          </p:cNvPr>
          <p:cNvSpPr>
            <a:spLocks noGrp="1"/>
          </p:cNvSpPr>
          <p:nvPr>
            <p:ph type="ftr" sz="quarter" idx="3"/>
          </p:nvPr>
        </p:nvSpPr>
        <p:spPr>
          <a:xfrm rot="5400000">
            <a:off x="8991601" y="3200399"/>
            <a:ext cx="5943596" cy="457199"/>
          </a:xfrm>
          <a:prstGeom prst="rect">
            <a:avLst/>
          </a:prstGeom>
        </p:spPr>
        <p:txBody>
          <a:bodyPr anchor="ctr"/>
          <a:lstStyle>
            <a:lvl1pPr algn="ctr">
              <a:defRPr sz="1200" b="1" i="0" spc="0">
                <a:solidFill>
                  <a:schemeClr val="accent3"/>
                </a:solidFill>
                <a:latin typeface="+mn-lt"/>
              </a:defRPr>
            </a:lvl1pPr>
          </a:lstStyle>
          <a:p>
            <a:r>
              <a:rPr lang="en-US"/>
              <a:t>Add Footer</a:t>
            </a:r>
          </a:p>
        </p:txBody>
      </p:sp>
    </p:spTree>
    <p:extLst>
      <p:ext uri="{BB962C8B-B14F-4D97-AF65-F5344CB8AC3E}">
        <p14:creationId xmlns:p14="http://schemas.microsoft.com/office/powerpoint/2010/main" val="946163275"/>
      </p:ext>
    </p:extLst>
  </p:cSld>
  <p:clrMap bg1="lt1" tx1="dk1" bg2="lt2" tx2="dk2" accent1="accent1" accent2="accent2" accent3="accent3" accent4="accent4" accent5="accent5" accent6="accent6" hlink="hlink" folHlink="folHlink"/>
  <p:sldLayoutIdLst>
    <p:sldLayoutId id="2147483687" r:id="rId1"/>
    <p:sldLayoutId id="2147483688" r:id="rId2"/>
    <p:sldLayoutId id="2147483689" r:id="rId3"/>
    <p:sldLayoutId id="2147483690" r:id="rId4"/>
    <p:sldLayoutId id="2147483691" r:id="rId5"/>
    <p:sldLayoutId id="2147483692" r:id="rId6"/>
    <p:sldLayoutId id="2147483693" r:id="rId7"/>
    <p:sldLayoutId id="2147483694" r:id="rId8"/>
    <p:sldLayoutId id="2147483695" r:id="rId9"/>
    <p:sldLayoutId id="2147483696" r:id="rId10"/>
    <p:sldLayoutId id="2147483697" r:id="rId11"/>
  </p:sldLayoutIdLst>
  <p:hf hdr="0" ftr="0" dt="0"/>
  <p:txStyles>
    <p:titleStyle>
      <a:lvl1pPr algn="l" defTabSz="914400" rtl="0" eaLnBrk="1" latinLnBrk="0" hangingPunct="1">
        <a:lnSpc>
          <a:spcPct val="75000"/>
        </a:lnSpc>
        <a:spcBef>
          <a:spcPct val="0"/>
        </a:spcBef>
        <a:buNone/>
        <a:defRPr sz="4000" b="1" kern="1200" spc="-150" baseline="0">
          <a:solidFill>
            <a:schemeClr val="accent3"/>
          </a:solidFill>
          <a:latin typeface="+mj-lt"/>
          <a:ea typeface="+mj-ea"/>
          <a:cs typeface="+mj-cs"/>
        </a:defRPr>
      </a:lvl1pPr>
    </p:titleStyle>
    <p:bodyStyle>
      <a:lvl1pPr marL="347472" indent="-347472" algn="l" defTabSz="914400" rtl="0" eaLnBrk="1" latinLnBrk="0" hangingPunct="1">
        <a:lnSpc>
          <a:spcPct val="125000"/>
        </a:lnSpc>
        <a:spcBef>
          <a:spcPts val="0"/>
        </a:spcBef>
        <a:buClrTx/>
        <a:buFont typeface="Arial" panose="020B0604020202020204" pitchFamily="34" charset="0"/>
        <a:buChar char="•"/>
        <a:defRPr sz="1800" kern="1200">
          <a:solidFill>
            <a:schemeClr val="tx1">
              <a:lumMod val="75000"/>
              <a:lumOff val="25000"/>
            </a:schemeClr>
          </a:solidFill>
          <a:latin typeface="+mn-lt"/>
          <a:ea typeface="+mn-ea"/>
          <a:cs typeface="+mn-cs"/>
        </a:defRPr>
      </a:lvl1pPr>
      <a:lvl2pPr marL="731520" indent="-347472" algn="l" defTabSz="914400" rtl="0" eaLnBrk="1" latinLnBrk="0" hangingPunct="1">
        <a:lnSpc>
          <a:spcPct val="125000"/>
        </a:lnSpc>
        <a:spcBef>
          <a:spcPts val="0"/>
        </a:spcBef>
        <a:buClrTx/>
        <a:buFont typeface="Arial" panose="020B0604020202020204" pitchFamily="34" charset="0"/>
        <a:buChar char="•"/>
        <a:defRPr sz="1800" kern="1200">
          <a:solidFill>
            <a:schemeClr val="tx1">
              <a:lumMod val="75000"/>
              <a:lumOff val="25000"/>
            </a:schemeClr>
          </a:solidFill>
          <a:latin typeface="+mn-lt"/>
          <a:ea typeface="+mn-ea"/>
          <a:cs typeface="+mn-cs"/>
        </a:defRPr>
      </a:lvl2pPr>
      <a:lvl3pPr marL="1097280" indent="-347472" algn="l" defTabSz="914400" rtl="0" eaLnBrk="1" latinLnBrk="0" hangingPunct="1">
        <a:lnSpc>
          <a:spcPct val="125000"/>
        </a:lnSpc>
        <a:spcBef>
          <a:spcPts val="0"/>
        </a:spcBef>
        <a:buClrTx/>
        <a:buFont typeface="Arial" panose="020B0604020202020204" pitchFamily="34" charset="0"/>
        <a:buChar char="•"/>
        <a:defRPr sz="1800" kern="1200">
          <a:solidFill>
            <a:schemeClr val="tx1">
              <a:lumMod val="75000"/>
              <a:lumOff val="25000"/>
            </a:schemeClr>
          </a:solidFill>
          <a:latin typeface="+mn-lt"/>
          <a:ea typeface="+mn-ea"/>
          <a:cs typeface="+mn-cs"/>
        </a:defRPr>
      </a:lvl3pPr>
      <a:lvl4pPr marL="1463040" indent="-347472" algn="l" defTabSz="914400" rtl="0" eaLnBrk="1" latinLnBrk="0" hangingPunct="1">
        <a:lnSpc>
          <a:spcPct val="125000"/>
        </a:lnSpc>
        <a:spcBef>
          <a:spcPts val="0"/>
        </a:spcBef>
        <a:buClrTx/>
        <a:buFont typeface="Arial" panose="020B0604020202020204" pitchFamily="34" charset="0"/>
        <a:buChar char="•"/>
        <a:defRPr sz="1800" kern="1200">
          <a:solidFill>
            <a:schemeClr val="tx1">
              <a:lumMod val="75000"/>
              <a:lumOff val="25000"/>
            </a:schemeClr>
          </a:solidFill>
          <a:latin typeface="+mn-lt"/>
          <a:ea typeface="+mn-ea"/>
          <a:cs typeface="+mn-cs"/>
        </a:defRPr>
      </a:lvl4pPr>
      <a:lvl5pPr marL="1828800" indent="-347472" algn="l" defTabSz="914400" rtl="0" eaLnBrk="1" latinLnBrk="0" hangingPunct="1">
        <a:lnSpc>
          <a:spcPct val="125000"/>
        </a:lnSpc>
        <a:spcBef>
          <a:spcPts val="0"/>
        </a:spcBef>
        <a:buClrTx/>
        <a:buFont typeface="Arial" panose="020B0604020202020204" pitchFamily="34" charset="0"/>
        <a:buChar char="•"/>
        <a:defRPr sz="18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40"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hyperlink" Target="https://padlet.com/2505178/boundaries-under-the-water-gpnyqd37hdwv8gp"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5.xml"/><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440570-13B1-E20C-28EA-4514891DB373}"/>
              </a:ext>
            </a:extLst>
          </p:cNvPr>
          <p:cNvSpPr>
            <a:spLocks noGrp="1"/>
          </p:cNvSpPr>
          <p:nvPr>
            <p:ph type="title"/>
          </p:nvPr>
        </p:nvSpPr>
        <p:spPr>
          <a:xfrm>
            <a:off x="768096" y="996696"/>
            <a:ext cx="10689336" cy="3383280"/>
          </a:xfrm>
        </p:spPr>
        <p:txBody>
          <a:bodyPr/>
          <a:lstStyle/>
          <a:p>
            <a:r>
              <a:rPr lang="en-US">
                <a:ea typeface="Batang"/>
              </a:rPr>
              <a:t>Boundaries under </a:t>
            </a:r>
            <a:br>
              <a:rPr lang="en-US">
                <a:ea typeface="Batang"/>
              </a:rPr>
            </a:br>
            <a:r>
              <a:rPr lang="en-US">
                <a:ea typeface="Batang"/>
              </a:rPr>
              <a:t>the water ~ archeology </a:t>
            </a:r>
            <a:endParaRPr lang="en-US"/>
          </a:p>
        </p:txBody>
      </p:sp>
      <p:sp>
        <p:nvSpPr>
          <p:cNvPr id="3" name="Text Placeholder 2">
            <a:extLst>
              <a:ext uri="{FF2B5EF4-FFF2-40B4-BE49-F238E27FC236}">
                <a16:creationId xmlns:a16="http://schemas.microsoft.com/office/drawing/2014/main" id="{E9D97285-76D8-7E4B-5301-2C5C7F50D0A6}"/>
              </a:ext>
            </a:extLst>
          </p:cNvPr>
          <p:cNvSpPr>
            <a:spLocks noGrp="1"/>
          </p:cNvSpPr>
          <p:nvPr>
            <p:ph type="body" sz="quarter" idx="10"/>
          </p:nvPr>
        </p:nvSpPr>
        <p:spPr>
          <a:xfrm>
            <a:off x="6099048" y="4718304"/>
            <a:ext cx="5367528" cy="1371600"/>
          </a:xfrm>
        </p:spPr>
        <p:txBody>
          <a:bodyPr/>
          <a:lstStyle/>
          <a:p>
            <a:r>
              <a:rPr lang="en-US"/>
              <a:t>Forging connections between the discovery </a:t>
            </a:r>
            <a:endParaRPr lang="en-US">
              <a:ea typeface="Batang"/>
            </a:endParaRPr>
          </a:p>
          <a:p>
            <a:r>
              <a:rPr lang="en-US">
                <a:ea typeface="Batang"/>
              </a:rPr>
              <a:t>Under the sea and what boundaries follow.</a:t>
            </a:r>
          </a:p>
        </p:txBody>
      </p:sp>
    </p:spTree>
    <p:extLst>
      <p:ext uri="{BB962C8B-B14F-4D97-AF65-F5344CB8AC3E}">
        <p14:creationId xmlns:p14="http://schemas.microsoft.com/office/powerpoint/2010/main" val="10683436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C35764A-06BF-17D4-EE6D-670F5F3FC09A}"/>
              </a:ext>
            </a:extLst>
          </p:cNvPr>
          <p:cNvSpPr>
            <a:spLocks noGrp="1"/>
          </p:cNvSpPr>
          <p:nvPr>
            <p:ph type="title"/>
          </p:nvPr>
        </p:nvSpPr>
        <p:spPr>
          <a:xfrm>
            <a:off x="768096" y="996696"/>
            <a:ext cx="10652760" cy="3368842"/>
          </a:xfrm>
        </p:spPr>
        <p:txBody>
          <a:bodyPr/>
          <a:lstStyle/>
          <a:p>
            <a:r>
              <a:rPr lang="en-US"/>
              <a:t>My plan</a:t>
            </a:r>
          </a:p>
        </p:txBody>
      </p:sp>
      <p:pic>
        <p:nvPicPr>
          <p:cNvPr id="5" name="Content Placeholder 4" descr="A screenshot of a computer&#10;&#10;AI-generated content may be incorrect.">
            <a:extLst>
              <a:ext uri="{FF2B5EF4-FFF2-40B4-BE49-F238E27FC236}">
                <a16:creationId xmlns:a16="http://schemas.microsoft.com/office/drawing/2014/main" id="{BD107E64-A7A0-71C6-6914-01B4A8DEA141}"/>
              </a:ext>
            </a:extLst>
          </p:cNvPr>
          <p:cNvPicPr>
            <a:picLocks noGrp="1" noChangeAspect="1"/>
          </p:cNvPicPr>
          <p:nvPr>
            <p:ph sz="quarter" idx="12"/>
          </p:nvPr>
        </p:nvPicPr>
        <p:blipFill>
          <a:blip r:embed="rId3"/>
          <a:stretch>
            <a:fillRect/>
          </a:stretch>
        </p:blipFill>
        <p:spPr>
          <a:xfrm rot="10800000" flipV="1">
            <a:off x="771995" y="1718431"/>
            <a:ext cx="7991596" cy="4310352"/>
          </a:xfrm>
          <a:prstGeom prst="rect">
            <a:avLst/>
          </a:prstGeom>
        </p:spPr>
      </p:pic>
      <p:sp>
        <p:nvSpPr>
          <p:cNvPr id="2" name="Slide Number Placeholder 1">
            <a:extLst>
              <a:ext uri="{FF2B5EF4-FFF2-40B4-BE49-F238E27FC236}">
                <a16:creationId xmlns:a16="http://schemas.microsoft.com/office/drawing/2014/main" id="{D3ADF6CA-8CF2-F784-C54C-19B53962377A}"/>
              </a:ext>
            </a:extLst>
          </p:cNvPr>
          <p:cNvSpPr>
            <a:spLocks noGrp="1"/>
          </p:cNvSpPr>
          <p:nvPr>
            <p:ph type="sldNum" sz="quarter" idx="10"/>
          </p:nvPr>
        </p:nvSpPr>
        <p:spPr>
          <a:xfrm>
            <a:off x="11734800" y="6400800"/>
            <a:ext cx="457200" cy="457200"/>
          </a:xfrm>
        </p:spPr>
        <p:txBody>
          <a:bodyPr/>
          <a:lstStyle/>
          <a:p>
            <a:fld id="{19B51A1E-902D-48AF-9020-955120F399B6}" type="slidenum">
              <a:rPr lang="en-US" smtClean="0"/>
              <a:pPr/>
              <a:t>2</a:t>
            </a:fld>
            <a:endParaRPr lang="en-US"/>
          </a:p>
        </p:txBody>
      </p:sp>
      <p:sp>
        <p:nvSpPr>
          <p:cNvPr id="7" name="TextBox 6">
            <a:extLst>
              <a:ext uri="{FF2B5EF4-FFF2-40B4-BE49-F238E27FC236}">
                <a16:creationId xmlns:a16="http://schemas.microsoft.com/office/drawing/2014/main" id="{38B454FC-1492-FC38-8DA5-EACA8D0D6660}"/>
              </a:ext>
            </a:extLst>
          </p:cNvPr>
          <p:cNvSpPr txBox="1"/>
          <p:nvPr/>
        </p:nvSpPr>
        <p:spPr>
          <a:xfrm>
            <a:off x="818147" y="6144126"/>
            <a:ext cx="8293768"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solidFill>
                  <a:srgbClr val="FF0000"/>
                </a:solidFill>
                <a:ea typeface="Batang"/>
                <a:hlinkClick r:id="rId4">
                  <a:extLst>
                    <a:ext uri="{A12FA001-AC4F-418D-AE19-62706E023703}">
                      <ahyp:hlinkClr xmlns:ahyp="http://schemas.microsoft.com/office/drawing/2018/hyperlinkcolor" val="tx"/>
                    </a:ext>
                  </a:extLst>
                </a:hlinkClick>
              </a:rPr>
              <a:t>https://padlet.com/2505178/boundaries-under-the-water-gpnyqd37hdwv8gp</a:t>
            </a:r>
            <a:endParaRPr lang="en-GB">
              <a:solidFill>
                <a:srgbClr val="FF0000"/>
              </a:solidFill>
              <a:hlinkClick r:id="rId4">
                <a:extLst>
                  <a:ext uri="{A12FA001-AC4F-418D-AE19-62706E023703}">
                    <ahyp:hlinkClr xmlns:ahyp="http://schemas.microsoft.com/office/drawing/2018/hyperlinkcolor" val="tx"/>
                  </a:ext>
                </a:extLst>
              </a:hlinkClick>
            </a:endParaRPr>
          </a:p>
        </p:txBody>
      </p:sp>
    </p:spTree>
    <p:extLst>
      <p:ext uri="{BB962C8B-B14F-4D97-AF65-F5344CB8AC3E}">
        <p14:creationId xmlns:p14="http://schemas.microsoft.com/office/powerpoint/2010/main" val="16595701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F9B338E8-1DBC-0FE2-455A-82806A977572}"/>
              </a:ext>
            </a:extLst>
          </p:cNvPr>
          <p:cNvSpPr>
            <a:spLocks noGrp="1"/>
          </p:cNvSpPr>
          <p:nvPr>
            <p:ph type="title"/>
          </p:nvPr>
        </p:nvSpPr>
        <p:spPr>
          <a:xfrm>
            <a:off x="4892040" y="996696"/>
            <a:ext cx="6528816" cy="401053"/>
          </a:xfrm>
        </p:spPr>
        <p:txBody>
          <a:bodyPr/>
          <a:lstStyle/>
          <a:p>
            <a:r>
              <a:rPr lang="en-US"/>
              <a:t>Legal</a:t>
            </a:r>
            <a:br>
              <a:rPr lang="en-US">
                <a:ea typeface="Batang"/>
              </a:rPr>
            </a:br>
            <a:br>
              <a:rPr lang="en-US">
                <a:ea typeface="Batang"/>
              </a:rPr>
            </a:br>
            <a:br>
              <a:rPr lang="en-US"/>
            </a:br>
            <a:endParaRPr lang="en-US"/>
          </a:p>
        </p:txBody>
      </p:sp>
      <p:sp>
        <p:nvSpPr>
          <p:cNvPr id="4" name="Content Placeholder 3">
            <a:extLst>
              <a:ext uri="{FF2B5EF4-FFF2-40B4-BE49-F238E27FC236}">
                <a16:creationId xmlns:a16="http://schemas.microsoft.com/office/drawing/2014/main" id="{8D520FC2-50B3-A72C-35FF-E2289F7FF82B}"/>
              </a:ext>
            </a:extLst>
          </p:cNvPr>
          <p:cNvSpPr>
            <a:spLocks noGrp="1"/>
          </p:cNvSpPr>
          <p:nvPr>
            <p:ph sz="quarter" idx="12"/>
          </p:nvPr>
        </p:nvSpPr>
        <p:spPr>
          <a:xfrm rot="10800000" flipV="1">
            <a:off x="4514409" y="2490456"/>
            <a:ext cx="6526570" cy="5226754"/>
          </a:xfrm>
        </p:spPr>
        <p:txBody>
          <a:bodyPr>
            <a:normAutofit/>
          </a:bodyPr>
          <a:lstStyle/>
          <a:p>
            <a:r>
              <a:rPr lang="en-US" dirty="0">
                <a:ea typeface="Batang"/>
              </a:rPr>
              <a:t>When looking at the boundaries that follow archeology this looks at different laws or practices put in place that could affect how I would work.</a:t>
            </a:r>
          </a:p>
          <a:p>
            <a:r>
              <a:rPr lang="en-US" i="1" u="sng" dirty="0">
                <a:ea typeface="Batang"/>
              </a:rPr>
              <a:t>The UNESCO 2001 Convention </a:t>
            </a:r>
          </a:p>
          <a:p>
            <a:r>
              <a:rPr lang="en-US" dirty="0">
                <a:ea typeface="Batang"/>
              </a:rPr>
              <a:t>This law affects and creates more boundaries of how maritime archeology will work.</a:t>
            </a:r>
          </a:p>
          <a:p>
            <a:r>
              <a:rPr lang="en-US" dirty="0">
                <a:ea typeface="Batang"/>
              </a:rPr>
              <a:t>It protects archeological sites that are underwater that are over 100 years old. This issue to the protection of old artifacts and how humankind has evolved. This also gives us information on climate change and rising sea levels.</a:t>
            </a:r>
            <a:endParaRPr lang="en-US" dirty="0"/>
          </a:p>
          <a:p>
            <a:r>
              <a:rPr lang="en-US" dirty="0">
                <a:ea typeface="Batang"/>
              </a:rPr>
              <a:t>Although this does create a boundary in my work this is a boundary that does need to be in place as it protects heritage sites from exploitation from private companies.</a:t>
            </a:r>
          </a:p>
          <a:p>
            <a:endParaRPr lang="en-US">
              <a:ea typeface="Batang"/>
            </a:endParaRPr>
          </a:p>
          <a:p>
            <a:endParaRPr lang="en-US">
              <a:ea typeface="Batang"/>
            </a:endParaRPr>
          </a:p>
          <a:p>
            <a:endParaRPr lang="en-US">
              <a:ea typeface="Batang"/>
            </a:endParaRPr>
          </a:p>
          <a:p>
            <a:endParaRPr lang="en-US">
              <a:ea typeface="Batang"/>
            </a:endParaRPr>
          </a:p>
        </p:txBody>
      </p:sp>
      <p:sp>
        <p:nvSpPr>
          <p:cNvPr id="3" name="Slide Number Placeholder 2">
            <a:extLst>
              <a:ext uri="{FF2B5EF4-FFF2-40B4-BE49-F238E27FC236}">
                <a16:creationId xmlns:a16="http://schemas.microsoft.com/office/drawing/2014/main" id="{4EA22479-F5E2-4107-7904-F66C64FF2C74}"/>
              </a:ext>
            </a:extLst>
          </p:cNvPr>
          <p:cNvSpPr>
            <a:spLocks noGrp="1"/>
          </p:cNvSpPr>
          <p:nvPr>
            <p:ph type="sldNum" sz="quarter" idx="10"/>
          </p:nvPr>
        </p:nvSpPr>
        <p:spPr>
          <a:xfrm>
            <a:off x="11734800" y="6400800"/>
            <a:ext cx="457200" cy="457200"/>
          </a:xfrm>
        </p:spPr>
        <p:txBody>
          <a:bodyPr/>
          <a:lstStyle/>
          <a:p>
            <a:fld id="{19B51A1E-902D-48AF-9020-955120F399B6}" type="slidenum">
              <a:rPr lang="en-US" smtClean="0"/>
              <a:pPr/>
              <a:t>3</a:t>
            </a:fld>
            <a:endParaRPr lang="en-US"/>
          </a:p>
        </p:txBody>
      </p:sp>
      <p:pic>
        <p:nvPicPr>
          <p:cNvPr id="8" name="Picture Placeholder 7" descr="Julius Caesar Marble Statue · Free Stock Photo">
            <a:extLst>
              <a:ext uri="{FF2B5EF4-FFF2-40B4-BE49-F238E27FC236}">
                <a16:creationId xmlns:a16="http://schemas.microsoft.com/office/drawing/2014/main" id="{D7852D0B-8FAE-CEC8-5FBE-E1C6B4D6823A}"/>
              </a:ext>
            </a:extLst>
          </p:cNvPr>
          <p:cNvPicPr>
            <a:picLocks noGrp="1" noChangeAspect="1"/>
          </p:cNvPicPr>
          <p:nvPr>
            <p:ph type="pic" sz="quarter" idx="13"/>
          </p:nvPr>
        </p:nvPicPr>
        <p:blipFill>
          <a:blip r:embed="rId3"/>
          <a:srcRect t="839" b="839"/>
          <a:stretch/>
        </p:blipFill>
        <p:spPr>
          <a:xfrm>
            <a:off x="356212" y="638902"/>
            <a:ext cx="3971925" cy="5857875"/>
          </a:xfrm>
          <a:prstGeom prst="rect">
            <a:avLst/>
          </a:prstGeom>
        </p:spPr>
      </p:pic>
    </p:spTree>
    <p:extLst>
      <p:ext uri="{BB962C8B-B14F-4D97-AF65-F5344CB8AC3E}">
        <p14:creationId xmlns:p14="http://schemas.microsoft.com/office/powerpoint/2010/main" val="33501612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D6FD60E-B013-52DF-354C-D8DB8814C97A}"/>
              </a:ext>
            </a:extLst>
          </p:cNvPr>
          <p:cNvSpPr>
            <a:spLocks noGrp="1"/>
          </p:cNvSpPr>
          <p:nvPr>
            <p:ph type="title"/>
          </p:nvPr>
        </p:nvSpPr>
        <p:spPr>
          <a:xfrm>
            <a:off x="768096" y="996696"/>
            <a:ext cx="10652760" cy="914400"/>
          </a:xfrm>
        </p:spPr>
        <p:txBody>
          <a:bodyPr/>
          <a:lstStyle/>
          <a:p>
            <a:r>
              <a:rPr lang="en-US"/>
              <a:t>Geographical </a:t>
            </a:r>
            <a:br>
              <a:rPr lang="en-US"/>
            </a:br>
            <a:endParaRPr lang="en-US"/>
          </a:p>
        </p:txBody>
      </p:sp>
      <p:sp>
        <p:nvSpPr>
          <p:cNvPr id="2" name="Slide Number Placeholder 1">
            <a:extLst>
              <a:ext uri="{FF2B5EF4-FFF2-40B4-BE49-F238E27FC236}">
                <a16:creationId xmlns:a16="http://schemas.microsoft.com/office/drawing/2014/main" id="{9B775CAD-60B4-E2CC-3451-3AB56951D128}"/>
              </a:ext>
            </a:extLst>
          </p:cNvPr>
          <p:cNvSpPr>
            <a:spLocks noGrp="1"/>
          </p:cNvSpPr>
          <p:nvPr>
            <p:ph type="sldNum" sz="quarter" idx="10"/>
          </p:nvPr>
        </p:nvSpPr>
        <p:spPr>
          <a:xfrm>
            <a:off x="11734800" y="6400800"/>
            <a:ext cx="457200" cy="457200"/>
          </a:xfrm>
        </p:spPr>
        <p:txBody>
          <a:bodyPr/>
          <a:lstStyle/>
          <a:p>
            <a:fld id="{19B51A1E-902D-48AF-9020-955120F399B6}" type="slidenum">
              <a:rPr lang="en-US" smtClean="0"/>
              <a:pPr/>
              <a:t>4</a:t>
            </a:fld>
            <a:endParaRPr lang="en-US"/>
          </a:p>
        </p:txBody>
      </p:sp>
      <p:sp>
        <p:nvSpPr>
          <p:cNvPr id="5" name="TextBox 4">
            <a:extLst>
              <a:ext uri="{FF2B5EF4-FFF2-40B4-BE49-F238E27FC236}">
                <a16:creationId xmlns:a16="http://schemas.microsoft.com/office/drawing/2014/main" id="{B18D4EA4-18E1-C223-9DA8-D9C0E1BA0E9A}"/>
              </a:ext>
            </a:extLst>
          </p:cNvPr>
          <p:cNvSpPr txBox="1"/>
          <p:nvPr/>
        </p:nvSpPr>
        <p:spPr>
          <a:xfrm>
            <a:off x="118986" y="1907416"/>
            <a:ext cx="5594684" cy="535531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ea typeface="Batang"/>
              </a:rPr>
              <a:t>Focusing on the geographical boundaries of maritime archeology climate change becomes a serious issue due to rising sea levels.</a:t>
            </a:r>
          </a:p>
          <a:p>
            <a:r>
              <a:rPr lang="en-US" i="1" u="sng">
                <a:ea typeface="Batang"/>
              </a:rPr>
              <a:t>Sea levels and costal erosion </a:t>
            </a:r>
          </a:p>
          <a:p>
            <a:r>
              <a:rPr lang="en-US">
                <a:ea typeface="Batang"/>
              </a:rPr>
              <a:t>Maritime archeologists are having to work on a time crunch due to the rising sea levels that are causing costal erosions in areas like the Florida coastline. Underwater heritage sites that have been persevered are now being greatly affected due the change in sea levels; this could be up to 30% of underwater sights.</a:t>
            </a:r>
          </a:p>
          <a:p>
            <a:r>
              <a:rPr lang="en-US">
                <a:ea typeface="Batang"/>
              </a:rPr>
              <a:t>This causes a boundary of having to dive further to find these sighs, or even the salt levels in the sea that could be harmful for past artifacts. Working past this would be the responsibility of those in power and to finally look at the effects of climate change and how the planet can be saved. </a:t>
            </a:r>
          </a:p>
          <a:p>
            <a:endParaRPr lang="en-US" u="sng">
              <a:ea typeface="Batang"/>
            </a:endParaRPr>
          </a:p>
        </p:txBody>
      </p:sp>
      <p:pic>
        <p:nvPicPr>
          <p:cNvPr id="6" name="Picture 5">
            <a:extLst>
              <a:ext uri="{FF2B5EF4-FFF2-40B4-BE49-F238E27FC236}">
                <a16:creationId xmlns:a16="http://schemas.microsoft.com/office/drawing/2014/main" id="{237D6EEB-40DF-78DE-3B1F-C6E96316D5F8}"/>
              </a:ext>
            </a:extLst>
          </p:cNvPr>
          <p:cNvPicPr>
            <a:picLocks noChangeAspect="1"/>
          </p:cNvPicPr>
          <p:nvPr/>
        </p:nvPicPr>
        <p:blipFill>
          <a:blip r:embed="rId3"/>
          <a:stretch>
            <a:fillRect/>
          </a:stretch>
        </p:blipFill>
        <p:spPr>
          <a:xfrm>
            <a:off x="5961767" y="2038120"/>
            <a:ext cx="5382128" cy="3580482"/>
          </a:xfrm>
          <a:prstGeom prst="rect">
            <a:avLst/>
          </a:prstGeom>
        </p:spPr>
      </p:pic>
    </p:spTree>
    <p:extLst>
      <p:ext uri="{BB962C8B-B14F-4D97-AF65-F5344CB8AC3E}">
        <p14:creationId xmlns:p14="http://schemas.microsoft.com/office/powerpoint/2010/main" val="31103538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24F4A17-E5E3-3BBB-506A-67A82AC57277}"/>
              </a:ext>
            </a:extLst>
          </p:cNvPr>
          <p:cNvSpPr>
            <a:spLocks noGrp="1"/>
          </p:cNvSpPr>
          <p:nvPr>
            <p:ph type="title"/>
          </p:nvPr>
        </p:nvSpPr>
        <p:spPr>
          <a:xfrm>
            <a:off x="768096" y="996696"/>
            <a:ext cx="10652760" cy="914400"/>
          </a:xfrm>
        </p:spPr>
        <p:txBody>
          <a:bodyPr/>
          <a:lstStyle/>
          <a:p>
            <a:r>
              <a:rPr lang="en-US" dirty="0"/>
              <a:t>Ethical issues </a:t>
            </a:r>
            <a:br>
              <a:rPr lang="en-US"/>
            </a:br>
            <a:endParaRPr lang="en-US"/>
          </a:p>
        </p:txBody>
      </p:sp>
      <p:pic>
        <p:nvPicPr>
          <p:cNvPr id="10" name="Picture Placeholder 9" descr="Person holding plant while planting and look at camera">
            <a:extLst>
              <a:ext uri="{FF2B5EF4-FFF2-40B4-BE49-F238E27FC236}">
                <a16:creationId xmlns:a16="http://schemas.microsoft.com/office/drawing/2014/main" id="{E506EBFB-3935-41C7-DC88-8D97961C43B0}"/>
              </a:ext>
            </a:extLst>
          </p:cNvPr>
          <p:cNvPicPr>
            <a:picLocks noGrp="1" noChangeAspect="1"/>
          </p:cNvPicPr>
          <p:nvPr>
            <p:ph type="pic" sz="quarter" idx="13"/>
          </p:nvPr>
        </p:nvPicPr>
        <p:blipFill>
          <a:blip r:embed="rId3"/>
          <a:srcRect l="63" r="63"/>
          <a:stretch/>
        </p:blipFill>
        <p:spPr>
          <a:xfrm>
            <a:off x="229518" y="1901034"/>
            <a:ext cx="5641848" cy="3959352"/>
          </a:xfrm>
        </p:spPr>
      </p:pic>
      <p:sp>
        <p:nvSpPr>
          <p:cNvPr id="2" name="Slide Number Placeholder 1">
            <a:extLst>
              <a:ext uri="{FF2B5EF4-FFF2-40B4-BE49-F238E27FC236}">
                <a16:creationId xmlns:a16="http://schemas.microsoft.com/office/drawing/2014/main" id="{32DD2FEE-CF47-A509-59FE-1CBDAAF01883}"/>
              </a:ext>
            </a:extLst>
          </p:cNvPr>
          <p:cNvSpPr>
            <a:spLocks noGrp="1"/>
          </p:cNvSpPr>
          <p:nvPr>
            <p:ph type="sldNum" sz="quarter" idx="10"/>
          </p:nvPr>
        </p:nvSpPr>
        <p:spPr>
          <a:xfrm>
            <a:off x="11734800" y="6400800"/>
            <a:ext cx="457200" cy="457200"/>
          </a:xfrm>
        </p:spPr>
        <p:txBody>
          <a:bodyPr/>
          <a:lstStyle/>
          <a:p>
            <a:fld id="{19B51A1E-902D-48AF-9020-955120F399B6}" type="slidenum">
              <a:rPr lang="en-US" smtClean="0"/>
              <a:pPr/>
              <a:t>5</a:t>
            </a:fld>
            <a:endParaRPr lang="en-US"/>
          </a:p>
        </p:txBody>
      </p:sp>
      <p:sp>
        <p:nvSpPr>
          <p:cNvPr id="5" name="TextBox 4">
            <a:extLst>
              <a:ext uri="{FF2B5EF4-FFF2-40B4-BE49-F238E27FC236}">
                <a16:creationId xmlns:a16="http://schemas.microsoft.com/office/drawing/2014/main" id="{32C15F0F-5F5D-5E22-E471-85BB066921F6}"/>
              </a:ext>
            </a:extLst>
          </p:cNvPr>
          <p:cNvSpPr txBox="1"/>
          <p:nvPr/>
        </p:nvSpPr>
        <p:spPr>
          <a:xfrm>
            <a:off x="6336631" y="1584158"/>
            <a:ext cx="4973052" cy="36933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ea typeface="Batang"/>
              </a:rPr>
              <a:t>When looking at what ethical boundaries will affect maritime archeology understanding how this will affect me. Archeology does face a lot of ethical issues due to how artifacts are preserved and if transferred, where to? In today's British museum these are many </a:t>
            </a:r>
            <a:r>
              <a:rPr lang="en-US">
                <a:ea typeface="Batang"/>
              </a:rPr>
              <a:t>ancient artifacts that have been taken </a:t>
            </a:r>
            <a:r>
              <a:rPr lang="en-US" dirty="0">
                <a:ea typeface="Batang"/>
              </a:rPr>
              <a:t>from Egypt. Is this ethical? This is why the 2001 UNESCCO maritime archeology law was put in place to ensure underwater artifacts can be ethically preserved and protected from private companies. </a:t>
            </a:r>
          </a:p>
        </p:txBody>
      </p:sp>
    </p:spTree>
    <p:extLst>
      <p:ext uri="{BB962C8B-B14F-4D97-AF65-F5344CB8AC3E}">
        <p14:creationId xmlns:p14="http://schemas.microsoft.com/office/powerpoint/2010/main" val="26611745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FC7F6E0-EEF5-DF18-032D-5675E3E4163B}"/>
              </a:ext>
            </a:extLst>
          </p:cNvPr>
          <p:cNvSpPr>
            <a:spLocks noGrp="1"/>
          </p:cNvSpPr>
          <p:nvPr>
            <p:ph type="title"/>
          </p:nvPr>
        </p:nvSpPr>
        <p:spPr>
          <a:xfrm>
            <a:off x="768096" y="996696"/>
            <a:ext cx="10652760" cy="914400"/>
          </a:xfrm>
        </p:spPr>
        <p:txBody>
          <a:bodyPr/>
          <a:lstStyle/>
          <a:p>
            <a:r>
              <a:rPr lang="en-US"/>
              <a:t>Physical </a:t>
            </a:r>
            <a:br>
              <a:rPr lang="en-US" dirty="0"/>
            </a:br>
            <a:endParaRPr lang="en-US"/>
          </a:p>
        </p:txBody>
      </p:sp>
      <p:sp>
        <p:nvSpPr>
          <p:cNvPr id="3" name="Content Placeholder 2">
            <a:extLst>
              <a:ext uri="{FF2B5EF4-FFF2-40B4-BE49-F238E27FC236}">
                <a16:creationId xmlns:a16="http://schemas.microsoft.com/office/drawing/2014/main" id="{0C84F0D7-D28A-591C-9599-2D7138FCEFD3}"/>
              </a:ext>
            </a:extLst>
          </p:cNvPr>
          <p:cNvSpPr>
            <a:spLocks noGrp="1"/>
          </p:cNvSpPr>
          <p:nvPr>
            <p:ph sz="quarter" idx="12"/>
          </p:nvPr>
        </p:nvSpPr>
        <p:spPr>
          <a:xfrm>
            <a:off x="102830" y="1799683"/>
            <a:ext cx="5231653" cy="3959352"/>
          </a:xfrm>
        </p:spPr>
        <p:txBody>
          <a:bodyPr>
            <a:normAutofit fontScale="92500" lnSpcReduction="20000"/>
          </a:bodyPr>
          <a:lstStyle/>
          <a:p>
            <a:pPr marL="0" indent="0">
              <a:buNone/>
            </a:pPr>
            <a:r>
              <a:rPr lang="en-US" dirty="0">
                <a:ea typeface="Batang"/>
              </a:rPr>
              <a:t>I will experience some physical boundaries although.</a:t>
            </a:r>
          </a:p>
          <a:p>
            <a:pPr marL="0" indent="0">
              <a:buNone/>
            </a:pPr>
            <a:r>
              <a:rPr lang="en-US" dirty="0">
                <a:ea typeface="Batang"/>
              </a:rPr>
              <a:t>Learning how to drive and become a stronger swimmer will be a big important part. Due to the other boundaries like rising sea levels means that I will have to dive much deeper when looking for underwater sites now due to climate change. With this job this could also entail lots of travelling to different places with lots of different conditions. This may be a boundary to some but think that this is a positive as I get to see the world while also discovering how people before me lived and learn to compare this to the 21st century beings. </a:t>
            </a:r>
          </a:p>
        </p:txBody>
      </p:sp>
      <p:sp>
        <p:nvSpPr>
          <p:cNvPr id="2" name="Slide Number Placeholder 1">
            <a:extLst>
              <a:ext uri="{FF2B5EF4-FFF2-40B4-BE49-F238E27FC236}">
                <a16:creationId xmlns:a16="http://schemas.microsoft.com/office/drawing/2014/main" id="{01545BCC-4C94-3446-15B2-D4D6FF9B0A71}"/>
              </a:ext>
            </a:extLst>
          </p:cNvPr>
          <p:cNvSpPr>
            <a:spLocks noGrp="1"/>
          </p:cNvSpPr>
          <p:nvPr>
            <p:ph type="sldNum" sz="quarter" idx="10"/>
          </p:nvPr>
        </p:nvSpPr>
        <p:spPr>
          <a:xfrm>
            <a:off x="11734800" y="6400800"/>
            <a:ext cx="457200" cy="457200"/>
          </a:xfrm>
        </p:spPr>
        <p:txBody>
          <a:bodyPr/>
          <a:lstStyle/>
          <a:p>
            <a:fld id="{19B51A1E-902D-48AF-9020-955120F399B6}" type="slidenum">
              <a:rPr lang="en-US" smtClean="0"/>
              <a:pPr/>
              <a:t>6</a:t>
            </a:fld>
            <a:endParaRPr lang="en-US"/>
          </a:p>
        </p:txBody>
      </p:sp>
      <p:pic>
        <p:nvPicPr>
          <p:cNvPr id="8" name="Picture 7" descr="A person standing on a balcony overlooking a pyramid&#10;&#10;AI-generated content may be incorrect.">
            <a:extLst>
              <a:ext uri="{FF2B5EF4-FFF2-40B4-BE49-F238E27FC236}">
                <a16:creationId xmlns:a16="http://schemas.microsoft.com/office/drawing/2014/main" id="{2FC24433-7359-D785-8596-FE0ED7C5D1A8}"/>
              </a:ext>
            </a:extLst>
          </p:cNvPr>
          <p:cNvPicPr>
            <a:picLocks noChangeAspect="1"/>
          </p:cNvPicPr>
          <p:nvPr/>
        </p:nvPicPr>
        <p:blipFill>
          <a:blip r:embed="rId3"/>
          <a:stretch>
            <a:fillRect/>
          </a:stretch>
        </p:blipFill>
        <p:spPr>
          <a:xfrm>
            <a:off x="5466303" y="1362009"/>
            <a:ext cx="6188234" cy="4130843"/>
          </a:xfrm>
          <a:prstGeom prst="rect">
            <a:avLst/>
          </a:prstGeom>
        </p:spPr>
      </p:pic>
    </p:spTree>
    <p:extLst>
      <p:ext uri="{BB962C8B-B14F-4D97-AF65-F5344CB8AC3E}">
        <p14:creationId xmlns:p14="http://schemas.microsoft.com/office/powerpoint/2010/main" val="25857353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4864BB4-E786-4620-FD91-9376C33328C3}"/>
              </a:ext>
            </a:extLst>
          </p:cNvPr>
          <p:cNvSpPr>
            <a:spLocks noGrp="1"/>
          </p:cNvSpPr>
          <p:nvPr>
            <p:ph type="title"/>
          </p:nvPr>
        </p:nvSpPr>
        <p:spPr>
          <a:xfrm>
            <a:off x="768096" y="996696"/>
            <a:ext cx="10652760" cy="914400"/>
          </a:xfrm>
        </p:spPr>
        <p:txBody>
          <a:bodyPr/>
          <a:lstStyle/>
          <a:p>
            <a:r>
              <a:rPr lang="en-US"/>
              <a:t>Summary</a:t>
            </a:r>
            <a:br>
              <a:rPr lang="en-US"/>
            </a:br>
            <a:endParaRPr lang="en-US"/>
          </a:p>
        </p:txBody>
      </p:sp>
      <p:sp>
        <p:nvSpPr>
          <p:cNvPr id="5" name="Content Placeholder 4">
            <a:extLst>
              <a:ext uri="{FF2B5EF4-FFF2-40B4-BE49-F238E27FC236}">
                <a16:creationId xmlns:a16="http://schemas.microsoft.com/office/drawing/2014/main" id="{2FFFCE5C-9273-B0B4-FE51-4777F8F48EA0}"/>
              </a:ext>
            </a:extLst>
          </p:cNvPr>
          <p:cNvSpPr>
            <a:spLocks noGrp="1"/>
          </p:cNvSpPr>
          <p:nvPr>
            <p:ph sz="quarter" idx="13"/>
          </p:nvPr>
        </p:nvSpPr>
        <p:spPr>
          <a:xfrm>
            <a:off x="768096" y="2130552"/>
            <a:ext cx="4910328" cy="3959352"/>
          </a:xfrm>
        </p:spPr>
        <p:txBody>
          <a:bodyPr>
            <a:normAutofit fontScale="92500" lnSpcReduction="20000"/>
          </a:bodyPr>
          <a:lstStyle/>
          <a:p>
            <a:pPr marL="347345" indent="-347345"/>
            <a:r>
              <a:rPr lang="en-US" dirty="0">
                <a:ea typeface="Batang"/>
              </a:rPr>
              <a:t>There are many hidden boundaries hidden in maritime archaeology.</a:t>
            </a:r>
            <a:endParaRPr lang="en-US" dirty="0"/>
          </a:p>
          <a:p>
            <a:pPr marL="347345" indent="-347345"/>
            <a:r>
              <a:rPr lang="en-US" dirty="0">
                <a:ea typeface="Batang"/>
              </a:rPr>
              <a:t>To work through these, I will have to have a lot of persistence to understand how I can move forward and achieve these goals.</a:t>
            </a:r>
          </a:p>
          <a:p>
            <a:pPr marL="347345" indent="-347345"/>
            <a:r>
              <a:rPr lang="en-US" dirty="0">
                <a:ea typeface="Batang"/>
              </a:rPr>
              <a:t>My first step of defeating these boundaries is get a deeper understanding of maritime archeology, I am doing this by getting a degree in archeology as I am planning on going to Cardiff University and then moving to the university of Southampton for a masters in maritime archeology.   </a:t>
            </a:r>
            <a:endParaRPr lang="en-US" dirty="0"/>
          </a:p>
        </p:txBody>
      </p:sp>
      <p:sp>
        <p:nvSpPr>
          <p:cNvPr id="3" name="Content Placeholder 2">
            <a:extLst>
              <a:ext uri="{FF2B5EF4-FFF2-40B4-BE49-F238E27FC236}">
                <a16:creationId xmlns:a16="http://schemas.microsoft.com/office/drawing/2014/main" id="{F687316B-779F-2995-907A-7E4207757597}"/>
              </a:ext>
            </a:extLst>
          </p:cNvPr>
          <p:cNvSpPr>
            <a:spLocks noGrp="1"/>
          </p:cNvSpPr>
          <p:nvPr>
            <p:ph sz="quarter" idx="12"/>
          </p:nvPr>
        </p:nvSpPr>
        <p:spPr>
          <a:xfrm>
            <a:off x="6519672" y="2130552"/>
            <a:ext cx="4910328" cy="3959352"/>
          </a:xfrm>
        </p:spPr>
        <p:txBody>
          <a:bodyPr/>
          <a:lstStyle/>
          <a:p>
            <a:pPr marL="347345" indent="-347345"/>
            <a:r>
              <a:rPr lang="en-US" dirty="0">
                <a:ea typeface="Batang"/>
              </a:rPr>
              <a:t>I hope that archeology can help me understand that boundaries are not a problem but a way to learn through my mistakes and to take more time on the situation I am in.</a:t>
            </a:r>
          </a:p>
          <a:p>
            <a:pPr marL="347345" indent="-347345"/>
            <a:endParaRPr lang="en-US">
              <a:ea typeface="Batang"/>
            </a:endParaRPr>
          </a:p>
        </p:txBody>
      </p:sp>
      <p:sp>
        <p:nvSpPr>
          <p:cNvPr id="2" name="Slide Number Placeholder 1">
            <a:extLst>
              <a:ext uri="{FF2B5EF4-FFF2-40B4-BE49-F238E27FC236}">
                <a16:creationId xmlns:a16="http://schemas.microsoft.com/office/drawing/2014/main" id="{850723FF-C6F9-5963-84DC-8B0FD296770E}"/>
              </a:ext>
            </a:extLst>
          </p:cNvPr>
          <p:cNvSpPr>
            <a:spLocks noGrp="1"/>
          </p:cNvSpPr>
          <p:nvPr>
            <p:ph type="sldNum" sz="quarter" idx="10"/>
          </p:nvPr>
        </p:nvSpPr>
        <p:spPr>
          <a:xfrm>
            <a:off x="11734800" y="6400800"/>
            <a:ext cx="457200" cy="457200"/>
          </a:xfrm>
        </p:spPr>
        <p:txBody>
          <a:bodyPr/>
          <a:lstStyle/>
          <a:p>
            <a:fld id="{19B51A1E-902D-48AF-9020-955120F399B6}" type="slidenum">
              <a:rPr lang="en-US" smtClean="0"/>
              <a:pPr/>
              <a:t>7</a:t>
            </a:fld>
            <a:endParaRPr lang="en-US"/>
          </a:p>
        </p:txBody>
      </p:sp>
    </p:spTree>
    <p:extLst>
      <p:ext uri="{BB962C8B-B14F-4D97-AF65-F5344CB8AC3E}">
        <p14:creationId xmlns:p14="http://schemas.microsoft.com/office/powerpoint/2010/main" val="36620487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2763A8-0ECB-8DAA-D44F-E15ECC44EC05}"/>
              </a:ext>
            </a:extLst>
          </p:cNvPr>
          <p:cNvSpPr>
            <a:spLocks noGrp="1"/>
          </p:cNvSpPr>
          <p:nvPr>
            <p:ph type="title"/>
          </p:nvPr>
        </p:nvSpPr>
        <p:spPr/>
        <p:txBody>
          <a:bodyPr/>
          <a:lstStyle/>
          <a:p>
            <a:r>
              <a:rPr lang="en-US" dirty="0">
                <a:ea typeface="Batang"/>
              </a:rPr>
              <a:t>bibliography</a:t>
            </a:r>
            <a:endParaRPr lang="en-US" dirty="0" err="1"/>
          </a:p>
        </p:txBody>
      </p:sp>
      <p:sp>
        <p:nvSpPr>
          <p:cNvPr id="3" name="Content Placeholder 2">
            <a:extLst>
              <a:ext uri="{FF2B5EF4-FFF2-40B4-BE49-F238E27FC236}">
                <a16:creationId xmlns:a16="http://schemas.microsoft.com/office/drawing/2014/main" id="{37C9FA83-91CD-6367-FD96-1C5A64E75CAB}"/>
              </a:ext>
            </a:extLst>
          </p:cNvPr>
          <p:cNvSpPr>
            <a:spLocks noGrp="1"/>
          </p:cNvSpPr>
          <p:nvPr>
            <p:ph sz="quarter" idx="13"/>
          </p:nvPr>
        </p:nvSpPr>
        <p:spPr>
          <a:xfrm>
            <a:off x="768096" y="2130552"/>
            <a:ext cx="10574834" cy="3959352"/>
          </a:xfrm>
        </p:spPr>
        <p:txBody>
          <a:bodyPr/>
          <a:lstStyle/>
          <a:p>
            <a:pPr marL="347345" indent="-347345"/>
            <a:r>
              <a:rPr lang="en-US" sz="1200" err="1">
                <a:latin typeface="Times New Roman"/>
                <a:cs typeface="Times New Roman"/>
              </a:rPr>
              <a:t>Catsambis</a:t>
            </a:r>
            <a:r>
              <a:rPr lang="en-US" sz="1200">
                <a:latin typeface="Times New Roman"/>
                <a:cs typeface="Times New Roman"/>
              </a:rPr>
              <a:t>, Alexis, Ben Ford, and Donny Leon Hamilton. 2011a. </a:t>
            </a:r>
            <a:r>
              <a:rPr lang="en-US" sz="1200" i="1">
                <a:latin typeface="Times New Roman"/>
                <a:cs typeface="Times New Roman"/>
              </a:rPr>
              <a:t>The Oxford Handbook of Maritime Archaeology</a:t>
            </a:r>
            <a:r>
              <a:rPr lang="en-US" sz="1200">
                <a:latin typeface="Times New Roman"/>
                <a:cs typeface="Times New Roman"/>
              </a:rPr>
              <a:t> (Oxford ; New York: Oxford University Press), p. 200</a:t>
            </a:r>
            <a:endParaRPr lang="en-US">
              <a:ea typeface="Batang"/>
            </a:endParaRPr>
          </a:p>
          <a:p>
            <a:pPr marL="347345" indent="-347345"/>
            <a:r>
              <a:rPr lang="en-US" sz="1200">
                <a:latin typeface="Times New Roman"/>
                <a:cs typeface="Times New Roman"/>
              </a:rPr>
              <a:t>———. 2011b. </a:t>
            </a:r>
            <a:r>
              <a:rPr lang="en-US" sz="1200" i="1">
                <a:latin typeface="Times New Roman"/>
                <a:cs typeface="Times New Roman"/>
              </a:rPr>
              <a:t>The Oxford Handbook of Maritime Archaeology</a:t>
            </a:r>
            <a:r>
              <a:rPr lang="en-US" sz="1200">
                <a:latin typeface="Times New Roman"/>
                <a:cs typeface="Times New Roman"/>
              </a:rPr>
              <a:t> (Oxford ; New York: Oxford University Press), pp. 917–41</a:t>
            </a:r>
            <a:endParaRPr lang="en-US"/>
          </a:p>
          <a:p>
            <a:pPr marL="347345" indent="-347345"/>
            <a:r>
              <a:rPr lang="en-US" sz="1200">
                <a:latin typeface="Times New Roman"/>
                <a:cs typeface="Times New Roman"/>
              </a:rPr>
              <a:t>Coroneos, Cos. 2006. ‘The Ethics and Values of Maritime Archaeology’, </a:t>
            </a:r>
            <a:r>
              <a:rPr lang="en-US" sz="1200" i="1">
                <a:latin typeface="Times New Roman"/>
                <a:cs typeface="Times New Roman"/>
              </a:rPr>
              <a:t>The Springer Series in Underwater Archaeology</a:t>
            </a:r>
            <a:r>
              <a:rPr lang="en-US" sz="1200">
                <a:latin typeface="Times New Roman"/>
                <a:cs typeface="Times New Roman"/>
              </a:rPr>
              <a:t>, chapter 9: 111–22 &lt;https://doi.org/10.1007/0-387-26108-7_9&gt;</a:t>
            </a:r>
            <a:endParaRPr lang="en-US"/>
          </a:p>
          <a:p>
            <a:pPr marL="347345" indent="-347345"/>
            <a:r>
              <a:rPr lang="en-US" sz="1200" err="1">
                <a:latin typeface="Times New Roman"/>
                <a:cs typeface="Times New Roman"/>
              </a:rPr>
              <a:t>jessica</a:t>
            </a:r>
            <a:r>
              <a:rPr lang="en-US" sz="1200">
                <a:latin typeface="Times New Roman"/>
                <a:cs typeface="Times New Roman"/>
              </a:rPr>
              <a:t>. 2025. ‘Rising Seas Are Washing Away Ancient Underwater Treasures - Here’s What Scientists Are Doing - Marine Biodiversity Science Center’, </a:t>
            </a:r>
            <a:r>
              <a:rPr lang="en-US" sz="1200" i="1">
                <a:latin typeface="Times New Roman"/>
                <a:cs typeface="Times New Roman"/>
              </a:rPr>
              <a:t>Marine Biodiversity Science Center</a:t>
            </a:r>
            <a:r>
              <a:rPr lang="en-US" sz="1200">
                <a:latin typeface="Times New Roman"/>
                <a:cs typeface="Times New Roman"/>
              </a:rPr>
              <a:t> ( Marine Biodiversity Science Center Privacy ) &lt;https://www.marinebiodiversity.ca/rising-seas-are-washing-away-ancient-underwater-treasures-heres-what-scientists-are-doing/&gt;</a:t>
            </a:r>
            <a:endParaRPr lang="en-US"/>
          </a:p>
          <a:p>
            <a:pPr marL="347345" indent="-347345"/>
            <a:r>
              <a:rPr lang="en-US" sz="1200">
                <a:latin typeface="Times New Roman"/>
                <a:cs typeface="Times New Roman"/>
              </a:rPr>
              <a:t>Lassiter, Allison. 2021. ‘Rising Seas, Changing Salt Lines, and Drinking Water Salinization’, </a:t>
            </a:r>
            <a:r>
              <a:rPr lang="en-US" sz="1200" i="1">
                <a:latin typeface="Times New Roman"/>
                <a:cs typeface="Times New Roman"/>
              </a:rPr>
              <a:t>Current Opinion in Environmental Sustainability</a:t>
            </a:r>
            <a:r>
              <a:rPr lang="en-US" sz="1200">
                <a:latin typeface="Times New Roman"/>
                <a:cs typeface="Times New Roman"/>
              </a:rPr>
              <a:t>, 50.Version of Record 25 May 2021.: 208–14 &lt;https://doi.org/10.1016/j.cosust.2021.04.009&gt;</a:t>
            </a:r>
            <a:endParaRPr lang="en-US"/>
          </a:p>
          <a:p>
            <a:pPr marL="347345" indent="-347345"/>
            <a:r>
              <a:rPr lang="en-US" sz="1200">
                <a:latin typeface="Times New Roman"/>
                <a:cs typeface="Times New Roman"/>
              </a:rPr>
              <a:t>UNESCO. 2023. ‘The 2001 Convention’, </a:t>
            </a:r>
            <a:r>
              <a:rPr lang="en-US" sz="1200" i="1">
                <a:latin typeface="Times New Roman"/>
                <a:cs typeface="Times New Roman"/>
              </a:rPr>
              <a:t>Unesco.org</a:t>
            </a:r>
            <a:r>
              <a:rPr lang="en-US" sz="1200">
                <a:latin typeface="Times New Roman"/>
                <a:cs typeface="Times New Roman"/>
              </a:rPr>
              <a:t> &lt;https://www.unesco.org/en/underwater-heritage/2001-convention&gt;</a:t>
            </a:r>
            <a:endParaRPr lang="en-US"/>
          </a:p>
          <a:p>
            <a:pPr marL="347345" indent="-347345"/>
            <a:r>
              <a:rPr lang="en-US" sz="1200" dirty="0">
                <a:latin typeface="Times New Roman"/>
                <a:cs typeface="Times New Roman"/>
              </a:rPr>
              <a:t>Wright, Jeneva. 2016. ‘Maritime Archaeology and Climate Change: An Invitation’, </a:t>
            </a:r>
            <a:r>
              <a:rPr lang="en-US" sz="1200" i="1" dirty="0">
                <a:latin typeface="Times New Roman"/>
                <a:cs typeface="Times New Roman"/>
              </a:rPr>
              <a:t>Journal of Maritime Archaeology</a:t>
            </a:r>
            <a:r>
              <a:rPr lang="en-US" sz="1200" dirty="0">
                <a:latin typeface="Times New Roman"/>
                <a:cs typeface="Times New Roman"/>
              </a:rPr>
              <a:t>, 11.3: 255–70 &lt;https://doi.org/10.1007/s11457-016-9164-5&gt;</a:t>
            </a:r>
            <a:endParaRPr lang="en-US" dirty="0"/>
          </a:p>
          <a:p>
            <a:pPr marL="347345" indent="-347345"/>
            <a:endParaRPr lang="en-US" dirty="0">
              <a:ea typeface="Batang"/>
            </a:endParaRPr>
          </a:p>
        </p:txBody>
      </p:sp>
      <p:sp>
        <p:nvSpPr>
          <p:cNvPr id="5" name="Slide Number Placeholder 4">
            <a:extLst>
              <a:ext uri="{FF2B5EF4-FFF2-40B4-BE49-F238E27FC236}">
                <a16:creationId xmlns:a16="http://schemas.microsoft.com/office/drawing/2014/main" id="{1D6392E2-1FF9-FCC9-24B7-5FCB7C0079C6}"/>
              </a:ext>
            </a:extLst>
          </p:cNvPr>
          <p:cNvSpPr>
            <a:spLocks noGrp="1"/>
          </p:cNvSpPr>
          <p:nvPr>
            <p:ph type="sldNum" sz="quarter" idx="10"/>
          </p:nvPr>
        </p:nvSpPr>
        <p:spPr/>
        <p:txBody>
          <a:bodyPr/>
          <a:lstStyle/>
          <a:p>
            <a:pPr algn="ctr"/>
            <a:fld id="{19B51A1E-902D-48AF-9020-955120F399B6}" type="slidenum">
              <a:rPr lang="en-US" smtClean="0"/>
              <a:pPr algn="ctr"/>
              <a:t>8</a:t>
            </a:fld>
            <a:endParaRPr lang="en-US"/>
          </a:p>
        </p:txBody>
      </p:sp>
    </p:spTree>
    <p:extLst>
      <p:ext uri="{BB962C8B-B14F-4D97-AF65-F5344CB8AC3E}">
        <p14:creationId xmlns:p14="http://schemas.microsoft.com/office/powerpoint/2010/main" val="41394686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5D3531FC-30B1-5F17-6B06-9AE6CF5584A4}"/>
              </a:ext>
            </a:extLst>
          </p:cNvPr>
          <p:cNvSpPr>
            <a:spLocks noGrp="1"/>
          </p:cNvSpPr>
          <p:nvPr>
            <p:ph type="title"/>
          </p:nvPr>
        </p:nvSpPr>
        <p:spPr>
          <a:xfrm>
            <a:off x="768096" y="996696"/>
            <a:ext cx="8668512" cy="2432304"/>
          </a:xfrm>
        </p:spPr>
        <p:txBody>
          <a:bodyPr/>
          <a:lstStyle/>
          <a:p>
            <a:r>
              <a:rPr lang="en-US"/>
              <a:t>Thank</a:t>
            </a:r>
            <a:br>
              <a:rPr lang="en-US"/>
            </a:br>
            <a:r>
              <a:rPr lang="en-US"/>
              <a:t>you</a:t>
            </a:r>
            <a:br>
              <a:rPr lang="en-US"/>
            </a:br>
            <a:endParaRPr lang="en-US"/>
          </a:p>
        </p:txBody>
      </p:sp>
      <p:sp>
        <p:nvSpPr>
          <p:cNvPr id="2" name="Text Placeholder 1">
            <a:extLst>
              <a:ext uri="{FF2B5EF4-FFF2-40B4-BE49-F238E27FC236}">
                <a16:creationId xmlns:a16="http://schemas.microsoft.com/office/drawing/2014/main" id="{CE3B3CC7-49C3-34B4-FBDB-34C97767B918}"/>
              </a:ext>
            </a:extLst>
          </p:cNvPr>
          <p:cNvSpPr>
            <a:spLocks noGrp="1"/>
          </p:cNvSpPr>
          <p:nvPr>
            <p:ph type="body" sz="quarter" idx="10"/>
          </p:nvPr>
        </p:nvSpPr>
        <p:spPr>
          <a:xfrm>
            <a:off x="6099048" y="3429000"/>
            <a:ext cx="5340096" cy="2660904"/>
          </a:xfrm>
        </p:spPr>
        <p:txBody>
          <a:bodyPr/>
          <a:lstStyle/>
          <a:p>
            <a:r>
              <a:rPr lang="en-US" sz="5400">
                <a:ea typeface="Batang"/>
              </a:rPr>
              <a:t>Any questions?</a:t>
            </a:r>
          </a:p>
          <a:p>
            <a:endParaRPr lang="en-US">
              <a:ea typeface="Batang"/>
            </a:endParaRPr>
          </a:p>
        </p:txBody>
      </p:sp>
    </p:spTree>
    <p:extLst>
      <p:ext uri="{BB962C8B-B14F-4D97-AF65-F5344CB8AC3E}">
        <p14:creationId xmlns:p14="http://schemas.microsoft.com/office/powerpoint/2010/main" val="4235689170"/>
      </p:ext>
    </p:extLst>
  </p:cSld>
  <p:clrMapOvr>
    <a:masterClrMapping/>
  </p:clrMapOvr>
</p:sld>
</file>

<file path=ppt/theme/theme1.xml><?xml version="1.0" encoding="utf-8"?>
<a:theme xmlns:a="http://schemas.openxmlformats.org/drawingml/2006/main" name="Custom">
  <a:themeElements>
    <a:clrScheme name="TM78453729">
      <a:dk1>
        <a:srgbClr val="000000"/>
      </a:dk1>
      <a:lt1>
        <a:srgbClr val="FFFFFF"/>
      </a:lt1>
      <a:dk2>
        <a:srgbClr val="3F3F3F"/>
      </a:dk2>
      <a:lt2>
        <a:srgbClr val="F2F2F2"/>
      </a:lt2>
      <a:accent1>
        <a:srgbClr val="00682B"/>
      </a:accent1>
      <a:accent2>
        <a:srgbClr val="EFEAE7"/>
      </a:accent2>
      <a:accent3>
        <a:srgbClr val="CD1711"/>
      </a:accent3>
      <a:accent4>
        <a:srgbClr val="651B51"/>
      </a:accent4>
      <a:accent5>
        <a:srgbClr val="2C3A2E"/>
      </a:accent5>
      <a:accent6>
        <a:srgbClr val="B6A650"/>
      </a:accent6>
      <a:hlink>
        <a:srgbClr val="029B2D"/>
      </a:hlink>
      <a:folHlink>
        <a:srgbClr val="029B2D"/>
      </a:folHlink>
    </a:clrScheme>
    <a:fontScheme name="Custom 36">
      <a:majorFont>
        <a:latin typeface="Batang"/>
        <a:ea typeface=""/>
        <a:cs typeface=""/>
      </a:majorFont>
      <a:minorFont>
        <a:latin typeface="Batang"/>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bg1">
            <a:lumMod val="95000"/>
          </a:schemeClr>
        </a:solidFill>
        <a:ln w="3175"/>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TM78453729_win32_SD_v5" id="{5665AA9C-4EFF-4FCC-8086-4050069C15ED}" vid="{F66CC29E-A3F9-4341-8B35-47A4E87375A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9" ma:contentTypeDescription="Create a new document." ma:contentTypeScope="" ma:versionID="6a914531ae0f23be31da2eba1f3b42a9">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ae00154c9e66547f022c4923f88826d6"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hidden="true"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hidden="tru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hidden="true" ma:internalName="Background" ma:readOnly="false">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documentManagement>
</p:properties>
</file>

<file path=customXml/itemProps1.xml><?xml version="1.0" encoding="utf-8"?>
<ds:datastoreItem xmlns:ds="http://schemas.openxmlformats.org/officeDocument/2006/customXml" ds:itemID="{D98FB304-576D-448B-AE91-D8EB9D495557}">
  <ds:schemaRefs>
    <ds:schemaRef ds:uri="16c05727-aa75-4e4a-9b5f-8a80a1165891"/>
    <ds:schemaRef ds:uri="230e9df3-be65-4c73-a93b-d1236ebd677e"/>
    <ds:schemaRef ds:uri="71af3243-3dd4-4a8d-8c0d-dd76da1f02a5"/>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microsoft.com/sharepoint/v3"/>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67B38E9C-53F4-45B7-BB77-8539BB7040F8}">
  <ds:schemaRefs>
    <ds:schemaRef ds:uri="http://schemas.microsoft.com/sharepoint/v3/contenttype/forms"/>
  </ds:schemaRefs>
</ds:datastoreItem>
</file>

<file path=customXml/itemProps3.xml><?xml version="1.0" encoding="utf-8"?>
<ds:datastoreItem xmlns:ds="http://schemas.openxmlformats.org/officeDocument/2006/customXml" ds:itemID="{0E111B19-7283-4751-B1F8-E7CC95678A87}">
  <ds:schemaRefs>
    <ds:schemaRef ds:uri="230e9df3-be65-4c73-a93b-d1236ebd677e"/>
    <ds:schemaRef ds:uri="71af3243-3dd4-4a8d-8c0d-dd76da1f02a5"/>
    <ds:schemaRef ds:uri="http://schemas.microsoft.com/office/2006/metadata/properties"/>
    <ds:schemaRef ds:uri="http://schemas.microsoft.com/office/infopath/2007/PartnerControls"/>
    <ds:schemaRef ds:uri="http://schemas.microsoft.com/sharepoint/v3"/>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Application>Microsoft Office PowerPoint</Application>
  <PresentationFormat>Widescreen</PresentationFormat>
  <Slides>9</Slides>
  <Notes>5</Notes>
  <HiddenSlides>0</HiddenSlide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Custom</vt:lpstr>
      <vt:lpstr>Boundaries under  the water ~ archeology </vt:lpstr>
      <vt:lpstr>My plan</vt:lpstr>
      <vt:lpstr>Legal   </vt:lpstr>
      <vt:lpstr>Geographical  </vt:lpstr>
      <vt:lpstr>Ethical issues  </vt:lpstr>
      <vt:lpstr>Physical  </vt:lpstr>
      <vt:lpstr>Summary </vt:lpstr>
      <vt:lpstr>bibliography</vt:lpstr>
      <vt:lpstr>Thank you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412</cp:revision>
  <dcterms:created xsi:type="dcterms:W3CDTF">2025-11-09T23:42:38Z</dcterms:created>
  <dcterms:modified xsi:type="dcterms:W3CDTF">2025-11-24T15:35:43Z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y fmtid="{D5CDD505-2E9C-101B-9397-08002B2CF9AE}" pid="4" name="ClassificationContentMarkingFooterLocations">
    <vt:lpwstr>Office Theme:7</vt:lpwstr>
  </property>
  <property fmtid="{D5CDD505-2E9C-101B-9397-08002B2CF9AE}" pid="5" name="ClassificationContentMarkingFooterText">
    <vt:lpwstr>Classified as Microsoft Confidential</vt:lpwstr>
  </property>
</Properties>
</file>