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C2ED05-2AE7-9983-F5FA-390900DCA516}" v="93" dt="2023-10-27T08:24:16.031"/>
    <p1510:client id="{8CA9E14A-3AD2-446C-BECD-E6070E0F3DA4}" v="111" dt="2023-10-27T07:54:05.1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skar Kazimierski (2212605)" userId="S::2212605@student.uwtsd.ac.uk::99e0f0c8-39e7-4252-8567-79563ad7f338" providerId="AD" clId="Web-{8CA9E14A-3AD2-446C-BECD-E6070E0F3DA4}"/>
    <pc:docChg chg="addSld modSld addMainMaster delMainMaster">
      <pc:chgData name="Oskar Kazimierski (2212605)" userId="S::2212605@student.uwtsd.ac.uk::99e0f0c8-39e7-4252-8567-79563ad7f338" providerId="AD" clId="Web-{8CA9E14A-3AD2-446C-BECD-E6070E0F3DA4}" dt="2023-10-27T07:54:05.179" v="108" actId="1076"/>
      <pc:docMkLst>
        <pc:docMk/>
      </pc:docMkLst>
      <pc:sldChg chg="addSp delSp modSp mod modClrScheme chgLayout">
        <pc:chgData name="Oskar Kazimierski (2212605)" userId="S::2212605@student.uwtsd.ac.uk::99e0f0c8-39e7-4252-8567-79563ad7f338" providerId="AD" clId="Web-{8CA9E14A-3AD2-446C-BECD-E6070E0F3DA4}" dt="2023-10-27T07:46:51.169" v="15" actId="1076"/>
        <pc:sldMkLst>
          <pc:docMk/>
          <pc:sldMk cId="109857222" sldId="256"/>
        </pc:sldMkLst>
        <pc:spChg chg="mod ord">
          <ac:chgData name="Oskar Kazimierski (2212605)" userId="S::2212605@student.uwtsd.ac.uk::99e0f0c8-39e7-4252-8567-79563ad7f338" providerId="AD" clId="Web-{8CA9E14A-3AD2-446C-BECD-E6070E0F3DA4}" dt="2023-10-27T07:46:14.574" v="11" actId="20577"/>
          <ac:spMkLst>
            <pc:docMk/>
            <pc:sldMk cId="109857222" sldId="256"/>
            <ac:spMk id="2" creationId="{00000000-0000-0000-0000-000000000000}"/>
          </ac:spMkLst>
        </pc:spChg>
        <pc:spChg chg="del mod ord">
          <ac:chgData name="Oskar Kazimierski (2212605)" userId="S::2212605@student.uwtsd.ac.uk::99e0f0c8-39e7-4252-8567-79563ad7f338" providerId="AD" clId="Web-{8CA9E14A-3AD2-446C-BECD-E6070E0F3DA4}" dt="2023-10-27T07:46:47.028" v="13"/>
          <ac:spMkLst>
            <pc:docMk/>
            <pc:sldMk cId="109857222" sldId="256"/>
            <ac:spMk id="3" creationId="{00000000-0000-0000-0000-000000000000}"/>
          </ac:spMkLst>
        </pc:spChg>
        <pc:picChg chg="add mod">
          <ac:chgData name="Oskar Kazimierski (2212605)" userId="S::2212605@student.uwtsd.ac.uk::99e0f0c8-39e7-4252-8567-79563ad7f338" providerId="AD" clId="Web-{8CA9E14A-3AD2-446C-BECD-E6070E0F3DA4}" dt="2023-10-27T07:46:51.169" v="15" actId="1076"/>
          <ac:picMkLst>
            <pc:docMk/>
            <pc:sldMk cId="109857222" sldId="256"/>
            <ac:picMk id="4" creationId="{0BAF2D5A-F16F-49CA-83B2-068098D91548}"/>
          </ac:picMkLst>
        </pc:picChg>
      </pc:sldChg>
      <pc:sldChg chg="modSp new">
        <pc:chgData name="Oskar Kazimierski (2212605)" userId="S::2212605@student.uwtsd.ac.uk::99e0f0c8-39e7-4252-8567-79563ad7f338" providerId="AD" clId="Web-{8CA9E14A-3AD2-446C-BECD-E6070E0F3DA4}" dt="2023-10-27T07:48:51.140" v="36" actId="1076"/>
        <pc:sldMkLst>
          <pc:docMk/>
          <pc:sldMk cId="2488992942" sldId="257"/>
        </pc:sldMkLst>
        <pc:spChg chg="mod">
          <ac:chgData name="Oskar Kazimierski (2212605)" userId="S::2212605@student.uwtsd.ac.uk::99e0f0c8-39e7-4252-8567-79563ad7f338" providerId="AD" clId="Web-{8CA9E14A-3AD2-446C-BECD-E6070E0F3DA4}" dt="2023-10-27T07:48:36.359" v="30" actId="20577"/>
          <ac:spMkLst>
            <pc:docMk/>
            <pc:sldMk cId="2488992942" sldId="257"/>
            <ac:spMk id="2" creationId="{6F98EA94-24A9-9BF6-C275-0481218687C2}"/>
          </ac:spMkLst>
        </pc:spChg>
        <pc:spChg chg="mod">
          <ac:chgData name="Oskar Kazimierski (2212605)" userId="S::2212605@student.uwtsd.ac.uk::99e0f0c8-39e7-4252-8567-79563ad7f338" providerId="AD" clId="Web-{8CA9E14A-3AD2-446C-BECD-E6070E0F3DA4}" dt="2023-10-27T07:48:51.140" v="36" actId="1076"/>
          <ac:spMkLst>
            <pc:docMk/>
            <pc:sldMk cId="2488992942" sldId="257"/>
            <ac:spMk id="3" creationId="{D628D901-0B11-91E8-8B1C-7542341FDAE3}"/>
          </ac:spMkLst>
        </pc:spChg>
      </pc:sldChg>
      <pc:sldChg chg="modSp new">
        <pc:chgData name="Oskar Kazimierski (2212605)" userId="S::2212605@student.uwtsd.ac.uk::99e0f0c8-39e7-4252-8567-79563ad7f338" providerId="AD" clId="Web-{8CA9E14A-3AD2-446C-BECD-E6070E0F3DA4}" dt="2023-10-27T07:50:22.361" v="67" actId="1076"/>
        <pc:sldMkLst>
          <pc:docMk/>
          <pc:sldMk cId="1045462712" sldId="258"/>
        </pc:sldMkLst>
        <pc:spChg chg="mod">
          <ac:chgData name="Oskar Kazimierski (2212605)" userId="S::2212605@student.uwtsd.ac.uk::99e0f0c8-39e7-4252-8567-79563ad7f338" providerId="AD" clId="Web-{8CA9E14A-3AD2-446C-BECD-E6070E0F3DA4}" dt="2023-10-27T07:50:17.689" v="65" actId="1076"/>
          <ac:spMkLst>
            <pc:docMk/>
            <pc:sldMk cId="1045462712" sldId="258"/>
            <ac:spMk id="2" creationId="{75F18917-0751-AEDD-30E4-FE16C93FFE33}"/>
          </ac:spMkLst>
        </pc:spChg>
        <pc:spChg chg="mod">
          <ac:chgData name="Oskar Kazimierski (2212605)" userId="S::2212605@student.uwtsd.ac.uk::99e0f0c8-39e7-4252-8567-79563ad7f338" providerId="AD" clId="Web-{8CA9E14A-3AD2-446C-BECD-E6070E0F3DA4}" dt="2023-10-27T07:50:22.361" v="67" actId="1076"/>
          <ac:spMkLst>
            <pc:docMk/>
            <pc:sldMk cId="1045462712" sldId="258"/>
            <ac:spMk id="3" creationId="{07B5AD13-9FA7-642D-9808-CE739C66AF9A}"/>
          </ac:spMkLst>
        </pc:spChg>
      </pc:sldChg>
      <pc:sldChg chg="modSp new">
        <pc:chgData name="Oskar Kazimierski (2212605)" userId="S::2212605@student.uwtsd.ac.uk::99e0f0c8-39e7-4252-8567-79563ad7f338" providerId="AD" clId="Web-{8CA9E14A-3AD2-446C-BECD-E6070E0F3DA4}" dt="2023-10-27T07:54:05.179" v="108" actId="1076"/>
        <pc:sldMkLst>
          <pc:docMk/>
          <pc:sldMk cId="1775656241" sldId="259"/>
        </pc:sldMkLst>
        <pc:spChg chg="mod">
          <ac:chgData name="Oskar Kazimierski (2212605)" userId="S::2212605@student.uwtsd.ac.uk::99e0f0c8-39e7-4252-8567-79563ad7f338" providerId="AD" clId="Web-{8CA9E14A-3AD2-446C-BECD-E6070E0F3DA4}" dt="2023-10-27T07:54:05.179" v="108" actId="1076"/>
          <ac:spMkLst>
            <pc:docMk/>
            <pc:sldMk cId="1775656241" sldId="259"/>
            <ac:spMk id="3" creationId="{058231F0-C761-4EA2-4D46-86DAB70EC3AC}"/>
          </ac:spMkLst>
        </pc:spChg>
      </pc:sldChg>
      <pc:sldMasterChg chg="del delSldLayout">
        <pc:chgData name="Oskar Kazimierski (2212605)" userId="S::2212605@student.uwtsd.ac.uk::99e0f0c8-39e7-4252-8567-79563ad7f338" providerId="AD" clId="Web-{8CA9E14A-3AD2-446C-BECD-E6070E0F3DA4}" dt="2023-10-27T07:45:54.777" v="0"/>
        <pc:sldMasterMkLst>
          <pc:docMk/>
          <pc:sldMasterMk cId="2460954070" sldId="2147483660"/>
        </pc:sldMasterMkLst>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2385387890" sldId="2147483661"/>
          </pc:sldLayoutMkLst>
        </pc:sldLayoutChg>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949138452" sldId="2147483662"/>
          </pc:sldLayoutMkLst>
        </pc:sldLayoutChg>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2591524520" sldId="2147483663"/>
          </pc:sldLayoutMkLst>
        </pc:sldLayoutChg>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1203092039" sldId="2147483664"/>
          </pc:sldLayoutMkLst>
        </pc:sldLayoutChg>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3733172339" sldId="2147483665"/>
          </pc:sldLayoutMkLst>
        </pc:sldLayoutChg>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3210312558" sldId="2147483666"/>
          </pc:sldLayoutMkLst>
        </pc:sldLayoutChg>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3146388984" sldId="2147483667"/>
          </pc:sldLayoutMkLst>
        </pc:sldLayoutChg>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3171841454" sldId="2147483668"/>
          </pc:sldLayoutMkLst>
        </pc:sldLayoutChg>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1718958274" sldId="2147483669"/>
          </pc:sldLayoutMkLst>
        </pc:sldLayoutChg>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2202905451" sldId="2147483670"/>
          </pc:sldLayoutMkLst>
        </pc:sldLayoutChg>
        <pc:sldLayoutChg chg="del">
          <pc:chgData name="Oskar Kazimierski (2212605)" userId="S::2212605@student.uwtsd.ac.uk::99e0f0c8-39e7-4252-8567-79563ad7f338" providerId="AD" clId="Web-{8CA9E14A-3AD2-446C-BECD-E6070E0F3DA4}" dt="2023-10-27T07:45:54.777" v="0"/>
          <pc:sldLayoutMkLst>
            <pc:docMk/>
            <pc:sldMasterMk cId="2460954070" sldId="2147483660"/>
            <pc:sldLayoutMk cId="3479445657" sldId="2147483671"/>
          </pc:sldLayoutMkLst>
        </pc:sldLayoutChg>
      </pc:sldMasterChg>
      <pc:sldMasterChg chg="add addSldLayout modSldLayout">
        <pc:chgData name="Oskar Kazimierski (2212605)" userId="S::2212605@student.uwtsd.ac.uk::99e0f0c8-39e7-4252-8567-79563ad7f338" providerId="AD" clId="Web-{8CA9E14A-3AD2-446C-BECD-E6070E0F3DA4}" dt="2023-10-27T07:45:54.777" v="0"/>
        <pc:sldMasterMkLst>
          <pc:docMk/>
          <pc:sldMasterMk cId="2619305837" sldId="2147483672"/>
        </pc:sldMasterMkLst>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461558773" sldId="2147483673"/>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3413685851" sldId="2147483674"/>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1104804056" sldId="2147483675"/>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180752730" sldId="2147483676"/>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2492390956" sldId="2147483677"/>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3194460390" sldId="2147483678"/>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3227379864" sldId="2147483679"/>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960066240" sldId="2147483680"/>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4017361338" sldId="2147483681"/>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2814547071" sldId="2147483682"/>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2972266513" sldId="2147483683"/>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2685835748" sldId="2147483684"/>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3503727109" sldId="2147483685"/>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1666644577" sldId="2147483686"/>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3908680446" sldId="2147483687"/>
          </pc:sldLayoutMkLst>
        </pc:sldLayoutChg>
        <pc:sldLayoutChg chg="add mod replId">
          <pc:chgData name="Oskar Kazimierski (2212605)" userId="S::2212605@student.uwtsd.ac.uk::99e0f0c8-39e7-4252-8567-79563ad7f338" providerId="AD" clId="Web-{8CA9E14A-3AD2-446C-BECD-E6070E0F3DA4}" dt="2023-10-27T07:45:54.777" v="0"/>
          <pc:sldLayoutMkLst>
            <pc:docMk/>
            <pc:sldMasterMk cId="2619305837" sldId="2147483672"/>
            <pc:sldLayoutMk cId="1483288273" sldId="2147483688"/>
          </pc:sldLayoutMkLst>
        </pc:sldLayoutChg>
      </pc:sldMasterChg>
    </pc:docChg>
  </pc:docChgLst>
  <pc:docChgLst>
    <pc:chgData name="Oskar Kazimierski (2212605)" userId="S::2212605@student.uwtsd.ac.uk::99e0f0c8-39e7-4252-8567-79563ad7f338" providerId="AD" clId="Web-{5CC2ED05-2AE7-9983-F5FA-390900DCA516}"/>
    <pc:docChg chg="addSld modSld">
      <pc:chgData name="Oskar Kazimierski (2212605)" userId="S::2212605@student.uwtsd.ac.uk::99e0f0c8-39e7-4252-8567-79563ad7f338" providerId="AD" clId="Web-{5CC2ED05-2AE7-9983-F5FA-390900DCA516}" dt="2023-10-27T08:24:16.031" v="92" actId="1076"/>
      <pc:docMkLst>
        <pc:docMk/>
      </pc:docMkLst>
      <pc:sldChg chg="addSp modSp">
        <pc:chgData name="Oskar Kazimierski (2212605)" userId="S::2212605@student.uwtsd.ac.uk::99e0f0c8-39e7-4252-8567-79563ad7f338" providerId="AD" clId="Web-{5CC2ED05-2AE7-9983-F5FA-390900DCA516}" dt="2023-10-27T08:23:35.169" v="88" actId="1076"/>
        <pc:sldMkLst>
          <pc:docMk/>
          <pc:sldMk cId="2488992942" sldId="257"/>
        </pc:sldMkLst>
        <pc:spChg chg="mod">
          <ac:chgData name="Oskar Kazimierski (2212605)" userId="S::2212605@student.uwtsd.ac.uk::99e0f0c8-39e7-4252-8567-79563ad7f338" providerId="AD" clId="Web-{5CC2ED05-2AE7-9983-F5FA-390900DCA516}" dt="2023-10-27T08:14:46.520" v="0" actId="14100"/>
          <ac:spMkLst>
            <pc:docMk/>
            <pc:sldMk cId="2488992942" sldId="257"/>
            <ac:spMk id="3" creationId="{D628D901-0B11-91E8-8B1C-7542341FDAE3}"/>
          </ac:spMkLst>
        </pc:spChg>
        <pc:picChg chg="add mod">
          <ac:chgData name="Oskar Kazimierski (2212605)" userId="S::2212605@student.uwtsd.ac.uk::99e0f0c8-39e7-4252-8567-79563ad7f338" providerId="AD" clId="Web-{5CC2ED05-2AE7-9983-F5FA-390900DCA516}" dt="2023-10-27T08:23:35.169" v="88" actId="1076"/>
          <ac:picMkLst>
            <pc:docMk/>
            <pc:sldMk cId="2488992942" sldId="257"/>
            <ac:picMk id="4" creationId="{2A0C2A3B-3DF8-FD95-A5F2-6C4D28E6892E}"/>
          </ac:picMkLst>
        </pc:picChg>
      </pc:sldChg>
      <pc:sldChg chg="addSp modSp">
        <pc:chgData name="Oskar Kazimierski (2212605)" userId="S::2212605@student.uwtsd.ac.uk::99e0f0c8-39e7-4252-8567-79563ad7f338" providerId="AD" clId="Web-{5CC2ED05-2AE7-9983-F5FA-390900DCA516}" dt="2023-10-27T08:24:16.031" v="92" actId="1076"/>
        <pc:sldMkLst>
          <pc:docMk/>
          <pc:sldMk cId="1045462712" sldId="258"/>
        </pc:sldMkLst>
        <pc:spChg chg="mod">
          <ac:chgData name="Oskar Kazimierski (2212605)" userId="S::2212605@student.uwtsd.ac.uk::99e0f0c8-39e7-4252-8567-79563ad7f338" providerId="AD" clId="Web-{5CC2ED05-2AE7-9983-F5FA-390900DCA516}" dt="2023-10-27T08:15:17.382" v="14" actId="20577"/>
          <ac:spMkLst>
            <pc:docMk/>
            <pc:sldMk cId="1045462712" sldId="258"/>
            <ac:spMk id="3" creationId="{07B5AD13-9FA7-642D-9808-CE739C66AF9A}"/>
          </ac:spMkLst>
        </pc:spChg>
        <pc:picChg chg="add mod">
          <ac:chgData name="Oskar Kazimierski (2212605)" userId="S::2212605@student.uwtsd.ac.uk::99e0f0c8-39e7-4252-8567-79563ad7f338" providerId="AD" clId="Web-{5CC2ED05-2AE7-9983-F5FA-390900DCA516}" dt="2023-10-27T08:24:16.031" v="92" actId="1076"/>
          <ac:picMkLst>
            <pc:docMk/>
            <pc:sldMk cId="1045462712" sldId="258"/>
            <ac:picMk id="4" creationId="{4A889B4D-5886-C179-2EC9-37750DF58867}"/>
          </ac:picMkLst>
        </pc:picChg>
      </pc:sldChg>
      <pc:sldChg chg="addSp modSp">
        <pc:chgData name="Oskar Kazimierski (2212605)" userId="S::2212605@student.uwtsd.ac.uk::99e0f0c8-39e7-4252-8567-79563ad7f338" providerId="AD" clId="Web-{5CC2ED05-2AE7-9983-F5FA-390900DCA516}" dt="2023-10-27T08:22:58.072" v="83" actId="1076"/>
        <pc:sldMkLst>
          <pc:docMk/>
          <pc:sldMk cId="1775656241" sldId="259"/>
        </pc:sldMkLst>
        <pc:spChg chg="mod">
          <ac:chgData name="Oskar Kazimierski (2212605)" userId="S::2212605@student.uwtsd.ac.uk::99e0f0c8-39e7-4252-8567-79563ad7f338" providerId="AD" clId="Web-{5CC2ED05-2AE7-9983-F5FA-390900DCA516}" dt="2023-10-27T08:17:59.550" v="25" actId="1076"/>
          <ac:spMkLst>
            <pc:docMk/>
            <pc:sldMk cId="1775656241" sldId="259"/>
            <ac:spMk id="2" creationId="{158D854F-D42A-2D03-8434-097CAA4801D4}"/>
          </ac:spMkLst>
        </pc:spChg>
        <pc:spChg chg="mod">
          <ac:chgData name="Oskar Kazimierski (2212605)" userId="S::2212605@student.uwtsd.ac.uk::99e0f0c8-39e7-4252-8567-79563ad7f338" providerId="AD" clId="Web-{5CC2ED05-2AE7-9983-F5FA-390900DCA516}" dt="2023-10-27T08:22:49.166" v="80" actId="1076"/>
          <ac:spMkLst>
            <pc:docMk/>
            <pc:sldMk cId="1775656241" sldId="259"/>
            <ac:spMk id="3" creationId="{058231F0-C761-4EA2-4D46-86DAB70EC3AC}"/>
          </ac:spMkLst>
        </pc:spChg>
        <pc:picChg chg="add mod">
          <ac:chgData name="Oskar Kazimierski (2212605)" userId="S::2212605@student.uwtsd.ac.uk::99e0f0c8-39e7-4252-8567-79563ad7f338" providerId="AD" clId="Web-{5CC2ED05-2AE7-9983-F5FA-390900DCA516}" dt="2023-10-27T08:22:58.072" v="83" actId="1076"/>
          <ac:picMkLst>
            <pc:docMk/>
            <pc:sldMk cId="1775656241" sldId="259"/>
            <ac:picMk id="4" creationId="{055F7ECD-DE8A-342F-D4EE-D2B9515AE1A9}"/>
          </ac:picMkLst>
        </pc:picChg>
      </pc:sldChg>
      <pc:sldChg chg="addSp modSp new">
        <pc:chgData name="Oskar Kazimierski (2212605)" userId="S::2212605@student.uwtsd.ac.uk::99e0f0c8-39e7-4252-8567-79563ad7f338" providerId="AD" clId="Web-{5CC2ED05-2AE7-9983-F5FA-390900DCA516}" dt="2023-10-27T08:22:18.195" v="78" actId="1076"/>
        <pc:sldMkLst>
          <pc:docMk/>
          <pc:sldMk cId="3284514479" sldId="260"/>
        </pc:sldMkLst>
        <pc:spChg chg="mod">
          <ac:chgData name="Oskar Kazimierski (2212605)" userId="S::2212605@student.uwtsd.ac.uk::99e0f0c8-39e7-4252-8567-79563ad7f338" providerId="AD" clId="Web-{5CC2ED05-2AE7-9983-F5FA-390900DCA516}" dt="2023-10-27T08:18:33.271" v="42" actId="1076"/>
          <ac:spMkLst>
            <pc:docMk/>
            <pc:sldMk cId="3284514479" sldId="260"/>
            <ac:spMk id="2" creationId="{AB184D20-FA65-6BFD-1023-6BBF8DB18796}"/>
          </ac:spMkLst>
        </pc:spChg>
        <pc:spChg chg="mod">
          <ac:chgData name="Oskar Kazimierski (2212605)" userId="S::2212605@student.uwtsd.ac.uk::99e0f0c8-39e7-4252-8567-79563ad7f338" providerId="AD" clId="Web-{5CC2ED05-2AE7-9983-F5FA-390900DCA516}" dt="2023-10-27T08:21:58.693" v="74" actId="1076"/>
          <ac:spMkLst>
            <pc:docMk/>
            <pc:sldMk cId="3284514479" sldId="260"/>
            <ac:spMk id="3" creationId="{EE1D8952-EDC7-838D-B96B-45F7265D4D0E}"/>
          </ac:spMkLst>
        </pc:spChg>
        <pc:picChg chg="add mod">
          <ac:chgData name="Oskar Kazimierski (2212605)" userId="S::2212605@student.uwtsd.ac.uk::99e0f0c8-39e7-4252-8567-79563ad7f338" providerId="AD" clId="Web-{5CC2ED05-2AE7-9983-F5FA-390900DCA516}" dt="2023-10-27T08:22:18.195" v="78" actId="1076"/>
          <ac:picMkLst>
            <pc:docMk/>
            <pc:sldMk cId="3284514479" sldId="260"/>
            <ac:picMk id="4" creationId="{DEC5CAFC-6743-68BA-A5E1-C33EFF4DE1F1}"/>
          </ac:picMkLst>
        </pc:picChg>
      </pc:sldChg>
      <pc:sldChg chg="addSp modSp new">
        <pc:chgData name="Oskar Kazimierski (2212605)" userId="S::2212605@student.uwtsd.ac.uk::99e0f0c8-39e7-4252-8567-79563ad7f338" providerId="AD" clId="Web-{5CC2ED05-2AE7-9983-F5FA-390900DCA516}" dt="2023-10-27T08:21:50.208" v="71" actId="1076"/>
        <pc:sldMkLst>
          <pc:docMk/>
          <pc:sldMk cId="3023825707" sldId="261"/>
        </pc:sldMkLst>
        <pc:spChg chg="mod">
          <ac:chgData name="Oskar Kazimierski (2212605)" userId="S::2212605@student.uwtsd.ac.uk::99e0f0c8-39e7-4252-8567-79563ad7f338" providerId="AD" clId="Web-{5CC2ED05-2AE7-9983-F5FA-390900DCA516}" dt="2023-10-27T08:21:12.721" v="64" actId="1076"/>
          <ac:spMkLst>
            <pc:docMk/>
            <pc:sldMk cId="3023825707" sldId="261"/>
            <ac:spMk id="2" creationId="{2DF71BB9-DF7C-CA6E-69DC-717E1499B1DE}"/>
          </ac:spMkLst>
        </pc:spChg>
        <pc:spChg chg="mod">
          <ac:chgData name="Oskar Kazimierski (2212605)" userId="S::2212605@student.uwtsd.ac.uk::99e0f0c8-39e7-4252-8567-79563ad7f338" providerId="AD" clId="Web-{5CC2ED05-2AE7-9983-F5FA-390900DCA516}" dt="2023-10-27T08:21:19.971" v="67" actId="1076"/>
          <ac:spMkLst>
            <pc:docMk/>
            <pc:sldMk cId="3023825707" sldId="261"/>
            <ac:spMk id="3" creationId="{38362701-0A97-67BC-9246-FA858BA4E2F8}"/>
          </ac:spMkLst>
        </pc:spChg>
        <pc:picChg chg="add mod">
          <ac:chgData name="Oskar Kazimierski (2212605)" userId="S::2212605@student.uwtsd.ac.uk::99e0f0c8-39e7-4252-8567-79563ad7f338" providerId="AD" clId="Web-{5CC2ED05-2AE7-9983-F5FA-390900DCA516}" dt="2023-10-27T08:21:50.208" v="71" actId="1076"/>
          <ac:picMkLst>
            <pc:docMk/>
            <pc:sldMk cId="3023825707" sldId="261"/>
            <ac:picMk id="4" creationId="{DD5181A4-64AA-2A9C-D8A9-FEE52770704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61558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3685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04804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752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92390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4460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7379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0066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7361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14547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72266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5835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0372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6644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8680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3288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10/27/2023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93058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28917" y="-872067"/>
            <a:ext cx="8915399" cy="2262781"/>
          </a:xfrm>
        </p:spPr>
        <p:txBody>
          <a:bodyPr>
            <a:normAutofit/>
          </a:bodyPr>
          <a:lstStyle/>
          <a:p>
            <a:r>
              <a:rPr lang="en-US" sz="6000" b="1" dirty="0"/>
              <a:t>Cryptography</a:t>
            </a:r>
          </a:p>
        </p:txBody>
      </p:sp>
      <p:pic>
        <p:nvPicPr>
          <p:cNvPr id="4" name="Picture 3" descr="Cryptography — ENISA">
            <a:extLst>
              <a:ext uri="{FF2B5EF4-FFF2-40B4-BE49-F238E27FC236}">
                <a16:creationId xmlns:a16="http://schemas.microsoft.com/office/drawing/2014/main" id="{0BAF2D5A-F16F-49CA-83B2-068098D91548}"/>
              </a:ext>
            </a:extLst>
          </p:cNvPr>
          <p:cNvPicPr>
            <a:picLocks noChangeAspect="1"/>
          </p:cNvPicPr>
          <p:nvPr/>
        </p:nvPicPr>
        <p:blipFill>
          <a:blip r:embed="rId2"/>
          <a:stretch>
            <a:fillRect/>
          </a:stretch>
        </p:blipFill>
        <p:spPr>
          <a:xfrm>
            <a:off x="3125141" y="2420526"/>
            <a:ext cx="5932311" cy="395487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8EA94-24A9-9BF6-C275-0481218687C2}"/>
              </a:ext>
            </a:extLst>
          </p:cNvPr>
          <p:cNvSpPr>
            <a:spLocks noGrp="1"/>
          </p:cNvSpPr>
          <p:nvPr>
            <p:ph type="title"/>
          </p:nvPr>
        </p:nvSpPr>
        <p:spPr/>
        <p:txBody>
          <a:bodyPr>
            <a:normAutofit/>
          </a:bodyPr>
          <a:lstStyle/>
          <a:p>
            <a:r>
              <a:rPr lang="en-US" sz="5400" b="1" dirty="0"/>
              <a:t>What is Cryptography?</a:t>
            </a:r>
          </a:p>
        </p:txBody>
      </p:sp>
      <p:sp>
        <p:nvSpPr>
          <p:cNvPr id="3" name="Content Placeholder 2">
            <a:extLst>
              <a:ext uri="{FF2B5EF4-FFF2-40B4-BE49-F238E27FC236}">
                <a16:creationId xmlns:a16="http://schemas.microsoft.com/office/drawing/2014/main" id="{D628D901-0B11-91E8-8B1C-7542341FDAE3}"/>
              </a:ext>
            </a:extLst>
          </p:cNvPr>
          <p:cNvSpPr>
            <a:spLocks noGrp="1"/>
          </p:cNvSpPr>
          <p:nvPr>
            <p:ph idx="1"/>
          </p:nvPr>
        </p:nvSpPr>
        <p:spPr>
          <a:xfrm>
            <a:off x="1592027" y="2105378"/>
            <a:ext cx="4358784" cy="3777622"/>
          </a:xfrm>
        </p:spPr>
        <p:txBody>
          <a:bodyPr vert="horz" lIns="91440" tIns="45720" rIns="91440" bIns="45720" rtlCol="0" anchor="t">
            <a:normAutofit fontScale="92500" lnSpcReduction="20000"/>
          </a:bodyPr>
          <a:lstStyle/>
          <a:p>
            <a:r>
              <a:rPr lang="en-US" sz="2000" dirty="0">
                <a:solidFill>
                  <a:srgbClr val="000000"/>
                </a:solidFill>
                <a:latin typeface="Verdana"/>
                <a:ea typeface="Verdana"/>
              </a:rPr>
              <a:t>Cryptography is the study of techniques for secure communication in the presence of third parties. It involves the use of mathematical algorithms and protocols to secure the confidentiality, integrity, and authenticity of communication. Cryptography is used in a wide range of applications, including securing communication over the internet, protecting sensitive data, and authenticating the identity of users.</a:t>
            </a:r>
            <a:endParaRPr lang="en-US" sz="2000" dirty="0"/>
          </a:p>
        </p:txBody>
      </p:sp>
      <p:pic>
        <p:nvPicPr>
          <p:cNvPr id="4" name="Picture 3" descr="What is Cryptography? | Introduction to Cryptography | Cryptography for  Beginners | Edureka - YouTube">
            <a:extLst>
              <a:ext uri="{FF2B5EF4-FFF2-40B4-BE49-F238E27FC236}">
                <a16:creationId xmlns:a16="http://schemas.microsoft.com/office/drawing/2014/main" id="{2A0C2A3B-3DF8-FD95-A5F2-6C4D28E6892E}"/>
              </a:ext>
            </a:extLst>
          </p:cNvPr>
          <p:cNvPicPr>
            <a:picLocks noChangeAspect="1"/>
          </p:cNvPicPr>
          <p:nvPr/>
        </p:nvPicPr>
        <p:blipFill>
          <a:blip r:embed="rId2"/>
          <a:stretch>
            <a:fillRect/>
          </a:stretch>
        </p:blipFill>
        <p:spPr>
          <a:xfrm>
            <a:off x="6596474" y="2309401"/>
            <a:ext cx="5207940" cy="2935345"/>
          </a:xfrm>
          <a:prstGeom prst="rect">
            <a:avLst/>
          </a:prstGeom>
        </p:spPr>
      </p:pic>
    </p:spTree>
    <p:extLst>
      <p:ext uri="{BB962C8B-B14F-4D97-AF65-F5344CB8AC3E}">
        <p14:creationId xmlns:p14="http://schemas.microsoft.com/office/powerpoint/2010/main" val="2488992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18917-0751-AEDD-30E4-FE16C93FFE33}"/>
              </a:ext>
            </a:extLst>
          </p:cNvPr>
          <p:cNvSpPr>
            <a:spLocks noGrp="1"/>
          </p:cNvSpPr>
          <p:nvPr>
            <p:ph type="title"/>
          </p:nvPr>
        </p:nvSpPr>
        <p:spPr>
          <a:xfrm>
            <a:off x="1106554" y="210184"/>
            <a:ext cx="10567391" cy="1271483"/>
          </a:xfrm>
        </p:spPr>
        <p:txBody>
          <a:bodyPr>
            <a:noAutofit/>
          </a:bodyPr>
          <a:lstStyle/>
          <a:p>
            <a:pPr algn="ctr"/>
            <a:r>
              <a:rPr lang="en-US" sz="5400" b="1" dirty="0"/>
              <a:t>The 2 main types of cryptography</a:t>
            </a:r>
            <a:endParaRPr lang="en-US"/>
          </a:p>
        </p:txBody>
      </p:sp>
      <p:sp>
        <p:nvSpPr>
          <p:cNvPr id="3" name="Content Placeholder 2">
            <a:extLst>
              <a:ext uri="{FF2B5EF4-FFF2-40B4-BE49-F238E27FC236}">
                <a16:creationId xmlns:a16="http://schemas.microsoft.com/office/drawing/2014/main" id="{07B5AD13-9FA7-642D-9808-CE739C66AF9A}"/>
              </a:ext>
            </a:extLst>
          </p:cNvPr>
          <p:cNvSpPr>
            <a:spLocks noGrp="1"/>
          </p:cNvSpPr>
          <p:nvPr>
            <p:ph idx="1"/>
          </p:nvPr>
        </p:nvSpPr>
        <p:spPr>
          <a:xfrm>
            <a:off x="5041889" y="2570768"/>
            <a:ext cx="7062141" cy="3777622"/>
          </a:xfrm>
        </p:spPr>
        <p:txBody>
          <a:bodyPr vert="horz" lIns="91440" tIns="45720" rIns="91440" bIns="45720" rtlCol="0" anchor="t">
            <a:normAutofit fontScale="92500" lnSpcReduction="10000"/>
          </a:bodyPr>
          <a:lstStyle/>
          <a:p>
            <a:r>
              <a:rPr lang="en-US" sz="2000" dirty="0">
                <a:solidFill>
                  <a:srgbClr val="000000"/>
                </a:solidFill>
                <a:latin typeface="Verdana"/>
                <a:ea typeface="Verdana"/>
              </a:rPr>
              <a:t>There are two main types of cryptography. These are symmetric cryptography and asymmetric. In symmetric cryptography, the same key is used for both encryption and decryption. This is suitable for situations where the sender and receiver of a message have a shared secret key. In asymmetric cryptography, also known as public-key cryptography, different keys are used for encryption and decryption. This is suitable for situations where the sender and receiver of a message do not have a shared secret key, as it allows them to exchange messages securely without needing to share a secret key.</a:t>
            </a:r>
            <a:endParaRPr lang="en-US" sz="2000" dirty="0"/>
          </a:p>
        </p:txBody>
      </p:sp>
      <p:pic>
        <p:nvPicPr>
          <p:cNvPr id="4" name="Picture 3" descr="Types of Cryptography - YouTube">
            <a:extLst>
              <a:ext uri="{FF2B5EF4-FFF2-40B4-BE49-F238E27FC236}">
                <a16:creationId xmlns:a16="http://schemas.microsoft.com/office/drawing/2014/main" id="{4A889B4D-5886-C179-2EC9-37750DF58867}"/>
              </a:ext>
            </a:extLst>
          </p:cNvPr>
          <p:cNvPicPr>
            <a:picLocks noChangeAspect="1"/>
          </p:cNvPicPr>
          <p:nvPr/>
        </p:nvPicPr>
        <p:blipFill>
          <a:blip r:embed="rId2"/>
          <a:stretch>
            <a:fillRect/>
          </a:stretch>
        </p:blipFill>
        <p:spPr>
          <a:xfrm>
            <a:off x="466165" y="2881593"/>
            <a:ext cx="4572000" cy="2573991"/>
          </a:xfrm>
          <a:prstGeom prst="rect">
            <a:avLst/>
          </a:prstGeom>
        </p:spPr>
      </p:pic>
    </p:spTree>
    <p:extLst>
      <p:ext uri="{BB962C8B-B14F-4D97-AF65-F5344CB8AC3E}">
        <p14:creationId xmlns:p14="http://schemas.microsoft.com/office/powerpoint/2010/main" val="1045462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D854F-D42A-2D03-8434-097CAA4801D4}"/>
              </a:ext>
            </a:extLst>
          </p:cNvPr>
          <p:cNvSpPr>
            <a:spLocks noGrp="1"/>
          </p:cNvSpPr>
          <p:nvPr>
            <p:ph type="title"/>
          </p:nvPr>
        </p:nvSpPr>
        <p:spPr>
          <a:xfrm>
            <a:off x="2171584" y="435851"/>
            <a:ext cx="8911687" cy="1280890"/>
          </a:xfrm>
        </p:spPr>
        <p:txBody>
          <a:bodyPr>
            <a:normAutofit/>
          </a:bodyPr>
          <a:lstStyle/>
          <a:p>
            <a:r>
              <a:rPr lang="en-US" sz="5400" b="1" dirty="0"/>
              <a:t>Cryptography Principles</a:t>
            </a:r>
          </a:p>
        </p:txBody>
      </p:sp>
      <p:sp>
        <p:nvSpPr>
          <p:cNvPr id="3" name="Content Placeholder 2">
            <a:extLst>
              <a:ext uri="{FF2B5EF4-FFF2-40B4-BE49-F238E27FC236}">
                <a16:creationId xmlns:a16="http://schemas.microsoft.com/office/drawing/2014/main" id="{058231F0-C761-4EA2-4D46-86DAB70EC3AC}"/>
              </a:ext>
            </a:extLst>
          </p:cNvPr>
          <p:cNvSpPr>
            <a:spLocks noGrp="1"/>
          </p:cNvSpPr>
          <p:nvPr>
            <p:ph idx="1"/>
          </p:nvPr>
        </p:nvSpPr>
        <p:spPr>
          <a:xfrm>
            <a:off x="2306990" y="4466637"/>
            <a:ext cx="8096956" cy="3777622"/>
          </a:xfrm>
        </p:spPr>
        <p:txBody>
          <a:bodyPr vert="horz" lIns="91440" tIns="45720" rIns="91440" bIns="45720" rtlCol="0" anchor="t">
            <a:normAutofit/>
          </a:bodyPr>
          <a:lstStyle/>
          <a:p>
            <a:r>
              <a:rPr lang="en-US" sz="2000" dirty="0">
                <a:solidFill>
                  <a:srgbClr val="000000"/>
                </a:solidFill>
                <a:latin typeface="Verdana"/>
                <a:ea typeface="Verdana"/>
              </a:rPr>
              <a:t>Cryptographic principles are the fundamental concepts and techniques that are used in the field of cryptography to </a:t>
            </a:r>
            <a:r>
              <a:rPr lang="en-US" sz="2000">
                <a:solidFill>
                  <a:srgbClr val="000000"/>
                </a:solidFill>
                <a:latin typeface="Verdana"/>
                <a:ea typeface="Verdana"/>
              </a:rPr>
              <a:t>secure communication and protect data. These principles include confidentiality, integrity, authentication </a:t>
            </a:r>
            <a:r>
              <a:rPr lang="en-US" sz="2000" dirty="0">
                <a:solidFill>
                  <a:srgbClr val="000000"/>
                </a:solidFill>
                <a:latin typeface="Verdana"/>
                <a:ea typeface="Verdana"/>
              </a:rPr>
              <a:t>and key management.</a:t>
            </a:r>
            <a:endParaRPr lang="en-US" sz="2000" dirty="0"/>
          </a:p>
        </p:txBody>
      </p:sp>
      <p:pic>
        <p:nvPicPr>
          <p:cNvPr id="4" name="Picture 3" descr="Introduction to Cryptography Basic Principles">
            <a:extLst>
              <a:ext uri="{FF2B5EF4-FFF2-40B4-BE49-F238E27FC236}">
                <a16:creationId xmlns:a16="http://schemas.microsoft.com/office/drawing/2014/main" id="{055F7ECD-DE8A-342F-D4EE-D2B9515AE1A9}"/>
              </a:ext>
            </a:extLst>
          </p:cNvPr>
          <p:cNvPicPr>
            <a:picLocks noChangeAspect="1"/>
          </p:cNvPicPr>
          <p:nvPr/>
        </p:nvPicPr>
        <p:blipFill>
          <a:blip r:embed="rId2"/>
          <a:stretch>
            <a:fillRect/>
          </a:stretch>
        </p:blipFill>
        <p:spPr>
          <a:xfrm>
            <a:off x="3275659" y="2037214"/>
            <a:ext cx="5640680" cy="1570015"/>
          </a:xfrm>
          <a:prstGeom prst="rect">
            <a:avLst/>
          </a:prstGeom>
        </p:spPr>
      </p:pic>
    </p:spTree>
    <p:extLst>
      <p:ext uri="{BB962C8B-B14F-4D97-AF65-F5344CB8AC3E}">
        <p14:creationId xmlns:p14="http://schemas.microsoft.com/office/powerpoint/2010/main" val="1775656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84D20-FA65-6BFD-1023-6BBF8DB18796}"/>
              </a:ext>
            </a:extLst>
          </p:cNvPr>
          <p:cNvSpPr>
            <a:spLocks noGrp="1"/>
          </p:cNvSpPr>
          <p:nvPr>
            <p:ph type="title"/>
          </p:nvPr>
        </p:nvSpPr>
        <p:spPr>
          <a:xfrm>
            <a:off x="2503278" y="534463"/>
            <a:ext cx="8911687" cy="1280890"/>
          </a:xfrm>
        </p:spPr>
        <p:txBody>
          <a:bodyPr>
            <a:normAutofit/>
          </a:bodyPr>
          <a:lstStyle/>
          <a:p>
            <a:r>
              <a:rPr lang="en-US" sz="5400" b="1" dirty="0"/>
              <a:t>Cryptography security</a:t>
            </a:r>
          </a:p>
        </p:txBody>
      </p:sp>
      <p:sp>
        <p:nvSpPr>
          <p:cNvPr id="3" name="Content Placeholder 2">
            <a:extLst>
              <a:ext uri="{FF2B5EF4-FFF2-40B4-BE49-F238E27FC236}">
                <a16:creationId xmlns:a16="http://schemas.microsoft.com/office/drawing/2014/main" id="{EE1D8952-EDC7-838D-B96B-45F7265D4D0E}"/>
              </a:ext>
            </a:extLst>
          </p:cNvPr>
          <p:cNvSpPr>
            <a:spLocks noGrp="1"/>
          </p:cNvSpPr>
          <p:nvPr>
            <p:ph idx="1"/>
          </p:nvPr>
        </p:nvSpPr>
        <p:spPr>
          <a:xfrm>
            <a:off x="6733121" y="2207531"/>
            <a:ext cx="4308871" cy="3777622"/>
          </a:xfrm>
        </p:spPr>
        <p:txBody>
          <a:bodyPr vert="horz" lIns="91440" tIns="45720" rIns="91440" bIns="45720" rtlCol="0" anchor="t">
            <a:normAutofit/>
          </a:bodyPr>
          <a:lstStyle/>
          <a:p>
            <a:r>
              <a:rPr lang="en-US" dirty="0">
                <a:solidFill>
                  <a:srgbClr val="000000"/>
                </a:solidFill>
                <a:latin typeface="Verdana"/>
                <a:ea typeface="Verdana"/>
              </a:rPr>
              <a:t>The security of cryptographic technique is based on the computational difficulty of mathematical problems. Any breakthrough in solving such mathematical problems or increasing the computing power can render a cryptographic technique vulnerable.</a:t>
            </a:r>
            <a:endParaRPr lang="en-US" dirty="0"/>
          </a:p>
          <a:p>
            <a:endParaRPr lang="en-US" dirty="0"/>
          </a:p>
        </p:txBody>
      </p:sp>
      <p:pic>
        <p:nvPicPr>
          <p:cNvPr id="4" name="Picture 3" descr="What is Cryptography? Definition from SearchSecurity">
            <a:extLst>
              <a:ext uri="{FF2B5EF4-FFF2-40B4-BE49-F238E27FC236}">
                <a16:creationId xmlns:a16="http://schemas.microsoft.com/office/drawing/2014/main" id="{DEC5CAFC-6743-68BA-A5E1-C33EFF4DE1F1}"/>
              </a:ext>
            </a:extLst>
          </p:cNvPr>
          <p:cNvPicPr>
            <a:picLocks noChangeAspect="1"/>
          </p:cNvPicPr>
          <p:nvPr/>
        </p:nvPicPr>
        <p:blipFill>
          <a:blip r:embed="rId2"/>
          <a:stretch>
            <a:fillRect/>
          </a:stretch>
        </p:blipFill>
        <p:spPr>
          <a:xfrm>
            <a:off x="1215437" y="2438212"/>
            <a:ext cx="5113866" cy="2047428"/>
          </a:xfrm>
          <a:prstGeom prst="rect">
            <a:avLst/>
          </a:prstGeom>
        </p:spPr>
      </p:pic>
    </p:spTree>
    <p:extLst>
      <p:ext uri="{BB962C8B-B14F-4D97-AF65-F5344CB8AC3E}">
        <p14:creationId xmlns:p14="http://schemas.microsoft.com/office/powerpoint/2010/main" val="3284514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71BB9-DF7C-CA6E-69DC-717E1499B1DE}"/>
              </a:ext>
            </a:extLst>
          </p:cNvPr>
          <p:cNvSpPr>
            <a:spLocks noGrp="1"/>
          </p:cNvSpPr>
          <p:nvPr>
            <p:ph type="title"/>
          </p:nvPr>
        </p:nvSpPr>
        <p:spPr>
          <a:xfrm>
            <a:off x="3975814" y="379517"/>
            <a:ext cx="4245613" cy="1280890"/>
          </a:xfrm>
        </p:spPr>
        <p:txBody>
          <a:bodyPr>
            <a:normAutofit/>
          </a:bodyPr>
          <a:lstStyle/>
          <a:p>
            <a:pPr algn="ctr"/>
            <a:r>
              <a:rPr lang="en-US" sz="5400" b="1" dirty="0"/>
              <a:t>The History </a:t>
            </a:r>
          </a:p>
        </p:txBody>
      </p:sp>
      <p:sp>
        <p:nvSpPr>
          <p:cNvPr id="3" name="Content Placeholder 2">
            <a:extLst>
              <a:ext uri="{FF2B5EF4-FFF2-40B4-BE49-F238E27FC236}">
                <a16:creationId xmlns:a16="http://schemas.microsoft.com/office/drawing/2014/main" id="{38362701-0A97-67BC-9246-FA858BA4E2F8}"/>
              </a:ext>
            </a:extLst>
          </p:cNvPr>
          <p:cNvSpPr>
            <a:spLocks noGrp="1"/>
          </p:cNvSpPr>
          <p:nvPr>
            <p:ph idx="1"/>
          </p:nvPr>
        </p:nvSpPr>
        <p:spPr>
          <a:xfrm>
            <a:off x="1413286" y="1484489"/>
            <a:ext cx="10260659" cy="3777622"/>
          </a:xfrm>
        </p:spPr>
        <p:txBody>
          <a:bodyPr vert="horz" lIns="91440" tIns="45720" rIns="91440" bIns="45720" rtlCol="0" anchor="t">
            <a:normAutofit/>
          </a:bodyPr>
          <a:lstStyle/>
          <a:p>
            <a:r>
              <a:rPr lang="en-US" dirty="0">
                <a:solidFill>
                  <a:srgbClr val="3A3A3A"/>
                </a:solidFill>
                <a:latin typeface="Verdana"/>
                <a:ea typeface="+mn-lt"/>
                <a:cs typeface="+mn-lt"/>
              </a:rPr>
              <a:t>Cryptography began with ciphers, the first of which was the Caesar Cipher. Ciphers were a lot easier to unravel compared to modern cryptographic algorithms, but they both used keys and plaintext. Though simple, ciphers from the past were the earliest forms of encryption. Today’s algorithms and cryptosystems are much more advanced. They use multiple rounds of ciphers and encrypting the ciphertext of messages to ensure the most secure transit and storage of data. There are also methods of cryptography used now that are irreversible, maintaining the security of the message forever.</a:t>
            </a:r>
            <a:endParaRPr lang="en-US">
              <a:latin typeface="Verdana"/>
              <a:ea typeface="Verdana"/>
            </a:endParaRPr>
          </a:p>
        </p:txBody>
      </p:sp>
      <p:pic>
        <p:nvPicPr>
          <p:cNvPr id="4" name="Picture 3" descr="The History of Cryptography | DigiCert">
            <a:extLst>
              <a:ext uri="{FF2B5EF4-FFF2-40B4-BE49-F238E27FC236}">
                <a16:creationId xmlns:a16="http://schemas.microsoft.com/office/drawing/2014/main" id="{DD5181A4-64AA-2A9C-D8A9-FEE52770704D}"/>
              </a:ext>
            </a:extLst>
          </p:cNvPr>
          <p:cNvPicPr>
            <a:picLocks noChangeAspect="1"/>
          </p:cNvPicPr>
          <p:nvPr/>
        </p:nvPicPr>
        <p:blipFill>
          <a:blip r:embed="rId2"/>
          <a:stretch>
            <a:fillRect/>
          </a:stretch>
        </p:blipFill>
        <p:spPr>
          <a:xfrm>
            <a:off x="3228622" y="4080757"/>
            <a:ext cx="7127051" cy="1857375"/>
          </a:xfrm>
          <a:prstGeom prst="rect">
            <a:avLst/>
          </a:prstGeom>
        </p:spPr>
      </p:pic>
    </p:spTree>
    <p:extLst>
      <p:ext uri="{BB962C8B-B14F-4D97-AF65-F5344CB8AC3E}">
        <p14:creationId xmlns:p14="http://schemas.microsoft.com/office/powerpoint/2010/main" val="302382570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Wisp</vt:lpstr>
      <vt:lpstr>Cryptography</vt:lpstr>
      <vt:lpstr>What is Cryptography?</vt:lpstr>
      <vt:lpstr>The 2 main types of cryptography</vt:lpstr>
      <vt:lpstr>Cryptography Principles</vt:lpstr>
      <vt:lpstr>Cryptography security</vt:lpstr>
      <vt:lpstr>The History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76</cp:revision>
  <dcterms:created xsi:type="dcterms:W3CDTF">2023-10-27T07:44:43Z</dcterms:created>
  <dcterms:modified xsi:type="dcterms:W3CDTF">2023-10-27T08:24:22Z</dcterms:modified>
</cp:coreProperties>
</file>