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 showGuides="1">
      <p:cViewPr varScale="1">
        <p:scale>
          <a:sx n="79" d="100"/>
          <a:sy n="79" d="100"/>
        </p:scale>
        <p:origin x="85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276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203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052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234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714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21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272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87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478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2777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043455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161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423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767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646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99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FB130E79-1799-434E-B245-4556482A585D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894CED-9D7F-4902-A0A2-9A68C2A776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5134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5DC6AA-45FB-AD27-FCE8-9D27229372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6974911" cy="8614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Fasal Akbar (2331235)</a:t>
            </a:r>
          </a:p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Taonga Kaonga Sobere-Snithers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0420B-318D-8EAE-B6F2-F3699A1CC2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6974915" cy="33295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b="1" dirty="0"/>
              <a:t>BA (Hons) Leadership and Management Skills for the Workplace </a:t>
            </a:r>
            <a:br>
              <a:rPr lang="en-GB" sz="2900" b="1" dirty="0"/>
            </a:br>
            <a:r>
              <a:rPr lang="en-GB" sz="2900" b="1" dirty="0"/>
              <a:t>Developing Emotional Intelligence Skills </a:t>
            </a:r>
            <a:br>
              <a:rPr lang="en-GB" sz="2900" b="1" dirty="0"/>
            </a:br>
            <a:r>
              <a:rPr lang="en-GB" sz="2900" b="1" dirty="0"/>
              <a:t>LCLM 5006 </a:t>
            </a:r>
            <a:br>
              <a:rPr lang="en-GB" sz="2900" b="1" dirty="0"/>
            </a:br>
            <a:r>
              <a:rPr lang="en-GB" sz="2900" b="1" dirty="0"/>
              <a:t> Poster Presentation  On Emotional Intelligence </a:t>
            </a:r>
            <a:endParaRPr lang="en-GB" sz="29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1628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7C4C117-2B79-2313-CBA9-D0F1BE919B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2416"/>
            <a:ext cx="12192000" cy="6860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3618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</TotalTime>
  <Words>34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Wingdings 3</vt:lpstr>
      <vt:lpstr>Ion</vt:lpstr>
      <vt:lpstr>BA (Hons) Leadership and Management Skills for the Workplace  Developing Emotional Intelligence Skills  LCLM 5006   Poster Presentation  On Emotional Intelligence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Fasal Akbar (2331235)</dc:creator>
  <cp:lastModifiedBy>Fasal Akbar (2331235)</cp:lastModifiedBy>
  <cp:revision>1</cp:revision>
  <dcterms:created xsi:type="dcterms:W3CDTF">2026-06-13T14:07:08Z</dcterms:created>
  <dcterms:modified xsi:type="dcterms:W3CDTF">2026-06-13T14:23:28Z</dcterms:modified>
</cp:coreProperties>
</file>