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8" r:id="rId5"/>
  </p:sldMasterIdLst>
  <p:notesMasterIdLst>
    <p:notesMasterId r:id="rId19"/>
  </p:notesMasterIdLst>
  <p:sldIdLst>
    <p:sldId id="258" r:id="rId6"/>
    <p:sldId id="290" r:id="rId7"/>
    <p:sldId id="279" r:id="rId8"/>
    <p:sldId id="280" r:id="rId9"/>
    <p:sldId id="281" r:id="rId10"/>
    <p:sldId id="282" r:id="rId11"/>
    <p:sldId id="283" r:id="rId12"/>
    <p:sldId id="284" r:id="rId13"/>
    <p:sldId id="285" r:id="rId14"/>
    <p:sldId id="286" r:id="rId15"/>
    <p:sldId id="287" r:id="rId16"/>
    <p:sldId id="288" r:id="rId17"/>
    <p:sldId id="28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4" autoAdjust="0"/>
    <p:restoredTop sz="83314" autoAdjust="0"/>
  </p:normalViewPr>
  <p:slideViewPr>
    <p:cSldViewPr snapToGrid="0" snapToObjects="1">
      <p:cViewPr varScale="1">
        <p:scale>
          <a:sx n="111" d="100"/>
          <a:sy n="111" d="100"/>
        </p:scale>
        <p:origin x="420" y="96"/>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sim" userId="463e8671-0eec-4074-8616-21d10d9d1eab" providerId="ADAL" clId="{5E00EAD9-AFC6-4ACA-AE2D-AB2EDD604D83}"/>
    <pc:docChg chg="addSld modSld">
      <pc:chgData name="Mohamed Asim" userId="463e8671-0eec-4074-8616-21d10d9d1eab" providerId="ADAL" clId="{5E00EAD9-AFC6-4ACA-AE2D-AB2EDD604D83}" dt="2024-06-27T14:21:29.606" v="12" actId="20577"/>
      <pc:docMkLst>
        <pc:docMk/>
      </pc:docMkLst>
      <pc:sldChg chg="modSp mod">
        <pc:chgData name="Mohamed Asim" userId="463e8671-0eec-4074-8616-21d10d9d1eab" providerId="ADAL" clId="{5E00EAD9-AFC6-4ACA-AE2D-AB2EDD604D83}" dt="2024-06-27T10:08:53.324" v="9" actId="20577"/>
        <pc:sldMkLst>
          <pc:docMk/>
          <pc:sldMk cId="1720888879" sldId="258"/>
        </pc:sldMkLst>
        <pc:spChg chg="mod">
          <ac:chgData name="Mohamed Asim" userId="463e8671-0eec-4074-8616-21d10d9d1eab" providerId="ADAL" clId="{5E00EAD9-AFC6-4ACA-AE2D-AB2EDD604D83}" dt="2024-06-27T10:08:53.324" v="9" actId="20577"/>
          <ac:spMkLst>
            <pc:docMk/>
            <pc:sldMk cId="1720888879" sldId="258"/>
            <ac:spMk id="3" creationId="{74D9E2CC-1AE0-9F1D-FAB0-0A1AD94712BA}"/>
          </ac:spMkLst>
        </pc:spChg>
      </pc:sldChg>
      <pc:sldChg chg="modSp new mod">
        <pc:chgData name="Mohamed Asim" userId="463e8671-0eec-4074-8616-21d10d9d1eab" providerId="ADAL" clId="{5E00EAD9-AFC6-4ACA-AE2D-AB2EDD604D83}" dt="2024-06-27T14:21:29.606" v="12" actId="20577"/>
        <pc:sldMkLst>
          <pc:docMk/>
          <pc:sldMk cId="1932041379" sldId="291"/>
        </pc:sldMkLst>
        <pc:spChg chg="mod">
          <ac:chgData name="Mohamed Asim" userId="463e8671-0eec-4074-8616-21d10d9d1eab" providerId="ADAL" clId="{5E00EAD9-AFC6-4ACA-AE2D-AB2EDD604D83}" dt="2024-06-27T14:21:29.606" v="12" actId="20577"/>
          <ac:spMkLst>
            <pc:docMk/>
            <pc:sldMk cId="1932041379" sldId="291"/>
            <ac:spMk id="3" creationId="{D519A91A-E228-7FA1-5D4F-C01F5A36335B}"/>
          </ac:spMkLst>
        </pc:spChg>
      </pc:sldChg>
    </pc:docChg>
  </pc:docChgLst>
  <pc:docChgLst>
    <pc:chgData name="Mohamed Asim" userId="463e8671-0eec-4074-8616-21d10d9d1eab" providerId="ADAL" clId="{4BFF6E21-F9B6-457C-917A-C5BDFA447214}"/>
    <pc:docChg chg="undo custSel addSld delSld modSld sldOrd delMainMaster">
      <pc:chgData name="Mohamed Asim" userId="463e8671-0eec-4074-8616-21d10d9d1eab" providerId="ADAL" clId="{4BFF6E21-F9B6-457C-917A-C5BDFA447214}" dt="2024-10-24T07:36:55.941" v="598" actId="20577"/>
      <pc:docMkLst>
        <pc:docMk/>
      </pc:docMkLst>
      <pc:sldChg chg="new del">
        <pc:chgData name="Mohamed Asim" userId="463e8671-0eec-4074-8616-21d10d9d1eab" providerId="ADAL" clId="{4BFF6E21-F9B6-457C-917A-C5BDFA447214}" dt="2024-10-15T14:40:14.518" v="14" actId="680"/>
        <pc:sldMkLst>
          <pc:docMk/>
          <pc:sldMk cId="955436399" sldId="259"/>
        </pc:sldMkLst>
      </pc:sldChg>
      <pc:sldChg chg="modSp add del mod">
        <pc:chgData name="Mohamed Asim" userId="463e8671-0eec-4074-8616-21d10d9d1eab" providerId="ADAL" clId="{4BFF6E21-F9B6-457C-917A-C5BDFA447214}" dt="2024-10-15T14:41:14.522" v="67" actId="20577"/>
        <pc:sldMkLst>
          <pc:docMk/>
          <pc:sldMk cId="3070265666" sldId="279"/>
        </pc:sldMkLst>
        <pc:spChg chg="mod">
          <ac:chgData name="Mohamed Asim" userId="463e8671-0eec-4074-8616-21d10d9d1eab" providerId="ADAL" clId="{4BFF6E21-F9B6-457C-917A-C5BDFA447214}" dt="2024-10-15T14:40:48.715" v="46" actId="20577"/>
          <ac:spMkLst>
            <pc:docMk/>
            <pc:sldMk cId="3070265666" sldId="279"/>
            <ac:spMk id="2" creationId="{E00DAAED-7CFE-DC7A-CBF4-91E7DC264C98}"/>
          </ac:spMkLst>
        </pc:spChg>
        <pc:spChg chg="mod">
          <ac:chgData name="Mohamed Asim" userId="463e8671-0eec-4074-8616-21d10d9d1eab" providerId="ADAL" clId="{4BFF6E21-F9B6-457C-917A-C5BDFA447214}" dt="2024-10-15T14:41:14.522" v="67" actId="20577"/>
          <ac:spMkLst>
            <pc:docMk/>
            <pc:sldMk cId="3070265666" sldId="279"/>
            <ac:spMk id="5" creationId="{633D9D74-92E0-F9DE-1969-4C7949599693}"/>
          </ac:spMkLst>
        </pc:spChg>
      </pc:sldChg>
      <pc:sldChg chg="addSp delSp modSp new mod setBg">
        <pc:chgData name="Mohamed Asim" userId="463e8671-0eec-4074-8616-21d10d9d1eab" providerId="ADAL" clId="{4BFF6E21-F9B6-457C-917A-C5BDFA447214}" dt="2024-10-15T14:47:04.616" v="71" actId="26606"/>
        <pc:sldMkLst>
          <pc:docMk/>
          <pc:sldMk cId="715487281" sldId="280"/>
        </pc:sldMkLst>
        <pc:spChg chg="del">
          <ac:chgData name="Mohamed Asim" userId="463e8671-0eec-4074-8616-21d10d9d1eab" providerId="ADAL" clId="{4BFF6E21-F9B6-457C-917A-C5BDFA447214}" dt="2024-10-15T14:47:04.616" v="71" actId="26606"/>
          <ac:spMkLst>
            <pc:docMk/>
            <pc:sldMk cId="715487281" sldId="280"/>
            <ac:spMk id="2" creationId="{8B6553A4-78CD-6172-5F64-CE24A1111F44}"/>
          </ac:spMkLst>
        </pc:spChg>
        <pc:spChg chg="del">
          <ac:chgData name="Mohamed Asim" userId="463e8671-0eec-4074-8616-21d10d9d1eab" providerId="ADAL" clId="{4BFF6E21-F9B6-457C-917A-C5BDFA447214}" dt="2024-10-15T14:47:04.616" v="71" actId="26606"/>
          <ac:spMkLst>
            <pc:docMk/>
            <pc:sldMk cId="715487281" sldId="280"/>
            <ac:spMk id="3" creationId="{509FFF37-4C09-8569-802E-AED0E3671628}"/>
          </ac:spMkLst>
        </pc:spChg>
        <pc:spChg chg="add">
          <ac:chgData name="Mohamed Asim" userId="463e8671-0eec-4074-8616-21d10d9d1eab" providerId="ADAL" clId="{4BFF6E21-F9B6-457C-917A-C5BDFA447214}" dt="2024-10-15T14:47:04.616" v="71" actId="26606"/>
          <ac:spMkLst>
            <pc:docMk/>
            <pc:sldMk cId="715487281" sldId="280"/>
            <ac:spMk id="10" creationId="{01D0AF59-99C3-4251-AB9A-C966C6AD4400}"/>
          </ac:spMkLst>
        </pc:spChg>
        <pc:spChg chg="add">
          <ac:chgData name="Mohamed Asim" userId="463e8671-0eec-4074-8616-21d10d9d1eab" providerId="ADAL" clId="{4BFF6E21-F9B6-457C-917A-C5BDFA447214}" dt="2024-10-15T14:47:04.616" v="71" actId="26606"/>
          <ac:spMkLst>
            <pc:docMk/>
            <pc:sldMk cId="715487281" sldId="280"/>
            <ac:spMk id="12" creationId="{1855405F-37A2-4869-9154-F8BE3BECE6C3}"/>
          </ac:spMkLst>
        </pc:spChg>
        <pc:picChg chg="add mod">
          <ac:chgData name="Mohamed Asim" userId="463e8671-0eec-4074-8616-21d10d9d1eab" providerId="ADAL" clId="{4BFF6E21-F9B6-457C-917A-C5BDFA447214}" dt="2024-10-15T14:47:04.616" v="71" actId="26606"/>
          <ac:picMkLst>
            <pc:docMk/>
            <pc:sldMk cId="715487281" sldId="280"/>
            <ac:picMk id="5" creationId="{FA299FDB-D9C5-C99F-FAC9-8AF25F79247B}"/>
          </ac:picMkLst>
        </pc:picChg>
      </pc:sldChg>
      <pc:sldChg chg="del">
        <pc:chgData name="Mohamed Asim" userId="463e8671-0eec-4074-8616-21d10d9d1eab" providerId="ADAL" clId="{4BFF6E21-F9B6-457C-917A-C5BDFA447214}" dt="2024-10-15T14:40:02.773" v="1" actId="47"/>
        <pc:sldMkLst>
          <pc:docMk/>
          <pc:sldMk cId="3756698295" sldId="280"/>
        </pc:sldMkLst>
      </pc:sldChg>
      <pc:sldChg chg="modSp new mod">
        <pc:chgData name="Mohamed Asim" userId="463e8671-0eec-4074-8616-21d10d9d1eab" providerId="ADAL" clId="{4BFF6E21-F9B6-457C-917A-C5BDFA447214}" dt="2024-10-15T14:47:45.329" v="80" actId="20577"/>
        <pc:sldMkLst>
          <pc:docMk/>
          <pc:sldMk cId="1300096438" sldId="281"/>
        </pc:sldMkLst>
        <pc:spChg chg="mod">
          <ac:chgData name="Mohamed Asim" userId="463e8671-0eec-4074-8616-21d10d9d1eab" providerId="ADAL" clId="{4BFF6E21-F9B6-457C-917A-C5BDFA447214}" dt="2024-10-15T14:47:45.329" v="80" actId="20577"/>
          <ac:spMkLst>
            <pc:docMk/>
            <pc:sldMk cId="1300096438" sldId="281"/>
            <ac:spMk id="2" creationId="{91581B4B-9ED0-A97D-0EEF-414360A378B9}"/>
          </ac:spMkLst>
        </pc:spChg>
        <pc:spChg chg="mod">
          <ac:chgData name="Mohamed Asim" userId="463e8671-0eec-4074-8616-21d10d9d1eab" providerId="ADAL" clId="{4BFF6E21-F9B6-457C-917A-C5BDFA447214}" dt="2024-10-15T14:47:39.684" v="72"/>
          <ac:spMkLst>
            <pc:docMk/>
            <pc:sldMk cId="1300096438" sldId="281"/>
            <ac:spMk id="3" creationId="{6D2A38DC-6A85-A61A-0D14-D1CE32A991E2}"/>
          </ac:spMkLst>
        </pc:spChg>
      </pc:sldChg>
      <pc:sldChg chg="del">
        <pc:chgData name="Mohamed Asim" userId="463e8671-0eec-4074-8616-21d10d9d1eab" providerId="ADAL" clId="{4BFF6E21-F9B6-457C-917A-C5BDFA447214}" dt="2024-10-15T14:40:02.961" v="2" actId="47"/>
        <pc:sldMkLst>
          <pc:docMk/>
          <pc:sldMk cId="3021537962" sldId="281"/>
        </pc:sldMkLst>
      </pc:sldChg>
      <pc:sldChg chg="modSp new mod">
        <pc:chgData name="Mohamed Asim" userId="463e8671-0eec-4074-8616-21d10d9d1eab" providerId="ADAL" clId="{4BFF6E21-F9B6-457C-917A-C5BDFA447214}" dt="2024-10-15T14:48:16.314" v="111" actId="20577"/>
        <pc:sldMkLst>
          <pc:docMk/>
          <pc:sldMk cId="2453912712" sldId="282"/>
        </pc:sldMkLst>
        <pc:spChg chg="mod">
          <ac:chgData name="Mohamed Asim" userId="463e8671-0eec-4074-8616-21d10d9d1eab" providerId="ADAL" clId="{4BFF6E21-F9B6-457C-917A-C5BDFA447214}" dt="2024-10-15T14:48:16.314" v="111" actId="20577"/>
          <ac:spMkLst>
            <pc:docMk/>
            <pc:sldMk cId="2453912712" sldId="282"/>
            <ac:spMk id="2" creationId="{9CE53C51-E490-F7A9-6A74-CE9551E1C985}"/>
          </ac:spMkLst>
        </pc:spChg>
        <pc:spChg chg="mod">
          <ac:chgData name="Mohamed Asim" userId="463e8671-0eec-4074-8616-21d10d9d1eab" providerId="ADAL" clId="{4BFF6E21-F9B6-457C-917A-C5BDFA447214}" dt="2024-10-15T14:48:10.765" v="99"/>
          <ac:spMkLst>
            <pc:docMk/>
            <pc:sldMk cId="2453912712" sldId="282"/>
            <ac:spMk id="3" creationId="{3D11548F-308C-5D99-8EB6-B15115D6DBFF}"/>
          </ac:spMkLst>
        </pc:spChg>
      </pc:sldChg>
      <pc:sldChg chg="del">
        <pc:chgData name="Mohamed Asim" userId="463e8671-0eec-4074-8616-21d10d9d1eab" providerId="ADAL" clId="{4BFF6E21-F9B6-457C-917A-C5BDFA447214}" dt="2024-10-15T14:40:03.150" v="3" actId="47"/>
        <pc:sldMkLst>
          <pc:docMk/>
          <pc:sldMk cId="3238489824" sldId="282"/>
        </pc:sldMkLst>
      </pc:sldChg>
      <pc:sldChg chg="del">
        <pc:chgData name="Mohamed Asim" userId="463e8671-0eec-4074-8616-21d10d9d1eab" providerId="ADAL" clId="{4BFF6E21-F9B6-457C-917A-C5BDFA447214}" dt="2024-10-15T14:40:03.323" v="4" actId="47"/>
        <pc:sldMkLst>
          <pc:docMk/>
          <pc:sldMk cId="1988174513" sldId="283"/>
        </pc:sldMkLst>
      </pc:sldChg>
      <pc:sldChg chg="modSp new mod">
        <pc:chgData name="Mohamed Asim" userId="463e8671-0eec-4074-8616-21d10d9d1eab" providerId="ADAL" clId="{4BFF6E21-F9B6-457C-917A-C5BDFA447214}" dt="2024-10-15T14:48:43.666" v="121" actId="20577"/>
        <pc:sldMkLst>
          <pc:docMk/>
          <pc:sldMk cId="2728829030" sldId="283"/>
        </pc:sldMkLst>
        <pc:spChg chg="mod">
          <ac:chgData name="Mohamed Asim" userId="463e8671-0eec-4074-8616-21d10d9d1eab" providerId="ADAL" clId="{4BFF6E21-F9B6-457C-917A-C5BDFA447214}" dt="2024-10-15T14:48:43.666" v="121" actId="20577"/>
          <ac:spMkLst>
            <pc:docMk/>
            <pc:sldMk cId="2728829030" sldId="283"/>
            <ac:spMk id="2" creationId="{10B182BC-C9C5-DBEB-6C20-A72E098FDB32}"/>
          </ac:spMkLst>
        </pc:spChg>
        <pc:spChg chg="mod">
          <ac:chgData name="Mohamed Asim" userId="463e8671-0eec-4074-8616-21d10d9d1eab" providerId="ADAL" clId="{4BFF6E21-F9B6-457C-917A-C5BDFA447214}" dt="2024-10-15T14:48:37.918" v="113"/>
          <ac:spMkLst>
            <pc:docMk/>
            <pc:sldMk cId="2728829030" sldId="283"/>
            <ac:spMk id="3" creationId="{1E518FA4-E955-8FDD-5FE3-59D62B5C5212}"/>
          </ac:spMkLst>
        </pc:spChg>
      </pc:sldChg>
      <pc:sldChg chg="addSp delSp modSp new mod setBg">
        <pc:chgData name="Mohamed Asim" userId="463e8671-0eec-4074-8616-21d10d9d1eab" providerId="ADAL" clId="{4BFF6E21-F9B6-457C-917A-C5BDFA447214}" dt="2024-10-15T14:50:01.318" v="138" actId="962"/>
        <pc:sldMkLst>
          <pc:docMk/>
          <pc:sldMk cId="1898188131" sldId="284"/>
        </pc:sldMkLst>
        <pc:spChg chg="add del">
          <ac:chgData name="Mohamed Asim" userId="463e8671-0eec-4074-8616-21d10d9d1eab" providerId="ADAL" clId="{4BFF6E21-F9B6-457C-917A-C5BDFA447214}" dt="2024-10-15T14:49:55.111" v="136" actId="26606"/>
          <ac:spMkLst>
            <pc:docMk/>
            <pc:sldMk cId="1898188131" sldId="284"/>
            <ac:spMk id="2" creationId="{9EF444DA-D21B-E10D-A54E-69E4CF30BFC3}"/>
          </ac:spMkLst>
        </pc:spChg>
        <pc:spChg chg="add del">
          <ac:chgData name="Mohamed Asim" userId="463e8671-0eec-4074-8616-21d10d9d1eab" providerId="ADAL" clId="{4BFF6E21-F9B6-457C-917A-C5BDFA447214}" dt="2024-10-15T14:49:55.111" v="136" actId="26606"/>
          <ac:spMkLst>
            <pc:docMk/>
            <pc:sldMk cId="1898188131" sldId="284"/>
            <ac:spMk id="3" creationId="{C9BCB67E-D94F-452E-8B9C-3FA273C44E0B}"/>
          </ac:spMkLst>
        </pc:spChg>
        <pc:spChg chg="add del">
          <ac:chgData name="Mohamed Asim" userId="463e8671-0eec-4074-8616-21d10d9d1eab" providerId="ADAL" clId="{4BFF6E21-F9B6-457C-917A-C5BDFA447214}" dt="2024-10-15T14:49:36.233" v="125" actId="26606"/>
          <ac:spMkLst>
            <pc:docMk/>
            <pc:sldMk cId="1898188131" sldId="284"/>
            <ac:spMk id="10" creationId="{32BC26D8-82FB-445E-AA49-62A77D7C1EE0}"/>
          </ac:spMkLst>
        </pc:spChg>
        <pc:spChg chg="add del">
          <ac:chgData name="Mohamed Asim" userId="463e8671-0eec-4074-8616-21d10d9d1eab" providerId="ADAL" clId="{4BFF6E21-F9B6-457C-917A-C5BDFA447214}" dt="2024-10-15T14:49:36.233" v="125" actId="26606"/>
          <ac:spMkLst>
            <pc:docMk/>
            <pc:sldMk cId="1898188131" sldId="284"/>
            <ac:spMk id="12" creationId="{CB44330D-EA18-4254-AA95-EB49948539B8}"/>
          </ac:spMkLst>
        </pc:spChg>
        <pc:spChg chg="add del">
          <ac:chgData name="Mohamed Asim" userId="463e8671-0eec-4074-8616-21d10d9d1eab" providerId="ADAL" clId="{4BFF6E21-F9B6-457C-917A-C5BDFA447214}" dt="2024-10-15T14:49:39.369" v="127" actId="26606"/>
          <ac:spMkLst>
            <pc:docMk/>
            <pc:sldMk cId="1898188131" sldId="284"/>
            <ac:spMk id="14" creationId="{01D0AF59-99C3-4251-AB9A-C966C6AD4400}"/>
          </ac:spMkLst>
        </pc:spChg>
        <pc:spChg chg="add del">
          <ac:chgData name="Mohamed Asim" userId="463e8671-0eec-4074-8616-21d10d9d1eab" providerId="ADAL" clId="{4BFF6E21-F9B6-457C-917A-C5BDFA447214}" dt="2024-10-15T14:49:39.369" v="127" actId="26606"/>
          <ac:spMkLst>
            <pc:docMk/>
            <pc:sldMk cId="1898188131" sldId="284"/>
            <ac:spMk id="15" creationId="{1855405F-37A2-4869-9154-F8BE3BECE6C3}"/>
          </ac:spMkLst>
        </pc:spChg>
        <pc:spChg chg="add del">
          <ac:chgData name="Mohamed Asim" userId="463e8671-0eec-4074-8616-21d10d9d1eab" providerId="ADAL" clId="{4BFF6E21-F9B6-457C-917A-C5BDFA447214}" dt="2024-10-15T14:49:44.143" v="129" actId="26606"/>
          <ac:spMkLst>
            <pc:docMk/>
            <pc:sldMk cId="1898188131" sldId="284"/>
            <ac:spMk id="16" creationId="{A8D57A06-A426-446D-B02C-A2DC6B62E45E}"/>
          </ac:spMkLst>
        </pc:spChg>
        <pc:spChg chg="add del">
          <ac:chgData name="Mohamed Asim" userId="463e8671-0eec-4074-8616-21d10d9d1eab" providerId="ADAL" clId="{4BFF6E21-F9B6-457C-917A-C5BDFA447214}" dt="2024-10-15T14:49:44.143" v="129" actId="26606"/>
          <ac:spMkLst>
            <pc:docMk/>
            <pc:sldMk cId="1898188131" sldId="284"/>
            <ac:spMk id="17" creationId="{AB8C311F-7253-4AED-9701-7FC0708C41C7}"/>
          </ac:spMkLst>
        </pc:spChg>
        <pc:spChg chg="add del">
          <ac:chgData name="Mohamed Asim" userId="463e8671-0eec-4074-8616-21d10d9d1eab" providerId="ADAL" clId="{4BFF6E21-F9B6-457C-917A-C5BDFA447214}" dt="2024-10-15T14:49:44.143" v="129" actId="26606"/>
          <ac:spMkLst>
            <pc:docMk/>
            <pc:sldMk cId="1898188131" sldId="284"/>
            <ac:spMk id="18" creationId="{E2384209-CB15-4CDF-9D31-C44FD9A3F20D}"/>
          </ac:spMkLst>
        </pc:spChg>
        <pc:spChg chg="add del">
          <ac:chgData name="Mohamed Asim" userId="463e8671-0eec-4074-8616-21d10d9d1eab" providerId="ADAL" clId="{4BFF6E21-F9B6-457C-917A-C5BDFA447214}" dt="2024-10-15T14:49:44.143" v="129" actId="26606"/>
          <ac:spMkLst>
            <pc:docMk/>
            <pc:sldMk cId="1898188131" sldId="284"/>
            <ac:spMk id="19" creationId="{2633B3B5-CC90-43F0-8714-D31D1F3F0209}"/>
          </ac:spMkLst>
        </pc:spChg>
        <pc:spChg chg="add del">
          <ac:chgData name="Mohamed Asim" userId="463e8671-0eec-4074-8616-21d10d9d1eab" providerId="ADAL" clId="{4BFF6E21-F9B6-457C-917A-C5BDFA447214}" dt="2024-10-15T14:49:50.086" v="131" actId="26606"/>
          <ac:spMkLst>
            <pc:docMk/>
            <pc:sldMk cId="1898188131" sldId="284"/>
            <ac:spMk id="21" creationId="{32BC26D8-82FB-445E-AA49-62A77D7C1EE0}"/>
          </ac:spMkLst>
        </pc:spChg>
        <pc:spChg chg="add del">
          <ac:chgData name="Mohamed Asim" userId="463e8671-0eec-4074-8616-21d10d9d1eab" providerId="ADAL" clId="{4BFF6E21-F9B6-457C-917A-C5BDFA447214}" dt="2024-10-15T14:49:50.086" v="131" actId="26606"/>
          <ac:spMkLst>
            <pc:docMk/>
            <pc:sldMk cId="1898188131" sldId="284"/>
            <ac:spMk id="22" creationId="{CB44330D-EA18-4254-AA95-EB49948539B8}"/>
          </ac:spMkLst>
        </pc:spChg>
        <pc:spChg chg="add del">
          <ac:chgData name="Mohamed Asim" userId="463e8671-0eec-4074-8616-21d10d9d1eab" providerId="ADAL" clId="{4BFF6E21-F9B6-457C-917A-C5BDFA447214}" dt="2024-10-15T14:49:52.479" v="133" actId="26606"/>
          <ac:spMkLst>
            <pc:docMk/>
            <pc:sldMk cId="1898188131" sldId="284"/>
            <ac:spMk id="24" creationId="{2B97F24A-32CE-4C1C-A50D-3016B394DCFB}"/>
          </ac:spMkLst>
        </pc:spChg>
        <pc:spChg chg="add del">
          <ac:chgData name="Mohamed Asim" userId="463e8671-0eec-4074-8616-21d10d9d1eab" providerId="ADAL" clId="{4BFF6E21-F9B6-457C-917A-C5BDFA447214}" dt="2024-10-15T14:49:52.479" v="133" actId="26606"/>
          <ac:spMkLst>
            <pc:docMk/>
            <pc:sldMk cId="1898188131" sldId="284"/>
            <ac:spMk id="25" creationId="{9EF444DA-D21B-E10D-A54E-69E4CF30BFC3}"/>
          </ac:spMkLst>
        </pc:spChg>
        <pc:spChg chg="add del">
          <ac:chgData name="Mohamed Asim" userId="463e8671-0eec-4074-8616-21d10d9d1eab" providerId="ADAL" clId="{4BFF6E21-F9B6-457C-917A-C5BDFA447214}" dt="2024-10-15T14:49:52.479" v="133" actId="26606"/>
          <ac:spMkLst>
            <pc:docMk/>
            <pc:sldMk cId="1898188131" sldId="284"/>
            <ac:spMk id="26" creationId="{6357EC4F-235E-4222-A36F-C7878ACE37F2}"/>
          </ac:spMkLst>
        </pc:spChg>
        <pc:spChg chg="add del">
          <ac:chgData name="Mohamed Asim" userId="463e8671-0eec-4074-8616-21d10d9d1eab" providerId="ADAL" clId="{4BFF6E21-F9B6-457C-917A-C5BDFA447214}" dt="2024-10-15T14:49:52.479" v="133" actId="26606"/>
          <ac:spMkLst>
            <pc:docMk/>
            <pc:sldMk cId="1898188131" sldId="284"/>
            <ac:spMk id="27" creationId="{C9BCB67E-D94F-452E-8B9C-3FA273C44E0B}"/>
          </ac:spMkLst>
        </pc:spChg>
        <pc:spChg chg="add del">
          <ac:chgData name="Mohamed Asim" userId="463e8671-0eec-4074-8616-21d10d9d1eab" providerId="ADAL" clId="{4BFF6E21-F9B6-457C-917A-C5BDFA447214}" dt="2024-10-15T14:49:55.111" v="135" actId="26606"/>
          <ac:spMkLst>
            <pc:docMk/>
            <pc:sldMk cId="1898188131" sldId="284"/>
            <ac:spMk id="29" creationId="{AB8C311F-7253-4AED-9701-7FC0708C41C7}"/>
          </ac:spMkLst>
        </pc:spChg>
        <pc:spChg chg="add del">
          <ac:chgData name="Mohamed Asim" userId="463e8671-0eec-4074-8616-21d10d9d1eab" providerId="ADAL" clId="{4BFF6E21-F9B6-457C-917A-C5BDFA447214}" dt="2024-10-15T14:49:55.111" v="135" actId="26606"/>
          <ac:spMkLst>
            <pc:docMk/>
            <pc:sldMk cId="1898188131" sldId="284"/>
            <ac:spMk id="30" creationId="{E2384209-CB15-4CDF-9D31-C44FD9A3F20D}"/>
          </ac:spMkLst>
        </pc:spChg>
        <pc:spChg chg="add del">
          <ac:chgData name="Mohamed Asim" userId="463e8671-0eec-4074-8616-21d10d9d1eab" providerId="ADAL" clId="{4BFF6E21-F9B6-457C-917A-C5BDFA447214}" dt="2024-10-15T14:49:55.111" v="135" actId="26606"/>
          <ac:spMkLst>
            <pc:docMk/>
            <pc:sldMk cId="1898188131" sldId="284"/>
            <ac:spMk id="31" creationId="{2633B3B5-CC90-43F0-8714-D31D1F3F0209}"/>
          </ac:spMkLst>
        </pc:spChg>
        <pc:spChg chg="add del">
          <ac:chgData name="Mohamed Asim" userId="463e8671-0eec-4074-8616-21d10d9d1eab" providerId="ADAL" clId="{4BFF6E21-F9B6-457C-917A-C5BDFA447214}" dt="2024-10-15T14:49:55.111" v="135" actId="26606"/>
          <ac:spMkLst>
            <pc:docMk/>
            <pc:sldMk cId="1898188131" sldId="284"/>
            <ac:spMk id="32" creationId="{A8D57A06-A426-446D-B02C-A2DC6B62E45E}"/>
          </ac:spMkLst>
        </pc:spChg>
        <pc:spChg chg="add">
          <ac:chgData name="Mohamed Asim" userId="463e8671-0eec-4074-8616-21d10d9d1eab" providerId="ADAL" clId="{4BFF6E21-F9B6-457C-917A-C5BDFA447214}" dt="2024-10-15T14:49:55.111" v="136" actId="26606"/>
          <ac:spMkLst>
            <pc:docMk/>
            <pc:sldMk cId="1898188131" sldId="284"/>
            <ac:spMk id="34" creationId="{32BC26D8-82FB-445E-AA49-62A77D7C1EE0}"/>
          </ac:spMkLst>
        </pc:spChg>
        <pc:spChg chg="add">
          <ac:chgData name="Mohamed Asim" userId="463e8671-0eec-4074-8616-21d10d9d1eab" providerId="ADAL" clId="{4BFF6E21-F9B6-457C-917A-C5BDFA447214}" dt="2024-10-15T14:49:55.111" v="136" actId="26606"/>
          <ac:spMkLst>
            <pc:docMk/>
            <pc:sldMk cId="1898188131" sldId="284"/>
            <ac:spMk id="35" creationId="{CB44330D-EA18-4254-AA95-EB49948539B8}"/>
          </ac:spMkLst>
        </pc:spChg>
        <pc:picChg chg="add mod">
          <ac:chgData name="Mohamed Asim" userId="463e8671-0eec-4074-8616-21d10d9d1eab" providerId="ADAL" clId="{4BFF6E21-F9B6-457C-917A-C5BDFA447214}" dt="2024-10-15T14:50:01.318" v="138" actId="962"/>
          <ac:picMkLst>
            <pc:docMk/>
            <pc:sldMk cId="1898188131" sldId="284"/>
            <ac:picMk id="5" creationId="{25ECEFC4-3D37-7858-4390-871416B231DE}"/>
          </ac:picMkLst>
        </pc:picChg>
      </pc:sldChg>
      <pc:sldChg chg="del">
        <pc:chgData name="Mohamed Asim" userId="463e8671-0eec-4074-8616-21d10d9d1eab" providerId="ADAL" clId="{4BFF6E21-F9B6-457C-917A-C5BDFA447214}" dt="2024-10-15T14:40:03.512" v="5" actId="47"/>
        <pc:sldMkLst>
          <pc:docMk/>
          <pc:sldMk cId="3324308417" sldId="284"/>
        </pc:sldMkLst>
      </pc:sldChg>
      <pc:sldChg chg="del">
        <pc:chgData name="Mohamed Asim" userId="463e8671-0eec-4074-8616-21d10d9d1eab" providerId="ADAL" clId="{4BFF6E21-F9B6-457C-917A-C5BDFA447214}" dt="2024-10-15T14:40:03.684" v="6" actId="47"/>
        <pc:sldMkLst>
          <pc:docMk/>
          <pc:sldMk cId="304396956" sldId="285"/>
        </pc:sldMkLst>
      </pc:sldChg>
      <pc:sldChg chg="modSp new mod">
        <pc:chgData name="Mohamed Asim" userId="463e8671-0eec-4074-8616-21d10d9d1eab" providerId="ADAL" clId="{4BFF6E21-F9B6-457C-917A-C5BDFA447214}" dt="2024-10-24T07:36:55.941" v="598" actId="20577"/>
        <pc:sldMkLst>
          <pc:docMk/>
          <pc:sldMk cId="503442216" sldId="285"/>
        </pc:sldMkLst>
        <pc:spChg chg="mod">
          <ac:chgData name="Mohamed Asim" userId="463e8671-0eec-4074-8616-21d10d9d1eab" providerId="ADAL" clId="{4BFF6E21-F9B6-457C-917A-C5BDFA447214}" dt="2024-10-24T07:36:55.941" v="598" actId="20577"/>
          <ac:spMkLst>
            <pc:docMk/>
            <pc:sldMk cId="503442216" sldId="285"/>
            <ac:spMk id="2" creationId="{49C11104-45C3-8311-25A6-1C8AD0DCC781}"/>
          </ac:spMkLst>
        </pc:spChg>
        <pc:spChg chg="mod">
          <ac:chgData name="Mohamed Asim" userId="463e8671-0eec-4074-8616-21d10d9d1eab" providerId="ADAL" clId="{4BFF6E21-F9B6-457C-917A-C5BDFA447214}" dt="2024-10-15T14:52:38.045" v="144" actId="27636"/>
          <ac:spMkLst>
            <pc:docMk/>
            <pc:sldMk cId="503442216" sldId="285"/>
            <ac:spMk id="3" creationId="{63E48AF1-77DE-FB7F-0D2E-185DE9F9E2D5}"/>
          </ac:spMkLst>
        </pc:spChg>
      </pc:sldChg>
      <pc:sldChg chg="del">
        <pc:chgData name="Mohamed Asim" userId="463e8671-0eec-4074-8616-21d10d9d1eab" providerId="ADAL" clId="{4BFF6E21-F9B6-457C-917A-C5BDFA447214}" dt="2024-10-15T14:40:03.873" v="7" actId="47"/>
        <pc:sldMkLst>
          <pc:docMk/>
          <pc:sldMk cId="1727831083" sldId="286"/>
        </pc:sldMkLst>
      </pc:sldChg>
      <pc:sldChg chg="addSp delSp modSp new mod setBg">
        <pc:chgData name="Mohamed Asim" userId="463e8671-0eec-4074-8616-21d10d9d1eab" providerId="ADAL" clId="{4BFF6E21-F9B6-457C-917A-C5BDFA447214}" dt="2024-10-15T14:53:23.326" v="149" actId="962"/>
        <pc:sldMkLst>
          <pc:docMk/>
          <pc:sldMk cId="1953195371" sldId="286"/>
        </pc:sldMkLst>
        <pc:spChg chg="del">
          <ac:chgData name="Mohamed Asim" userId="463e8671-0eec-4074-8616-21d10d9d1eab" providerId="ADAL" clId="{4BFF6E21-F9B6-457C-917A-C5BDFA447214}" dt="2024-10-15T14:53:15.282" v="147" actId="26606"/>
          <ac:spMkLst>
            <pc:docMk/>
            <pc:sldMk cId="1953195371" sldId="286"/>
            <ac:spMk id="2" creationId="{47F82D04-3FF5-F532-6FA7-22DB0A40D9DC}"/>
          </ac:spMkLst>
        </pc:spChg>
        <pc:spChg chg="del">
          <ac:chgData name="Mohamed Asim" userId="463e8671-0eec-4074-8616-21d10d9d1eab" providerId="ADAL" clId="{4BFF6E21-F9B6-457C-917A-C5BDFA447214}" dt="2024-10-15T14:53:15.282" v="147" actId="26606"/>
          <ac:spMkLst>
            <pc:docMk/>
            <pc:sldMk cId="1953195371" sldId="286"/>
            <ac:spMk id="3" creationId="{4E9DE3F3-A0F2-E31A-B064-DE224631FCC6}"/>
          </ac:spMkLst>
        </pc:spChg>
        <pc:spChg chg="add">
          <ac:chgData name="Mohamed Asim" userId="463e8671-0eec-4074-8616-21d10d9d1eab" providerId="ADAL" clId="{4BFF6E21-F9B6-457C-917A-C5BDFA447214}" dt="2024-10-15T14:53:15.282" v="147" actId="26606"/>
          <ac:spMkLst>
            <pc:docMk/>
            <pc:sldMk cId="1953195371" sldId="286"/>
            <ac:spMk id="10" creationId="{32BC26D8-82FB-445E-AA49-62A77D7C1EE0}"/>
          </ac:spMkLst>
        </pc:spChg>
        <pc:spChg chg="add">
          <ac:chgData name="Mohamed Asim" userId="463e8671-0eec-4074-8616-21d10d9d1eab" providerId="ADAL" clId="{4BFF6E21-F9B6-457C-917A-C5BDFA447214}" dt="2024-10-15T14:53:15.282" v="147" actId="26606"/>
          <ac:spMkLst>
            <pc:docMk/>
            <pc:sldMk cId="1953195371" sldId="286"/>
            <ac:spMk id="12" creationId="{CB44330D-EA18-4254-AA95-EB49948539B8}"/>
          </ac:spMkLst>
        </pc:spChg>
        <pc:picChg chg="add mod">
          <ac:chgData name="Mohamed Asim" userId="463e8671-0eec-4074-8616-21d10d9d1eab" providerId="ADAL" clId="{4BFF6E21-F9B6-457C-917A-C5BDFA447214}" dt="2024-10-15T14:53:23.326" v="149" actId="962"/>
          <ac:picMkLst>
            <pc:docMk/>
            <pc:sldMk cId="1953195371" sldId="286"/>
            <ac:picMk id="5" creationId="{44476CF0-8A54-FAF6-AF6B-353301A03B48}"/>
          </ac:picMkLst>
        </pc:picChg>
      </pc:sldChg>
      <pc:sldChg chg="modSp new mod">
        <pc:chgData name="Mohamed Asim" userId="463e8671-0eec-4074-8616-21d10d9d1eab" providerId="ADAL" clId="{4BFF6E21-F9B6-457C-917A-C5BDFA447214}" dt="2024-10-15T14:54:35.033" v="246" actId="20577"/>
        <pc:sldMkLst>
          <pc:docMk/>
          <pc:sldMk cId="1816039739" sldId="287"/>
        </pc:sldMkLst>
        <pc:spChg chg="mod">
          <ac:chgData name="Mohamed Asim" userId="463e8671-0eec-4074-8616-21d10d9d1eab" providerId="ADAL" clId="{4BFF6E21-F9B6-457C-917A-C5BDFA447214}" dt="2024-10-15T14:53:52.999" v="176" actId="20577"/>
          <ac:spMkLst>
            <pc:docMk/>
            <pc:sldMk cId="1816039739" sldId="287"/>
            <ac:spMk id="2" creationId="{B8F3BEA0-D2A4-E249-103B-49D6628C1E6F}"/>
          </ac:spMkLst>
        </pc:spChg>
        <pc:spChg chg="mod">
          <ac:chgData name="Mohamed Asim" userId="463e8671-0eec-4074-8616-21d10d9d1eab" providerId="ADAL" clId="{4BFF6E21-F9B6-457C-917A-C5BDFA447214}" dt="2024-10-15T14:54:35.033" v="246" actId="20577"/>
          <ac:spMkLst>
            <pc:docMk/>
            <pc:sldMk cId="1816039739" sldId="287"/>
            <ac:spMk id="3" creationId="{F3D9D600-AEBD-A0C9-CDD9-CCC3DB32532E}"/>
          </ac:spMkLst>
        </pc:spChg>
      </pc:sldChg>
      <pc:sldChg chg="del">
        <pc:chgData name="Mohamed Asim" userId="463e8671-0eec-4074-8616-21d10d9d1eab" providerId="ADAL" clId="{4BFF6E21-F9B6-457C-917A-C5BDFA447214}" dt="2024-10-15T14:40:04.063" v="8" actId="47"/>
        <pc:sldMkLst>
          <pc:docMk/>
          <pc:sldMk cId="3401702365" sldId="287"/>
        </pc:sldMkLst>
      </pc:sldChg>
      <pc:sldChg chg="del">
        <pc:chgData name="Mohamed Asim" userId="463e8671-0eec-4074-8616-21d10d9d1eab" providerId="ADAL" clId="{4BFF6E21-F9B6-457C-917A-C5BDFA447214}" dt="2024-10-15T14:40:04.251" v="9" actId="47"/>
        <pc:sldMkLst>
          <pc:docMk/>
          <pc:sldMk cId="3689221373" sldId="288"/>
        </pc:sldMkLst>
      </pc:sldChg>
      <pc:sldChg chg="addSp delSp modSp new mod setBg">
        <pc:chgData name="Mohamed Asim" userId="463e8671-0eec-4074-8616-21d10d9d1eab" providerId="ADAL" clId="{4BFF6E21-F9B6-457C-917A-C5BDFA447214}" dt="2024-10-15T14:56:26.182" v="335" actId="962"/>
        <pc:sldMkLst>
          <pc:docMk/>
          <pc:sldMk cId="3923367145" sldId="288"/>
        </pc:sldMkLst>
        <pc:spChg chg="mod">
          <ac:chgData name="Mohamed Asim" userId="463e8671-0eec-4074-8616-21d10d9d1eab" providerId="ADAL" clId="{4BFF6E21-F9B6-457C-917A-C5BDFA447214}" dt="2024-10-15T14:56:22.503" v="333" actId="26606"/>
          <ac:spMkLst>
            <pc:docMk/>
            <pc:sldMk cId="3923367145" sldId="288"/>
            <ac:spMk id="2" creationId="{88193E5C-8FFF-7834-336A-B67BF037BB20}"/>
          </ac:spMkLst>
        </pc:spChg>
        <pc:spChg chg="del">
          <ac:chgData name="Mohamed Asim" userId="463e8671-0eec-4074-8616-21d10d9d1eab" providerId="ADAL" clId="{4BFF6E21-F9B6-457C-917A-C5BDFA447214}" dt="2024-10-15T14:56:05.855" v="328" actId="22"/>
          <ac:spMkLst>
            <pc:docMk/>
            <pc:sldMk cId="3923367145" sldId="288"/>
            <ac:spMk id="3" creationId="{36F691ED-65D5-680A-3E0E-390413928229}"/>
          </ac:spMkLst>
        </pc:spChg>
        <pc:spChg chg="add del">
          <ac:chgData name="Mohamed Asim" userId="463e8671-0eec-4074-8616-21d10d9d1eab" providerId="ADAL" clId="{4BFF6E21-F9B6-457C-917A-C5BDFA447214}" dt="2024-10-15T14:56:17.216" v="330" actId="26606"/>
          <ac:spMkLst>
            <pc:docMk/>
            <pc:sldMk cId="3923367145" sldId="288"/>
            <ac:spMk id="10" creationId="{D4771268-CB57-404A-9271-370EB28F6090}"/>
          </ac:spMkLst>
        </pc:spChg>
        <pc:spChg chg="add del">
          <ac:chgData name="Mohamed Asim" userId="463e8671-0eec-4074-8616-21d10d9d1eab" providerId="ADAL" clId="{4BFF6E21-F9B6-457C-917A-C5BDFA447214}" dt="2024-10-15T14:56:22.503" v="332" actId="26606"/>
          <ac:spMkLst>
            <pc:docMk/>
            <pc:sldMk cId="3923367145" sldId="288"/>
            <ac:spMk id="12" creationId="{D12DDE76-C203-4047-9998-63900085B5E8}"/>
          </ac:spMkLst>
        </pc:spChg>
        <pc:spChg chg="add">
          <ac:chgData name="Mohamed Asim" userId="463e8671-0eec-4074-8616-21d10d9d1eab" providerId="ADAL" clId="{4BFF6E21-F9B6-457C-917A-C5BDFA447214}" dt="2024-10-15T14:56:22.503" v="333" actId="26606"/>
          <ac:spMkLst>
            <pc:docMk/>
            <pc:sldMk cId="3923367145" sldId="288"/>
            <ac:spMk id="14" creationId="{D4771268-CB57-404A-9271-370EB28F6090}"/>
          </ac:spMkLst>
        </pc:spChg>
        <pc:picChg chg="add mod ord">
          <ac:chgData name="Mohamed Asim" userId="463e8671-0eec-4074-8616-21d10d9d1eab" providerId="ADAL" clId="{4BFF6E21-F9B6-457C-917A-C5BDFA447214}" dt="2024-10-15T14:56:26.182" v="335" actId="962"/>
          <ac:picMkLst>
            <pc:docMk/>
            <pc:sldMk cId="3923367145" sldId="288"/>
            <ac:picMk id="5" creationId="{D7917990-2D59-9E4D-5788-AD9E08A845AE}"/>
          </ac:picMkLst>
        </pc:picChg>
      </pc:sldChg>
      <pc:sldChg chg="del">
        <pc:chgData name="Mohamed Asim" userId="463e8671-0eec-4074-8616-21d10d9d1eab" providerId="ADAL" clId="{4BFF6E21-F9B6-457C-917A-C5BDFA447214}" dt="2024-10-15T14:40:04.424" v="10" actId="47"/>
        <pc:sldMkLst>
          <pc:docMk/>
          <pc:sldMk cId="3021162473" sldId="289"/>
        </pc:sldMkLst>
      </pc:sldChg>
      <pc:sldChg chg="modSp new mod">
        <pc:chgData name="Mohamed Asim" userId="463e8671-0eec-4074-8616-21d10d9d1eab" providerId="ADAL" clId="{4BFF6E21-F9B6-457C-917A-C5BDFA447214}" dt="2024-10-15T14:57:49.884" v="363" actId="20577"/>
        <pc:sldMkLst>
          <pc:docMk/>
          <pc:sldMk cId="3237177104" sldId="289"/>
        </pc:sldMkLst>
        <pc:spChg chg="mod">
          <ac:chgData name="Mohamed Asim" userId="463e8671-0eec-4074-8616-21d10d9d1eab" providerId="ADAL" clId="{4BFF6E21-F9B6-457C-917A-C5BDFA447214}" dt="2024-10-15T14:57:33.063" v="347" actId="20577"/>
          <ac:spMkLst>
            <pc:docMk/>
            <pc:sldMk cId="3237177104" sldId="289"/>
            <ac:spMk id="2" creationId="{70315AAC-F5D2-599F-72C7-B73F07380053}"/>
          </ac:spMkLst>
        </pc:spChg>
        <pc:spChg chg="mod">
          <ac:chgData name="Mohamed Asim" userId="463e8671-0eec-4074-8616-21d10d9d1eab" providerId="ADAL" clId="{4BFF6E21-F9B6-457C-917A-C5BDFA447214}" dt="2024-10-15T14:57:49.884" v="363" actId="20577"/>
          <ac:spMkLst>
            <pc:docMk/>
            <pc:sldMk cId="3237177104" sldId="289"/>
            <ac:spMk id="3" creationId="{6F2D1BA2-4881-F38E-6C4B-00353A267D49}"/>
          </ac:spMkLst>
        </pc:spChg>
      </pc:sldChg>
      <pc:sldChg chg="modSp new mod ord">
        <pc:chgData name="Mohamed Asim" userId="463e8671-0eec-4074-8616-21d10d9d1eab" providerId="ADAL" clId="{4BFF6E21-F9B6-457C-917A-C5BDFA447214}" dt="2024-10-24T07:36:07.677" v="547" actId="20577"/>
        <pc:sldMkLst>
          <pc:docMk/>
          <pc:sldMk cId="2490459963" sldId="290"/>
        </pc:sldMkLst>
        <pc:spChg chg="mod">
          <ac:chgData name="Mohamed Asim" userId="463e8671-0eec-4074-8616-21d10d9d1eab" providerId="ADAL" clId="{4BFF6E21-F9B6-457C-917A-C5BDFA447214}" dt="2024-10-24T07:30:12.975" v="383" actId="20577"/>
          <ac:spMkLst>
            <pc:docMk/>
            <pc:sldMk cId="2490459963" sldId="290"/>
            <ac:spMk id="2" creationId="{CAC7DCEB-8132-5C75-4E4F-D3D6F866720F}"/>
          </ac:spMkLst>
        </pc:spChg>
        <pc:spChg chg="mod">
          <ac:chgData name="Mohamed Asim" userId="463e8671-0eec-4074-8616-21d10d9d1eab" providerId="ADAL" clId="{4BFF6E21-F9B6-457C-917A-C5BDFA447214}" dt="2024-10-24T07:36:07.677" v="547" actId="20577"/>
          <ac:spMkLst>
            <pc:docMk/>
            <pc:sldMk cId="2490459963" sldId="290"/>
            <ac:spMk id="3" creationId="{BFFCAF8D-9B1A-BFFC-3875-1BBE018A062F}"/>
          </ac:spMkLst>
        </pc:spChg>
      </pc:sldChg>
      <pc:sldChg chg="del">
        <pc:chgData name="Mohamed Asim" userId="463e8671-0eec-4074-8616-21d10d9d1eab" providerId="ADAL" clId="{4BFF6E21-F9B6-457C-917A-C5BDFA447214}" dt="2024-10-15T14:40:04.630" v="11" actId="47"/>
        <pc:sldMkLst>
          <pc:docMk/>
          <pc:sldMk cId="2609330136" sldId="290"/>
        </pc:sldMkLst>
      </pc:sldChg>
      <pc:sldChg chg="del">
        <pc:chgData name="Mohamed Asim" userId="463e8671-0eec-4074-8616-21d10d9d1eab" providerId="ADAL" clId="{4BFF6E21-F9B6-457C-917A-C5BDFA447214}" dt="2024-10-15T14:40:00.893" v="0" actId="47"/>
        <pc:sldMkLst>
          <pc:docMk/>
          <pc:sldMk cId="1932041379" sldId="291"/>
        </pc:sldMkLst>
      </pc:sldChg>
      <pc:sldMasterChg chg="del delSldLayout">
        <pc:chgData name="Mohamed Asim" userId="463e8671-0eec-4074-8616-21d10d9d1eab" providerId="ADAL" clId="{4BFF6E21-F9B6-457C-917A-C5BDFA447214}" dt="2024-10-15T14:47:47.575" v="81"/>
        <pc:sldMasterMkLst>
          <pc:docMk/>
          <pc:sldMasterMk cId="3994187330" sldId="2147483650"/>
        </pc:sldMasterMkLst>
        <pc:sldLayoutChg chg="del">
          <pc:chgData name="Mohamed Asim" userId="463e8671-0eec-4074-8616-21d10d9d1eab" providerId="ADAL" clId="{4BFF6E21-F9B6-457C-917A-C5BDFA447214}" dt="2024-10-15T14:47:47.575" v="81"/>
          <pc:sldLayoutMkLst>
            <pc:docMk/>
            <pc:sldMasterMk cId="3994187330" sldId="2147483650"/>
            <pc:sldLayoutMk cId="4175462874" sldId="2147483675"/>
          </pc:sldLayoutMkLst>
        </pc:sldLayoutChg>
      </pc:sldMasterChg>
      <pc:sldMasterChg chg="del delSldLayout">
        <pc:chgData name="Mohamed Asim" userId="463e8671-0eec-4074-8616-21d10d9d1eab" providerId="ADAL" clId="{4BFF6E21-F9B6-457C-917A-C5BDFA447214}" dt="2024-10-15T14:47:47.590" v="82"/>
        <pc:sldMasterMkLst>
          <pc:docMk/>
          <pc:sldMasterMk cId="99430989" sldId="2147483652"/>
        </pc:sldMasterMkLst>
        <pc:sldLayoutChg chg="del">
          <pc:chgData name="Mohamed Asim" userId="463e8671-0eec-4074-8616-21d10d9d1eab" providerId="ADAL" clId="{4BFF6E21-F9B6-457C-917A-C5BDFA447214}" dt="2024-10-15T14:47:47.590" v="82"/>
          <pc:sldLayoutMkLst>
            <pc:docMk/>
            <pc:sldMasterMk cId="99430989" sldId="2147483652"/>
            <pc:sldLayoutMk cId="114797263" sldId="2147483676"/>
          </pc:sldLayoutMkLst>
        </pc:sldLayoutChg>
      </pc:sldMasterChg>
      <pc:sldMasterChg chg="del delSldLayout">
        <pc:chgData name="Mohamed Asim" userId="463e8671-0eec-4074-8616-21d10d9d1eab" providerId="ADAL" clId="{4BFF6E21-F9B6-457C-917A-C5BDFA447214}" dt="2024-10-15T14:47:47.590" v="83"/>
        <pc:sldMasterMkLst>
          <pc:docMk/>
          <pc:sldMasterMk cId="503966888" sldId="2147483653"/>
        </pc:sldMasterMkLst>
        <pc:sldLayoutChg chg="del">
          <pc:chgData name="Mohamed Asim" userId="463e8671-0eec-4074-8616-21d10d9d1eab" providerId="ADAL" clId="{4BFF6E21-F9B6-457C-917A-C5BDFA447214}" dt="2024-10-15T14:47:47.590" v="83"/>
          <pc:sldLayoutMkLst>
            <pc:docMk/>
            <pc:sldMasterMk cId="503966888" sldId="2147483653"/>
            <pc:sldLayoutMk cId="4216905086" sldId="2147483677"/>
          </pc:sldLayoutMkLst>
        </pc:sldLayoutChg>
      </pc:sldMasterChg>
      <pc:sldMasterChg chg="del delSldLayout">
        <pc:chgData name="Mohamed Asim" userId="463e8671-0eec-4074-8616-21d10d9d1eab" providerId="ADAL" clId="{4BFF6E21-F9B6-457C-917A-C5BDFA447214}" dt="2024-10-15T14:47:47.590" v="84"/>
        <pc:sldMasterMkLst>
          <pc:docMk/>
          <pc:sldMasterMk cId="19418140" sldId="2147483654"/>
        </pc:sldMasterMkLst>
        <pc:sldLayoutChg chg="del">
          <pc:chgData name="Mohamed Asim" userId="463e8671-0eec-4074-8616-21d10d9d1eab" providerId="ADAL" clId="{4BFF6E21-F9B6-457C-917A-C5BDFA447214}" dt="2024-10-15T14:47:47.590" v="84"/>
          <pc:sldLayoutMkLst>
            <pc:docMk/>
            <pc:sldMasterMk cId="19418140" sldId="2147483654"/>
            <pc:sldLayoutMk cId="94923803" sldId="2147483678"/>
          </pc:sldLayoutMkLst>
        </pc:sldLayoutChg>
      </pc:sldMasterChg>
      <pc:sldMasterChg chg="del delSldLayout">
        <pc:chgData name="Mohamed Asim" userId="463e8671-0eec-4074-8616-21d10d9d1eab" providerId="ADAL" clId="{4BFF6E21-F9B6-457C-917A-C5BDFA447214}" dt="2024-10-15T14:47:47.590" v="85"/>
        <pc:sldMasterMkLst>
          <pc:docMk/>
          <pc:sldMasterMk cId="537362470" sldId="2147483656"/>
        </pc:sldMasterMkLst>
        <pc:sldLayoutChg chg="del">
          <pc:chgData name="Mohamed Asim" userId="463e8671-0eec-4074-8616-21d10d9d1eab" providerId="ADAL" clId="{4BFF6E21-F9B6-457C-917A-C5BDFA447214}" dt="2024-10-15T14:47:47.590" v="85"/>
          <pc:sldLayoutMkLst>
            <pc:docMk/>
            <pc:sldMasterMk cId="537362470" sldId="2147483656"/>
            <pc:sldLayoutMk cId="3130719715" sldId="2147483680"/>
          </pc:sldLayoutMkLst>
        </pc:sldLayoutChg>
      </pc:sldMasterChg>
      <pc:sldMasterChg chg="del delSldLayout">
        <pc:chgData name="Mohamed Asim" userId="463e8671-0eec-4074-8616-21d10d9d1eab" providerId="ADAL" clId="{4BFF6E21-F9B6-457C-917A-C5BDFA447214}" dt="2024-10-15T14:47:47.590" v="95"/>
        <pc:sldMasterMkLst>
          <pc:docMk/>
          <pc:sldMasterMk cId="1800093731" sldId="2147483659"/>
        </pc:sldMasterMkLst>
        <pc:sldLayoutChg chg="del">
          <pc:chgData name="Mohamed Asim" userId="463e8671-0eec-4074-8616-21d10d9d1eab" providerId="ADAL" clId="{4BFF6E21-F9B6-457C-917A-C5BDFA447214}" dt="2024-10-15T14:47:47.590" v="95"/>
          <pc:sldLayoutMkLst>
            <pc:docMk/>
            <pc:sldMasterMk cId="1800093731" sldId="2147483659"/>
            <pc:sldLayoutMk cId="1597148504" sldId="2147483684"/>
          </pc:sldLayoutMkLst>
        </pc:sldLayoutChg>
      </pc:sldMasterChg>
      <pc:sldMasterChg chg="del delSldLayout">
        <pc:chgData name="Mohamed Asim" userId="463e8671-0eec-4074-8616-21d10d9d1eab" providerId="ADAL" clId="{4BFF6E21-F9B6-457C-917A-C5BDFA447214}" dt="2024-10-15T14:47:47.590" v="96"/>
        <pc:sldMasterMkLst>
          <pc:docMk/>
          <pc:sldMasterMk cId="2581267852" sldId="2147483662"/>
        </pc:sldMasterMkLst>
        <pc:sldLayoutChg chg="del">
          <pc:chgData name="Mohamed Asim" userId="463e8671-0eec-4074-8616-21d10d9d1eab" providerId="ADAL" clId="{4BFF6E21-F9B6-457C-917A-C5BDFA447214}" dt="2024-10-15T14:47:47.590" v="96"/>
          <pc:sldLayoutMkLst>
            <pc:docMk/>
            <pc:sldMasterMk cId="2581267852" sldId="2147483662"/>
            <pc:sldLayoutMk cId="196634507" sldId="2147483686"/>
          </pc:sldLayoutMkLst>
        </pc:sldLayoutChg>
      </pc:sldMasterChg>
      <pc:sldMasterChg chg="del delSldLayout">
        <pc:chgData name="Mohamed Asim" userId="463e8671-0eec-4074-8616-21d10d9d1eab" providerId="ADAL" clId="{4BFF6E21-F9B6-457C-917A-C5BDFA447214}" dt="2024-10-15T14:47:47.590" v="97"/>
        <pc:sldMasterMkLst>
          <pc:docMk/>
          <pc:sldMasterMk cId="754378712" sldId="2147483666"/>
        </pc:sldMasterMkLst>
        <pc:sldLayoutChg chg="del">
          <pc:chgData name="Mohamed Asim" userId="463e8671-0eec-4074-8616-21d10d9d1eab" providerId="ADAL" clId="{4BFF6E21-F9B6-457C-917A-C5BDFA447214}" dt="2024-10-15T14:47:47.590" v="97"/>
          <pc:sldLayoutMkLst>
            <pc:docMk/>
            <pc:sldMasterMk cId="754378712" sldId="2147483666"/>
            <pc:sldLayoutMk cId="3132846485" sldId="2147483690"/>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1638318787" sldId="2147483698"/>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1988994691" sldId="2147483699"/>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1668414652" sldId="2147483700"/>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3376813219" sldId="2147483701"/>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1322761775" sldId="2147483703"/>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1402491513" sldId="2147483704"/>
          </pc:sldLayoutMkLst>
        </pc:sldLayoutChg>
        <pc:sldLayoutChg chg="del">
          <pc:chgData name="Mohamed Asim" userId="463e8671-0eec-4074-8616-21d10d9d1eab" providerId="ADAL" clId="{4BFF6E21-F9B6-457C-917A-C5BDFA447214}" dt="2024-10-15T14:47:47.590" v="97"/>
          <pc:sldLayoutMkLst>
            <pc:docMk/>
            <pc:sldMasterMk cId="754378712" sldId="2147483666"/>
            <pc:sldLayoutMk cId="2661865558" sldId="2147483705"/>
          </pc:sldLayoutMkLst>
        </pc:sldLayoutChg>
      </pc:sldMasterChg>
      <pc:sldMasterChg chg="del delSldLayout">
        <pc:chgData name="Mohamed Asim" userId="463e8671-0eec-4074-8616-21d10d9d1eab" providerId="ADAL" clId="{4BFF6E21-F9B6-457C-917A-C5BDFA447214}" dt="2024-10-15T14:47:47.590" v="86"/>
        <pc:sldMasterMkLst>
          <pc:docMk/>
          <pc:sldMasterMk cId="1466483333" sldId="2147483706"/>
        </pc:sldMasterMkLst>
        <pc:sldLayoutChg chg="del">
          <pc:chgData name="Mohamed Asim" userId="463e8671-0eec-4074-8616-21d10d9d1eab" providerId="ADAL" clId="{4BFF6E21-F9B6-457C-917A-C5BDFA447214}" dt="2024-10-15T14:47:47.590" v="86"/>
          <pc:sldLayoutMkLst>
            <pc:docMk/>
            <pc:sldMasterMk cId="1466483333" sldId="2147483706"/>
            <pc:sldLayoutMk cId="1423767212" sldId="2147483707"/>
          </pc:sldLayoutMkLst>
        </pc:sldLayoutChg>
      </pc:sldMasterChg>
      <pc:sldMasterChg chg="del delSldLayout">
        <pc:chgData name="Mohamed Asim" userId="463e8671-0eec-4074-8616-21d10d9d1eab" providerId="ADAL" clId="{4BFF6E21-F9B6-457C-917A-C5BDFA447214}" dt="2024-10-15T14:47:47.590" v="87"/>
        <pc:sldMasterMkLst>
          <pc:docMk/>
          <pc:sldMasterMk cId="897765364" sldId="2147483708"/>
        </pc:sldMasterMkLst>
        <pc:sldLayoutChg chg="del">
          <pc:chgData name="Mohamed Asim" userId="463e8671-0eec-4074-8616-21d10d9d1eab" providerId="ADAL" clId="{4BFF6E21-F9B6-457C-917A-C5BDFA447214}" dt="2024-10-15T14:47:47.590" v="87"/>
          <pc:sldLayoutMkLst>
            <pc:docMk/>
            <pc:sldMasterMk cId="897765364" sldId="2147483708"/>
            <pc:sldLayoutMk cId="3262394580" sldId="2147483709"/>
          </pc:sldLayoutMkLst>
        </pc:sldLayoutChg>
      </pc:sldMasterChg>
      <pc:sldMasterChg chg="del delSldLayout">
        <pc:chgData name="Mohamed Asim" userId="463e8671-0eec-4074-8616-21d10d9d1eab" providerId="ADAL" clId="{4BFF6E21-F9B6-457C-917A-C5BDFA447214}" dt="2024-10-15T14:47:47.590" v="88"/>
        <pc:sldMasterMkLst>
          <pc:docMk/>
          <pc:sldMasterMk cId="677080840" sldId="2147483710"/>
        </pc:sldMasterMkLst>
        <pc:sldLayoutChg chg="del">
          <pc:chgData name="Mohamed Asim" userId="463e8671-0eec-4074-8616-21d10d9d1eab" providerId="ADAL" clId="{4BFF6E21-F9B6-457C-917A-C5BDFA447214}" dt="2024-10-15T14:47:47.590" v="88"/>
          <pc:sldLayoutMkLst>
            <pc:docMk/>
            <pc:sldMasterMk cId="677080840" sldId="2147483710"/>
            <pc:sldLayoutMk cId="3996945441" sldId="2147483711"/>
          </pc:sldLayoutMkLst>
        </pc:sldLayoutChg>
      </pc:sldMasterChg>
      <pc:sldMasterChg chg="del delSldLayout">
        <pc:chgData name="Mohamed Asim" userId="463e8671-0eec-4074-8616-21d10d9d1eab" providerId="ADAL" clId="{4BFF6E21-F9B6-457C-917A-C5BDFA447214}" dt="2024-10-15T14:47:47.590" v="89"/>
        <pc:sldMasterMkLst>
          <pc:docMk/>
          <pc:sldMasterMk cId="298413319" sldId="2147483712"/>
        </pc:sldMasterMkLst>
        <pc:sldLayoutChg chg="del">
          <pc:chgData name="Mohamed Asim" userId="463e8671-0eec-4074-8616-21d10d9d1eab" providerId="ADAL" clId="{4BFF6E21-F9B6-457C-917A-C5BDFA447214}" dt="2024-10-15T14:47:47.590" v="89"/>
          <pc:sldLayoutMkLst>
            <pc:docMk/>
            <pc:sldMasterMk cId="298413319" sldId="2147483712"/>
            <pc:sldLayoutMk cId="816941431" sldId="2147483713"/>
          </pc:sldLayoutMkLst>
        </pc:sldLayoutChg>
        <pc:sldLayoutChg chg="del">
          <pc:chgData name="Mohamed Asim" userId="463e8671-0eec-4074-8616-21d10d9d1eab" providerId="ADAL" clId="{4BFF6E21-F9B6-457C-917A-C5BDFA447214}" dt="2024-10-15T14:47:47.590" v="89"/>
          <pc:sldLayoutMkLst>
            <pc:docMk/>
            <pc:sldMasterMk cId="298413319" sldId="2147483712"/>
            <pc:sldLayoutMk cId="3565923465" sldId="2147483726"/>
          </pc:sldLayoutMkLst>
        </pc:sldLayoutChg>
      </pc:sldMasterChg>
      <pc:sldMasterChg chg="del delSldLayout">
        <pc:chgData name="Mohamed Asim" userId="463e8671-0eec-4074-8616-21d10d9d1eab" providerId="ADAL" clId="{4BFF6E21-F9B6-457C-917A-C5BDFA447214}" dt="2024-10-15T14:47:47.590" v="90"/>
        <pc:sldMasterMkLst>
          <pc:docMk/>
          <pc:sldMasterMk cId="3785228503" sldId="2147483714"/>
        </pc:sldMasterMkLst>
        <pc:sldLayoutChg chg="del">
          <pc:chgData name="Mohamed Asim" userId="463e8671-0eec-4074-8616-21d10d9d1eab" providerId="ADAL" clId="{4BFF6E21-F9B6-457C-917A-C5BDFA447214}" dt="2024-10-15T14:47:47.590" v="90"/>
          <pc:sldLayoutMkLst>
            <pc:docMk/>
            <pc:sldMasterMk cId="3785228503" sldId="2147483714"/>
            <pc:sldLayoutMk cId="198213857" sldId="2147483715"/>
          </pc:sldLayoutMkLst>
        </pc:sldLayoutChg>
        <pc:sldLayoutChg chg="del">
          <pc:chgData name="Mohamed Asim" userId="463e8671-0eec-4074-8616-21d10d9d1eab" providerId="ADAL" clId="{4BFF6E21-F9B6-457C-917A-C5BDFA447214}" dt="2024-10-15T14:47:47.590" v="90"/>
          <pc:sldLayoutMkLst>
            <pc:docMk/>
            <pc:sldMasterMk cId="3785228503" sldId="2147483714"/>
            <pc:sldLayoutMk cId="1872040849" sldId="2147483727"/>
          </pc:sldLayoutMkLst>
        </pc:sldLayoutChg>
      </pc:sldMasterChg>
      <pc:sldMasterChg chg="del delSldLayout">
        <pc:chgData name="Mohamed Asim" userId="463e8671-0eec-4074-8616-21d10d9d1eab" providerId="ADAL" clId="{4BFF6E21-F9B6-457C-917A-C5BDFA447214}" dt="2024-10-15T14:47:47.590" v="91"/>
        <pc:sldMasterMkLst>
          <pc:docMk/>
          <pc:sldMasterMk cId="1861407090" sldId="2147483716"/>
        </pc:sldMasterMkLst>
        <pc:sldLayoutChg chg="del">
          <pc:chgData name="Mohamed Asim" userId="463e8671-0eec-4074-8616-21d10d9d1eab" providerId="ADAL" clId="{4BFF6E21-F9B6-457C-917A-C5BDFA447214}" dt="2024-10-15T14:47:47.590" v="91"/>
          <pc:sldLayoutMkLst>
            <pc:docMk/>
            <pc:sldMasterMk cId="1861407090" sldId="2147483716"/>
            <pc:sldLayoutMk cId="3638965304" sldId="2147483717"/>
          </pc:sldLayoutMkLst>
        </pc:sldLayoutChg>
        <pc:sldLayoutChg chg="del">
          <pc:chgData name="Mohamed Asim" userId="463e8671-0eec-4074-8616-21d10d9d1eab" providerId="ADAL" clId="{4BFF6E21-F9B6-457C-917A-C5BDFA447214}" dt="2024-10-15T14:47:47.590" v="91"/>
          <pc:sldLayoutMkLst>
            <pc:docMk/>
            <pc:sldMasterMk cId="1861407090" sldId="2147483716"/>
            <pc:sldLayoutMk cId="3495813088" sldId="2147483728"/>
          </pc:sldLayoutMkLst>
        </pc:sldLayoutChg>
      </pc:sldMasterChg>
      <pc:sldMasterChg chg="del delSldLayout">
        <pc:chgData name="Mohamed Asim" userId="463e8671-0eec-4074-8616-21d10d9d1eab" providerId="ADAL" clId="{4BFF6E21-F9B6-457C-917A-C5BDFA447214}" dt="2024-10-15T14:47:47.590" v="92"/>
        <pc:sldMasterMkLst>
          <pc:docMk/>
          <pc:sldMasterMk cId="42203895" sldId="2147483718"/>
        </pc:sldMasterMkLst>
        <pc:sldLayoutChg chg="del">
          <pc:chgData name="Mohamed Asim" userId="463e8671-0eec-4074-8616-21d10d9d1eab" providerId="ADAL" clId="{4BFF6E21-F9B6-457C-917A-C5BDFA447214}" dt="2024-10-15T14:47:47.590" v="92"/>
          <pc:sldLayoutMkLst>
            <pc:docMk/>
            <pc:sldMasterMk cId="42203895" sldId="2147483718"/>
            <pc:sldLayoutMk cId="1582093728" sldId="2147483719"/>
          </pc:sldLayoutMkLst>
        </pc:sldLayoutChg>
        <pc:sldLayoutChg chg="del">
          <pc:chgData name="Mohamed Asim" userId="463e8671-0eec-4074-8616-21d10d9d1eab" providerId="ADAL" clId="{4BFF6E21-F9B6-457C-917A-C5BDFA447214}" dt="2024-10-15T14:47:47.590" v="92"/>
          <pc:sldLayoutMkLst>
            <pc:docMk/>
            <pc:sldMasterMk cId="42203895" sldId="2147483718"/>
            <pc:sldLayoutMk cId="2673616822" sldId="2147483729"/>
          </pc:sldLayoutMkLst>
        </pc:sldLayoutChg>
      </pc:sldMasterChg>
      <pc:sldMasterChg chg="del delSldLayout">
        <pc:chgData name="Mohamed Asim" userId="463e8671-0eec-4074-8616-21d10d9d1eab" providerId="ADAL" clId="{4BFF6E21-F9B6-457C-917A-C5BDFA447214}" dt="2024-10-15T14:47:47.590" v="93"/>
        <pc:sldMasterMkLst>
          <pc:docMk/>
          <pc:sldMasterMk cId="3921216059" sldId="2147483720"/>
        </pc:sldMasterMkLst>
        <pc:sldLayoutChg chg="del">
          <pc:chgData name="Mohamed Asim" userId="463e8671-0eec-4074-8616-21d10d9d1eab" providerId="ADAL" clId="{4BFF6E21-F9B6-457C-917A-C5BDFA447214}" dt="2024-10-15T14:47:47.590" v="93"/>
          <pc:sldLayoutMkLst>
            <pc:docMk/>
            <pc:sldMasterMk cId="3921216059" sldId="2147483720"/>
            <pc:sldLayoutMk cId="3706359216" sldId="2147483721"/>
          </pc:sldLayoutMkLst>
        </pc:sldLayoutChg>
        <pc:sldLayoutChg chg="del">
          <pc:chgData name="Mohamed Asim" userId="463e8671-0eec-4074-8616-21d10d9d1eab" providerId="ADAL" clId="{4BFF6E21-F9B6-457C-917A-C5BDFA447214}" dt="2024-10-15T14:47:47.590" v="93"/>
          <pc:sldLayoutMkLst>
            <pc:docMk/>
            <pc:sldMasterMk cId="3921216059" sldId="2147483720"/>
            <pc:sldLayoutMk cId="585397008" sldId="2147483724"/>
          </pc:sldLayoutMkLst>
        </pc:sldLayoutChg>
      </pc:sldMasterChg>
      <pc:sldMasterChg chg="del delSldLayout">
        <pc:chgData name="Mohamed Asim" userId="463e8671-0eec-4074-8616-21d10d9d1eab" providerId="ADAL" clId="{4BFF6E21-F9B6-457C-917A-C5BDFA447214}" dt="2024-10-15T14:47:47.590" v="94"/>
        <pc:sldMasterMkLst>
          <pc:docMk/>
          <pc:sldMasterMk cId="2412027871" sldId="2147483722"/>
        </pc:sldMasterMkLst>
        <pc:sldLayoutChg chg="del">
          <pc:chgData name="Mohamed Asim" userId="463e8671-0eec-4074-8616-21d10d9d1eab" providerId="ADAL" clId="{4BFF6E21-F9B6-457C-917A-C5BDFA447214}" dt="2024-10-15T14:47:47.590" v="94"/>
          <pc:sldLayoutMkLst>
            <pc:docMk/>
            <pc:sldMasterMk cId="2412027871" sldId="2147483722"/>
            <pc:sldLayoutMk cId="3226134424" sldId="2147483723"/>
          </pc:sldLayoutMkLst>
        </pc:sldLayoutChg>
        <pc:sldLayoutChg chg="del">
          <pc:chgData name="Mohamed Asim" userId="463e8671-0eec-4074-8616-21d10d9d1eab" providerId="ADAL" clId="{4BFF6E21-F9B6-457C-917A-C5BDFA447214}" dt="2024-10-15T14:47:47.590" v="94"/>
          <pc:sldLayoutMkLst>
            <pc:docMk/>
            <pc:sldMasterMk cId="2412027871" sldId="2147483722"/>
            <pc:sldLayoutMk cId="3399310089" sldId="214748372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17D39-44C8-4CB7-9073-D4C64472DAE0}" type="datetimeFigureOut">
              <a:rPr lang="en-GB" smtClean="0"/>
              <a:t>24/10/2024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38699-4B03-4757-A8E8-1F2266124752}" type="slidenum">
              <a:rPr lang="en-GB" smtClean="0"/>
              <a:t>‹#›</a:t>
            </a:fld>
            <a:endParaRPr lang="en-GB"/>
          </a:p>
        </p:txBody>
      </p:sp>
    </p:spTree>
    <p:extLst>
      <p:ext uri="{BB962C8B-B14F-4D97-AF65-F5344CB8AC3E}">
        <p14:creationId xmlns:p14="http://schemas.microsoft.com/office/powerpoint/2010/main" val="3063802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Fill in the relevant information for the cohort</a:t>
            </a:r>
          </a:p>
        </p:txBody>
      </p:sp>
      <p:sp>
        <p:nvSpPr>
          <p:cNvPr id="4" name="Slide Number Placeholder 3"/>
          <p:cNvSpPr>
            <a:spLocks noGrp="1"/>
          </p:cNvSpPr>
          <p:nvPr>
            <p:ph type="sldNum" sz="quarter" idx="5"/>
          </p:nvPr>
        </p:nvSpPr>
        <p:spPr/>
        <p:txBody>
          <a:bodyPr/>
          <a:lstStyle/>
          <a:p>
            <a:fld id="{58F38699-4B03-4757-A8E8-1F2266124752}" type="slidenum">
              <a:rPr lang="en-GB" smtClean="0"/>
              <a:t>1</a:t>
            </a:fld>
            <a:endParaRPr lang="en-GB"/>
          </a:p>
        </p:txBody>
      </p:sp>
    </p:spTree>
    <p:extLst>
      <p:ext uri="{BB962C8B-B14F-4D97-AF65-F5344CB8AC3E}">
        <p14:creationId xmlns:p14="http://schemas.microsoft.com/office/powerpoint/2010/main" val="223447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file:///C:\Users\mohamed.asim\OneDrive%20-%20University%20of%20Wales%20Trinity%20Saint%20David\Advancing%20to%20doctoral%20research%20phase\Brinkma%202017%20British%20philosophies%20of%20qualitative%20research%20-%20positivism%20and%20realism.pdf"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D9E2CC-1AE0-9F1D-FAB0-0A1AD94712BA}"/>
              </a:ext>
            </a:extLst>
          </p:cNvPr>
          <p:cNvSpPr>
            <a:spLocks noGrp="1"/>
          </p:cNvSpPr>
          <p:nvPr>
            <p:ph idx="1"/>
          </p:nvPr>
        </p:nvSpPr>
        <p:spPr>
          <a:xfrm>
            <a:off x="630810" y="1817076"/>
            <a:ext cx="5213809" cy="3118339"/>
          </a:xfrm>
        </p:spPr>
        <p:txBody>
          <a:bodyPr/>
          <a:lstStyle/>
          <a:p>
            <a:pPr marL="0" indent="0" algn="ctr">
              <a:buNone/>
            </a:pPr>
            <a:endParaRPr lang="en-GB" sz="4000" dirty="0"/>
          </a:p>
          <a:p>
            <a:pPr marL="0" indent="0">
              <a:buNone/>
            </a:pPr>
            <a:r>
              <a:rPr lang="en-GB" sz="4000" dirty="0"/>
              <a:t>      </a:t>
            </a:r>
            <a:r>
              <a:rPr lang="en-GB" sz="4800" dirty="0"/>
              <a:t>Advancing to Doctoral Research Stage</a:t>
            </a:r>
          </a:p>
          <a:p>
            <a:pPr marL="0" indent="0">
              <a:buNone/>
            </a:pPr>
            <a:r>
              <a:rPr lang="en-GB" sz="4800" dirty="0"/>
              <a:t>     LCDB 7012</a:t>
            </a:r>
          </a:p>
          <a:p>
            <a:pPr marL="0" indent="0" algn="ctr">
              <a:buNone/>
            </a:pPr>
            <a:endParaRPr lang="en-GB" sz="4000" dirty="0"/>
          </a:p>
          <a:p>
            <a:pPr marL="0" indent="0">
              <a:buNone/>
            </a:pPr>
            <a:r>
              <a:rPr lang="en-GB" sz="4000" dirty="0"/>
              <a:t>Week 3 – Research paradigms</a:t>
            </a:r>
          </a:p>
          <a:p>
            <a:pPr marL="0" indent="0">
              <a:buNone/>
            </a:pPr>
            <a:r>
              <a:rPr lang="en-GB" sz="4000" dirty="0"/>
              <a:t>			</a:t>
            </a:r>
          </a:p>
        </p:txBody>
      </p:sp>
    </p:spTree>
    <p:extLst>
      <p:ext uri="{BB962C8B-B14F-4D97-AF65-F5344CB8AC3E}">
        <p14:creationId xmlns:p14="http://schemas.microsoft.com/office/powerpoint/2010/main" val="1720888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7DCEB-8132-5C75-4E4F-D3D6F866720F}"/>
              </a:ext>
            </a:extLst>
          </p:cNvPr>
          <p:cNvSpPr>
            <a:spLocks noGrp="1"/>
          </p:cNvSpPr>
          <p:nvPr>
            <p:ph type="title"/>
          </p:nvPr>
        </p:nvSpPr>
        <p:spPr/>
        <p:txBody>
          <a:bodyPr/>
          <a:lstStyle/>
          <a:p>
            <a:r>
              <a:rPr lang="en-GB" dirty="0"/>
              <a:t>Session Plan</a:t>
            </a:r>
          </a:p>
        </p:txBody>
      </p:sp>
      <p:sp>
        <p:nvSpPr>
          <p:cNvPr id="3" name="Content Placeholder 2">
            <a:extLst>
              <a:ext uri="{FF2B5EF4-FFF2-40B4-BE49-F238E27FC236}">
                <a16:creationId xmlns:a16="http://schemas.microsoft.com/office/drawing/2014/main" id="{BFFCAF8D-9B1A-BFFC-3875-1BBE018A062F}"/>
              </a:ext>
            </a:extLst>
          </p:cNvPr>
          <p:cNvSpPr>
            <a:spLocks noGrp="1"/>
          </p:cNvSpPr>
          <p:nvPr>
            <p:ph idx="1"/>
          </p:nvPr>
        </p:nvSpPr>
        <p:spPr>
          <a:xfrm>
            <a:off x="358219" y="1526875"/>
            <a:ext cx="11481847" cy="3874684"/>
          </a:xfrm>
        </p:spPr>
        <p:txBody>
          <a:bodyPr>
            <a:normAutofit lnSpcReduction="10000"/>
          </a:bodyPr>
          <a:lstStyle/>
          <a:p>
            <a:pPr marL="0" indent="0" algn="l">
              <a:buNone/>
            </a:pPr>
            <a:r>
              <a:rPr lang="en-GB" b="0" i="0" dirty="0">
                <a:solidFill>
                  <a:srgbClr val="1D2125"/>
                </a:solidFill>
                <a:effectLst/>
                <a:latin typeface="-apple-system"/>
              </a:rPr>
              <a:t>FORUM Question:</a:t>
            </a:r>
          </a:p>
          <a:p>
            <a:pPr marL="0" indent="0" algn="l">
              <a:buNone/>
            </a:pPr>
            <a:r>
              <a:rPr lang="en-GB" dirty="0">
                <a:solidFill>
                  <a:srgbClr val="1D2125"/>
                </a:solidFill>
                <a:latin typeface="-apple-system"/>
              </a:rPr>
              <a:t>	- </a:t>
            </a:r>
            <a:r>
              <a:rPr lang="en-GB" b="0" i="0" dirty="0">
                <a:solidFill>
                  <a:srgbClr val="1D2125"/>
                </a:solidFill>
                <a:effectLst/>
                <a:latin typeface="-apple-system"/>
              </a:rPr>
              <a:t>Explain the Philosophies of Qualitative Research: Positivism and           	  Realism </a:t>
            </a:r>
          </a:p>
          <a:p>
            <a:pPr marL="0" indent="0" algn="l">
              <a:buNone/>
            </a:pPr>
            <a:r>
              <a:rPr lang="en-GB" dirty="0">
                <a:solidFill>
                  <a:srgbClr val="1D2125"/>
                </a:solidFill>
                <a:latin typeface="-apple-system"/>
              </a:rPr>
              <a:t>           - </a:t>
            </a:r>
            <a:r>
              <a:rPr lang="en-GB" b="0" i="0" dirty="0">
                <a:solidFill>
                  <a:srgbClr val="1D2125"/>
                </a:solidFill>
                <a:effectLst/>
                <a:latin typeface="-apple-system"/>
              </a:rPr>
              <a:t>Reflect on the philosophies in relation to your topic.</a:t>
            </a:r>
          </a:p>
          <a:p>
            <a:pPr algn="l"/>
            <a:r>
              <a:rPr lang="en-GB" b="0" i="0" dirty="0">
                <a:solidFill>
                  <a:srgbClr val="1D2125"/>
                </a:solidFill>
                <a:effectLst/>
                <a:latin typeface="-apple-system"/>
              </a:rPr>
              <a:t>The Article is uploaded on Moodle. </a:t>
            </a:r>
            <a:r>
              <a:rPr lang="en-GB" b="0" i="0" u="none" strike="noStrike" dirty="0" err="1">
                <a:solidFill>
                  <a:srgbClr val="28235D"/>
                </a:solidFill>
                <a:effectLst/>
                <a:latin typeface="-apple-system"/>
                <a:hlinkClick r:id="rId2"/>
              </a:rPr>
              <a:t>Brinkma</a:t>
            </a:r>
            <a:r>
              <a:rPr lang="en-GB" b="0" i="0" u="none" strike="noStrike" dirty="0">
                <a:solidFill>
                  <a:srgbClr val="28235D"/>
                </a:solidFill>
                <a:effectLst/>
                <a:latin typeface="-apple-system"/>
                <a:hlinkClick r:id="rId2"/>
              </a:rPr>
              <a:t> 2017 British philosophies of qualitative research - positivism and realism.pdf</a:t>
            </a:r>
            <a:endParaRPr lang="en-GB" b="0" i="0" dirty="0">
              <a:solidFill>
                <a:srgbClr val="1D2125"/>
              </a:solidFill>
              <a:effectLst/>
              <a:latin typeface="-apple-system"/>
            </a:endParaRPr>
          </a:p>
          <a:p>
            <a:r>
              <a:rPr lang="en-GB" dirty="0"/>
              <a:t>Presentation by Hoang using </a:t>
            </a:r>
            <a:r>
              <a:rPr lang="en-GB" sz="1800" dirty="0">
                <a:effectLst/>
                <a:latin typeface="Calibri" panose="020F0502020204030204" pitchFamily="34" charset="0"/>
                <a:ea typeface="DengXian" panose="02010600030101010101" pitchFamily="2" charset="-122"/>
              </a:rPr>
              <a:t>template that you could use to identify and list the most relevant articles (prior research) on your topic and also reflect on how it related to your research.</a:t>
            </a:r>
          </a:p>
          <a:p>
            <a:r>
              <a:rPr lang="en-GB" dirty="0"/>
              <a:t>Discussion on research philosophies and revisiting HAARP</a:t>
            </a:r>
          </a:p>
        </p:txBody>
      </p:sp>
    </p:spTree>
    <p:extLst>
      <p:ext uri="{BB962C8B-B14F-4D97-AF65-F5344CB8AC3E}">
        <p14:creationId xmlns:p14="http://schemas.microsoft.com/office/powerpoint/2010/main" val="2490459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DAAED-7CFE-DC7A-CBF4-91E7DC264C98}"/>
              </a:ext>
            </a:extLst>
          </p:cNvPr>
          <p:cNvSpPr>
            <a:spLocks noGrp="1"/>
          </p:cNvSpPr>
          <p:nvPr>
            <p:ph type="title"/>
          </p:nvPr>
        </p:nvSpPr>
        <p:spPr/>
        <p:txBody>
          <a:bodyPr/>
          <a:lstStyle/>
          <a:p>
            <a:r>
              <a:rPr lang="en-GB" dirty="0"/>
              <a:t>Research Philosophy</a:t>
            </a:r>
          </a:p>
        </p:txBody>
      </p:sp>
      <p:sp>
        <p:nvSpPr>
          <p:cNvPr id="3" name="Content Placeholder 2">
            <a:extLst>
              <a:ext uri="{FF2B5EF4-FFF2-40B4-BE49-F238E27FC236}">
                <a16:creationId xmlns:a16="http://schemas.microsoft.com/office/drawing/2014/main" id="{8C0A28E2-BB0A-ECA5-4BE0-F276D7326A94}"/>
              </a:ext>
            </a:extLst>
          </p:cNvPr>
          <p:cNvSpPr>
            <a:spLocks noGrp="1"/>
          </p:cNvSpPr>
          <p:nvPr>
            <p:ph idx="1"/>
          </p:nvPr>
        </p:nvSpPr>
        <p:spPr/>
        <p:txBody>
          <a:bodyPr/>
          <a:lstStyle/>
          <a:p>
            <a:pPr marL="0" indent="0">
              <a:buNone/>
            </a:pPr>
            <a:r>
              <a:rPr lang="en-GB" dirty="0"/>
              <a:t>.</a:t>
            </a:r>
          </a:p>
        </p:txBody>
      </p:sp>
      <p:sp>
        <p:nvSpPr>
          <p:cNvPr id="5" name="TextBox 4">
            <a:extLst>
              <a:ext uri="{FF2B5EF4-FFF2-40B4-BE49-F238E27FC236}">
                <a16:creationId xmlns:a16="http://schemas.microsoft.com/office/drawing/2014/main" id="{633D9D74-92E0-F9DE-1969-4C7949599693}"/>
              </a:ext>
            </a:extLst>
          </p:cNvPr>
          <p:cNvSpPr txBox="1"/>
          <p:nvPr/>
        </p:nvSpPr>
        <p:spPr>
          <a:xfrm>
            <a:off x="1473200" y="1544320"/>
            <a:ext cx="8641080" cy="2585323"/>
          </a:xfrm>
          <a:prstGeom prst="rect">
            <a:avLst/>
          </a:prstGeom>
          <a:noFill/>
        </p:spPr>
        <p:txBody>
          <a:bodyPr wrap="square">
            <a:spAutoFit/>
          </a:bodyPr>
          <a:lstStyle/>
          <a:p>
            <a:r>
              <a:rPr lang="en-GB" dirty="0"/>
              <a:t> The term research philosophy refers to a system of beliefs and assumptions about the development of knowledge. </a:t>
            </a:r>
          </a:p>
          <a:p>
            <a:endParaRPr lang="en-GB" dirty="0"/>
          </a:p>
          <a:p>
            <a:r>
              <a:rPr lang="en-GB" dirty="0"/>
              <a:t>Although this sounds rather profound, it is precisely what you are doing when embarking on research: developing knowledge in a particular field. </a:t>
            </a:r>
          </a:p>
          <a:p>
            <a:endParaRPr lang="en-GB" dirty="0"/>
          </a:p>
          <a:p>
            <a:r>
              <a:rPr lang="en-GB" dirty="0"/>
              <a:t>The knowledge development you are embarking upon may not be as dramatic as a new theory of human motivation, but even addressing a specific problem in a particular organisation you are, nonetheless, developing new knowledge  (Saunders 2019)</a:t>
            </a:r>
          </a:p>
        </p:txBody>
      </p:sp>
    </p:spTree>
    <p:extLst>
      <p:ext uri="{BB962C8B-B14F-4D97-AF65-F5344CB8AC3E}">
        <p14:creationId xmlns:p14="http://schemas.microsoft.com/office/powerpoint/2010/main" val="3070265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FA299FDB-D9C5-C99F-FAC9-8AF25F79247B}"/>
              </a:ext>
            </a:extLst>
          </p:cNvPr>
          <p:cNvPicPr>
            <a:picLocks noGrp="1" noChangeAspect="1"/>
          </p:cNvPicPr>
          <p:nvPr>
            <p:ph idx="1"/>
          </p:nvPr>
        </p:nvPicPr>
        <p:blipFill>
          <a:blip r:embed="rId2"/>
          <a:stretch>
            <a:fillRect/>
          </a:stretch>
        </p:blipFill>
        <p:spPr>
          <a:xfrm>
            <a:off x="2418729" y="643467"/>
            <a:ext cx="7354542" cy="5571066"/>
          </a:xfrm>
          <a:prstGeom prst="rect">
            <a:avLst/>
          </a:prstGeom>
        </p:spPr>
      </p:pic>
    </p:spTree>
    <p:extLst>
      <p:ext uri="{BB962C8B-B14F-4D97-AF65-F5344CB8AC3E}">
        <p14:creationId xmlns:p14="http://schemas.microsoft.com/office/powerpoint/2010/main" val="715487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81B4B-9ED0-A97D-0EEF-414360A378B9}"/>
              </a:ext>
            </a:extLst>
          </p:cNvPr>
          <p:cNvSpPr>
            <a:spLocks noGrp="1"/>
          </p:cNvSpPr>
          <p:nvPr>
            <p:ph type="title"/>
          </p:nvPr>
        </p:nvSpPr>
        <p:spPr/>
        <p:txBody>
          <a:bodyPr/>
          <a:lstStyle/>
          <a:p>
            <a:r>
              <a:rPr lang="en-GB" dirty="0"/>
              <a:t>Ontology</a:t>
            </a:r>
          </a:p>
        </p:txBody>
      </p:sp>
      <p:sp>
        <p:nvSpPr>
          <p:cNvPr id="3" name="Content Placeholder 2">
            <a:extLst>
              <a:ext uri="{FF2B5EF4-FFF2-40B4-BE49-F238E27FC236}">
                <a16:creationId xmlns:a16="http://schemas.microsoft.com/office/drawing/2014/main" id="{6D2A38DC-6A85-A61A-0D14-D1CE32A991E2}"/>
              </a:ext>
            </a:extLst>
          </p:cNvPr>
          <p:cNvSpPr>
            <a:spLocks noGrp="1"/>
          </p:cNvSpPr>
          <p:nvPr>
            <p:ph idx="1"/>
          </p:nvPr>
        </p:nvSpPr>
        <p:spPr/>
        <p:txBody>
          <a:bodyPr/>
          <a:lstStyle/>
          <a:p>
            <a:r>
              <a:rPr lang="en-GB" dirty="0"/>
              <a:t>Ontology refers to assumptions about the nature of reality. In this chapter’s opening vignette we saw how voters made different assumptions regarding the realities of the UK’s European Union membership, some perceiving it as over-bureaucratic whilst others saw it as providing legal protections for workplace rights and the environment.</a:t>
            </a:r>
          </a:p>
        </p:txBody>
      </p:sp>
    </p:spTree>
    <p:extLst>
      <p:ext uri="{BB962C8B-B14F-4D97-AF65-F5344CB8AC3E}">
        <p14:creationId xmlns:p14="http://schemas.microsoft.com/office/powerpoint/2010/main" val="1300096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53C51-E490-F7A9-6A74-CE9551E1C985}"/>
              </a:ext>
            </a:extLst>
          </p:cNvPr>
          <p:cNvSpPr>
            <a:spLocks noGrp="1"/>
          </p:cNvSpPr>
          <p:nvPr>
            <p:ph type="title"/>
          </p:nvPr>
        </p:nvSpPr>
        <p:spPr/>
        <p:txBody>
          <a:bodyPr/>
          <a:lstStyle/>
          <a:p>
            <a:r>
              <a:rPr lang="en-GB" dirty="0"/>
              <a:t>epistemology</a:t>
            </a:r>
          </a:p>
        </p:txBody>
      </p:sp>
      <p:sp>
        <p:nvSpPr>
          <p:cNvPr id="3" name="Content Placeholder 2">
            <a:extLst>
              <a:ext uri="{FF2B5EF4-FFF2-40B4-BE49-F238E27FC236}">
                <a16:creationId xmlns:a16="http://schemas.microsoft.com/office/drawing/2014/main" id="{3D11548F-308C-5D99-8EB6-B15115D6DBFF}"/>
              </a:ext>
            </a:extLst>
          </p:cNvPr>
          <p:cNvSpPr>
            <a:spLocks noGrp="1"/>
          </p:cNvSpPr>
          <p:nvPr>
            <p:ph idx="1"/>
          </p:nvPr>
        </p:nvSpPr>
        <p:spPr/>
        <p:txBody>
          <a:bodyPr/>
          <a:lstStyle/>
          <a:p>
            <a:r>
              <a:rPr lang="en-GB" dirty="0"/>
              <a:t>Epistemology refers to assumptions about knowledge, what constitutes acceptable, valid and legitimate knowledge, and how we can communicate knowledge to others (Burrell and Morgan 2016)</a:t>
            </a:r>
          </a:p>
        </p:txBody>
      </p:sp>
    </p:spTree>
    <p:extLst>
      <p:ext uri="{BB962C8B-B14F-4D97-AF65-F5344CB8AC3E}">
        <p14:creationId xmlns:p14="http://schemas.microsoft.com/office/powerpoint/2010/main" val="2453912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182BC-C9C5-DBEB-6C20-A72E098FDB32}"/>
              </a:ext>
            </a:extLst>
          </p:cNvPr>
          <p:cNvSpPr>
            <a:spLocks noGrp="1"/>
          </p:cNvSpPr>
          <p:nvPr>
            <p:ph type="title"/>
          </p:nvPr>
        </p:nvSpPr>
        <p:spPr/>
        <p:txBody>
          <a:bodyPr/>
          <a:lstStyle/>
          <a:p>
            <a:r>
              <a:rPr lang="en-GB" dirty="0"/>
              <a:t>Axiology</a:t>
            </a:r>
          </a:p>
        </p:txBody>
      </p:sp>
      <p:sp>
        <p:nvSpPr>
          <p:cNvPr id="3" name="Content Placeholder 2">
            <a:extLst>
              <a:ext uri="{FF2B5EF4-FFF2-40B4-BE49-F238E27FC236}">
                <a16:creationId xmlns:a16="http://schemas.microsoft.com/office/drawing/2014/main" id="{1E518FA4-E955-8FDD-5FE3-59D62B5C5212}"/>
              </a:ext>
            </a:extLst>
          </p:cNvPr>
          <p:cNvSpPr>
            <a:spLocks noGrp="1"/>
          </p:cNvSpPr>
          <p:nvPr>
            <p:ph idx="1"/>
          </p:nvPr>
        </p:nvSpPr>
        <p:spPr/>
        <p:txBody>
          <a:bodyPr/>
          <a:lstStyle/>
          <a:p>
            <a:r>
              <a:rPr lang="en-GB" dirty="0"/>
              <a:t>Axiology refers to the role of values and ethics. We see this in the opening vignette where parts of the electorate felt their values have been ignored by mainstream politicians.</a:t>
            </a:r>
          </a:p>
        </p:txBody>
      </p:sp>
    </p:spTree>
    <p:extLst>
      <p:ext uri="{BB962C8B-B14F-4D97-AF65-F5344CB8AC3E}">
        <p14:creationId xmlns:p14="http://schemas.microsoft.com/office/powerpoint/2010/main" val="2728829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35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a white sheet&#10;&#10;Description automatically generated">
            <a:extLst>
              <a:ext uri="{FF2B5EF4-FFF2-40B4-BE49-F238E27FC236}">
                <a16:creationId xmlns:a16="http://schemas.microsoft.com/office/drawing/2014/main" id="{25ECEFC4-3D37-7858-4390-871416B231DE}"/>
              </a:ext>
            </a:extLst>
          </p:cNvPr>
          <p:cNvPicPr>
            <a:picLocks noGrp="1" noChangeAspect="1"/>
          </p:cNvPicPr>
          <p:nvPr>
            <p:ph idx="1"/>
          </p:nvPr>
        </p:nvPicPr>
        <p:blipFill>
          <a:blip r:embed="rId2"/>
          <a:stretch>
            <a:fillRect/>
          </a:stretch>
        </p:blipFill>
        <p:spPr>
          <a:xfrm>
            <a:off x="3156123" y="643467"/>
            <a:ext cx="5879753" cy="5571066"/>
          </a:xfrm>
          <a:prstGeom prst="rect">
            <a:avLst/>
          </a:prstGeom>
        </p:spPr>
      </p:pic>
    </p:spTree>
    <p:extLst>
      <p:ext uri="{BB962C8B-B14F-4D97-AF65-F5344CB8AC3E}">
        <p14:creationId xmlns:p14="http://schemas.microsoft.com/office/powerpoint/2010/main" val="1898188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11104-45C3-8311-25A6-1C8AD0DCC781}"/>
              </a:ext>
            </a:extLst>
          </p:cNvPr>
          <p:cNvSpPr>
            <a:spLocks noGrp="1"/>
          </p:cNvSpPr>
          <p:nvPr>
            <p:ph type="title"/>
          </p:nvPr>
        </p:nvSpPr>
        <p:spPr/>
        <p:txBody>
          <a:bodyPr/>
          <a:lstStyle/>
          <a:p>
            <a:r>
              <a:rPr lang="en-GB" dirty="0"/>
              <a:t>Sociological paradigms and organisational analysis</a:t>
            </a:r>
          </a:p>
        </p:txBody>
      </p:sp>
      <p:sp>
        <p:nvSpPr>
          <p:cNvPr id="3" name="Content Placeholder 2">
            <a:extLst>
              <a:ext uri="{FF2B5EF4-FFF2-40B4-BE49-F238E27FC236}">
                <a16:creationId xmlns:a16="http://schemas.microsoft.com/office/drawing/2014/main" id="{63E48AF1-77DE-FB7F-0D2E-185DE9F9E2D5}"/>
              </a:ext>
            </a:extLst>
          </p:cNvPr>
          <p:cNvSpPr>
            <a:spLocks noGrp="1"/>
          </p:cNvSpPr>
          <p:nvPr>
            <p:ph idx="1"/>
          </p:nvPr>
        </p:nvSpPr>
        <p:spPr/>
        <p:txBody>
          <a:bodyPr>
            <a:normAutofit lnSpcReduction="10000"/>
          </a:bodyPr>
          <a:lstStyle/>
          <a:p>
            <a:r>
              <a:rPr lang="en-GB" dirty="0"/>
              <a:t>In their book Sociological Paradigms and Organisational Analysis (2016), Burrell and Morgan combine the objectivist–subjectivist continuum with a regulation–radical change continuum to create a 2×2 matrix of four distinct and rival ‘paradigms’ of organisational analysis (Figure 4.3)</a:t>
            </a:r>
          </a:p>
          <a:p>
            <a:endParaRPr lang="en-GB" dirty="0"/>
          </a:p>
          <a:p>
            <a:r>
              <a:rPr lang="en-GB" dirty="0"/>
              <a:t>a paradigm is a set of basic and taken-for-granted assumptions which underwrite the frame of reference, mode of theorising and ways of working in which a group operates. The matrix’s four paradigms represent four different ways of viewing the social and organisational world</a:t>
            </a:r>
          </a:p>
        </p:txBody>
      </p:sp>
    </p:spTree>
    <p:extLst>
      <p:ext uri="{BB962C8B-B14F-4D97-AF65-F5344CB8AC3E}">
        <p14:creationId xmlns:p14="http://schemas.microsoft.com/office/powerpoint/2010/main" val="503442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345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diagram of a person's change&#10;&#10;Description automatically generated">
            <a:extLst>
              <a:ext uri="{FF2B5EF4-FFF2-40B4-BE49-F238E27FC236}">
                <a16:creationId xmlns:a16="http://schemas.microsoft.com/office/drawing/2014/main" id="{44476CF0-8A54-FAF6-AF6B-353301A03B48}"/>
              </a:ext>
            </a:extLst>
          </p:cNvPr>
          <p:cNvPicPr>
            <a:picLocks noGrp="1" noChangeAspect="1"/>
          </p:cNvPicPr>
          <p:nvPr>
            <p:ph idx="1"/>
          </p:nvPr>
        </p:nvPicPr>
        <p:blipFill>
          <a:blip r:embed="rId2"/>
          <a:stretch>
            <a:fillRect/>
          </a:stretch>
        </p:blipFill>
        <p:spPr>
          <a:xfrm>
            <a:off x="1810565" y="643467"/>
            <a:ext cx="8570870" cy="5571066"/>
          </a:xfrm>
          <a:prstGeom prst="rect">
            <a:avLst/>
          </a:prstGeom>
        </p:spPr>
      </p:pic>
    </p:spTree>
    <p:extLst>
      <p:ext uri="{BB962C8B-B14F-4D97-AF65-F5344CB8AC3E}">
        <p14:creationId xmlns:p14="http://schemas.microsoft.com/office/powerpoint/2010/main" val="1953195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3BEA0-D2A4-E249-103B-49D6628C1E6F}"/>
              </a:ext>
            </a:extLst>
          </p:cNvPr>
          <p:cNvSpPr>
            <a:spLocks noGrp="1"/>
          </p:cNvSpPr>
          <p:nvPr>
            <p:ph type="title"/>
          </p:nvPr>
        </p:nvSpPr>
        <p:spPr/>
        <p:txBody>
          <a:bodyPr/>
          <a:lstStyle/>
          <a:p>
            <a:r>
              <a:rPr lang="en-GB" dirty="0"/>
              <a:t>5 management philosophies</a:t>
            </a:r>
          </a:p>
        </p:txBody>
      </p:sp>
      <p:sp>
        <p:nvSpPr>
          <p:cNvPr id="3" name="Content Placeholder 2">
            <a:extLst>
              <a:ext uri="{FF2B5EF4-FFF2-40B4-BE49-F238E27FC236}">
                <a16:creationId xmlns:a16="http://schemas.microsoft.com/office/drawing/2014/main" id="{F3D9D600-AEBD-A0C9-CDD9-CCC3DB32532E}"/>
              </a:ext>
            </a:extLst>
          </p:cNvPr>
          <p:cNvSpPr>
            <a:spLocks noGrp="1"/>
          </p:cNvSpPr>
          <p:nvPr>
            <p:ph idx="1"/>
          </p:nvPr>
        </p:nvSpPr>
        <p:spPr/>
        <p:txBody>
          <a:bodyPr/>
          <a:lstStyle/>
          <a:p>
            <a:r>
              <a:rPr lang="en-GB" dirty="0"/>
              <a:t>Positivism</a:t>
            </a:r>
          </a:p>
          <a:p>
            <a:r>
              <a:rPr lang="en-GB" dirty="0"/>
              <a:t>Critical Realism</a:t>
            </a:r>
          </a:p>
          <a:p>
            <a:r>
              <a:rPr lang="en-GB" dirty="0"/>
              <a:t>Interpretivism</a:t>
            </a:r>
          </a:p>
          <a:p>
            <a:r>
              <a:rPr lang="en-GB" dirty="0"/>
              <a:t>Postmodernism</a:t>
            </a:r>
          </a:p>
          <a:p>
            <a:r>
              <a:rPr lang="en-GB" dirty="0"/>
              <a:t>Pragmatism</a:t>
            </a:r>
          </a:p>
          <a:p>
            <a:endParaRPr lang="en-GB" dirty="0"/>
          </a:p>
        </p:txBody>
      </p:sp>
    </p:spTree>
    <p:extLst>
      <p:ext uri="{BB962C8B-B14F-4D97-AF65-F5344CB8AC3E}">
        <p14:creationId xmlns:p14="http://schemas.microsoft.com/office/powerpoint/2010/main" val="1816039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193E5C-8FFF-7834-336A-B67BF037BB20}"/>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kern="1200">
                <a:solidFill>
                  <a:srgbClr val="FFFFFF"/>
                </a:solidFill>
                <a:latin typeface="+mj-lt"/>
                <a:ea typeface="+mj-ea"/>
                <a:cs typeface="+mj-cs"/>
              </a:rPr>
              <a:t>Approaches to theory development : Induction and Deduction</a:t>
            </a:r>
          </a:p>
        </p:txBody>
      </p:sp>
      <p:pic>
        <p:nvPicPr>
          <p:cNvPr id="5" name="Content Placeholder 4" descr="A white and black text on a white background&#10;&#10;Description automatically generated">
            <a:extLst>
              <a:ext uri="{FF2B5EF4-FFF2-40B4-BE49-F238E27FC236}">
                <a16:creationId xmlns:a16="http://schemas.microsoft.com/office/drawing/2014/main" id="{D7917990-2D59-9E4D-5788-AD9E08A845AE}"/>
              </a:ext>
            </a:extLst>
          </p:cNvPr>
          <p:cNvPicPr>
            <a:picLocks noGrp="1" noChangeAspect="1"/>
          </p:cNvPicPr>
          <p:nvPr>
            <p:ph idx="1"/>
          </p:nvPr>
        </p:nvPicPr>
        <p:blipFill>
          <a:blip r:embed="rId2"/>
          <a:stretch>
            <a:fillRect/>
          </a:stretch>
        </p:blipFill>
        <p:spPr>
          <a:xfrm>
            <a:off x="4777316" y="1376674"/>
            <a:ext cx="6780700" cy="4102323"/>
          </a:xfrm>
          <a:prstGeom prst="rect">
            <a:avLst/>
          </a:prstGeom>
        </p:spPr>
      </p:pic>
    </p:spTree>
    <p:extLst>
      <p:ext uri="{BB962C8B-B14F-4D97-AF65-F5344CB8AC3E}">
        <p14:creationId xmlns:p14="http://schemas.microsoft.com/office/powerpoint/2010/main" val="3923367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15AAC-F5D2-599F-72C7-B73F07380053}"/>
              </a:ext>
            </a:extLst>
          </p:cNvPr>
          <p:cNvSpPr>
            <a:spLocks noGrp="1"/>
          </p:cNvSpPr>
          <p:nvPr>
            <p:ph type="title"/>
          </p:nvPr>
        </p:nvSpPr>
        <p:spPr/>
        <p:txBody>
          <a:bodyPr/>
          <a:lstStyle/>
          <a:p>
            <a:r>
              <a:rPr lang="en-GB" dirty="0"/>
              <a:t>HAARP</a:t>
            </a:r>
          </a:p>
        </p:txBody>
      </p:sp>
      <p:sp>
        <p:nvSpPr>
          <p:cNvPr id="3" name="Content Placeholder 2">
            <a:extLst>
              <a:ext uri="{FF2B5EF4-FFF2-40B4-BE49-F238E27FC236}">
                <a16:creationId xmlns:a16="http://schemas.microsoft.com/office/drawing/2014/main" id="{6F2D1BA2-4881-F38E-6C4B-00353A267D49}"/>
              </a:ext>
            </a:extLst>
          </p:cNvPr>
          <p:cNvSpPr>
            <a:spLocks noGrp="1"/>
          </p:cNvSpPr>
          <p:nvPr>
            <p:ph idx="1"/>
          </p:nvPr>
        </p:nvSpPr>
        <p:spPr/>
        <p:txBody>
          <a:bodyPr/>
          <a:lstStyle/>
          <a:p>
            <a:pPr marL="0" indent="0">
              <a:buNone/>
            </a:pPr>
            <a:r>
              <a:rPr lang="en-GB" dirty="0"/>
              <a:t>Please revisit!</a:t>
            </a:r>
          </a:p>
        </p:txBody>
      </p:sp>
    </p:spTree>
    <p:extLst>
      <p:ext uri="{BB962C8B-B14F-4D97-AF65-F5344CB8AC3E}">
        <p14:creationId xmlns:p14="http://schemas.microsoft.com/office/powerpoint/2010/main" val="3237177104"/>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8fca413-3b36-4298-af2b-d24aa1f4750f">
      <Terms xmlns="http://schemas.microsoft.com/office/infopath/2007/PartnerControls"/>
    </lcf76f155ced4ddcb4097134ff3c332f>
    <TaxCatchAll xmlns="1084fe36-8241-4751-a893-1fa9f44ff207" xsi:nil="true"/>
    <SharedWithUsers xmlns="1084fe36-8241-4751-a893-1fa9f44ff207">
      <UserInfo>
        <DisplayName>Kyle Erickson</DisplayName>
        <AccountId>17</AccountId>
        <AccountType/>
      </UserInfo>
      <UserInfo>
        <DisplayName>Magdalena Ohrman</DisplayName>
        <AccountId>13</AccountId>
        <AccountType/>
      </UserInfo>
      <UserInfo>
        <DisplayName>Errietta Bissa</DisplayName>
        <AccountId>12</AccountId>
        <AccountType/>
      </UserInfo>
      <UserInfo>
        <DisplayName>Joanne Price</DisplayName>
        <AccountId>134</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15" ma:contentTypeDescription="Create a new document." ma:contentTypeScope="" ma:versionID="88d377bbb04589a03e167bb4dce2ed9b">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a83c89f097d3dbb612ba75a0c85ec0f4"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3:SharedWithUsers" minOccurs="0"/>
                <xsd:element ref="ns3:SharedWithDetails" minOccurs="0"/>
                <xsd:element ref="ns2:MediaServiceDateTaken"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7825e2e-b4cb-4c0a-9f8d-3bc57ca7aae6}" ma:internalName="TaxCatchAll" ma:showField="CatchAllData" ma:web="1084fe36-8241-4751-a893-1fa9f44ff207">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AC00B7-894A-4FF9-8954-5C11DD8B84A2}">
  <ds:schemaRefs>
    <ds:schemaRef ds:uri="1084fe36-8241-4751-a893-1fa9f44ff207"/>
    <ds:schemaRef ds:uri="http://purl.org/dc/dcmitype/"/>
    <ds:schemaRef ds:uri="http://www.w3.org/XML/1998/namespace"/>
    <ds:schemaRef ds:uri="http://purl.org/dc/terms/"/>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58fca413-3b36-4298-af2b-d24aa1f4750f"/>
    <ds:schemaRef ds:uri="http://purl.org/dc/elements/1.1/"/>
  </ds:schemaRefs>
</ds:datastoreItem>
</file>

<file path=customXml/itemProps2.xml><?xml version="1.0" encoding="utf-8"?>
<ds:datastoreItem xmlns:ds="http://schemas.openxmlformats.org/officeDocument/2006/customXml" ds:itemID="{215FB024-880A-4974-8524-70C44E6D2B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1EB36A1-00A8-4A82-8553-77C9455E5C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Week 3 - Choosing a research topic and conducting a literature review</Template>
  <TotalTime>0</TotalTime>
  <Words>443</Words>
  <Application>Microsoft Office PowerPoint</Application>
  <PresentationFormat>Widescreen</PresentationFormat>
  <Paragraphs>41</Paragraphs>
  <Slides>13</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-apple-system</vt:lpstr>
      <vt:lpstr>Arial</vt:lpstr>
      <vt:lpstr>Calibri</vt:lpstr>
      <vt:lpstr>Calibri Light</vt:lpstr>
      <vt:lpstr>UWTSD 200_Title Page</vt:lpstr>
      <vt:lpstr>UWTSD 200_Text 1</vt:lpstr>
      <vt:lpstr>PowerPoint Presentation</vt:lpstr>
      <vt:lpstr>Session Plan</vt:lpstr>
      <vt:lpstr>Research Philosophy</vt:lpstr>
      <vt:lpstr>PowerPoint Presentation</vt:lpstr>
      <vt:lpstr>Ontology</vt:lpstr>
      <vt:lpstr>epistemology</vt:lpstr>
      <vt:lpstr>Axiology</vt:lpstr>
      <vt:lpstr>PowerPoint Presentation</vt:lpstr>
      <vt:lpstr>Sociological paradigms and organisational analysis</vt:lpstr>
      <vt:lpstr>PowerPoint Presentation</vt:lpstr>
      <vt:lpstr>5 management philosophies</vt:lpstr>
      <vt:lpstr>Approaches to theory development : Induction and Deduction</vt:lpstr>
      <vt:lpstr>HAARP</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Asim</dc:creator>
  <cp:lastModifiedBy>Mohamed Asim</cp:lastModifiedBy>
  <cp:revision>1</cp:revision>
  <dcterms:created xsi:type="dcterms:W3CDTF">2024-06-27T03:03:47Z</dcterms:created>
  <dcterms:modified xsi:type="dcterms:W3CDTF">2024-10-24T07:37:03Z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y fmtid="{D5CDD505-2E9C-101B-9397-08002B2CF9AE}" pid="3" name="MediaServiceImageTags">
    <vt:lpwstr/>
  </property>
</Properties>
</file>