
<file path=[Content_Types].xml><?xml version="1.0" encoding="utf-8"?>
<Types xmlns="http://schemas.openxmlformats.org/package/2006/content-types">
  <Default Extension="png" ContentType="image/png"/>
  <Default Extension="rels" ContentType="application/vnd.openxmlformats-package.relationships+xml"/>
  <Default Extension="xml" ContentType="application/xml"/>
  <Default Extension="fntdata" ContentType="application/x-fontdata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trictFirstAndLastChars="0" embedTrueTypeFonts="1" saveSubsetFonts="1" autoCompressPictures="0">
  <p:sldMasterIdLst>
    <p:sldMasterId id="2147483698" r:id="rId1"/>
  </p:sldMasterIdLst>
  <p:notesMasterIdLst>
    <p:notesMasterId r:id="rId3"/>
  </p:notesMasterIdLst>
  <p:sldIdLst>
    <p:sldId id="260" r:id="rId2"/>
  </p:sldIdLst>
  <p:sldSz cx="7777163" cy="9432925"/>
  <p:notesSz cx="6858000" cy="9144000"/>
  <p:embeddedFontLst>
    <p:embeddedFont>
      <p:font typeface="Karla" charset="0"/>
      <p:regular r:id="rId4"/>
      <p:bold r:id="rId5"/>
      <p:italic r:id="rId6"/>
      <p:boldItalic r:id="rId7"/>
    </p:embeddedFont>
    <p:embeddedFont>
      <p:font typeface="Cormorant Upright" charset="0"/>
      <p:regular r:id="rId8"/>
      <p:bold r:id="rId9"/>
    </p:embeddedFont>
  </p:embeddedFontLst>
  <p:defaultTextStyle>
    <a:defPPr marR="0" lvl="0" algn="l" rtl="0">
      <a:lnSpc>
        <a:spcPct val="100000"/>
      </a:lnSpc>
      <a:spcBef>
        <a:spcPts val="0"/>
      </a:spcBef>
      <a:spcAft>
        <a:spcPts val="0"/>
      </a:spcAft>
    </a:defPPr>
    <a:lvl1pPr marR="0" lvl="0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5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1pPr>
    <a:lvl2pPr marR="0" lvl="1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5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2pPr>
    <a:lvl3pPr marR="0" lvl="2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5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3pPr>
    <a:lvl4pPr marR="0" lvl="3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5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4pPr>
    <a:lvl5pPr marR="0" lvl="4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5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5pPr>
    <a:lvl6pPr marR="0" lvl="5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5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6pPr>
    <a:lvl7pPr marR="0" lvl="6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5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7pPr>
    <a:lvl8pPr marR="0" lvl="7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5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8pPr>
    <a:lvl9pPr marR="0" lvl="8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5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600EE973-915C-46C2-8EBE-829E00726A7E}">
  <a:tblStyle styleId="{600EE973-915C-46C2-8EBE-829E00726A7E}" styleName="Table_0">
    <a:wholeTbl>
      <a:tcTxStyle>
        <a:font>
          <a:latin typeface="Arial"/>
          <a:ea typeface="Arial"/>
          <a:cs typeface="Arial"/>
        </a:font>
        <a:srgbClr val="000000"/>
      </a:tcTxStyle>
      <a:tcStyle>
        <a:tcBdr>
          <a:left>
            <a:ln w="9525" cap="flat" cmpd="sng">
              <a:solidFill>
                <a:srgbClr val="9E9E9E"/>
              </a:solidFill>
              <a:prstDash val="solid"/>
              <a:round/>
              <a:headEnd type="none" w="sm" len="sm"/>
              <a:tailEnd type="none" w="sm" len="sm"/>
            </a:ln>
          </a:left>
          <a:right>
            <a:ln w="9525" cap="flat" cmpd="sng">
              <a:solidFill>
                <a:srgbClr val="9E9E9E"/>
              </a:solidFill>
              <a:prstDash val="solid"/>
              <a:round/>
              <a:headEnd type="none" w="sm" len="sm"/>
              <a:tailEnd type="none" w="sm" len="sm"/>
            </a:ln>
          </a:right>
          <a:top>
            <a:ln w="9525" cap="flat" cmpd="sng">
              <a:solidFill>
                <a:srgbClr val="9E9E9E"/>
              </a:solidFill>
              <a:prstDash val="solid"/>
              <a:round/>
              <a:headEnd type="none" w="sm" len="sm"/>
              <a:tailEnd type="none" w="sm" len="sm"/>
            </a:ln>
          </a:top>
          <a:bottom>
            <a:ln w="9525" cap="flat" cmpd="sng">
              <a:solidFill>
                <a:srgbClr val="9E9E9E"/>
              </a:solidFill>
              <a:prstDash val="solid"/>
              <a:round/>
              <a:headEnd type="none" w="sm" len="sm"/>
              <a:tailEnd type="none" w="sm" len="sm"/>
            </a:ln>
          </a:bottom>
          <a:insideH>
            <a:ln w="9525" cap="flat" cmpd="sng">
              <a:solidFill>
                <a:srgbClr val="9E9E9E"/>
              </a:solidFill>
              <a:prstDash val="solid"/>
              <a:round/>
              <a:headEnd type="none" w="sm" len="sm"/>
              <a:tailEnd type="none" w="sm" len="sm"/>
            </a:ln>
          </a:insideH>
          <a:insideV>
            <a:ln w="9525" cap="flat" cmpd="sng">
              <a:solidFill>
                <a:srgbClr val="9E9E9E"/>
              </a:solidFill>
              <a:prstDash val="solid"/>
              <a:round/>
              <a:headEnd type="none" w="sm" len="sm"/>
              <a:tailEnd type="none" w="sm" len="sm"/>
            </a:ln>
          </a:insideV>
        </a:tcBdr>
      </a:tcStyle>
    </a:wholeTbl>
    <a:band1H>
      <a:tcTxStyle/>
      <a:tcStyle>
        <a:tcBdr/>
      </a:tcStyle>
    </a:band1H>
    <a:band2H>
      <a:tcTxStyle/>
      <a:tcStyle>
        <a:tcBdr/>
      </a:tcStyle>
    </a:band2H>
    <a:band1V>
      <a:tcTxStyle/>
      <a:tcStyle>
        <a:tcBdr/>
      </a:tcStyle>
    </a:band1V>
    <a:band2V>
      <a:tcTxStyle/>
      <a:tcStyle>
        <a:tcBdr/>
      </a:tcStyle>
    </a:band2V>
    <a:lastCol>
      <a:tcTxStyle/>
      <a:tcStyle>
        <a:tcBdr/>
      </a:tcStyle>
    </a:lastCol>
    <a:firstCol>
      <a:tcTxStyle/>
      <a:tcStyle>
        <a:tcBdr/>
      </a:tcStyle>
    </a:firstCol>
    <a:lastRow>
      <a:tcTxStyle/>
      <a:tcStyle>
        <a:tcBdr/>
      </a:tcStyle>
    </a:lastRow>
    <a:seCell>
      <a:tcTxStyle/>
      <a:tcStyle>
        <a:tcBdr/>
      </a:tcStyle>
    </a:seCell>
    <a:swCell>
      <a:tcTxStyle/>
      <a:tcStyle>
        <a:tcBdr/>
      </a:tcStyle>
    </a:swCell>
    <a:firstRow>
      <a:tcTxStyle/>
      <a:tcStyle>
        <a:tcBdr/>
      </a:tcStyle>
    </a:firstRow>
    <a:neCell>
      <a:tcTxStyle/>
      <a:tcStyle>
        <a:tcBdr/>
      </a:tcStyle>
    </a:neCell>
    <a:nwCell>
      <a:tcTxStyle/>
      <a:tcStyle>
        <a:tcBdr/>
      </a:tcStyle>
    </a:nwCel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60" d="100"/>
          <a:sy n="60" d="100"/>
        </p:scale>
        <p:origin x="-186" y="342"/>
      </p:cViewPr>
      <p:guideLst>
        <p:guide orient="horz" pos="2971"/>
        <p:guide pos="2451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font" Target="fonts/font5.fntdata"/><Relationship Id="rId13" Type="http://schemas.openxmlformats.org/officeDocument/2006/relationships/tableStyles" Target="tableStyles.xml"/><Relationship Id="rId3" Type="http://schemas.openxmlformats.org/officeDocument/2006/relationships/notesMaster" Target="notesMasters/notesMaster1.xml"/><Relationship Id="rId7" Type="http://schemas.openxmlformats.org/officeDocument/2006/relationships/font" Target="fonts/font4.fntdata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font" Target="fonts/font3.fntdata"/><Relationship Id="rId11" Type="http://schemas.openxmlformats.org/officeDocument/2006/relationships/viewProps" Target="viewProps.xml"/><Relationship Id="rId5" Type="http://schemas.openxmlformats.org/officeDocument/2006/relationships/font" Target="fonts/font2.fntdata"/><Relationship Id="rId10" Type="http://schemas.openxmlformats.org/officeDocument/2006/relationships/presProps" Target="presProps.xml"/><Relationship Id="rId4" Type="http://schemas.openxmlformats.org/officeDocument/2006/relationships/font" Target="fonts/font1.fntdata"/><Relationship Id="rId9" Type="http://schemas.openxmlformats.org/officeDocument/2006/relationships/font" Target="fonts/font6.fntdata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Shape 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Google Shape;3;n"/>
          <p:cNvSpPr>
            <a:spLocks noGrp="1" noRot="1" noChangeAspect="1"/>
          </p:cNvSpPr>
          <p:nvPr>
            <p:ph type="sldImg" idx="2"/>
          </p:nvPr>
        </p:nvSpPr>
        <p:spPr>
          <a:xfrm>
            <a:off x="2016125" y="685800"/>
            <a:ext cx="282575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9525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  <p:sp>
        <p:nvSpPr>
          <p:cNvPr id="4" name="Google Shape;4;n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lvl1pPr marL="457200" lvl="0" indent="-29845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1pPr>
            <a:lvl2pPr marL="914400" lvl="1" indent="-29845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2pPr>
            <a:lvl3pPr marL="1371600" lvl="2" indent="-29845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3pPr>
            <a:lvl4pPr marL="1828800" lvl="3" indent="-29845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4pPr>
            <a:lvl5pPr marL="2286000" lvl="4" indent="-29845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5pPr>
            <a:lvl6pPr marL="2743200" lvl="5" indent="-29845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6pPr>
            <a:lvl7pPr marL="3200400" lvl="6" indent="-29845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7pPr>
            <a:lvl8pPr marL="3657600" lvl="7" indent="-29845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8pPr>
            <a:lvl9pPr marL="4114800" lvl="8" indent="-29845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9pPr>
          </a:lstStyle>
          <a:p>
            <a:endParaRPr/>
          </a:p>
        </p:txBody>
      </p:sp>
    </p:spTree>
    <p:extLst>
      <p:ext uri="{BB962C8B-B14F-4D97-AF65-F5344CB8AC3E}">
        <p14:creationId xmlns:p14="http://schemas.microsoft.com/office/powerpoint/2010/main" val="3580541388"/>
      </p:ext>
    </p:extLst>
  </p:cSld>
  <p:clrMap bg1="lt1" tx1="dk1" bg2="dk2" tx2="lt2" accent1="accent1" accent2="accent2" accent3="accent3" accent4="accent4" accent5="accent5" accent6="accent6" hlink="hlink" folHlink="folHlink"/>
  <p:notesStyle>
    <a:defPPr marR="0" lvl="0" algn="l" rtl="0">
      <a:lnSpc>
        <a:spcPct val="100000"/>
      </a:lnSpc>
      <a:spcBef>
        <a:spcPts val="0"/>
      </a:spcBef>
      <a:spcAft>
        <a:spcPts val="0"/>
      </a:spcAft>
    </a:defPPr>
    <a:lvl1pPr marR="0" lvl="0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5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1pPr>
    <a:lvl2pPr marR="0" lvl="1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5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2pPr>
    <a:lvl3pPr marR="0" lvl="2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5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3pPr>
    <a:lvl4pPr marR="0" lvl="3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5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4pPr>
    <a:lvl5pPr marR="0" lvl="4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5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5pPr>
    <a:lvl6pPr marR="0" lvl="5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5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6pPr>
    <a:lvl7pPr marR="0" lvl="6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5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7pPr>
    <a:lvl8pPr marR="0" lvl="7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5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8pPr>
    <a:lvl9pPr marR="0" lvl="8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5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40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4" name="Google Shape;404;ge4b7ac326b_0_132:notes"/>
          <p:cNvSpPr>
            <a:spLocks noGrp="1" noRot="1" noChangeAspect="1"/>
          </p:cNvSpPr>
          <p:nvPr>
            <p:ph type="sldImg" idx="2"/>
          </p:nvPr>
        </p:nvSpPr>
        <p:spPr>
          <a:xfrm>
            <a:off x="2016125" y="685800"/>
            <a:ext cx="282575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405" name="Google Shape;405;ge4b7ac326b_0_132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Blank" type="blank">
  <p:cSld name="BLANK">
    <p:bg>
      <p:bgPr>
        <a:solidFill>
          <a:schemeClr val="lt1"/>
        </a:solidFill>
        <a:effectLst/>
      </p:bgPr>
    </p:bg>
    <p:spTree>
      <p:nvGrpSpPr>
        <p:cNvPr id="1" name="Shape 67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able of contents">
  <p:cSld name="BLANK_1">
    <p:spTree>
      <p:nvGrpSpPr>
        <p:cNvPr id="1" name="Shape 6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9" name="Google Shape;69;p13"/>
          <p:cNvSpPr/>
          <p:nvPr/>
        </p:nvSpPr>
        <p:spPr>
          <a:xfrm>
            <a:off x="242995" y="512774"/>
            <a:ext cx="7296449" cy="8407380"/>
          </a:xfrm>
          <a:prstGeom prst="rect">
            <a:avLst/>
          </a:prstGeom>
          <a:noFill/>
          <a:ln w="9525" cap="flat" cmpd="sng">
            <a:solidFill>
              <a:schemeClr val="dk1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5841" tIns="95841" rIns="95841" bIns="95841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70" name="Google Shape;70;p13"/>
          <p:cNvSpPr/>
          <p:nvPr/>
        </p:nvSpPr>
        <p:spPr>
          <a:xfrm>
            <a:off x="242995" y="512773"/>
            <a:ext cx="7296449" cy="1502006"/>
          </a:xfrm>
          <a:prstGeom prst="rect">
            <a:avLst/>
          </a:prstGeom>
          <a:noFill/>
          <a:ln w="9525" cap="flat" cmpd="sng">
            <a:solidFill>
              <a:schemeClr val="dk1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5841" tIns="95841" rIns="95841" bIns="95841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71" name="Google Shape;71;p13"/>
          <p:cNvSpPr txBox="1">
            <a:spLocks noGrp="1"/>
          </p:cNvSpPr>
          <p:nvPr>
            <p:ph type="title"/>
          </p:nvPr>
        </p:nvSpPr>
        <p:spPr>
          <a:xfrm>
            <a:off x="612376" y="2829332"/>
            <a:ext cx="1987157" cy="846735"/>
          </a:xfrm>
          <a:prstGeom prst="rect">
            <a:avLst/>
          </a:prstGeom>
        </p:spPr>
        <p:txBody>
          <a:bodyPr spcFirstLastPara="1" wrap="square" lIns="95841" tIns="95841" rIns="95841" bIns="95841" anchor="t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2400"/>
              <a:buNone/>
              <a:defRPr sz="1900" i="1"/>
            </a:lvl1pPr>
            <a:lvl2pPr lvl="1" rtl="0">
              <a:spcBef>
                <a:spcPts val="0"/>
              </a:spcBef>
              <a:spcAft>
                <a:spcPts val="0"/>
              </a:spcAft>
              <a:buSzPts val="2400"/>
              <a:buNone/>
              <a:defRPr sz="2500"/>
            </a:lvl2pPr>
            <a:lvl3pPr lvl="2" rtl="0">
              <a:spcBef>
                <a:spcPts val="0"/>
              </a:spcBef>
              <a:spcAft>
                <a:spcPts val="0"/>
              </a:spcAft>
              <a:buSzPts val="2400"/>
              <a:buNone/>
              <a:defRPr sz="2500"/>
            </a:lvl3pPr>
            <a:lvl4pPr lvl="3" rtl="0">
              <a:spcBef>
                <a:spcPts val="0"/>
              </a:spcBef>
              <a:spcAft>
                <a:spcPts val="0"/>
              </a:spcAft>
              <a:buSzPts val="2400"/>
              <a:buNone/>
              <a:defRPr sz="2500"/>
            </a:lvl4pPr>
            <a:lvl5pPr lvl="4" rtl="0">
              <a:spcBef>
                <a:spcPts val="0"/>
              </a:spcBef>
              <a:spcAft>
                <a:spcPts val="0"/>
              </a:spcAft>
              <a:buSzPts val="2400"/>
              <a:buNone/>
              <a:defRPr sz="2500"/>
            </a:lvl5pPr>
            <a:lvl6pPr lvl="5" rtl="0">
              <a:spcBef>
                <a:spcPts val="0"/>
              </a:spcBef>
              <a:spcAft>
                <a:spcPts val="0"/>
              </a:spcAft>
              <a:buSzPts val="2400"/>
              <a:buNone/>
              <a:defRPr sz="2500"/>
            </a:lvl6pPr>
            <a:lvl7pPr lvl="6" rtl="0">
              <a:spcBef>
                <a:spcPts val="0"/>
              </a:spcBef>
              <a:spcAft>
                <a:spcPts val="0"/>
              </a:spcAft>
              <a:buSzPts val="2400"/>
              <a:buNone/>
              <a:defRPr sz="2500"/>
            </a:lvl7pPr>
            <a:lvl8pPr lvl="7" rtl="0">
              <a:spcBef>
                <a:spcPts val="0"/>
              </a:spcBef>
              <a:spcAft>
                <a:spcPts val="0"/>
              </a:spcAft>
              <a:buSzPts val="2400"/>
              <a:buNone/>
              <a:defRPr sz="2500"/>
            </a:lvl8pPr>
            <a:lvl9pPr lvl="8" rtl="0">
              <a:spcBef>
                <a:spcPts val="0"/>
              </a:spcBef>
              <a:spcAft>
                <a:spcPts val="0"/>
              </a:spcAft>
              <a:buSzPts val="2400"/>
              <a:buNone/>
              <a:defRPr sz="2500"/>
            </a:lvl9pPr>
          </a:lstStyle>
          <a:p>
            <a:endParaRPr/>
          </a:p>
        </p:txBody>
      </p:sp>
      <p:sp>
        <p:nvSpPr>
          <p:cNvPr id="72" name="Google Shape;72;p13"/>
          <p:cNvSpPr txBox="1">
            <a:spLocks noGrp="1"/>
          </p:cNvSpPr>
          <p:nvPr>
            <p:ph type="title" idx="2" hasCustomPrompt="1"/>
          </p:nvPr>
        </p:nvSpPr>
        <p:spPr>
          <a:xfrm>
            <a:off x="612378" y="1964437"/>
            <a:ext cx="458770" cy="1146586"/>
          </a:xfrm>
          <a:prstGeom prst="rect">
            <a:avLst/>
          </a:prstGeom>
        </p:spPr>
        <p:txBody>
          <a:bodyPr spcFirstLastPara="1" wrap="square" lIns="95841" tIns="95841" rIns="95841" bIns="95841" anchor="t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3000"/>
              <a:buNone/>
              <a:defRPr sz="3100"/>
            </a:lvl1pPr>
            <a:lvl2pPr lvl="1" rtl="0">
              <a:spcBef>
                <a:spcPts val="0"/>
              </a:spcBef>
              <a:spcAft>
                <a:spcPts val="0"/>
              </a:spcAft>
              <a:buSzPts val="3000"/>
              <a:buNone/>
              <a:defRPr sz="3100"/>
            </a:lvl2pPr>
            <a:lvl3pPr lvl="2" rtl="0">
              <a:spcBef>
                <a:spcPts val="0"/>
              </a:spcBef>
              <a:spcAft>
                <a:spcPts val="0"/>
              </a:spcAft>
              <a:buSzPts val="3000"/>
              <a:buNone/>
              <a:defRPr sz="3100"/>
            </a:lvl3pPr>
            <a:lvl4pPr lvl="3" rtl="0">
              <a:spcBef>
                <a:spcPts val="0"/>
              </a:spcBef>
              <a:spcAft>
                <a:spcPts val="0"/>
              </a:spcAft>
              <a:buSzPts val="3000"/>
              <a:buNone/>
              <a:defRPr sz="3100"/>
            </a:lvl4pPr>
            <a:lvl5pPr lvl="4" rtl="0">
              <a:spcBef>
                <a:spcPts val="0"/>
              </a:spcBef>
              <a:spcAft>
                <a:spcPts val="0"/>
              </a:spcAft>
              <a:buSzPts val="3000"/>
              <a:buNone/>
              <a:defRPr sz="3100"/>
            </a:lvl5pPr>
            <a:lvl6pPr lvl="5" rtl="0">
              <a:spcBef>
                <a:spcPts val="0"/>
              </a:spcBef>
              <a:spcAft>
                <a:spcPts val="0"/>
              </a:spcAft>
              <a:buSzPts val="3000"/>
              <a:buNone/>
              <a:defRPr sz="3100"/>
            </a:lvl6pPr>
            <a:lvl7pPr lvl="6" rtl="0">
              <a:spcBef>
                <a:spcPts val="0"/>
              </a:spcBef>
              <a:spcAft>
                <a:spcPts val="0"/>
              </a:spcAft>
              <a:buSzPts val="3000"/>
              <a:buNone/>
              <a:defRPr sz="3100"/>
            </a:lvl7pPr>
            <a:lvl8pPr lvl="7" rtl="0">
              <a:spcBef>
                <a:spcPts val="0"/>
              </a:spcBef>
              <a:spcAft>
                <a:spcPts val="0"/>
              </a:spcAft>
              <a:buSzPts val="3000"/>
              <a:buNone/>
              <a:defRPr sz="3100"/>
            </a:lvl8pPr>
            <a:lvl9pPr lvl="8" rtl="0">
              <a:spcBef>
                <a:spcPts val="0"/>
              </a:spcBef>
              <a:spcAft>
                <a:spcPts val="0"/>
              </a:spcAft>
              <a:buSzPts val="3000"/>
              <a:buNone/>
              <a:defRPr sz="3100"/>
            </a:lvl9pPr>
          </a:lstStyle>
          <a:p>
            <a:r>
              <a:t>xx%</a:t>
            </a:r>
          </a:p>
        </p:txBody>
      </p:sp>
      <p:sp>
        <p:nvSpPr>
          <p:cNvPr id="73" name="Google Shape;73;p13"/>
          <p:cNvSpPr txBox="1">
            <a:spLocks noGrp="1"/>
          </p:cNvSpPr>
          <p:nvPr>
            <p:ph type="subTitle" idx="1"/>
          </p:nvPr>
        </p:nvSpPr>
        <p:spPr>
          <a:xfrm>
            <a:off x="612376" y="3417961"/>
            <a:ext cx="1900915" cy="1022795"/>
          </a:xfrm>
          <a:prstGeom prst="rect">
            <a:avLst/>
          </a:prstGeom>
        </p:spPr>
        <p:txBody>
          <a:bodyPr spcFirstLastPara="1" wrap="square" lIns="95841" tIns="95841" rIns="95841" bIns="95841" anchor="t" anchorCtr="0">
            <a:noAutofit/>
          </a:bodyPr>
          <a:lstStyle>
            <a:lvl1pPr lvl="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500"/>
            </a:lvl1pPr>
            <a:lvl2pPr lvl="1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74" name="Google Shape;74;p13"/>
          <p:cNvSpPr txBox="1">
            <a:spLocks noGrp="1"/>
          </p:cNvSpPr>
          <p:nvPr>
            <p:ph type="title" idx="3"/>
          </p:nvPr>
        </p:nvSpPr>
        <p:spPr>
          <a:xfrm>
            <a:off x="612376" y="788174"/>
            <a:ext cx="6552413" cy="1224162"/>
          </a:xfrm>
          <a:prstGeom prst="rect">
            <a:avLst/>
          </a:prstGeom>
        </p:spPr>
        <p:txBody>
          <a:bodyPr spcFirstLastPara="1" wrap="square" lIns="95841" tIns="95841" rIns="95841" bIns="95841" anchor="t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1pPr>
            <a:lvl2pPr lvl="1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2pPr>
            <a:lvl3pPr lvl="2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3pPr>
            <a:lvl4pPr lvl="3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4pPr>
            <a:lvl5pPr lvl="4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5pPr>
            <a:lvl6pPr lvl="5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6pPr>
            <a:lvl7pPr lvl="6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7pPr>
            <a:lvl8pPr lvl="7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8pPr>
            <a:lvl9pPr lvl="8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9pPr>
          </a:lstStyle>
          <a:p>
            <a:endParaRPr/>
          </a:p>
        </p:txBody>
      </p:sp>
      <p:sp>
        <p:nvSpPr>
          <p:cNvPr id="75" name="Google Shape;75;p13"/>
          <p:cNvSpPr txBox="1">
            <a:spLocks noGrp="1"/>
          </p:cNvSpPr>
          <p:nvPr>
            <p:ph type="sldNum" idx="12"/>
          </p:nvPr>
        </p:nvSpPr>
        <p:spPr>
          <a:xfrm>
            <a:off x="7080677" y="7938627"/>
            <a:ext cx="458770" cy="981531"/>
          </a:xfrm>
          <a:prstGeom prst="rect">
            <a:avLst/>
          </a:prstGeom>
        </p:spPr>
        <p:txBody>
          <a:bodyPr spcFirstLastPara="1" wrap="square" lIns="95841" tIns="95841" rIns="95841" bIns="95841" anchor="t" anchorCtr="0">
            <a:no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fld id="{00000000-1234-1234-1234-123412341234}" type="slidenum">
              <a:rPr lang="en" smtClean="0"/>
              <a:pPr/>
              <a:t>‹#›</a:t>
            </a:fld>
            <a:endParaRPr lang="en"/>
          </a:p>
        </p:txBody>
      </p:sp>
      <p:sp>
        <p:nvSpPr>
          <p:cNvPr id="76" name="Google Shape;76;p13"/>
          <p:cNvSpPr txBox="1">
            <a:spLocks noGrp="1"/>
          </p:cNvSpPr>
          <p:nvPr>
            <p:ph type="title" idx="4"/>
          </p:nvPr>
        </p:nvSpPr>
        <p:spPr>
          <a:xfrm>
            <a:off x="2897640" y="2829332"/>
            <a:ext cx="1987157" cy="846735"/>
          </a:xfrm>
          <a:prstGeom prst="rect">
            <a:avLst/>
          </a:prstGeom>
        </p:spPr>
        <p:txBody>
          <a:bodyPr spcFirstLastPara="1" wrap="square" lIns="95841" tIns="95841" rIns="95841" bIns="95841" anchor="t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2400"/>
              <a:buNone/>
              <a:defRPr sz="1900" i="1"/>
            </a:lvl1pPr>
            <a:lvl2pPr lvl="1" rtl="0">
              <a:spcBef>
                <a:spcPts val="0"/>
              </a:spcBef>
              <a:spcAft>
                <a:spcPts val="0"/>
              </a:spcAft>
              <a:buSzPts val="2400"/>
              <a:buNone/>
              <a:defRPr sz="2500"/>
            </a:lvl2pPr>
            <a:lvl3pPr lvl="2" rtl="0">
              <a:spcBef>
                <a:spcPts val="0"/>
              </a:spcBef>
              <a:spcAft>
                <a:spcPts val="0"/>
              </a:spcAft>
              <a:buSzPts val="2400"/>
              <a:buNone/>
              <a:defRPr sz="2500"/>
            </a:lvl3pPr>
            <a:lvl4pPr lvl="3" rtl="0">
              <a:spcBef>
                <a:spcPts val="0"/>
              </a:spcBef>
              <a:spcAft>
                <a:spcPts val="0"/>
              </a:spcAft>
              <a:buSzPts val="2400"/>
              <a:buNone/>
              <a:defRPr sz="2500"/>
            </a:lvl4pPr>
            <a:lvl5pPr lvl="4" rtl="0">
              <a:spcBef>
                <a:spcPts val="0"/>
              </a:spcBef>
              <a:spcAft>
                <a:spcPts val="0"/>
              </a:spcAft>
              <a:buSzPts val="2400"/>
              <a:buNone/>
              <a:defRPr sz="2500"/>
            </a:lvl5pPr>
            <a:lvl6pPr lvl="5" rtl="0">
              <a:spcBef>
                <a:spcPts val="0"/>
              </a:spcBef>
              <a:spcAft>
                <a:spcPts val="0"/>
              </a:spcAft>
              <a:buSzPts val="2400"/>
              <a:buNone/>
              <a:defRPr sz="2500"/>
            </a:lvl6pPr>
            <a:lvl7pPr lvl="6" rtl="0">
              <a:spcBef>
                <a:spcPts val="0"/>
              </a:spcBef>
              <a:spcAft>
                <a:spcPts val="0"/>
              </a:spcAft>
              <a:buSzPts val="2400"/>
              <a:buNone/>
              <a:defRPr sz="2500"/>
            </a:lvl7pPr>
            <a:lvl8pPr lvl="7" rtl="0">
              <a:spcBef>
                <a:spcPts val="0"/>
              </a:spcBef>
              <a:spcAft>
                <a:spcPts val="0"/>
              </a:spcAft>
              <a:buSzPts val="2400"/>
              <a:buNone/>
              <a:defRPr sz="2500"/>
            </a:lvl8pPr>
            <a:lvl9pPr lvl="8" rtl="0">
              <a:spcBef>
                <a:spcPts val="0"/>
              </a:spcBef>
              <a:spcAft>
                <a:spcPts val="0"/>
              </a:spcAft>
              <a:buSzPts val="2400"/>
              <a:buNone/>
              <a:defRPr sz="2500"/>
            </a:lvl9pPr>
          </a:lstStyle>
          <a:p>
            <a:endParaRPr/>
          </a:p>
        </p:txBody>
      </p:sp>
      <p:sp>
        <p:nvSpPr>
          <p:cNvPr id="77" name="Google Shape;77;p13"/>
          <p:cNvSpPr txBox="1">
            <a:spLocks noGrp="1"/>
          </p:cNvSpPr>
          <p:nvPr>
            <p:ph type="title" idx="5" hasCustomPrompt="1"/>
          </p:nvPr>
        </p:nvSpPr>
        <p:spPr>
          <a:xfrm>
            <a:off x="2897642" y="1964437"/>
            <a:ext cx="458770" cy="1146586"/>
          </a:xfrm>
          <a:prstGeom prst="rect">
            <a:avLst/>
          </a:prstGeom>
        </p:spPr>
        <p:txBody>
          <a:bodyPr spcFirstLastPara="1" wrap="square" lIns="95841" tIns="95841" rIns="95841" bIns="95841" anchor="t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3000"/>
              <a:buNone/>
              <a:defRPr sz="3100"/>
            </a:lvl1pPr>
            <a:lvl2pPr lvl="1" rtl="0">
              <a:spcBef>
                <a:spcPts val="0"/>
              </a:spcBef>
              <a:spcAft>
                <a:spcPts val="0"/>
              </a:spcAft>
              <a:buSzPts val="3000"/>
              <a:buNone/>
              <a:defRPr sz="3100"/>
            </a:lvl2pPr>
            <a:lvl3pPr lvl="2" rtl="0">
              <a:spcBef>
                <a:spcPts val="0"/>
              </a:spcBef>
              <a:spcAft>
                <a:spcPts val="0"/>
              </a:spcAft>
              <a:buSzPts val="3000"/>
              <a:buNone/>
              <a:defRPr sz="3100"/>
            </a:lvl3pPr>
            <a:lvl4pPr lvl="3" rtl="0">
              <a:spcBef>
                <a:spcPts val="0"/>
              </a:spcBef>
              <a:spcAft>
                <a:spcPts val="0"/>
              </a:spcAft>
              <a:buSzPts val="3000"/>
              <a:buNone/>
              <a:defRPr sz="3100"/>
            </a:lvl4pPr>
            <a:lvl5pPr lvl="4" rtl="0">
              <a:spcBef>
                <a:spcPts val="0"/>
              </a:spcBef>
              <a:spcAft>
                <a:spcPts val="0"/>
              </a:spcAft>
              <a:buSzPts val="3000"/>
              <a:buNone/>
              <a:defRPr sz="3100"/>
            </a:lvl5pPr>
            <a:lvl6pPr lvl="5" rtl="0">
              <a:spcBef>
                <a:spcPts val="0"/>
              </a:spcBef>
              <a:spcAft>
                <a:spcPts val="0"/>
              </a:spcAft>
              <a:buSzPts val="3000"/>
              <a:buNone/>
              <a:defRPr sz="3100"/>
            </a:lvl6pPr>
            <a:lvl7pPr lvl="6" rtl="0">
              <a:spcBef>
                <a:spcPts val="0"/>
              </a:spcBef>
              <a:spcAft>
                <a:spcPts val="0"/>
              </a:spcAft>
              <a:buSzPts val="3000"/>
              <a:buNone/>
              <a:defRPr sz="3100"/>
            </a:lvl7pPr>
            <a:lvl8pPr lvl="7" rtl="0">
              <a:spcBef>
                <a:spcPts val="0"/>
              </a:spcBef>
              <a:spcAft>
                <a:spcPts val="0"/>
              </a:spcAft>
              <a:buSzPts val="3000"/>
              <a:buNone/>
              <a:defRPr sz="3100"/>
            </a:lvl8pPr>
            <a:lvl9pPr lvl="8" rtl="0">
              <a:spcBef>
                <a:spcPts val="0"/>
              </a:spcBef>
              <a:spcAft>
                <a:spcPts val="0"/>
              </a:spcAft>
              <a:buSzPts val="3000"/>
              <a:buNone/>
              <a:defRPr sz="3100"/>
            </a:lvl9pPr>
          </a:lstStyle>
          <a:p>
            <a:r>
              <a:t>xx%</a:t>
            </a:r>
          </a:p>
        </p:txBody>
      </p:sp>
      <p:sp>
        <p:nvSpPr>
          <p:cNvPr id="78" name="Google Shape;78;p13"/>
          <p:cNvSpPr txBox="1">
            <a:spLocks noGrp="1"/>
          </p:cNvSpPr>
          <p:nvPr>
            <p:ph type="subTitle" idx="6"/>
          </p:nvPr>
        </p:nvSpPr>
        <p:spPr>
          <a:xfrm>
            <a:off x="2897641" y="3417961"/>
            <a:ext cx="1900915" cy="1022795"/>
          </a:xfrm>
          <a:prstGeom prst="rect">
            <a:avLst/>
          </a:prstGeom>
        </p:spPr>
        <p:txBody>
          <a:bodyPr spcFirstLastPara="1" wrap="square" lIns="95841" tIns="95841" rIns="95841" bIns="95841" anchor="t" anchorCtr="0">
            <a:noAutofit/>
          </a:bodyPr>
          <a:lstStyle>
            <a:lvl1pPr lvl="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500"/>
            </a:lvl1pPr>
            <a:lvl2pPr lvl="1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79" name="Google Shape;79;p13"/>
          <p:cNvSpPr txBox="1">
            <a:spLocks noGrp="1"/>
          </p:cNvSpPr>
          <p:nvPr>
            <p:ph type="title" idx="7"/>
          </p:nvPr>
        </p:nvSpPr>
        <p:spPr>
          <a:xfrm>
            <a:off x="612376" y="5816425"/>
            <a:ext cx="1987157" cy="846735"/>
          </a:xfrm>
          <a:prstGeom prst="rect">
            <a:avLst/>
          </a:prstGeom>
        </p:spPr>
        <p:txBody>
          <a:bodyPr spcFirstLastPara="1" wrap="square" lIns="95841" tIns="95841" rIns="95841" bIns="95841" anchor="t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2400"/>
              <a:buNone/>
              <a:defRPr sz="1900" i="1"/>
            </a:lvl1pPr>
            <a:lvl2pPr lvl="1" rtl="0">
              <a:spcBef>
                <a:spcPts val="0"/>
              </a:spcBef>
              <a:spcAft>
                <a:spcPts val="0"/>
              </a:spcAft>
              <a:buSzPts val="2400"/>
              <a:buNone/>
              <a:defRPr sz="2500"/>
            </a:lvl2pPr>
            <a:lvl3pPr lvl="2" rtl="0">
              <a:spcBef>
                <a:spcPts val="0"/>
              </a:spcBef>
              <a:spcAft>
                <a:spcPts val="0"/>
              </a:spcAft>
              <a:buSzPts val="2400"/>
              <a:buNone/>
              <a:defRPr sz="2500"/>
            </a:lvl3pPr>
            <a:lvl4pPr lvl="3" rtl="0">
              <a:spcBef>
                <a:spcPts val="0"/>
              </a:spcBef>
              <a:spcAft>
                <a:spcPts val="0"/>
              </a:spcAft>
              <a:buSzPts val="2400"/>
              <a:buNone/>
              <a:defRPr sz="2500"/>
            </a:lvl4pPr>
            <a:lvl5pPr lvl="4" rtl="0">
              <a:spcBef>
                <a:spcPts val="0"/>
              </a:spcBef>
              <a:spcAft>
                <a:spcPts val="0"/>
              </a:spcAft>
              <a:buSzPts val="2400"/>
              <a:buNone/>
              <a:defRPr sz="2500"/>
            </a:lvl5pPr>
            <a:lvl6pPr lvl="5" rtl="0">
              <a:spcBef>
                <a:spcPts val="0"/>
              </a:spcBef>
              <a:spcAft>
                <a:spcPts val="0"/>
              </a:spcAft>
              <a:buSzPts val="2400"/>
              <a:buNone/>
              <a:defRPr sz="2500"/>
            </a:lvl6pPr>
            <a:lvl7pPr lvl="6" rtl="0">
              <a:spcBef>
                <a:spcPts val="0"/>
              </a:spcBef>
              <a:spcAft>
                <a:spcPts val="0"/>
              </a:spcAft>
              <a:buSzPts val="2400"/>
              <a:buNone/>
              <a:defRPr sz="2500"/>
            </a:lvl7pPr>
            <a:lvl8pPr lvl="7" rtl="0">
              <a:spcBef>
                <a:spcPts val="0"/>
              </a:spcBef>
              <a:spcAft>
                <a:spcPts val="0"/>
              </a:spcAft>
              <a:buSzPts val="2400"/>
              <a:buNone/>
              <a:defRPr sz="2500"/>
            </a:lvl8pPr>
            <a:lvl9pPr lvl="8" rtl="0">
              <a:spcBef>
                <a:spcPts val="0"/>
              </a:spcBef>
              <a:spcAft>
                <a:spcPts val="0"/>
              </a:spcAft>
              <a:buSzPts val="2400"/>
              <a:buNone/>
              <a:defRPr sz="2500"/>
            </a:lvl9pPr>
          </a:lstStyle>
          <a:p>
            <a:endParaRPr/>
          </a:p>
        </p:txBody>
      </p:sp>
      <p:sp>
        <p:nvSpPr>
          <p:cNvPr id="80" name="Google Shape;80;p13"/>
          <p:cNvSpPr txBox="1">
            <a:spLocks noGrp="1"/>
          </p:cNvSpPr>
          <p:nvPr>
            <p:ph type="title" idx="8" hasCustomPrompt="1"/>
          </p:nvPr>
        </p:nvSpPr>
        <p:spPr>
          <a:xfrm>
            <a:off x="612378" y="4951530"/>
            <a:ext cx="458770" cy="1146586"/>
          </a:xfrm>
          <a:prstGeom prst="rect">
            <a:avLst/>
          </a:prstGeom>
        </p:spPr>
        <p:txBody>
          <a:bodyPr spcFirstLastPara="1" wrap="square" lIns="95841" tIns="95841" rIns="95841" bIns="95841" anchor="t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3000"/>
              <a:buNone/>
              <a:defRPr sz="3100"/>
            </a:lvl1pPr>
            <a:lvl2pPr lvl="1" rtl="0">
              <a:spcBef>
                <a:spcPts val="0"/>
              </a:spcBef>
              <a:spcAft>
                <a:spcPts val="0"/>
              </a:spcAft>
              <a:buSzPts val="3000"/>
              <a:buNone/>
              <a:defRPr sz="3100"/>
            </a:lvl2pPr>
            <a:lvl3pPr lvl="2" rtl="0">
              <a:spcBef>
                <a:spcPts val="0"/>
              </a:spcBef>
              <a:spcAft>
                <a:spcPts val="0"/>
              </a:spcAft>
              <a:buSzPts val="3000"/>
              <a:buNone/>
              <a:defRPr sz="3100"/>
            </a:lvl3pPr>
            <a:lvl4pPr lvl="3" rtl="0">
              <a:spcBef>
                <a:spcPts val="0"/>
              </a:spcBef>
              <a:spcAft>
                <a:spcPts val="0"/>
              </a:spcAft>
              <a:buSzPts val="3000"/>
              <a:buNone/>
              <a:defRPr sz="3100"/>
            </a:lvl4pPr>
            <a:lvl5pPr lvl="4" rtl="0">
              <a:spcBef>
                <a:spcPts val="0"/>
              </a:spcBef>
              <a:spcAft>
                <a:spcPts val="0"/>
              </a:spcAft>
              <a:buSzPts val="3000"/>
              <a:buNone/>
              <a:defRPr sz="3100"/>
            </a:lvl5pPr>
            <a:lvl6pPr lvl="5" rtl="0">
              <a:spcBef>
                <a:spcPts val="0"/>
              </a:spcBef>
              <a:spcAft>
                <a:spcPts val="0"/>
              </a:spcAft>
              <a:buSzPts val="3000"/>
              <a:buNone/>
              <a:defRPr sz="3100"/>
            </a:lvl6pPr>
            <a:lvl7pPr lvl="6" rtl="0">
              <a:spcBef>
                <a:spcPts val="0"/>
              </a:spcBef>
              <a:spcAft>
                <a:spcPts val="0"/>
              </a:spcAft>
              <a:buSzPts val="3000"/>
              <a:buNone/>
              <a:defRPr sz="3100"/>
            </a:lvl7pPr>
            <a:lvl8pPr lvl="7" rtl="0">
              <a:spcBef>
                <a:spcPts val="0"/>
              </a:spcBef>
              <a:spcAft>
                <a:spcPts val="0"/>
              </a:spcAft>
              <a:buSzPts val="3000"/>
              <a:buNone/>
              <a:defRPr sz="3100"/>
            </a:lvl8pPr>
            <a:lvl9pPr lvl="8" rtl="0">
              <a:spcBef>
                <a:spcPts val="0"/>
              </a:spcBef>
              <a:spcAft>
                <a:spcPts val="0"/>
              </a:spcAft>
              <a:buSzPts val="3000"/>
              <a:buNone/>
              <a:defRPr sz="3100"/>
            </a:lvl9pPr>
          </a:lstStyle>
          <a:p>
            <a:r>
              <a:t>xx%</a:t>
            </a:r>
          </a:p>
        </p:txBody>
      </p:sp>
      <p:sp>
        <p:nvSpPr>
          <p:cNvPr id="81" name="Google Shape;81;p13"/>
          <p:cNvSpPr txBox="1">
            <a:spLocks noGrp="1"/>
          </p:cNvSpPr>
          <p:nvPr>
            <p:ph type="subTitle" idx="9"/>
          </p:nvPr>
        </p:nvSpPr>
        <p:spPr>
          <a:xfrm>
            <a:off x="612376" y="6405054"/>
            <a:ext cx="1900915" cy="1022795"/>
          </a:xfrm>
          <a:prstGeom prst="rect">
            <a:avLst/>
          </a:prstGeom>
        </p:spPr>
        <p:txBody>
          <a:bodyPr spcFirstLastPara="1" wrap="square" lIns="95841" tIns="95841" rIns="95841" bIns="95841" anchor="t" anchorCtr="0">
            <a:noAutofit/>
          </a:bodyPr>
          <a:lstStyle>
            <a:lvl1pPr lvl="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500"/>
            </a:lvl1pPr>
            <a:lvl2pPr lvl="1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82" name="Google Shape;82;p13"/>
          <p:cNvSpPr txBox="1">
            <a:spLocks noGrp="1"/>
          </p:cNvSpPr>
          <p:nvPr>
            <p:ph type="title" idx="13"/>
          </p:nvPr>
        </p:nvSpPr>
        <p:spPr>
          <a:xfrm>
            <a:off x="2897640" y="5816425"/>
            <a:ext cx="1987157" cy="846735"/>
          </a:xfrm>
          <a:prstGeom prst="rect">
            <a:avLst/>
          </a:prstGeom>
        </p:spPr>
        <p:txBody>
          <a:bodyPr spcFirstLastPara="1" wrap="square" lIns="95841" tIns="95841" rIns="95841" bIns="95841" anchor="t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2400"/>
              <a:buNone/>
              <a:defRPr sz="1900" i="1"/>
            </a:lvl1pPr>
            <a:lvl2pPr lvl="1" rtl="0">
              <a:spcBef>
                <a:spcPts val="0"/>
              </a:spcBef>
              <a:spcAft>
                <a:spcPts val="0"/>
              </a:spcAft>
              <a:buSzPts val="2400"/>
              <a:buNone/>
              <a:defRPr sz="2500"/>
            </a:lvl2pPr>
            <a:lvl3pPr lvl="2" rtl="0">
              <a:spcBef>
                <a:spcPts val="0"/>
              </a:spcBef>
              <a:spcAft>
                <a:spcPts val="0"/>
              </a:spcAft>
              <a:buSzPts val="2400"/>
              <a:buNone/>
              <a:defRPr sz="2500"/>
            </a:lvl3pPr>
            <a:lvl4pPr lvl="3" rtl="0">
              <a:spcBef>
                <a:spcPts val="0"/>
              </a:spcBef>
              <a:spcAft>
                <a:spcPts val="0"/>
              </a:spcAft>
              <a:buSzPts val="2400"/>
              <a:buNone/>
              <a:defRPr sz="2500"/>
            </a:lvl4pPr>
            <a:lvl5pPr lvl="4" rtl="0">
              <a:spcBef>
                <a:spcPts val="0"/>
              </a:spcBef>
              <a:spcAft>
                <a:spcPts val="0"/>
              </a:spcAft>
              <a:buSzPts val="2400"/>
              <a:buNone/>
              <a:defRPr sz="2500"/>
            </a:lvl5pPr>
            <a:lvl6pPr lvl="5" rtl="0">
              <a:spcBef>
                <a:spcPts val="0"/>
              </a:spcBef>
              <a:spcAft>
                <a:spcPts val="0"/>
              </a:spcAft>
              <a:buSzPts val="2400"/>
              <a:buNone/>
              <a:defRPr sz="2500"/>
            </a:lvl6pPr>
            <a:lvl7pPr lvl="6" rtl="0">
              <a:spcBef>
                <a:spcPts val="0"/>
              </a:spcBef>
              <a:spcAft>
                <a:spcPts val="0"/>
              </a:spcAft>
              <a:buSzPts val="2400"/>
              <a:buNone/>
              <a:defRPr sz="2500"/>
            </a:lvl7pPr>
            <a:lvl8pPr lvl="7" rtl="0">
              <a:spcBef>
                <a:spcPts val="0"/>
              </a:spcBef>
              <a:spcAft>
                <a:spcPts val="0"/>
              </a:spcAft>
              <a:buSzPts val="2400"/>
              <a:buNone/>
              <a:defRPr sz="2500"/>
            </a:lvl8pPr>
            <a:lvl9pPr lvl="8" rtl="0">
              <a:spcBef>
                <a:spcPts val="0"/>
              </a:spcBef>
              <a:spcAft>
                <a:spcPts val="0"/>
              </a:spcAft>
              <a:buSzPts val="2400"/>
              <a:buNone/>
              <a:defRPr sz="2500"/>
            </a:lvl9pPr>
          </a:lstStyle>
          <a:p>
            <a:endParaRPr/>
          </a:p>
        </p:txBody>
      </p:sp>
      <p:sp>
        <p:nvSpPr>
          <p:cNvPr id="83" name="Google Shape;83;p13"/>
          <p:cNvSpPr txBox="1">
            <a:spLocks noGrp="1"/>
          </p:cNvSpPr>
          <p:nvPr>
            <p:ph type="title" idx="14" hasCustomPrompt="1"/>
          </p:nvPr>
        </p:nvSpPr>
        <p:spPr>
          <a:xfrm>
            <a:off x="2897642" y="4951530"/>
            <a:ext cx="458770" cy="1146586"/>
          </a:xfrm>
          <a:prstGeom prst="rect">
            <a:avLst/>
          </a:prstGeom>
        </p:spPr>
        <p:txBody>
          <a:bodyPr spcFirstLastPara="1" wrap="square" lIns="95841" tIns="95841" rIns="95841" bIns="95841" anchor="t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3000"/>
              <a:buNone/>
              <a:defRPr sz="3100"/>
            </a:lvl1pPr>
            <a:lvl2pPr lvl="1" rtl="0">
              <a:spcBef>
                <a:spcPts val="0"/>
              </a:spcBef>
              <a:spcAft>
                <a:spcPts val="0"/>
              </a:spcAft>
              <a:buSzPts val="3000"/>
              <a:buNone/>
              <a:defRPr sz="3100"/>
            </a:lvl2pPr>
            <a:lvl3pPr lvl="2" rtl="0">
              <a:spcBef>
                <a:spcPts val="0"/>
              </a:spcBef>
              <a:spcAft>
                <a:spcPts val="0"/>
              </a:spcAft>
              <a:buSzPts val="3000"/>
              <a:buNone/>
              <a:defRPr sz="3100"/>
            </a:lvl3pPr>
            <a:lvl4pPr lvl="3" rtl="0">
              <a:spcBef>
                <a:spcPts val="0"/>
              </a:spcBef>
              <a:spcAft>
                <a:spcPts val="0"/>
              </a:spcAft>
              <a:buSzPts val="3000"/>
              <a:buNone/>
              <a:defRPr sz="3100"/>
            </a:lvl4pPr>
            <a:lvl5pPr lvl="4" rtl="0">
              <a:spcBef>
                <a:spcPts val="0"/>
              </a:spcBef>
              <a:spcAft>
                <a:spcPts val="0"/>
              </a:spcAft>
              <a:buSzPts val="3000"/>
              <a:buNone/>
              <a:defRPr sz="3100"/>
            </a:lvl5pPr>
            <a:lvl6pPr lvl="5" rtl="0">
              <a:spcBef>
                <a:spcPts val="0"/>
              </a:spcBef>
              <a:spcAft>
                <a:spcPts val="0"/>
              </a:spcAft>
              <a:buSzPts val="3000"/>
              <a:buNone/>
              <a:defRPr sz="3100"/>
            </a:lvl6pPr>
            <a:lvl7pPr lvl="6" rtl="0">
              <a:spcBef>
                <a:spcPts val="0"/>
              </a:spcBef>
              <a:spcAft>
                <a:spcPts val="0"/>
              </a:spcAft>
              <a:buSzPts val="3000"/>
              <a:buNone/>
              <a:defRPr sz="3100"/>
            </a:lvl7pPr>
            <a:lvl8pPr lvl="7" rtl="0">
              <a:spcBef>
                <a:spcPts val="0"/>
              </a:spcBef>
              <a:spcAft>
                <a:spcPts val="0"/>
              </a:spcAft>
              <a:buSzPts val="3000"/>
              <a:buNone/>
              <a:defRPr sz="3100"/>
            </a:lvl8pPr>
            <a:lvl9pPr lvl="8" rtl="0">
              <a:spcBef>
                <a:spcPts val="0"/>
              </a:spcBef>
              <a:spcAft>
                <a:spcPts val="0"/>
              </a:spcAft>
              <a:buSzPts val="3000"/>
              <a:buNone/>
              <a:defRPr sz="3100"/>
            </a:lvl9pPr>
          </a:lstStyle>
          <a:p>
            <a:r>
              <a:t>xx%</a:t>
            </a:r>
          </a:p>
        </p:txBody>
      </p:sp>
      <p:sp>
        <p:nvSpPr>
          <p:cNvPr id="84" name="Google Shape;84;p13"/>
          <p:cNvSpPr txBox="1">
            <a:spLocks noGrp="1"/>
          </p:cNvSpPr>
          <p:nvPr>
            <p:ph type="subTitle" idx="15"/>
          </p:nvPr>
        </p:nvSpPr>
        <p:spPr>
          <a:xfrm>
            <a:off x="2897641" y="6405054"/>
            <a:ext cx="1900915" cy="1022795"/>
          </a:xfrm>
          <a:prstGeom prst="rect">
            <a:avLst/>
          </a:prstGeom>
        </p:spPr>
        <p:txBody>
          <a:bodyPr spcFirstLastPara="1" wrap="square" lIns="95841" tIns="95841" rIns="95841" bIns="95841" anchor="t" anchorCtr="0">
            <a:noAutofit/>
          </a:bodyPr>
          <a:lstStyle>
            <a:lvl1pPr lvl="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500"/>
            </a:lvl1pPr>
            <a:lvl2pPr lvl="1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Background">
  <p:cSld name="BLANK_1_1_1_1_1_1_1">
    <p:spTree>
      <p:nvGrpSpPr>
        <p:cNvPr id="1" name="Shape 34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0" name="Google Shape;350;p46"/>
          <p:cNvSpPr txBox="1">
            <a:spLocks noGrp="1"/>
          </p:cNvSpPr>
          <p:nvPr>
            <p:ph type="sldNum" idx="12"/>
          </p:nvPr>
        </p:nvSpPr>
        <p:spPr>
          <a:xfrm>
            <a:off x="7080677" y="7938627"/>
            <a:ext cx="458770" cy="981531"/>
          </a:xfrm>
          <a:prstGeom prst="rect">
            <a:avLst/>
          </a:prstGeom>
        </p:spPr>
        <p:txBody>
          <a:bodyPr spcFirstLastPara="1" wrap="square" lIns="95841" tIns="95841" rIns="95841" bIns="95841" anchor="t" anchorCtr="0">
            <a:no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fld id="{00000000-1234-1234-1234-123412341234}" type="slidenum">
              <a:rPr lang="en" smtClean="0"/>
              <a:pPr/>
              <a:t>‹#›</a:t>
            </a:fld>
            <a:endParaRPr lang="en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Background 1">
  <p:cSld name="BLANK_1_1_1_1_1_1_1_1">
    <p:spTree>
      <p:nvGrpSpPr>
        <p:cNvPr id="1" name="Shape 35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2" name="Google Shape;352;p47"/>
          <p:cNvSpPr txBox="1">
            <a:spLocks noGrp="1"/>
          </p:cNvSpPr>
          <p:nvPr>
            <p:ph type="sldNum" idx="12"/>
          </p:nvPr>
        </p:nvSpPr>
        <p:spPr>
          <a:xfrm>
            <a:off x="7080677" y="7938627"/>
            <a:ext cx="458770" cy="981531"/>
          </a:xfrm>
          <a:prstGeom prst="rect">
            <a:avLst/>
          </a:prstGeom>
        </p:spPr>
        <p:txBody>
          <a:bodyPr spcFirstLastPara="1" wrap="square" lIns="95841" tIns="95841" rIns="95841" bIns="95841" anchor="t" anchorCtr="0">
            <a:noAutofit/>
          </a:bodyPr>
          <a:lstStyle>
            <a:lvl1pPr lvl="0" rtl="0">
              <a:buNone/>
              <a:defRPr/>
            </a:lvl1pPr>
            <a:lvl2pPr lvl="1" rtl="0">
              <a:buNone/>
              <a:defRPr/>
            </a:lvl2pPr>
            <a:lvl3pPr lvl="2" rtl="0">
              <a:buNone/>
              <a:defRPr/>
            </a:lvl3pPr>
            <a:lvl4pPr lvl="3" rtl="0">
              <a:buNone/>
              <a:defRPr/>
            </a:lvl4pPr>
            <a:lvl5pPr lvl="4" rtl="0">
              <a:buNone/>
              <a:defRPr/>
            </a:lvl5pPr>
            <a:lvl6pPr lvl="5" rtl="0">
              <a:buNone/>
              <a:defRPr/>
            </a:lvl6pPr>
            <a:lvl7pPr lvl="6" rtl="0">
              <a:buNone/>
              <a:defRPr/>
            </a:lvl7pPr>
            <a:lvl8pPr lvl="7" rtl="0">
              <a:buNone/>
              <a:defRPr/>
            </a:lvl8pPr>
            <a:lvl9pPr lvl="8" rtl="0">
              <a:buNone/>
              <a:defRPr/>
            </a:lvl9pPr>
          </a:lstStyle>
          <a:p>
            <a:fld id="{00000000-1234-1234-1234-123412341234}" type="slidenum">
              <a:rPr lang="en" smtClean="0"/>
              <a:pPr/>
              <a:t>‹#›</a:t>
            </a:fld>
            <a:endParaRPr lang="en"/>
          </a:p>
        </p:txBody>
      </p:sp>
      <p:sp>
        <p:nvSpPr>
          <p:cNvPr id="353" name="Google Shape;353;p47"/>
          <p:cNvSpPr/>
          <p:nvPr/>
        </p:nvSpPr>
        <p:spPr>
          <a:xfrm>
            <a:off x="242995" y="512774"/>
            <a:ext cx="7296449" cy="8407380"/>
          </a:xfrm>
          <a:prstGeom prst="rect">
            <a:avLst/>
          </a:prstGeom>
          <a:noFill/>
          <a:ln w="9525" cap="flat" cmpd="sng">
            <a:solidFill>
              <a:schemeClr val="dk1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5841" tIns="95841" rIns="95841" bIns="95841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Background 2">
  <p:cSld name="BLANK_1_1_1_1_1_1_1_1_1">
    <p:bg>
      <p:bgPr>
        <a:solidFill>
          <a:schemeClr val="lt2"/>
        </a:solidFill>
        <a:effectLst/>
      </p:bgPr>
    </p:bg>
    <p:spTree>
      <p:nvGrpSpPr>
        <p:cNvPr id="1" name="Shape 35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5" name="Google Shape;355;p48"/>
          <p:cNvSpPr txBox="1">
            <a:spLocks noGrp="1"/>
          </p:cNvSpPr>
          <p:nvPr>
            <p:ph type="sldNum" idx="12"/>
          </p:nvPr>
        </p:nvSpPr>
        <p:spPr>
          <a:xfrm>
            <a:off x="7080677" y="7938627"/>
            <a:ext cx="458770" cy="981531"/>
          </a:xfrm>
          <a:prstGeom prst="rect">
            <a:avLst/>
          </a:prstGeom>
        </p:spPr>
        <p:txBody>
          <a:bodyPr spcFirstLastPara="1" wrap="square" lIns="95841" tIns="95841" rIns="95841" bIns="95841" anchor="t" anchorCtr="0">
            <a:noAutofit/>
          </a:bodyPr>
          <a:lstStyle>
            <a:lvl1pPr lvl="0" rtl="0">
              <a:buNone/>
              <a:defRPr/>
            </a:lvl1pPr>
            <a:lvl2pPr lvl="1" rtl="0">
              <a:buNone/>
              <a:defRPr/>
            </a:lvl2pPr>
            <a:lvl3pPr lvl="2" rtl="0">
              <a:buNone/>
              <a:defRPr/>
            </a:lvl3pPr>
            <a:lvl4pPr lvl="3" rtl="0">
              <a:buNone/>
              <a:defRPr/>
            </a:lvl4pPr>
            <a:lvl5pPr lvl="4" rtl="0">
              <a:buNone/>
              <a:defRPr/>
            </a:lvl5pPr>
            <a:lvl6pPr lvl="5" rtl="0">
              <a:buNone/>
              <a:defRPr/>
            </a:lvl6pPr>
            <a:lvl7pPr lvl="6" rtl="0">
              <a:buNone/>
              <a:defRPr/>
            </a:lvl7pPr>
            <a:lvl8pPr lvl="7" rtl="0">
              <a:buNone/>
              <a:defRPr/>
            </a:lvl8pPr>
            <a:lvl9pPr lvl="8" rtl="0">
              <a:buNone/>
              <a:defRPr/>
            </a:lvl9pPr>
          </a:lstStyle>
          <a:p>
            <a:fld id="{00000000-1234-1234-1234-123412341234}" type="slidenum">
              <a:rPr lang="en" smtClean="0"/>
              <a:pPr/>
              <a:t>‹#›</a:t>
            </a:fld>
            <a:endParaRPr lang="en"/>
          </a:p>
        </p:txBody>
      </p:sp>
      <p:sp>
        <p:nvSpPr>
          <p:cNvPr id="356" name="Google Shape;356;p48"/>
          <p:cNvSpPr/>
          <p:nvPr/>
        </p:nvSpPr>
        <p:spPr>
          <a:xfrm>
            <a:off x="242995" y="512774"/>
            <a:ext cx="7296449" cy="8407380"/>
          </a:xfrm>
          <a:prstGeom prst="rect">
            <a:avLst/>
          </a:prstGeom>
          <a:noFill/>
          <a:ln w="9525" cap="flat" cmpd="sng">
            <a:solidFill>
              <a:schemeClr val="dk1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5841" tIns="95841" rIns="95841" bIns="95841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Background 3">
  <p:cSld name="BLANK_1_1_1_1_1_1_1_1_1_1">
    <p:bg>
      <p:bgPr>
        <a:solidFill>
          <a:schemeClr val="accent2"/>
        </a:solidFill>
        <a:effectLst/>
      </p:bgPr>
    </p:bg>
    <p:spTree>
      <p:nvGrpSpPr>
        <p:cNvPr id="1" name="Shape 35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8" name="Google Shape;358;p49"/>
          <p:cNvSpPr txBox="1">
            <a:spLocks noGrp="1"/>
          </p:cNvSpPr>
          <p:nvPr>
            <p:ph type="sldNum" idx="12"/>
          </p:nvPr>
        </p:nvSpPr>
        <p:spPr>
          <a:xfrm>
            <a:off x="7080677" y="7938627"/>
            <a:ext cx="458770" cy="981531"/>
          </a:xfrm>
          <a:prstGeom prst="rect">
            <a:avLst/>
          </a:prstGeom>
        </p:spPr>
        <p:txBody>
          <a:bodyPr spcFirstLastPara="1" wrap="square" lIns="95841" tIns="95841" rIns="95841" bIns="95841" anchor="t" anchorCtr="0">
            <a:noAutofit/>
          </a:bodyPr>
          <a:lstStyle>
            <a:lvl1pPr lvl="0" rtl="0">
              <a:buNone/>
              <a:defRPr/>
            </a:lvl1pPr>
            <a:lvl2pPr lvl="1" rtl="0">
              <a:buNone/>
              <a:defRPr/>
            </a:lvl2pPr>
            <a:lvl3pPr lvl="2" rtl="0">
              <a:buNone/>
              <a:defRPr/>
            </a:lvl3pPr>
            <a:lvl4pPr lvl="3" rtl="0">
              <a:buNone/>
              <a:defRPr/>
            </a:lvl4pPr>
            <a:lvl5pPr lvl="4" rtl="0">
              <a:buNone/>
              <a:defRPr/>
            </a:lvl5pPr>
            <a:lvl6pPr lvl="5" rtl="0">
              <a:buNone/>
              <a:defRPr/>
            </a:lvl6pPr>
            <a:lvl7pPr lvl="6" rtl="0">
              <a:buNone/>
              <a:defRPr/>
            </a:lvl7pPr>
            <a:lvl8pPr lvl="7" rtl="0">
              <a:buNone/>
              <a:defRPr/>
            </a:lvl8pPr>
            <a:lvl9pPr lvl="8" rtl="0">
              <a:buNone/>
              <a:defRPr/>
            </a:lvl9pPr>
          </a:lstStyle>
          <a:p>
            <a:fld id="{00000000-1234-1234-1234-123412341234}" type="slidenum">
              <a:rPr lang="en" smtClean="0"/>
              <a:pPr/>
              <a:t>‹#›</a:t>
            </a:fld>
            <a:endParaRPr lang="en"/>
          </a:p>
        </p:txBody>
      </p:sp>
      <p:sp>
        <p:nvSpPr>
          <p:cNvPr id="359" name="Google Shape;359;p49"/>
          <p:cNvSpPr/>
          <p:nvPr/>
        </p:nvSpPr>
        <p:spPr>
          <a:xfrm>
            <a:off x="242995" y="512774"/>
            <a:ext cx="7296449" cy="8407380"/>
          </a:xfrm>
          <a:prstGeom prst="rect">
            <a:avLst/>
          </a:prstGeom>
          <a:noFill/>
          <a:ln w="9525" cap="flat" cmpd="sng">
            <a:solidFill>
              <a:schemeClr val="dk1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5841" tIns="95841" rIns="95841" bIns="95841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.xml"/><Relationship Id="rId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5" Type="http://schemas.openxmlformats.org/officeDocument/2006/relationships/slideLayout" Target="../slideLayouts/slideLayout5.xml"/><Relationship Id="rId4" Type="http://schemas.openxmlformats.org/officeDocument/2006/relationships/slideLayout" Target="../slideLayouts/slideLayout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 name="simple-light-2">
    <p:bg>
      <p:bgPr>
        <a:solidFill>
          <a:schemeClr val="dk2"/>
        </a:solidFill>
        <a:effectLst/>
      </p:bgPr>
    </p:bg>
    <p:spTree>
      <p:nvGrpSpPr>
        <p:cNvPr id="1" name="Shape 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Google Shape;6;p1"/>
          <p:cNvSpPr txBox="1">
            <a:spLocks noGrp="1"/>
          </p:cNvSpPr>
          <p:nvPr>
            <p:ph type="title"/>
          </p:nvPr>
        </p:nvSpPr>
        <p:spPr>
          <a:xfrm>
            <a:off x="614395" y="989417"/>
            <a:ext cx="6548330" cy="122416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5841" tIns="95841" rIns="95841" bIns="95841" anchor="t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Font typeface="Cormorant Upright"/>
              <a:buNone/>
              <a:defRPr sz="3000" b="1">
                <a:solidFill>
                  <a:schemeClr val="dk1"/>
                </a:solidFill>
                <a:latin typeface="Cormorant Upright"/>
                <a:ea typeface="Cormorant Upright"/>
                <a:cs typeface="Cormorant Upright"/>
                <a:sym typeface="Cormorant Upright"/>
              </a:defRPr>
            </a:lvl1pPr>
            <a:lvl2pPr lvl="1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Font typeface="Cormorant Upright"/>
              <a:buNone/>
              <a:defRPr sz="3000" b="1">
                <a:solidFill>
                  <a:schemeClr val="dk1"/>
                </a:solidFill>
                <a:latin typeface="Cormorant Upright"/>
                <a:ea typeface="Cormorant Upright"/>
                <a:cs typeface="Cormorant Upright"/>
                <a:sym typeface="Cormorant Upright"/>
              </a:defRPr>
            </a:lvl2pPr>
            <a:lvl3pPr lvl="2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Font typeface="Cormorant Upright"/>
              <a:buNone/>
              <a:defRPr sz="3000" b="1">
                <a:solidFill>
                  <a:schemeClr val="dk1"/>
                </a:solidFill>
                <a:latin typeface="Cormorant Upright"/>
                <a:ea typeface="Cormorant Upright"/>
                <a:cs typeface="Cormorant Upright"/>
                <a:sym typeface="Cormorant Upright"/>
              </a:defRPr>
            </a:lvl3pPr>
            <a:lvl4pPr lvl="3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Font typeface="Cormorant Upright"/>
              <a:buNone/>
              <a:defRPr sz="3000" b="1">
                <a:solidFill>
                  <a:schemeClr val="dk1"/>
                </a:solidFill>
                <a:latin typeface="Cormorant Upright"/>
                <a:ea typeface="Cormorant Upright"/>
                <a:cs typeface="Cormorant Upright"/>
                <a:sym typeface="Cormorant Upright"/>
              </a:defRPr>
            </a:lvl4pPr>
            <a:lvl5pPr lvl="4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Font typeface="Cormorant Upright"/>
              <a:buNone/>
              <a:defRPr sz="3000" b="1">
                <a:solidFill>
                  <a:schemeClr val="dk1"/>
                </a:solidFill>
                <a:latin typeface="Cormorant Upright"/>
                <a:ea typeface="Cormorant Upright"/>
                <a:cs typeface="Cormorant Upright"/>
                <a:sym typeface="Cormorant Upright"/>
              </a:defRPr>
            </a:lvl5pPr>
            <a:lvl6pPr lvl="5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Font typeface="Cormorant Upright"/>
              <a:buNone/>
              <a:defRPr sz="3000" b="1">
                <a:solidFill>
                  <a:schemeClr val="dk1"/>
                </a:solidFill>
                <a:latin typeface="Cormorant Upright"/>
                <a:ea typeface="Cormorant Upright"/>
                <a:cs typeface="Cormorant Upright"/>
                <a:sym typeface="Cormorant Upright"/>
              </a:defRPr>
            </a:lvl6pPr>
            <a:lvl7pPr lvl="6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Font typeface="Cormorant Upright"/>
              <a:buNone/>
              <a:defRPr sz="3000" b="1">
                <a:solidFill>
                  <a:schemeClr val="dk1"/>
                </a:solidFill>
                <a:latin typeface="Cormorant Upright"/>
                <a:ea typeface="Cormorant Upright"/>
                <a:cs typeface="Cormorant Upright"/>
                <a:sym typeface="Cormorant Upright"/>
              </a:defRPr>
            </a:lvl7pPr>
            <a:lvl8pPr lvl="7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Font typeface="Cormorant Upright"/>
              <a:buNone/>
              <a:defRPr sz="3000" b="1">
                <a:solidFill>
                  <a:schemeClr val="dk1"/>
                </a:solidFill>
                <a:latin typeface="Cormorant Upright"/>
                <a:ea typeface="Cormorant Upright"/>
                <a:cs typeface="Cormorant Upright"/>
                <a:sym typeface="Cormorant Upright"/>
              </a:defRPr>
            </a:lvl8pPr>
            <a:lvl9pPr lvl="8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Font typeface="Cormorant Upright"/>
              <a:buNone/>
              <a:defRPr sz="3000" b="1">
                <a:solidFill>
                  <a:schemeClr val="dk1"/>
                </a:solidFill>
                <a:latin typeface="Cormorant Upright"/>
                <a:ea typeface="Cormorant Upright"/>
                <a:cs typeface="Cormorant Upright"/>
                <a:sym typeface="Cormorant Upright"/>
              </a:defRPr>
            </a:lvl9pPr>
          </a:lstStyle>
          <a:p>
            <a:endParaRPr/>
          </a:p>
        </p:txBody>
      </p:sp>
      <p:sp>
        <p:nvSpPr>
          <p:cNvPr id="7" name="Google Shape;7;p1"/>
          <p:cNvSpPr txBox="1">
            <a:spLocks noGrp="1"/>
          </p:cNvSpPr>
          <p:nvPr>
            <p:ph type="body" idx="1"/>
          </p:nvPr>
        </p:nvSpPr>
        <p:spPr>
          <a:xfrm>
            <a:off x="614395" y="2498574"/>
            <a:ext cx="6548330" cy="5930446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5841" tIns="95841" rIns="95841" bIns="95841" anchor="t" anchorCtr="0">
            <a:noAutofit/>
          </a:bodyPr>
          <a:lstStyle>
            <a:lvl1pPr marL="457200" lvl="0" indent="-3175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Karla"/>
              <a:buChar char="●"/>
              <a:defRPr>
                <a:solidFill>
                  <a:schemeClr val="dk1"/>
                </a:solidFill>
                <a:latin typeface="Karla"/>
                <a:ea typeface="Karla"/>
                <a:cs typeface="Karla"/>
                <a:sym typeface="Karla"/>
              </a:defRPr>
            </a:lvl1pPr>
            <a:lvl2pPr marL="914400" lvl="1" indent="-3175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Karla"/>
              <a:buChar char="○"/>
              <a:defRPr>
                <a:solidFill>
                  <a:schemeClr val="dk1"/>
                </a:solidFill>
                <a:latin typeface="Karla"/>
                <a:ea typeface="Karla"/>
                <a:cs typeface="Karla"/>
                <a:sym typeface="Karla"/>
              </a:defRPr>
            </a:lvl2pPr>
            <a:lvl3pPr marL="1371600" lvl="2" indent="-3175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Karla"/>
              <a:buChar char="■"/>
              <a:defRPr>
                <a:solidFill>
                  <a:schemeClr val="dk1"/>
                </a:solidFill>
                <a:latin typeface="Karla"/>
                <a:ea typeface="Karla"/>
                <a:cs typeface="Karla"/>
                <a:sym typeface="Karla"/>
              </a:defRPr>
            </a:lvl3pPr>
            <a:lvl4pPr marL="1828800" lvl="3" indent="-3175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Karla"/>
              <a:buChar char="●"/>
              <a:defRPr>
                <a:solidFill>
                  <a:schemeClr val="dk1"/>
                </a:solidFill>
                <a:latin typeface="Karla"/>
                <a:ea typeface="Karla"/>
                <a:cs typeface="Karla"/>
                <a:sym typeface="Karla"/>
              </a:defRPr>
            </a:lvl4pPr>
            <a:lvl5pPr marL="2286000" lvl="4" indent="-3175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Karla"/>
              <a:buChar char="○"/>
              <a:defRPr>
                <a:solidFill>
                  <a:schemeClr val="dk1"/>
                </a:solidFill>
                <a:latin typeface="Karla"/>
                <a:ea typeface="Karla"/>
                <a:cs typeface="Karla"/>
                <a:sym typeface="Karla"/>
              </a:defRPr>
            </a:lvl5pPr>
            <a:lvl6pPr marL="2743200" lvl="5" indent="-3175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Karla"/>
              <a:buChar char="■"/>
              <a:defRPr>
                <a:solidFill>
                  <a:schemeClr val="dk1"/>
                </a:solidFill>
                <a:latin typeface="Karla"/>
                <a:ea typeface="Karla"/>
                <a:cs typeface="Karla"/>
                <a:sym typeface="Karla"/>
              </a:defRPr>
            </a:lvl6pPr>
            <a:lvl7pPr marL="3200400" lvl="6" indent="-3175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Karla"/>
              <a:buChar char="●"/>
              <a:defRPr>
                <a:solidFill>
                  <a:schemeClr val="dk1"/>
                </a:solidFill>
                <a:latin typeface="Karla"/>
                <a:ea typeface="Karla"/>
                <a:cs typeface="Karla"/>
                <a:sym typeface="Karla"/>
              </a:defRPr>
            </a:lvl7pPr>
            <a:lvl8pPr marL="3657600" lvl="7" indent="-3175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Karla"/>
              <a:buChar char="○"/>
              <a:defRPr>
                <a:solidFill>
                  <a:schemeClr val="dk1"/>
                </a:solidFill>
                <a:latin typeface="Karla"/>
                <a:ea typeface="Karla"/>
                <a:cs typeface="Karla"/>
                <a:sym typeface="Karla"/>
              </a:defRPr>
            </a:lvl8pPr>
            <a:lvl9pPr marL="4114800" lvl="8" indent="-3175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Karla"/>
              <a:buChar char="■"/>
              <a:defRPr>
                <a:solidFill>
                  <a:schemeClr val="dk1"/>
                </a:solidFill>
                <a:latin typeface="Karla"/>
                <a:ea typeface="Karla"/>
                <a:cs typeface="Karla"/>
                <a:sym typeface="Karla"/>
              </a:defRPr>
            </a:lvl9pPr>
          </a:lstStyle>
          <a:p>
            <a:endParaRPr/>
          </a:p>
        </p:txBody>
      </p:sp>
      <p:sp>
        <p:nvSpPr>
          <p:cNvPr id="8" name="Google Shape;8;p1"/>
          <p:cNvSpPr txBox="1">
            <a:spLocks noGrp="1"/>
          </p:cNvSpPr>
          <p:nvPr>
            <p:ph type="sldNum" idx="12"/>
          </p:nvPr>
        </p:nvSpPr>
        <p:spPr>
          <a:xfrm>
            <a:off x="7080677" y="7938627"/>
            <a:ext cx="458770" cy="981531"/>
          </a:xfrm>
          <a:prstGeom prst="rect">
            <a:avLst/>
          </a:prstGeom>
          <a:noFill/>
          <a:ln w="9525" cap="flat" cmpd="sng">
            <a:solidFill>
              <a:schemeClr val="dk1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5841" tIns="95841" rIns="95841" bIns="95841" anchor="ctr" anchorCtr="0">
            <a:noAutofit/>
          </a:bodyPr>
          <a:lstStyle>
            <a:lvl1pPr lvl="0" algn="ctr" rtl="0">
              <a:buNone/>
              <a:defRPr sz="1900" b="1">
                <a:solidFill>
                  <a:schemeClr val="dk1"/>
                </a:solidFill>
                <a:latin typeface="Cormorant Upright"/>
                <a:ea typeface="Cormorant Upright"/>
                <a:cs typeface="Cormorant Upright"/>
                <a:sym typeface="Cormorant Upright"/>
              </a:defRPr>
            </a:lvl1pPr>
            <a:lvl2pPr lvl="1" algn="ctr" rtl="0">
              <a:buNone/>
              <a:defRPr sz="1900" b="1">
                <a:solidFill>
                  <a:schemeClr val="dk1"/>
                </a:solidFill>
                <a:latin typeface="Cormorant Upright"/>
                <a:ea typeface="Cormorant Upright"/>
                <a:cs typeface="Cormorant Upright"/>
                <a:sym typeface="Cormorant Upright"/>
              </a:defRPr>
            </a:lvl2pPr>
            <a:lvl3pPr lvl="2" algn="ctr" rtl="0">
              <a:buNone/>
              <a:defRPr sz="1900" b="1">
                <a:solidFill>
                  <a:schemeClr val="dk1"/>
                </a:solidFill>
                <a:latin typeface="Cormorant Upright"/>
                <a:ea typeface="Cormorant Upright"/>
                <a:cs typeface="Cormorant Upright"/>
                <a:sym typeface="Cormorant Upright"/>
              </a:defRPr>
            </a:lvl3pPr>
            <a:lvl4pPr lvl="3" algn="ctr" rtl="0">
              <a:buNone/>
              <a:defRPr sz="1900" b="1">
                <a:solidFill>
                  <a:schemeClr val="dk1"/>
                </a:solidFill>
                <a:latin typeface="Cormorant Upright"/>
                <a:ea typeface="Cormorant Upright"/>
                <a:cs typeface="Cormorant Upright"/>
                <a:sym typeface="Cormorant Upright"/>
              </a:defRPr>
            </a:lvl4pPr>
            <a:lvl5pPr lvl="4" algn="ctr" rtl="0">
              <a:buNone/>
              <a:defRPr sz="1900" b="1">
                <a:solidFill>
                  <a:schemeClr val="dk1"/>
                </a:solidFill>
                <a:latin typeface="Cormorant Upright"/>
                <a:ea typeface="Cormorant Upright"/>
                <a:cs typeface="Cormorant Upright"/>
                <a:sym typeface="Cormorant Upright"/>
              </a:defRPr>
            </a:lvl5pPr>
            <a:lvl6pPr lvl="5" algn="ctr" rtl="0">
              <a:buNone/>
              <a:defRPr sz="1900" b="1">
                <a:solidFill>
                  <a:schemeClr val="dk1"/>
                </a:solidFill>
                <a:latin typeface="Cormorant Upright"/>
                <a:ea typeface="Cormorant Upright"/>
                <a:cs typeface="Cormorant Upright"/>
                <a:sym typeface="Cormorant Upright"/>
              </a:defRPr>
            </a:lvl6pPr>
            <a:lvl7pPr lvl="6" algn="ctr" rtl="0">
              <a:buNone/>
              <a:defRPr sz="1900" b="1">
                <a:solidFill>
                  <a:schemeClr val="dk1"/>
                </a:solidFill>
                <a:latin typeface="Cormorant Upright"/>
                <a:ea typeface="Cormorant Upright"/>
                <a:cs typeface="Cormorant Upright"/>
                <a:sym typeface="Cormorant Upright"/>
              </a:defRPr>
            </a:lvl7pPr>
            <a:lvl8pPr lvl="7" algn="ctr" rtl="0">
              <a:buNone/>
              <a:defRPr sz="1900" b="1">
                <a:solidFill>
                  <a:schemeClr val="dk1"/>
                </a:solidFill>
                <a:latin typeface="Cormorant Upright"/>
                <a:ea typeface="Cormorant Upright"/>
                <a:cs typeface="Cormorant Upright"/>
                <a:sym typeface="Cormorant Upright"/>
              </a:defRPr>
            </a:lvl8pPr>
            <a:lvl9pPr lvl="8" algn="ctr" rtl="0">
              <a:buNone/>
              <a:defRPr sz="1900" b="1">
                <a:solidFill>
                  <a:schemeClr val="dk1"/>
                </a:solidFill>
                <a:latin typeface="Cormorant Upright"/>
                <a:ea typeface="Cormorant Upright"/>
                <a:cs typeface="Cormorant Upright"/>
                <a:sym typeface="Cormorant Upright"/>
              </a:defRPr>
            </a:lvl9pPr>
          </a:lstStyle>
          <a:p>
            <a:fld id="{00000000-1234-1234-1234-123412341234}" type="slidenum">
              <a:rPr lang="en" smtClean="0"/>
              <a:pPr/>
              <a:t>‹#›</a:t>
            </a:fld>
            <a:endParaRPr lang="en"/>
          </a:p>
        </p:txBody>
      </p:sp>
    </p:spTree>
  </p:cSld>
  <p:clrMap bg1="lt1" tx1="dk1" bg2="dk2" tx2="lt2" accent1="accent1" accent2="accent2" accent3="accent3" accent4="accent4" accent5="accent5" accent6="accent6" hlink="hlink" folHlink="folHlink"/>
  <p:sldLayoutIdLst>
    <p:sldLayoutId id="2147483658" r:id="rId1"/>
    <p:sldLayoutId id="2147483659" r:id="rId2"/>
    <p:sldLayoutId id="2147483692" r:id="rId3"/>
    <p:sldLayoutId id="2147483693" r:id="rId4"/>
    <p:sldLayoutId id="2147483694" r:id="rId5"/>
    <p:sldLayoutId id="2147483695" r:id="rId6"/>
  </p:sldLayoutIdLst>
  <p:hf hdr="0" ftr="0" dt="0"/>
  <p:txStyles>
    <p:title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5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5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5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5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5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5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5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5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5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titleStyle>
    <p:body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5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5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5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5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5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5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5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5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5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bodyStyle>
    <p:other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5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5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5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5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5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5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5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5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5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6.png"/><Relationship Id="rId3" Type="http://schemas.openxmlformats.org/officeDocument/2006/relationships/image" Target="../media/image1.png"/><Relationship Id="rId7" Type="http://schemas.openxmlformats.org/officeDocument/2006/relationships/image" Target="../media/image5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4.png"/><Relationship Id="rId11" Type="http://schemas.openxmlformats.org/officeDocument/2006/relationships/image" Target="../media/image9.png"/><Relationship Id="rId5" Type="http://schemas.openxmlformats.org/officeDocument/2006/relationships/image" Target="../media/image3.png"/><Relationship Id="rId10" Type="http://schemas.openxmlformats.org/officeDocument/2006/relationships/image" Target="../media/image8.png"/><Relationship Id="rId4" Type="http://schemas.openxmlformats.org/officeDocument/2006/relationships/image" Target="../media/image2.png"/><Relationship Id="rId9" Type="http://schemas.openxmlformats.org/officeDocument/2006/relationships/image" Target="../media/image7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40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8" name="Google Shape;408;p58"/>
          <p:cNvSpPr txBox="1">
            <a:spLocks noGrp="1"/>
          </p:cNvSpPr>
          <p:nvPr>
            <p:ph type="title" idx="2"/>
          </p:nvPr>
        </p:nvSpPr>
        <p:spPr>
          <a:xfrm>
            <a:off x="288181" y="3132286"/>
            <a:ext cx="2336175" cy="519777"/>
          </a:xfrm>
          <a:prstGeom prst="rect">
            <a:avLst/>
          </a:prstGeom>
        </p:spPr>
        <p:txBody>
          <a:bodyPr spcFirstLastPara="1" wrap="square" lIns="95841" tIns="95841" rIns="95841" bIns="143774" anchor="t" anchorCtr="0">
            <a:noAutofit/>
          </a:bodyPr>
          <a:lstStyle/>
          <a:p>
            <a:r>
              <a:rPr lang="it-IT" sz="1600" dirty="0">
                <a:latin typeface="Times New Roman" pitchFamily="18" charset="0"/>
                <a:cs typeface="Times New Roman" pitchFamily="18" charset="0"/>
              </a:rPr>
              <a:t>Descrizione</a:t>
            </a:r>
            <a:endParaRPr sz="24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10" name="Google Shape;410;p58"/>
          <p:cNvSpPr txBox="1">
            <a:spLocks noGrp="1"/>
          </p:cNvSpPr>
          <p:nvPr>
            <p:ph type="title"/>
          </p:nvPr>
        </p:nvSpPr>
        <p:spPr>
          <a:xfrm>
            <a:off x="216173" y="3492326"/>
            <a:ext cx="3418839" cy="2160240"/>
          </a:xfrm>
          <a:prstGeom prst="rect">
            <a:avLst/>
          </a:prstGeom>
        </p:spPr>
        <p:txBody>
          <a:bodyPr spcFirstLastPara="1" wrap="square" lIns="95841" tIns="95841" rIns="95841" bIns="95841" anchor="t" anchorCtr="0">
            <a:noAutofit/>
          </a:bodyPr>
          <a:lstStyle/>
          <a:p>
            <a:r>
              <a:rPr lang="it-IT" sz="1100" b="0" i="0" dirty="0">
                <a:latin typeface="Times New Roman" pitchFamily="18" charset="0"/>
                <a:cs typeface="Times New Roman" pitchFamily="18" charset="0"/>
              </a:rPr>
              <a:t>L'arte moderna e contemporanea provengono da epoche diverse. In una mostra di arte contemporanea e moderna all'Hotel Moresco Italia, è importante considerare vari fattori. La mostra curerà una diversa selezione di opere d'arte, inclusi diversi stili, artisti e mezzi. L'hotel si assicurerà che lo spazio espositivo sia adeguato e adatto, utilizzando diverse tecniche espositive come piedistalli, pareti sospese e piedistalli per migliorare la presentazione. Integrando questi elementi, la mostra può offrire un'esperienza visivamente coinvolgente e istruttiva, illustrando la creatività e la vivacità dell'arte avanzata e contemporanea nel settore alberghiero.</a:t>
            </a:r>
            <a:br>
              <a:rPr lang="it-IT" sz="1100" b="0" i="0" dirty="0">
                <a:latin typeface="Times New Roman" pitchFamily="18" charset="0"/>
                <a:cs typeface="Times New Roman" pitchFamily="18" charset="0"/>
              </a:rPr>
            </a:br>
            <a:r>
              <a:rPr lang="it-IT" sz="1100" b="0" i="0" dirty="0">
                <a:latin typeface="Times New Roman" pitchFamily="18" charset="0"/>
                <a:cs typeface="Times New Roman" pitchFamily="18" charset="0"/>
              </a:rPr>
              <a:t/>
            </a:r>
            <a:br>
              <a:rPr lang="it-IT" sz="1100" b="0" i="0" dirty="0">
                <a:latin typeface="Times New Roman" pitchFamily="18" charset="0"/>
                <a:cs typeface="Times New Roman" pitchFamily="18" charset="0"/>
              </a:rPr>
            </a:br>
            <a:endParaRPr lang="en-US" sz="1100" b="0" i="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11" name="Google Shape;411;p58"/>
          <p:cNvSpPr txBox="1">
            <a:spLocks noGrp="1"/>
          </p:cNvSpPr>
          <p:nvPr>
            <p:ph type="title" idx="3"/>
          </p:nvPr>
        </p:nvSpPr>
        <p:spPr>
          <a:xfrm>
            <a:off x="262602" y="449873"/>
            <a:ext cx="7306869" cy="648072"/>
          </a:xfrm>
          <a:prstGeom prst="rect">
            <a:avLst/>
          </a:prstGeom>
        </p:spPr>
        <p:txBody>
          <a:bodyPr spcFirstLastPara="1" wrap="square" lIns="95841" tIns="95841" rIns="95841" bIns="95841" anchor="t" anchorCtr="0">
            <a:noAutofit/>
          </a:bodyPr>
          <a:lstStyle/>
          <a:p>
            <a:r>
              <a:rPr lang="it-IT" sz="2000" dirty="0">
                <a:latin typeface="Times New Roman" pitchFamily="18" charset="0"/>
                <a:cs typeface="Times New Roman" pitchFamily="18" charset="0"/>
              </a:rPr>
              <a:t>Mostra d'Arte Moderna e Contemporanea</a:t>
            </a:r>
            <a:br>
              <a:rPr lang="it-IT" sz="2000" dirty="0">
                <a:latin typeface="Times New Roman" pitchFamily="18" charset="0"/>
                <a:cs typeface="Times New Roman" pitchFamily="18" charset="0"/>
              </a:rPr>
            </a:br>
            <a:r>
              <a:rPr lang="it-IT" sz="2000" b="0" dirty="0">
                <a:latin typeface="Times New Roman" pitchFamily="18" charset="0"/>
                <a:cs typeface="Times New Roman" pitchFamily="18" charset="0"/>
              </a:rPr>
              <a:t/>
            </a:r>
            <a:br>
              <a:rPr lang="it-IT" sz="2000" b="0" dirty="0">
                <a:latin typeface="Times New Roman" pitchFamily="18" charset="0"/>
                <a:cs typeface="Times New Roman" pitchFamily="18" charset="0"/>
              </a:rPr>
            </a:br>
            <a:endParaRPr lang="en-US" sz="20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17" name="Google Shape;417;p58"/>
          <p:cNvSpPr txBox="1">
            <a:spLocks noGrp="1"/>
          </p:cNvSpPr>
          <p:nvPr>
            <p:ph type="title" idx="8"/>
          </p:nvPr>
        </p:nvSpPr>
        <p:spPr>
          <a:xfrm>
            <a:off x="4401326" y="2196182"/>
            <a:ext cx="2367070" cy="445550"/>
          </a:xfrm>
          <a:prstGeom prst="rect">
            <a:avLst/>
          </a:prstGeom>
        </p:spPr>
        <p:txBody>
          <a:bodyPr spcFirstLastPara="1" wrap="square" lIns="95841" tIns="95841" rIns="95841" bIns="143774" anchor="t" anchorCtr="0">
            <a:noAutofit/>
          </a:bodyPr>
          <a:lstStyle/>
          <a:p>
            <a:r>
              <a:rPr lang="it-IT" sz="1600" dirty="0">
                <a:latin typeface="Times New Roman" pitchFamily="18" charset="0"/>
                <a:cs typeface="Times New Roman" pitchFamily="18" charset="0"/>
              </a:rPr>
              <a:t>Tipo di cibo</a:t>
            </a:r>
            <a:br>
              <a:rPr lang="it-IT" sz="1600" dirty="0">
                <a:latin typeface="Times New Roman" pitchFamily="18" charset="0"/>
                <a:cs typeface="Times New Roman" pitchFamily="18" charset="0"/>
              </a:rPr>
            </a:br>
            <a:r>
              <a:rPr lang="it-IT" sz="1600" b="0" dirty="0">
                <a:latin typeface="Times New Roman" pitchFamily="18" charset="0"/>
                <a:cs typeface="Times New Roman" pitchFamily="18" charset="0"/>
              </a:rPr>
              <a:t/>
            </a:r>
            <a:br>
              <a:rPr lang="it-IT" sz="1600" b="0" dirty="0">
                <a:latin typeface="Times New Roman" pitchFamily="18" charset="0"/>
                <a:cs typeface="Times New Roman" pitchFamily="18" charset="0"/>
              </a:rPr>
            </a:br>
            <a:endParaRPr sz="16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20" name="Google Shape;420;p58"/>
          <p:cNvSpPr txBox="1">
            <a:spLocks noGrp="1"/>
          </p:cNvSpPr>
          <p:nvPr>
            <p:ph type="title" idx="14"/>
          </p:nvPr>
        </p:nvSpPr>
        <p:spPr>
          <a:xfrm>
            <a:off x="384838" y="5724574"/>
            <a:ext cx="2734629" cy="595412"/>
          </a:xfrm>
          <a:prstGeom prst="rect">
            <a:avLst/>
          </a:prstGeom>
        </p:spPr>
        <p:txBody>
          <a:bodyPr spcFirstLastPara="1" wrap="square" lIns="95841" tIns="95841" rIns="95841" bIns="143774" anchor="t" anchorCtr="0">
            <a:noAutofit/>
          </a:bodyPr>
          <a:lstStyle/>
          <a:p>
            <a:r>
              <a:rPr lang="it-IT" sz="1600" dirty="0">
                <a:latin typeface="Times New Roman" pitchFamily="18" charset="0"/>
                <a:cs typeface="Times New Roman" pitchFamily="18" charset="0"/>
              </a:rPr>
              <a:t>Considerazione specifica</a:t>
            </a:r>
            <a:br>
              <a:rPr lang="it-IT" sz="1600" dirty="0">
                <a:latin typeface="Times New Roman" pitchFamily="18" charset="0"/>
                <a:cs typeface="Times New Roman" pitchFamily="18" charset="0"/>
              </a:rPr>
            </a:br>
            <a:r>
              <a:rPr lang="it-IT" sz="1600" b="0" dirty="0">
                <a:latin typeface="Times New Roman" pitchFamily="18" charset="0"/>
                <a:cs typeface="Times New Roman" pitchFamily="18" charset="0"/>
              </a:rPr>
              <a:t/>
            </a:r>
            <a:br>
              <a:rPr lang="it-IT" sz="1600" b="0" dirty="0">
                <a:latin typeface="Times New Roman" pitchFamily="18" charset="0"/>
                <a:cs typeface="Times New Roman" pitchFamily="18" charset="0"/>
              </a:rPr>
            </a:br>
            <a:endParaRPr sz="16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21" name="Google Shape;421;p58"/>
          <p:cNvSpPr txBox="1">
            <a:spLocks noGrp="1"/>
          </p:cNvSpPr>
          <p:nvPr>
            <p:ph type="subTitle" idx="15"/>
          </p:nvPr>
        </p:nvSpPr>
        <p:spPr>
          <a:xfrm>
            <a:off x="112220" y="6084614"/>
            <a:ext cx="3272305" cy="2952328"/>
          </a:xfrm>
          <a:prstGeom prst="rect">
            <a:avLst/>
          </a:prstGeom>
        </p:spPr>
        <p:txBody>
          <a:bodyPr spcFirstLastPara="1" wrap="square" lIns="95841" tIns="95841" rIns="95841" bIns="95841" anchor="t" anchorCtr="0">
            <a:noAutofit/>
          </a:bodyPr>
          <a:lstStyle/>
          <a:p>
            <a:pPr>
              <a:buFont typeface="Arial" pitchFamily="34" charset="0"/>
              <a:buChar char="•"/>
            </a:pPr>
            <a:r>
              <a:rPr lang="it-IT" sz="1100" dirty="0">
                <a:latin typeface="Times New Roman" pitchFamily="18" charset="0"/>
                <a:cs typeface="Times New Roman" pitchFamily="18" charset="0"/>
              </a:rPr>
              <a:t>La musica curerà una mostra che combina arte visiva con installazione sonora interattiva o performance di musica dal vivo presso l'hotel. Include aspetti di interattività e suono, consentendo ai visitatori di trovare gli strumenti e sviluppare le proprie composizioni </a:t>
            </a:r>
            <a:r>
              <a:rPr lang="it-IT" sz="1100" dirty="0" smtClean="0">
                <a:latin typeface="Times New Roman" pitchFamily="18" charset="0"/>
                <a:cs typeface="Times New Roman" pitchFamily="18" charset="0"/>
              </a:rPr>
              <a:t>musicali.</a:t>
            </a:r>
          </a:p>
          <a:p>
            <a:pPr>
              <a:buFont typeface="Arial" pitchFamily="34" charset="0"/>
              <a:buChar char="•"/>
            </a:pPr>
            <a:r>
              <a:rPr lang="it-IT" sz="1100" dirty="0">
                <a:latin typeface="Times New Roman" pitchFamily="18" charset="0"/>
                <a:cs typeface="Times New Roman" pitchFamily="18" charset="0"/>
              </a:rPr>
              <a:t>L'hotel collaborerà con chef o artisti per realizzare cibi visivamente concettuali e sbalorditivi che integrino le opere d'arte in mostra.</a:t>
            </a:r>
          </a:p>
          <a:p>
            <a:pPr>
              <a:buFont typeface="Arial" pitchFamily="34" charset="0"/>
              <a:buChar char="•"/>
            </a:pPr>
            <a:r>
              <a:rPr lang="it-IT" sz="1100" dirty="0">
                <a:latin typeface="Times New Roman" pitchFamily="18" charset="0"/>
                <a:cs typeface="Times New Roman" pitchFamily="18" charset="0"/>
              </a:rPr>
              <a:t>L'hotel assumerà un fotografo di eventi per registrare l'arte contemporanea e moderna e mostrare gli artisti e la collezione dei riflettori e delle collezioni non plausibili di arte contemporanea.</a:t>
            </a:r>
          </a:p>
          <a:p>
            <a:r>
              <a:rPr lang="it-IT" sz="1100" dirty="0"/>
              <a:t/>
            </a:r>
            <a:br>
              <a:rPr lang="it-IT" sz="1100" dirty="0"/>
            </a:br>
            <a:endParaRPr sz="11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22" name="Google Shape;422;p58"/>
          <p:cNvSpPr txBox="1"/>
          <p:nvPr/>
        </p:nvSpPr>
        <p:spPr>
          <a:xfrm>
            <a:off x="3960589" y="7754639"/>
            <a:ext cx="3517193" cy="1066279"/>
          </a:xfrm>
          <a:prstGeom prst="rect">
            <a:avLst/>
          </a:prstGeom>
          <a:noFill/>
          <a:ln w="9525" cap="flat" cmpd="sng">
            <a:solidFill>
              <a:schemeClr val="dk1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5841" tIns="95841" rIns="95841" bIns="95841" anchor="ctr" anchorCtr="0">
            <a:noAutofit/>
          </a:bodyPr>
          <a:lstStyle/>
          <a:p>
            <a:r>
              <a:rPr lang="en-US" sz="1300" dirty="0">
                <a:latin typeface="Times New Roman" pitchFamily="18" charset="0"/>
                <a:cs typeface="Times New Roman" pitchFamily="18" charset="0"/>
              </a:rPr>
              <a:t>24-hour front desk: Check-in </a:t>
            </a:r>
            <a:r>
              <a:rPr lang="en-US" sz="1300" dirty="0" err="1">
                <a:latin typeface="Times New Roman" pitchFamily="18" charset="0"/>
                <a:cs typeface="Times New Roman" pitchFamily="18" charset="0"/>
              </a:rPr>
              <a:t>Fr</a:t>
            </a:r>
            <a:r>
              <a:rPr lang="en-US" sz="1300" dirty="0">
                <a:latin typeface="Times New Roman" pitchFamily="18" charset="0"/>
                <a:cs typeface="Times New Roman" pitchFamily="18" charset="0"/>
              </a:rPr>
              <a:t> 14:00 – Check-out Un 12:00</a:t>
            </a:r>
          </a:p>
          <a:p>
            <a:r>
              <a:rPr lang="en-US" sz="1300" dirty="0">
                <a:latin typeface="Times New Roman" pitchFamily="18" charset="0"/>
                <a:cs typeface="Times New Roman" pitchFamily="18" charset="0"/>
              </a:rPr>
              <a:t>Email: info@hotelmorescovenice.com</a:t>
            </a:r>
          </a:p>
          <a:p>
            <a:r>
              <a:rPr lang="en-US" sz="1300" dirty="0">
                <a:latin typeface="Times New Roman" pitchFamily="18" charset="0"/>
                <a:cs typeface="Times New Roman" pitchFamily="18" charset="0"/>
              </a:rPr>
              <a:t>Contact Number: +39 041 2440202</a:t>
            </a:r>
          </a:p>
        </p:txBody>
      </p:sp>
      <p:sp>
        <p:nvSpPr>
          <p:cNvPr id="18" name="Google Shape;408;p58"/>
          <p:cNvSpPr txBox="1">
            <a:spLocks/>
          </p:cNvSpPr>
          <p:nvPr/>
        </p:nvSpPr>
        <p:spPr>
          <a:xfrm>
            <a:off x="384838" y="1116062"/>
            <a:ext cx="2639647" cy="79208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5841" tIns="95841" rIns="95841" bIns="143774" anchor="t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Font typeface="Cormorant Upright"/>
              <a:buNone/>
              <a:defRPr sz="3100" b="1" i="0" u="none" strike="noStrike" cap="none">
                <a:solidFill>
                  <a:schemeClr val="dk1"/>
                </a:solidFill>
                <a:latin typeface="Cormorant Upright"/>
                <a:ea typeface="Cormorant Upright"/>
                <a:cs typeface="Cormorant Upright"/>
                <a:sym typeface="Cormorant Upright"/>
              </a:defRPr>
            </a:lvl1pPr>
            <a:lvl2pPr marR="0" lvl="1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Font typeface="Cormorant Upright"/>
              <a:buNone/>
              <a:defRPr sz="3100" b="1" i="0" u="none" strike="noStrike" cap="none">
                <a:solidFill>
                  <a:schemeClr val="dk1"/>
                </a:solidFill>
                <a:latin typeface="Cormorant Upright"/>
                <a:ea typeface="Cormorant Upright"/>
                <a:cs typeface="Cormorant Upright"/>
                <a:sym typeface="Cormorant Upright"/>
              </a:defRPr>
            </a:lvl2pPr>
            <a:lvl3pPr marR="0" lvl="2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Font typeface="Cormorant Upright"/>
              <a:buNone/>
              <a:defRPr sz="3100" b="1" i="0" u="none" strike="noStrike" cap="none">
                <a:solidFill>
                  <a:schemeClr val="dk1"/>
                </a:solidFill>
                <a:latin typeface="Cormorant Upright"/>
                <a:ea typeface="Cormorant Upright"/>
                <a:cs typeface="Cormorant Upright"/>
                <a:sym typeface="Cormorant Upright"/>
              </a:defRPr>
            </a:lvl3pPr>
            <a:lvl4pPr marR="0" lvl="3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Font typeface="Cormorant Upright"/>
              <a:buNone/>
              <a:defRPr sz="3100" b="1" i="0" u="none" strike="noStrike" cap="none">
                <a:solidFill>
                  <a:schemeClr val="dk1"/>
                </a:solidFill>
                <a:latin typeface="Cormorant Upright"/>
                <a:ea typeface="Cormorant Upright"/>
                <a:cs typeface="Cormorant Upright"/>
                <a:sym typeface="Cormorant Upright"/>
              </a:defRPr>
            </a:lvl4pPr>
            <a:lvl5pPr marR="0" lvl="4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Font typeface="Cormorant Upright"/>
              <a:buNone/>
              <a:defRPr sz="3100" b="1" i="0" u="none" strike="noStrike" cap="none">
                <a:solidFill>
                  <a:schemeClr val="dk1"/>
                </a:solidFill>
                <a:latin typeface="Cormorant Upright"/>
                <a:ea typeface="Cormorant Upright"/>
                <a:cs typeface="Cormorant Upright"/>
                <a:sym typeface="Cormorant Upright"/>
              </a:defRPr>
            </a:lvl5pPr>
            <a:lvl6pPr marR="0" lvl="5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Font typeface="Cormorant Upright"/>
              <a:buNone/>
              <a:defRPr sz="3100" b="1" i="0" u="none" strike="noStrike" cap="none">
                <a:solidFill>
                  <a:schemeClr val="dk1"/>
                </a:solidFill>
                <a:latin typeface="Cormorant Upright"/>
                <a:ea typeface="Cormorant Upright"/>
                <a:cs typeface="Cormorant Upright"/>
                <a:sym typeface="Cormorant Upright"/>
              </a:defRPr>
            </a:lvl6pPr>
            <a:lvl7pPr marR="0" lvl="6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Font typeface="Cormorant Upright"/>
              <a:buNone/>
              <a:defRPr sz="3100" b="1" i="0" u="none" strike="noStrike" cap="none">
                <a:solidFill>
                  <a:schemeClr val="dk1"/>
                </a:solidFill>
                <a:latin typeface="Cormorant Upright"/>
                <a:ea typeface="Cormorant Upright"/>
                <a:cs typeface="Cormorant Upright"/>
                <a:sym typeface="Cormorant Upright"/>
              </a:defRPr>
            </a:lvl7pPr>
            <a:lvl8pPr marR="0" lvl="7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Font typeface="Cormorant Upright"/>
              <a:buNone/>
              <a:defRPr sz="3100" b="1" i="0" u="none" strike="noStrike" cap="none">
                <a:solidFill>
                  <a:schemeClr val="dk1"/>
                </a:solidFill>
                <a:latin typeface="Cormorant Upright"/>
                <a:ea typeface="Cormorant Upright"/>
                <a:cs typeface="Cormorant Upright"/>
                <a:sym typeface="Cormorant Upright"/>
              </a:defRPr>
            </a:lvl8pPr>
            <a:lvl9pPr marR="0" lvl="8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Font typeface="Cormorant Upright"/>
              <a:buNone/>
              <a:defRPr sz="3100" b="1" i="0" u="none" strike="noStrike" cap="none">
                <a:solidFill>
                  <a:schemeClr val="dk1"/>
                </a:solidFill>
                <a:latin typeface="Cormorant Upright"/>
                <a:ea typeface="Cormorant Upright"/>
                <a:cs typeface="Cormorant Upright"/>
                <a:sym typeface="Cormorant Upright"/>
              </a:defRPr>
            </a:lvl9pPr>
          </a:lstStyle>
          <a:p>
            <a:r>
              <a:rPr lang="it-IT" sz="1600" dirty="0">
                <a:latin typeface="Times New Roman" pitchFamily="18" charset="0"/>
                <a:cs typeface="Times New Roman" pitchFamily="18" charset="0"/>
              </a:rPr>
              <a:t>Luogo: Hotel Moresco </a:t>
            </a:r>
            <a:r>
              <a:rPr lang="it-IT" sz="1600" dirty="0" smtClean="0">
                <a:latin typeface="Times New Roman" pitchFamily="18" charset="0"/>
                <a:cs typeface="Times New Roman" pitchFamily="18" charset="0"/>
              </a:rPr>
              <a:t>Italia</a:t>
            </a:r>
          </a:p>
          <a:p>
            <a:r>
              <a:rPr lang="en-US" sz="1600" dirty="0" smtClean="0">
                <a:latin typeface="Times New Roman" pitchFamily="18" charset="0"/>
                <a:cs typeface="Times New Roman" pitchFamily="18" charset="0"/>
              </a:rPr>
              <a:t>Data: </a:t>
            </a:r>
            <a:r>
              <a:rPr lang="en-US" sz="1600" dirty="0">
                <a:latin typeface="Times New Roman" pitchFamily="18" charset="0"/>
                <a:cs typeface="Times New Roman" pitchFamily="18" charset="0"/>
              </a:rPr>
              <a:t>1</a:t>
            </a:r>
            <a:r>
              <a:rPr lang="en-US" sz="1600" baseline="30000" dirty="0">
                <a:latin typeface="Times New Roman" pitchFamily="18" charset="0"/>
                <a:cs typeface="Times New Roman" pitchFamily="18" charset="0"/>
              </a:rPr>
              <a:t>st</a:t>
            </a:r>
            <a:r>
              <a:rPr lang="en-US" sz="1600" dirty="0">
                <a:latin typeface="Times New Roman" pitchFamily="18" charset="0"/>
                <a:cs typeface="Times New Roman" pitchFamily="18" charset="0"/>
              </a:rPr>
              <a:t>-3</a:t>
            </a:r>
            <a:r>
              <a:rPr lang="en-US" sz="1600" baseline="30000" dirty="0">
                <a:latin typeface="Times New Roman" pitchFamily="18" charset="0"/>
                <a:cs typeface="Times New Roman" pitchFamily="18" charset="0"/>
              </a:rPr>
              <a:t>rd</a:t>
            </a:r>
            <a:r>
              <a:rPr lang="en-US" sz="1600" dirty="0">
                <a:latin typeface="Times New Roman" pitchFamily="18" charset="0"/>
                <a:cs typeface="Times New Roman" pitchFamily="18" charset="0"/>
              </a:rPr>
              <a:t> July </a:t>
            </a:r>
            <a:endParaRPr lang="en" sz="16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6" name="Subtitle 5"/>
          <p:cNvSpPr>
            <a:spLocks noGrp="1"/>
          </p:cNvSpPr>
          <p:nvPr>
            <p:ph type="subTitle" idx="9"/>
          </p:nvPr>
        </p:nvSpPr>
        <p:spPr>
          <a:xfrm>
            <a:off x="3672557" y="2556222"/>
            <a:ext cx="2880320" cy="2448272"/>
          </a:xfrm>
        </p:spPr>
        <p:txBody>
          <a:bodyPr/>
          <a:lstStyle/>
          <a:p>
            <a:pPr>
              <a:buFont typeface="Arial" pitchFamily="34" charset="0"/>
              <a:buChar char="•"/>
            </a:pPr>
            <a:r>
              <a:rPr lang="it-IT" sz="1100" dirty="0">
                <a:latin typeface="Times New Roman" pitchFamily="18" charset="0"/>
                <a:cs typeface="Times New Roman" pitchFamily="18" charset="0"/>
              </a:rPr>
              <a:t>Tartine e finger food possono essere gustati mentre si guarda e si mescola con l'opera d'arte.</a:t>
            </a:r>
          </a:p>
          <a:p>
            <a:pPr>
              <a:buFont typeface="Arial" pitchFamily="34" charset="0"/>
              <a:buChar char="•"/>
            </a:pPr>
            <a:r>
              <a:rPr lang="it-IT" sz="1100" dirty="0">
                <a:latin typeface="Times New Roman" pitchFamily="18" charset="0"/>
                <a:cs typeface="Times New Roman" pitchFamily="18" charset="0"/>
              </a:rPr>
              <a:t>I piatti di antipasti danno un tocco tradizionale italiano all'evento</a:t>
            </a:r>
          </a:p>
          <a:p>
            <a:pPr>
              <a:buFont typeface="Arial" pitchFamily="34" charset="0"/>
              <a:buChar char="•"/>
            </a:pPr>
            <a:r>
              <a:rPr lang="it-IT" sz="1100" dirty="0">
                <a:latin typeface="Times New Roman" pitchFamily="18" charset="0"/>
                <a:cs typeface="Times New Roman" pitchFamily="18" charset="0"/>
              </a:rPr>
              <a:t>I taglieri di formaggi e salumi incorporano varietà nelle offerte culinarie</a:t>
            </a:r>
          </a:p>
          <a:p>
            <a:pPr>
              <a:buFont typeface="Arial" pitchFamily="34" charset="0"/>
              <a:buChar char="•"/>
            </a:pPr>
            <a:r>
              <a:rPr lang="it-IT" sz="1100" dirty="0">
                <a:latin typeface="Times New Roman" pitchFamily="18" charset="0"/>
                <a:cs typeface="Times New Roman" pitchFamily="18" charset="0"/>
              </a:rPr>
              <a:t>Pizza Buffet con diverse tipologie di pizze, tra cui varie proposte gourmet, margherita e marinara</a:t>
            </a:r>
          </a:p>
          <a:p>
            <a:pPr>
              <a:buFont typeface="Arial" pitchFamily="34" charset="0"/>
              <a:buChar char="•"/>
            </a:pPr>
            <a:r>
              <a:rPr lang="it-IT" sz="1100" dirty="0">
                <a:latin typeface="Times New Roman" pitchFamily="18" charset="0"/>
                <a:cs typeface="Times New Roman" pitchFamily="18" charset="0"/>
              </a:rPr>
              <a:t>Espresso e Caffè aggiungeranno un tocco di autenticità</a:t>
            </a:r>
          </a:p>
          <a:p>
            <a:r>
              <a:rPr lang="it-IT" sz="1100" dirty="0"/>
              <a:t/>
            </a:r>
            <a:br>
              <a:rPr lang="it-IT" sz="1100" dirty="0"/>
            </a:br>
            <a:endParaRPr lang="en-US" sz="11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5" name="Google Shape;420;p58"/>
          <p:cNvSpPr txBox="1">
            <a:spLocks noGrp="1"/>
          </p:cNvSpPr>
          <p:nvPr>
            <p:ph type="title" idx="14"/>
          </p:nvPr>
        </p:nvSpPr>
        <p:spPr>
          <a:xfrm>
            <a:off x="5186400" y="4932486"/>
            <a:ext cx="2734629" cy="576064"/>
          </a:xfrm>
          <a:prstGeom prst="rect">
            <a:avLst/>
          </a:prstGeom>
        </p:spPr>
        <p:txBody>
          <a:bodyPr spcFirstLastPara="1" wrap="square" lIns="95841" tIns="95841" rIns="95841" bIns="143774" anchor="t" anchorCtr="0">
            <a:noAutofit/>
          </a:bodyPr>
          <a:lstStyle/>
          <a:p>
            <a:r>
              <a:rPr lang="it-IT" sz="1600" dirty="0">
                <a:latin typeface="Times New Roman" pitchFamily="18" charset="0"/>
                <a:cs typeface="Times New Roman" pitchFamily="18" charset="0"/>
              </a:rPr>
              <a:t>Tipi di camera</a:t>
            </a:r>
            <a:br>
              <a:rPr lang="it-IT" sz="1600" dirty="0">
                <a:latin typeface="Times New Roman" pitchFamily="18" charset="0"/>
                <a:cs typeface="Times New Roman" pitchFamily="18" charset="0"/>
              </a:rPr>
            </a:br>
            <a:r>
              <a:rPr lang="it-IT" sz="1600" b="0" dirty="0">
                <a:latin typeface="Times New Roman" pitchFamily="18" charset="0"/>
                <a:cs typeface="Times New Roman" pitchFamily="18" charset="0"/>
              </a:rPr>
              <a:t/>
            </a:r>
            <a:br>
              <a:rPr lang="it-IT" sz="1600" b="0" dirty="0">
                <a:latin typeface="Times New Roman" pitchFamily="18" charset="0"/>
                <a:cs typeface="Times New Roman" pitchFamily="18" charset="0"/>
              </a:rPr>
            </a:br>
            <a:endParaRPr sz="16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6" name="Google Shape;421;p58"/>
          <p:cNvSpPr txBox="1">
            <a:spLocks noGrp="1"/>
          </p:cNvSpPr>
          <p:nvPr>
            <p:ph type="subTitle" idx="15"/>
          </p:nvPr>
        </p:nvSpPr>
        <p:spPr>
          <a:xfrm>
            <a:off x="4865948" y="5220518"/>
            <a:ext cx="2839057" cy="1440160"/>
          </a:xfrm>
          <a:prstGeom prst="rect">
            <a:avLst/>
          </a:prstGeom>
        </p:spPr>
        <p:txBody>
          <a:bodyPr spcFirstLastPara="1" wrap="square" lIns="95841" tIns="95841" rIns="95841" bIns="95841" anchor="t" anchorCtr="0">
            <a:noAutofit/>
          </a:bodyPr>
          <a:lstStyle/>
          <a:p>
            <a:pPr>
              <a:buFont typeface="Arial" pitchFamily="34" charset="0"/>
              <a:buChar char="•"/>
            </a:pPr>
            <a:r>
              <a:rPr lang="it-IT" sz="1100" dirty="0">
                <a:latin typeface="Times New Roman" pitchFamily="18" charset="0"/>
                <a:cs typeface="Times New Roman" pitchFamily="18" charset="0"/>
              </a:rPr>
              <a:t>Sistemazioni confortevoli ed eleganti che offrono ai visitatori una fuga confortante</a:t>
            </a:r>
          </a:p>
          <a:p>
            <a:pPr>
              <a:buFont typeface="Arial" pitchFamily="34" charset="0"/>
              <a:buChar char="•"/>
            </a:pPr>
            <a:r>
              <a:rPr lang="it-IT" sz="1100" dirty="0">
                <a:latin typeface="Times New Roman" pitchFamily="18" charset="0"/>
                <a:cs typeface="Times New Roman" pitchFamily="18" charset="0"/>
              </a:rPr>
              <a:t>Una sala versatile e spaziosa dell'hotel che può ospitare mostre d'arte su larga scala</a:t>
            </a:r>
          </a:p>
          <a:p>
            <a:pPr>
              <a:buFont typeface="Arial" pitchFamily="34" charset="0"/>
              <a:buChar char="•"/>
            </a:pPr>
            <a:r>
              <a:rPr lang="it-IT" sz="1100" dirty="0">
                <a:latin typeface="Times New Roman" pitchFamily="18" charset="0"/>
                <a:cs typeface="Times New Roman" pitchFamily="18" charset="0"/>
              </a:rPr>
              <a:t>Spazio galleria o galleria d'arte dell'hotel. Quest'area ha lo scopo di mostrare opere d'arte e fornire servizi di illuminazione e visualizzazione accurati.</a:t>
            </a:r>
          </a:p>
          <a:p>
            <a:r>
              <a:rPr lang="it-IT" sz="1100" dirty="0"/>
              <a:t/>
            </a:r>
            <a:br>
              <a:rPr lang="it-IT" sz="1100" dirty="0"/>
            </a:br>
            <a:endParaRPr sz="11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7" name="Google Shape;420;p58"/>
          <p:cNvSpPr txBox="1">
            <a:spLocks noGrp="1"/>
          </p:cNvSpPr>
          <p:nvPr>
            <p:ph type="title" idx="14"/>
          </p:nvPr>
        </p:nvSpPr>
        <p:spPr>
          <a:xfrm>
            <a:off x="3848353" y="7178575"/>
            <a:ext cx="3332830" cy="576064"/>
          </a:xfrm>
          <a:prstGeom prst="rect">
            <a:avLst/>
          </a:prstGeom>
        </p:spPr>
        <p:txBody>
          <a:bodyPr spcFirstLastPara="1" wrap="square" lIns="95841" tIns="95841" rIns="95841" bIns="143774" anchor="t" anchorCtr="0">
            <a:noAutofit/>
          </a:bodyPr>
          <a:lstStyle/>
          <a:p>
            <a:r>
              <a:rPr lang="it-IT" sz="1200" dirty="0">
                <a:latin typeface="Times New Roman" pitchFamily="18" charset="0"/>
                <a:cs typeface="Times New Roman" pitchFamily="18" charset="0"/>
              </a:rPr>
              <a:t>La prenotazione inizia il 20 giugno 2023 e termina il 30 giugno 2023.</a:t>
            </a:r>
            <a:br>
              <a:rPr lang="it-IT" sz="1200" dirty="0">
                <a:latin typeface="Times New Roman" pitchFamily="18" charset="0"/>
                <a:cs typeface="Times New Roman" pitchFamily="18" charset="0"/>
              </a:rPr>
            </a:br>
            <a:r>
              <a:rPr lang="it-IT" sz="1200" b="0" dirty="0">
                <a:latin typeface="Times New Roman" pitchFamily="18" charset="0"/>
                <a:cs typeface="Times New Roman" pitchFamily="18" charset="0"/>
              </a:rPr>
              <a:t/>
            </a:r>
            <a:br>
              <a:rPr lang="it-IT" sz="1200" b="0" dirty="0">
                <a:latin typeface="Times New Roman" pitchFamily="18" charset="0"/>
                <a:cs typeface="Times New Roman" pitchFamily="18" charset="0"/>
              </a:rPr>
            </a:br>
            <a:endParaRPr sz="1200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28611" y="984088"/>
            <a:ext cx="2478258" cy="9240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92710" y="1980158"/>
            <a:ext cx="885073" cy="69380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41873" y="2844254"/>
            <a:ext cx="919116" cy="108012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9" name="Picture 5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6552877" y="4068390"/>
            <a:ext cx="992794" cy="98876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0" name="Picture 6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08" y="2053916"/>
            <a:ext cx="1728192" cy="10418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1" name="Picture 7"/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24485" y="988048"/>
            <a:ext cx="1682481" cy="84809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2" name="Picture 8"/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24079" y="2080080"/>
            <a:ext cx="1664502" cy="102402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3" name="Picture 9"/>
          <p:cNvPicPr>
            <a:picLocks noChangeAspect="1" noChangeArrowheads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00549" y="5004494"/>
            <a:ext cx="1403663" cy="93610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4" name="Picture 10"/>
          <p:cNvPicPr>
            <a:picLocks noChangeAspect="1" noChangeArrowheads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01162" y="6012606"/>
            <a:ext cx="1539547" cy="103944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Boutique Hotel Pitch Deck XL by Slidesgo">
  <a:themeElements>
    <a:clrScheme name="Simple Light">
      <a:dk1>
        <a:srgbClr val="1D1B1B"/>
      </a:dk1>
      <a:lt1>
        <a:srgbClr val="FFFFFF"/>
      </a:lt1>
      <a:dk2>
        <a:srgbClr val="E2EFF0"/>
      </a:dk2>
      <a:lt2>
        <a:srgbClr val="E5CEBD"/>
      </a:lt2>
      <a:accent1>
        <a:srgbClr val="A5BDC0"/>
      </a:accent1>
      <a:accent2>
        <a:srgbClr val="B0B4A7"/>
      </a:accent2>
      <a:accent3>
        <a:srgbClr val="C3B2A5"/>
      </a:accent3>
      <a:accent4>
        <a:srgbClr val="83867B"/>
      </a:accent4>
      <a:accent5>
        <a:srgbClr val="FFFFFF"/>
      </a:accent5>
      <a:accent6>
        <a:srgbClr val="FFFFFF"/>
      </a:accent6>
      <a:hlink>
        <a:srgbClr val="1D1B1B"/>
      </a:hlink>
      <a:folHlink>
        <a:srgbClr val="0097A7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>
  <a:themeElements>
    <a:clrScheme name="Default">
      <a:dk1>
        <a:srgbClr val="000000"/>
      </a:dk1>
      <a:lt1>
        <a:srgbClr val="FFFFFF"/>
      </a:lt1>
      <a:dk2>
        <a:srgbClr val="158158"/>
      </a:dk2>
      <a:lt2>
        <a:srgbClr val="F3F3F3"/>
      </a:lt2>
      <a:accent1>
        <a:srgbClr val="058DC7"/>
      </a:accent1>
      <a:accent2>
        <a:srgbClr val="50B432"/>
      </a:accent2>
      <a:accent3>
        <a:srgbClr val="ED561B"/>
      </a:accent3>
      <a:accent4>
        <a:srgbClr val="EDEF00"/>
      </a:accent4>
      <a:accent5>
        <a:srgbClr val="24CBE5"/>
      </a:accent5>
      <a:accent6>
        <a:srgbClr val="64E572"/>
      </a:accent6>
      <a:hlink>
        <a:srgbClr val="2200CC"/>
      </a:hlink>
      <a:folHlink>
        <a:srgbClr val="551A8B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24</TotalTime>
  <Words>365</Words>
  <Application>Microsoft Office PowerPoint</Application>
  <PresentationFormat>Custom</PresentationFormat>
  <Paragraphs>26</Paragraphs>
  <Slides>1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6" baseType="lpstr">
      <vt:lpstr>Arial</vt:lpstr>
      <vt:lpstr>Times New Roman</vt:lpstr>
      <vt:lpstr>Karla</vt:lpstr>
      <vt:lpstr>Cormorant Upright</vt:lpstr>
      <vt:lpstr>Boutique Hotel Pitch Deck XL by Slidesgo</vt:lpstr>
      <vt:lpstr>Descrizione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Descrizione</dc:title>
  <dc:creator>Local Account</dc:creator>
  <cp:lastModifiedBy>Office</cp:lastModifiedBy>
  <cp:revision>6</cp:revision>
  <dcterms:modified xsi:type="dcterms:W3CDTF">2023-06-01T10:37:46Z</dcterms:modified>
</cp:coreProperties>
</file>