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17" r:id="rId4"/>
  </p:sldMasterIdLst>
  <p:notesMasterIdLst>
    <p:notesMasterId r:id="rId13"/>
  </p:notesMasterIdLst>
  <p:handoutMasterIdLst>
    <p:handoutMasterId r:id="rId14"/>
  </p:handoutMasterIdLst>
  <p:sldIdLst>
    <p:sldId id="264" r:id="rId5"/>
    <p:sldId id="265" r:id="rId6"/>
    <p:sldId id="266" r:id="rId7"/>
    <p:sldId id="267" r:id="rId8"/>
    <p:sldId id="268" r:id="rId9"/>
    <p:sldId id="269" r:id="rId10"/>
    <p:sldId id="270" r:id="rId11"/>
    <p:sldId id="271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EF39A418-C943-DD85-ADF2-615A2809C342}" name="Michaele Watts" initials="mlw" userId="Michaele Watts" providerId="None"/>
  <p188:author id="{010E4221-6F06-64E5-5214-772388C857B5}" name="Elizabeth Feldbruegge (ALLEGIS GROUP HOLDINGS INC)" initials="" userId="S::v-felizabeth@microsoft.com::ba5aea11-28e4-484d-8e49-c15efb1bd2e9" providerId="AD"/>
  <p188:author id="{9941987A-41B7-49AC-EE6E-03F2D0BD95BA}" name="Daria Naidenov" initials="DN" userId="S::danaidenov@microsoft.com::ab38ab5f-bdf0-4774-ae5a-d2782abb2027" providerId="AD"/>
  <p188:author id="{85E8F9B2-02AC-6F6E-F5B6-AF53ED8A8312}" name="Lauren Weldy (ALLEGIS GROUP HOLDINGS INC)" initials="LW" userId="S::v-laweldy@microsoft.com::63f3cce1-6527-43d1-991c-7e8015c8c708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C083E6E3-FA7D-4D7B-A595-EF9225AFEA82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D27102A9-8310-4765-A935-A1911B00CA55}" styleName="Light Style 1 - Accent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EB344D84-9AFB-497E-A393-DC336BA19D2E}" styleName="Medium Style 3 -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469"/>
  </p:normalViewPr>
  <p:slideViewPr>
    <p:cSldViewPr snapToGrid="0">
      <p:cViewPr varScale="1">
        <p:scale>
          <a:sx n="78" d="100"/>
          <a:sy n="78" d="100"/>
        </p:scale>
        <p:origin x="878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3772"/>
    </p:cViewPr>
  </p:sorterViewPr>
  <p:notesViewPr>
    <p:cSldViewPr snapToGrid="0"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microsoft.com/office/2018/10/relationships/authors" Target="author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4198972-73C8-9327-0850-18A64251345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955A2EB-01C3-20E0-FF45-07CCC86724F5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D1EC30-5B0B-48D0-A1A8-66A96720DF24}" type="datetimeFigureOut">
              <a:rPr lang="en-US" smtClean="0"/>
              <a:t>5/20/2026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1C50A84-CDF8-9D1C-7599-D1B543581C0F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BAAFBD2-1F7B-DB18-5994-6D22C6743F9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8FBFCE-2205-4B9C-81E5-532E0690D8C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873119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F68A4D-42A7-45F7-9930-00E8DCB48D7E}" type="datetimeFigureOut">
              <a:rPr lang="en-US" smtClean="0"/>
              <a:t>5/20/2026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DD6F49-EBB7-4CCF-97A8-E526BB28BB6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71936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3" Type="http://schemas.microsoft.com/office/2007/relationships/hdphoto" Target="../media/hdphoto1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3" Type="http://schemas.microsoft.com/office/2007/relationships/hdphoto" Target="../media/hdphoto13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3" Type="http://schemas.microsoft.com/office/2007/relationships/hdphoto" Target="../media/hdphoto14.wdp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3" Type="http://schemas.microsoft.com/office/2007/relationships/hdphoto" Target="../media/hdphoto14.wdp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3" Type="http://schemas.microsoft.com/office/2007/relationships/hdphoto" Target="../media/hdphoto15.wdp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3" Type="http://schemas.microsoft.com/office/2007/relationships/hdphoto" Target="../media/hdphoto16.wdp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3" Type="http://schemas.microsoft.com/office/2007/relationships/hdphoto" Target="../media/hdphoto17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6.xml.rels><?xml version="1.0" encoding="UTF-8" standalone="yes"?>
<Relationships xmlns="http://schemas.openxmlformats.org/package/2006/relationships"><Relationship Id="rId3" Type="http://schemas.microsoft.com/office/2007/relationships/hdphoto" Target="../media/hdphoto18.wdp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855720" y="1605915"/>
            <a:ext cx="4480560" cy="2468880"/>
          </a:xfrm>
        </p:spPr>
        <p:txBody>
          <a:bodyPr anchor="b" anchorCtr="0">
            <a:normAutofit/>
          </a:bodyPr>
          <a:lstStyle>
            <a:lvl1pPr algn="ctr">
              <a:lnSpc>
                <a:spcPct val="100000"/>
              </a:lnSpc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21480" y="4245427"/>
            <a:ext cx="3749040" cy="1463040"/>
          </a:xfrm>
        </p:spPr>
        <p:txBody>
          <a:bodyPr anchor="t" anchorCtr="0">
            <a:norm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185E30E4-6ABC-717D-EDA7-C6A92FCDB0F6}"/>
              </a:ext>
            </a:extLst>
          </p:cNvPr>
          <p:cNvSpPr>
            <a:spLocks noChangeAspect="1"/>
          </p:cNvSpPr>
          <p:nvPr userDrawn="1"/>
        </p:nvSpPr>
        <p:spPr>
          <a:xfrm>
            <a:off x="3069336" y="402336"/>
            <a:ext cx="6053328" cy="6053328"/>
          </a:xfrm>
          <a:prstGeom prst="ellipse">
            <a:avLst/>
          </a:prstGeom>
          <a:noFill/>
          <a:ln w="63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A06B797E-AAB7-2FA3-8ADB-E0218F350D22}"/>
              </a:ext>
            </a:extLst>
          </p:cNvPr>
          <p:cNvCxnSpPr>
            <a:cxnSpLocks/>
          </p:cNvCxnSpPr>
          <p:nvPr/>
        </p:nvCxnSpPr>
        <p:spPr>
          <a:xfrm flipV="1">
            <a:off x="6096000" y="0"/>
            <a:ext cx="0" cy="40233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8E586E34-FF91-68B8-CAEC-F84AD2DEEDB2}"/>
              </a:ext>
            </a:extLst>
          </p:cNvPr>
          <p:cNvCxnSpPr>
            <a:cxnSpLocks/>
          </p:cNvCxnSpPr>
          <p:nvPr userDrawn="1"/>
        </p:nvCxnSpPr>
        <p:spPr>
          <a:xfrm flipV="1">
            <a:off x="6096000" y="6455664"/>
            <a:ext cx="0" cy="40233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" name="Group 12">
            <a:extLst>
              <a:ext uri="{FF2B5EF4-FFF2-40B4-BE49-F238E27FC236}">
                <a16:creationId xmlns:a16="http://schemas.microsoft.com/office/drawing/2014/main" id="{CE8CCB10-9F99-49CE-839A-D1D1C8B51CC8}"/>
              </a:ext>
            </a:extLst>
          </p:cNvPr>
          <p:cNvGrpSpPr/>
          <p:nvPr userDrawn="1"/>
        </p:nvGrpSpPr>
        <p:grpSpPr>
          <a:xfrm>
            <a:off x="803185" y="0"/>
            <a:ext cx="10585629" cy="6858000"/>
            <a:chOff x="803185" y="0"/>
            <a:chExt cx="10585629" cy="6858000"/>
          </a:xfrm>
        </p:grpSpPr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B72BBAB3-D3B1-A927-AFB7-E23615F2CD58}"/>
                </a:ext>
              </a:extLst>
            </p:cNvPr>
            <p:cNvCxnSpPr/>
            <p:nvPr/>
          </p:nvCxnSpPr>
          <p:spPr>
            <a:xfrm>
              <a:off x="804672" y="0"/>
              <a:ext cx="0" cy="685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3A581A57-E7BF-DC2D-2E40-FD3FB95BA77E}"/>
                </a:ext>
              </a:extLst>
            </p:cNvPr>
            <p:cNvCxnSpPr>
              <a:cxnSpLocks/>
            </p:cNvCxnSpPr>
            <p:nvPr/>
          </p:nvCxnSpPr>
          <p:spPr>
            <a:xfrm>
              <a:off x="803185" y="393192"/>
              <a:ext cx="1058414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18602E52-B25B-C787-B432-FAE138B19417}"/>
                </a:ext>
              </a:extLst>
            </p:cNvPr>
            <p:cNvCxnSpPr>
              <a:cxnSpLocks/>
            </p:cNvCxnSpPr>
            <p:nvPr/>
          </p:nvCxnSpPr>
          <p:spPr>
            <a:xfrm>
              <a:off x="11388814" y="0"/>
              <a:ext cx="0" cy="685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2213978C-81F6-A536-CE48-A5BCDCD8424B}"/>
                </a:ext>
              </a:extLst>
            </p:cNvPr>
            <p:cNvCxnSpPr>
              <a:cxnSpLocks/>
            </p:cNvCxnSpPr>
            <p:nvPr/>
          </p:nvCxnSpPr>
          <p:spPr>
            <a:xfrm>
              <a:off x="803185" y="6452119"/>
              <a:ext cx="1058414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93310469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>
            <a:extLst>
              <a:ext uri="{FF2B5EF4-FFF2-40B4-BE49-F238E27FC236}">
                <a16:creationId xmlns:a16="http://schemas.microsoft.com/office/drawing/2014/main" id="{1170C3BF-B703-4A66-2FFE-1FD2365D0D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640080"/>
            <a:ext cx="10058400" cy="777239"/>
          </a:xfrm>
        </p:spPr>
        <p:txBody>
          <a:bodyPr anchor="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16" name="Content Placeholder 15">
            <a:extLst>
              <a:ext uri="{FF2B5EF4-FFF2-40B4-BE49-F238E27FC236}">
                <a16:creationId xmlns:a16="http://schemas.microsoft.com/office/drawing/2014/main" id="{01884465-7638-4041-56EF-684A60E846D0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1069848" y="1463040"/>
            <a:ext cx="10052050" cy="4754563"/>
          </a:xfrm>
        </p:spPr>
        <p:txBody>
          <a:bodyPr>
            <a:norm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927C0DEB-4AE1-EA4D-826D-E3C22802B942}" type="datetime1">
              <a:rPr lang="en-US" smtClean="0"/>
              <a:t>5/20/2026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E5E13058-C9D5-FD2D-4E13-939A67007638}"/>
              </a:ext>
            </a:extLst>
          </p:cNvPr>
          <p:cNvGrpSpPr/>
          <p:nvPr/>
        </p:nvGrpSpPr>
        <p:grpSpPr>
          <a:xfrm>
            <a:off x="803185" y="0"/>
            <a:ext cx="10585629" cy="6858000"/>
            <a:chOff x="803185" y="0"/>
            <a:chExt cx="10585629" cy="6858000"/>
          </a:xfrm>
        </p:grpSpPr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F2AF45BD-F4F0-4F29-C005-BA3BC8AF0A65}"/>
                </a:ext>
              </a:extLst>
            </p:cNvPr>
            <p:cNvCxnSpPr/>
            <p:nvPr/>
          </p:nvCxnSpPr>
          <p:spPr>
            <a:xfrm>
              <a:off x="804672" y="0"/>
              <a:ext cx="0" cy="685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8B8559CA-B25F-A779-165D-000F511BD539}"/>
                </a:ext>
              </a:extLst>
            </p:cNvPr>
            <p:cNvCxnSpPr>
              <a:cxnSpLocks/>
            </p:cNvCxnSpPr>
            <p:nvPr/>
          </p:nvCxnSpPr>
          <p:spPr>
            <a:xfrm>
              <a:off x="803185" y="393192"/>
              <a:ext cx="1058414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7076E1BB-25B4-D52E-01F1-44C64375D6F6}"/>
                </a:ext>
              </a:extLst>
            </p:cNvPr>
            <p:cNvCxnSpPr>
              <a:cxnSpLocks/>
            </p:cNvCxnSpPr>
            <p:nvPr/>
          </p:nvCxnSpPr>
          <p:spPr>
            <a:xfrm>
              <a:off x="11388814" y="0"/>
              <a:ext cx="0" cy="685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49C388FC-A0B6-481D-BEB4-876D3CFC3F71}"/>
                </a:ext>
              </a:extLst>
            </p:cNvPr>
            <p:cNvCxnSpPr>
              <a:cxnSpLocks/>
            </p:cNvCxnSpPr>
            <p:nvPr/>
          </p:nvCxnSpPr>
          <p:spPr>
            <a:xfrm>
              <a:off x="803185" y="6452119"/>
              <a:ext cx="1058414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1495051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ith Picture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5FE20B57-74C2-7AD8-6E07-D29EE6A60A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00912" y="4597404"/>
            <a:ext cx="9784077" cy="980435"/>
          </a:xfrm>
        </p:spPr>
        <p:txBody>
          <a:bodyPr anchor="b">
            <a:noAutofit/>
          </a:bodyPr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B5B8C48-05E9-5280-3F6A-22F8BCBB477E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B28025AC-332D-ADB0-3E96-03E4761BBC89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207008" y="5668963"/>
            <a:ext cx="9784842" cy="639762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B24A208E-BD69-BB12-21B8-DA405B501FA8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808258" y="404999"/>
            <a:ext cx="10575485" cy="3836802"/>
          </a:xfrm>
          <a:blipFill dpi="0" rotWithShape="1">
            <a:blip r:embed="rId2">
              <a:alphaModFix amt="25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aturation sat="0"/>
                      </a14:imgEffect>
                      <a14:imgEffect>
                        <a14:brightnessContrast bright="-27000" contrast="59000"/>
                      </a14:imgEffect>
                    </a14:imgLayer>
                  </a14:imgProps>
                </a:ext>
              </a:extLst>
            </a:blip>
            <a:srcRect/>
            <a:stretch>
              <a:fillRect t="1" b="-667"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 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AA6C9C7-A264-237A-7F3C-46E6A7A9646D}"/>
              </a:ext>
            </a:extLst>
          </p:cNvPr>
          <p:cNvSpPr>
            <a:spLocks noGrp="1"/>
          </p:cNvSpPr>
          <p:nvPr>
            <p:ph type="dt" sz="half" idx="14"/>
          </p:nvPr>
        </p:nvSpPr>
        <p:spPr>
          <a:xfrm rot="5400000">
            <a:off x="10040831" y="4203335"/>
            <a:ext cx="3494314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86A42598-CA8F-5141-9F98-7018240FA786}" type="datetime1">
              <a:rPr lang="en-US" smtClean="0"/>
              <a:t>5/20/2026</a:t>
            </a:fld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7BC820F-C031-6832-5CA0-B972903E0D5F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F5904286-3DEB-9849-219D-A085C0024794}"/>
              </a:ext>
            </a:extLst>
          </p:cNvPr>
          <p:cNvCxnSpPr>
            <a:cxnSpLocks/>
          </p:cNvCxnSpPr>
          <p:nvPr/>
        </p:nvCxnSpPr>
        <p:spPr>
          <a:xfrm>
            <a:off x="803185" y="4267354"/>
            <a:ext cx="1058414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Group 13">
            <a:extLst>
              <a:ext uri="{FF2B5EF4-FFF2-40B4-BE49-F238E27FC236}">
                <a16:creationId xmlns:a16="http://schemas.microsoft.com/office/drawing/2014/main" id="{9FCF7D0C-5069-E36A-74BE-09B74A8BDF58}"/>
              </a:ext>
            </a:extLst>
          </p:cNvPr>
          <p:cNvGrpSpPr/>
          <p:nvPr/>
        </p:nvGrpSpPr>
        <p:grpSpPr>
          <a:xfrm>
            <a:off x="803185" y="0"/>
            <a:ext cx="10585629" cy="6858000"/>
            <a:chOff x="803185" y="0"/>
            <a:chExt cx="10585629" cy="6858000"/>
          </a:xfrm>
        </p:grpSpPr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23A121A0-9E65-3E8B-DBB2-52D98873A8CC}"/>
                </a:ext>
              </a:extLst>
            </p:cNvPr>
            <p:cNvCxnSpPr/>
            <p:nvPr/>
          </p:nvCxnSpPr>
          <p:spPr>
            <a:xfrm>
              <a:off x="804672" y="0"/>
              <a:ext cx="0" cy="685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62B9F357-72AD-336C-0877-A0314E652941}"/>
                </a:ext>
              </a:extLst>
            </p:cNvPr>
            <p:cNvCxnSpPr>
              <a:cxnSpLocks/>
            </p:cNvCxnSpPr>
            <p:nvPr/>
          </p:nvCxnSpPr>
          <p:spPr>
            <a:xfrm>
              <a:off x="803185" y="393192"/>
              <a:ext cx="1058414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A373381C-AC31-FE63-FC5F-EFE48EAFF6B6}"/>
                </a:ext>
              </a:extLst>
            </p:cNvPr>
            <p:cNvCxnSpPr>
              <a:cxnSpLocks/>
            </p:cNvCxnSpPr>
            <p:nvPr/>
          </p:nvCxnSpPr>
          <p:spPr>
            <a:xfrm>
              <a:off x="11388814" y="0"/>
              <a:ext cx="0" cy="685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03AEBC41-77CA-7255-DEC2-73C82A6D4ED0}"/>
                </a:ext>
              </a:extLst>
            </p:cNvPr>
            <p:cNvCxnSpPr>
              <a:cxnSpLocks/>
            </p:cNvCxnSpPr>
            <p:nvPr/>
          </p:nvCxnSpPr>
          <p:spPr>
            <a:xfrm>
              <a:off x="803185" y="6452119"/>
              <a:ext cx="1058414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60055365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ith Picture 2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E08D1A68-0FAC-B397-3F43-E7E6DB16F9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95598" y="1126010"/>
            <a:ext cx="4668639" cy="3478778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4E97102-355A-91BC-FF97-2F2F544144E1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11" name="Text Placeholder 12">
            <a:extLst>
              <a:ext uri="{FF2B5EF4-FFF2-40B4-BE49-F238E27FC236}">
                <a16:creationId xmlns:a16="http://schemas.microsoft.com/office/drawing/2014/main" id="{94891711-2302-9D63-B25E-AF7AF07C3A8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6395598" y="4731335"/>
            <a:ext cx="4668642" cy="119372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Picture Placeholder 10">
            <a:extLst>
              <a:ext uri="{FF2B5EF4-FFF2-40B4-BE49-F238E27FC236}">
                <a16:creationId xmlns:a16="http://schemas.microsoft.com/office/drawing/2014/main" id="{391879C3-FF15-5DBC-60E1-15862E523659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804672" y="397791"/>
            <a:ext cx="5289176" cy="6053328"/>
          </a:xfrm>
          <a:blipFill dpi="0" rotWithShape="1">
            <a:blip r:embed="rId2">
              <a:alphaModFix amt="2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aturation sat="0"/>
                      </a14:imgEffect>
                      <a14:imgEffect>
                        <a14:brightnessContrast bright="-27000" contrast="59000"/>
                      </a14:imgEffect>
                    </a14:imgLayer>
                  </a14:imgProps>
                </a:ext>
              </a:extLst>
            </a:blip>
            <a:srcRect/>
            <a:stretch>
              <a:fillRect l="52" t="75" r="1"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 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EF24230-5D44-0E0B-741C-23E5B8A5067D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FF5D23C8-9820-654D-9C1E-FE1FC23DA807}" type="datetime1">
              <a:rPr lang="en-US" smtClean="0"/>
              <a:t>5/20/2026</a:t>
            </a:fld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9DF417E-29EA-8AA4-1FB6-094EEC6C1C1D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58922217-2748-2314-B47E-D795069B2538}"/>
              </a:ext>
            </a:extLst>
          </p:cNvPr>
          <p:cNvCxnSpPr>
            <a:cxnSpLocks/>
          </p:cNvCxnSpPr>
          <p:nvPr/>
        </p:nvCxnSpPr>
        <p:spPr>
          <a:xfrm>
            <a:off x="6099048" y="402336"/>
            <a:ext cx="0" cy="605332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" name="Group 12">
            <a:extLst>
              <a:ext uri="{FF2B5EF4-FFF2-40B4-BE49-F238E27FC236}">
                <a16:creationId xmlns:a16="http://schemas.microsoft.com/office/drawing/2014/main" id="{2C0D6AF0-B6F6-A093-A469-888C617C34D0}"/>
              </a:ext>
            </a:extLst>
          </p:cNvPr>
          <p:cNvGrpSpPr/>
          <p:nvPr/>
        </p:nvGrpSpPr>
        <p:grpSpPr>
          <a:xfrm>
            <a:off x="803185" y="0"/>
            <a:ext cx="10585629" cy="6858000"/>
            <a:chOff x="803185" y="0"/>
            <a:chExt cx="10585629" cy="6858000"/>
          </a:xfrm>
        </p:grpSpPr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D46E95A7-955E-FC5B-D104-EC6701D6FA60}"/>
                </a:ext>
              </a:extLst>
            </p:cNvPr>
            <p:cNvCxnSpPr/>
            <p:nvPr/>
          </p:nvCxnSpPr>
          <p:spPr>
            <a:xfrm>
              <a:off x="804672" y="0"/>
              <a:ext cx="0" cy="685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4445FC1A-7536-FA20-E5DC-2D810097554F}"/>
                </a:ext>
              </a:extLst>
            </p:cNvPr>
            <p:cNvCxnSpPr>
              <a:cxnSpLocks/>
            </p:cNvCxnSpPr>
            <p:nvPr/>
          </p:nvCxnSpPr>
          <p:spPr>
            <a:xfrm>
              <a:off x="803185" y="393192"/>
              <a:ext cx="1058414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1BB12FF6-F32F-DFCA-9885-6FE91F1A8A35}"/>
                </a:ext>
              </a:extLst>
            </p:cNvPr>
            <p:cNvCxnSpPr>
              <a:cxnSpLocks/>
            </p:cNvCxnSpPr>
            <p:nvPr/>
          </p:nvCxnSpPr>
          <p:spPr>
            <a:xfrm>
              <a:off x="11388814" y="0"/>
              <a:ext cx="0" cy="685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7FE863DC-51BC-8D1D-3164-799EBBDAD6F0}"/>
                </a:ext>
              </a:extLst>
            </p:cNvPr>
            <p:cNvCxnSpPr>
              <a:cxnSpLocks/>
            </p:cNvCxnSpPr>
            <p:nvPr/>
          </p:nvCxnSpPr>
          <p:spPr>
            <a:xfrm>
              <a:off x="803185" y="6452119"/>
              <a:ext cx="1058414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92714159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ith Picture 3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>
            <a:extLst>
              <a:ext uri="{FF2B5EF4-FFF2-40B4-BE49-F238E27FC236}">
                <a16:creationId xmlns:a16="http://schemas.microsoft.com/office/drawing/2014/main" id="{7E3D082D-5D35-2F9F-90C3-021CD2158B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06418" y="782840"/>
            <a:ext cx="4572587" cy="3661142"/>
          </a:xfrm>
        </p:spPr>
        <p:txBody>
          <a:bodyPr>
            <a:normAutofit/>
          </a:bodyPr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8AA1BC-11EF-D28B-C0E1-F2D685AF722E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16" name="Text Placeholder 12">
            <a:extLst>
              <a:ext uri="{FF2B5EF4-FFF2-40B4-BE49-F238E27FC236}">
                <a16:creationId xmlns:a16="http://schemas.microsoft.com/office/drawing/2014/main" id="{5B07658D-2C15-0859-FC14-231204836C51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207008" y="4663439"/>
            <a:ext cx="4571996" cy="1380739"/>
          </a:xfrm>
        </p:spPr>
        <p:txBody>
          <a:bodyPr anchor="b">
            <a:normAutofit/>
          </a:bodyPr>
          <a:lstStyle>
            <a:lvl1pPr marL="0" indent="0">
              <a:buNone/>
              <a:defRPr sz="20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Picture Placeholder 10">
            <a:extLst>
              <a:ext uri="{FF2B5EF4-FFF2-40B4-BE49-F238E27FC236}">
                <a16:creationId xmlns:a16="http://schemas.microsoft.com/office/drawing/2014/main" id="{3565B300-A92A-F114-82AF-D815794F430F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6099048" y="402336"/>
            <a:ext cx="5289176" cy="6053328"/>
          </a:xfrm>
          <a:blipFill dpi="0" rotWithShape="1">
            <a:blip r:embed="rId2">
              <a:alphaModFix amt="2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aturation sat="0"/>
                      </a14:imgEffect>
                      <a14:imgEffect>
                        <a14:brightnessContrast bright="-27000" contrast="59000"/>
                      </a14:imgEffect>
                    </a14:imgLayer>
                  </a14:imgProps>
                </a:ext>
              </a:extLst>
            </a:blip>
            <a:srcRect/>
            <a:stretch>
              <a:fillRect b="1"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 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97B55B-A218-74B5-0BEE-22235E9B8B72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763C345D-F56F-0743-AB88-4EB3E35EF63D}" type="datetime1">
              <a:rPr lang="en-US" smtClean="0"/>
              <a:t>5/20/2026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210BF7-333F-24FE-D2DF-7331FF965889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BCC99E2D-452C-18BB-7BBF-6B7623C54B61}"/>
              </a:ext>
            </a:extLst>
          </p:cNvPr>
          <p:cNvCxnSpPr/>
          <p:nvPr/>
        </p:nvCxnSpPr>
        <p:spPr>
          <a:xfrm>
            <a:off x="6099048" y="402336"/>
            <a:ext cx="0" cy="605332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" name="Group 6">
            <a:extLst>
              <a:ext uri="{FF2B5EF4-FFF2-40B4-BE49-F238E27FC236}">
                <a16:creationId xmlns:a16="http://schemas.microsoft.com/office/drawing/2014/main" id="{BEF9994A-73A8-CE11-7B98-7EA7C4CD1EA5}"/>
              </a:ext>
            </a:extLst>
          </p:cNvPr>
          <p:cNvGrpSpPr/>
          <p:nvPr userDrawn="1"/>
        </p:nvGrpSpPr>
        <p:grpSpPr>
          <a:xfrm>
            <a:off x="803185" y="0"/>
            <a:ext cx="10585629" cy="6858000"/>
            <a:chOff x="803185" y="0"/>
            <a:chExt cx="10585629" cy="6858000"/>
          </a:xfrm>
        </p:grpSpPr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C7A9A682-C17C-6F60-46E3-F77E33DAF300}"/>
                </a:ext>
              </a:extLst>
            </p:cNvPr>
            <p:cNvCxnSpPr/>
            <p:nvPr/>
          </p:nvCxnSpPr>
          <p:spPr>
            <a:xfrm>
              <a:off x="804672" y="0"/>
              <a:ext cx="0" cy="685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D5C5B78E-1DDD-2C3B-5815-0AA0E821DFC7}"/>
                </a:ext>
              </a:extLst>
            </p:cNvPr>
            <p:cNvCxnSpPr>
              <a:cxnSpLocks/>
            </p:cNvCxnSpPr>
            <p:nvPr/>
          </p:nvCxnSpPr>
          <p:spPr>
            <a:xfrm>
              <a:off x="803185" y="393192"/>
              <a:ext cx="1058414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661B8608-E98C-230E-455F-2EB092A04E7E}"/>
                </a:ext>
              </a:extLst>
            </p:cNvPr>
            <p:cNvCxnSpPr>
              <a:cxnSpLocks/>
            </p:cNvCxnSpPr>
            <p:nvPr/>
          </p:nvCxnSpPr>
          <p:spPr>
            <a:xfrm>
              <a:off x="11388814" y="0"/>
              <a:ext cx="0" cy="685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3AD2C4CF-5F74-8957-6184-413A56C8EDF9}"/>
                </a:ext>
              </a:extLst>
            </p:cNvPr>
            <p:cNvCxnSpPr>
              <a:cxnSpLocks/>
            </p:cNvCxnSpPr>
            <p:nvPr/>
          </p:nvCxnSpPr>
          <p:spPr>
            <a:xfrm>
              <a:off x="803185" y="6452119"/>
              <a:ext cx="1058414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39368828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ith Picture 4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>
            <a:extLst>
              <a:ext uri="{FF2B5EF4-FFF2-40B4-BE49-F238E27FC236}">
                <a16:creationId xmlns:a16="http://schemas.microsoft.com/office/drawing/2014/main" id="{2C0D6AF0-B6F6-A093-A469-888C617C34D0}"/>
              </a:ext>
            </a:extLst>
          </p:cNvPr>
          <p:cNvGrpSpPr/>
          <p:nvPr/>
        </p:nvGrpSpPr>
        <p:grpSpPr>
          <a:xfrm>
            <a:off x="803185" y="0"/>
            <a:ext cx="10585629" cy="6858000"/>
            <a:chOff x="803185" y="0"/>
            <a:chExt cx="10585629" cy="6858000"/>
          </a:xfrm>
        </p:grpSpPr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D46E95A7-955E-FC5B-D104-EC6701D6FA60}"/>
                </a:ext>
              </a:extLst>
            </p:cNvPr>
            <p:cNvCxnSpPr/>
            <p:nvPr/>
          </p:nvCxnSpPr>
          <p:spPr>
            <a:xfrm>
              <a:off x="804672" y="0"/>
              <a:ext cx="0" cy="685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4445FC1A-7536-FA20-E5DC-2D810097554F}"/>
                </a:ext>
              </a:extLst>
            </p:cNvPr>
            <p:cNvCxnSpPr>
              <a:cxnSpLocks/>
            </p:cNvCxnSpPr>
            <p:nvPr/>
          </p:nvCxnSpPr>
          <p:spPr>
            <a:xfrm>
              <a:off x="803185" y="393192"/>
              <a:ext cx="1058414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1BB12FF6-F32F-DFCA-9885-6FE91F1A8A35}"/>
                </a:ext>
              </a:extLst>
            </p:cNvPr>
            <p:cNvCxnSpPr>
              <a:cxnSpLocks/>
            </p:cNvCxnSpPr>
            <p:nvPr/>
          </p:nvCxnSpPr>
          <p:spPr>
            <a:xfrm>
              <a:off x="11388814" y="0"/>
              <a:ext cx="0" cy="685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7FE863DC-51BC-8D1D-3164-799EBBDAD6F0}"/>
                </a:ext>
              </a:extLst>
            </p:cNvPr>
            <p:cNvCxnSpPr>
              <a:cxnSpLocks/>
            </p:cNvCxnSpPr>
            <p:nvPr/>
          </p:nvCxnSpPr>
          <p:spPr>
            <a:xfrm>
              <a:off x="803185" y="6452119"/>
              <a:ext cx="1058414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58922217-2748-2314-B47E-D795069B2538}"/>
              </a:ext>
            </a:extLst>
          </p:cNvPr>
          <p:cNvCxnSpPr>
            <a:cxnSpLocks/>
          </p:cNvCxnSpPr>
          <p:nvPr/>
        </p:nvCxnSpPr>
        <p:spPr>
          <a:xfrm>
            <a:off x="6099048" y="402336"/>
            <a:ext cx="0" cy="605332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itle 3">
            <a:extLst>
              <a:ext uri="{FF2B5EF4-FFF2-40B4-BE49-F238E27FC236}">
                <a16:creationId xmlns:a16="http://schemas.microsoft.com/office/drawing/2014/main" id="{0DB7B0F2-3D52-79E2-8444-B82E34B568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0" y="786384"/>
            <a:ext cx="4668637" cy="3460492"/>
          </a:xfrm>
        </p:spPr>
        <p:txBody>
          <a:bodyPr>
            <a:normAutofit/>
          </a:bodyPr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4E97102-355A-91BC-FF97-2F2F544144E1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10" name="Picture Placeholder 10">
            <a:extLst>
              <a:ext uri="{FF2B5EF4-FFF2-40B4-BE49-F238E27FC236}">
                <a16:creationId xmlns:a16="http://schemas.microsoft.com/office/drawing/2014/main" id="{391879C3-FF15-5DBC-60E1-15862E523659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804672" y="397791"/>
            <a:ext cx="5289176" cy="6053328"/>
          </a:xfrm>
          <a:blipFill dpi="0" rotWithShape="1">
            <a:blip r:embed="rId2">
              <a:alphaModFix amt="2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aturation sat="0"/>
                      </a14:imgEffect>
                      <a14:imgEffect>
                        <a14:brightnessContrast bright="-27000" contrast="59000"/>
                      </a14:imgEffect>
                    </a14:imgLayer>
                  </a14:imgProps>
                </a:ext>
              </a:extLst>
            </a:blip>
            <a:srcRect/>
            <a:stretch>
              <a:fillRect l="52" t="75" r="1"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   </a:t>
            </a:r>
          </a:p>
        </p:txBody>
      </p:sp>
      <p:sp>
        <p:nvSpPr>
          <p:cNvPr id="6" name="Text Placeholder 12">
            <a:extLst>
              <a:ext uri="{FF2B5EF4-FFF2-40B4-BE49-F238E27FC236}">
                <a16:creationId xmlns:a16="http://schemas.microsoft.com/office/drawing/2014/main" id="{944F125D-7632-1E4B-E35B-4A1B552FC872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6395599" y="4663439"/>
            <a:ext cx="4668641" cy="1380744"/>
          </a:xfrm>
        </p:spPr>
        <p:txBody>
          <a:bodyPr anchor="b">
            <a:normAutofit/>
          </a:bodyPr>
          <a:lstStyle>
            <a:lvl1pPr marL="0" indent="0">
              <a:buNone/>
              <a:defRPr sz="20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EF24230-5D44-0E0B-741C-23E5B8A5067D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FF5D23C8-9820-654D-9C1E-FE1FC23DA807}" type="datetime1">
              <a:rPr lang="en-US" smtClean="0"/>
              <a:t>5/20/2026</a:t>
            </a:fld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9DF417E-29EA-8AA4-1FB6-094EEC6C1C1D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035732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2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008E949C-4552-505B-2374-1AD98378AB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07007" y="786382"/>
            <a:ext cx="7589520" cy="3474721"/>
          </a:xfrm>
        </p:spPr>
        <p:txBody>
          <a:bodyPr>
            <a:noAutofit/>
          </a:bodyPr>
          <a:lstStyle>
            <a:lvl1pPr>
              <a:defRPr sz="7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10" name="Text Placeholder 12">
            <a:extLst>
              <a:ext uri="{FF2B5EF4-FFF2-40B4-BE49-F238E27FC236}">
                <a16:creationId xmlns:a16="http://schemas.microsoft.com/office/drawing/2014/main" id="{96AD6200-A62D-83E5-67FF-7C9D21BC40D3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207007" y="4480561"/>
            <a:ext cx="6655519" cy="1563618"/>
          </a:xfrm>
        </p:spPr>
        <p:txBody>
          <a:bodyPr anchor="b">
            <a:normAutofit/>
          </a:bodyPr>
          <a:lstStyle>
            <a:lvl1pPr marL="0" indent="0">
              <a:buNone/>
              <a:defRPr sz="20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5594B28A-4C74-C14A-960D-ABD28BCC0EB4}" type="datetime1">
              <a:rPr lang="en-US" smtClean="0"/>
              <a:t>5/20/2026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FFF68E49-FB2F-EE46-BBC5-687EFFAC5B44}"/>
              </a:ext>
            </a:extLst>
          </p:cNvPr>
          <p:cNvGrpSpPr/>
          <p:nvPr userDrawn="1"/>
        </p:nvGrpSpPr>
        <p:grpSpPr>
          <a:xfrm>
            <a:off x="803185" y="0"/>
            <a:ext cx="10585629" cy="6858000"/>
            <a:chOff x="803185" y="0"/>
            <a:chExt cx="10585629" cy="6858000"/>
          </a:xfrm>
        </p:grpSpPr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3A684535-D8D6-3C5C-2F48-CF561A535894}"/>
                </a:ext>
              </a:extLst>
            </p:cNvPr>
            <p:cNvCxnSpPr/>
            <p:nvPr/>
          </p:nvCxnSpPr>
          <p:spPr>
            <a:xfrm>
              <a:off x="804672" y="0"/>
              <a:ext cx="0" cy="685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A053CEFA-651F-E217-0B0C-E52881B35E21}"/>
                </a:ext>
              </a:extLst>
            </p:cNvPr>
            <p:cNvCxnSpPr>
              <a:cxnSpLocks/>
            </p:cNvCxnSpPr>
            <p:nvPr/>
          </p:nvCxnSpPr>
          <p:spPr>
            <a:xfrm>
              <a:off x="803185" y="393192"/>
              <a:ext cx="1058414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921F9794-829E-FFF3-35B9-FBE57045076F}"/>
                </a:ext>
              </a:extLst>
            </p:cNvPr>
            <p:cNvCxnSpPr>
              <a:cxnSpLocks/>
            </p:cNvCxnSpPr>
            <p:nvPr/>
          </p:nvCxnSpPr>
          <p:spPr>
            <a:xfrm>
              <a:off x="11388814" y="0"/>
              <a:ext cx="0" cy="685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51C86891-1380-AD13-7BB7-52F437FF17F5}"/>
                </a:ext>
              </a:extLst>
            </p:cNvPr>
            <p:cNvCxnSpPr>
              <a:cxnSpLocks/>
            </p:cNvCxnSpPr>
            <p:nvPr/>
          </p:nvCxnSpPr>
          <p:spPr>
            <a:xfrm>
              <a:off x="803185" y="6452119"/>
              <a:ext cx="1058414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12931566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3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B89E9313-4D10-F4B7-8D91-79EDA5D772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07004" y="1073329"/>
            <a:ext cx="7876287" cy="3592629"/>
          </a:xfrm>
        </p:spPr>
        <p:txBody>
          <a:bodyPr anchor="b">
            <a:normAutofit/>
          </a:bodyPr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10" name="Text Placeholder 12">
            <a:extLst>
              <a:ext uri="{FF2B5EF4-FFF2-40B4-BE49-F238E27FC236}">
                <a16:creationId xmlns:a16="http://schemas.microsoft.com/office/drawing/2014/main" id="{9CF64426-6D11-A40D-4E5E-20B779D81EA7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207007" y="4715111"/>
            <a:ext cx="7375466" cy="1014984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CD23C-B1EB-604C-96F1-0CF64015D152}" type="datetime1">
              <a:rPr lang="en-US" smtClean="0"/>
              <a:t>5/20/2026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54162085-B82B-D70C-0D7A-22C4D7233FBB}"/>
              </a:ext>
            </a:extLst>
          </p:cNvPr>
          <p:cNvGrpSpPr/>
          <p:nvPr userDrawn="1"/>
        </p:nvGrpSpPr>
        <p:grpSpPr>
          <a:xfrm>
            <a:off x="803185" y="0"/>
            <a:ext cx="10585629" cy="6858000"/>
            <a:chOff x="803185" y="0"/>
            <a:chExt cx="10585629" cy="6858000"/>
          </a:xfrm>
        </p:grpSpPr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9B9AC621-2F3F-131D-52E8-A49842375418}"/>
                </a:ext>
              </a:extLst>
            </p:cNvPr>
            <p:cNvCxnSpPr/>
            <p:nvPr/>
          </p:nvCxnSpPr>
          <p:spPr>
            <a:xfrm>
              <a:off x="804672" y="0"/>
              <a:ext cx="0" cy="685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D3C01039-2702-D6CF-0CAF-7BDB73F16575}"/>
                </a:ext>
              </a:extLst>
            </p:cNvPr>
            <p:cNvCxnSpPr>
              <a:cxnSpLocks/>
            </p:cNvCxnSpPr>
            <p:nvPr/>
          </p:nvCxnSpPr>
          <p:spPr>
            <a:xfrm>
              <a:off x="803185" y="393192"/>
              <a:ext cx="1058414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176C98EB-F220-E16C-9F07-94D78E1A08D0}"/>
                </a:ext>
              </a:extLst>
            </p:cNvPr>
            <p:cNvCxnSpPr>
              <a:cxnSpLocks/>
            </p:cNvCxnSpPr>
            <p:nvPr/>
          </p:nvCxnSpPr>
          <p:spPr>
            <a:xfrm>
              <a:off x="11388814" y="0"/>
              <a:ext cx="0" cy="685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BF953B0C-5FF3-5CCF-848F-BB45DDA545A2}"/>
                </a:ext>
              </a:extLst>
            </p:cNvPr>
            <p:cNvCxnSpPr>
              <a:cxnSpLocks/>
            </p:cNvCxnSpPr>
            <p:nvPr/>
          </p:nvCxnSpPr>
          <p:spPr>
            <a:xfrm>
              <a:off x="803185" y="6452119"/>
              <a:ext cx="1058414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55030021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95400" y="1005840"/>
            <a:ext cx="9601200" cy="2621154"/>
          </a:xfrm>
        </p:spPr>
        <p:txBody>
          <a:bodyPr anchor="b" anchorCtr="0">
            <a:normAutofit/>
          </a:bodyPr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95400" y="3749039"/>
            <a:ext cx="9601200" cy="2103120"/>
          </a:xfrm>
        </p:spPr>
        <p:txBody>
          <a:bodyPr anchor="t" anchorCtr="0">
            <a:normAutofit/>
          </a:bodyPr>
          <a:lstStyle>
            <a:lvl1pPr marL="0" indent="0" algn="ctr">
              <a:buNone/>
              <a:defRPr sz="22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11430-0446-F343-817C-D9D2C78891B0}" type="datetime1">
              <a:rPr lang="en-US" smtClean="0"/>
              <a:t>5/20/2026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52FAD7B-9B0A-857E-5CD0-3E3F44C18648}"/>
              </a:ext>
            </a:extLst>
          </p:cNvPr>
          <p:cNvGrpSpPr/>
          <p:nvPr userDrawn="1"/>
        </p:nvGrpSpPr>
        <p:grpSpPr>
          <a:xfrm>
            <a:off x="803185" y="0"/>
            <a:ext cx="10585629" cy="6858000"/>
            <a:chOff x="803185" y="0"/>
            <a:chExt cx="10585629" cy="6858000"/>
          </a:xfrm>
        </p:grpSpPr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C00D7A0C-A4FC-D6C3-FB54-CEA8FB8E5330}"/>
                </a:ext>
              </a:extLst>
            </p:cNvPr>
            <p:cNvCxnSpPr/>
            <p:nvPr/>
          </p:nvCxnSpPr>
          <p:spPr>
            <a:xfrm>
              <a:off x="804672" y="0"/>
              <a:ext cx="0" cy="685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54A9338F-57CD-1C5E-080E-1648C5C9F927}"/>
                </a:ext>
              </a:extLst>
            </p:cNvPr>
            <p:cNvCxnSpPr>
              <a:cxnSpLocks/>
            </p:cNvCxnSpPr>
            <p:nvPr/>
          </p:nvCxnSpPr>
          <p:spPr>
            <a:xfrm>
              <a:off x="803185" y="393192"/>
              <a:ext cx="1058414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A9DEB5BD-7064-53F1-55A5-85BC50666D0B}"/>
                </a:ext>
              </a:extLst>
            </p:cNvPr>
            <p:cNvCxnSpPr>
              <a:cxnSpLocks/>
            </p:cNvCxnSpPr>
            <p:nvPr/>
          </p:nvCxnSpPr>
          <p:spPr>
            <a:xfrm>
              <a:off x="11388814" y="0"/>
              <a:ext cx="0" cy="685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C943BB38-B6FB-D943-9359-FE7ED3ABB291}"/>
                </a:ext>
              </a:extLst>
            </p:cNvPr>
            <p:cNvCxnSpPr>
              <a:cxnSpLocks/>
            </p:cNvCxnSpPr>
            <p:nvPr/>
          </p:nvCxnSpPr>
          <p:spPr>
            <a:xfrm>
              <a:off x="803185" y="6452119"/>
              <a:ext cx="1058414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05266204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5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130040" y="2103120"/>
            <a:ext cx="3931920" cy="2011680"/>
          </a:xfrm>
        </p:spPr>
        <p:txBody>
          <a:bodyPr anchor="b" anchorCtr="0">
            <a:noAutofit/>
          </a:bodyPr>
          <a:lstStyle>
            <a:lvl1pPr algn="ctr">
              <a:lnSpc>
                <a:spcPct val="100000"/>
              </a:lnSpc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724400" y="4177393"/>
            <a:ext cx="2743200" cy="1097280"/>
          </a:xfrm>
        </p:spPr>
        <p:txBody>
          <a:bodyPr anchor="t" anchorCtr="0">
            <a:normAutofit/>
          </a:bodyPr>
          <a:lstStyle>
            <a:lvl1pPr marL="0" indent="0" algn="ctr">
              <a:buNone/>
              <a:defRPr sz="16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8539BFE6-4C9C-5B1E-ED2D-D672723D9480}"/>
              </a:ext>
            </a:extLst>
          </p:cNvPr>
          <p:cNvGrpSpPr/>
          <p:nvPr userDrawn="1"/>
        </p:nvGrpSpPr>
        <p:grpSpPr>
          <a:xfrm>
            <a:off x="795290" y="400467"/>
            <a:ext cx="10603299" cy="6052793"/>
            <a:chOff x="795290" y="400467"/>
            <a:chExt cx="10603299" cy="6052793"/>
          </a:xfrm>
        </p:grpSpPr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8E4F5756-0D00-A0C9-4813-70C9B7C191EE}"/>
                </a:ext>
              </a:extLst>
            </p:cNvPr>
            <p:cNvCxnSpPr>
              <a:cxnSpLocks/>
            </p:cNvCxnSpPr>
            <p:nvPr/>
          </p:nvCxnSpPr>
          <p:spPr>
            <a:xfrm>
              <a:off x="797169" y="966343"/>
              <a:ext cx="1060142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0B2B78D9-04A0-2DE2-227F-950F1640461C}"/>
                </a:ext>
              </a:extLst>
            </p:cNvPr>
            <p:cNvCxnSpPr>
              <a:cxnSpLocks/>
            </p:cNvCxnSpPr>
            <p:nvPr/>
          </p:nvCxnSpPr>
          <p:spPr>
            <a:xfrm>
              <a:off x="795290" y="5893973"/>
              <a:ext cx="1060142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5F1CFAC1-EF4C-3A94-56C0-11F4FA3BBF8D}"/>
                </a:ext>
              </a:extLst>
            </p:cNvPr>
            <p:cNvCxnSpPr>
              <a:cxnSpLocks/>
            </p:cNvCxnSpPr>
            <p:nvPr/>
          </p:nvCxnSpPr>
          <p:spPr>
            <a:xfrm>
              <a:off x="6096000" y="400467"/>
              <a:ext cx="0" cy="565876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58629CBD-3927-3D28-1F30-9F6EA7453827}"/>
                </a:ext>
              </a:extLst>
            </p:cNvPr>
            <p:cNvCxnSpPr>
              <a:cxnSpLocks/>
            </p:cNvCxnSpPr>
            <p:nvPr/>
          </p:nvCxnSpPr>
          <p:spPr>
            <a:xfrm>
              <a:off x="6096000" y="5887384"/>
              <a:ext cx="0" cy="565876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Oval 10">
            <a:extLst>
              <a:ext uri="{FF2B5EF4-FFF2-40B4-BE49-F238E27FC236}">
                <a16:creationId xmlns:a16="http://schemas.microsoft.com/office/drawing/2014/main" id="{588387A3-E4C6-1FA3-B53D-8321DABF7F57}"/>
              </a:ext>
            </a:extLst>
          </p:cNvPr>
          <p:cNvSpPr/>
          <p:nvPr userDrawn="1"/>
        </p:nvSpPr>
        <p:spPr>
          <a:xfrm>
            <a:off x="3635480" y="966343"/>
            <a:ext cx="4921041" cy="4921041"/>
          </a:xfrm>
          <a:prstGeom prst="ellipse">
            <a:avLst/>
          </a:prstGeom>
          <a:noFill/>
          <a:ln w="63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CD347A20-E5CE-D48A-532A-43A9AE6D845E}"/>
              </a:ext>
            </a:extLst>
          </p:cNvPr>
          <p:cNvGrpSpPr/>
          <p:nvPr userDrawn="1"/>
        </p:nvGrpSpPr>
        <p:grpSpPr>
          <a:xfrm>
            <a:off x="803185" y="0"/>
            <a:ext cx="10585629" cy="6858000"/>
            <a:chOff x="803185" y="0"/>
            <a:chExt cx="10585629" cy="6858000"/>
          </a:xfrm>
        </p:grpSpPr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010530ED-939C-9AE3-E2AA-C67A3BAE2302}"/>
                </a:ext>
              </a:extLst>
            </p:cNvPr>
            <p:cNvCxnSpPr/>
            <p:nvPr/>
          </p:nvCxnSpPr>
          <p:spPr>
            <a:xfrm>
              <a:off x="804672" y="0"/>
              <a:ext cx="0" cy="685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61E0B585-5421-AB6C-F2B4-387F4FCC3B84}"/>
                </a:ext>
              </a:extLst>
            </p:cNvPr>
            <p:cNvCxnSpPr>
              <a:cxnSpLocks/>
            </p:cNvCxnSpPr>
            <p:nvPr/>
          </p:nvCxnSpPr>
          <p:spPr>
            <a:xfrm>
              <a:off x="803185" y="393192"/>
              <a:ext cx="1058414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47F59087-71C3-F7D4-40F9-C5030341EBF9}"/>
                </a:ext>
              </a:extLst>
            </p:cNvPr>
            <p:cNvCxnSpPr>
              <a:cxnSpLocks/>
            </p:cNvCxnSpPr>
            <p:nvPr/>
          </p:nvCxnSpPr>
          <p:spPr>
            <a:xfrm>
              <a:off x="11388814" y="0"/>
              <a:ext cx="0" cy="685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511F614F-4E8C-C510-F9CA-18D5C8F80009}"/>
                </a:ext>
              </a:extLst>
            </p:cNvPr>
            <p:cNvCxnSpPr>
              <a:cxnSpLocks/>
            </p:cNvCxnSpPr>
            <p:nvPr/>
          </p:nvCxnSpPr>
          <p:spPr>
            <a:xfrm>
              <a:off x="803185" y="6452119"/>
              <a:ext cx="1058414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8488208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09800" y="1143000"/>
            <a:ext cx="7772400" cy="4572000"/>
          </a:xfrm>
        </p:spPr>
        <p:txBody>
          <a:bodyPr anchor="ctr" anchorCtr="0">
            <a:normAutofit/>
          </a:bodyPr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9FF77-C2BC-3842-9757-C2EBADB34099}" type="datetime1">
              <a:rPr lang="en-US" smtClean="0"/>
              <a:t>5/20/2026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48F319F3-7ADB-A297-31E7-B4ECAED75F6F}"/>
              </a:ext>
            </a:extLst>
          </p:cNvPr>
          <p:cNvGrpSpPr/>
          <p:nvPr/>
        </p:nvGrpSpPr>
        <p:grpSpPr>
          <a:xfrm>
            <a:off x="803185" y="0"/>
            <a:ext cx="10585629" cy="6858000"/>
            <a:chOff x="803185" y="0"/>
            <a:chExt cx="10585629" cy="6858000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9342D09D-B576-2CDA-0E02-F693119B459C}"/>
                </a:ext>
              </a:extLst>
            </p:cNvPr>
            <p:cNvCxnSpPr/>
            <p:nvPr/>
          </p:nvCxnSpPr>
          <p:spPr>
            <a:xfrm>
              <a:off x="804672" y="0"/>
              <a:ext cx="0" cy="685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AFE4725A-AB5F-A233-599A-4D9D5792EF7D}"/>
                </a:ext>
              </a:extLst>
            </p:cNvPr>
            <p:cNvCxnSpPr>
              <a:cxnSpLocks/>
            </p:cNvCxnSpPr>
            <p:nvPr/>
          </p:nvCxnSpPr>
          <p:spPr>
            <a:xfrm>
              <a:off x="803185" y="393192"/>
              <a:ext cx="1058414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3E93BF32-D165-B68D-46A9-E4857CC06E93}"/>
                </a:ext>
              </a:extLst>
            </p:cNvPr>
            <p:cNvCxnSpPr>
              <a:cxnSpLocks/>
            </p:cNvCxnSpPr>
            <p:nvPr/>
          </p:nvCxnSpPr>
          <p:spPr>
            <a:xfrm>
              <a:off x="11388814" y="0"/>
              <a:ext cx="0" cy="685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FDFA350C-9C20-0040-6C52-924473C264D0}"/>
                </a:ext>
              </a:extLst>
            </p:cNvPr>
            <p:cNvCxnSpPr>
              <a:cxnSpLocks/>
            </p:cNvCxnSpPr>
            <p:nvPr/>
          </p:nvCxnSpPr>
          <p:spPr>
            <a:xfrm>
              <a:off x="803185" y="6452119"/>
              <a:ext cx="1058414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4330878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Header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947160" y="1463040"/>
            <a:ext cx="4297680" cy="3931920"/>
          </a:xfrm>
        </p:spPr>
        <p:txBody>
          <a:bodyPr anchor="ctr" anchorCtr="0">
            <a:normAutofit/>
          </a:bodyPr>
          <a:lstStyle>
            <a:lvl1pPr algn="ctr">
              <a:defRPr sz="5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Footer Placeholder 12">
            <a:extLst>
              <a:ext uri="{FF2B5EF4-FFF2-40B4-BE49-F238E27FC236}">
                <a16:creationId xmlns:a16="http://schemas.microsoft.com/office/drawing/2014/main" id="{95EBEF67-1D90-5D54-354B-6412957B3B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12" name="Date Placeholder 11">
            <a:extLst>
              <a:ext uri="{FF2B5EF4-FFF2-40B4-BE49-F238E27FC236}">
                <a16:creationId xmlns:a16="http://schemas.microsoft.com/office/drawing/2014/main" id="{287A7C1D-E0BF-03ED-4BF5-BD5B7A5E2C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D0AB2-23BC-3043-AC30-5928E542C0CE}" type="datetime1">
              <a:rPr lang="en-US" smtClean="0"/>
              <a:t>5/20/2026</a:t>
            </a:fld>
            <a:endParaRPr lang="en-US" dirty="0"/>
          </a:p>
        </p:txBody>
      </p:sp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F13DCCFC-6C6C-BEE4-3288-E22430B7B0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2364D07C-30EB-180E-ECA5-7D994FB6B458}"/>
              </a:ext>
            </a:extLst>
          </p:cNvPr>
          <p:cNvGrpSpPr/>
          <p:nvPr/>
        </p:nvGrpSpPr>
        <p:grpSpPr>
          <a:xfrm>
            <a:off x="801384" y="402336"/>
            <a:ext cx="10591869" cy="6053328"/>
            <a:chOff x="801384" y="402336"/>
            <a:chExt cx="10591869" cy="6053328"/>
          </a:xfrm>
        </p:grpSpPr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4A04066B-2A84-9323-C5DA-5B348302F471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069336" y="402336"/>
              <a:ext cx="6053328" cy="6053328"/>
            </a:xfrm>
            <a:prstGeom prst="ellipse">
              <a:avLst/>
            </a:prstGeom>
            <a:noFill/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1ADA6AEC-ECB3-F1C7-E764-B8ADFE06411F}"/>
                </a:ext>
              </a:extLst>
            </p:cNvPr>
            <p:cNvCxnSpPr>
              <a:cxnSpLocks/>
            </p:cNvCxnSpPr>
            <p:nvPr/>
          </p:nvCxnSpPr>
          <p:spPr>
            <a:xfrm>
              <a:off x="801384" y="3421722"/>
              <a:ext cx="2270589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D80DB266-E37E-7698-DB7E-6D9E94BDFA72}"/>
                </a:ext>
              </a:extLst>
            </p:cNvPr>
            <p:cNvCxnSpPr>
              <a:cxnSpLocks/>
            </p:cNvCxnSpPr>
            <p:nvPr/>
          </p:nvCxnSpPr>
          <p:spPr>
            <a:xfrm>
              <a:off x="9122664" y="3421722"/>
              <a:ext cx="2270589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219D4A54-15D9-3C99-7553-173F66B741B0}"/>
              </a:ext>
            </a:extLst>
          </p:cNvPr>
          <p:cNvGrpSpPr/>
          <p:nvPr/>
        </p:nvGrpSpPr>
        <p:grpSpPr>
          <a:xfrm>
            <a:off x="803185" y="0"/>
            <a:ext cx="10585629" cy="6858000"/>
            <a:chOff x="803185" y="0"/>
            <a:chExt cx="10585629" cy="6858000"/>
          </a:xfrm>
        </p:grpSpPr>
        <p:cxnSp>
          <p:nvCxnSpPr>
            <p:cNvPr id="4" name="Straight Connector 3">
              <a:extLst>
                <a:ext uri="{FF2B5EF4-FFF2-40B4-BE49-F238E27FC236}">
                  <a16:creationId xmlns:a16="http://schemas.microsoft.com/office/drawing/2014/main" id="{644712B6-CD65-6015-EC36-F8A05F355A6F}"/>
                </a:ext>
              </a:extLst>
            </p:cNvPr>
            <p:cNvCxnSpPr/>
            <p:nvPr/>
          </p:nvCxnSpPr>
          <p:spPr>
            <a:xfrm>
              <a:off x="804672" y="0"/>
              <a:ext cx="0" cy="685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>
              <a:extLst>
                <a:ext uri="{FF2B5EF4-FFF2-40B4-BE49-F238E27FC236}">
                  <a16:creationId xmlns:a16="http://schemas.microsoft.com/office/drawing/2014/main" id="{C082FE47-168D-894B-9992-69DDA2764290}"/>
                </a:ext>
              </a:extLst>
            </p:cNvPr>
            <p:cNvCxnSpPr>
              <a:cxnSpLocks/>
            </p:cNvCxnSpPr>
            <p:nvPr/>
          </p:nvCxnSpPr>
          <p:spPr>
            <a:xfrm>
              <a:off x="803185" y="393192"/>
              <a:ext cx="1058414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>
              <a:extLst>
                <a:ext uri="{FF2B5EF4-FFF2-40B4-BE49-F238E27FC236}">
                  <a16:creationId xmlns:a16="http://schemas.microsoft.com/office/drawing/2014/main" id="{7CB7F1E8-9C58-EB4B-7C58-F14781D8EA59}"/>
                </a:ext>
              </a:extLst>
            </p:cNvPr>
            <p:cNvCxnSpPr>
              <a:cxnSpLocks/>
            </p:cNvCxnSpPr>
            <p:nvPr/>
          </p:nvCxnSpPr>
          <p:spPr>
            <a:xfrm>
              <a:off x="11388814" y="0"/>
              <a:ext cx="0" cy="685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020AA4AF-279E-969C-C602-1D4B7466E4B9}"/>
                </a:ext>
              </a:extLst>
            </p:cNvPr>
            <p:cNvCxnSpPr>
              <a:cxnSpLocks/>
            </p:cNvCxnSpPr>
            <p:nvPr/>
          </p:nvCxnSpPr>
          <p:spPr>
            <a:xfrm>
              <a:off x="803185" y="6452119"/>
              <a:ext cx="1058414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85563275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Header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130040" y="1645920"/>
            <a:ext cx="3931920" cy="3566160"/>
          </a:xfrm>
        </p:spPr>
        <p:txBody>
          <a:bodyPr anchor="ctr" anchorCtr="0">
            <a:normAutofit/>
          </a:bodyPr>
          <a:lstStyle>
            <a:lvl1pPr algn="ctr">
              <a:defRPr sz="5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Footer Placeholder 12">
            <a:extLst>
              <a:ext uri="{FF2B5EF4-FFF2-40B4-BE49-F238E27FC236}">
                <a16:creationId xmlns:a16="http://schemas.microsoft.com/office/drawing/2014/main" id="{95EBEF67-1D90-5D54-354B-6412957B3B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12" name="Date Placeholder 11">
            <a:extLst>
              <a:ext uri="{FF2B5EF4-FFF2-40B4-BE49-F238E27FC236}">
                <a16:creationId xmlns:a16="http://schemas.microsoft.com/office/drawing/2014/main" id="{287A7C1D-E0BF-03ED-4BF5-BD5B7A5E2C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E24C61-4277-DA47-BF4A-DCEFD7F4C6B4}" type="datetime1">
              <a:rPr lang="en-US" smtClean="0"/>
              <a:t>5/20/2026</a:t>
            </a:fld>
            <a:endParaRPr lang="en-US" dirty="0"/>
          </a:p>
        </p:txBody>
      </p:sp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F13DCCFC-6C6C-BEE4-3288-E22430B7B0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9B2419B5-61E2-FD73-4DC0-6BD4FEA22BC7}"/>
              </a:ext>
            </a:extLst>
          </p:cNvPr>
          <p:cNvGrpSpPr/>
          <p:nvPr/>
        </p:nvGrpSpPr>
        <p:grpSpPr>
          <a:xfrm>
            <a:off x="3357372" y="400050"/>
            <a:ext cx="5477256" cy="6053507"/>
            <a:chOff x="3357372" y="400050"/>
            <a:chExt cx="5477256" cy="6053507"/>
          </a:xfrm>
        </p:grpSpPr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4A04066B-2A84-9323-C5DA-5B348302F471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357372" y="690372"/>
              <a:ext cx="5477256" cy="5477256"/>
            </a:xfrm>
            <a:prstGeom prst="ellipse">
              <a:avLst/>
            </a:prstGeom>
            <a:noFill/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cxnSp>
          <p:nvCxnSpPr>
            <p:cNvPr id="6" name="Straight Connector 5">
              <a:extLst>
                <a:ext uri="{FF2B5EF4-FFF2-40B4-BE49-F238E27FC236}">
                  <a16:creationId xmlns:a16="http://schemas.microsoft.com/office/drawing/2014/main" id="{E90D9250-FE41-6A62-63E0-45557F7A8217}"/>
                </a:ext>
              </a:extLst>
            </p:cNvPr>
            <p:cNvCxnSpPr>
              <a:cxnSpLocks/>
            </p:cNvCxnSpPr>
            <p:nvPr/>
          </p:nvCxnSpPr>
          <p:spPr>
            <a:xfrm>
              <a:off x="6096000" y="400050"/>
              <a:ext cx="0" cy="29032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4FB5D07D-F48B-B558-CC22-73A8D1D25CEC}"/>
                </a:ext>
              </a:extLst>
            </p:cNvPr>
            <p:cNvCxnSpPr>
              <a:cxnSpLocks/>
            </p:cNvCxnSpPr>
            <p:nvPr/>
          </p:nvCxnSpPr>
          <p:spPr>
            <a:xfrm>
              <a:off x="6096000" y="6163235"/>
              <a:ext cx="0" cy="29032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1A553EE4-7656-051D-B9EA-5CE4DF67F1BC}"/>
              </a:ext>
            </a:extLst>
          </p:cNvPr>
          <p:cNvGrpSpPr/>
          <p:nvPr/>
        </p:nvGrpSpPr>
        <p:grpSpPr>
          <a:xfrm>
            <a:off x="803185" y="0"/>
            <a:ext cx="10585629" cy="6858000"/>
            <a:chOff x="803185" y="0"/>
            <a:chExt cx="10585629" cy="6858000"/>
          </a:xfrm>
        </p:grpSpPr>
        <p:cxnSp>
          <p:nvCxnSpPr>
            <p:cNvPr id="4" name="Straight Connector 3">
              <a:extLst>
                <a:ext uri="{FF2B5EF4-FFF2-40B4-BE49-F238E27FC236}">
                  <a16:creationId xmlns:a16="http://schemas.microsoft.com/office/drawing/2014/main" id="{EB995F0C-E3CB-71F5-AA4A-3E0C2250F6DF}"/>
                </a:ext>
              </a:extLst>
            </p:cNvPr>
            <p:cNvCxnSpPr/>
            <p:nvPr/>
          </p:nvCxnSpPr>
          <p:spPr>
            <a:xfrm>
              <a:off x="804672" y="0"/>
              <a:ext cx="0" cy="685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>
              <a:extLst>
                <a:ext uri="{FF2B5EF4-FFF2-40B4-BE49-F238E27FC236}">
                  <a16:creationId xmlns:a16="http://schemas.microsoft.com/office/drawing/2014/main" id="{24E96190-C8C5-5A5E-583F-A1FA14CA5309}"/>
                </a:ext>
              </a:extLst>
            </p:cNvPr>
            <p:cNvCxnSpPr>
              <a:cxnSpLocks/>
            </p:cNvCxnSpPr>
            <p:nvPr/>
          </p:nvCxnSpPr>
          <p:spPr>
            <a:xfrm>
              <a:off x="803185" y="393192"/>
              <a:ext cx="1058414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8333EFCA-48D0-CA03-8F58-5201249ED945}"/>
                </a:ext>
              </a:extLst>
            </p:cNvPr>
            <p:cNvCxnSpPr>
              <a:cxnSpLocks/>
            </p:cNvCxnSpPr>
            <p:nvPr/>
          </p:nvCxnSpPr>
          <p:spPr>
            <a:xfrm>
              <a:off x="11388814" y="0"/>
              <a:ext cx="0" cy="685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938BC0BD-74F3-CF74-E3F6-B1AB06325360}"/>
                </a:ext>
              </a:extLst>
            </p:cNvPr>
            <p:cNvCxnSpPr>
              <a:cxnSpLocks/>
            </p:cNvCxnSpPr>
            <p:nvPr/>
          </p:nvCxnSpPr>
          <p:spPr>
            <a:xfrm>
              <a:off x="803185" y="6452119"/>
              <a:ext cx="1058414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98127381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Header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947160" y="1463040"/>
            <a:ext cx="4297680" cy="3931920"/>
          </a:xfrm>
        </p:spPr>
        <p:txBody>
          <a:bodyPr anchor="ctr" anchorCtr="0">
            <a:normAutofit/>
          </a:bodyPr>
          <a:lstStyle>
            <a:lvl1pPr algn="ctr">
              <a:defRPr sz="5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Footer Placeholder 12">
            <a:extLst>
              <a:ext uri="{FF2B5EF4-FFF2-40B4-BE49-F238E27FC236}">
                <a16:creationId xmlns:a16="http://schemas.microsoft.com/office/drawing/2014/main" id="{95EBEF67-1D90-5D54-354B-6412957B3B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12" name="Date Placeholder 11">
            <a:extLst>
              <a:ext uri="{FF2B5EF4-FFF2-40B4-BE49-F238E27FC236}">
                <a16:creationId xmlns:a16="http://schemas.microsoft.com/office/drawing/2014/main" id="{287A7C1D-E0BF-03ED-4BF5-BD5B7A5E2C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D1C53B-D534-AA48-85B3-4F5B03DDCBA8}" type="datetime1">
              <a:rPr lang="en-US" smtClean="0"/>
              <a:t>5/20/2026</a:t>
            </a:fld>
            <a:endParaRPr lang="en-US" dirty="0"/>
          </a:p>
        </p:txBody>
      </p:sp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F13DCCFC-6C6C-BEE4-3288-E22430B7B0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4A04066B-2A84-9323-C5DA-5B348302F471}"/>
              </a:ext>
            </a:extLst>
          </p:cNvPr>
          <p:cNvSpPr>
            <a:spLocks noChangeAspect="1"/>
          </p:cNvSpPr>
          <p:nvPr/>
        </p:nvSpPr>
        <p:spPr>
          <a:xfrm>
            <a:off x="3069336" y="402336"/>
            <a:ext cx="6053328" cy="6053328"/>
          </a:xfrm>
          <a:prstGeom prst="ellipse">
            <a:avLst/>
          </a:prstGeom>
          <a:noFill/>
          <a:ln w="63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5B1BE2BD-7F8B-7C22-CFB1-672436A435C5}"/>
              </a:ext>
            </a:extLst>
          </p:cNvPr>
          <p:cNvCxnSpPr>
            <a:cxnSpLocks/>
            <a:endCxn id="8" idx="0"/>
          </p:cNvCxnSpPr>
          <p:nvPr/>
        </p:nvCxnSpPr>
        <p:spPr>
          <a:xfrm>
            <a:off x="6096000" y="0"/>
            <a:ext cx="0" cy="40233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93605ED7-A153-EC6F-5FAD-36B4B4358E06}"/>
              </a:ext>
            </a:extLst>
          </p:cNvPr>
          <p:cNvCxnSpPr>
            <a:cxnSpLocks/>
            <a:stCxn id="8" idx="4"/>
          </p:cNvCxnSpPr>
          <p:nvPr/>
        </p:nvCxnSpPr>
        <p:spPr>
          <a:xfrm>
            <a:off x="6096000" y="6455664"/>
            <a:ext cx="0" cy="40233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Group 4">
            <a:extLst>
              <a:ext uri="{FF2B5EF4-FFF2-40B4-BE49-F238E27FC236}">
                <a16:creationId xmlns:a16="http://schemas.microsoft.com/office/drawing/2014/main" id="{3C8215DB-D097-7C38-9C71-D1CFEFEF6A85}"/>
              </a:ext>
            </a:extLst>
          </p:cNvPr>
          <p:cNvGrpSpPr/>
          <p:nvPr/>
        </p:nvGrpSpPr>
        <p:grpSpPr>
          <a:xfrm>
            <a:off x="803185" y="0"/>
            <a:ext cx="10585629" cy="6858000"/>
            <a:chOff x="803185" y="0"/>
            <a:chExt cx="10585629" cy="6858000"/>
          </a:xfrm>
        </p:grpSpPr>
        <p:cxnSp>
          <p:nvCxnSpPr>
            <p:cNvPr id="6" name="Straight Connector 5">
              <a:extLst>
                <a:ext uri="{FF2B5EF4-FFF2-40B4-BE49-F238E27FC236}">
                  <a16:creationId xmlns:a16="http://schemas.microsoft.com/office/drawing/2014/main" id="{E0A25622-E70C-87A2-8948-57015501A771}"/>
                </a:ext>
              </a:extLst>
            </p:cNvPr>
            <p:cNvCxnSpPr/>
            <p:nvPr/>
          </p:nvCxnSpPr>
          <p:spPr>
            <a:xfrm>
              <a:off x="804672" y="0"/>
              <a:ext cx="0" cy="685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6BC90E86-9351-B357-1E5C-6FFBE66DCF88}"/>
                </a:ext>
              </a:extLst>
            </p:cNvPr>
            <p:cNvCxnSpPr>
              <a:cxnSpLocks/>
            </p:cNvCxnSpPr>
            <p:nvPr/>
          </p:nvCxnSpPr>
          <p:spPr>
            <a:xfrm>
              <a:off x="803185" y="393192"/>
              <a:ext cx="1058414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0002D9F6-1ABE-59A5-65EE-083DC0F5BBAD}"/>
                </a:ext>
              </a:extLst>
            </p:cNvPr>
            <p:cNvCxnSpPr>
              <a:cxnSpLocks/>
            </p:cNvCxnSpPr>
            <p:nvPr/>
          </p:nvCxnSpPr>
          <p:spPr>
            <a:xfrm>
              <a:off x="11388814" y="0"/>
              <a:ext cx="0" cy="685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A95F9938-96CE-D789-BC11-3480B8489FD3}"/>
                </a:ext>
              </a:extLst>
            </p:cNvPr>
            <p:cNvCxnSpPr>
              <a:cxnSpLocks/>
            </p:cNvCxnSpPr>
            <p:nvPr/>
          </p:nvCxnSpPr>
          <p:spPr>
            <a:xfrm>
              <a:off x="803185" y="6452119"/>
              <a:ext cx="1058414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7591781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genda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4019F8-742E-9EEF-F591-C9666AC32A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5032" y="862335"/>
            <a:ext cx="4389120" cy="5120640"/>
          </a:xfrm>
        </p:spPr>
        <p:txBody>
          <a:bodyPr anchor="ctr" anchorCtr="0">
            <a:normAutofit/>
          </a:bodyPr>
          <a:lstStyle>
            <a:lvl1pPr algn="ctr">
              <a:defRPr sz="40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B12CFE6-D05E-5478-B3A4-81DC4DCD74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8C8B19A-6FC1-2B71-0BFB-9274CBF396B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547100" y="816615"/>
            <a:ext cx="4389120" cy="5212080"/>
          </a:xfrm>
        </p:spPr>
        <p:txBody>
          <a:bodyPr anchor="ctr" anchorCtr="0">
            <a:normAutofit/>
          </a:bodyPr>
          <a:lstStyle>
            <a:lvl1pPr marL="285750" indent="-285750">
              <a:buFont typeface="Arial" panose="020B0604020202020204" pitchFamily="34" charset="0"/>
              <a:buChar char="•"/>
              <a:defRPr sz="1800">
                <a:solidFill>
                  <a:schemeClr val="tx1"/>
                </a:solidFill>
              </a:defRPr>
            </a:lvl1pPr>
            <a:lvl2pPr marL="514350" indent="-285750"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</a:defRPr>
            </a:lvl2pPr>
            <a:lvl3pPr marL="742950" indent="-285750"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3pPr>
            <a:lvl4pPr marL="971550" indent="-285750"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4pPr>
            <a:lvl5pPr marL="1200150" indent="-285750"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CC77F2D-39D2-22F7-CF0B-39D63EBF00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B2A7CB4E-BD8C-8E4D-91FF-B1939559C134}" type="datetime1">
              <a:rPr lang="en-US" smtClean="0"/>
              <a:t>5/20/2026</a:t>
            </a:fld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6B86D3-24E1-029E-BA22-9F17F9517D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5097BF5B-32BC-BBD0-CF2F-278F9759F7B8}"/>
              </a:ext>
            </a:extLst>
          </p:cNvPr>
          <p:cNvGrpSpPr/>
          <p:nvPr/>
        </p:nvGrpSpPr>
        <p:grpSpPr>
          <a:xfrm>
            <a:off x="803185" y="0"/>
            <a:ext cx="10585629" cy="6858000"/>
            <a:chOff x="803185" y="0"/>
            <a:chExt cx="10585629" cy="6858000"/>
          </a:xfrm>
        </p:grpSpPr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1B8C6683-0AEB-503B-BAF1-51DAAF22F621}"/>
                </a:ext>
              </a:extLst>
            </p:cNvPr>
            <p:cNvCxnSpPr/>
            <p:nvPr/>
          </p:nvCxnSpPr>
          <p:spPr>
            <a:xfrm>
              <a:off x="804672" y="0"/>
              <a:ext cx="0" cy="685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7B2043B3-B90B-491D-9203-45C5F867EC80}"/>
                </a:ext>
              </a:extLst>
            </p:cNvPr>
            <p:cNvCxnSpPr>
              <a:cxnSpLocks/>
            </p:cNvCxnSpPr>
            <p:nvPr/>
          </p:nvCxnSpPr>
          <p:spPr>
            <a:xfrm>
              <a:off x="803185" y="393192"/>
              <a:ext cx="1058414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5AE574BD-DC36-6D57-B675-4DC205A2F99C}"/>
                </a:ext>
              </a:extLst>
            </p:cNvPr>
            <p:cNvCxnSpPr>
              <a:cxnSpLocks/>
            </p:cNvCxnSpPr>
            <p:nvPr/>
          </p:nvCxnSpPr>
          <p:spPr>
            <a:xfrm>
              <a:off x="11388814" y="0"/>
              <a:ext cx="0" cy="685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8D0042C9-94A3-B61B-E948-DEAD329E8578}"/>
                </a:ext>
              </a:extLst>
            </p:cNvPr>
            <p:cNvCxnSpPr>
              <a:cxnSpLocks/>
            </p:cNvCxnSpPr>
            <p:nvPr/>
          </p:nvCxnSpPr>
          <p:spPr>
            <a:xfrm>
              <a:off x="803185" y="6452119"/>
              <a:ext cx="1058414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2D93BD77-3686-B555-2FC0-ACF67E598393}"/>
              </a:ext>
            </a:extLst>
          </p:cNvPr>
          <p:cNvCxnSpPr>
            <a:cxnSpLocks/>
          </p:cNvCxnSpPr>
          <p:nvPr/>
        </p:nvCxnSpPr>
        <p:spPr>
          <a:xfrm>
            <a:off x="6096000" y="402336"/>
            <a:ext cx="0" cy="605332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6406549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genda with Picture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4019F8-742E-9EEF-F591-C9666AC32A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00623" y="822960"/>
            <a:ext cx="4342337" cy="2103120"/>
          </a:xfrm>
        </p:spPr>
        <p:txBody>
          <a:bodyPr anchor="t" anchorCtr="0">
            <a:normAutofit/>
          </a:bodyPr>
          <a:lstStyle>
            <a:lvl1pPr>
              <a:defRPr sz="40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89E984F9-2199-EBFA-F2CC-8763C190A200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6" name="Picture Placeholder 10">
            <a:extLst>
              <a:ext uri="{FF2B5EF4-FFF2-40B4-BE49-F238E27FC236}">
                <a16:creationId xmlns:a16="http://schemas.microsoft.com/office/drawing/2014/main" id="{3699909B-C939-96B1-BC6D-ADAB553102ED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804672" y="402336"/>
            <a:ext cx="5289176" cy="6053328"/>
          </a:xfrm>
          <a:blipFill dpi="0" rotWithShape="1">
            <a:blip r:embed="rId2">
              <a:alphaModFix amt="2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aturation sat="0"/>
                      </a14:imgEffect>
                      <a14:imgEffect>
                        <a14:brightnessContrast bright="-27000" contrast="59000"/>
                      </a14:imgEffect>
                    </a14:imgLayer>
                  </a14:imgProps>
                </a:ext>
              </a:extLst>
            </a:blip>
            <a:srcRect/>
            <a:stretch>
              <a:fillRect r="1" b="2"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 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8C8B19A-6FC1-2B71-0BFB-9274CBF396B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600623" y="3834765"/>
            <a:ext cx="4343400" cy="2103120"/>
          </a:xfrm>
        </p:spPr>
        <p:txBody>
          <a:bodyPr>
            <a:normAutofit/>
          </a:bodyPr>
          <a:lstStyle>
            <a:lvl1pPr marL="285750" indent="-285750">
              <a:lnSpc>
                <a:spcPct val="150000"/>
              </a:lnSpc>
              <a:buFont typeface="Arial" panose="020B0604020202020204" pitchFamily="34" charset="0"/>
              <a:buChar char="•"/>
              <a:defRPr sz="1800">
                <a:solidFill>
                  <a:schemeClr val="tx1"/>
                </a:solidFill>
              </a:defRPr>
            </a:lvl1pPr>
            <a:lvl2pPr marL="514350" indent="-285750">
              <a:lnSpc>
                <a:spcPct val="150000"/>
              </a:lnSpc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</a:defRPr>
            </a:lvl2pPr>
            <a:lvl3pPr marL="742950" indent="-285750">
              <a:lnSpc>
                <a:spcPct val="150000"/>
              </a:lnSpc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3pPr>
            <a:lvl4pPr marL="971550" indent="-285750"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4pPr>
            <a:lvl5pP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Date Placeholder 8">
            <a:extLst>
              <a:ext uri="{FF2B5EF4-FFF2-40B4-BE49-F238E27FC236}">
                <a16:creationId xmlns:a16="http://schemas.microsoft.com/office/drawing/2014/main" id="{7D52F3B9-F3FC-C6BA-2D5C-232401B1DDB5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4142E188-D61A-9842-B8A2-1559B3399613}" type="datetime1">
              <a:rPr lang="en-US" smtClean="0"/>
              <a:t>5/20/2026</a:t>
            </a:fld>
            <a:endParaRPr lang="en-US" dirty="0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FAA914D9-9468-7038-39C3-3B639A66D86E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B20CE65A-BB1E-AC85-3441-39F20A18F2A5}"/>
              </a:ext>
            </a:extLst>
          </p:cNvPr>
          <p:cNvGrpSpPr/>
          <p:nvPr/>
        </p:nvGrpSpPr>
        <p:grpSpPr>
          <a:xfrm>
            <a:off x="6093848" y="402336"/>
            <a:ext cx="5297241" cy="6053328"/>
            <a:chOff x="6093848" y="402336"/>
            <a:chExt cx="5297241" cy="6053328"/>
          </a:xfrm>
        </p:grpSpPr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0B186CB7-6AEB-B743-4514-FD48EC8624B1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093848" y="3425476"/>
              <a:ext cx="5297241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D6BA0EC0-9334-E3BD-A943-2A6CE641D18A}"/>
                </a:ext>
              </a:extLst>
            </p:cNvPr>
            <p:cNvCxnSpPr/>
            <p:nvPr/>
          </p:nvCxnSpPr>
          <p:spPr>
            <a:xfrm>
              <a:off x="6099748" y="402336"/>
              <a:ext cx="0" cy="605332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3E199F47-2C0A-4C3F-B557-642A89A02175}"/>
              </a:ext>
            </a:extLst>
          </p:cNvPr>
          <p:cNvGrpSpPr/>
          <p:nvPr/>
        </p:nvGrpSpPr>
        <p:grpSpPr>
          <a:xfrm>
            <a:off x="803185" y="0"/>
            <a:ext cx="10585629" cy="6858000"/>
            <a:chOff x="803185" y="0"/>
            <a:chExt cx="10585629" cy="6858000"/>
          </a:xfrm>
        </p:grpSpPr>
        <p:cxnSp>
          <p:nvCxnSpPr>
            <p:cNvPr id="4" name="Straight Connector 3">
              <a:extLst>
                <a:ext uri="{FF2B5EF4-FFF2-40B4-BE49-F238E27FC236}">
                  <a16:creationId xmlns:a16="http://schemas.microsoft.com/office/drawing/2014/main" id="{487DDCC1-3A31-C96B-B944-3D034E35CE59}"/>
                </a:ext>
              </a:extLst>
            </p:cNvPr>
            <p:cNvCxnSpPr/>
            <p:nvPr/>
          </p:nvCxnSpPr>
          <p:spPr>
            <a:xfrm>
              <a:off x="804672" y="0"/>
              <a:ext cx="0" cy="685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>
              <a:extLst>
                <a:ext uri="{FF2B5EF4-FFF2-40B4-BE49-F238E27FC236}">
                  <a16:creationId xmlns:a16="http://schemas.microsoft.com/office/drawing/2014/main" id="{F521C807-39D4-D4AA-9527-8658CEF781DA}"/>
                </a:ext>
              </a:extLst>
            </p:cNvPr>
            <p:cNvCxnSpPr>
              <a:cxnSpLocks/>
            </p:cNvCxnSpPr>
            <p:nvPr/>
          </p:nvCxnSpPr>
          <p:spPr>
            <a:xfrm>
              <a:off x="803185" y="393192"/>
              <a:ext cx="1058414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C2E28386-8201-E969-93C4-035054A6593B}"/>
                </a:ext>
              </a:extLst>
            </p:cNvPr>
            <p:cNvCxnSpPr>
              <a:cxnSpLocks/>
            </p:cNvCxnSpPr>
            <p:nvPr/>
          </p:nvCxnSpPr>
          <p:spPr>
            <a:xfrm>
              <a:off x="11388814" y="0"/>
              <a:ext cx="0" cy="685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515476B2-B1B9-0305-3417-F5958B27BB8F}"/>
                </a:ext>
              </a:extLst>
            </p:cNvPr>
            <p:cNvCxnSpPr>
              <a:cxnSpLocks/>
            </p:cNvCxnSpPr>
            <p:nvPr/>
          </p:nvCxnSpPr>
          <p:spPr>
            <a:xfrm>
              <a:off x="803185" y="6452119"/>
              <a:ext cx="1058414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09337864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2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0752" y="816615"/>
            <a:ext cx="4297680" cy="5212080"/>
          </a:xfrm>
        </p:spPr>
        <p:txBody>
          <a:bodyPr anchor="ctr" anchorCtr="0">
            <a:normAutofit/>
          </a:bodyPr>
          <a:lstStyle>
            <a:lvl1pPr algn="ctr">
              <a:defRPr sz="40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E79C5E13-DAC4-195E-1928-8B3D9E93B84D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604000" y="2184400"/>
            <a:ext cx="4298950" cy="2468563"/>
          </a:xfrm>
        </p:spPr>
        <p:txBody>
          <a:bodyPr anchor="ctr">
            <a:norm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0D0C1909-8EA0-3E44-B1AC-A9EA56584238}" type="datetime1">
              <a:rPr lang="en-US" smtClean="0"/>
              <a:t>5/20/2026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5D4AF90E-26F2-BCC1-1730-ECA670AFE5A9}"/>
              </a:ext>
            </a:extLst>
          </p:cNvPr>
          <p:cNvGrpSpPr/>
          <p:nvPr/>
        </p:nvGrpSpPr>
        <p:grpSpPr>
          <a:xfrm>
            <a:off x="803185" y="0"/>
            <a:ext cx="10585629" cy="6858000"/>
            <a:chOff x="803185" y="0"/>
            <a:chExt cx="10585629" cy="6858000"/>
          </a:xfrm>
        </p:grpSpPr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387397F7-ED9A-8F00-3F67-261E1D3015B7}"/>
                </a:ext>
              </a:extLst>
            </p:cNvPr>
            <p:cNvCxnSpPr/>
            <p:nvPr/>
          </p:nvCxnSpPr>
          <p:spPr>
            <a:xfrm>
              <a:off x="804672" y="0"/>
              <a:ext cx="0" cy="685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9DFA2613-2C66-F678-F8F9-98BC7AA76A7A}"/>
                </a:ext>
              </a:extLst>
            </p:cNvPr>
            <p:cNvCxnSpPr>
              <a:cxnSpLocks/>
            </p:cNvCxnSpPr>
            <p:nvPr/>
          </p:nvCxnSpPr>
          <p:spPr>
            <a:xfrm>
              <a:off x="803185" y="393192"/>
              <a:ext cx="1058414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79C37B4F-9C8D-F842-D910-EFB122B37BA4}"/>
                </a:ext>
              </a:extLst>
            </p:cNvPr>
            <p:cNvCxnSpPr>
              <a:cxnSpLocks/>
            </p:cNvCxnSpPr>
            <p:nvPr/>
          </p:nvCxnSpPr>
          <p:spPr>
            <a:xfrm>
              <a:off x="11388814" y="0"/>
              <a:ext cx="0" cy="685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D9ABB5DB-6C07-7796-F8FD-C5EF39B54DCA}"/>
                </a:ext>
              </a:extLst>
            </p:cNvPr>
            <p:cNvCxnSpPr>
              <a:cxnSpLocks/>
            </p:cNvCxnSpPr>
            <p:nvPr/>
          </p:nvCxnSpPr>
          <p:spPr>
            <a:xfrm>
              <a:off x="803185" y="6452119"/>
              <a:ext cx="1058414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F1FF3CE0-FE95-A5D4-5EF7-60EA03431A10}"/>
              </a:ext>
            </a:extLst>
          </p:cNvPr>
          <p:cNvCxnSpPr>
            <a:cxnSpLocks/>
          </p:cNvCxnSpPr>
          <p:nvPr/>
        </p:nvCxnSpPr>
        <p:spPr>
          <a:xfrm>
            <a:off x="6096000" y="402336"/>
            <a:ext cx="0" cy="605332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2457116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3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0752" y="816615"/>
            <a:ext cx="4297680" cy="5212080"/>
          </a:xfrm>
        </p:spPr>
        <p:txBody>
          <a:bodyPr anchor="ctr" anchorCtr="0">
            <a:normAutofit/>
          </a:bodyPr>
          <a:lstStyle>
            <a:lvl1pPr algn="ctr">
              <a:defRPr sz="40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D633F00-464B-3088-812A-40496FD1021A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789369" y="1045029"/>
            <a:ext cx="3900879" cy="4663440"/>
          </a:xfrm>
        </p:spPr>
        <p:txBody>
          <a:bodyPr anchor="ctr" anchorCtr="0">
            <a:normAutofit/>
          </a:bodyPr>
          <a:lstStyle>
            <a:lvl1pPr marL="285750" indent="-285750"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1pPr>
            <a:lvl2pPr marL="514350" indent="-285750"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2pPr>
            <a:lvl3pPr marL="742950" indent="-285750"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3pPr>
            <a:lvl4pPr marL="971550" indent="-285750"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4pPr>
            <a:lvl5pPr marL="1200150" indent="-285750"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752DD5A-B150-8340-8E59-4C8F3F7E3A59}" type="datetime1">
              <a:rPr lang="en-US" smtClean="0"/>
              <a:t>5/20/2026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382062BE-564D-E723-4D32-E97A7D6D9BFF}"/>
              </a:ext>
            </a:extLst>
          </p:cNvPr>
          <p:cNvCxnSpPr>
            <a:cxnSpLocks/>
          </p:cNvCxnSpPr>
          <p:nvPr/>
        </p:nvCxnSpPr>
        <p:spPr>
          <a:xfrm>
            <a:off x="6096000" y="402336"/>
            <a:ext cx="0" cy="605332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" name="Group 12">
            <a:extLst>
              <a:ext uri="{FF2B5EF4-FFF2-40B4-BE49-F238E27FC236}">
                <a16:creationId xmlns:a16="http://schemas.microsoft.com/office/drawing/2014/main" id="{8724391A-72C8-59EB-093A-7DB51C79B077}"/>
              </a:ext>
            </a:extLst>
          </p:cNvPr>
          <p:cNvGrpSpPr/>
          <p:nvPr/>
        </p:nvGrpSpPr>
        <p:grpSpPr>
          <a:xfrm>
            <a:off x="803185" y="0"/>
            <a:ext cx="10585629" cy="6858000"/>
            <a:chOff x="803185" y="0"/>
            <a:chExt cx="10585629" cy="6858000"/>
          </a:xfrm>
        </p:grpSpPr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8EFAD0B9-5EED-C0C3-D1D9-648F10ED7BE6}"/>
                </a:ext>
              </a:extLst>
            </p:cNvPr>
            <p:cNvCxnSpPr/>
            <p:nvPr/>
          </p:nvCxnSpPr>
          <p:spPr>
            <a:xfrm>
              <a:off x="804672" y="0"/>
              <a:ext cx="0" cy="685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4BB9583C-8B41-3D50-9FDD-E26958D31AFD}"/>
                </a:ext>
              </a:extLst>
            </p:cNvPr>
            <p:cNvCxnSpPr>
              <a:cxnSpLocks/>
            </p:cNvCxnSpPr>
            <p:nvPr/>
          </p:nvCxnSpPr>
          <p:spPr>
            <a:xfrm>
              <a:off x="803185" y="393192"/>
              <a:ext cx="1058414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AFEAC0D2-6922-25FF-877D-8CDA3D65C5E1}"/>
                </a:ext>
              </a:extLst>
            </p:cNvPr>
            <p:cNvCxnSpPr>
              <a:cxnSpLocks/>
            </p:cNvCxnSpPr>
            <p:nvPr/>
          </p:nvCxnSpPr>
          <p:spPr>
            <a:xfrm>
              <a:off x="11388814" y="0"/>
              <a:ext cx="0" cy="685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928399D9-F337-D887-E4B6-C348B7A96292}"/>
                </a:ext>
              </a:extLst>
            </p:cNvPr>
            <p:cNvCxnSpPr>
              <a:cxnSpLocks/>
            </p:cNvCxnSpPr>
            <p:nvPr/>
          </p:nvCxnSpPr>
          <p:spPr>
            <a:xfrm>
              <a:off x="803185" y="6452119"/>
              <a:ext cx="1058414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23231461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4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5032" y="816615"/>
            <a:ext cx="4389120" cy="5212080"/>
          </a:xfrm>
        </p:spPr>
        <p:txBody>
          <a:bodyPr anchor="ctr" anchorCtr="0">
            <a:normAutofit/>
          </a:bodyPr>
          <a:lstStyle>
            <a:lvl1pPr algn="ctr">
              <a:defRPr sz="40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14BC836E-EE23-E8E8-F704-10EB1EBA0744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545248" y="816615"/>
            <a:ext cx="4389104" cy="5224768"/>
          </a:xfrm>
        </p:spPr>
        <p:txBody>
          <a:bodyPr anchor="ctr">
            <a:norm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0FD936B8-E398-1A41-8DE9-58DDB113FEEA}" type="datetime1">
              <a:rPr lang="en-US" smtClean="0"/>
              <a:t>5/20/2026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8535B3E4-3247-E935-5816-43C07DF6498F}"/>
              </a:ext>
            </a:extLst>
          </p:cNvPr>
          <p:cNvCxnSpPr>
            <a:cxnSpLocks/>
          </p:cNvCxnSpPr>
          <p:nvPr/>
        </p:nvCxnSpPr>
        <p:spPr>
          <a:xfrm>
            <a:off x="6096000" y="402336"/>
            <a:ext cx="0" cy="6053328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Group 13">
            <a:extLst>
              <a:ext uri="{FF2B5EF4-FFF2-40B4-BE49-F238E27FC236}">
                <a16:creationId xmlns:a16="http://schemas.microsoft.com/office/drawing/2014/main" id="{C80567FB-D8E5-4494-8865-28151857CC4C}"/>
              </a:ext>
            </a:extLst>
          </p:cNvPr>
          <p:cNvGrpSpPr/>
          <p:nvPr/>
        </p:nvGrpSpPr>
        <p:grpSpPr>
          <a:xfrm>
            <a:off x="803185" y="0"/>
            <a:ext cx="10585629" cy="6858000"/>
            <a:chOff x="803185" y="0"/>
            <a:chExt cx="10585629" cy="6858000"/>
          </a:xfrm>
        </p:grpSpPr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312D679A-B370-3459-D826-984A8FAAB543}"/>
                </a:ext>
              </a:extLst>
            </p:cNvPr>
            <p:cNvCxnSpPr/>
            <p:nvPr/>
          </p:nvCxnSpPr>
          <p:spPr>
            <a:xfrm>
              <a:off x="804672" y="0"/>
              <a:ext cx="0" cy="685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1A0B87DB-56D9-FC57-14D7-948086B86C1B}"/>
                </a:ext>
              </a:extLst>
            </p:cNvPr>
            <p:cNvCxnSpPr>
              <a:cxnSpLocks/>
            </p:cNvCxnSpPr>
            <p:nvPr/>
          </p:nvCxnSpPr>
          <p:spPr>
            <a:xfrm>
              <a:off x="803185" y="393192"/>
              <a:ext cx="1058414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B510EE14-987F-5583-91B2-3C68EE913C11}"/>
                </a:ext>
              </a:extLst>
            </p:cNvPr>
            <p:cNvCxnSpPr>
              <a:cxnSpLocks/>
            </p:cNvCxnSpPr>
            <p:nvPr/>
          </p:nvCxnSpPr>
          <p:spPr>
            <a:xfrm>
              <a:off x="11388814" y="0"/>
              <a:ext cx="0" cy="685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91296E2B-A6A5-A82B-D158-69450A5EA394}"/>
                </a:ext>
              </a:extLst>
            </p:cNvPr>
            <p:cNvCxnSpPr>
              <a:cxnSpLocks/>
            </p:cNvCxnSpPr>
            <p:nvPr/>
          </p:nvCxnSpPr>
          <p:spPr>
            <a:xfrm>
              <a:off x="803185" y="6452119"/>
              <a:ext cx="1058414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79071652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5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F1BE259E-88AB-BB2B-BAA5-9AF1880F54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640080"/>
            <a:ext cx="10058400" cy="73151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2DD052-3E45-E789-01F8-33250024EC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1463040"/>
            <a:ext cx="10058400" cy="4389120"/>
          </a:xfrm>
        </p:spPr>
        <p:txBody>
          <a:bodyPr>
            <a:normAutofit/>
          </a:bodyPr>
          <a:lstStyle>
            <a:lvl1pPr marL="285750" indent="-285750"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1pPr>
            <a:lvl2pPr marL="514350" indent="-285750"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2pPr>
            <a:lvl3pPr marL="742950" indent="-285750"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3pPr>
            <a:lvl4pPr marL="971550" indent="-285750"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4pPr>
            <a:lvl5pPr marL="1200150" indent="-285750"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BE2752B3-7BF7-614C-A80A-1256FFE41AD1}" type="datetime1">
              <a:rPr lang="en-US" smtClean="0"/>
              <a:t>5/20/2026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70FE2746-CBB4-791D-92ED-7D4BA96D0C98}"/>
              </a:ext>
            </a:extLst>
          </p:cNvPr>
          <p:cNvGrpSpPr/>
          <p:nvPr/>
        </p:nvGrpSpPr>
        <p:grpSpPr>
          <a:xfrm>
            <a:off x="803185" y="0"/>
            <a:ext cx="10585629" cy="6858000"/>
            <a:chOff x="803185" y="0"/>
            <a:chExt cx="10585629" cy="6858000"/>
          </a:xfrm>
        </p:grpSpPr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B872F8CD-9781-5B69-6A2F-ACD2927779DB}"/>
                </a:ext>
              </a:extLst>
            </p:cNvPr>
            <p:cNvCxnSpPr/>
            <p:nvPr/>
          </p:nvCxnSpPr>
          <p:spPr>
            <a:xfrm>
              <a:off x="804672" y="0"/>
              <a:ext cx="0" cy="685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B209B7C8-C55B-17E4-6C60-9C15BB7A632E}"/>
                </a:ext>
              </a:extLst>
            </p:cNvPr>
            <p:cNvCxnSpPr>
              <a:cxnSpLocks/>
            </p:cNvCxnSpPr>
            <p:nvPr/>
          </p:nvCxnSpPr>
          <p:spPr>
            <a:xfrm>
              <a:off x="803185" y="393192"/>
              <a:ext cx="1058414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0F0942E2-D6E0-4A3B-CF5E-C7A8F0B917C5}"/>
                </a:ext>
              </a:extLst>
            </p:cNvPr>
            <p:cNvCxnSpPr>
              <a:cxnSpLocks/>
            </p:cNvCxnSpPr>
            <p:nvPr/>
          </p:nvCxnSpPr>
          <p:spPr>
            <a:xfrm>
              <a:off x="11388814" y="0"/>
              <a:ext cx="0" cy="685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6A5B6906-9443-FEB0-23E3-78142F3660A8}"/>
                </a:ext>
              </a:extLst>
            </p:cNvPr>
            <p:cNvCxnSpPr>
              <a:cxnSpLocks/>
            </p:cNvCxnSpPr>
            <p:nvPr/>
          </p:nvCxnSpPr>
          <p:spPr>
            <a:xfrm>
              <a:off x="803185" y="6452119"/>
              <a:ext cx="1058414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68163494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6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B33C509E-C7AC-2821-160D-02A10B5843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9849" y="640080"/>
            <a:ext cx="10058400" cy="731519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B53C0EFA-B5AE-CA80-DC77-DA3E8AC5A304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1069975" y="1463675"/>
            <a:ext cx="10052050" cy="4754563"/>
          </a:xfrm>
        </p:spPr>
        <p:txBody>
          <a:bodyPr>
            <a:norm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40482BA7-8406-1C47-9A76-988652CA5787}" type="datetime1">
              <a:rPr lang="en-US" smtClean="0"/>
              <a:t>5/20/2026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2D0433CD-47AD-50BF-BD73-0A8881E7799F}"/>
              </a:ext>
            </a:extLst>
          </p:cNvPr>
          <p:cNvGrpSpPr/>
          <p:nvPr/>
        </p:nvGrpSpPr>
        <p:grpSpPr>
          <a:xfrm>
            <a:off x="803185" y="0"/>
            <a:ext cx="10585629" cy="6858000"/>
            <a:chOff x="803185" y="0"/>
            <a:chExt cx="10585629" cy="6858000"/>
          </a:xfrm>
        </p:grpSpPr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6F453102-CF88-5F5D-F01F-D55DFF9F821B}"/>
                </a:ext>
              </a:extLst>
            </p:cNvPr>
            <p:cNvCxnSpPr/>
            <p:nvPr/>
          </p:nvCxnSpPr>
          <p:spPr>
            <a:xfrm>
              <a:off x="804672" y="0"/>
              <a:ext cx="0" cy="685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A0331B85-F551-1D98-E249-E17615E9AA75}"/>
                </a:ext>
              </a:extLst>
            </p:cNvPr>
            <p:cNvCxnSpPr>
              <a:cxnSpLocks/>
            </p:cNvCxnSpPr>
            <p:nvPr/>
          </p:nvCxnSpPr>
          <p:spPr>
            <a:xfrm>
              <a:off x="803185" y="393192"/>
              <a:ext cx="1058414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BF1728A5-B526-3330-7A6A-8E6E4F5AB128}"/>
                </a:ext>
              </a:extLst>
            </p:cNvPr>
            <p:cNvCxnSpPr>
              <a:cxnSpLocks/>
            </p:cNvCxnSpPr>
            <p:nvPr/>
          </p:nvCxnSpPr>
          <p:spPr>
            <a:xfrm>
              <a:off x="11388814" y="0"/>
              <a:ext cx="0" cy="685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DC48EDDF-9CB1-4C44-B1E2-CC97C6F10B36}"/>
                </a:ext>
              </a:extLst>
            </p:cNvPr>
            <p:cNvCxnSpPr>
              <a:cxnSpLocks/>
            </p:cNvCxnSpPr>
            <p:nvPr/>
          </p:nvCxnSpPr>
          <p:spPr>
            <a:xfrm>
              <a:off x="803185" y="6452119"/>
              <a:ext cx="1058414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38804925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25002" y="786386"/>
            <a:ext cx="2769913" cy="1965960"/>
          </a:xfrm>
        </p:spPr>
        <p:txBody>
          <a:bodyPr anchor="b">
            <a:noAutofit/>
          </a:bodyPr>
          <a:lstStyle>
            <a:lvl1pPr>
              <a:defRPr sz="32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160F07FB-C605-C475-2466-273F0A36622F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804672" y="396510"/>
            <a:ext cx="6984300" cy="6056888"/>
          </a:xfrm>
          <a:blipFill dpi="0" rotWithShape="1">
            <a:blip r:embed="rId2">
              <a:alphaModFix amt="2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aturation sat="0"/>
                      </a14:imgEffect>
                      <a14:imgEffect>
                        <a14:brightnessContrast bright="-27000" contrast="59000"/>
                      </a14:imgEffect>
                    </a14:imgLayer>
                  </a14:imgProps>
                </a:ext>
              </a:extLst>
            </a:blip>
            <a:srcRect/>
            <a:stretch>
              <a:fillRect l="278" t="97"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6E0D00CE-C191-6DE5-9D82-7EFB59BC37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225002" y="2899068"/>
            <a:ext cx="2769913" cy="3154260"/>
          </a:xfrm>
        </p:spPr>
        <p:txBody>
          <a:bodyPr>
            <a:normAutofit/>
          </a:bodyPr>
          <a:lstStyle>
            <a:lvl1pPr marL="285750" indent="-285750"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1pPr>
            <a:lvl2pPr marL="514350" indent="-285750"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2pPr>
            <a:lvl3pPr marL="742950" indent="-285750"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3pPr>
            <a:lvl4pPr marL="971550" indent="-285750"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4pPr>
            <a:lvl5pPr marL="1200150" indent="-285750"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967EAB-987E-5A82-3A52-4B05A2268E08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79F03E26-E542-1A4D-AC7A-1E4E95BAEC6A}" type="datetime1">
              <a:rPr lang="en-US" smtClean="0"/>
              <a:t>5/20/2026</a:t>
            </a:fld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CDB01B09-0705-352B-A1FA-3E626EF06916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FCEB4D60-2464-A9C4-215B-159431C1081B}"/>
              </a:ext>
            </a:extLst>
          </p:cNvPr>
          <p:cNvCxnSpPr/>
          <p:nvPr/>
        </p:nvCxnSpPr>
        <p:spPr>
          <a:xfrm>
            <a:off x="7790269" y="402336"/>
            <a:ext cx="0" cy="605332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Group 13">
            <a:extLst>
              <a:ext uri="{FF2B5EF4-FFF2-40B4-BE49-F238E27FC236}">
                <a16:creationId xmlns:a16="http://schemas.microsoft.com/office/drawing/2014/main" id="{86F5C2EA-B780-9C9C-77C2-9C6E76A40453}"/>
              </a:ext>
            </a:extLst>
          </p:cNvPr>
          <p:cNvGrpSpPr/>
          <p:nvPr/>
        </p:nvGrpSpPr>
        <p:grpSpPr>
          <a:xfrm>
            <a:off x="803185" y="0"/>
            <a:ext cx="10585629" cy="6858000"/>
            <a:chOff x="803185" y="0"/>
            <a:chExt cx="10585629" cy="6858000"/>
          </a:xfrm>
        </p:grpSpPr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D856C059-7605-4C77-F758-743839E07508}"/>
                </a:ext>
              </a:extLst>
            </p:cNvPr>
            <p:cNvCxnSpPr/>
            <p:nvPr/>
          </p:nvCxnSpPr>
          <p:spPr>
            <a:xfrm>
              <a:off x="804672" y="0"/>
              <a:ext cx="0" cy="685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BDD5A105-823E-7F57-9BD9-B921E9D0B77F}"/>
                </a:ext>
              </a:extLst>
            </p:cNvPr>
            <p:cNvCxnSpPr>
              <a:cxnSpLocks/>
            </p:cNvCxnSpPr>
            <p:nvPr/>
          </p:nvCxnSpPr>
          <p:spPr>
            <a:xfrm>
              <a:off x="803185" y="393192"/>
              <a:ext cx="1058414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812C3FE9-B32A-64E0-FF0E-729AFCAC0FF0}"/>
                </a:ext>
              </a:extLst>
            </p:cNvPr>
            <p:cNvCxnSpPr>
              <a:cxnSpLocks/>
            </p:cNvCxnSpPr>
            <p:nvPr/>
          </p:nvCxnSpPr>
          <p:spPr>
            <a:xfrm>
              <a:off x="11388814" y="0"/>
              <a:ext cx="0" cy="685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D29F84BA-E3BA-190A-D926-B57563866DF2}"/>
                </a:ext>
              </a:extLst>
            </p:cNvPr>
            <p:cNvCxnSpPr>
              <a:cxnSpLocks/>
            </p:cNvCxnSpPr>
            <p:nvPr/>
          </p:nvCxnSpPr>
          <p:spPr>
            <a:xfrm>
              <a:off x="803185" y="6452119"/>
              <a:ext cx="1058414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22709368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2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07008" y="786386"/>
            <a:ext cx="2733933" cy="1965960"/>
          </a:xfrm>
        </p:spPr>
        <p:txBody>
          <a:bodyPr anchor="b">
            <a:noAutofit/>
          </a:bodyPr>
          <a:lstStyle>
            <a:lvl1pPr>
              <a:defRPr sz="32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160F07FB-C605-C475-2466-273F0A36622F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6E0D00CE-C191-6DE5-9D82-7EFB59BC37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1207008" y="2899068"/>
            <a:ext cx="2733933" cy="3154260"/>
          </a:xfrm>
        </p:spPr>
        <p:txBody>
          <a:bodyPr>
            <a:normAutofit/>
          </a:bodyPr>
          <a:lstStyle>
            <a:lvl1pPr marL="285750" indent="-285750"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1pPr>
            <a:lvl2pPr marL="514350" indent="-285750"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2pPr>
            <a:lvl3pPr marL="742950" indent="-285750"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3pPr>
            <a:lvl4pPr marL="971550" indent="-285750"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4pPr>
            <a:lvl5pPr marL="1200150" indent="-285750"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4397207" y="396510"/>
            <a:ext cx="6984300" cy="6056888"/>
          </a:xfrm>
          <a:blipFill dpi="0" rotWithShape="1">
            <a:blip r:embed="rId2">
              <a:alphaModFix amt="2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aturation sat="0"/>
                      </a14:imgEffect>
                      <a14:imgEffect>
                        <a14:brightnessContrast bright="-27000" contrast="59000"/>
                      </a14:imgEffect>
                    </a14:imgLayer>
                  </a14:imgProps>
                </a:ext>
              </a:extLst>
            </a:blip>
            <a:srcRect/>
            <a:stretch>
              <a:fillRect l="278" t="97"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 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967EAB-987E-5A82-3A52-4B05A2268E08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115476B0-E2C7-E147-B9CE-3E274E847A52}" type="datetime1">
              <a:rPr lang="en-US" smtClean="0"/>
              <a:t>5/20/2026</a:t>
            </a:fld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CDB01B09-0705-352B-A1FA-3E626EF06916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FCEB4D60-2464-A9C4-215B-159431C1081B}"/>
              </a:ext>
            </a:extLst>
          </p:cNvPr>
          <p:cNvCxnSpPr/>
          <p:nvPr/>
        </p:nvCxnSpPr>
        <p:spPr>
          <a:xfrm>
            <a:off x="4392440" y="402336"/>
            <a:ext cx="0" cy="605332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Group 13">
            <a:extLst>
              <a:ext uri="{FF2B5EF4-FFF2-40B4-BE49-F238E27FC236}">
                <a16:creationId xmlns:a16="http://schemas.microsoft.com/office/drawing/2014/main" id="{2B306094-CD46-FD37-15EF-7C5ED43D2E04}"/>
              </a:ext>
            </a:extLst>
          </p:cNvPr>
          <p:cNvGrpSpPr/>
          <p:nvPr/>
        </p:nvGrpSpPr>
        <p:grpSpPr>
          <a:xfrm>
            <a:off x="803185" y="0"/>
            <a:ext cx="10585629" cy="6858000"/>
            <a:chOff x="803185" y="0"/>
            <a:chExt cx="10585629" cy="6858000"/>
          </a:xfrm>
        </p:grpSpPr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1313FC44-1419-B29C-2719-5D21B5FAB872}"/>
                </a:ext>
              </a:extLst>
            </p:cNvPr>
            <p:cNvCxnSpPr/>
            <p:nvPr/>
          </p:nvCxnSpPr>
          <p:spPr>
            <a:xfrm>
              <a:off x="804672" y="0"/>
              <a:ext cx="0" cy="685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FE635384-8C2F-F008-F19F-E7277C4CD824}"/>
                </a:ext>
              </a:extLst>
            </p:cNvPr>
            <p:cNvCxnSpPr>
              <a:cxnSpLocks/>
            </p:cNvCxnSpPr>
            <p:nvPr/>
          </p:nvCxnSpPr>
          <p:spPr>
            <a:xfrm>
              <a:off x="803185" y="393192"/>
              <a:ext cx="1058414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0F94D592-13C7-2B81-775C-17CEE45C6825}"/>
                </a:ext>
              </a:extLst>
            </p:cNvPr>
            <p:cNvCxnSpPr>
              <a:cxnSpLocks/>
            </p:cNvCxnSpPr>
            <p:nvPr/>
          </p:nvCxnSpPr>
          <p:spPr>
            <a:xfrm>
              <a:off x="11388814" y="0"/>
              <a:ext cx="0" cy="685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BAAC0629-36FF-17F3-D1B6-1FFADC425E40}"/>
                </a:ext>
              </a:extLst>
            </p:cNvPr>
            <p:cNvCxnSpPr>
              <a:cxnSpLocks/>
            </p:cNvCxnSpPr>
            <p:nvPr/>
          </p:nvCxnSpPr>
          <p:spPr>
            <a:xfrm>
              <a:off x="803185" y="6452119"/>
              <a:ext cx="1058414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33469356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3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07008" y="4292076"/>
            <a:ext cx="3291840" cy="1737355"/>
          </a:xfrm>
        </p:spPr>
        <p:txBody>
          <a:bodyPr anchor="t">
            <a:normAutofit/>
          </a:bodyPr>
          <a:lstStyle>
            <a:lvl1pPr>
              <a:defRPr sz="32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815340" y="400050"/>
            <a:ext cx="10561320" cy="3602303"/>
          </a:xfrm>
          <a:blipFill dpi="0" rotWithShape="1">
            <a:blip r:embed="rId2">
              <a:alphaModFix amt="2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aturation sat="0"/>
                      </a14:imgEffect>
                      <a14:imgEffect>
                        <a14:brightnessContrast bright="-27000" contrast="59000"/>
                      </a14:imgEffect>
                    </a14:imgLayer>
                  </a14:imgProps>
                </a:ext>
              </a:extLst>
            </a:blip>
            <a:srcRect/>
            <a:stretch>
              <a:fillRect b="-17566"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3D15418-1E32-0501-0E66-54FC2DD08E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663440" y="4292076"/>
            <a:ext cx="6309360" cy="1737360"/>
          </a:xfrm>
        </p:spPr>
        <p:txBody>
          <a:bodyPr>
            <a:noAutofit/>
          </a:bodyPr>
          <a:lstStyle>
            <a:lvl1pPr marL="285750" indent="-285750"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1pPr>
            <a:lvl2pPr marL="514350" indent="-285750"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2pPr>
            <a:lvl3pPr marL="742950" indent="-285750"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3pPr>
            <a:lvl4pPr marL="971550" indent="-285750"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4pPr>
            <a:lvl5pPr marL="1200150" indent="-285750"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30D7DCC1-5043-7A46-8443-F8426D5EAB75}" type="datetime1">
              <a:rPr lang="en-US" smtClean="0"/>
              <a:t>5/20/2026</a:t>
            </a:fld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0B41AB78-00EA-C6DB-5859-59235D680038}"/>
              </a:ext>
            </a:extLst>
          </p:cNvPr>
          <p:cNvCxnSpPr>
            <a:cxnSpLocks/>
          </p:cNvCxnSpPr>
          <p:nvPr/>
        </p:nvCxnSpPr>
        <p:spPr>
          <a:xfrm>
            <a:off x="803185" y="4018394"/>
            <a:ext cx="1058414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Group 2">
            <a:extLst>
              <a:ext uri="{FF2B5EF4-FFF2-40B4-BE49-F238E27FC236}">
                <a16:creationId xmlns:a16="http://schemas.microsoft.com/office/drawing/2014/main" id="{E402F3EE-5A8F-A913-E4A4-DE5F2B1F2E2B}"/>
              </a:ext>
            </a:extLst>
          </p:cNvPr>
          <p:cNvGrpSpPr/>
          <p:nvPr/>
        </p:nvGrpSpPr>
        <p:grpSpPr>
          <a:xfrm>
            <a:off x="803185" y="0"/>
            <a:ext cx="10585629" cy="6858000"/>
            <a:chOff x="803185" y="0"/>
            <a:chExt cx="10585629" cy="6858000"/>
          </a:xfrm>
        </p:grpSpPr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AFB51874-0819-129D-10E6-493F10681A3D}"/>
                </a:ext>
              </a:extLst>
            </p:cNvPr>
            <p:cNvCxnSpPr/>
            <p:nvPr/>
          </p:nvCxnSpPr>
          <p:spPr>
            <a:xfrm>
              <a:off x="804672" y="0"/>
              <a:ext cx="0" cy="685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ADDD5B01-D5A3-844C-1227-68F4BC230716}"/>
                </a:ext>
              </a:extLst>
            </p:cNvPr>
            <p:cNvCxnSpPr>
              <a:cxnSpLocks/>
            </p:cNvCxnSpPr>
            <p:nvPr/>
          </p:nvCxnSpPr>
          <p:spPr>
            <a:xfrm>
              <a:off x="803185" y="393192"/>
              <a:ext cx="1058414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82B9A768-047B-4797-F4FA-1949EC09586C}"/>
                </a:ext>
              </a:extLst>
            </p:cNvPr>
            <p:cNvCxnSpPr>
              <a:cxnSpLocks/>
            </p:cNvCxnSpPr>
            <p:nvPr/>
          </p:nvCxnSpPr>
          <p:spPr>
            <a:xfrm>
              <a:off x="11388814" y="0"/>
              <a:ext cx="0" cy="685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55CE28C1-4A24-5039-21A3-CAB1FFE878CE}"/>
                </a:ext>
              </a:extLst>
            </p:cNvPr>
            <p:cNvCxnSpPr>
              <a:cxnSpLocks/>
            </p:cNvCxnSpPr>
            <p:nvPr/>
          </p:nvCxnSpPr>
          <p:spPr>
            <a:xfrm>
              <a:off x="803185" y="6452119"/>
              <a:ext cx="1058414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8684331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4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07008" y="786384"/>
            <a:ext cx="3291840" cy="1737360"/>
          </a:xfrm>
        </p:spPr>
        <p:txBody>
          <a:bodyPr anchor="t">
            <a:normAutofit/>
          </a:bodyPr>
          <a:lstStyle>
            <a:lvl1pPr>
              <a:defRPr sz="32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3D15418-1E32-0501-0E66-54FC2DD08E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663440" y="786384"/>
            <a:ext cx="6309360" cy="1737360"/>
          </a:xfrm>
        </p:spPr>
        <p:txBody>
          <a:bodyPr>
            <a:noAutofit/>
          </a:bodyPr>
          <a:lstStyle>
            <a:lvl1pPr marL="285750" indent="-285750"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1pPr>
            <a:lvl2pPr marL="514350" indent="-285750"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2pPr>
            <a:lvl3pPr marL="742950" indent="-285750"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3pPr>
            <a:lvl4pPr marL="971550" indent="-285750"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4pPr>
            <a:lvl5pPr marL="1200150" indent="-285750"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0255FBD2-735E-C257-607E-CB2F585DBBEE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815340" y="2831629"/>
            <a:ext cx="10561320" cy="3602303"/>
          </a:xfrm>
          <a:blipFill dpi="0" rotWithShape="1">
            <a:blip r:embed="rId2">
              <a:alphaModFix amt="2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aturation sat="0"/>
                      </a14:imgEffect>
                      <a14:imgEffect>
                        <a14:brightnessContrast bright="-27000" contrast="59000"/>
                      </a14:imgEffect>
                    </a14:imgLayer>
                  </a14:imgProps>
                </a:ext>
              </a:extLst>
            </a:blip>
            <a:srcRect/>
            <a:stretch>
              <a:fillRect b="-17566"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 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1A2963D-70FD-3A42-A53A-2480966C033D}" type="datetime1">
              <a:rPr lang="en-US" smtClean="0"/>
              <a:t>5/20/2026</a:t>
            </a:fld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0B41AB78-00EA-C6DB-5859-59235D680038}"/>
              </a:ext>
            </a:extLst>
          </p:cNvPr>
          <p:cNvCxnSpPr>
            <a:cxnSpLocks/>
          </p:cNvCxnSpPr>
          <p:nvPr/>
        </p:nvCxnSpPr>
        <p:spPr>
          <a:xfrm>
            <a:off x="803185" y="2802870"/>
            <a:ext cx="1058414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Group 2">
            <a:extLst>
              <a:ext uri="{FF2B5EF4-FFF2-40B4-BE49-F238E27FC236}">
                <a16:creationId xmlns:a16="http://schemas.microsoft.com/office/drawing/2014/main" id="{E402F3EE-5A8F-A913-E4A4-DE5F2B1F2E2B}"/>
              </a:ext>
            </a:extLst>
          </p:cNvPr>
          <p:cNvGrpSpPr/>
          <p:nvPr/>
        </p:nvGrpSpPr>
        <p:grpSpPr>
          <a:xfrm>
            <a:off x="803185" y="0"/>
            <a:ext cx="10585629" cy="6858000"/>
            <a:chOff x="803185" y="0"/>
            <a:chExt cx="10585629" cy="6858000"/>
          </a:xfrm>
        </p:grpSpPr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AFB51874-0819-129D-10E6-493F10681A3D}"/>
                </a:ext>
              </a:extLst>
            </p:cNvPr>
            <p:cNvCxnSpPr/>
            <p:nvPr/>
          </p:nvCxnSpPr>
          <p:spPr>
            <a:xfrm>
              <a:off x="804672" y="0"/>
              <a:ext cx="0" cy="685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ADDD5B01-D5A3-844C-1227-68F4BC230716}"/>
                </a:ext>
              </a:extLst>
            </p:cNvPr>
            <p:cNvCxnSpPr>
              <a:cxnSpLocks/>
            </p:cNvCxnSpPr>
            <p:nvPr/>
          </p:nvCxnSpPr>
          <p:spPr>
            <a:xfrm>
              <a:off x="803185" y="393192"/>
              <a:ext cx="1058414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82B9A768-047B-4797-F4FA-1949EC09586C}"/>
                </a:ext>
              </a:extLst>
            </p:cNvPr>
            <p:cNvCxnSpPr>
              <a:cxnSpLocks/>
            </p:cNvCxnSpPr>
            <p:nvPr/>
          </p:nvCxnSpPr>
          <p:spPr>
            <a:xfrm>
              <a:off x="11388814" y="0"/>
              <a:ext cx="0" cy="685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55CE28C1-4A24-5039-21A3-CAB1FFE878CE}"/>
                </a:ext>
              </a:extLst>
            </p:cNvPr>
            <p:cNvCxnSpPr>
              <a:cxnSpLocks/>
            </p:cNvCxnSpPr>
            <p:nvPr/>
          </p:nvCxnSpPr>
          <p:spPr>
            <a:xfrm>
              <a:off x="803185" y="6452119"/>
              <a:ext cx="1058414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16278898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5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80960" y="786385"/>
            <a:ext cx="3291840" cy="1499615"/>
          </a:xfrm>
        </p:spPr>
        <p:txBody>
          <a:bodyPr anchor="b">
            <a:normAutofit/>
          </a:bodyPr>
          <a:lstStyle>
            <a:lvl1pPr>
              <a:defRPr sz="32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54FEC1-7004-7D66-39C0-5B3A0B2E4669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804673" y="400050"/>
            <a:ext cx="6452176" cy="6052952"/>
          </a:xfrm>
          <a:blipFill dpi="0" rotWithShape="1">
            <a:blip r:embed="rId2">
              <a:alphaModFix amt="2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aturation sat="0"/>
                      </a14:imgEffect>
                      <a14:imgEffect>
                        <a14:brightnessContrast bright="-27000" contrast="59000"/>
                      </a14:imgEffect>
                    </a14:imgLayer>
                  </a14:imgProps>
                </a:ext>
              </a:extLst>
            </a:blip>
            <a:srcRect/>
            <a:stretch>
              <a:fillRect l="139" t="38" r="-126"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47AED59-1A26-9C13-8482-7857E7DEFE5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680960" y="2468880"/>
            <a:ext cx="3291840" cy="3549735"/>
          </a:xfrm>
        </p:spPr>
        <p:txBody>
          <a:bodyPr>
            <a:normAutofit/>
          </a:bodyPr>
          <a:lstStyle>
            <a:lvl1pPr marL="285750" indent="-285750"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1pPr>
            <a:lvl2pPr marL="514350" indent="-285750"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2pPr>
            <a:lvl3pPr marL="742950" indent="-285750"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3pPr>
            <a:lvl4pPr marL="971550" indent="-285750"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4pPr>
            <a:lvl5pPr marL="1200150" indent="-285750"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BFF019D-CA37-05FF-D534-08FDF17D319F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F1A8FB16-FCFB-DA44-98E9-136CD51670D6}" type="datetime1">
              <a:rPr lang="en-US" smtClean="0"/>
              <a:t>5/20/2026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C82A8A-3017-C293-CAA4-79DAC74143E1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49BCF003-D6AC-D9E0-C254-602FAE60278B}"/>
              </a:ext>
            </a:extLst>
          </p:cNvPr>
          <p:cNvCxnSpPr/>
          <p:nvPr/>
        </p:nvCxnSpPr>
        <p:spPr>
          <a:xfrm>
            <a:off x="7267016" y="402336"/>
            <a:ext cx="0" cy="605332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Group 3">
            <a:extLst>
              <a:ext uri="{FF2B5EF4-FFF2-40B4-BE49-F238E27FC236}">
                <a16:creationId xmlns:a16="http://schemas.microsoft.com/office/drawing/2014/main" id="{980CB927-6193-3B14-8326-BBA8970C4F38}"/>
              </a:ext>
            </a:extLst>
          </p:cNvPr>
          <p:cNvGrpSpPr/>
          <p:nvPr/>
        </p:nvGrpSpPr>
        <p:grpSpPr>
          <a:xfrm>
            <a:off x="803185" y="0"/>
            <a:ext cx="10585629" cy="6858000"/>
            <a:chOff x="803185" y="0"/>
            <a:chExt cx="10585629" cy="6858000"/>
          </a:xfrm>
        </p:grpSpPr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0BDFF263-1BF6-293B-B046-2941778BCA54}"/>
                </a:ext>
              </a:extLst>
            </p:cNvPr>
            <p:cNvCxnSpPr/>
            <p:nvPr/>
          </p:nvCxnSpPr>
          <p:spPr>
            <a:xfrm>
              <a:off x="804672" y="0"/>
              <a:ext cx="0" cy="685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ADA48FB5-B732-D35D-2F75-840EFFCA6EF1}"/>
                </a:ext>
              </a:extLst>
            </p:cNvPr>
            <p:cNvCxnSpPr>
              <a:cxnSpLocks/>
            </p:cNvCxnSpPr>
            <p:nvPr/>
          </p:nvCxnSpPr>
          <p:spPr>
            <a:xfrm>
              <a:off x="803185" y="393192"/>
              <a:ext cx="1058414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B64D5118-DFE8-485E-6BE3-B042C0129B01}"/>
                </a:ext>
              </a:extLst>
            </p:cNvPr>
            <p:cNvCxnSpPr>
              <a:cxnSpLocks/>
            </p:cNvCxnSpPr>
            <p:nvPr/>
          </p:nvCxnSpPr>
          <p:spPr>
            <a:xfrm>
              <a:off x="11388814" y="0"/>
              <a:ext cx="0" cy="685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6C779D56-9125-9DD5-D919-9FBC4DE4C9C1}"/>
                </a:ext>
              </a:extLst>
            </p:cNvPr>
            <p:cNvCxnSpPr>
              <a:cxnSpLocks/>
            </p:cNvCxnSpPr>
            <p:nvPr/>
          </p:nvCxnSpPr>
          <p:spPr>
            <a:xfrm>
              <a:off x="803185" y="6452119"/>
              <a:ext cx="1058414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03888302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6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0492" y="790302"/>
            <a:ext cx="3291840" cy="1499616"/>
          </a:xfrm>
        </p:spPr>
        <p:txBody>
          <a:bodyPr anchor="b">
            <a:normAutofit/>
          </a:bodyPr>
          <a:lstStyle>
            <a:lvl1pPr>
              <a:defRPr sz="32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2F358B6-BD90-E536-E301-EAF518F93DDB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47AED59-1A26-9C13-8482-7857E7DEFE5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1207008" y="2468880"/>
            <a:ext cx="3291840" cy="3547872"/>
          </a:xfrm>
        </p:spPr>
        <p:txBody>
          <a:bodyPr>
            <a:normAutofit/>
          </a:bodyPr>
          <a:lstStyle>
            <a:lvl1pPr marL="285750" indent="-285750"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1pPr>
            <a:lvl2pPr marL="514350" indent="-285750"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2pPr>
            <a:lvl3pPr marL="742950" indent="-285750"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3pPr>
            <a:lvl4pPr marL="971550" indent="-285750"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4pPr>
            <a:lvl5pPr marL="1200150" indent="-285750"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4925692" y="402336"/>
            <a:ext cx="6455664" cy="6053328"/>
          </a:xfrm>
          <a:blipFill dpi="0" rotWithShape="1">
            <a:blip r:embed="rId2">
              <a:alphaModFix amt="2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aturation sat="0"/>
                      </a14:imgEffect>
                      <a14:imgEffect>
                        <a14:brightnessContrast bright="-27000" contrast="59000"/>
                      </a14:imgEffect>
                    </a14:imgLayer>
                  </a14:imgProps>
                </a:ext>
              </a:extLst>
            </a:blip>
            <a:srcRect/>
            <a:stretch>
              <a:fillRect l="-271" t="1" r="-2" b="1"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 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F65757A-4818-B0C9-F86A-A70480EA9B0B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58EFB3A8-11B5-7149-8412-15238624EFFD}" type="datetime1">
              <a:rPr lang="en-US" smtClean="0"/>
              <a:t>5/20/2026</a:t>
            </a:fld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F0B5840-4614-F082-0EE8-166E877279E1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53BE0255-54E9-B23E-623C-F5C3D5397CDC}"/>
              </a:ext>
            </a:extLst>
          </p:cNvPr>
          <p:cNvCxnSpPr/>
          <p:nvPr/>
        </p:nvCxnSpPr>
        <p:spPr>
          <a:xfrm>
            <a:off x="4911667" y="402336"/>
            <a:ext cx="0" cy="605332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Group 4">
            <a:extLst>
              <a:ext uri="{FF2B5EF4-FFF2-40B4-BE49-F238E27FC236}">
                <a16:creationId xmlns:a16="http://schemas.microsoft.com/office/drawing/2014/main" id="{7B048E29-F249-FCD5-75C6-EF3AD5392084}"/>
              </a:ext>
            </a:extLst>
          </p:cNvPr>
          <p:cNvGrpSpPr/>
          <p:nvPr/>
        </p:nvGrpSpPr>
        <p:grpSpPr>
          <a:xfrm>
            <a:off x="803185" y="0"/>
            <a:ext cx="10585629" cy="6858000"/>
            <a:chOff x="803185" y="0"/>
            <a:chExt cx="10585629" cy="6858000"/>
          </a:xfrm>
        </p:grpSpPr>
        <p:cxnSp>
          <p:nvCxnSpPr>
            <p:cNvPr id="6" name="Straight Connector 5">
              <a:extLst>
                <a:ext uri="{FF2B5EF4-FFF2-40B4-BE49-F238E27FC236}">
                  <a16:creationId xmlns:a16="http://schemas.microsoft.com/office/drawing/2014/main" id="{EB581520-7C65-58B5-6A72-4A87A2886B4D}"/>
                </a:ext>
              </a:extLst>
            </p:cNvPr>
            <p:cNvCxnSpPr/>
            <p:nvPr/>
          </p:nvCxnSpPr>
          <p:spPr>
            <a:xfrm>
              <a:off x="804672" y="0"/>
              <a:ext cx="0" cy="685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D6D33EF2-FCD9-64BB-D5BD-71A6C1A0BCAF}"/>
                </a:ext>
              </a:extLst>
            </p:cNvPr>
            <p:cNvCxnSpPr>
              <a:cxnSpLocks/>
            </p:cNvCxnSpPr>
            <p:nvPr/>
          </p:nvCxnSpPr>
          <p:spPr>
            <a:xfrm>
              <a:off x="803185" y="393192"/>
              <a:ext cx="1058414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674CC74B-22E1-1F2A-8B43-52BB3A2671A2}"/>
                </a:ext>
              </a:extLst>
            </p:cNvPr>
            <p:cNvCxnSpPr>
              <a:cxnSpLocks/>
            </p:cNvCxnSpPr>
            <p:nvPr/>
          </p:nvCxnSpPr>
          <p:spPr>
            <a:xfrm>
              <a:off x="11388814" y="0"/>
              <a:ext cx="0" cy="685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1133C6DA-321C-7253-1FDF-F238DBFA8DAF}"/>
                </a:ext>
              </a:extLst>
            </p:cNvPr>
            <p:cNvCxnSpPr>
              <a:cxnSpLocks/>
            </p:cNvCxnSpPr>
            <p:nvPr/>
          </p:nvCxnSpPr>
          <p:spPr>
            <a:xfrm>
              <a:off x="803185" y="6452119"/>
              <a:ext cx="1058414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94216774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7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07007" y="786384"/>
            <a:ext cx="5456295" cy="1005840"/>
          </a:xfrm>
        </p:spPr>
        <p:txBody>
          <a:bodyPr anchor="b">
            <a:noAutofit/>
          </a:bodyPr>
          <a:lstStyle>
            <a:lvl1pPr>
              <a:defRPr sz="32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39D9456A-3FB8-5960-7F55-D6B686CFFC7B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47AED59-1A26-9C13-8482-7857E7DEFE5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1207007" y="1920240"/>
            <a:ext cx="5456295" cy="4206240"/>
          </a:xfrm>
        </p:spPr>
        <p:txBody>
          <a:bodyPr>
            <a:normAutofit/>
          </a:bodyPr>
          <a:lstStyle>
            <a:lvl1pPr marL="285750" indent="-285750"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1pPr>
            <a:lvl2pPr marL="514350" indent="-285750"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2pPr>
            <a:lvl3pPr marL="742950" indent="-285750"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3pPr>
            <a:lvl4pPr marL="971550" indent="-285750"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4pPr>
            <a:lvl5pPr marL="1200150" indent="-285750"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7078133" y="402336"/>
            <a:ext cx="4307415" cy="6053328"/>
          </a:xfrm>
          <a:blipFill dpi="0" rotWithShape="1">
            <a:blip r:embed="rId2">
              <a:alphaModFix amt="2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aturation sat="0"/>
                      </a14:imgEffect>
                      <a14:imgEffect>
                        <a14:brightnessContrast bright="-27000" contrast="59000"/>
                      </a14:imgEffect>
                    </a14:imgLayer>
                  </a14:imgProps>
                </a:ext>
              </a:extLst>
            </a:blip>
            <a:srcRect/>
            <a:stretch>
              <a:fillRect l="-549" r="-1547"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 </a:t>
            </a:r>
          </a:p>
        </p:txBody>
      </p:sp>
      <p:sp>
        <p:nvSpPr>
          <p:cNvPr id="9" name="Date Placeholder 8">
            <a:extLst>
              <a:ext uri="{FF2B5EF4-FFF2-40B4-BE49-F238E27FC236}">
                <a16:creationId xmlns:a16="http://schemas.microsoft.com/office/drawing/2014/main" id="{C242EA1D-81E7-620D-1BD8-6D18329BD220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650FCFAB-53E3-A342-A296-D67E0AB8D0CD}" type="datetime1">
              <a:rPr lang="en-US" smtClean="0"/>
              <a:t>5/20/2026</a:t>
            </a:fld>
            <a:endParaRPr lang="en-US" dirty="0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C81505A7-ADCB-6529-BE02-48BD8F2CFD0A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40A70D03-884A-50D9-2A83-C93ADDD49A38}"/>
              </a:ext>
            </a:extLst>
          </p:cNvPr>
          <p:cNvCxnSpPr/>
          <p:nvPr/>
        </p:nvCxnSpPr>
        <p:spPr>
          <a:xfrm>
            <a:off x="7054440" y="402336"/>
            <a:ext cx="0" cy="605332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Group 2">
            <a:extLst>
              <a:ext uri="{FF2B5EF4-FFF2-40B4-BE49-F238E27FC236}">
                <a16:creationId xmlns:a16="http://schemas.microsoft.com/office/drawing/2014/main" id="{69C2927C-12EE-49B3-DF99-04A869F1E12B}"/>
              </a:ext>
            </a:extLst>
          </p:cNvPr>
          <p:cNvGrpSpPr/>
          <p:nvPr/>
        </p:nvGrpSpPr>
        <p:grpSpPr>
          <a:xfrm>
            <a:off x="803185" y="0"/>
            <a:ext cx="10585629" cy="6858000"/>
            <a:chOff x="803185" y="0"/>
            <a:chExt cx="10585629" cy="6858000"/>
          </a:xfrm>
        </p:grpSpPr>
        <p:cxnSp>
          <p:nvCxnSpPr>
            <p:cNvPr id="4" name="Straight Connector 3">
              <a:extLst>
                <a:ext uri="{FF2B5EF4-FFF2-40B4-BE49-F238E27FC236}">
                  <a16:creationId xmlns:a16="http://schemas.microsoft.com/office/drawing/2014/main" id="{D0EFC1CE-B3AD-ED82-4797-595D2898220C}"/>
                </a:ext>
              </a:extLst>
            </p:cNvPr>
            <p:cNvCxnSpPr/>
            <p:nvPr/>
          </p:nvCxnSpPr>
          <p:spPr>
            <a:xfrm>
              <a:off x="804672" y="0"/>
              <a:ext cx="0" cy="685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>
              <a:extLst>
                <a:ext uri="{FF2B5EF4-FFF2-40B4-BE49-F238E27FC236}">
                  <a16:creationId xmlns:a16="http://schemas.microsoft.com/office/drawing/2014/main" id="{842A2DBA-4EA6-1D56-360C-A2123A287B60}"/>
                </a:ext>
              </a:extLst>
            </p:cNvPr>
            <p:cNvCxnSpPr>
              <a:cxnSpLocks/>
            </p:cNvCxnSpPr>
            <p:nvPr/>
          </p:nvCxnSpPr>
          <p:spPr>
            <a:xfrm>
              <a:off x="803185" y="393192"/>
              <a:ext cx="1058414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>
              <a:extLst>
                <a:ext uri="{FF2B5EF4-FFF2-40B4-BE49-F238E27FC236}">
                  <a16:creationId xmlns:a16="http://schemas.microsoft.com/office/drawing/2014/main" id="{4281C874-21DE-792C-9FEE-BF48EECBBC64}"/>
                </a:ext>
              </a:extLst>
            </p:cNvPr>
            <p:cNvCxnSpPr>
              <a:cxnSpLocks/>
            </p:cNvCxnSpPr>
            <p:nvPr/>
          </p:nvCxnSpPr>
          <p:spPr>
            <a:xfrm>
              <a:off x="11388814" y="0"/>
              <a:ext cx="0" cy="685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486A35DD-6C6E-B96F-0038-DD2CD2777923}"/>
                </a:ext>
              </a:extLst>
            </p:cNvPr>
            <p:cNvCxnSpPr>
              <a:cxnSpLocks/>
            </p:cNvCxnSpPr>
            <p:nvPr/>
          </p:nvCxnSpPr>
          <p:spPr>
            <a:xfrm>
              <a:off x="803185" y="6452119"/>
              <a:ext cx="1058414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91573298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8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77840" y="786384"/>
            <a:ext cx="5394960" cy="1005840"/>
          </a:xfrm>
        </p:spPr>
        <p:txBody>
          <a:bodyPr anchor="b"/>
          <a:lstStyle>
            <a:lvl1pPr>
              <a:defRPr sz="32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6626D65-1470-5355-C0AB-4C755AE36464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15" name="Picture Placeholder 10">
            <a:extLst>
              <a:ext uri="{FF2B5EF4-FFF2-40B4-BE49-F238E27FC236}">
                <a16:creationId xmlns:a16="http://schemas.microsoft.com/office/drawing/2014/main" id="{26947C16-472E-02E4-EE92-74FC49AB382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801700" y="402336"/>
            <a:ext cx="4382592" cy="6053328"/>
          </a:xfrm>
          <a:blipFill dpi="0" rotWithShape="1">
            <a:blip r:embed="rId2">
              <a:alphaModFix amt="2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aturation sat="0"/>
                      </a14:imgEffect>
                      <a14:imgEffect>
                        <a14:brightnessContrast bright="-27000" contrast="59000"/>
                      </a14:imgEffect>
                    </a14:imgLayer>
                  </a14:imgProps>
                </a:ext>
              </a:extLst>
            </a:blip>
            <a:srcRect/>
            <a:stretch>
              <a:fillRect l="-123" t="151" r="-225" b="-151"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FF0220E-48F8-B4D9-19DE-7B457C3C221C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577840" y="1920240"/>
            <a:ext cx="5394960" cy="4206240"/>
          </a:xfrm>
        </p:spPr>
        <p:txBody>
          <a:bodyPr>
            <a:normAutofit/>
          </a:bodyPr>
          <a:lstStyle>
            <a:lvl1pPr marL="285750" indent="-285750"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1pPr>
            <a:lvl2pPr marL="514350" indent="-285750"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2pPr>
            <a:lvl3pPr marL="742950" indent="-285750"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3pPr>
            <a:lvl4pPr marL="971550" indent="-285750"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4pPr>
            <a:lvl5pPr marL="1200150" indent="-285750"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A103F24-F909-9BD0-1CE0-3AFA9296B696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8DC46901-11EF-4445-8903-DC36784F331E}" type="datetime1">
              <a:rPr lang="en-US" smtClean="0"/>
              <a:t>5/20/2026</a:t>
            </a:fld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47767-378C-917C-1CEA-C28D4F2BD421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FFB8D92F-DD5D-21B4-7D10-80457CCEDEC0}"/>
              </a:ext>
            </a:extLst>
          </p:cNvPr>
          <p:cNvCxnSpPr/>
          <p:nvPr/>
        </p:nvCxnSpPr>
        <p:spPr>
          <a:xfrm>
            <a:off x="5185777" y="402336"/>
            <a:ext cx="0" cy="605332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Group 4">
            <a:extLst>
              <a:ext uri="{FF2B5EF4-FFF2-40B4-BE49-F238E27FC236}">
                <a16:creationId xmlns:a16="http://schemas.microsoft.com/office/drawing/2014/main" id="{63C3FE30-EF8F-C27D-E8AB-BB565902B9FB}"/>
              </a:ext>
            </a:extLst>
          </p:cNvPr>
          <p:cNvGrpSpPr/>
          <p:nvPr/>
        </p:nvGrpSpPr>
        <p:grpSpPr>
          <a:xfrm>
            <a:off x="803185" y="0"/>
            <a:ext cx="10585629" cy="6858000"/>
            <a:chOff x="803185" y="0"/>
            <a:chExt cx="10585629" cy="6858000"/>
          </a:xfrm>
        </p:grpSpPr>
        <p:cxnSp>
          <p:nvCxnSpPr>
            <p:cNvPr id="6" name="Straight Connector 5">
              <a:extLst>
                <a:ext uri="{FF2B5EF4-FFF2-40B4-BE49-F238E27FC236}">
                  <a16:creationId xmlns:a16="http://schemas.microsoft.com/office/drawing/2014/main" id="{BDB333B6-9BB2-24CF-B636-1E04F1411213}"/>
                </a:ext>
              </a:extLst>
            </p:cNvPr>
            <p:cNvCxnSpPr/>
            <p:nvPr/>
          </p:nvCxnSpPr>
          <p:spPr>
            <a:xfrm>
              <a:off x="804672" y="0"/>
              <a:ext cx="0" cy="685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D9F5CADF-5A1B-0BEC-D60A-C6D3AF70F255}"/>
                </a:ext>
              </a:extLst>
            </p:cNvPr>
            <p:cNvCxnSpPr>
              <a:cxnSpLocks/>
            </p:cNvCxnSpPr>
            <p:nvPr/>
          </p:nvCxnSpPr>
          <p:spPr>
            <a:xfrm>
              <a:off x="803185" y="393192"/>
              <a:ext cx="1058414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885755C8-3D3B-E5E6-1F70-528A7BCA65A3}"/>
                </a:ext>
              </a:extLst>
            </p:cNvPr>
            <p:cNvCxnSpPr>
              <a:cxnSpLocks/>
            </p:cNvCxnSpPr>
            <p:nvPr/>
          </p:nvCxnSpPr>
          <p:spPr>
            <a:xfrm>
              <a:off x="11388814" y="0"/>
              <a:ext cx="0" cy="685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1E6F374D-A3D9-FD1D-A133-794607CFD757}"/>
                </a:ext>
              </a:extLst>
            </p:cNvPr>
            <p:cNvCxnSpPr>
              <a:cxnSpLocks/>
            </p:cNvCxnSpPr>
            <p:nvPr/>
          </p:nvCxnSpPr>
          <p:spPr>
            <a:xfrm>
              <a:off x="803185" y="6452119"/>
              <a:ext cx="1058414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68064813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9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07008" y="3749040"/>
            <a:ext cx="2834640" cy="2286000"/>
          </a:xfrm>
        </p:spPr>
        <p:txBody>
          <a:bodyPr anchor="t">
            <a:normAutofit/>
          </a:bodyPr>
          <a:lstStyle>
            <a:lvl1pPr>
              <a:defRPr sz="32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14" name="Picture Placeholder 10">
            <a:extLst>
              <a:ext uri="{FF2B5EF4-FFF2-40B4-BE49-F238E27FC236}">
                <a16:creationId xmlns:a16="http://schemas.microsoft.com/office/drawing/2014/main" id="{C31E5265-51B9-0DA3-10B4-945EE4951744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815340" y="406401"/>
            <a:ext cx="10561320" cy="2987416"/>
          </a:xfrm>
          <a:blipFill dpi="0" rotWithShape="1">
            <a:blip r:embed="rId2">
              <a:alphaModFix amt="2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aturation sat="0"/>
                      </a14:imgEffect>
                      <a14:imgEffect>
                        <a14:brightnessContrast bright="-27000" contrast="59000"/>
                      </a14:imgEffect>
                    </a14:imgLayer>
                  </a14:imgProps>
                </a:ext>
              </a:extLst>
            </a:blip>
            <a:srcRect/>
            <a:stretch>
              <a:fillRect t="-442"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3D15418-1E32-0501-0E66-54FC2DD08E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114800" y="3749040"/>
            <a:ext cx="6858000" cy="2286000"/>
          </a:xfrm>
        </p:spPr>
        <p:txBody>
          <a:bodyPr>
            <a:noAutofit/>
          </a:bodyPr>
          <a:lstStyle>
            <a:lvl1pPr marL="285750" indent="-285750"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1pPr>
            <a:lvl2pPr marL="514350" indent="-285750"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2pPr>
            <a:lvl3pPr marL="742950" indent="-285750"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3pPr>
            <a:lvl4pPr marL="971550" indent="-285750"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4pPr>
            <a:lvl5pPr marL="1200150" indent="-285750"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BB5C750C-98D3-2541-9DBA-212130458E4E}" type="datetime1">
              <a:rPr lang="en-US" smtClean="0"/>
              <a:t>5/20/2026</a:t>
            </a:fld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E87DF89E-6618-A2A2-BC84-986CED89FCC1}"/>
              </a:ext>
            </a:extLst>
          </p:cNvPr>
          <p:cNvCxnSpPr>
            <a:cxnSpLocks/>
          </p:cNvCxnSpPr>
          <p:nvPr/>
        </p:nvCxnSpPr>
        <p:spPr>
          <a:xfrm>
            <a:off x="803185" y="3412227"/>
            <a:ext cx="1058414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Group 2">
            <a:extLst>
              <a:ext uri="{FF2B5EF4-FFF2-40B4-BE49-F238E27FC236}">
                <a16:creationId xmlns:a16="http://schemas.microsoft.com/office/drawing/2014/main" id="{1A396D86-8A66-3FA9-3546-3A1F85779074}"/>
              </a:ext>
            </a:extLst>
          </p:cNvPr>
          <p:cNvGrpSpPr/>
          <p:nvPr/>
        </p:nvGrpSpPr>
        <p:grpSpPr>
          <a:xfrm>
            <a:off x="803185" y="0"/>
            <a:ext cx="10585629" cy="6858000"/>
            <a:chOff x="803185" y="0"/>
            <a:chExt cx="10585629" cy="6858000"/>
          </a:xfrm>
        </p:grpSpPr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7D844445-C27C-0A5B-2D4A-490DC1664AD3}"/>
                </a:ext>
              </a:extLst>
            </p:cNvPr>
            <p:cNvCxnSpPr/>
            <p:nvPr/>
          </p:nvCxnSpPr>
          <p:spPr>
            <a:xfrm>
              <a:off x="804672" y="0"/>
              <a:ext cx="0" cy="685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C629BDA0-67DC-312E-1148-3B3D607358C7}"/>
                </a:ext>
              </a:extLst>
            </p:cNvPr>
            <p:cNvCxnSpPr>
              <a:cxnSpLocks/>
            </p:cNvCxnSpPr>
            <p:nvPr/>
          </p:nvCxnSpPr>
          <p:spPr>
            <a:xfrm>
              <a:off x="803185" y="393192"/>
              <a:ext cx="1058414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2B6FA474-6534-5F04-1B35-0A8CB67144C1}"/>
                </a:ext>
              </a:extLst>
            </p:cNvPr>
            <p:cNvCxnSpPr>
              <a:cxnSpLocks/>
            </p:cNvCxnSpPr>
            <p:nvPr/>
          </p:nvCxnSpPr>
          <p:spPr>
            <a:xfrm>
              <a:off x="11388814" y="0"/>
              <a:ext cx="0" cy="685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2C3F2445-DE75-8F1D-AF29-50897C3A8D17}"/>
                </a:ext>
              </a:extLst>
            </p:cNvPr>
            <p:cNvCxnSpPr>
              <a:cxnSpLocks/>
            </p:cNvCxnSpPr>
            <p:nvPr/>
          </p:nvCxnSpPr>
          <p:spPr>
            <a:xfrm>
              <a:off x="803185" y="6452119"/>
              <a:ext cx="1058414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21473170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10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07008" y="786384"/>
            <a:ext cx="2834640" cy="2194560"/>
          </a:xfrm>
        </p:spPr>
        <p:txBody>
          <a:bodyPr anchor="t">
            <a:normAutofit/>
          </a:bodyPr>
          <a:lstStyle>
            <a:lvl1pPr>
              <a:defRPr sz="32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4C41AE8B-FC59-39B1-281C-D38D03D05BCD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3D15418-1E32-0501-0E66-54FC2DD08E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114800" y="786384"/>
            <a:ext cx="6858000" cy="2194560"/>
          </a:xfrm>
        </p:spPr>
        <p:txBody>
          <a:bodyPr>
            <a:noAutofit/>
          </a:bodyPr>
          <a:lstStyle>
            <a:lvl1pPr marL="285750" indent="-285750"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1pPr>
            <a:lvl2pPr marL="514350" indent="-285750"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2pPr>
            <a:lvl3pPr marL="742950" indent="-285750"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3pPr>
            <a:lvl4pPr marL="971550" indent="-285750"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4pPr>
            <a:lvl5pPr marL="1200150" indent="-285750"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815340" y="3461829"/>
            <a:ext cx="10561320" cy="2987416"/>
          </a:xfrm>
          <a:blipFill dpi="0" rotWithShape="1">
            <a:blip r:embed="rId2">
              <a:alphaModFix amt="2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aturation sat="0"/>
                      </a14:imgEffect>
                      <a14:imgEffect>
                        <a14:brightnessContrast bright="-27000" contrast="59000"/>
                      </a14:imgEffect>
                    </a14:imgLayer>
                  </a14:imgProps>
                </a:ext>
              </a:extLst>
            </a:blip>
            <a:srcRect/>
            <a:stretch>
              <a:fillRect t="-628" b="-1"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 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AB489A-1FCE-1E30-E1BC-2F89D0AEA64A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91C99844-6C9E-BB4D-8B47-7C2CC32AAC02}" type="datetime1">
              <a:rPr lang="en-US" smtClean="0"/>
              <a:t>5/20/2026</a:t>
            </a:fld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8E037D5D-163A-01CE-9AE6-33821E23DCC5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400730B6-4EF5-7F9C-E6DB-635C947CFEE3}"/>
              </a:ext>
            </a:extLst>
          </p:cNvPr>
          <p:cNvCxnSpPr>
            <a:cxnSpLocks/>
          </p:cNvCxnSpPr>
          <p:nvPr/>
        </p:nvCxnSpPr>
        <p:spPr>
          <a:xfrm>
            <a:off x="803185" y="3443041"/>
            <a:ext cx="1058414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Group 4">
            <a:extLst>
              <a:ext uri="{FF2B5EF4-FFF2-40B4-BE49-F238E27FC236}">
                <a16:creationId xmlns:a16="http://schemas.microsoft.com/office/drawing/2014/main" id="{991AE5A9-CF62-A508-3C2C-E3BE594AC2D0}"/>
              </a:ext>
            </a:extLst>
          </p:cNvPr>
          <p:cNvGrpSpPr/>
          <p:nvPr/>
        </p:nvGrpSpPr>
        <p:grpSpPr>
          <a:xfrm>
            <a:off x="803185" y="0"/>
            <a:ext cx="10585629" cy="6858000"/>
            <a:chOff x="803185" y="0"/>
            <a:chExt cx="10585629" cy="6858000"/>
          </a:xfrm>
        </p:grpSpPr>
        <p:cxnSp>
          <p:nvCxnSpPr>
            <p:cNvPr id="6" name="Straight Connector 5">
              <a:extLst>
                <a:ext uri="{FF2B5EF4-FFF2-40B4-BE49-F238E27FC236}">
                  <a16:creationId xmlns:a16="http://schemas.microsoft.com/office/drawing/2014/main" id="{ECCEFB20-F364-CF05-360F-6CC5D88ACC5D}"/>
                </a:ext>
              </a:extLst>
            </p:cNvPr>
            <p:cNvCxnSpPr/>
            <p:nvPr/>
          </p:nvCxnSpPr>
          <p:spPr>
            <a:xfrm>
              <a:off x="804672" y="0"/>
              <a:ext cx="0" cy="685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21BD6A10-DA26-A78C-A5C9-6E8484760029}"/>
                </a:ext>
              </a:extLst>
            </p:cNvPr>
            <p:cNvCxnSpPr>
              <a:cxnSpLocks/>
            </p:cNvCxnSpPr>
            <p:nvPr/>
          </p:nvCxnSpPr>
          <p:spPr>
            <a:xfrm>
              <a:off x="803185" y="393192"/>
              <a:ext cx="1058414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B879492A-67D3-53D1-F50F-DBC8A33D2459}"/>
                </a:ext>
              </a:extLst>
            </p:cNvPr>
            <p:cNvCxnSpPr>
              <a:cxnSpLocks/>
            </p:cNvCxnSpPr>
            <p:nvPr/>
          </p:nvCxnSpPr>
          <p:spPr>
            <a:xfrm>
              <a:off x="11388814" y="0"/>
              <a:ext cx="0" cy="685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172D47D6-60C0-53E4-BD56-F71C892CDD54}"/>
                </a:ext>
              </a:extLst>
            </p:cNvPr>
            <p:cNvCxnSpPr>
              <a:cxnSpLocks/>
            </p:cNvCxnSpPr>
            <p:nvPr/>
          </p:nvCxnSpPr>
          <p:spPr>
            <a:xfrm>
              <a:off x="803185" y="6452119"/>
              <a:ext cx="1058414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00572316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11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03520" y="786384"/>
            <a:ext cx="5669280" cy="914400"/>
          </a:xfrm>
        </p:spPr>
        <p:txBody>
          <a:bodyPr anchor="b">
            <a:noAutofit/>
          </a:bodyPr>
          <a:lstStyle>
            <a:lvl1pPr>
              <a:defRPr sz="32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AD0F53A5-B7B2-D195-CE9A-F93E7073A7FF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805544" y="400051"/>
            <a:ext cx="4098966" cy="6052952"/>
          </a:xfrm>
          <a:blipFill dpi="0" rotWithShape="1">
            <a:blip r:embed="rId2">
              <a:alphaModFix amt="25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aturation sat="0"/>
                      </a14:imgEffect>
                      <a14:imgEffect>
                        <a14:brightnessContrast bright="-27000" contrast="59000"/>
                      </a14:imgEffect>
                    </a14:imgLayer>
                  </a14:imgProps>
                </a:ext>
              </a:extLst>
            </a:blip>
            <a:srcRect/>
            <a:stretch>
              <a:fillRect l="1" r="-527"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FF0220E-48F8-B4D9-19DE-7B457C3C221C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303520" y="1828800"/>
            <a:ext cx="5669280" cy="4206240"/>
          </a:xfrm>
        </p:spPr>
        <p:txBody>
          <a:bodyPr>
            <a:normAutofit/>
          </a:bodyPr>
          <a:lstStyle>
            <a:lvl1pPr marL="285750" indent="-285750"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1pPr>
            <a:lvl2pPr marL="514350" indent="-285750"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2pPr>
            <a:lvl3pPr marL="742950" indent="-285750"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3pPr>
            <a:lvl4pPr marL="971550" indent="-285750"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4pPr>
            <a:lvl5pPr marL="1200150" indent="-285750"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0DA056-F89A-AE3C-C34A-38BEC586914B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97582611-C0A2-BD42-A8F7-C2F9A013F10C}" type="datetime1">
              <a:rPr lang="en-US" smtClean="0"/>
              <a:t>5/20/2026</a:t>
            </a:fld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BCEB9FDE-D96C-0906-A793-822DD355B400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60DB4CF5-18AD-6BFC-8AA3-4292C4318D77}"/>
              </a:ext>
            </a:extLst>
          </p:cNvPr>
          <p:cNvCxnSpPr>
            <a:cxnSpLocks/>
          </p:cNvCxnSpPr>
          <p:nvPr/>
        </p:nvCxnSpPr>
        <p:spPr>
          <a:xfrm>
            <a:off x="4912108" y="402336"/>
            <a:ext cx="0" cy="605332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Group 4">
            <a:extLst>
              <a:ext uri="{FF2B5EF4-FFF2-40B4-BE49-F238E27FC236}">
                <a16:creationId xmlns:a16="http://schemas.microsoft.com/office/drawing/2014/main" id="{2AFAE229-30B5-59F6-95B3-5A0028AA9FD0}"/>
              </a:ext>
            </a:extLst>
          </p:cNvPr>
          <p:cNvGrpSpPr/>
          <p:nvPr/>
        </p:nvGrpSpPr>
        <p:grpSpPr>
          <a:xfrm>
            <a:off x="803185" y="0"/>
            <a:ext cx="10585629" cy="6858000"/>
            <a:chOff x="803185" y="0"/>
            <a:chExt cx="10585629" cy="6858000"/>
          </a:xfrm>
        </p:grpSpPr>
        <p:cxnSp>
          <p:nvCxnSpPr>
            <p:cNvPr id="6" name="Straight Connector 5">
              <a:extLst>
                <a:ext uri="{FF2B5EF4-FFF2-40B4-BE49-F238E27FC236}">
                  <a16:creationId xmlns:a16="http://schemas.microsoft.com/office/drawing/2014/main" id="{BF9983B3-9D4B-C7C3-42B6-FC4112EDA173}"/>
                </a:ext>
              </a:extLst>
            </p:cNvPr>
            <p:cNvCxnSpPr/>
            <p:nvPr/>
          </p:nvCxnSpPr>
          <p:spPr>
            <a:xfrm>
              <a:off x="804672" y="0"/>
              <a:ext cx="0" cy="685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29FE12F5-E33A-8435-EC5D-4056ACEF7755}"/>
                </a:ext>
              </a:extLst>
            </p:cNvPr>
            <p:cNvCxnSpPr>
              <a:cxnSpLocks/>
            </p:cNvCxnSpPr>
            <p:nvPr/>
          </p:nvCxnSpPr>
          <p:spPr>
            <a:xfrm>
              <a:off x="803185" y="393192"/>
              <a:ext cx="1058414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B30088E3-D111-48BB-2932-C12F38A348EC}"/>
                </a:ext>
              </a:extLst>
            </p:cNvPr>
            <p:cNvCxnSpPr>
              <a:cxnSpLocks/>
            </p:cNvCxnSpPr>
            <p:nvPr/>
          </p:nvCxnSpPr>
          <p:spPr>
            <a:xfrm>
              <a:off x="11388814" y="0"/>
              <a:ext cx="0" cy="685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C419E4F3-5171-B07A-3705-6FF5F7EC506B}"/>
                </a:ext>
              </a:extLst>
            </p:cNvPr>
            <p:cNvCxnSpPr>
              <a:cxnSpLocks/>
            </p:cNvCxnSpPr>
            <p:nvPr/>
          </p:nvCxnSpPr>
          <p:spPr>
            <a:xfrm>
              <a:off x="803185" y="6452119"/>
              <a:ext cx="1058414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38789634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12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07008" y="786384"/>
            <a:ext cx="5669280" cy="914400"/>
          </a:xfrm>
        </p:spPr>
        <p:txBody>
          <a:bodyPr anchor="b"/>
          <a:lstStyle>
            <a:lvl1pPr>
              <a:defRPr sz="32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0169C89B-17A4-F382-1720-170DCCD7B6E7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47AED59-1A26-9C13-8482-7857E7DEFE5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1207008" y="1828800"/>
            <a:ext cx="5669280" cy="4206240"/>
          </a:xfrm>
        </p:spPr>
        <p:txBody>
          <a:bodyPr>
            <a:normAutofit/>
          </a:bodyPr>
          <a:lstStyle>
            <a:lvl1pPr marL="285750" indent="-285750"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1pPr>
            <a:lvl2pPr marL="514350" indent="-285750"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2pPr>
            <a:lvl3pPr marL="742950" indent="-285750"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3pPr>
            <a:lvl4pPr marL="971550" indent="-285750"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4pPr>
            <a:lvl5pPr marL="1200150" indent="-285750"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4" name="Picture Placeholder 10">
            <a:extLst>
              <a:ext uri="{FF2B5EF4-FFF2-40B4-BE49-F238E27FC236}">
                <a16:creationId xmlns:a16="http://schemas.microsoft.com/office/drawing/2014/main" id="{226A60F8-6BFE-EE58-8E8B-8E42FCDABF08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7280239" y="400051"/>
            <a:ext cx="4098966" cy="6052952"/>
          </a:xfrm>
          <a:blipFill dpi="0" rotWithShape="1">
            <a:blip r:embed="rId2">
              <a:alphaModFix amt="25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aturation sat="0"/>
                      </a14:imgEffect>
                      <a14:imgEffect>
                        <a14:brightnessContrast bright="-27000" contrast="59000"/>
                      </a14:imgEffect>
                    </a14:imgLayer>
                  </a14:imgProps>
                </a:ext>
              </a:extLst>
            </a:blip>
            <a:srcRect/>
            <a:stretch>
              <a:fillRect r="-198"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 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658DE0-8FDC-961F-A73B-ED321A160D7A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1048417B-2BA9-FC42-993A-F5CAB8ABAB3C}" type="datetime1">
              <a:rPr lang="en-US" smtClean="0"/>
              <a:t>5/20/2026</a:t>
            </a:fld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CE6F948F-9E87-C016-444D-D9F266B8C983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2342AE50-E725-8CC9-C210-91ADF8C0F6FE}"/>
              </a:ext>
            </a:extLst>
          </p:cNvPr>
          <p:cNvCxnSpPr/>
          <p:nvPr/>
        </p:nvCxnSpPr>
        <p:spPr>
          <a:xfrm>
            <a:off x="7258461" y="402336"/>
            <a:ext cx="0" cy="605332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Group 2">
            <a:extLst>
              <a:ext uri="{FF2B5EF4-FFF2-40B4-BE49-F238E27FC236}">
                <a16:creationId xmlns:a16="http://schemas.microsoft.com/office/drawing/2014/main" id="{CFCB2DB0-8C6B-DBBA-F594-AC4F2954C424}"/>
              </a:ext>
            </a:extLst>
          </p:cNvPr>
          <p:cNvGrpSpPr/>
          <p:nvPr/>
        </p:nvGrpSpPr>
        <p:grpSpPr>
          <a:xfrm>
            <a:off x="803185" y="0"/>
            <a:ext cx="10585629" cy="6858000"/>
            <a:chOff x="803185" y="0"/>
            <a:chExt cx="10585629" cy="6858000"/>
          </a:xfrm>
        </p:grpSpPr>
        <p:cxnSp>
          <p:nvCxnSpPr>
            <p:cNvPr id="5" name="Straight Connector 4">
              <a:extLst>
                <a:ext uri="{FF2B5EF4-FFF2-40B4-BE49-F238E27FC236}">
                  <a16:creationId xmlns:a16="http://schemas.microsoft.com/office/drawing/2014/main" id="{1DB4D22E-4E74-6984-AF14-681AA8D9125F}"/>
                </a:ext>
              </a:extLst>
            </p:cNvPr>
            <p:cNvCxnSpPr/>
            <p:nvPr/>
          </p:nvCxnSpPr>
          <p:spPr>
            <a:xfrm>
              <a:off x="804672" y="0"/>
              <a:ext cx="0" cy="685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>
              <a:extLst>
                <a:ext uri="{FF2B5EF4-FFF2-40B4-BE49-F238E27FC236}">
                  <a16:creationId xmlns:a16="http://schemas.microsoft.com/office/drawing/2014/main" id="{D0E9A215-4EBA-4F98-1C96-43269B57F2F8}"/>
                </a:ext>
              </a:extLst>
            </p:cNvPr>
            <p:cNvCxnSpPr>
              <a:cxnSpLocks/>
            </p:cNvCxnSpPr>
            <p:nvPr/>
          </p:nvCxnSpPr>
          <p:spPr>
            <a:xfrm>
              <a:off x="803185" y="393192"/>
              <a:ext cx="1058414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1DB5B197-9DE8-9BBC-A47D-F378F717E43A}"/>
                </a:ext>
              </a:extLst>
            </p:cNvPr>
            <p:cNvCxnSpPr>
              <a:cxnSpLocks/>
            </p:cNvCxnSpPr>
            <p:nvPr/>
          </p:nvCxnSpPr>
          <p:spPr>
            <a:xfrm>
              <a:off x="11388814" y="0"/>
              <a:ext cx="0" cy="685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6B835935-392C-76CA-C57F-44990EBEB041}"/>
                </a:ext>
              </a:extLst>
            </p:cNvPr>
            <p:cNvCxnSpPr>
              <a:cxnSpLocks/>
            </p:cNvCxnSpPr>
            <p:nvPr/>
          </p:nvCxnSpPr>
          <p:spPr>
            <a:xfrm>
              <a:off x="803185" y="6452119"/>
              <a:ext cx="1058414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26188496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13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07008" y="786384"/>
            <a:ext cx="9784080" cy="640080"/>
          </a:xfrm>
        </p:spPr>
        <p:txBody>
          <a:bodyPr anchor="t" anchorCtr="0">
            <a:normAutofit/>
          </a:bodyPr>
          <a:lstStyle>
            <a:lvl1pPr>
              <a:defRPr sz="32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1207009" y="1645921"/>
            <a:ext cx="4777774" cy="4400318"/>
          </a:xfrm>
          <a:blipFill dpi="0" rotWithShape="1">
            <a:blip r:embed="rId2">
              <a:alphaModFix amt="2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aturation sat="0"/>
                      </a14:imgEffect>
                      <a14:imgEffect>
                        <a14:brightnessContrast bright="-27000" contrast="59000"/>
                      </a14:imgEffect>
                    </a14:imgLayer>
                  </a14:imgProps>
                </a:ext>
              </a:extLst>
            </a:blip>
            <a:srcRect/>
            <a:stretch>
              <a:fillRect l="10" t="120" b="-8976"/>
            </a:stretch>
          </a:blip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1897688-419F-6EB2-5CC1-DC14924E5FC3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400800" y="1645920"/>
            <a:ext cx="4572000" cy="4572000"/>
          </a:xfrm>
        </p:spPr>
        <p:txBody>
          <a:bodyPr>
            <a:normAutofit/>
          </a:bodyPr>
          <a:lstStyle>
            <a:lvl1pPr marL="285750" indent="-285750"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1pPr>
            <a:lvl2pPr marL="514350" indent="-285750"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2pPr>
            <a:lvl3pPr marL="742950" indent="-285750"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3pPr>
            <a:lvl4pPr marL="971550" indent="-285750"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4pPr>
            <a:lvl5pPr marL="1200150" indent="-285750"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B9956DE8-31F3-0C48-AD89-A99E39B5E351}" type="datetime1">
              <a:rPr lang="en-US" smtClean="0"/>
              <a:t>5/20/2026</a:t>
            </a:fld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F81DBAD0-D07B-A74F-6666-CA41ADD20C7F}"/>
              </a:ext>
            </a:extLst>
          </p:cNvPr>
          <p:cNvGrpSpPr/>
          <p:nvPr/>
        </p:nvGrpSpPr>
        <p:grpSpPr>
          <a:xfrm>
            <a:off x="803185" y="0"/>
            <a:ext cx="10585629" cy="6858000"/>
            <a:chOff x="803185" y="0"/>
            <a:chExt cx="10585629" cy="6858000"/>
          </a:xfrm>
        </p:grpSpPr>
        <p:cxnSp>
          <p:nvCxnSpPr>
            <p:cNvPr id="4" name="Straight Connector 3">
              <a:extLst>
                <a:ext uri="{FF2B5EF4-FFF2-40B4-BE49-F238E27FC236}">
                  <a16:creationId xmlns:a16="http://schemas.microsoft.com/office/drawing/2014/main" id="{33FDF152-974F-A342-D2EF-E16DCAC7FECE}"/>
                </a:ext>
              </a:extLst>
            </p:cNvPr>
            <p:cNvCxnSpPr/>
            <p:nvPr/>
          </p:nvCxnSpPr>
          <p:spPr>
            <a:xfrm>
              <a:off x="804672" y="0"/>
              <a:ext cx="0" cy="685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CD22D320-6A18-F2A0-9B5F-6D2CCFD3C850}"/>
                </a:ext>
              </a:extLst>
            </p:cNvPr>
            <p:cNvCxnSpPr>
              <a:cxnSpLocks/>
            </p:cNvCxnSpPr>
            <p:nvPr/>
          </p:nvCxnSpPr>
          <p:spPr>
            <a:xfrm>
              <a:off x="803185" y="393192"/>
              <a:ext cx="1058414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D3E0112F-DFB9-2DAB-0FC6-60936EBCA118}"/>
                </a:ext>
              </a:extLst>
            </p:cNvPr>
            <p:cNvCxnSpPr>
              <a:cxnSpLocks/>
            </p:cNvCxnSpPr>
            <p:nvPr/>
          </p:nvCxnSpPr>
          <p:spPr>
            <a:xfrm>
              <a:off x="11388814" y="0"/>
              <a:ext cx="0" cy="685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24576E3A-B8F0-5B5D-66BC-71D6BDE8606A}"/>
                </a:ext>
              </a:extLst>
            </p:cNvPr>
            <p:cNvCxnSpPr>
              <a:cxnSpLocks/>
            </p:cNvCxnSpPr>
            <p:nvPr/>
          </p:nvCxnSpPr>
          <p:spPr>
            <a:xfrm>
              <a:off x="803185" y="6452119"/>
              <a:ext cx="1058414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9544408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14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07008" y="786384"/>
            <a:ext cx="9784080" cy="640080"/>
          </a:xfrm>
        </p:spPr>
        <p:txBody>
          <a:bodyPr anchor="t" anchorCtr="0"/>
          <a:lstStyle>
            <a:lvl1pPr>
              <a:defRPr sz="32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1207008" y="1645920"/>
            <a:ext cx="5987920" cy="4400319"/>
          </a:xfrm>
          <a:blipFill dpi="0" rotWithShape="1">
            <a:blip r:embed="rId2">
              <a:alphaModFix amt="2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aturation sat="0"/>
                      </a14:imgEffect>
                      <a14:imgEffect>
                        <a14:brightnessContrast bright="-27000" contrast="59000"/>
                      </a14:imgEffect>
                    </a14:imgLayer>
                  </a14:imgProps>
                </a:ext>
              </a:extLst>
            </a:blip>
            <a:srcRect/>
            <a:stretch>
              <a:fillRect l="13" t="5" r="302" b="-8984"/>
            </a:stretch>
          </a:blip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1897688-419F-6EB2-5CC1-DC14924E5FC3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592654" y="1645920"/>
            <a:ext cx="3380146" cy="4389120"/>
          </a:xfrm>
        </p:spPr>
        <p:txBody>
          <a:bodyPr>
            <a:normAutofit/>
          </a:bodyPr>
          <a:lstStyle>
            <a:lvl1pPr marL="285750" indent="-285750"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1pPr>
            <a:lvl2pPr marL="514350" indent="-285750"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2pPr>
            <a:lvl3pPr marL="742950" indent="-285750"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3pPr>
            <a:lvl4pPr marL="971550" indent="-285750"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4pPr>
            <a:lvl5pPr marL="1200150" indent="-285750"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1247F170-621E-394E-A3F2-D37D14C6B270}" type="datetime1">
              <a:rPr lang="en-US" smtClean="0"/>
              <a:t>5/20/2026</a:t>
            </a:fld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F81DBAD0-D07B-A74F-6666-CA41ADD20C7F}"/>
              </a:ext>
            </a:extLst>
          </p:cNvPr>
          <p:cNvGrpSpPr/>
          <p:nvPr/>
        </p:nvGrpSpPr>
        <p:grpSpPr>
          <a:xfrm>
            <a:off x="803185" y="0"/>
            <a:ext cx="10585629" cy="6858000"/>
            <a:chOff x="803185" y="0"/>
            <a:chExt cx="10585629" cy="6858000"/>
          </a:xfrm>
        </p:grpSpPr>
        <p:cxnSp>
          <p:nvCxnSpPr>
            <p:cNvPr id="4" name="Straight Connector 3">
              <a:extLst>
                <a:ext uri="{FF2B5EF4-FFF2-40B4-BE49-F238E27FC236}">
                  <a16:creationId xmlns:a16="http://schemas.microsoft.com/office/drawing/2014/main" id="{33FDF152-974F-A342-D2EF-E16DCAC7FECE}"/>
                </a:ext>
              </a:extLst>
            </p:cNvPr>
            <p:cNvCxnSpPr/>
            <p:nvPr/>
          </p:nvCxnSpPr>
          <p:spPr>
            <a:xfrm>
              <a:off x="804672" y="0"/>
              <a:ext cx="0" cy="685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CD22D320-6A18-F2A0-9B5F-6D2CCFD3C850}"/>
                </a:ext>
              </a:extLst>
            </p:cNvPr>
            <p:cNvCxnSpPr>
              <a:cxnSpLocks/>
            </p:cNvCxnSpPr>
            <p:nvPr/>
          </p:nvCxnSpPr>
          <p:spPr>
            <a:xfrm>
              <a:off x="803185" y="393192"/>
              <a:ext cx="1058414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D3E0112F-DFB9-2DAB-0FC6-60936EBCA118}"/>
                </a:ext>
              </a:extLst>
            </p:cNvPr>
            <p:cNvCxnSpPr>
              <a:cxnSpLocks/>
            </p:cNvCxnSpPr>
            <p:nvPr/>
          </p:nvCxnSpPr>
          <p:spPr>
            <a:xfrm>
              <a:off x="11388814" y="0"/>
              <a:ext cx="0" cy="685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24576E3A-B8F0-5B5D-66BC-71D6BDE8606A}"/>
                </a:ext>
              </a:extLst>
            </p:cNvPr>
            <p:cNvCxnSpPr>
              <a:cxnSpLocks/>
            </p:cNvCxnSpPr>
            <p:nvPr/>
          </p:nvCxnSpPr>
          <p:spPr>
            <a:xfrm>
              <a:off x="803185" y="6452119"/>
              <a:ext cx="1058414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80248600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15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07008" y="786384"/>
            <a:ext cx="9784080" cy="640080"/>
          </a:xfrm>
        </p:spPr>
        <p:txBody>
          <a:bodyPr anchor="t" anchorCtr="0">
            <a:normAutofit/>
          </a:bodyPr>
          <a:lstStyle>
            <a:lvl1pPr>
              <a:defRPr sz="32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1897688-419F-6EB2-5CC1-DC14924E5FC3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1207008" y="1645920"/>
            <a:ext cx="4572000" cy="4572000"/>
          </a:xfrm>
        </p:spPr>
        <p:txBody>
          <a:bodyPr>
            <a:normAutofit/>
          </a:bodyPr>
          <a:lstStyle>
            <a:lvl1pPr marL="285750" indent="-285750"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1pPr>
            <a:lvl2pPr marL="514350" indent="-285750"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2pPr>
            <a:lvl3pPr marL="742950" indent="-285750"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3pPr>
            <a:lvl4pPr marL="971550" indent="-285750"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4pPr>
            <a:lvl5pPr marL="1200150" indent="-285750"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4" name="Picture Placeholder 10">
            <a:extLst>
              <a:ext uri="{FF2B5EF4-FFF2-40B4-BE49-F238E27FC236}">
                <a16:creationId xmlns:a16="http://schemas.microsoft.com/office/drawing/2014/main" id="{D69BDBE1-5F80-669A-1B59-BD1E8D2515C2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6211963" y="1645921"/>
            <a:ext cx="4777774" cy="4400318"/>
          </a:xfrm>
          <a:blipFill dpi="0" rotWithShape="1">
            <a:blip r:embed="rId2">
              <a:alphaModFix amt="2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aturation sat="0"/>
                      </a14:imgEffect>
                      <a14:imgEffect>
                        <a14:brightnessContrast bright="-27000" contrast="59000"/>
                      </a14:imgEffect>
                    </a14:imgLayer>
                  </a14:imgProps>
                </a:ext>
              </a:extLst>
            </a:blip>
            <a:srcRect/>
            <a:stretch>
              <a:fillRect l="10" t="-4" r="100" b="-8973"/>
            </a:stretch>
          </a:blip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 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3BFEB256-000B-7640-A176-A6ED88FB302B}" type="datetime1">
              <a:rPr lang="en-US" smtClean="0"/>
              <a:t>5/20/2026</a:t>
            </a:fld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F81DBAD0-D07B-A74F-6666-CA41ADD20C7F}"/>
              </a:ext>
            </a:extLst>
          </p:cNvPr>
          <p:cNvGrpSpPr/>
          <p:nvPr/>
        </p:nvGrpSpPr>
        <p:grpSpPr>
          <a:xfrm>
            <a:off x="803185" y="0"/>
            <a:ext cx="10585629" cy="6858000"/>
            <a:chOff x="803185" y="0"/>
            <a:chExt cx="10585629" cy="6858000"/>
          </a:xfrm>
        </p:grpSpPr>
        <p:cxnSp>
          <p:nvCxnSpPr>
            <p:cNvPr id="4" name="Straight Connector 3">
              <a:extLst>
                <a:ext uri="{FF2B5EF4-FFF2-40B4-BE49-F238E27FC236}">
                  <a16:creationId xmlns:a16="http://schemas.microsoft.com/office/drawing/2014/main" id="{33FDF152-974F-A342-D2EF-E16DCAC7FECE}"/>
                </a:ext>
              </a:extLst>
            </p:cNvPr>
            <p:cNvCxnSpPr/>
            <p:nvPr/>
          </p:nvCxnSpPr>
          <p:spPr>
            <a:xfrm>
              <a:off x="804672" y="0"/>
              <a:ext cx="0" cy="685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CD22D320-6A18-F2A0-9B5F-6D2CCFD3C850}"/>
                </a:ext>
              </a:extLst>
            </p:cNvPr>
            <p:cNvCxnSpPr>
              <a:cxnSpLocks/>
            </p:cNvCxnSpPr>
            <p:nvPr/>
          </p:nvCxnSpPr>
          <p:spPr>
            <a:xfrm>
              <a:off x="803185" y="393192"/>
              <a:ext cx="1058414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D3E0112F-DFB9-2DAB-0FC6-60936EBCA118}"/>
                </a:ext>
              </a:extLst>
            </p:cNvPr>
            <p:cNvCxnSpPr>
              <a:cxnSpLocks/>
            </p:cNvCxnSpPr>
            <p:nvPr/>
          </p:nvCxnSpPr>
          <p:spPr>
            <a:xfrm>
              <a:off x="11388814" y="0"/>
              <a:ext cx="0" cy="685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24576E3A-B8F0-5B5D-66BC-71D6BDE8606A}"/>
                </a:ext>
              </a:extLst>
            </p:cNvPr>
            <p:cNvCxnSpPr>
              <a:cxnSpLocks/>
            </p:cNvCxnSpPr>
            <p:nvPr/>
          </p:nvCxnSpPr>
          <p:spPr>
            <a:xfrm>
              <a:off x="803185" y="6452119"/>
              <a:ext cx="1058414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26437402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16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09388" y="786385"/>
            <a:ext cx="7772400" cy="914400"/>
          </a:xfrm>
        </p:spPr>
        <p:txBody>
          <a:bodyPr anchor="b">
            <a:normAutofit/>
          </a:bodyPr>
          <a:lstStyle>
            <a:lvl1pPr>
              <a:defRPr sz="32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72A0CE-6B73-A9EE-CD61-DA01E0E315AD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804673" y="393289"/>
            <a:ext cx="2084255" cy="6051054"/>
          </a:xfrm>
          <a:blipFill dpi="0" rotWithShape="1">
            <a:blip r:embed="rId2">
              <a:alphaModFix amt="2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aturation sat="0"/>
                      </a14:imgEffect>
                      <a14:imgEffect>
                        <a14:brightnessContrast bright="-27000" contrast="59000"/>
                      </a14:imgEffect>
                    </a14:imgLayer>
                  </a14:imgProps>
                </a:ext>
              </a:extLst>
            </a:blip>
            <a:srcRect/>
            <a:stretch>
              <a:fillRect l="191" t="148" r="-487" b="-1"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18B74D6-CD72-B859-C229-60DB988B25E3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3209388" y="1828800"/>
            <a:ext cx="7772400" cy="4206240"/>
          </a:xfrm>
        </p:spPr>
        <p:txBody>
          <a:bodyPr>
            <a:normAutofit/>
          </a:bodyPr>
          <a:lstStyle>
            <a:lvl1pPr marL="285750" indent="-285750"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1pPr>
            <a:lvl2pPr marL="514350" indent="-285750"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2pPr>
            <a:lvl3pPr marL="742950" indent="-285750"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3pPr>
            <a:lvl4pPr marL="971550" indent="-285750"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4pPr>
            <a:lvl5pPr marL="1200150" indent="-285750"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DE48AFF-3397-202B-9BA6-6E2E52FB96B4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AD187FAD-DCB9-3D4B-B066-9000219F05FB}" type="datetime1">
              <a:rPr lang="en-US" smtClean="0"/>
              <a:t>5/20/2026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3641B0-A410-A060-9C4C-10246CEEB003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4F926A3E-707E-8CA6-DFD9-FDE70CA34896}"/>
              </a:ext>
            </a:extLst>
          </p:cNvPr>
          <p:cNvCxnSpPr>
            <a:cxnSpLocks/>
          </p:cNvCxnSpPr>
          <p:nvPr/>
        </p:nvCxnSpPr>
        <p:spPr>
          <a:xfrm>
            <a:off x="2899086" y="402336"/>
            <a:ext cx="0" cy="605332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Group 3">
            <a:extLst>
              <a:ext uri="{FF2B5EF4-FFF2-40B4-BE49-F238E27FC236}">
                <a16:creationId xmlns:a16="http://schemas.microsoft.com/office/drawing/2014/main" id="{05F551DA-7593-8CE8-512A-2CF19A5FEED9}"/>
              </a:ext>
            </a:extLst>
          </p:cNvPr>
          <p:cNvGrpSpPr/>
          <p:nvPr/>
        </p:nvGrpSpPr>
        <p:grpSpPr>
          <a:xfrm>
            <a:off x="803185" y="0"/>
            <a:ext cx="10585629" cy="6858000"/>
            <a:chOff x="803185" y="0"/>
            <a:chExt cx="10585629" cy="6858000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DE1E5FA2-0258-F65F-0046-4F63C680164A}"/>
                </a:ext>
              </a:extLst>
            </p:cNvPr>
            <p:cNvCxnSpPr/>
            <p:nvPr/>
          </p:nvCxnSpPr>
          <p:spPr>
            <a:xfrm>
              <a:off x="804672" y="0"/>
              <a:ext cx="0" cy="685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97C2681D-C958-88C3-4FE4-BD36D597EB75}"/>
                </a:ext>
              </a:extLst>
            </p:cNvPr>
            <p:cNvCxnSpPr>
              <a:cxnSpLocks/>
            </p:cNvCxnSpPr>
            <p:nvPr/>
          </p:nvCxnSpPr>
          <p:spPr>
            <a:xfrm>
              <a:off x="803185" y="393192"/>
              <a:ext cx="1058414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36A1CB91-86F4-F718-46CE-4C26351E5D6F}"/>
                </a:ext>
              </a:extLst>
            </p:cNvPr>
            <p:cNvCxnSpPr>
              <a:cxnSpLocks/>
            </p:cNvCxnSpPr>
            <p:nvPr/>
          </p:nvCxnSpPr>
          <p:spPr>
            <a:xfrm>
              <a:off x="11388814" y="0"/>
              <a:ext cx="0" cy="685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60B704D5-99FF-334E-D340-F640FC2846DE}"/>
                </a:ext>
              </a:extLst>
            </p:cNvPr>
            <p:cNvCxnSpPr>
              <a:cxnSpLocks/>
            </p:cNvCxnSpPr>
            <p:nvPr/>
          </p:nvCxnSpPr>
          <p:spPr>
            <a:xfrm>
              <a:off x="803185" y="6452119"/>
              <a:ext cx="1058414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31727527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17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07008" y="786384"/>
            <a:ext cx="7772400" cy="914400"/>
          </a:xfrm>
        </p:spPr>
        <p:txBody>
          <a:bodyPr anchor="b">
            <a:noAutofit/>
          </a:bodyPr>
          <a:lstStyle>
            <a:lvl1pPr>
              <a:defRPr sz="32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9510D14-6E1B-BEBD-9ECF-6FD664E6D6C0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7755DB3-9272-8E5E-039F-AC14A2C0789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1207008" y="1828800"/>
            <a:ext cx="7772400" cy="4206240"/>
          </a:xfrm>
        </p:spPr>
        <p:txBody>
          <a:bodyPr>
            <a:normAutofit/>
          </a:bodyPr>
          <a:lstStyle>
            <a:lvl1pPr marL="285750" indent="-285750"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1pPr>
            <a:lvl2pPr marL="514350" indent="-285750"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2pPr>
            <a:lvl3pPr marL="742950" indent="-285750"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3pPr>
            <a:lvl4pPr marL="971550" indent="-285750"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4pPr>
            <a:lvl5pPr marL="1200150" indent="-285750"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4" name="Picture Placeholder 10">
            <a:extLst>
              <a:ext uri="{FF2B5EF4-FFF2-40B4-BE49-F238E27FC236}">
                <a16:creationId xmlns:a16="http://schemas.microsoft.com/office/drawing/2014/main" id="{B0662064-5DE4-D3A3-3200-46801CAA7B4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9287478" y="393289"/>
            <a:ext cx="2084255" cy="6051054"/>
          </a:xfrm>
          <a:blipFill dpi="0" rotWithShape="1">
            <a:blip r:embed="rId2">
              <a:alphaModFix amt="2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aturation sat="0"/>
                      </a14:imgEffect>
                      <a14:imgEffect>
                        <a14:brightnessContrast bright="-27000" contrast="59000"/>
                      </a14:imgEffect>
                    </a14:imgLayer>
                  </a14:imgProps>
                </a:ext>
              </a:extLst>
            </a:blip>
            <a:srcRect/>
            <a:stretch>
              <a:fillRect l="192" t="148" r="-748" b="-1"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 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72CB399-7148-CC45-1784-53BEB8322750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189C5B77-1EC5-224E-B44E-9B7868782731}" type="datetime1">
              <a:rPr lang="en-US" smtClean="0"/>
              <a:t>5/20/2026</a:t>
            </a:fld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2103136-9022-B685-BD72-AA2F8D6F1DB3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E8D7FB67-CB66-8B73-E144-D9B0FD1BF4CC}"/>
              </a:ext>
            </a:extLst>
          </p:cNvPr>
          <p:cNvCxnSpPr/>
          <p:nvPr/>
        </p:nvCxnSpPr>
        <p:spPr>
          <a:xfrm>
            <a:off x="9250563" y="402336"/>
            <a:ext cx="0" cy="605332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5">
            <a:extLst>
              <a:ext uri="{FF2B5EF4-FFF2-40B4-BE49-F238E27FC236}">
                <a16:creationId xmlns:a16="http://schemas.microsoft.com/office/drawing/2014/main" id="{5C050196-5CDD-7D23-C735-405CCFDE0F53}"/>
              </a:ext>
            </a:extLst>
          </p:cNvPr>
          <p:cNvGrpSpPr/>
          <p:nvPr/>
        </p:nvGrpSpPr>
        <p:grpSpPr>
          <a:xfrm>
            <a:off x="803185" y="0"/>
            <a:ext cx="10585629" cy="6858000"/>
            <a:chOff x="803185" y="0"/>
            <a:chExt cx="10585629" cy="6858000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7915F7F2-4F99-DBC2-59AE-D63FDE09B1F3}"/>
                </a:ext>
              </a:extLst>
            </p:cNvPr>
            <p:cNvCxnSpPr/>
            <p:nvPr/>
          </p:nvCxnSpPr>
          <p:spPr>
            <a:xfrm>
              <a:off x="804672" y="0"/>
              <a:ext cx="0" cy="685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9337699A-63EB-A2E6-B9B8-E85B7B64F027}"/>
                </a:ext>
              </a:extLst>
            </p:cNvPr>
            <p:cNvCxnSpPr>
              <a:cxnSpLocks/>
            </p:cNvCxnSpPr>
            <p:nvPr/>
          </p:nvCxnSpPr>
          <p:spPr>
            <a:xfrm>
              <a:off x="803185" y="393192"/>
              <a:ext cx="1058414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40BE2E12-53E7-56D7-104B-F918B8D53724}"/>
                </a:ext>
              </a:extLst>
            </p:cNvPr>
            <p:cNvCxnSpPr>
              <a:cxnSpLocks/>
            </p:cNvCxnSpPr>
            <p:nvPr/>
          </p:nvCxnSpPr>
          <p:spPr>
            <a:xfrm>
              <a:off x="11388814" y="0"/>
              <a:ext cx="0" cy="685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CCBDF578-3A17-02BF-93ED-AF5F8E7F4A52}"/>
                </a:ext>
              </a:extLst>
            </p:cNvPr>
            <p:cNvCxnSpPr>
              <a:cxnSpLocks/>
            </p:cNvCxnSpPr>
            <p:nvPr/>
          </p:nvCxnSpPr>
          <p:spPr>
            <a:xfrm>
              <a:off x="803185" y="6452119"/>
              <a:ext cx="1058414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59868998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18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45108" y="786384"/>
            <a:ext cx="4023360" cy="1280160"/>
          </a:xfrm>
        </p:spPr>
        <p:txBody>
          <a:bodyPr>
            <a:normAutofit/>
          </a:bodyPr>
          <a:lstStyle>
            <a:lvl1pPr>
              <a:defRPr sz="32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1220455" y="2396086"/>
            <a:ext cx="4070907" cy="3637825"/>
          </a:xfrm>
          <a:blipFill dpi="0" rotWithShape="1">
            <a:blip r:embed="rId2">
              <a:alphaModFix amt="2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aturation sat="0"/>
                      </a14:imgEffect>
                      <a14:imgEffect>
                        <a14:brightnessContrast bright="-27000" contrast="59000"/>
                      </a14:imgEffect>
                    </a14:imgLayer>
                  </a14:imgProps>
                </a:ext>
              </a:extLst>
            </a:blip>
            <a:srcRect/>
            <a:stretch>
              <a:fillRect t="-1" b="-11100"/>
            </a:stretch>
          </a:blip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BAC3300-BF12-B200-9F06-8D5AC45CB7EF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669280" y="786384"/>
            <a:ext cx="5303520" cy="5303520"/>
          </a:xfrm>
        </p:spPr>
        <p:txBody>
          <a:bodyPr>
            <a:normAutofit/>
          </a:bodyPr>
          <a:lstStyle>
            <a:lvl1pPr marL="285750" indent="-285750"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1pPr>
            <a:lvl2pPr marL="514350" indent="-285750"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2pPr>
            <a:lvl3pPr marL="742950" indent="-285750"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3pPr>
            <a:lvl4pPr marL="971550" indent="-285750"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4pPr>
            <a:lvl5pPr marL="1200150" indent="-285750"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8F601A6-19D3-EB49-B7F2-A9801AE13DA6}" type="datetime1">
              <a:rPr lang="en-US" smtClean="0"/>
              <a:t>5/20/2026</a:t>
            </a:fld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0349E27E-A638-3E50-4392-58116C1AACD3}"/>
              </a:ext>
            </a:extLst>
          </p:cNvPr>
          <p:cNvGrpSpPr/>
          <p:nvPr/>
        </p:nvGrpSpPr>
        <p:grpSpPr>
          <a:xfrm>
            <a:off x="803185" y="0"/>
            <a:ext cx="10585629" cy="6858000"/>
            <a:chOff x="803185" y="0"/>
            <a:chExt cx="10585629" cy="6858000"/>
          </a:xfrm>
        </p:grpSpPr>
        <p:cxnSp>
          <p:nvCxnSpPr>
            <p:cNvPr id="4" name="Straight Connector 3">
              <a:extLst>
                <a:ext uri="{FF2B5EF4-FFF2-40B4-BE49-F238E27FC236}">
                  <a16:creationId xmlns:a16="http://schemas.microsoft.com/office/drawing/2014/main" id="{522E0D86-7613-34C8-CDC4-C77532A2263C}"/>
                </a:ext>
              </a:extLst>
            </p:cNvPr>
            <p:cNvCxnSpPr/>
            <p:nvPr/>
          </p:nvCxnSpPr>
          <p:spPr>
            <a:xfrm>
              <a:off x="804672" y="0"/>
              <a:ext cx="0" cy="685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4AB29EB0-E237-1D57-CA8E-EAD308E9C0C6}"/>
                </a:ext>
              </a:extLst>
            </p:cNvPr>
            <p:cNvCxnSpPr>
              <a:cxnSpLocks/>
            </p:cNvCxnSpPr>
            <p:nvPr/>
          </p:nvCxnSpPr>
          <p:spPr>
            <a:xfrm>
              <a:off x="803185" y="393192"/>
              <a:ext cx="1058414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E86316C5-C89C-53D5-EDF8-06B3752F88A5}"/>
                </a:ext>
              </a:extLst>
            </p:cNvPr>
            <p:cNvCxnSpPr>
              <a:cxnSpLocks/>
            </p:cNvCxnSpPr>
            <p:nvPr/>
          </p:nvCxnSpPr>
          <p:spPr>
            <a:xfrm>
              <a:off x="11388814" y="0"/>
              <a:ext cx="0" cy="685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F22B727D-16F7-192C-BDC7-987EE4A4BF92}"/>
                </a:ext>
              </a:extLst>
            </p:cNvPr>
            <p:cNvCxnSpPr>
              <a:cxnSpLocks/>
            </p:cNvCxnSpPr>
            <p:nvPr/>
          </p:nvCxnSpPr>
          <p:spPr>
            <a:xfrm>
              <a:off x="803185" y="6452119"/>
              <a:ext cx="1058414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04576782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19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45108" y="786384"/>
            <a:ext cx="2834640" cy="1453896"/>
          </a:xfrm>
        </p:spPr>
        <p:txBody>
          <a:bodyPr anchor="t">
            <a:normAutofit/>
          </a:bodyPr>
          <a:lstStyle>
            <a:lvl1pPr>
              <a:defRPr sz="32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1220457" y="2388928"/>
            <a:ext cx="2859291" cy="3644982"/>
          </a:xfrm>
          <a:blipFill dpi="0" rotWithShape="1">
            <a:blip r:embed="rId2">
              <a:alphaModFix amt="2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aturation sat="0"/>
                      </a14:imgEffect>
                      <a14:imgEffect>
                        <a14:brightnessContrast bright="-27000" contrast="59000"/>
                      </a14:imgEffect>
                    </a14:imgLayer>
                  </a14:imgProps>
                </a:ext>
              </a:extLst>
            </a:blip>
            <a:srcRect/>
            <a:stretch>
              <a:fillRect t="-1" b="-10882"/>
            </a:stretch>
          </a:blip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3F7B03F-5EDA-605B-1A2E-F48896E489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480560" y="786384"/>
            <a:ext cx="6492240" cy="5486400"/>
          </a:xfrm>
        </p:spPr>
        <p:txBody>
          <a:bodyPr>
            <a:normAutofit/>
          </a:bodyPr>
          <a:lstStyle>
            <a:lvl1pPr marL="285750" indent="-285750"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1pPr>
            <a:lvl2pPr marL="514350" indent="-285750"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2pPr>
            <a:lvl3pPr marL="742950" indent="-285750"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3pPr>
            <a:lvl4pPr marL="971550" indent="-285750"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4pPr>
            <a:lvl5pPr marL="1200150" indent="-285750"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B5DCFA2C-3BE3-964B-9AAF-C20CC59CEE43}" type="datetime1">
              <a:rPr lang="en-US" smtClean="0"/>
              <a:t>5/20/2026</a:t>
            </a:fld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07B351E8-DE44-EF78-C152-3A103EEBFEAE}"/>
              </a:ext>
            </a:extLst>
          </p:cNvPr>
          <p:cNvGrpSpPr/>
          <p:nvPr/>
        </p:nvGrpSpPr>
        <p:grpSpPr>
          <a:xfrm>
            <a:off x="803185" y="0"/>
            <a:ext cx="10585629" cy="6858000"/>
            <a:chOff x="803185" y="0"/>
            <a:chExt cx="10585629" cy="6858000"/>
          </a:xfrm>
        </p:grpSpPr>
        <p:cxnSp>
          <p:nvCxnSpPr>
            <p:cNvPr id="4" name="Straight Connector 3">
              <a:extLst>
                <a:ext uri="{FF2B5EF4-FFF2-40B4-BE49-F238E27FC236}">
                  <a16:creationId xmlns:a16="http://schemas.microsoft.com/office/drawing/2014/main" id="{E9CEF53B-E5B3-5228-FC6C-55411F158D8A}"/>
                </a:ext>
              </a:extLst>
            </p:cNvPr>
            <p:cNvCxnSpPr/>
            <p:nvPr/>
          </p:nvCxnSpPr>
          <p:spPr>
            <a:xfrm>
              <a:off x="804672" y="0"/>
              <a:ext cx="0" cy="685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5B08AC4D-0833-297F-6CBF-8A5D8729D997}"/>
                </a:ext>
              </a:extLst>
            </p:cNvPr>
            <p:cNvCxnSpPr>
              <a:cxnSpLocks/>
            </p:cNvCxnSpPr>
            <p:nvPr/>
          </p:nvCxnSpPr>
          <p:spPr>
            <a:xfrm>
              <a:off x="803185" y="393192"/>
              <a:ext cx="1058414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FCE625D5-BBCB-B34F-682F-6A7EBBD42572}"/>
                </a:ext>
              </a:extLst>
            </p:cNvPr>
            <p:cNvCxnSpPr>
              <a:cxnSpLocks/>
            </p:cNvCxnSpPr>
            <p:nvPr/>
          </p:nvCxnSpPr>
          <p:spPr>
            <a:xfrm>
              <a:off x="11388814" y="0"/>
              <a:ext cx="0" cy="685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BE36439E-B9F9-BC55-6D36-2CBD97558C57}"/>
                </a:ext>
              </a:extLst>
            </p:cNvPr>
            <p:cNvCxnSpPr>
              <a:cxnSpLocks/>
            </p:cNvCxnSpPr>
            <p:nvPr/>
          </p:nvCxnSpPr>
          <p:spPr>
            <a:xfrm>
              <a:off x="803185" y="6452119"/>
              <a:ext cx="1058414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22418579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umber Larg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56306E-B77F-CE22-FA8C-F08F17B5E9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9019" y="4634716"/>
            <a:ext cx="5897880" cy="1353312"/>
          </a:xfrm>
        </p:spPr>
        <p:txBody>
          <a:bodyPr>
            <a:normAutofit/>
          </a:bodyPr>
          <a:lstStyle>
            <a:lvl1pPr>
              <a:lnSpc>
                <a:spcPct val="120000"/>
              </a:lnSpc>
              <a:defRPr sz="2400" b="0" i="0" cap="none" baseline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394E47C-0C77-0005-1755-14F7739DF2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E418DF0B-1F85-2BB3-D241-A3A14BF72908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207008" y="603503"/>
            <a:ext cx="9601200" cy="4334256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sz="30000" b="0" i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##%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A591E5F-EDEF-7D02-30E6-B960B5E459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79A3CDA5-1015-3148-A386-36088AF5334C}" type="datetime1">
              <a:rPr lang="en-US" smtClean="0"/>
              <a:t>5/20/2026</a:t>
            </a:fld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A0528A9-0729-B0FB-328C-3C96994AAB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503498D5-7EC6-8C79-86BA-7C39A73A10D4}"/>
              </a:ext>
            </a:extLst>
          </p:cNvPr>
          <p:cNvGrpSpPr/>
          <p:nvPr/>
        </p:nvGrpSpPr>
        <p:grpSpPr>
          <a:xfrm>
            <a:off x="803185" y="0"/>
            <a:ext cx="10585629" cy="6858000"/>
            <a:chOff x="803185" y="0"/>
            <a:chExt cx="10585629" cy="6858000"/>
          </a:xfrm>
        </p:grpSpPr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DFE65860-291D-DD0A-0AF6-EB6BDAF11248}"/>
                </a:ext>
              </a:extLst>
            </p:cNvPr>
            <p:cNvCxnSpPr/>
            <p:nvPr/>
          </p:nvCxnSpPr>
          <p:spPr>
            <a:xfrm>
              <a:off x="804672" y="0"/>
              <a:ext cx="0" cy="685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1D542EDA-61BE-919A-EA3E-08EBB658FD72}"/>
                </a:ext>
              </a:extLst>
            </p:cNvPr>
            <p:cNvCxnSpPr>
              <a:cxnSpLocks/>
            </p:cNvCxnSpPr>
            <p:nvPr/>
          </p:nvCxnSpPr>
          <p:spPr>
            <a:xfrm>
              <a:off x="803185" y="393192"/>
              <a:ext cx="1058414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09E31BBA-19B1-9E32-10DC-6E50B5D242DB}"/>
                </a:ext>
              </a:extLst>
            </p:cNvPr>
            <p:cNvCxnSpPr>
              <a:cxnSpLocks/>
            </p:cNvCxnSpPr>
            <p:nvPr/>
          </p:nvCxnSpPr>
          <p:spPr>
            <a:xfrm>
              <a:off x="11388814" y="0"/>
              <a:ext cx="0" cy="685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440D6BDC-E9D3-BF86-AB1A-64748EAD4D44}"/>
                </a:ext>
              </a:extLst>
            </p:cNvPr>
            <p:cNvCxnSpPr>
              <a:cxnSpLocks/>
            </p:cNvCxnSpPr>
            <p:nvPr/>
          </p:nvCxnSpPr>
          <p:spPr>
            <a:xfrm>
              <a:off x="803185" y="6452119"/>
              <a:ext cx="1058414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37404583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umber Larg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56306E-B77F-CE22-FA8C-F08F17B5E9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52800" y="4193183"/>
            <a:ext cx="5486400" cy="1005840"/>
          </a:xfrm>
        </p:spPr>
        <p:txBody>
          <a:bodyPr>
            <a:normAutofit/>
          </a:bodyPr>
          <a:lstStyle>
            <a:lvl1pPr algn="ctr">
              <a:lnSpc>
                <a:spcPct val="110000"/>
              </a:lnSpc>
              <a:defRPr sz="2400" b="0" i="0" cap="none" baseline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394E47C-0C77-0005-1755-14F7739DF2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E418DF0B-1F85-2BB3-D241-A3A14BF72908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2438400" y="1240974"/>
            <a:ext cx="7315200" cy="3065419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0000" b="0" i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##%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A591E5F-EDEF-7D02-30E6-B960B5E459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112E8AA-E35F-CF44-B5A4-3B5EDD4AC3FC}" type="datetime1">
              <a:rPr lang="en-US" smtClean="0"/>
              <a:t>5/20/2026</a:t>
            </a:fld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A0528A9-0729-B0FB-328C-3C96994AAB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F8D5DE95-288B-FAB7-3326-9E5BFCE5B746}"/>
              </a:ext>
            </a:extLst>
          </p:cNvPr>
          <p:cNvGrpSpPr/>
          <p:nvPr/>
        </p:nvGrpSpPr>
        <p:grpSpPr>
          <a:xfrm>
            <a:off x="795290" y="400467"/>
            <a:ext cx="10603299" cy="6052793"/>
            <a:chOff x="795290" y="400467"/>
            <a:chExt cx="10603299" cy="6052793"/>
          </a:xfrm>
        </p:grpSpPr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484611E9-169A-4656-2416-A78901FFF7E6}"/>
                </a:ext>
              </a:extLst>
            </p:cNvPr>
            <p:cNvCxnSpPr>
              <a:cxnSpLocks/>
            </p:cNvCxnSpPr>
            <p:nvPr/>
          </p:nvCxnSpPr>
          <p:spPr>
            <a:xfrm>
              <a:off x="797169" y="966343"/>
              <a:ext cx="1060142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CD14C6CB-F651-2912-3E36-09C365D55330}"/>
                </a:ext>
              </a:extLst>
            </p:cNvPr>
            <p:cNvCxnSpPr>
              <a:cxnSpLocks/>
            </p:cNvCxnSpPr>
            <p:nvPr/>
          </p:nvCxnSpPr>
          <p:spPr>
            <a:xfrm>
              <a:off x="795290" y="5893973"/>
              <a:ext cx="1060142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6DB412A5-131A-058B-C206-D8CE2D23F5F4}"/>
                </a:ext>
              </a:extLst>
            </p:cNvPr>
            <p:cNvCxnSpPr>
              <a:cxnSpLocks/>
            </p:cNvCxnSpPr>
            <p:nvPr/>
          </p:nvCxnSpPr>
          <p:spPr>
            <a:xfrm>
              <a:off x="6096000" y="400467"/>
              <a:ext cx="0" cy="565876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BCFD5865-7471-0A98-E714-A522448C7F14}"/>
                </a:ext>
              </a:extLst>
            </p:cNvPr>
            <p:cNvCxnSpPr>
              <a:cxnSpLocks/>
            </p:cNvCxnSpPr>
            <p:nvPr/>
          </p:nvCxnSpPr>
          <p:spPr>
            <a:xfrm>
              <a:off x="6096000" y="5887384"/>
              <a:ext cx="0" cy="565876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941C1E35-5D55-2FA3-7A17-EBD8530A4248}"/>
              </a:ext>
            </a:extLst>
          </p:cNvPr>
          <p:cNvGrpSpPr/>
          <p:nvPr/>
        </p:nvGrpSpPr>
        <p:grpSpPr>
          <a:xfrm>
            <a:off x="803185" y="0"/>
            <a:ext cx="10585629" cy="6858000"/>
            <a:chOff x="803185" y="0"/>
            <a:chExt cx="10585629" cy="6858000"/>
          </a:xfrm>
        </p:grpSpPr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E383D922-3CCD-2925-A440-432366817A2C}"/>
                </a:ext>
              </a:extLst>
            </p:cNvPr>
            <p:cNvCxnSpPr/>
            <p:nvPr/>
          </p:nvCxnSpPr>
          <p:spPr>
            <a:xfrm>
              <a:off x="804672" y="0"/>
              <a:ext cx="0" cy="685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9D335464-04F4-7CE0-7F26-F8015820B233}"/>
                </a:ext>
              </a:extLst>
            </p:cNvPr>
            <p:cNvCxnSpPr>
              <a:cxnSpLocks/>
            </p:cNvCxnSpPr>
            <p:nvPr/>
          </p:nvCxnSpPr>
          <p:spPr>
            <a:xfrm>
              <a:off x="803185" y="393192"/>
              <a:ext cx="1058414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54A45CF0-48C0-1646-B20C-11D8E8585904}"/>
                </a:ext>
              </a:extLst>
            </p:cNvPr>
            <p:cNvCxnSpPr>
              <a:cxnSpLocks/>
            </p:cNvCxnSpPr>
            <p:nvPr/>
          </p:nvCxnSpPr>
          <p:spPr>
            <a:xfrm>
              <a:off x="11388814" y="0"/>
              <a:ext cx="0" cy="685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A5A20515-3DFE-12B8-CD96-E3A75B4B7E25}"/>
                </a:ext>
              </a:extLst>
            </p:cNvPr>
            <p:cNvCxnSpPr>
              <a:cxnSpLocks/>
            </p:cNvCxnSpPr>
            <p:nvPr/>
          </p:nvCxnSpPr>
          <p:spPr>
            <a:xfrm>
              <a:off x="803185" y="6452119"/>
              <a:ext cx="1058414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52766075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umber Larg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19">
            <a:extLst>
              <a:ext uri="{FF2B5EF4-FFF2-40B4-BE49-F238E27FC236}">
                <a16:creationId xmlns:a16="http://schemas.microsoft.com/office/drawing/2014/main" id="{26D58EB7-9EC7-5A50-30A3-E2D9EDD0FF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27018" y="1599060"/>
            <a:ext cx="5052018" cy="3658736"/>
          </a:xfrm>
        </p:spPr>
        <p:txBody>
          <a:bodyPr anchor="ctr">
            <a:normAutofit/>
          </a:bodyPr>
          <a:lstStyle>
            <a:lvl1pPr>
              <a:defRPr sz="2400" cap="none" baseline="0"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394E47C-0C77-0005-1755-14F7739DF2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19" name="Content Placeholder 18">
            <a:extLst>
              <a:ext uri="{FF2B5EF4-FFF2-40B4-BE49-F238E27FC236}">
                <a16:creationId xmlns:a16="http://schemas.microsoft.com/office/drawing/2014/main" id="{DE2753DF-FB9B-AECE-E745-E846066B1745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914400" y="1600200"/>
            <a:ext cx="5140325" cy="3657600"/>
          </a:xfrm>
        </p:spPr>
        <p:txBody>
          <a:bodyPr anchor="ctr">
            <a:normAutofit/>
          </a:bodyPr>
          <a:lstStyle>
            <a:lvl1pPr marL="0" indent="0">
              <a:lnSpc>
                <a:spcPct val="90000"/>
              </a:lnSpc>
              <a:buNone/>
              <a:defRPr sz="20000"/>
            </a:lvl1pPr>
          </a:lstStyle>
          <a:p>
            <a:pPr lvl="0"/>
            <a:r>
              <a:rPr lang="en-US" dirty="0"/>
              <a:t>##%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A591E5F-EDEF-7D02-30E6-B960B5E459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E0FF3B4E-61F2-9C45-A7C9-0649FA3F05AD}" type="datetime1">
              <a:rPr lang="en-US" smtClean="0"/>
              <a:t>5/20/2026</a:t>
            </a:fld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A0528A9-0729-B0FB-328C-3C96994AAB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F8D5DE95-288B-FAB7-3326-9E5BFCE5B746}"/>
              </a:ext>
            </a:extLst>
          </p:cNvPr>
          <p:cNvGrpSpPr/>
          <p:nvPr/>
        </p:nvGrpSpPr>
        <p:grpSpPr>
          <a:xfrm>
            <a:off x="795290" y="400467"/>
            <a:ext cx="10603299" cy="6052793"/>
            <a:chOff x="795290" y="400467"/>
            <a:chExt cx="10603299" cy="6052793"/>
          </a:xfrm>
        </p:grpSpPr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484611E9-169A-4656-2416-A78901FFF7E6}"/>
                </a:ext>
              </a:extLst>
            </p:cNvPr>
            <p:cNvCxnSpPr>
              <a:cxnSpLocks/>
            </p:cNvCxnSpPr>
            <p:nvPr/>
          </p:nvCxnSpPr>
          <p:spPr>
            <a:xfrm>
              <a:off x="797169" y="966343"/>
              <a:ext cx="1060142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CD14C6CB-F651-2912-3E36-09C365D55330}"/>
                </a:ext>
              </a:extLst>
            </p:cNvPr>
            <p:cNvCxnSpPr>
              <a:cxnSpLocks/>
            </p:cNvCxnSpPr>
            <p:nvPr/>
          </p:nvCxnSpPr>
          <p:spPr>
            <a:xfrm>
              <a:off x="795290" y="5893973"/>
              <a:ext cx="1060142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6DB412A5-131A-058B-C206-D8CE2D23F5F4}"/>
                </a:ext>
              </a:extLst>
            </p:cNvPr>
            <p:cNvCxnSpPr>
              <a:cxnSpLocks/>
            </p:cNvCxnSpPr>
            <p:nvPr/>
          </p:nvCxnSpPr>
          <p:spPr>
            <a:xfrm>
              <a:off x="6096000" y="400467"/>
              <a:ext cx="0" cy="565876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BCFD5865-7471-0A98-E714-A522448C7F14}"/>
                </a:ext>
              </a:extLst>
            </p:cNvPr>
            <p:cNvCxnSpPr>
              <a:cxnSpLocks/>
            </p:cNvCxnSpPr>
            <p:nvPr/>
          </p:nvCxnSpPr>
          <p:spPr>
            <a:xfrm>
              <a:off x="6096000" y="5887384"/>
              <a:ext cx="0" cy="565876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941C1E35-5D55-2FA3-7A17-EBD8530A4248}"/>
              </a:ext>
            </a:extLst>
          </p:cNvPr>
          <p:cNvGrpSpPr/>
          <p:nvPr/>
        </p:nvGrpSpPr>
        <p:grpSpPr>
          <a:xfrm>
            <a:off x="803185" y="0"/>
            <a:ext cx="10585629" cy="6858000"/>
            <a:chOff x="803185" y="0"/>
            <a:chExt cx="10585629" cy="6858000"/>
          </a:xfrm>
        </p:grpSpPr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E383D922-3CCD-2925-A440-432366817A2C}"/>
                </a:ext>
              </a:extLst>
            </p:cNvPr>
            <p:cNvCxnSpPr/>
            <p:nvPr/>
          </p:nvCxnSpPr>
          <p:spPr>
            <a:xfrm>
              <a:off x="804672" y="0"/>
              <a:ext cx="0" cy="685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9D335464-04F4-7CE0-7F26-F8015820B233}"/>
                </a:ext>
              </a:extLst>
            </p:cNvPr>
            <p:cNvCxnSpPr>
              <a:cxnSpLocks/>
            </p:cNvCxnSpPr>
            <p:nvPr/>
          </p:nvCxnSpPr>
          <p:spPr>
            <a:xfrm>
              <a:off x="803185" y="393192"/>
              <a:ext cx="1058414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54A45CF0-48C0-1646-B20C-11D8E8585904}"/>
                </a:ext>
              </a:extLst>
            </p:cNvPr>
            <p:cNvCxnSpPr>
              <a:cxnSpLocks/>
            </p:cNvCxnSpPr>
            <p:nvPr/>
          </p:nvCxnSpPr>
          <p:spPr>
            <a:xfrm>
              <a:off x="11388814" y="0"/>
              <a:ext cx="0" cy="685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A5A20515-3DFE-12B8-CD96-E3A75B4B7E25}"/>
                </a:ext>
              </a:extLst>
            </p:cNvPr>
            <p:cNvCxnSpPr>
              <a:cxnSpLocks/>
            </p:cNvCxnSpPr>
            <p:nvPr/>
          </p:nvCxnSpPr>
          <p:spPr>
            <a:xfrm>
              <a:off x="803185" y="6452119"/>
              <a:ext cx="1058414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527697505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umber Larg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56306E-B77F-CE22-FA8C-F08F17B5E9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95800" y="4131153"/>
            <a:ext cx="3200400" cy="1545336"/>
          </a:xfrm>
          <a:noFill/>
        </p:spPr>
        <p:txBody>
          <a:bodyPr>
            <a:normAutofit/>
          </a:bodyPr>
          <a:lstStyle>
            <a:lvl1pPr algn="ctr">
              <a:lnSpc>
                <a:spcPct val="110000"/>
              </a:lnSpc>
              <a:defRPr sz="1600" b="0" i="0" cap="none" baseline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394E47C-0C77-0005-1755-14F7739DF2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E418DF0B-1F85-2BB3-D241-A3A14BF72908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3810000" y="1832029"/>
            <a:ext cx="4572000" cy="2475441"/>
          </a:xfrm>
          <a:noFill/>
        </p:spPr>
        <p:txBody>
          <a:bodyPr anchor="b">
            <a:normAutofit/>
          </a:bodyPr>
          <a:lstStyle>
            <a:lvl1pPr marL="0" indent="0" algn="ctr">
              <a:lnSpc>
                <a:spcPct val="90000"/>
              </a:lnSpc>
              <a:buNone/>
              <a:defRPr sz="15000" b="0" i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##%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A591E5F-EDEF-7D02-30E6-B960B5E459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C4A289B-0B17-4246-8E33-E89C12A90840}" type="datetime1">
              <a:rPr lang="en-US" smtClean="0"/>
              <a:t>5/20/2026</a:t>
            </a:fld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A0528A9-0729-B0FB-328C-3C96994AAB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9F377ED0-0CD0-101F-CACC-5C208B8095EB}"/>
              </a:ext>
            </a:extLst>
          </p:cNvPr>
          <p:cNvGrpSpPr/>
          <p:nvPr/>
        </p:nvGrpSpPr>
        <p:grpSpPr>
          <a:xfrm>
            <a:off x="801384" y="402336"/>
            <a:ext cx="10591869" cy="6053328"/>
            <a:chOff x="801384" y="402336"/>
            <a:chExt cx="10591869" cy="6053328"/>
          </a:xfrm>
        </p:grpSpPr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BB0FAE67-C3ED-90D8-482E-2E87FCA1F01F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069336" y="402336"/>
              <a:ext cx="6053328" cy="6053328"/>
            </a:xfrm>
            <a:prstGeom prst="ellipse">
              <a:avLst/>
            </a:prstGeom>
            <a:noFill/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83BE06F7-8D5F-567C-D53C-8F3CFA65C6D8}"/>
                </a:ext>
              </a:extLst>
            </p:cNvPr>
            <p:cNvCxnSpPr>
              <a:cxnSpLocks/>
            </p:cNvCxnSpPr>
            <p:nvPr/>
          </p:nvCxnSpPr>
          <p:spPr>
            <a:xfrm>
              <a:off x="801384" y="3421722"/>
              <a:ext cx="2270589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4C1729EF-2962-C057-669D-86C7189119A0}"/>
                </a:ext>
              </a:extLst>
            </p:cNvPr>
            <p:cNvCxnSpPr>
              <a:cxnSpLocks/>
            </p:cNvCxnSpPr>
            <p:nvPr/>
          </p:nvCxnSpPr>
          <p:spPr>
            <a:xfrm>
              <a:off x="9122664" y="3421722"/>
              <a:ext cx="2270589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92F37E54-885B-DD4C-C480-18762D2DF579}"/>
              </a:ext>
            </a:extLst>
          </p:cNvPr>
          <p:cNvGrpSpPr/>
          <p:nvPr/>
        </p:nvGrpSpPr>
        <p:grpSpPr>
          <a:xfrm>
            <a:off x="803185" y="0"/>
            <a:ext cx="10585629" cy="6858000"/>
            <a:chOff x="803185" y="0"/>
            <a:chExt cx="10585629" cy="6858000"/>
          </a:xfrm>
        </p:grpSpPr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0CD173DE-2107-A0E3-872C-F0DE9ACA3DCC}"/>
                </a:ext>
              </a:extLst>
            </p:cNvPr>
            <p:cNvCxnSpPr/>
            <p:nvPr/>
          </p:nvCxnSpPr>
          <p:spPr>
            <a:xfrm>
              <a:off x="804672" y="0"/>
              <a:ext cx="0" cy="685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2BFAFD58-96FA-72FC-A387-4EA88A7A5D69}"/>
                </a:ext>
              </a:extLst>
            </p:cNvPr>
            <p:cNvCxnSpPr>
              <a:cxnSpLocks/>
            </p:cNvCxnSpPr>
            <p:nvPr/>
          </p:nvCxnSpPr>
          <p:spPr>
            <a:xfrm>
              <a:off x="803185" y="393192"/>
              <a:ext cx="1058414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E0CF3863-040E-3592-1588-20A1771871E3}"/>
                </a:ext>
              </a:extLst>
            </p:cNvPr>
            <p:cNvCxnSpPr>
              <a:cxnSpLocks/>
            </p:cNvCxnSpPr>
            <p:nvPr/>
          </p:nvCxnSpPr>
          <p:spPr>
            <a:xfrm>
              <a:off x="11388814" y="0"/>
              <a:ext cx="0" cy="685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2144D909-6FC8-C0DB-01C7-AFCF7B50FCD5}"/>
                </a:ext>
              </a:extLst>
            </p:cNvPr>
            <p:cNvCxnSpPr>
              <a:cxnSpLocks/>
            </p:cNvCxnSpPr>
            <p:nvPr/>
          </p:nvCxnSpPr>
          <p:spPr>
            <a:xfrm>
              <a:off x="803185" y="6452119"/>
              <a:ext cx="1058414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400926721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221EB5-8556-FBD7-00D5-D69AC8E7E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9620" y="-1216560"/>
            <a:ext cx="10652760" cy="1133856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D56E87B-2252-4382-E6E7-15A81BCC80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E4E45FF-53F3-89B1-B969-C440DC819EF4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316736" y="1508760"/>
            <a:ext cx="8266176" cy="3840480"/>
          </a:xfrm>
        </p:spPr>
        <p:txBody>
          <a:bodyPr anchor="ctr">
            <a:noAutofit/>
          </a:bodyPr>
          <a:lstStyle>
            <a:lvl1pPr marL="0" indent="0">
              <a:lnSpc>
                <a:spcPct val="100000"/>
              </a:lnSpc>
              <a:buNone/>
              <a:defRPr sz="4000" b="0" cap="all" baseline="0"/>
            </a:lvl1pPr>
            <a:lvl2pPr marL="228600" indent="0">
              <a:lnSpc>
                <a:spcPct val="100000"/>
              </a:lnSpc>
              <a:buNone/>
              <a:defRPr sz="3600" b="0" cap="all" baseline="0"/>
            </a:lvl2pPr>
            <a:lvl3pPr marL="457200" indent="0">
              <a:lnSpc>
                <a:spcPct val="100000"/>
              </a:lnSpc>
              <a:buNone/>
              <a:defRPr sz="3200" b="0" cap="all" baseline="0"/>
            </a:lvl3pPr>
            <a:lvl4pPr marL="685800" indent="0">
              <a:lnSpc>
                <a:spcPct val="100000"/>
              </a:lnSpc>
              <a:buNone/>
              <a:defRPr sz="2400" b="0" cap="all" baseline="0"/>
            </a:lvl4pPr>
            <a:lvl5pPr marL="914400" indent="0">
              <a:lnSpc>
                <a:spcPct val="100000"/>
              </a:lnSpc>
              <a:buNone/>
              <a:defRPr sz="2000" b="0" cap="all" baseline="0"/>
            </a:lvl5pPr>
          </a:lstStyle>
          <a:p>
            <a:pPr lvl="0"/>
            <a:r>
              <a:rPr lang="en-US" dirty="0"/>
              <a:t>Click to add Statement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F688C7-1128-9027-65E4-A17BBE7DD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92CDE-5B88-E044-9012-03F4795B046E}" type="datetime1">
              <a:rPr lang="en-US" smtClean="0"/>
              <a:t>5/20/2026</a:t>
            </a:fld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1C6A68-1AC4-7B10-CD66-D67327434E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E5E2C763-62D0-A1C5-864F-A9FF05C9F944}"/>
              </a:ext>
            </a:extLst>
          </p:cNvPr>
          <p:cNvGrpSpPr/>
          <p:nvPr/>
        </p:nvGrpSpPr>
        <p:grpSpPr>
          <a:xfrm>
            <a:off x="795290" y="400467"/>
            <a:ext cx="10603299" cy="6052793"/>
            <a:chOff x="795290" y="400467"/>
            <a:chExt cx="10603299" cy="6052793"/>
          </a:xfrm>
        </p:grpSpPr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D321B696-8999-0658-38A2-748A73D0777A}"/>
                </a:ext>
              </a:extLst>
            </p:cNvPr>
            <p:cNvCxnSpPr>
              <a:cxnSpLocks/>
            </p:cNvCxnSpPr>
            <p:nvPr/>
          </p:nvCxnSpPr>
          <p:spPr>
            <a:xfrm>
              <a:off x="797169" y="966343"/>
              <a:ext cx="1060142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721AECB6-597A-404C-79F2-BDE111DF3683}"/>
                </a:ext>
              </a:extLst>
            </p:cNvPr>
            <p:cNvCxnSpPr>
              <a:cxnSpLocks/>
            </p:cNvCxnSpPr>
            <p:nvPr/>
          </p:nvCxnSpPr>
          <p:spPr>
            <a:xfrm>
              <a:off x="795290" y="5893973"/>
              <a:ext cx="1060142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8081CD60-7C40-DD6A-0B67-9125D3023EAA}"/>
                </a:ext>
              </a:extLst>
            </p:cNvPr>
            <p:cNvCxnSpPr>
              <a:cxnSpLocks/>
            </p:cNvCxnSpPr>
            <p:nvPr/>
          </p:nvCxnSpPr>
          <p:spPr>
            <a:xfrm>
              <a:off x="6096000" y="400467"/>
              <a:ext cx="0" cy="565876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0A77C411-359E-F413-4B4B-544B4258F8D6}"/>
                </a:ext>
              </a:extLst>
            </p:cNvPr>
            <p:cNvCxnSpPr>
              <a:cxnSpLocks/>
            </p:cNvCxnSpPr>
            <p:nvPr/>
          </p:nvCxnSpPr>
          <p:spPr>
            <a:xfrm>
              <a:off x="6096000" y="5887384"/>
              <a:ext cx="0" cy="565876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66520E9D-E5D8-F168-5659-412DEA7EE638}"/>
              </a:ext>
            </a:extLst>
          </p:cNvPr>
          <p:cNvGrpSpPr/>
          <p:nvPr/>
        </p:nvGrpSpPr>
        <p:grpSpPr>
          <a:xfrm>
            <a:off x="803185" y="0"/>
            <a:ext cx="10585629" cy="6858000"/>
            <a:chOff x="803185" y="0"/>
            <a:chExt cx="10585629" cy="6858000"/>
          </a:xfrm>
        </p:grpSpPr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735C892B-D62F-EE71-21EF-072002481B69}"/>
                </a:ext>
              </a:extLst>
            </p:cNvPr>
            <p:cNvCxnSpPr/>
            <p:nvPr/>
          </p:nvCxnSpPr>
          <p:spPr>
            <a:xfrm>
              <a:off x="804672" y="0"/>
              <a:ext cx="0" cy="685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805C92F6-ED58-2722-DD71-BFD93A79C906}"/>
                </a:ext>
              </a:extLst>
            </p:cNvPr>
            <p:cNvCxnSpPr>
              <a:cxnSpLocks/>
            </p:cNvCxnSpPr>
            <p:nvPr/>
          </p:nvCxnSpPr>
          <p:spPr>
            <a:xfrm>
              <a:off x="803185" y="393192"/>
              <a:ext cx="1058414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2CFD0132-5667-3403-4950-88D7515B12BA}"/>
                </a:ext>
              </a:extLst>
            </p:cNvPr>
            <p:cNvCxnSpPr>
              <a:cxnSpLocks/>
            </p:cNvCxnSpPr>
            <p:nvPr/>
          </p:nvCxnSpPr>
          <p:spPr>
            <a:xfrm>
              <a:off x="11388814" y="0"/>
              <a:ext cx="0" cy="685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1EEE9CF1-0848-BE96-4C3D-E4B7E1F4BBA9}"/>
                </a:ext>
              </a:extLst>
            </p:cNvPr>
            <p:cNvCxnSpPr>
              <a:cxnSpLocks/>
            </p:cNvCxnSpPr>
            <p:nvPr/>
          </p:nvCxnSpPr>
          <p:spPr>
            <a:xfrm>
              <a:off x="803185" y="6452119"/>
              <a:ext cx="1058414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592258869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tateme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221EB5-8556-FBD7-00D5-D69AC8E7E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9620" y="-1234492"/>
            <a:ext cx="10652760" cy="1133856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D56E87B-2252-4382-E6E7-15A81BCC80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E4E45FF-53F3-89B1-B969-C440DC819EF4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316736" y="1508760"/>
            <a:ext cx="8266176" cy="3840480"/>
          </a:xfrm>
        </p:spPr>
        <p:txBody>
          <a:bodyPr anchor="t">
            <a:noAutofit/>
          </a:bodyPr>
          <a:lstStyle>
            <a:lvl1pPr marL="0" indent="0">
              <a:lnSpc>
                <a:spcPct val="100000"/>
              </a:lnSpc>
              <a:buNone/>
              <a:defRPr sz="4000" b="0" i="0" cap="all" baseline="0">
                <a:latin typeface="Bahnschrift Light" panose="020B0502040204020203" pitchFamily="34" charset="0"/>
              </a:defRPr>
            </a:lvl1pPr>
            <a:lvl2pPr marL="228600" indent="0">
              <a:lnSpc>
                <a:spcPct val="100000"/>
              </a:lnSpc>
              <a:buNone/>
              <a:defRPr sz="3200" b="0" i="0" cap="all" baseline="0">
                <a:latin typeface="Bahnschrift Light" panose="020B0502040204020203" pitchFamily="34" charset="0"/>
              </a:defRPr>
            </a:lvl2pPr>
            <a:lvl3pPr marL="457200" indent="0">
              <a:lnSpc>
                <a:spcPct val="100000"/>
              </a:lnSpc>
              <a:buNone/>
              <a:defRPr sz="2800" b="0" i="0" cap="all" baseline="0">
                <a:latin typeface="Bahnschrift Light" panose="020B0502040204020203" pitchFamily="34" charset="0"/>
              </a:defRPr>
            </a:lvl3pPr>
            <a:lvl4pPr marL="685800" indent="0">
              <a:lnSpc>
                <a:spcPct val="100000"/>
              </a:lnSpc>
              <a:buNone/>
              <a:defRPr sz="2400" b="0" cap="all" baseline="0"/>
            </a:lvl4pPr>
            <a:lvl5pPr marL="914400" indent="0">
              <a:lnSpc>
                <a:spcPct val="100000"/>
              </a:lnSpc>
              <a:buNone/>
              <a:defRPr sz="2000" b="0" cap="all" baseline="0"/>
            </a:lvl5pPr>
          </a:lstStyle>
          <a:p>
            <a:pPr lvl="0"/>
            <a:r>
              <a:rPr lang="en-US" dirty="0"/>
              <a:t>Click to add Statement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2"/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F688C7-1128-9027-65E4-A17BBE7DD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76D1D-DE21-9B42-8106-8CD72DA85F70}" type="datetime1">
              <a:rPr lang="en-US" smtClean="0"/>
              <a:t>5/20/2026</a:t>
            </a:fld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1C6A68-1AC4-7B10-CD66-D67327434E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244BA861-592C-64C8-21E6-E3A8D2A72C72}"/>
              </a:ext>
            </a:extLst>
          </p:cNvPr>
          <p:cNvGrpSpPr/>
          <p:nvPr/>
        </p:nvGrpSpPr>
        <p:grpSpPr>
          <a:xfrm>
            <a:off x="795290" y="400467"/>
            <a:ext cx="10603299" cy="6052793"/>
            <a:chOff x="795290" y="400467"/>
            <a:chExt cx="10603299" cy="6052793"/>
          </a:xfrm>
        </p:grpSpPr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3D8A61F8-CE0C-8929-130C-4B75FB1F9373}"/>
                </a:ext>
              </a:extLst>
            </p:cNvPr>
            <p:cNvCxnSpPr>
              <a:cxnSpLocks/>
            </p:cNvCxnSpPr>
            <p:nvPr/>
          </p:nvCxnSpPr>
          <p:spPr>
            <a:xfrm>
              <a:off x="797169" y="966343"/>
              <a:ext cx="1060142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05850C77-4C55-0E7C-15E8-B80234EF3D0B}"/>
                </a:ext>
              </a:extLst>
            </p:cNvPr>
            <p:cNvCxnSpPr>
              <a:cxnSpLocks/>
            </p:cNvCxnSpPr>
            <p:nvPr/>
          </p:nvCxnSpPr>
          <p:spPr>
            <a:xfrm>
              <a:off x="795290" y="5893973"/>
              <a:ext cx="1060142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F499978E-99DF-3206-11F9-122473F3CCB5}"/>
                </a:ext>
              </a:extLst>
            </p:cNvPr>
            <p:cNvCxnSpPr>
              <a:cxnSpLocks/>
            </p:cNvCxnSpPr>
            <p:nvPr/>
          </p:nvCxnSpPr>
          <p:spPr>
            <a:xfrm>
              <a:off x="6096000" y="400467"/>
              <a:ext cx="0" cy="565876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8918D896-CC55-8FDC-7842-7EAC1DF7DF7E}"/>
                </a:ext>
              </a:extLst>
            </p:cNvPr>
            <p:cNvCxnSpPr>
              <a:cxnSpLocks/>
            </p:cNvCxnSpPr>
            <p:nvPr/>
          </p:nvCxnSpPr>
          <p:spPr>
            <a:xfrm>
              <a:off x="6096000" y="5887384"/>
              <a:ext cx="0" cy="565876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330B27C8-C99B-CAB9-24EA-4222A75D3BFC}"/>
              </a:ext>
            </a:extLst>
          </p:cNvPr>
          <p:cNvGrpSpPr/>
          <p:nvPr/>
        </p:nvGrpSpPr>
        <p:grpSpPr>
          <a:xfrm>
            <a:off x="803185" y="0"/>
            <a:ext cx="10585629" cy="6858000"/>
            <a:chOff x="803185" y="0"/>
            <a:chExt cx="10585629" cy="6858000"/>
          </a:xfrm>
        </p:grpSpPr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E09B5103-0315-C48A-F6CB-70023A60377C}"/>
                </a:ext>
              </a:extLst>
            </p:cNvPr>
            <p:cNvCxnSpPr/>
            <p:nvPr/>
          </p:nvCxnSpPr>
          <p:spPr>
            <a:xfrm>
              <a:off x="804672" y="0"/>
              <a:ext cx="0" cy="685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92A373C0-8904-4E1A-AC77-DB8B14039D33}"/>
                </a:ext>
              </a:extLst>
            </p:cNvPr>
            <p:cNvCxnSpPr>
              <a:cxnSpLocks/>
            </p:cNvCxnSpPr>
            <p:nvPr/>
          </p:nvCxnSpPr>
          <p:spPr>
            <a:xfrm>
              <a:off x="803185" y="393192"/>
              <a:ext cx="1058414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6A58731C-1E1F-4D5A-81CD-F79CD40172A4}"/>
                </a:ext>
              </a:extLst>
            </p:cNvPr>
            <p:cNvCxnSpPr>
              <a:cxnSpLocks/>
            </p:cNvCxnSpPr>
            <p:nvPr/>
          </p:nvCxnSpPr>
          <p:spPr>
            <a:xfrm>
              <a:off x="11388814" y="0"/>
              <a:ext cx="0" cy="685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7DE29540-9512-0BC0-7BB2-3B7C57B4C11C}"/>
                </a:ext>
              </a:extLst>
            </p:cNvPr>
            <p:cNvCxnSpPr>
              <a:cxnSpLocks/>
            </p:cNvCxnSpPr>
            <p:nvPr/>
          </p:nvCxnSpPr>
          <p:spPr>
            <a:xfrm>
              <a:off x="803185" y="6452119"/>
              <a:ext cx="1058414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502916843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tatemen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221EB5-8556-FBD7-00D5-D69AC8E7E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8876" y="-1216560"/>
            <a:ext cx="10652760" cy="1133856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D56E87B-2252-4382-E6E7-15A81BCC80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E4E45FF-53F3-89B1-B969-C440DC819EF4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316736" y="1508760"/>
            <a:ext cx="8266176" cy="3840480"/>
          </a:xfrm>
        </p:spPr>
        <p:txBody>
          <a:bodyPr anchor="b" anchorCtr="0">
            <a:noAutofit/>
          </a:bodyPr>
          <a:lstStyle>
            <a:lvl1pPr marL="0" indent="0">
              <a:lnSpc>
                <a:spcPct val="100000"/>
              </a:lnSpc>
              <a:buNone/>
              <a:defRPr sz="4000" b="0" i="0" cap="all" baseline="0">
                <a:latin typeface="Bahnschrift Light" panose="020B0502040204020203" pitchFamily="34" charset="0"/>
              </a:defRPr>
            </a:lvl1pPr>
            <a:lvl2pPr marL="228600" indent="0">
              <a:lnSpc>
                <a:spcPct val="100000"/>
              </a:lnSpc>
              <a:buNone/>
              <a:defRPr sz="3200" b="0" i="0" cap="all" baseline="0">
                <a:latin typeface="Bahnschrift Light" panose="020B0502040204020203" pitchFamily="34" charset="0"/>
              </a:defRPr>
            </a:lvl2pPr>
            <a:lvl3pPr marL="457200" indent="0">
              <a:lnSpc>
                <a:spcPct val="100000"/>
              </a:lnSpc>
              <a:buNone/>
              <a:defRPr sz="2800" b="0" i="0" cap="all" baseline="0">
                <a:latin typeface="Bahnschrift Light" panose="020B0502040204020203" pitchFamily="34" charset="0"/>
              </a:defRPr>
            </a:lvl3pPr>
            <a:lvl4pPr marL="685800" indent="0">
              <a:lnSpc>
                <a:spcPct val="100000"/>
              </a:lnSpc>
              <a:buNone/>
              <a:defRPr sz="2400" b="0" cap="all" baseline="0">
                <a:latin typeface="+mn-lt"/>
              </a:defRPr>
            </a:lvl4pPr>
            <a:lvl5pPr marL="914400" indent="0">
              <a:lnSpc>
                <a:spcPct val="100000"/>
              </a:lnSpc>
              <a:buNone/>
              <a:defRPr sz="2000" b="0" cap="all" baseline="0">
                <a:latin typeface="+mn-lt"/>
              </a:defRPr>
            </a:lvl5pPr>
          </a:lstStyle>
          <a:p>
            <a:pPr lvl="0"/>
            <a:r>
              <a:rPr lang="en-US" dirty="0"/>
              <a:t>Click to add Statement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F688C7-1128-9027-65E4-A17BBE7DD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07DC2-592A-C24E-8E32-92959310D82C}" type="datetime1">
              <a:rPr lang="en-US" smtClean="0"/>
              <a:t>5/20/2026</a:t>
            </a:fld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1C6A68-1AC4-7B10-CD66-D67327434E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244BA861-592C-64C8-21E6-E3A8D2A72C72}"/>
              </a:ext>
            </a:extLst>
          </p:cNvPr>
          <p:cNvGrpSpPr/>
          <p:nvPr/>
        </p:nvGrpSpPr>
        <p:grpSpPr>
          <a:xfrm>
            <a:off x="795290" y="400467"/>
            <a:ext cx="10603299" cy="6052793"/>
            <a:chOff x="795290" y="400467"/>
            <a:chExt cx="10603299" cy="6052793"/>
          </a:xfrm>
        </p:grpSpPr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3D8A61F8-CE0C-8929-130C-4B75FB1F9373}"/>
                </a:ext>
              </a:extLst>
            </p:cNvPr>
            <p:cNvCxnSpPr>
              <a:cxnSpLocks/>
            </p:cNvCxnSpPr>
            <p:nvPr/>
          </p:nvCxnSpPr>
          <p:spPr>
            <a:xfrm>
              <a:off x="797169" y="966343"/>
              <a:ext cx="1060142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05850C77-4C55-0E7C-15E8-B80234EF3D0B}"/>
                </a:ext>
              </a:extLst>
            </p:cNvPr>
            <p:cNvCxnSpPr>
              <a:cxnSpLocks/>
            </p:cNvCxnSpPr>
            <p:nvPr/>
          </p:nvCxnSpPr>
          <p:spPr>
            <a:xfrm>
              <a:off x="795290" y="5893973"/>
              <a:ext cx="1060142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F499978E-99DF-3206-11F9-122473F3CCB5}"/>
                </a:ext>
              </a:extLst>
            </p:cNvPr>
            <p:cNvCxnSpPr>
              <a:cxnSpLocks/>
            </p:cNvCxnSpPr>
            <p:nvPr/>
          </p:nvCxnSpPr>
          <p:spPr>
            <a:xfrm>
              <a:off x="6096000" y="400467"/>
              <a:ext cx="0" cy="565876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8918D896-CC55-8FDC-7842-7EAC1DF7DF7E}"/>
                </a:ext>
              </a:extLst>
            </p:cNvPr>
            <p:cNvCxnSpPr>
              <a:cxnSpLocks/>
            </p:cNvCxnSpPr>
            <p:nvPr/>
          </p:nvCxnSpPr>
          <p:spPr>
            <a:xfrm>
              <a:off x="6096000" y="5887384"/>
              <a:ext cx="0" cy="565876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B9E57D8C-399F-3BB4-D3B3-9395E8D16134}"/>
              </a:ext>
            </a:extLst>
          </p:cNvPr>
          <p:cNvGrpSpPr/>
          <p:nvPr/>
        </p:nvGrpSpPr>
        <p:grpSpPr>
          <a:xfrm>
            <a:off x="803185" y="0"/>
            <a:ext cx="10585629" cy="6858000"/>
            <a:chOff x="803185" y="0"/>
            <a:chExt cx="10585629" cy="6858000"/>
          </a:xfrm>
        </p:grpSpPr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67E0EF0C-412A-ADAE-8DDB-3A86E36BA367}"/>
                </a:ext>
              </a:extLst>
            </p:cNvPr>
            <p:cNvCxnSpPr/>
            <p:nvPr/>
          </p:nvCxnSpPr>
          <p:spPr>
            <a:xfrm>
              <a:off x="804672" y="0"/>
              <a:ext cx="0" cy="685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026CD944-3487-D02F-D76E-6C8CB5BC62E0}"/>
                </a:ext>
              </a:extLst>
            </p:cNvPr>
            <p:cNvCxnSpPr>
              <a:cxnSpLocks/>
            </p:cNvCxnSpPr>
            <p:nvPr/>
          </p:nvCxnSpPr>
          <p:spPr>
            <a:xfrm>
              <a:off x="803185" y="393192"/>
              <a:ext cx="1058414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14FB68B7-02B4-42EE-A7A2-E1DD0D7EF7A3}"/>
                </a:ext>
              </a:extLst>
            </p:cNvPr>
            <p:cNvCxnSpPr>
              <a:cxnSpLocks/>
            </p:cNvCxnSpPr>
            <p:nvPr/>
          </p:nvCxnSpPr>
          <p:spPr>
            <a:xfrm>
              <a:off x="11388814" y="0"/>
              <a:ext cx="0" cy="685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5F5998EB-9F08-520A-8AE0-AC842E252662}"/>
                </a:ext>
              </a:extLst>
            </p:cNvPr>
            <p:cNvCxnSpPr>
              <a:cxnSpLocks/>
            </p:cNvCxnSpPr>
            <p:nvPr/>
          </p:nvCxnSpPr>
          <p:spPr>
            <a:xfrm>
              <a:off x="803185" y="6452119"/>
              <a:ext cx="1058414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264255212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 15">
            <a:extLst>
              <a:ext uri="{FF2B5EF4-FFF2-40B4-BE49-F238E27FC236}">
                <a16:creationId xmlns:a16="http://schemas.microsoft.com/office/drawing/2014/main" id="{D020C093-E585-447D-B145-C13F5660ED1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524000" y="4965193"/>
            <a:ext cx="9144000" cy="1105229"/>
          </a:xfrm>
        </p:spPr>
        <p:txBody>
          <a:bodyPr anchor="ctr">
            <a:normAutofit/>
          </a:bodyPr>
          <a:lstStyle>
            <a:lvl1pPr>
              <a:defRPr sz="1600" cap="none" baseline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dirty="0"/>
              <a:t>Quote Author</a:t>
            </a:r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6AD2DEB7-F276-E60E-F5A1-0F02C54BDF9C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CFF91B2D-44E4-C3B1-BD5E-A10AC8543D25}"/>
              </a:ext>
            </a:extLst>
          </p:cNvPr>
          <p:cNvSpPr>
            <a:spLocks noGrp="1"/>
          </p:cNvSpPr>
          <p:nvPr>
            <p:ph sz="quarter" idx="17" hasCustomPrompt="1"/>
          </p:nvPr>
        </p:nvSpPr>
        <p:spPr>
          <a:xfrm>
            <a:off x="1524000" y="1006475"/>
            <a:ext cx="9144000" cy="2925763"/>
          </a:xfrm>
        </p:spPr>
        <p:txBody>
          <a:bodyPr anchor="ctr">
            <a:normAutofit/>
          </a:bodyPr>
          <a:lstStyle>
            <a:lvl1pPr marL="0" indent="0">
              <a:buNone/>
              <a:defRPr sz="40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add Quote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B94927EC-ED75-B33D-1D89-85EE4258FB86}"/>
              </a:ext>
            </a:extLst>
          </p:cNvPr>
          <p:cNvCxnSpPr>
            <a:cxnSpLocks/>
          </p:cNvCxnSpPr>
          <p:nvPr/>
        </p:nvCxnSpPr>
        <p:spPr>
          <a:xfrm>
            <a:off x="799908" y="4572000"/>
            <a:ext cx="1060142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17816284-1868-D968-9C16-5FE2038BC6D8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2A17FF52-3D92-5045-83B3-191BF759FA8D}" type="datetime1">
              <a:rPr lang="en-US" smtClean="0"/>
              <a:pPr/>
              <a:t>5/20/2026</a:t>
            </a:fld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764E6AE7-6445-C0E9-7714-3905800EE346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DB64FFC6-B9C5-5A14-BCDE-0FACA9EED39A}"/>
              </a:ext>
            </a:extLst>
          </p:cNvPr>
          <p:cNvGrpSpPr/>
          <p:nvPr/>
        </p:nvGrpSpPr>
        <p:grpSpPr>
          <a:xfrm>
            <a:off x="803185" y="0"/>
            <a:ext cx="10585629" cy="6858000"/>
            <a:chOff x="803185" y="0"/>
            <a:chExt cx="10585629" cy="6858000"/>
          </a:xfrm>
        </p:grpSpPr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A45BAA9C-294C-90CA-EE5A-ED75E616517F}"/>
                </a:ext>
              </a:extLst>
            </p:cNvPr>
            <p:cNvCxnSpPr/>
            <p:nvPr/>
          </p:nvCxnSpPr>
          <p:spPr>
            <a:xfrm>
              <a:off x="804672" y="0"/>
              <a:ext cx="0" cy="685800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9C127FFD-0227-7A04-CAE1-B0476A186E27}"/>
                </a:ext>
              </a:extLst>
            </p:cNvPr>
            <p:cNvCxnSpPr>
              <a:cxnSpLocks/>
            </p:cNvCxnSpPr>
            <p:nvPr/>
          </p:nvCxnSpPr>
          <p:spPr>
            <a:xfrm>
              <a:off x="803185" y="393192"/>
              <a:ext cx="10584143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0EBB871B-1B46-69D5-1EA9-A5D3125C1745}"/>
                </a:ext>
              </a:extLst>
            </p:cNvPr>
            <p:cNvCxnSpPr>
              <a:cxnSpLocks/>
            </p:cNvCxnSpPr>
            <p:nvPr/>
          </p:nvCxnSpPr>
          <p:spPr>
            <a:xfrm>
              <a:off x="11388814" y="0"/>
              <a:ext cx="0" cy="685800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F29C52E0-6299-124E-DEAC-88A5054BB45E}"/>
                </a:ext>
              </a:extLst>
            </p:cNvPr>
            <p:cNvCxnSpPr>
              <a:cxnSpLocks/>
            </p:cNvCxnSpPr>
            <p:nvPr/>
          </p:nvCxnSpPr>
          <p:spPr>
            <a:xfrm>
              <a:off x="803185" y="6452119"/>
              <a:ext cx="10584143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62877055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2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12FA0A-1F7B-DD41-ECED-02B60BC46B1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207008" y="5947574"/>
            <a:ext cx="8805672" cy="466344"/>
          </a:xfrm>
        </p:spPr>
        <p:txBody>
          <a:bodyPr anchor="ctr">
            <a:normAutofit/>
          </a:bodyPr>
          <a:lstStyle>
            <a:lvl1pPr>
              <a:lnSpc>
                <a:spcPct val="120000"/>
              </a:lnSpc>
              <a:defRPr sz="1600" b="0" i="0" cap="none" baseline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dirty="0"/>
              <a:t>Quote Author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23912E3-7555-EAAB-BE83-59ED3B5C9E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A14BE2EA-8E1E-E2DA-5CCF-46908B013BF2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207008" y="822960"/>
            <a:ext cx="8961120" cy="3474720"/>
          </a:xfrm>
        </p:spPr>
        <p:txBody>
          <a:bodyPr anchor="t" anchorCtr="0">
            <a:normAutofit/>
          </a:bodyPr>
          <a:lstStyle>
            <a:lvl1pPr marL="164592" indent="-164592">
              <a:lnSpc>
                <a:spcPct val="100000"/>
              </a:lnSpc>
              <a:spcBef>
                <a:spcPts val="0"/>
              </a:spcBef>
              <a:buNone/>
              <a:defRPr sz="4200" b="0" i="0">
                <a:solidFill>
                  <a:schemeClr val="bg1"/>
                </a:solidFill>
                <a:latin typeface="Bahnschrift Light" panose="020B0502040204020203" pitchFamily="34" charset="0"/>
              </a:defRPr>
            </a:lvl1pPr>
          </a:lstStyle>
          <a:p>
            <a:pPr lvl="0"/>
            <a:r>
              <a:rPr lang="en-US" dirty="0"/>
              <a:t>Click to add Quote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344C372-F7FA-5AA5-92C1-CF476A2662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7C67708-7A94-8245-80C8-4B4702495DB1}" type="datetime1">
              <a:rPr lang="en-US" smtClean="0"/>
              <a:pPr/>
              <a:t>5/20/2026</a:t>
            </a:fld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EAECF6-9F03-4C12-4BD4-4E8AE63A4F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5F3E5CAD-77F4-3496-0EBB-8BDE29A00533}"/>
              </a:ext>
            </a:extLst>
          </p:cNvPr>
          <p:cNvCxnSpPr>
            <a:cxnSpLocks/>
          </p:cNvCxnSpPr>
          <p:nvPr/>
        </p:nvCxnSpPr>
        <p:spPr>
          <a:xfrm>
            <a:off x="795290" y="5893973"/>
            <a:ext cx="1060142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Group 7">
            <a:extLst>
              <a:ext uri="{FF2B5EF4-FFF2-40B4-BE49-F238E27FC236}">
                <a16:creationId xmlns:a16="http://schemas.microsoft.com/office/drawing/2014/main" id="{B932EDD7-F82C-CAA5-81E3-4DA459BD7BE7}"/>
              </a:ext>
            </a:extLst>
          </p:cNvPr>
          <p:cNvGrpSpPr/>
          <p:nvPr/>
        </p:nvGrpSpPr>
        <p:grpSpPr>
          <a:xfrm>
            <a:off x="803185" y="0"/>
            <a:ext cx="10585629" cy="6858000"/>
            <a:chOff x="803185" y="0"/>
            <a:chExt cx="10585629" cy="6858000"/>
          </a:xfrm>
        </p:grpSpPr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B23CB67B-9D91-D31D-5E6F-1AFDE722A71A}"/>
                </a:ext>
              </a:extLst>
            </p:cNvPr>
            <p:cNvCxnSpPr/>
            <p:nvPr/>
          </p:nvCxnSpPr>
          <p:spPr>
            <a:xfrm>
              <a:off x="804672" y="0"/>
              <a:ext cx="0" cy="685800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B70B71C7-A49A-A194-9371-8105319095C1}"/>
                </a:ext>
              </a:extLst>
            </p:cNvPr>
            <p:cNvCxnSpPr>
              <a:cxnSpLocks/>
            </p:cNvCxnSpPr>
            <p:nvPr/>
          </p:nvCxnSpPr>
          <p:spPr>
            <a:xfrm>
              <a:off x="803185" y="393192"/>
              <a:ext cx="10584143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17D85FF8-8A01-4471-2129-9F815C543EB4}"/>
                </a:ext>
              </a:extLst>
            </p:cNvPr>
            <p:cNvCxnSpPr>
              <a:cxnSpLocks/>
            </p:cNvCxnSpPr>
            <p:nvPr/>
          </p:nvCxnSpPr>
          <p:spPr>
            <a:xfrm>
              <a:off x="11388814" y="0"/>
              <a:ext cx="0" cy="685800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157B839C-7467-0312-FCA6-E719E5B3035E}"/>
                </a:ext>
              </a:extLst>
            </p:cNvPr>
            <p:cNvCxnSpPr>
              <a:cxnSpLocks/>
            </p:cNvCxnSpPr>
            <p:nvPr/>
          </p:nvCxnSpPr>
          <p:spPr>
            <a:xfrm>
              <a:off x="803185" y="6452119"/>
              <a:ext cx="10584143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18137316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3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12FA0A-1F7B-DD41-ECED-02B60BC46B1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693164" y="5891704"/>
            <a:ext cx="8805672" cy="557222"/>
          </a:xfrm>
        </p:spPr>
        <p:txBody>
          <a:bodyPr anchor="ctr">
            <a:normAutofit/>
          </a:bodyPr>
          <a:lstStyle>
            <a:lvl1pPr algn="ctr">
              <a:lnSpc>
                <a:spcPct val="120000"/>
              </a:lnSpc>
              <a:defRPr sz="1600" b="0" i="0" cap="none" baseline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dirty="0"/>
              <a:t>Quote Author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23912E3-7555-EAAB-BE83-59ED3B5C9E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A14BE2EA-8E1E-E2DA-5CCF-46908B013BF2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615440" y="1358007"/>
            <a:ext cx="8961120" cy="3474720"/>
          </a:xfrm>
        </p:spPr>
        <p:txBody>
          <a:bodyPr anchor="ctr">
            <a:normAutofit/>
          </a:bodyPr>
          <a:lstStyle>
            <a:lvl1pPr marL="164592" indent="-164592" algn="ctr">
              <a:lnSpc>
                <a:spcPct val="100000"/>
              </a:lnSpc>
              <a:spcBef>
                <a:spcPts val="0"/>
              </a:spcBef>
              <a:buNone/>
              <a:defRPr sz="4000" b="0" i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Quote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344C372-F7FA-5AA5-92C1-CF476A2662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C3A90753-8D45-EB44-AB23-49A6290D6DA6}" type="datetime1">
              <a:rPr lang="en-US" smtClean="0"/>
              <a:pPr/>
              <a:t>5/20/2026</a:t>
            </a:fld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EAECF6-9F03-4C12-4BD4-4E8AE63A4F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A8BAF90A-B341-890C-B376-6A16FD3D4D66}"/>
              </a:ext>
            </a:extLst>
          </p:cNvPr>
          <p:cNvCxnSpPr>
            <a:cxnSpLocks/>
          </p:cNvCxnSpPr>
          <p:nvPr/>
        </p:nvCxnSpPr>
        <p:spPr>
          <a:xfrm>
            <a:off x="795290" y="5893973"/>
            <a:ext cx="1060142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5">
            <a:extLst>
              <a:ext uri="{FF2B5EF4-FFF2-40B4-BE49-F238E27FC236}">
                <a16:creationId xmlns:a16="http://schemas.microsoft.com/office/drawing/2014/main" id="{5673DA07-CC58-742F-47C7-DF6C3FC1BB23}"/>
              </a:ext>
            </a:extLst>
          </p:cNvPr>
          <p:cNvGrpSpPr/>
          <p:nvPr/>
        </p:nvGrpSpPr>
        <p:grpSpPr>
          <a:xfrm>
            <a:off x="803185" y="0"/>
            <a:ext cx="10585629" cy="6858000"/>
            <a:chOff x="803185" y="0"/>
            <a:chExt cx="10585629" cy="6858000"/>
          </a:xfrm>
        </p:grpSpPr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EC520D2A-19A3-39C2-02F5-969FC02F7835}"/>
                </a:ext>
              </a:extLst>
            </p:cNvPr>
            <p:cNvCxnSpPr/>
            <p:nvPr/>
          </p:nvCxnSpPr>
          <p:spPr>
            <a:xfrm>
              <a:off x="804672" y="0"/>
              <a:ext cx="0" cy="685800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AB9DADCD-00F5-6714-A61F-195B94550628}"/>
                </a:ext>
              </a:extLst>
            </p:cNvPr>
            <p:cNvCxnSpPr>
              <a:cxnSpLocks/>
            </p:cNvCxnSpPr>
            <p:nvPr/>
          </p:nvCxnSpPr>
          <p:spPr>
            <a:xfrm>
              <a:off x="803185" y="393192"/>
              <a:ext cx="10584143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E5D759BD-ADDA-3040-A5CB-DAC10D9A2D39}"/>
                </a:ext>
              </a:extLst>
            </p:cNvPr>
            <p:cNvCxnSpPr>
              <a:cxnSpLocks/>
            </p:cNvCxnSpPr>
            <p:nvPr/>
          </p:nvCxnSpPr>
          <p:spPr>
            <a:xfrm>
              <a:off x="11388814" y="0"/>
              <a:ext cx="0" cy="685800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848BFB7B-8327-08C6-5F9E-BACB47A2C3D2}"/>
                </a:ext>
              </a:extLst>
            </p:cNvPr>
            <p:cNvCxnSpPr>
              <a:cxnSpLocks/>
            </p:cNvCxnSpPr>
            <p:nvPr/>
          </p:nvCxnSpPr>
          <p:spPr>
            <a:xfrm>
              <a:off x="803185" y="6452119"/>
              <a:ext cx="10584143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8432953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0704" y="603504"/>
            <a:ext cx="10058400" cy="113225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6F508F0-4C97-9A80-2546-BC6EE3D2732B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1060450" y="1828800"/>
            <a:ext cx="4768850" cy="4351338"/>
          </a:xfrm>
        </p:spPr>
        <p:txBody>
          <a:bodyPr>
            <a:norm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Content Placeholder 3">
            <a:extLst>
              <a:ext uri="{FF2B5EF4-FFF2-40B4-BE49-F238E27FC236}">
                <a16:creationId xmlns:a16="http://schemas.microsoft.com/office/drawing/2014/main" id="{A9AB0DFB-3813-8899-8844-3F65C902B800}"/>
              </a:ext>
            </a:extLst>
          </p:cNvPr>
          <p:cNvSpPr>
            <a:spLocks noGrp="1"/>
          </p:cNvSpPr>
          <p:nvPr>
            <p:ph sz="quarter" idx="16"/>
          </p:nvPr>
        </p:nvSpPr>
        <p:spPr>
          <a:xfrm>
            <a:off x="6363391" y="1828800"/>
            <a:ext cx="4755712" cy="4351338"/>
          </a:xfrm>
        </p:spPr>
        <p:txBody>
          <a:bodyPr>
            <a:norm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5059AB6-B751-F44D-A28C-E19CFA261A8F}" type="datetime1">
              <a:rPr lang="en-US" smtClean="0"/>
              <a:t>5/20/2026</a:t>
            </a:fld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CB83DEFD-C76A-E192-4470-7F7DCE92CBCE}"/>
              </a:ext>
            </a:extLst>
          </p:cNvPr>
          <p:cNvGrpSpPr/>
          <p:nvPr/>
        </p:nvGrpSpPr>
        <p:grpSpPr>
          <a:xfrm>
            <a:off x="803185" y="0"/>
            <a:ext cx="10585629" cy="6858000"/>
            <a:chOff x="803185" y="0"/>
            <a:chExt cx="10585629" cy="6858000"/>
          </a:xfrm>
        </p:grpSpPr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0EBF15C6-51A3-0039-7C8E-9F5BC53301CA}"/>
                </a:ext>
              </a:extLst>
            </p:cNvPr>
            <p:cNvCxnSpPr/>
            <p:nvPr/>
          </p:nvCxnSpPr>
          <p:spPr>
            <a:xfrm>
              <a:off x="804672" y="0"/>
              <a:ext cx="0" cy="685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0F2827DB-A570-B094-5067-79A4F7DA7F3C}"/>
                </a:ext>
              </a:extLst>
            </p:cNvPr>
            <p:cNvCxnSpPr>
              <a:cxnSpLocks/>
            </p:cNvCxnSpPr>
            <p:nvPr/>
          </p:nvCxnSpPr>
          <p:spPr>
            <a:xfrm>
              <a:off x="803185" y="393192"/>
              <a:ext cx="1058414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D4DF52F4-C942-A75F-0F4B-911959D2F300}"/>
                </a:ext>
              </a:extLst>
            </p:cNvPr>
            <p:cNvCxnSpPr>
              <a:cxnSpLocks/>
            </p:cNvCxnSpPr>
            <p:nvPr/>
          </p:nvCxnSpPr>
          <p:spPr>
            <a:xfrm>
              <a:off x="11388814" y="0"/>
              <a:ext cx="0" cy="685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7944BFA9-C671-8332-EC4C-A56CAAB34AEF}"/>
                </a:ext>
              </a:extLst>
            </p:cNvPr>
            <p:cNvCxnSpPr>
              <a:cxnSpLocks/>
            </p:cNvCxnSpPr>
            <p:nvPr/>
          </p:nvCxnSpPr>
          <p:spPr>
            <a:xfrm>
              <a:off x="803185" y="6452119"/>
              <a:ext cx="1058414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81704049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FEE969-634D-6E32-D227-18E9282C6F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8011" y="600148"/>
            <a:ext cx="10058400" cy="1133856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49D76D8-9033-26CF-BF4C-AECCC685C1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CD26D4-290A-F0ED-7D62-41EDA6FEC2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58011" y="1828800"/>
            <a:ext cx="4754880" cy="559834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20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E35B8AB-C546-6624-5613-679F649D8004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1058011" y="2465752"/>
            <a:ext cx="4754880" cy="3763962"/>
          </a:xfrm>
        </p:spPr>
        <p:txBody>
          <a:bodyPr>
            <a:norm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536620-C4F3-EEC3-DBF1-05196B1CBB5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353436" y="1828800"/>
            <a:ext cx="4754880" cy="559834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20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Content Placeholder 5">
            <a:extLst>
              <a:ext uri="{FF2B5EF4-FFF2-40B4-BE49-F238E27FC236}">
                <a16:creationId xmlns:a16="http://schemas.microsoft.com/office/drawing/2014/main" id="{689131D8-B072-15AB-4C0D-39F0B943B0A9}"/>
              </a:ext>
            </a:extLst>
          </p:cNvPr>
          <p:cNvSpPr>
            <a:spLocks noGrp="1"/>
          </p:cNvSpPr>
          <p:nvPr>
            <p:ph sz="quarter" idx="16"/>
          </p:nvPr>
        </p:nvSpPr>
        <p:spPr>
          <a:xfrm>
            <a:off x="6353436" y="2465752"/>
            <a:ext cx="4754880" cy="3763962"/>
          </a:xfrm>
        </p:spPr>
        <p:txBody>
          <a:bodyPr>
            <a:norm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E3B3581-658A-8487-F9CB-E79F2BFF27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F4B7459A-9905-1A4B-AB1A-C91FAC752AC6}" type="datetime1">
              <a:rPr lang="en-US" smtClean="0"/>
              <a:t>5/20/2026</a:t>
            </a:fld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02A06B8-CC1D-542F-D8EB-7625046B91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2E70A967-D43A-531B-AB77-B7D2DE7E4B0F}"/>
              </a:ext>
            </a:extLst>
          </p:cNvPr>
          <p:cNvGrpSpPr/>
          <p:nvPr/>
        </p:nvGrpSpPr>
        <p:grpSpPr>
          <a:xfrm>
            <a:off x="803185" y="0"/>
            <a:ext cx="10585629" cy="6858000"/>
            <a:chOff x="803185" y="0"/>
            <a:chExt cx="10585629" cy="6858000"/>
          </a:xfrm>
        </p:grpSpPr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61B1175E-A767-B7AB-D265-9256ECCA8E8A}"/>
                </a:ext>
              </a:extLst>
            </p:cNvPr>
            <p:cNvCxnSpPr/>
            <p:nvPr/>
          </p:nvCxnSpPr>
          <p:spPr>
            <a:xfrm>
              <a:off x="804672" y="0"/>
              <a:ext cx="0" cy="685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4929F5B2-C13B-2102-792E-E51F1738D2A8}"/>
                </a:ext>
              </a:extLst>
            </p:cNvPr>
            <p:cNvCxnSpPr>
              <a:cxnSpLocks/>
            </p:cNvCxnSpPr>
            <p:nvPr/>
          </p:nvCxnSpPr>
          <p:spPr>
            <a:xfrm>
              <a:off x="803185" y="393192"/>
              <a:ext cx="1058414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B5C2A7D0-2242-BB3D-AC3F-126E076FC3A1}"/>
                </a:ext>
              </a:extLst>
            </p:cNvPr>
            <p:cNvCxnSpPr>
              <a:cxnSpLocks/>
            </p:cNvCxnSpPr>
            <p:nvPr/>
          </p:nvCxnSpPr>
          <p:spPr>
            <a:xfrm>
              <a:off x="11388814" y="0"/>
              <a:ext cx="0" cy="685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340BEB2B-F33C-CFC6-3060-70CD260293DE}"/>
                </a:ext>
              </a:extLst>
            </p:cNvPr>
            <p:cNvCxnSpPr>
              <a:cxnSpLocks/>
            </p:cNvCxnSpPr>
            <p:nvPr/>
          </p:nvCxnSpPr>
          <p:spPr>
            <a:xfrm>
              <a:off x="803185" y="6452119"/>
              <a:ext cx="1058414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86522492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6A9F42-7FF7-F803-C075-BC4968D35E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0704" y="603504"/>
            <a:ext cx="10058400" cy="113225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968DDD-323F-89A1-84E3-DDBA626D9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89E8268-7232-2944-F1BD-399F9419B5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255AB00-997D-D540-BC20-37B7E62B26C1}" type="datetime1">
              <a:rPr lang="en-US" smtClean="0"/>
              <a:t>5/20/2026</a:t>
            </a:fld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FBDC76-671D-1671-DCE2-D5658BD40E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570C8D4F-961C-9DE3-2BE6-ABBC18355BC3}"/>
              </a:ext>
            </a:extLst>
          </p:cNvPr>
          <p:cNvGrpSpPr/>
          <p:nvPr/>
        </p:nvGrpSpPr>
        <p:grpSpPr>
          <a:xfrm>
            <a:off x="803185" y="0"/>
            <a:ext cx="10585629" cy="6858000"/>
            <a:chOff x="803185" y="0"/>
            <a:chExt cx="10585629" cy="6858000"/>
          </a:xfrm>
        </p:grpSpPr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E145383D-28A9-C0D3-8E3D-AA7533D29252}"/>
                </a:ext>
              </a:extLst>
            </p:cNvPr>
            <p:cNvCxnSpPr/>
            <p:nvPr/>
          </p:nvCxnSpPr>
          <p:spPr>
            <a:xfrm>
              <a:off x="804672" y="0"/>
              <a:ext cx="0" cy="685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09B585A5-22BA-F43D-07BD-3BB57145B241}"/>
                </a:ext>
              </a:extLst>
            </p:cNvPr>
            <p:cNvCxnSpPr>
              <a:cxnSpLocks/>
            </p:cNvCxnSpPr>
            <p:nvPr/>
          </p:nvCxnSpPr>
          <p:spPr>
            <a:xfrm>
              <a:off x="803185" y="393192"/>
              <a:ext cx="1058414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11437C88-1694-66DE-88F2-5F80E4367732}"/>
                </a:ext>
              </a:extLst>
            </p:cNvPr>
            <p:cNvCxnSpPr>
              <a:cxnSpLocks/>
            </p:cNvCxnSpPr>
            <p:nvPr/>
          </p:nvCxnSpPr>
          <p:spPr>
            <a:xfrm>
              <a:off x="11388814" y="0"/>
              <a:ext cx="0" cy="685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C675A774-D186-6B8B-F966-423BE24E4669}"/>
                </a:ext>
              </a:extLst>
            </p:cNvPr>
            <p:cNvCxnSpPr>
              <a:cxnSpLocks/>
            </p:cNvCxnSpPr>
            <p:nvPr/>
          </p:nvCxnSpPr>
          <p:spPr>
            <a:xfrm>
              <a:off x="803185" y="6452119"/>
              <a:ext cx="1058414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09626805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pty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0EAA6C9-A7F3-19F1-D17C-A1D83FAF55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9BC4D82-0182-501C-9231-4676768047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69F3ECCF-2CCD-CA4B-8712-AE4484B24AE9}" type="datetime1">
              <a:rPr lang="en-US" smtClean="0"/>
              <a:t>5/20/2026</a:t>
            </a:fld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EBB816-1B94-116F-92D4-6043AE9E0C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A5ECB350-6B4D-5D25-5FB0-D995BE7D095F}"/>
              </a:ext>
            </a:extLst>
          </p:cNvPr>
          <p:cNvGrpSpPr/>
          <p:nvPr/>
        </p:nvGrpSpPr>
        <p:grpSpPr>
          <a:xfrm>
            <a:off x="803185" y="0"/>
            <a:ext cx="10585629" cy="6858000"/>
            <a:chOff x="803185" y="0"/>
            <a:chExt cx="10585629" cy="6858000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614889B8-EF0E-CC96-E345-4814F56ED6D9}"/>
                </a:ext>
              </a:extLst>
            </p:cNvPr>
            <p:cNvCxnSpPr/>
            <p:nvPr/>
          </p:nvCxnSpPr>
          <p:spPr>
            <a:xfrm>
              <a:off x="804672" y="0"/>
              <a:ext cx="0" cy="685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960EF97A-5CED-BE43-C066-ED89AE049BD0}"/>
                </a:ext>
              </a:extLst>
            </p:cNvPr>
            <p:cNvCxnSpPr>
              <a:cxnSpLocks/>
            </p:cNvCxnSpPr>
            <p:nvPr/>
          </p:nvCxnSpPr>
          <p:spPr>
            <a:xfrm>
              <a:off x="803185" y="393192"/>
              <a:ext cx="1058414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D8CB1FB5-CA0E-AFAB-5607-844D9592A240}"/>
                </a:ext>
              </a:extLst>
            </p:cNvPr>
            <p:cNvCxnSpPr>
              <a:cxnSpLocks/>
            </p:cNvCxnSpPr>
            <p:nvPr/>
          </p:nvCxnSpPr>
          <p:spPr>
            <a:xfrm>
              <a:off x="11388814" y="0"/>
              <a:ext cx="0" cy="685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5BAA5556-E509-ED49-F4BE-6F664377F5B7}"/>
                </a:ext>
              </a:extLst>
            </p:cNvPr>
            <p:cNvCxnSpPr>
              <a:cxnSpLocks/>
            </p:cNvCxnSpPr>
            <p:nvPr/>
          </p:nvCxnSpPr>
          <p:spPr>
            <a:xfrm>
              <a:off x="803185" y="6452119"/>
              <a:ext cx="1058414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7735831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50C37F-77BE-E128-4248-D001C39E79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07008" y="786384"/>
            <a:ext cx="2926080" cy="1737360"/>
          </a:xfrm>
        </p:spPr>
        <p:txBody>
          <a:bodyPr anchor="t">
            <a:normAutofit/>
          </a:bodyPr>
          <a:lstStyle>
            <a:lvl1pPr>
              <a:defRPr sz="32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Footer Placeholder 13">
            <a:extLst>
              <a:ext uri="{FF2B5EF4-FFF2-40B4-BE49-F238E27FC236}">
                <a16:creationId xmlns:a16="http://schemas.microsoft.com/office/drawing/2014/main" id="{06EDF8B4-9629-39C1-DDBF-A5485B241D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0EEBFB-2026-6A35-33ED-F008376B67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07008" y="2651760"/>
            <a:ext cx="2926080" cy="3383280"/>
          </a:xfrm>
        </p:spPr>
        <p:txBody>
          <a:bodyPr anchor="t">
            <a:normAutofit/>
          </a:bodyPr>
          <a:lstStyle>
            <a:lvl1pPr marL="0" indent="0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3B20A8-A604-C977-02C0-083BA86634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97680" y="786382"/>
            <a:ext cx="6766560" cy="5486400"/>
          </a:xfrm>
        </p:spPr>
        <p:txBody>
          <a:bodyPr>
            <a:normAutofit/>
          </a:bodyPr>
          <a:lstStyle>
            <a:lvl1pPr marL="285750" indent="-285750"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1pPr>
            <a:lvl2pPr marL="514350" indent="-285750"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2pPr>
            <a:lvl3pPr marL="742950" indent="-285750"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3pPr>
            <a:lvl4pPr marL="971550" indent="-285750">
              <a:buFont typeface="Arial" panose="020B0604020202020204" pitchFamily="34" charset="0"/>
              <a:buChar char="•"/>
              <a:defRPr sz="1400" b="0">
                <a:solidFill>
                  <a:schemeClr val="tx1"/>
                </a:solidFill>
              </a:defRPr>
            </a:lvl4pPr>
            <a:lvl5pPr marL="1200150" indent="-285750">
              <a:buFont typeface="Arial" panose="020B0604020202020204" pitchFamily="34" charset="0"/>
              <a:buChar char="•"/>
              <a:defRPr sz="1400" b="0">
                <a:solidFill>
                  <a:schemeClr val="tx1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Date Placeholder 12">
            <a:extLst>
              <a:ext uri="{FF2B5EF4-FFF2-40B4-BE49-F238E27FC236}">
                <a16:creationId xmlns:a16="http://schemas.microsoft.com/office/drawing/2014/main" id="{2EAB326A-0996-8BBC-BFAF-29A228B198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22942A74-7D23-DC49-91AA-85B24B3B8A00}" type="datetime1">
              <a:rPr lang="en-US" smtClean="0"/>
              <a:t>5/20/2026</a:t>
            </a:fld>
            <a:endParaRPr lang="en-US" dirty="0"/>
          </a:p>
        </p:txBody>
      </p:sp>
      <p:sp>
        <p:nvSpPr>
          <p:cNvPr id="15" name="Slide Number Placeholder 14">
            <a:extLst>
              <a:ext uri="{FF2B5EF4-FFF2-40B4-BE49-F238E27FC236}">
                <a16:creationId xmlns:a16="http://schemas.microsoft.com/office/drawing/2014/main" id="{3AE9EB23-C42E-AFD9-410F-5D3A9B4737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8179AB9D-F8E4-DA67-2113-2CB4FAAA3FE3}"/>
              </a:ext>
            </a:extLst>
          </p:cNvPr>
          <p:cNvGrpSpPr/>
          <p:nvPr/>
        </p:nvGrpSpPr>
        <p:grpSpPr>
          <a:xfrm>
            <a:off x="803185" y="0"/>
            <a:ext cx="10585629" cy="6858000"/>
            <a:chOff x="803185" y="0"/>
            <a:chExt cx="10585629" cy="6858000"/>
          </a:xfrm>
        </p:grpSpPr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4D1AF63C-58A3-D664-0F8A-2F866DE99229}"/>
                </a:ext>
              </a:extLst>
            </p:cNvPr>
            <p:cNvCxnSpPr/>
            <p:nvPr/>
          </p:nvCxnSpPr>
          <p:spPr>
            <a:xfrm>
              <a:off x="804672" y="0"/>
              <a:ext cx="0" cy="685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47353FA6-146A-25CD-A52A-50A0DBA7C441}"/>
                </a:ext>
              </a:extLst>
            </p:cNvPr>
            <p:cNvCxnSpPr>
              <a:cxnSpLocks/>
            </p:cNvCxnSpPr>
            <p:nvPr/>
          </p:nvCxnSpPr>
          <p:spPr>
            <a:xfrm>
              <a:off x="803185" y="393192"/>
              <a:ext cx="1058414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63D17F74-4821-8F53-7E3E-BD10714CA13A}"/>
                </a:ext>
              </a:extLst>
            </p:cNvPr>
            <p:cNvCxnSpPr>
              <a:cxnSpLocks/>
            </p:cNvCxnSpPr>
            <p:nvPr/>
          </p:nvCxnSpPr>
          <p:spPr>
            <a:xfrm>
              <a:off x="11388814" y="0"/>
              <a:ext cx="0" cy="685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7CBD083B-641D-8442-0510-78BC3BDFF82E}"/>
                </a:ext>
              </a:extLst>
            </p:cNvPr>
            <p:cNvCxnSpPr>
              <a:cxnSpLocks/>
            </p:cNvCxnSpPr>
            <p:nvPr/>
          </p:nvCxnSpPr>
          <p:spPr>
            <a:xfrm>
              <a:off x="803185" y="6452119"/>
              <a:ext cx="1058414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85645178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B06A09-98CF-FAC2-3708-AECC4360C6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07008" y="786384"/>
            <a:ext cx="3595634" cy="1920240"/>
          </a:xfrm>
        </p:spPr>
        <p:txBody>
          <a:bodyPr anchor="t">
            <a:normAutofit/>
          </a:bodyPr>
          <a:lstStyle>
            <a:lvl1pPr>
              <a:defRPr sz="32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FDC75DA-9A78-9AB9-7171-95A08CC51C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32C4A61-EF2A-C5A5-B150-4448600B39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07008" y="2752344"/>
            <a:ext cx="3585586" cy="3291840"/>
          </a:xfrm>
        </p:spPr>
        <p:txBody>
          <a:bodyPr anchor="b"/>
          <a:lstStyle>
            <a:lvl1pPr marL="0" indent="0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571C769-CEC8-962A-01E6-15B0E056791E}"/>
              </a:ext>
            </a:extLst>
          </p:cNvPr>
          <p:cNvSpPr>
            <a:spLocks noGrp="1"/>
          </p:cNvSpPr>
          <p:nvPr>
            <p:ph type="pic" idx="1" hasCustomPrompt="1"/>
          </p:nvPr>
        </p:nvSpPr>
        <p:spPr>
          <a:xfrm>
            <a:off x="5063318" y="402336"/>
            <a:ext cx="6328768" cy="6053328"/>
          </a:xfrm>
          <a:blipFill dpi="0" rotWithShape="1">
            <a:blip r:embed="rId2">
              <a:alphaModFix amt="2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aturation sat="0"/>
                      </a14:imgEffect>
                      <a14:imgEffect>
                        <a14:brightnessContrast bright="-27000" contrast="59000"/>
                      </a14:imgEffect>
                    </a14:imgLayer>
                  </a14:imgProps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 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20B235E-39C7-4C78-20EF-DB48ECD9CB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22A0247B-8639-BE4B-9EB6-99BF33B2FE57}" type="datetime1">
              <a:rPr lang="en-US" smtClean="0"/>
              <a:t>5/20/2026</a:t>
            </a:fld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EFE1A03-DCCB-53C7-DBFE-2AD55C9059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DF475923-C72A-59CC-2F27-3B42DE9E23C1}"/>
              </a:ext>
            </a:extLst>
          </p:cNvPr>
          <p:cNvCxnSpPr/>
          <p:nvPr/>
        </p:nvCxnSpPr>
        <p:spPr>
          <a:xfrm>
            <a:off x="5044948" y="402336"/>
            <a:ext cx="0" cy="6053328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Group 8">
            <a:extLst>
              <a:ext uri="{FF2B5EF4-FFF2-40B4-BE49-F238E27FC236}">
                <a16:creationId xmlns:a16="http://schemas.microsoft.com/office/drawing/2014/main" id="{644E6E6F-31C5-280B-B965-1DCA584FB10B}"/>
              </a:ext>
            </a:extLst>
          </p:cNvPr>
          <p:cNvGrpSpPr/>
          <p:nvPr/>
        </p:nvGrpSpPr>
        <p:grpSpPr>
          <a:xfrm>
            <a:off x="803185" y="0"/>
            <a:ext cx="10585629" cy="6858000"/>
            <a:chOff x="803185" y="0"/>
            <a:chExt cx="10585629" cy="6858000"/>
          </a:xfrm>
        </p:grpSpPr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E46DD8FB-C3C8-02D7-0EEC-1FA8A0E72EE2}"/>
                </a:ext>
              </a:extLst>
            </p:cNvPr>
            <p:cNvCxnSpPr/>
            <p:nvPr/>
          </p:nvCxnSpPr>
          <p:spPr>
            <a:xfrm>
              <a:off x="804672" y="0"/>
              <a:ext cx="0" cy="685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0E287276-FB86-B497-EB85-08D57647FCBA}"/>
                </a:ext>
              </a:extLst>
            </p:cNvPr>
            <p:cNvCxnSpPr>
              <a:cxnSpLocks/>
            </p:cNvCxnSpPr>
            <p:nvPr/>
          </p:nvCxnSpPr>
          <p:spPr>
            <a:xfrm>
              <a:off x="803185" y="393192"/>
              <a:ext cx="1058414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A0AFABFB-CCBD-F586-5A5B-F739C98FEB06}"/>
                </a:ext>
              </a:extLst>
            </p:cNvPr>
            <p:cNvCxnSpPr>
              <a:cxnSpLocks/>
            </p:cNvCxnSpPr>
            <p:nvPr/>
          </p:nvCxnSpPr>
          <p:spPr>
            <a:xfrm>
              <a:off x="11388814" y="0"/>
              <a:ext cx="0" cy="685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7B33A7C7-3944-5EFF-0F5A-CD13C776DD13}"/>
                </a:ext>
              </a:extLst>
            </p:cNvPr>
            <p:cNvCxnSpPr>
              <a:cxnSpLocks/>
            </p:cNvCxnSpPr>
            <p:nvPr/>
          </p:nvCxnSpPr>
          <p:spPr>
            <a:xfrm>
              <a:off x="803185" y="6452119"/>
              <a:ext cx="1058414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48740000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clusion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07008" y="786384"/>
            <a:ext cx="7342307" cy="2085339"/>
          </a:xfrm>
        </p:spPr>
        <p:txBody>
          <a:bodyPr anchor="b">
            <a:noAutofit/>
          </a:bodyPr>
          <a:lstStyle>
            <a:lvl1pPr>
              <a:defRPr sz="60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7E1FCC9-2D1D-9C6B-8C9A-E3D0A77DBEF0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1207008" y="3594099"/>
            <a:ext cx="9601200" cy="2377440"/>
          </a:xfrm>
        </p:spPr>
        <p:txBody>
          <a:bodyPr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  <a:lvl2pPr marL="228600" indent="0">
              <a:buNone/>
              <a:defRPr>
                <a:solidFill>
                  <a:schemeClr val="tx1"/>
                </a:solidFill>
              </a:defRPr>
            </a:lvl2pPr>
            <a:lvl3pPr marL="457200" indent="0">
              <a:buNone/>
              <a:defRPr>
                <a:solidFill>
                  <a:schemeClr val="tx1"/>
                </a:solidFill>
              </a:defRPr>
            </a:lvl3pPr>
            <a:lvl4pPr marL="685800" indent="0">
              <a:buNone/>
              <a:defRPr>
                <a:solidFill>
                  <a:schemeClr val="tx1"/>
                </a:solidFill>
              </a:defRPr>
            </a:lvl4pPr>
            <a:lvl5pPr marL="914400" indent="0">
              <a:buNone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162FAA25-3923-0740-83DA-275C59DD4599}" type="datetime1">
              <a:rPr lang="en-US" smtClean="0"/>
              <a:t>5/20/2026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CFF997AB-1CB0-F155-5BD6-8AD0DF5F9C8C}"/>
              </a:ext>
            </a:extLst>
          </p:cNvPr>
          <p:cNvGrpSpPr/>
          <p:nvPr/>
        </p:nvGrpSpPr>
        <p:grpSpPr>
          <a:xfrm>
            <a:off x="803185" y="0"/>
            <a:ext cx="10585629" cy="6858000"/>
            <a:chOff x="803185" y="0"/>
            <a:chExt cx="10585629" cy="6858000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5CD1A663-8D32-81FC-CF0E-3943276FC5BD}"/>
                </a:ext>
              </a:extLst>
            </p:cNvPr>
            <p:cNvCxnSpPr/>
            <p:nvPr/>
          </p:nvCxnSpPr>
          <p:spPr>
            <a:xfrm>
              <a:off x="804672" y="0"/>
              <a:ext cx="0" cy="685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488FB5FE-FF71-6B7B-03A4-B78EA9E50FE7}"/>
                </a:ext>
              </a:extLst>
            </p:cNvPr>
            <p:cNvCxnSpPr>
              <a:cxnSpLocks/>
            </p:cNvCxnSpPr>
            <p:nvPr/>
          </p:nvCxnSpPr>
          <p:spPr>
            <a:xfrm>
              <a:off x="803185" y="393192"/>
              <a:ext cx="1058414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324967FC-68C7-FF99-F0D4-F11F22519D8E}"/>
                </a:ext>
              </a:extLst>
            </p:cNvPr>
            <p:cNvCxnSpPr>
              <a:cxnSpLocks/>
            </p:cNvCxnSpPr>
            <p:nvPr/>
          </p:nvCxnSpPr>
          <p:spPr>
            <a:xfrm>
              <a:off x="11388814" y="0"/>
              <a:ext cx="0" cy="685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F0437DFC-E04A-54B1-CFEA-8D9349D6EB77}"/>
                </a:ext>
              </a:extLst>
            </p:cNvPr>
            <p:cNvCxnSpPr>
              <a:cxnSpLocks/>
            </p:cNvCxnSpPr>
            <p:nvPr/>
          </p:nvCxnSpPr>
          <p:spPr>
            <a:xfrm>
              <a:off x="803185" y="6452119"/>
              <a:ext cx="1058414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09111387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clusion 2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07008" y="786384"/>
            <a:ext cx="8430767" cy="2520011"/>
          </a:xfrm>
        </p:spPr>
        <p:txBody>
          <a:bodyPr anchor="b">
            <a:noAutofit/>
          </a:bodyPr>
          <a:lstStyle>
            <a:lvl1pPr>
              <a:defRPr sz="60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053FFEDA-E57B-DF13-2394-A1514E15F85A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1207008" y="3622673"/>
            <a:ext cx="8430639" cy="1609344"/>
          </a:xfrm>
        </p:spPr>
        <p:txBody>
          <a:bodyPr>
            <a:no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228600" indent="0">
              <a:buNone/>
              <a:defRPr sz="1600">
                <a:solidFill>
                  <a:schemeClr val="tx1"/>
                </a:solidFill>
              </a:defRPr>
            </a:lvl2pPr>
            <a:lvl3pPr marL="457200" indent="0">
              <a:buNone/>
              <a:defRPr sz="1400">
                <a:solidFill>
                  <a:schemeClr val="tx1"/>
                </a:solidFill>
              </a:defRPr>
            </a:lvl3pPr>
            <a:lvl4pPr marL="685800" indent="0">
              <a:buNone/>
              <a:defRPr sz="1400">
                <a:solidFill>
                  <a:schemeClr val="tx1"/>
                </a:solidFill>
              </a:defRPr>
            </a:lvl4pPr>
            <a:lvl5pPr marL="914400" indent="0">
              <a:buNone/>
              <a:defRPr sz="14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AB1B52C7-37F9-BD40-8BE5-16C7107F6B2A}" type="datetime1">
              <a:rPr lang="en-US" smtClean="0"/>
              <a:t>5/20/2026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F4604B72-3E24-1723-74C9-C1E295269A19}"/>
              </a:ext>
            </a:extLst>
          </p:cNvPr>
          <p:cNvGrpSpPr/>
          <p:nvPr/>
        </p:nvGrpSpPr>
        <p:grpSpPr>
          <a:xfrm>
            <a:off x="803185" y="0"/>
            <a:ext cx="10585629" cy="6858000"/>
            <a:chOff x="803185" y="0"/>
            <a:chExt cx="10585629" cy="6858000"/>
          </a:xfrm>
        </p:grpSpPr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2CEF3A60-0DC4-008A-49C8-C3FD46FA3B85}"/>
                </a:ext>
              </a:extLst>
            </p:cNvPr>
            <p:cNvCxnSpPr/>
            <p:nvPr/>
          </p:nvCxnSpPr>
          <p:spPr>
            <a:xfrm>
              <a:off x="804672" y="0"/>
              <a:ext cx="0" cy="685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AA618110-A634-DE8C-5B6D-35477E47ED21}"/>
                </a:ext>
              </a:extLst>
            </p:cNvPr>
            <p:cNvCxnSpPr>
              <a:cxnSpLocks/>
            </p:cNvCxnSpPr>
            <p:nvPr/>
          </p:nvCxnSpPr>
          <p:spPr>
            <a:xfrm>
              <a:off x="803185" y="393192"/>
              <a:ext cx="1058414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808E21D7-A780-C513-5EB6-4A6C625665CC}"/>
                </a:ext>
              </a:extLst>
            </p:cNvPr>
            <p:cNvCxnSpPr>
              <a:cxnSpLocks/>
            </p:cNvCxnSpPr>
            <p:nvPr/>
          </p:nvCxnSpPr>
          <p:spPr>
            <a:xfrm>
              <a:off x="11388814" y="0"/>
              <a:ext cx="0" cy="685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932C4757-1CA9-394F-33BF-C5A9D77182F9}"/>
                </a:ext>
              </a:extLst>
            </p:cNvPr>
            <p:cNvCxnSpPr>
              <a:cxnSpLocks/>
            </p:cNvCxnSpPr>
            <p:nvPr/>
          </p:nvCxnSpPr>
          <p:spPr>
            <a:xfrm>
              <a:off x="803185" y="6452119"/>
              <a:ext cx="1058414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73373742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50" Type="http://schemas.openxmlformats.org/officeDocument/2006/relationships/slideLayout" Target="../slideLayouts/slideLayout50.xml"/><Relationship Id="rId55" Type="http://schemas.openxmlformats.org/officeDocument/2006/relationships/slideLayout" Target="../slideLayouts/slideLayout55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9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3" Type="http://schemas.openxmlformats.org/officeDocument/2006/relationships/slideLayout" Target="../slideLayouts/slideLayout53.xml"/><Relationship Id="rId58" Type="http://schemas.openxmlformats.org/officeDocument/2006/relationships/slideLayout" Target="../slideLayouts/slideLayout58.xml"/><Relationship Id="rId5" Type="http://schemas.openxmlformats.org/officeDocument/2006/relationships/slideLayout" Target="../slideLayouts/slideLayout5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56" Type="http://schemas.openxmlformats.org/officeDocument/2006/relationships/slideLayout" Target="../slideLayouts/slideLayout56.xml"/><Relationship Id="rId8" Type="http://schemas.openxmlformats.org/officeDocument/2006/relationships/slideLayout" Target="../slideLayouts/slideLayout8.xml"/><Relationship Id="rId51" Type="http://schemas.openxmlformats.org/officeDocument/2006/relationships/slideLayout" Target="../slideLayouts/slideLayout51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59" Type="http://schemas.openxmlformats.org/officeDocument/2006/relationships/theme" Target="../theme/theme1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Relationship Id="rId54" Type="http://schemas.openxmlformats.org/officeDocument/2006/relationships/slideLayout" Target="../slideLayouts/slideLayout54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Relationship Id="rId57" Type="http://schemas.openxmlformats.org/officeDocument/2006/relationships/slideLayout" Target="../slideLayouts/slideLayout57.xml"/><Relationship Id="rId10" Type="http://schemas.openxmlformats.org/officeDocument/2006/relationships/slideLayout" Target="../slideLayouts/slideLayout10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52" Type="http://schemas.openxmlformats.org/officeDocument/2006/relationships/slideLayout" Target="../slideLayouts/slideLayout5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5BFB69-9245-EC58-F1DE-FEB625BD33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685800"/>
            <a:ext cx="10058400" cy="113225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E1B7C8-DA74-800B-EE14-A39E9DB32DE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16200000">
            <a:off x="-1005840" y="1525384"/>
            <a:ext cx="280540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rtl="0">
              <a:defRPr sz="900" b="0" i="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C1647D-0DF0-CA1B-F723-EF7B8F508D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573385" y="6229552"/>
            <a:ext cx="42920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rtl="0">
              <a:defRPr sz="900" b="0" i="0">
                <a:solidFill>
                  <a:schemeClr val="tx1"/>
                </a:solidFill>
                <a:latin typeface="+mn-lt"/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16AFD5-5144-C460-0CA4-644BC4A93C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66800" y="1920240"/>
            <a:ext cx="10058400" cy="42062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95753E-AF8A-7E04-8A1A-205B755A02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040831" y="4206240"/>
            <a:ext cx="349431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rtl="0">
              <a:defRPr sz="900" b="0" i="0">
                <a:solidFill>
                  <a:schemeClr val="tx1"/>
                </a:solidFill>
                <a:latin typeface="+mn-lt"/>
              </a:defRPr>
            </a:lvl1pPr>
          </a:lstStyle>
          <a:p>
            <a:fld id="{6739503E-9C75-484A-A764-D9D8121AAE05}" type="datetime1">
              <a:rPr lang="en-US" smtClean="0"/>
              <a:pPr/>
              <a:t>5/20/2026</a:t>
            </a:fld>
            <a:endParaRPr lang="en-US" dirty="0"/>
          </a:p>
        </p:txBody>
      </p:sp>
      <p:sp>
        <p:nvSpPr>
          <p:cNvPr id="12" name="Freeform 11" hidden="1">
            <a:extLst>
              <a:ext uri="{FF2B5EF4-FFF2-40B4-BE49-F238E27FC236}">
                <a16:creationId xmlns:a16="http://schemas.microsoft.com/office/drawing/2014/main" id="{918C00E2-AFB8-E789-01F1-47EC64846D95}"/>
              </a:ext>
            </a:extLst>
          </p:cNvPr>
          <p:cNvSpPr/>
          <p:nvPr/>
        </p:nvSpPr>
        <p:spPr>
          <a:xfrm>
            <a:off x="812559" y="393189"/>
            <a:ext cx="10579798" cy="6071619"/>
          </a:xfrm>
          <a:custGeom>
            <a:avLst/>
            <a:gdLst>
              <a:gd name="connsiteX0" fmla="*/ 10186606 w 10579798"/>
              <a:gd name="connsiteY0" fmla="*/ 0 h 6071619"/>
              <a:gd name="connsiteX1" fmla="*/ 10579798 w 10579798"/>
              <a:gd name="connsiteY1" fmla="*/ 0 h 6071619"/>
              <a:gd name="connsiteX2" fmla="*/ 10579798 w 10579798"/>
              <a:gd name="connsiteY2" fmla="*/ 6071619 h 6071619"/>
              <a:gd name="connsiteX3" fmla="*/ 10186606 w 10579798"/>
              <a:gd name="connsiteY3" fmla="*/ 6071619 h 6071619"/>
              <a:gd name="connsiteX4" fmla="*/ 10186606 w 10579798"/>
              <a:gd name="connsiteY4" fmla="*/ 393194 h 6071619"/>
              <a:gd name="connsiteX5" fmla="*/ 393192 w 10579798"/>
              <a:gd name="connsiteY5" fmla="*/ 393194 h 6071619"/>
              <a:gd name="connsiteX6" fmla="*/ 393192 w 10579798"/>
              <a:gd name="connsiteY6" fmla="*/ 5870339 h 6071619"/>
              <a:gd name="connsiteX7" fmla="*/ 0 w 10579798"/>
              <a:gd name="connsiteY7" fmla="*/ 5870339 h 6071619"/>
              <a:gd name="connsiteX8" fmla="*/ 0 w 10579798"/>
              <a:gd name="connsiteY8" fmla="*/ 2 h 6071619"/>
              <a:gd name="connsiteX9" fmla="*/ 157401 w 10579798"/>
              <a:gd name="connsiteY9" fmla="*/ 2 h 6071619"/>
              <a:gd name="connsiteX10" fmla="*/ 393192 w 10579798"/>
              <a:gd name="connsiteY10" fmla="*/ 2 h 6071619"/>
              <a:gd name="connsiteX11" fmla="*/ 10186606 w 10579798"/>
              <a:gd name="connsiteY11" fmla="*/ 2 h 60716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0579798" h="6071619">
                <a:moveTo>
                  <a:pt x="10186606" y="0"/>
                </a:moveTo>
                <a:lnTo>
                  <a:pt x="10579798" y="0"/>
                </a:lnTo>
                <a:lnTo>
                  <a:pt x="10579798" y="6071619"/>
                </a:lnTo>
                <a:lnTo>
                  <a:pt x="10186606" y="6071619"/>
                </a:lnTo>
                <a:lnTo>
                  <a:pt x="10186606" y="393194"/>
                </a:lnTo>
                <a:lnTo>
                  <a:pt x="393192" y="393194"/>
                </a:lnTo>
                <a:lnTo>
                  <a:pt x="393192" y="5870339"/>
                </a:lnTo>
                <a:lnTo>
                  <a:pt x="0" y="5870339"/>
                </a:lnTo>
                <a:lnTo>
                  <a:pt x="0" y="2"/>
                </a:lnTo>
                <a:lnTo>
                  <a:pt x="157401" y="2"/>
                </a:lnTo>
                <a:lnTo>
                  <a:pt x="393192" y="2"/>
                </a:lnTo>
                <a:lnTo>
                  <a:pt x="10186606" y="2"/>
                </a:lnTo>
                <a:close/>
              </a:path>
            </a:pathLst>
          </a:custGeom>
          <a:solidFill>
            <a:schemeClr val="accent5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7" name="Freeform 6" hidden="1">
            <a:extLst>
              <a:ext uri="{FF2B5EF4-FFF2-40B4-BE49-F238E27FC236}">
                <a16:creationId xmlns:a16="http://schemas.microsoft.com/office/drawing/2014/main" id="{6A6CDCAD-B761-0A5F-55A7-CE79AB3802A7}"/>
              </a:ext>
            </a:extLst>
          </p:cNvPr>
          <p:cNvSpPr/>
          <p:nvPr userDrawn="1"/>
        </p:nvSpPr>
        <p:spPr>
          <a:xfrm>
            <a:off x="812559" y="393189"/>
            <a:ext cx="10579798" cy="6071619"/>
          </a:xfrm>
          <a:custGeom>
            <a:avLst/>
            <a:gdLst>
              <a:gd name="connsiteX0" fmla="*/ 10186606 w 10579798"/>
              <a:gd name="connsiteY0" fmla="*/ 0 h 6071619"/>
              <a:gd name="connsiteX1" fmla="*/ 10579798 w 10579798"/>
              <a:gd name="connsiteY1" fmla="*/ 0 h 6071619"/>
              <a:gd name="connsiteX2" fmla="*/ 10579798 w 10579798"/>
              <a:gd name="connsiteY2" fmla="*/ 6071619 h 6071619"/>
              <a:gd name="connsiteX3" fmla="*/ 10186606 w 10579798"/>
              <a:gd name="connsiteY3" fmla="*/ 6071619 h 6071619"/>
              <a:gd name="connsiteX4" fmla="*/ 10186606 w 10579798"/>
              <a:gd name="connsiteY4" fmla="*/ 393194 h 6071619"/>
              <a:gd name="connsiteX5" fmla="*/ 393192 w 10579798"/>
              <a:gd name="connsiteY5" fmla="*/ 393194 h 6071619"/>
              <a:gd name="connsiteX6" fmla="*/ 393192 w 10579798"/>
              <a:gd name="connsiteY6" fmla="*/ 5870339 h 6071619"/>
              <a:gd name="connsiteX7" fmla="*/ 0 w 10579798"/>
              <a:gd name="connsiteY7" fmla="*/ 5870339 h 6071619"/>
              <a:gd name="connsiteX8" fmla="*/ 0 w 10579798"/>
              <a:gd name="connsiteY8" fmla="*/ 2 h 6071619"/>
              <a:gd name="connsiteX9" fmla="*/ 157401 w 10579798"/>
              <a:gd name="connsiteY9" fmla="*/ 2 h 6071619"/>
              <a:gd name="connsiteX10" fmla="*/ 393192 w 10579798"/>
              <a:gd name="connsiteY10" fmla="*/ 2 h 6071619"/>
              <a:gd name="connsiteX11" fmla="*/ 10186606 w 10579798"/>
              <a:gd name="connsiteY11" fmla="*/ 2 h 60716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0579798" h="6071619">
                <a:moveTo>
                  <a:pt x="10186606" y="0"/>
                </a:moveTo>
                <a:lnTo>
                  <a:pt x="10579798" y="0"/>
                </a:lnTo>
                <a:lnTo>
                  <a:pt x="10579798" y="6071619"/>
                </a:lnTo>
                <a:lnTo>
                  <a:pt x="10186606" y="6071619"/>
                </a:lnTo>
                <a:lnTo>
                  <a:pt x="10186606" y="393194"/>
                </a:lnTo>
                <a:lnTo>
                  <a:pt x="393192" y="393194"/>
                </a:lnTo>
                <a:lnTo>
                  <a:pt x="393192" y="5870339"/>
                </a:lnTo>
                <a:lnTo>
                  <a:pt x="0" y="5870339"/>
                </a:lnTo>
                <a:lnTo>
                  <a:pt x="0" y="2"/>
                </a:lnTo>
                <a:lnTo>
                  <a:pt x="157401" y="2"/>
                </a:lnTo>
                <a:lnTo>
                  <a:pt x="393192" y="2"/>
                </a:lnTo>
                <a:lnTo>
                  <a:pt x="10186606" y="2"/>
                </a:lnTo>
                <a:close/>
              </a:path>
            </a:pathLst>
          </a:custGeom>
          <a:solidFill>
            <a:schemeClr val="accent5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56489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918" r:id="rId1"/>
    <p:sldLayoutId id="2147483919" r:id="rId2"/>
    <p:sldLayoutId id="2147483920" r:id="rId3"/>
    <p:sldLayoutId id="2147483921" r:id="rId4"/>
    <p:sldLayoutId id="2147483922" r:id="rId5"/>
    <p:sldLayoutId id="2147483976" r:id="rId6"/>
    <p:sldLayoutId id="2147483923" r:id="rId7"/>
    <p:sldLayoutId id="2147483924" r:id="rId8"/>
    <p:sldLayoutId id="2147483925" r:id="rId9"/>
    <p:sldLayoutId id="2147483926" r:id="rId10"/>
    <p:sldLayoutId id="2147483927" r:id="rId11"/>
    <p:sldLayoutId id="2147483928" r:id="rId12"/>
    <p:sldLayoutId id="2147483929" r:id="rId13"/>
    <p:sldLayoutId id="2147483930" r:id="rId14"/>
    <p:sldLayoutId id="2147483931" r:id="rId15"/>
    <p:sldLayoutId id="2147483932" r:id="rId16"/>
    <p:sldLayoutId id="2147483933" r:id="rId17"/>
    <p:sldLayoutId id="2147483934" r:id="rId18"/>
    <p:sldLayoutId id="2147483935" r:id="rId19"/>
    <p:sldLayoutId id="2147483936" r:id="rId20"/>
    <p:sldLayoutId id="2147483937" r:id="rId21"/>
    <p:sldLayoutId id="2147483938" r:id="rId22"/>
    <p:sldLayoutId id="2147483939" r:id="rId23"/>
    <p:sldLayoutId id="2147483940" r:id="rId24"/>
    <p:sldLayoutId id="2147483941" r:id="rId25"/>
    <p:sldLayoutId id="2147483942" r:id="rId26"/>
    <p:sldLayoutId id="2147483943" r:id="rId27"/>
    <p:sldLayoutId id="2147483944" r:id="rId28"/>
    <p:sldLayoutId id="2147483945" r:id="rId29"/>
    <p:sldLayoutId id="2147483946" r:id="rId30"/>
    <p:sldLayoutId id="2147483947" r:id="rId31"/>
    <p:sldLayoutId id="2147483948" r:id="rId32"/>
    <p:sldLayoutId id="2147483949" r:id="rId33"/>
    <p:sldLayoutId id="2147483950" r:id="rId34"/>
    <p:sldLayoutId id="2147483951" r:id="rId35"/>
    <p:sldLayoutId id="2147483952" r:id="rId36"/>
    <p:sldLayoutId id="2147483953" r:id="rId37"/>
    <p:sldLayoutId id="2147483954" r:id="rId38"/>
    <p:sldLayoutId id="2147483955" r:id="rId39"/>
    <p:sldLayoutId id="2147483956" r:id="rId40"/>
    <p:sldLayoutId id="2147483957" r:id="rId41"/>
    <p:sldLayoutId id="2147483958" r:id="rId42"/>
    <p:sldLayoutId id="2147483959" r:id="rId43"/>
    <p:sldLayoutId id="2147483960" r:id="rId44"/>
    <p:sldLayoutId id="2147483961" r:id="rId45"/>
    <p:sldLayoutId id="2147483962" r:id="rId46"/>
    <p:sldLayoutId id="2147483963" r:id="rId47"/>
    <p:sldLayoutId id="2147483964" r:id="rId48"/>
    <p:sldLayoutId id="2147483965" r:id="rId49"/>
    <p:sldLayoutId id="2147483966" r:id="rId50"/>
    <p:sldLayoutId id="2147483967" r:id="rId51"/>
    <p:sldLayoutId id="2147483969" r:id="rId52"/>
    <p:sldLayoutId id="2147483970" r:id="rId53"/>
    <p:sldLayoutId id="2147483971" r:id="rId54"/>
    <p:sldLayoutId id="2147483972" r:id="rId55"/>
    <p:sldLayoutId id="2147483973" r:id="rId56"/>
    <p:sldLayoutId id="2147483974" r:id="rId57"/>
    <p:sldLayoutId id="2147483975" r:id="rId58"/>
  </p:sldLayoutIdLst>
  <p:hf hdr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000" b="0" i="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85750" indent="-28575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28575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600" b="0" i="0" kern="1200">
          <a:solidFill>
            <a:schemeClr val="tx1"/>
          </a:solidFill>
          <a:latin typeface="+mn-lt"/>
          <a:ea typeface="+mn-ea"/>
          <a:cs typeface="+mn-cs"/>
        </a:defRPr>
      </a:lvl2pPr>
      <a:lvl3pPr marL="742950" indent="-28575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400" b="0" i="0" kern="1200">
          <a:solidFill>
            <a:schemeClr val="tx1"/>
          </a:solidFill>
          <a:latin typeface="+mn-lt"/>
          <a:ea typeface="+mn-ea"/>
          <a:cs typeface="+mn-cs"/>
        </a:defRPr>
      </a:lvl3pPr>
      <a:lvl4pPr marL="971550" indent="-28575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00150" indent="-28575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5" orient="horz" pos="2160">
          <p15:clr>
            <a:srgbClr val="F26B43"/>
          </p15:clr>
        </p15:guide>
        <p15:guide id="6" pos="38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J9CqREun_Bg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WAV"/><Relationship Id="rId13" Type="http://schemas.openxmlformats.org/officeDocument/2006/relationships/slideLayout" Target="../slideLayouts/slideLayout2.xml"/><Relationship Id="rId3" Type="http://schemas.microsoft.com/office/2007/relationships/media" Target="../media/media2.WAV"/><Relationship Id="rId7" Type="http://schemas.microsoft.com/office/2007/relationships/media" Target="../media/media4.WAV"/><Relationship Id="rId12" Type="http://schemas.openxmlformats.org/officeDocument/2006/relationships/audio" Target="../media/media6.WAV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audio" Target="../media/media3.WAV"/><Relationship Id="rId11" Type="http://schemas.microsoft.com/office/2007/relationships/media" Target="../media/media6.WAV"/><Relationship Id="rId5" Type="http://schemas.microsoft.com/office/2007/relationships/media" Target="../media/media3.WAV"/><Relationship Id="rId10" Type="http://schemas.openxmlformats.org/officeDocument/2006/relationships/audio" Target="../media/media5.WAV"/><Relationship Id="rId4" Type="http://schemas.openxmlformats.org/officeDocument/2006/relationships/audio" Target="../media/media2.WAV"/><Relationship Id="rId9" Type="http://schemas.microsoft.com/office/2007/relationships/media" Target="../media/media5.WAV"/><Relationship Id="rId1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audio" Target="../media/media10.wav"/><Relationship Id="rId3" Type="http://schemas.microsoft.com/office/2007/relationships/media" Target="../media/media8.wav"/><Relationship Id="rId7" Type="http://schemas.microsoft.com/office/2007/relationships/media" Target="../media/media10.wav"/><Relationship Id="rId2" Type="http://schemas.openxmlformats.org/officeDocument/2006/relationships/audio" Target="../media/media7.WAV"/><Relationship Id="rId1" Type="http://schemas.microsoft.com/office/2007/relationships/media" Target="../media/media7.WAV"/><Relationship Id="rId6" Type="http://schemas.openxmlformats.org/officeDocument/2006/relationships/audio" Target="../media/media9.wav"/><Relationship Id="rId5" Type="http://schemas.microsoft.com/office/2007/relationships/media" Target="../media/media9.wav"/><Relationship Id="rId10" Type="http://schemas.openxmlformats.org/officeDocument/2006/relationships/image" Target="../media/image7.png"/><Relationship Id="rId4" Type="http://schemas.openxmlformats.org/officeDocument/2006/relationships/audio" Target="../media/media8.wav"/><Relationship Id="rId9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6U1qq7_5QH0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BFC534-D45B-C515-59E3-4C260019E01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855720" y="1605915"/>
            <a:ext cx="4480560" cy="2468880"/>
          </a:xfrm>
        </p:spPr>
        <p:txBody>
          <a:bodyPr>
            <a:normAutofit fontScale="90000"/>
          </a:bodyPr>
          <a:lstStyle/>
          <a:p>
            <a:r>
              <a:rPr lang="en-US" dirty="0"/>
              <a:t>Crafting And Evaluating Sound Design (ACCA5048)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2950508-6902-F575-FCC4-234E6821BF4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21480" y="4245427"/>
            <a:ext cx="3749040" cy="1463040"/>
          </a:xfrm>
        </p:spPr>
        <p:txBody>
          <a:bodyPr/>
          <a:lstStyle/>
          <a:p>
            <a:r>
              <a:rPr lang="en-US" dirty="0"/>
              <a:t>Zach Howells (2404977)</a:t>
            </a:r>
          </a:p>
        </p:txBody>
      </p:sp>
    </p:spTree>
    <p:extLst>
      <p:ext uri="{BB962C8B-B14F-4D97-AF65-F5344CB8AC3E}">
        <p14:creationId xmlns:p14="http://schemas.microsoft.com/office/powerpoint/2010/main" val="26999549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AD0B42-E88A-0078-079E-509882223F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Original Video - Alien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1C1F1FF-B2F9-2D26-A6FB-57E6CB937D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Zach Howells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993BE0-F2C3-807B-E898-7945D63FF0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2404977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6107E3-122A-4C14-B794-7E864A437F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CF77A1E-AD11-3403-8885-DF73517E47DA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1800" dirty="0"/>
              <a:t>YouTube link to original video (cut down to 1 minute 25 seconds in final product): </a:t>
            </a:r>
          </a:p>
          <a:p>
            <a:pPr marL="0" indent="0">
              <a:buNone/>
            </a:pPr>
            <a:r>
              <a:rPr lang="en-GB" sz="1800" dirty="0">
                <a:hlinkClick r:id="rId2"/>
              </a:rPr>
              <a:t>https://www.youtube.com/watch?v=J9CqREun_Bg</a:t>
            </a:r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23152403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41E24E-34D3-83FA-5E56-511E987D65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Compiling Needed Sounds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79C2772-3EE0-9223-AD85-51D4305837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Zach Howells</a:t>
            </a:r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58397FD7-1950-2798-FBFE-364EA3BD48F2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5262" y="1474989"/>
            <a:ext cx="4269938" cy="4754563"/>
          </a:xfrm>
          <a:prstGeom prst="rect">
            <a:avLst/>
          </a:prstGeom>
        </p:spPr>
      </p:pic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6EE91BA-13B8-9748-49E4-116D9EA79D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2404977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CA2122-E309-718E-5D2F-FE1E762E81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0B8C47F-B1DA-B973-2522-0EC62A8235FC}"/>
              </a:ext>
            </a:extLst>
          </p:cNvPr>
          <p:cNvSpPr txBox="1"/>
          <p:nvPr/>
        </p:nvSpPr>
        <p:spPr>
          <a:xfrm>
            <a:off x="1225899" y="1474989"/>
            <a:ext cx="5181178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600" dirty="0"/>
              <a:t>Created a Word Document to list each sound I needed for this project.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600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600" dirty="0"/>
              <a:t>Divided the sounds up into stock &amp; foley.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600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600" dirty="0"/>
              <a:t>Very helpful in visualising how much work was needed.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600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600" dirty="0"/>
              <a:t>Originally almost 50/50 split.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600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600" dirty="0"/>
              <a:t>Only stock sounds used were alarm, continuous beep &amp; self-destruct activation voice.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600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600" dirty="0"/>
              <a:t>Everything else was created by me as Foley.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600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600" dirty="0"/>
              <a:t>Focus was placed on making each sound suitably sci-fi – reverb &amp; volume very important.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600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600" dirty="0"/>
              <a:t>Each sound needed to reflect ‘emptiness’ of space.</a:t>
            </a:r>
          </a:p>
        </p:txBody>
      </p:sp>
    </p:spTree>
    <p:extLst>
      <p:ext uri="{BB962C8B-B14F-4D97-AF65-F5344CB8AC3E}">
        <p14:creationId xmlns:p14="http://schemas.microsoft.com/office/powerpoint/2010/main" val="30218184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3FADAE-1794-CF85-48B7-6991D67B26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Foley Audio – Active sounds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9682A72-E19A-9BFD-272F-71EBE05F95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Zach Howells</a:t>
            </a:r>
          </a:p>
        </p:txBody>
      </p:sp>
      <p:pic>
        <p:nvPicPr>
          <p:cNvPr id="7" name="Breathing">
            <a:hlinkClick r:id="" action="ppaction://media"/>
            <a:extLst>
              <a:ext uri="{FF2B5EF4-FFF2-40B4-BE49-F238E27FC236}">
                <a16:creationId xmlns:a16="http://schemas.microsoft.com/office/drawing/2014/main" id="{50796592-CB59-6070-3315-9421767A39C3}"/>
              </a:ext>
            </a:extLst>
          </p:cNvPr>
          <p:cNvPicPr>
            <a:picLocks noGrp="1" noChangeAspect="1"/>
          </p:cNvPicPr>
          <p:nvPr>
            <p:ph sz="quarter" idx="13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2767115" y="2572363"/>
            <a:ext cx="487363" cy="487363"/>
          </a:xfrm>
        </p:spPr>
      </p:pic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B32E53E-5648-38D0-C207-0DDD682474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2404977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742BCB-2C13-1702-D078-B963F98F92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099162A-788D-9B94-92C0-27190F2BF28A}"/>
              </a:ext>
            </a:extLst>
          </p:cNvPr>
          <p:cNvSpPr txBox="1"/>
          <p:nvPr/>
        </p:nvSpPr>
        <p:spPr>
          <a:xfrm>
            <a:off x="2487562" y="2183744"/>
            <a:ext cx="153383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chemeClr val="tx2"/>
                </a:solidFill>
              </a:rPr>
              <a:t>Breathing</a:t>
            </a:r>
          </a:p>
        </p:txBody>
      </p:sp>
      <p:pic>
        <p:nvPicPr>
          <p:cNvPr id="9" name="Belts Moving">
            <a:hlinkClick r:id="" action="ppaction://media"/>
            <a:extLst>
              <a:ext uri="{FF2B5EF4-FFF2-40B4-BE49-F238E27FC236}">
                <a16:creationId xmlns:a16="http://schemas.microsoft.com/office/drawing/2014/main" id="{C5B76C59-819D-4114-4A0A-716AE6F2C905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5774339" y="2568233"/>
            <a:ext cx="487362" cy="48736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082AA5F-41EE-7F88-59EB-BF0CAF68C078}"/>
              </a:ext>
            </a:extLst>
          </p:cNvPr>
          <p:cNvSpPr txBox="1"/>
          <p:nvPr/>
        </p:nvSpPr>
        <p:spPr>
          <a:xfrm>
            <a:off x="5487078" y="2183744"/>
            <a:ext cx="129785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Belts Moving</a:t>
            </a:r>
          </a:p>
        </p:txBody>
      </p:sp>
      <p:pic>
        <p:nvPicPr>
          <p:cNvPr id="11" name="Removing Metal Panel">
            <a:hlinkClick r:id="" action="ppaction://media"/>
            <a:extLst>
              <a:ext uri="{FF2B5EF4-FFF2-40B4-BE49-F238E27FC236}">
                <a16:creationId xmlns:a16="http://schemas.microsoft.com/office/drawing/2014/main" id="{F2851D3C-4946-F763-B584-30AED9855C9C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8530173" y="2572363"/>
            <a:ext cx="487363" cy="48736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00E1E11D-CB6A-72DB-6CC0-2996B63A6FE2}"/>
              </a:ext>
            </a:extLst>
          </p:cNvPr>
          <p:cNvSpPr txBox="1"/>
          <p:nvPr/>
        </p:nvSpPr>
        <p:spPr>
          <a:xfrm>
            <a:off x="8250620" y="2110698"/>
            <a:ext cx="11110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chemeClr val="tx2"/>
                </a:solidFill>
              </a:rPr>
              <a:t>Metal Panel Removal</a:t>
            </a:r>
          </a:p>
        </p:txBody>
      </p:sp>
      <p:pic>
        <p:nvPicPr>
          <p:cNvPr id="13" name="Running">
            <a:hlinkClick r:id="" action="ppaction://media"/>
            <a:extLst>
              <a:ext uri="{FF2B5EF4-FFF2-40B4-BE49-F238E27FC236}">
                <a16:creationId xmlns:a16="http://schemas.microsoft.com/office/drawing/2014/main" id="{B4AEC813-1502-BD01-73D5-BEAFA59B6C81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2767115" y="4527684"/>
            <a:ext cx="487362" cy="48736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B0FCE59C-CF7D-C71D-BC96-5E259E7EFAC4}"/>
              </a:ext>
            </a:extLst>
          </p:cNvPr>
          <p:cNvSpPr txBox="1"/>
          <p:nvPr/>
        </p:nvSpPr>
        <p:spPr>
          <a:xfrm>
            <a:off x="5506741" y="4030782"/>
            <a:ext cx="10225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chemeClr val="tx2"/>
                </a:solidFill>
              </a:rPr>
              <a:t>Unscrewing Bolts</a:t>
            </a:r>
          </a:p>
        </p:txBody>
      </p:sp>
      <p:pic>
        <p:nvPicPr>
          <p:cNvPr id="15" name="Unscrewing Bolts">
            <a:hlinkClick r:id="" action="ppaction://media"/>
            <a:extLst>
              <a:ext uri="{FF2B5EF4-FFF2-40B4-BE49-F238E27FC236}">
                <a16:creationId xmlns:a16="http://schemas.microsoft.com/office/drawing/2014/main" id="{620EC50B-9FD9-1EB7-4FF6-5B5D0F1A1E9A}"/>
              </a:ext>
            </a:extLst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5774338" y="4527684"/>
            <a:ext cx="487363" cy="487362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5C9803F0-36FD-A21F-B28C-207FF7D06FC5}"/>
              </a:ext>
            </a:extLst>
          </p:cNvPr>
          <p:cNvSpPr txBox="1"/>
          <p:nvPr/>
        </p:nvSpPr>
        <p:spPr>
          <a:xfrm>
            <a:off x="2639962" y="4215448"/>
            <a:ext cx="102255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chemeClr val="tx2"/>
                </a:solidFill>
              </a:rPr>
              <a:t>Running</a:t>
            </a:r>
          </a:p>
        </p:txBody>
      </p:sp>
      <p:pic>
        <p:nvPicPr>
          <p:cNvPr id="17" name="Inserting Metal Rods">
            <a:hlinkClick r:id="" action="ppaction://media"/>
            <a:extLst>
              <a:ext uri="{FF2B5EF4-FFF2-40B4-BE49-F238E27FC236}">
                <a16:creationId xmlns:a16="http://schemas.microsoft.com/office/drawing/2014/main" id="{6665CD8B-BA7C-4667-D02A-79EC07DDA0F6}"/>
              </a:ext>
            </a:extLst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8529376" y="4527684"/>
            <a:ext cx="487363" cy="487362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101FB4AA-D984-3699-356F-6C1E53BAF16E}"/>
              </a:ext>
            </a:extLst>
          </p:cNvPr>
          <p:cNvSpPr txBox="1"/>
          <p:nvPr/>
        </p:nvSpPr>
        <p:spPr>
          <a:xfrm>
            <a:off x="8261779" y="4066019"/>
            <a:ext cx="10225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chemeClr val="tx2"/>
                </a:solidFill>
              </a:rPr>
              <a:t>Metal Rod Insertion</a:t>
            </a:r>
          </a:p>
        </p:txBody>
      </p:sp>
    </p:spTree>
    <p:extLst>
      <p:ext uri="{BB962C8B-B14F-4D97-AF65-F5344CB8AC3E}">
        <p14:creationId xmlns:p14="http://schemas.microsoft.com/office/powerpoint/2010/main" val="1190676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600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7444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3609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6304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4582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3160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audio>
              <p:cMediaNode vol="8000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934200-32DB-852C-4EEF-FD54B2336E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Foley/Stock Audio - Background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7D4D293-C6EB-3DD4-576C-C05D3CE059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Zach Howells</a:t>
            </a:r>
          </a:p>
        </p:txBody>
      </p:sp>
      <p:pic>
        <p:nvPicPr>
          <p:cNvPr id="7" name="Steam Hissing">
            <a:hlinkClick r:id="" action="ppaction://media"/>
            <a:extLst>
              <a:ext uri="{FF2B5EF4-FFF2-40B4-BE49-F238E27FC236}">
                <a16:creationId xmlns:a16="http://schemas.microsoft.com/office/drawing/2014/main" id="{B069E779-5D66-B4AE-CD1D-0B1EC7454862}"/>
              </a:ext>
            </a:extLst>
          </p:cNvPr>
          <p:cNvPicPr>
            <a:picLocks noGrp="1" noChangeAspect="1"/>
          </p:cNvPicPr>
          <p:nvPr>
            <p:ph sz="quarter" idx="13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2066106" y="2397963"/>
            <a:ext cx="487363" cy="487363"/>
          </a:xfrm>
        </p:spPr>
      </p:pic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7B2B658-895F-1E62-25B6-5B1CFF1715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2404977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D4FAB0-B126-E78A-0762-F4B686C467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BF21A6B-795B-4CCB-C639-2D0BE49141DC}"/>
              </a:ext>
            </a:extLst>
          </p:cNvPr>
          <p:cNvSpPr txBox="1"/>
          <p:nvPr/>
        </p:nvSpPr>
        <p:spPr>
          <a:xfrm>
            <a:off x="1695271" y="1966452"/>
            <a:ext cx="122903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chemeClr val="tx2"/>
                </a:solidFill>
              </a:rPr>
              <a:t>Steam Hissing</a:t>
            </a:r>
          </a:p>
        </p:txBody>
      </p:sp>
      <p:pic>
        <p:nvPicPr>
          <p:cNvPr id="9" name="soundscrate-caralarm">
            <a:hlinkClick r:id="" action="ppaction://media"/>
            <a:extLst>
              <a:ext uri="{FF2B5EF4-FFF2-40B4-BE49-F238E27FC236}">
                <a16:creationId xmlns:a16="http://schemas.microsoft.com/office/drawing/2014/main" id="{49A1825D-95FD-1B53-4913-59D7E30F4703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5848744" y="2394730"/>
            <a:ext cx="487362" cy="48736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9450A03B-3E80-4073-6D77-E6CA252F0541}"/>
              </a:ext>
            </a:extLst>
          </p:cNvPr>
          <p:cNvSpPr txBox="1"/>
          <p:nvPr/>
        </p:nvSpPr>
        <p:spPr>
          <a:xfrm>
            <a:off x="5477909" y="1966452"/>
            <a:ext cx="122903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chemeClr val="tx2"/>
                </a:solidFill>
              </a:rPr>
              <a:t>Alarm (Part 1)</a:t>
            </a:r>
          </a:p>
        </p:txBody>
      </p:sp>
      <p:pic>
        <p:nvPicPr>
          <p:cNvPr id="11" name="soundscrate-radar-ping-speed-5">
            <a:hlinkClick r:id="" action="ppaction://media"/>
            <a:extLst>
              <a:ext uri="{FF2B5EF4-FFF2-40B4-BE49-F238E27FC236}">
                <a16:creationId xmlns:a16="http://schemas.microsoft.com/office/drawing/2014/main" id="{94FC558C-5A8D-83AF-BE0E-CB06D5C54795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9540465" y="2394730"/>
            <a:ext cx="487363" cy="487362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8EDDE939-5559-FC2C-833F-30ADEE8E40B5}"/>
              </a:ext>
            </a:extLst>
          </p:cNvPr>
          <p:cNvSpPr txBox="1"/>
          <p:nvPr/>
        </p:nvSpPr>
        <p:spPr>
          <a:xfrm>
            <a:off x="9169630" y="1966451"/>
            <a:ext cx="122903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chemeClr val="tx2"/>
                </a:solidFill>
              </a:rPr>
              <a:t>Alarm (Part 2)</a:t>
            </a:r>
          </a:p>
        </p:txBody>
      </p:sp>
      <p:pic>
        <p:nvPicPr>
          <p:cNvPr id="13" name="Warning The self des">
            <a:hlinkClick r:id="" action="ppaction://media"/>
            <a:extLst>
              <a:ext uri="{FF2B5EF4-FFF2-40B4-BE49-F238E27FC236}">
                <a16:creationId xmlns:a16="http://schemas.microsoft.com/office/drawing/2014/main" id="{5D820AC0-A1C7-12AD-BD1D-09DD41D00E4B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5848744" y="4614550"/>
            <a:ext cx="487362" cy="48736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59DACB23-3315-A2F2-B57D-A5D46F36F539}"/>
              </a:ext>
            </a:extLst>
          </p:cNvPr>
          <p:cNvSpPr txBox="1"/>
          <p:nvPr/>
        </p:nvSpPr>
        <p:spPr>
          <a:xfrm>
            <a:off x="5477909" y="4157969"/>
            <a:ext cx="12290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chemeClr val="tx2"/>
                </a:solidFill>
              </a:rPr>
              <a:t>Self-Destruct Announcement</a:t>
            </a:r>
          </a:p>
        </p:txBody>
      </p:sp>
    </p:spTree>
    <p:extLst>
      <p:ext uri="{BB962C8B-B14F-4D97-AF65-F5344CB8AC3E}">
        <p14:creationId xmlns:p14="http://schemas.microsoft.com/office/powerpoint/2010/main" val="3978815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597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255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4458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6354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29268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7CE5EA-4FE0-D328-4B81-50209B2505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My Video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DE00BEF-17EE-ED76-701E-078A92778F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01D8F10-7FB2-A086-615F-8CF5C18F29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C0DEB-4AE1-EA4D-826D-E3C22802B942}" type="datetime1">
              <a:rPr lang="en-US" smtClean="0"/>
              <a:t>5/20/2026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5255AA-7921-5A15-0E14-00566E87F1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2BAAB1C-1767-E84D-84F1-ECCCB2D21DAE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1800" dirty="0"/>
              <a:t>YouTube link to my final video:</a:t>
            </a:r>
          </a:p>
          <a:p>
            <a:pPr marL="0" indent="0">
              <a:buNone/>
            </a:pPr>
            <a:r>
              <a:rPr lang="en-GB" sz="1800" dirty="0">
                <a:hlinkClick r:id="rId2"/>
              </a:rPr>
              <a:t>https://www.youtube.com/watch?v=6U1qq7_5QH0</a:t>
            </a:r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33042466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FBC9B9-580E-98FD-D5F4-C45DB2BF60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Evaluating Effectiveness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1476C46-271F-8BB0-3EB9-8090585510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1549EF8-1B6F-1848-02BD-5BFF82C432BE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1600" dirty="0"/>
              <a:t>What went well:</a:t>
            </a:r>
          </a:p>
          <a:p>
            <a:r>
              <a:rPr lang="en-GB" sz="1600" dirty="0"/>
              <a:t>Premier Pro easy to use after some practice – especially editing, mixing &amp; placing sounds.</a:t>
            </a:r>
          </a:p>
          <a:p>
            <a:r>
              <a:rPr lang="en-GB" sz="1600" dirty="0"/>
              <a:t>No sounds edited beyond recognition – happy with the recordings I made.</a:t>
            </a:r>
          </a:p>
          <a:p>
            <a:r>
              <a:rPr lang="en-GB" sz="1600" dirty="0"/>
              <a:t>Only edits to sounds were adding reverb, altering volume.</a:t>
            </a:r>
          </a:p>
          <a:p>
            <a:r>
              <a:rPr lang="en-GB" sz="1600" dirty="0"/>
              <a:t>Feel that I generally managed to maintain sci-fi feeling.</a:t>
            </a:r>
          </a:p>
          <a:p>
            <a:r>
              <a:rPr lang="en-GB" sz="1600" dirty="0"/>
              <a:t>Very happy with sound/scene synchronisation.</a:t>
            </a:r>
          </a:p>
          <a:p>
            <a:pPr marL="0" indent="0">
              <a:buNone/>
            </a:pPr>
            <a:endParaRPr lang="en-GB" sz="1600" dirty="0"/>
          </a:p>
          <a:p>
            <a:pPr marL="0" indent="0">
              <a:buNone/>
            </a:pPr>
            <a:r>
              <a:rPr lang="en-GB" sz="1600" dirty="0"/>
              <a:t>What I could improve on:</a:t>
            </a:r>
          </a:p>
          <a:p>
            <a:r>
              <a:rPr lang="en-GB" sz="1600" dirty="0"/>
              <a:t>Some sounds are not ‘tinny’ enough – need to work on understanding of software and how to achieve this.</a:t>
            </a:r>
          </a:p>
          <a:p>
            <a:r>
              <a:rPr lang="en-GB" sz="1600" dirty="0"/>
              <a:t>Breathing sound does not achieve the intended result, affecting emotional impact of scene.</a:t>
            </a:r>
          </a:p>
          <a:p>
            <a:r>
              <a:rPr lang="en-GB" sz="1600" dirty="0"/>
              <a:t>In future, add more background noise to increase ambience and realism of the scene.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03EED9D-7757-CC01-34CE-47C073E117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C0DEB-4AE1-EA4D-826D-E3C22802B942}" type="datetime1">
              <a:rPr lang="en-US" smtClean="0"/>
              <a:t>5/20/2026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425AAC-B7CF-6474-3567-61ACECA5C6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52770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269A0A-B8DC-8E99-BCF8-1A02E216FB5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4400" dirty="0"/>
              <a:t>Thank You for Listening</a:t>
            </a:r>
            <a:br>
              <a:rPr lang="en-GB" sz="4400" dirty="0"/>
            </a:br>
            <a:br>
              <a:rPr lang="en-GB" sz="2400" dirty="0"/>
            </a:br>
            <a:r>
              <a:rPr lang="en-GB" sz="2400" dirty="0"/>
              <a:t>Any Questions?</a:t>
            </a:r>
            <a:endParaRPr lang="en-GB" sz="4400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EBBFE7E-8651-FE19-BA22-3171A63E83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Zach Howells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871751-38F5-5ED9-20E7-94CB715C6C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2404977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BA8B82F-EBF0-591B-9F29-7FAA719A3A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9700535"/>
      </p:ext>
    </p:extLst>
  </p:cSld>
  <p:clrMapOvr>
    <a:masterClrMapping/>
  </p:clrMapOvr>
</p:sld>
</file>

<file path=ppt/theme/theme1.xml><?xml version="1.0" encoding="utf-8"?>
<a:theme xmlns:a="http://schemas.openxmlformats.org/drawingml/2006/main" name="Circinate">
  <a:themeElements>
    <a:clrScheme name="Custom 9">
      <a:dk1>
        <a:srgbClr val="2C2F21"/>
      </a:dk1>
      <a:lt1>
        <a:srgbClr val="EBE3D8"/>
      </a:lt1>
      <a:dk2>
        <a:srgbClr val="000000"/>
      </a:dk2>
      <a:lt2>
        <a:srgbClr val="FFFFFF"/>
      </a:lt2>
      <a:accent1>
        <a:srgbClr val="625D3F"/>
      </a:accent1>
      <a:accent2>
        <a:srgbClr val="0E273F"/>
      </a:accent2>
      <a:accent3>
        <a:srgbClr val="C9C4BE"/>
      </a:accent3>
      <a:accent4>
        <a:srgbClr val="A39481"/>
      </a:accent4>
      <a:accent5>
        <a:srgbClr val="2C1E20"/>
      </a:accent5>
      <a:accent6>
        <a:srgbClr val="E8E8E8"/>
      </a:accent6>
      <a:hlink>
        <a:srgbClr val="467886"/>
      </a:hlink>
      <a:folHlink>
        <a:srgbClr val="96607D"/>
      </a:folHlink>
    </a:clrScheme>
    <a:fontScheme name="Custom 22">
      <a:majorFont>
        <a:latin typeface="Bahnschrift Light"/>
        <a:ea typeface=""/>
        <a:cs typeface=""/>
      </a:majorFont>
      <a:minorFont>
        <a:latin typeface="Bahnschrift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inate_CoPilot Layouts_win32_EF_v10" id="{57103A69-FC02-49FB-8E53-10BABFFCD93C}" vid="{B3D2483F-31ED-465D-9D6C-68F8665CCF9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30" ma:contentTypeDescription="Create a new document." ma:contentTypeScope="" ma:versionID="cec0622158e8f13124e9e8fd4de31bd1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3b52f30ab005d15df08657af532e6e38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Status" minOccurs="0"/>
                <xsd:element ref="ns2:Image" minOccurs="0"/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1:_ip_UnifiedCompliancePolicyProperties" minOccurs="0"/>
                <xsd:element ref="ns1:_ip_UnifiedCompliancePolicyUIAction" minOccurs="0"/>
                <xsd:element ref="ns4:TaxCatchAll" minOccurs="0"/>
                <xsd:element ref="ns2:ImageTagsTaxHTField" minOccurs="0"/>
                <xsd:element ref="ns2:MediaServiceLocation" minOccurs="0"/>
                <xsd:element ref="ns2:MediaLengthInSeconds" minOccurs="0"/>
                <xsd:element ref="ns2:Background" minOccurs="0"/>
                <xsd:element ref="ns2:MediaServiceSearchProperties" minOccurs="0"/>
                <xsd:element ref="ns2:MediaServiceDocTags" minOccurs="0"/>
                <xsd:element ref="ns2:MediaServiceObjectDetectorVersions" minOccurs="0"/>
                <xsd:element ref="ns2:MediaServiceSystemTag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 ma:readOnly="false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 ma:readOnly="fals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Status" ma:index="2" nillable="true" ma:displayName="Status" ma:default="Not started" ma:format="Dropdown" ma:hidden="true" ma:internalName="Status" ma:readOnly="false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3" nillable="true" ma:displayName="Image" ma:format="Image" ma:hidden="true" ma:internalName="Image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hidden="true" ma:internalName="MediaServiceOCR" ma:readOnly="true">
      <xsd:simpleType>
        <xsd:restriction base="dms:Note"/>
      </xsd:simpleType>
    </xsd:element>
    <xsd:element name="MediaServiceAutoTags" ma:index="11" nillable="true" ma:displayName="MediaServiceAutoTags" ma:hidden="true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hidden="true" ma:internalName="MediaServiceKeyPoints" ma:readOnly="false">
      <xsd:simpleType>
        <xsd:restriction base="dms:Note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hidden="true" ma:internalName="MediaServiceLocation" ma:readOnly="true">
      <xsd:simpleType>
        <xsd:restriction base="dms:Text"/>
      </xsd:simpleType>
    </xsd:element>
    <xsd:element name="MediaLengthInSeconds" ma:index="27" nillable="true" ma:displayName="MediaLengthInSeconds" ma:hidden="true" ma:internalName="MediaLengthInSeconds" ma:readOnly="true">
      <xsd:simpleType>
        <xsd:restriction base="dms:Unknown"/>
      </xsd:simpleType>
    </xsd:element>
    <xsd:element name="Background" ma:index="28" nillable="true" ma:displayName="Background" ma:default="0" ma:format="Dropdown" ma:hidden="true" ma:internalName="Background" ma:readOnly="false">
      <xsd:simpleType>
        <xsd:restriction base="dms:Boolean"/>
      </xsd:simpleType>
    </xsd:element>
    <xsd:element name="MediaServiceSearchProperties" ma:index="2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ocTags" ma:index="30" nillable="true" ma:displayName="MediaServiceDocTags" ma:hidden="true" ma:internalName="MediaServiceDocTags" ma:readOnly="true">
      <xsd:simpleType>
        <xsd:restriction base="dms:Note"/>
      </xsd:simpleType>
    </xsd:element>
    <xsd:element name="MediaServiceObjectDetectorVersions" ma:index="3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ystemTags" ma:index="32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BillingMetadata" ma:index="33" nillable="true" ma:displayName="MediaServiceBillingMetadata" ma:hidden="true" ma:internalName="MediaServiceBillingMetadata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readOnly="false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Background xmlns="71af3243-3dd4-4a8d-8c0d-dd76da1f02a5">false</Background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 xsi:nil="true"/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D3301439-688F-4D19-B908-B48B62C5607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EEC3793-C1BC-496C-A03C-202DFFC513D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D1CEDABF-7176-4A42-8EF9-E5D4DD31FF6C}">
  <ds:schemaRefs>
    <ds:schemaRef ds:uri="http://schemas.microsoft.com/office/infopath/2007/PartnerControls"/>
    <ds:schemaRef ds:uri="http://purl.org/dc/terms/"/>
    <ds:schemaRef ds:uri="http://schemas.microsoft.com/office/2006/metadata/properties"/>
    <ds:schemaRef ds:uri="http://schemas.microsoft.com/office/2006/documentManagement/types"/>
    <ds:schemaRef ds:uri="http://purl.org/dc/dcmitype/"/>
    <ds:schemaRef ds:uri="http://schemas.openxmlformats.org/package/2006/metadata/core-properties"/>
    <ds:schemaRef ds:uri="http://www.w3.org/XML/1998/namespace"/>
    <ds:schemaRef ds:uri="230e9df3-be65-4c73-a93b-d1236ebd677e"/>
    <ds:schemaRef ds:uri="http://purl.org/dc/elements/1.1/"/>
    <ds:schemaRef ds:uri="16c05727-aa75-4e4a-9b5f-8a80a1165891"/>
    <ds:schemaRef ds:uri="71af3243-3dd4-4a8d-8c0d-dd76da1f02a5"/>
    <ds:schemaRef ds:uri="http://schemas.microsoft.com/sharepoint/v3"/>
  </ds:schemaRefs>
</ds:datastoreItem>
</file>

<file path=docMetadata/LabelInfo.xml><?xml version="1.0" encoding="utf-8"?>
<clbl:labelList xmlns:clbl="http://schemas.microsoft.com/office/2020/mipLabelMetadata"/>
</file>

<file path=docProps/app.xml><?xml version="1.0" encoding="utf-8"?>
<Properties xmlns="http://schemas.openxmlformats.org/officeDocument/2006/extended-properties" xmlns:vt="http://schemas.openxmlformats.org/officeDocument/2006/docPropsVTypes">
  <Template>{F89CB0E3-6F37-4F67-AAAE-D77B5F4666B5}2072efd3-9e25-4cdd-b63c-4f45856e1088-TF04e7500e-8796-4ab9-8c97-6eb5a495ab0a_win32</Template>
  <TotalTime>188</TotalTime>
  <Words>363</Words>
  <Application>Microsoft Office PowerPoint</Application>
  <PresentationFormat>Widescreen</PresentationFormat>
  <Paragraphs>70</Paragraphs>
  <Slides>8</Slides>
  <Notes>0</Notes>
  <HiddenSlides>0</HiddenSlides>
  <MMClips>10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Aptos</vt:lpstr>
      <vt:lpstr>Arial</vt:lpstr>
      <vt:lpstr>Bahnschrift Light</vt:lpstr>
      <vt:lpstr>Circinate</vt:lpstr>
      <vt:lpstr>Crafting And Evaluating Sound Design (ACCA5048)</vt:lpstr>
      <vt:lpstr>The Original Video - Alien</vt:lpstr>
      <vt:lpstr>Compiling Needed Sounds</vt:lpstr>
      <vt:lpstr>Foley Audio – Active sounds</vt:lpstr>
      <vt:lpstr>Foley/Stock Audio - Background</vt:lpstr>
      <vt:lpstr>My Video</vt:lpstr>
      <vt:lpstr>Evaluating Effectiveness</vt:lpstr>
      <vt:lpstr>Thank You for Listening  Any Questions?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Zach Howells (2404977)</dc:creator>
  <cp:lastModifiedBy>Zach Howells (2404977)</cp:lastModifiedBy>
  <cp:revision>3</cp:revision>
  <dcterms:created xsi:type="dcterms:W3CDTF">2026-05-19T11:21:21Z</dcterms:created>
  <dcterms:modified xsi:type="dcterms:W3CDTF">2026-05-20T16:07:01Z</dcterms:modified>
  <cp:contentStatus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  <property fmtid="{D5CDD505-2E9C-101B-9397-08002B2CF9AE}" pid="3" name="MediaServiceImageTags">
    <vt:lpwstr/>
  </property>
</Properties>
</file>