
<file path=[Content_Types].xml><?xml version="1.0" encoding="utf-8"?>
<Types xmlns="http://schemas.openxmlformats.org/package/2006/content-types">
  <Default Extension="png" ContentType="image/png"/>
  <Default Extension="com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59" r:id="rId4"/>
    <p:sldId id="257" r:id="rId5"/>
    <p:sldId id="284" r:id="rId6"/>
    <p:sldId id="267" r:id="rId7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racey oma" initials="to" lastIdx="11" clrIdx="0">
    <p:extLst>
      <p:ext uri="{19B8F6BF-5375-455C-9EA6-DF929625EA0E}">
        <p15:presenceInfo xmlns:p15="http://schemas.microsoft.com/office/powerpoint/2012/main" userId="cb0633d2f6c7ab03" providerId="Windows Live"/>
      </p:ext>
    </p:extLst>
  </p:cmAuthor>
  <p:cmAuthor id="2" name="Jeni Price" initials="JP" lastIdx="8" clrIdx="1">
    <p:extLst>
      <p:ext uri="{19B8F6BF-5375-455C-9EA6-DF929625EA0E}">
        <p15:presenceInfo xmlns:p15="http://schemas.microsoft.com/office/powerpoint/2012/main" userId="S::j.price@uwtsd.ac.uk::be7ad108-5e68-4b0e-a8ca-93445337945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2FC5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395" autoAdjust="0"/>
    <p:restoredTop sz="94660"/>
  </p:normalViewPr>
  <p:slideViewPr>
    <p:cSldViewPr snapToGrid="0">
      <p:cViewPr varScale="1">
        <p:scale>
          <a:sx n="157" d="100"/>
          <a:sy n="157" d="100"/>
        </p:scale>
        <p:origin x="184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43.12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104 0,'58'61,"-2"2,3 11,-12-13,4-3,39 35,-84-88,0 0,1 0,0-1,0 0,0 0,1-1,-1 0,1 0,0 0,0-1,0-1,0 1,5-1,16 1,1-2,-1-1,8-2,58 0,-41 9,-1 1,0 4,11 5,-9-3,2-1,37 1,17 0,-58-6,1-2,14-2,4-3,13 1,0-4,66-12,-49-1,1 4,88 2,-156 9,0-2,23-5,-19 2,36-1,424 6,-240 2,-242 1,0 0,0 0,0 2,-1 0,1 1,1 1,5 2,0-2,15 3,-4-4,-1-2,1-1,0-1,0-2,-1-1,1-2,-1-1,0-2,3-2,-21 3,0-1,0 0,0-1,-1-1,0 0,-1-1,0-1,0 0,-1 0,-1-1,0-1,0 0,0-2,-2 2,1-1,1 2,0 0,0 0,2 1,-1 0,1 1,1 0,0 2,0-1,1 2,0 0,0 0,2 1,23-9,1 2,1 2,0 2,22-2,4 1,-32 3,1 2,34 0,-5 5,-1-4,32-7,-47 4,-50 7,0 0,0 1,0-1,0 0,0 0,0 0,0 0,0 0,0 0,0 0,0 0,0 0,0 0,0 0,-1 0,1 0,0 0,0 0,0 0,0 0,0 0,0 0,0 1,0-1,0 0,0 0,0 0,0 0,0 0,0 0,0 0,0 0,0 0,0 0,0 0,0 1,0-1,0 0,0 0,0 0,0 0,0 0,0 0,0 0,0 0,0 0,0 0,1 0,-1 0,0 0,0 0,0 0,0 1,0-1,0 0,0 0,0 0,0 0,0 0,0 0,0 0,0 0,-11 8,-21 12,26-17,-37 20,-1-2,-36 11,31-13,8-2,1 2,2 1,-19 14,35-21,0-2,-1 0,-11 3,-50 24,13 5,-46 38,95-68,0-1,-1 0,-1-2,0-1,0-1,-22 5,43-12,-1 0,1 0,-1-1,1 1,-1-1,0 0,1 0,-1 0,1-1,-1 1,-3-2,6 2,0-1,0 1,0-1,0 1,0-1,1 0,-1 1,0-1,0 0,1 0,-1 0,0 0,1 0,-1 0,0 1,1-1,0 0,-1-1,1 1,0 0,-1 0,1 0,0 0,0 0,0 0,0 0,0 0,0 0,0 0,0-1,0 1,1 0,-1 0,0 0,1 0,-1 0,1-1,4-8,0 0,1 0,1 0,-1 1,1 0,1 0,0 1,0 0,9-7,19-21,-28 29,-1 0,1 1,0 0,0 0,1 1,0 0,0 1,4-2,25-13,-9 3,-1 3,2 0,6 0,11-6,0-2,-33 14,0 1,1 0,0 0,0 1,14-2,1 3,1 0,-1 2,1 1,0 2,-1 1,7 2,-35-4,1 1,-1-1,0 1,1-1,-1 1,0 0,0 0,1 0,-1 0,0 0,0 0,0 1,-1-1,3 2,-4-3,0 1,0-1,0 1,0-1,1 0,-1 1,0-1,0 0,0 1,0-1,0 0,0 1,0-1,0 1,0-1,0 0,0 1,0-1,0 1,0-1,0 0,0 1,-1-1,1 0,0 1,0-1,0 0,-1 1,1-1,-17 12,-61 20,0-3,-1-4,-36 5,91-23,0 0,1 2,-19 9,-13 5,-7 7,51-23,0-1,-1-1,0 0,0 0,0-1,0-1,-1 0,0 0,-2-1,-68 0,45-2,0 1,-18 5,36-3,0 0,0-1,0-1,0-1,0-1,0 0,0-2,-2-1,-51-14,23 5,-1 1,0 3,-1 2,-29 0,58 6,-1-2,0 0,-3-3,2 1,0 1,-19 0,-305 5,331 0,1 1,-1 0,0 1,1 1,0 1,0 1,0 0,1 1,-3 2,-9 1,0-1,-1-1,-1-2,1-1,-1-1,-10-1,-29 4,-16 5,15-1,-1-3,-40-2,-366-8,459 1,0-1,0-1,0 0,0-2,0 0,1-1,0-1,0 0,-7-5,-22-9,-84-33,115 48,0 0,0 1,-1 0,1 1,-1 1,0 0,-10 1,-21 0,-43 4,38 0,-26-3,62-2,0-1,1 0,0-1,0-1,0 0,1-1,-1 0,2-1,-3-2,-46-24,-21-3,19 10,1-4,1-2,2-2,-5-8,41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5.29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10 500,'0'0,"-1"0,1 0,0 0,-1 0,1 0,0 0,-1 0,1 0,0 0,-1 0,1 0,0-1,-1 1,1 0,0 0,-1 0,1 0,0 0,0-1,-1 1,1 0,0 0,-1 0,1-1,0 1,0 0,0-1,-1 1,1 0,0 0,0-1,0 1,0 0,0-1,-1 1,1 0,0-1,0 1,0-1,1 1,-1-1,0 1,0-1,0 1,1-1,-1 1,0-1,1 1,-1-1,1 1,-1-1,0 1,1 0,-1-1,1 1,-1 0,1-1,-1 1,1 0,-1 0,1-1,0 1,-1 0,1 0,10-3,0 0,1 1,-1 0,1 1,-1 0,1 1,-1 0,1 1,-1 0,5 2,6 2,0 1,0 1,0 1,15 9,-12-6,1 0,0-2,1-1,0-1,0-2,0 0,0-2,1-1,25-1,18-1,77-4,-129 1,0-1,0-1,-1-1,1-1,-2-1,1 0,-1-1,3-2,22-11,-24 13,0 1,1 1,0 0,0 2,1 0,-1 1,7 1,-15 2,0 0,1 1,-1 1,0 0,0 0,0 1,0 1,0 0,0 0,-1 1,1 0,-1 1,7 5,66 49,-62-42,1-1,1-1,1 0,0-2,-7-5,0 0,1-2,-1 0,1-1,1 0,-1-2,13 1,25 4,18 7,-33-7,1 0,0-3,2-2,-41-2,0-1,0 0,0 0,-1 0,1 0,0 0,0-1,0 1,-1-1,1 0,0 0,0 0,-1 0,1 0,-1-1,1 1,-1-1,0 1,0-1,1 0,-1 0,0 0,-1 0,1-1,0 1,-1 0,1-1,-1 1,0-1,1 1,-1-1,0 0,-1 1,1-1,-1 0,1 0,-1 0,0 1,0-1,0 0,0-2,0-2,0 0,1 0,-1 0,2 1,-1-1,1 0,0 1,0-1,1 1,0 0,0 0,0 0,1 0,0 0,0 1,0 0,1-1,-1 2,1-1,1 0,-1 1,1 0,-1 1,1-1,0 1,6-2,6-3,-1 1,2 1,-1 0,1 2,-1 0,18-1,-27 4,0 1,1 0,-1 0,0 1,1 0,-1 1,0 0,0 0,0 1,0 0,0 0,-1 1,1 1,6 4,10 6,0 0,20 7,36 22,-72-39,0-1,1 1,0-1,0-1,0 0,0 0,1-1,-1 0,10 0,5-1,0-1,0-1,15-2,-37 2,0 0,1 1,-1-1,0-1,1 1,-1 0,0-1,0 0,0 0,0 0,-1 0,1 0,0 0,-1-1,1 1,-1-1,0 0,7-9,-1 0,0-1,3-8,12-19,-17 29,1 1,1 0,0 1,0 0,0 0,2 1,-1 0,1 0,0 1,0 1,1-1,-1 2,1 0,1 0,-1 1,1 0,0 1,0 0,0 1,3 0,68-1,-50 4,-1-3,8-1,-30 2,0-1,0 0,-1-1,1 0,-1 0,0-1,0 0,0-1,3-2,85-56,35-14,-122 71,0 1,-1 0,1 1,1 0,-1 0,1 1,-1 1,1 0,0 0,0 1,0 0,7 1,-13 1,0 0,-1-1,1 0,0 0,-1 0,1 0,0-1,0 0,-1 0,1 0,-1-1,1 1,-1-1,0 0,1-1,-1 1,0-1,-1 1,1-1,0 0,-1-1,1 1,-1 0,0-1,0 0,-1 0,1 0,1-3,23-35,-12 22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6.56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7.29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7.65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8.03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2.67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3.02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11 0,'0'0</inkml:trace>
  <inkml:trace contextRef="#ctx0" brushRef="#br0" timeOffset="1">11 0,'-4'0,"-2"0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3.44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3.79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  <inkml:trace contextRef="#ctx0" brushRef="#br0" timeOffset="1">0 0,'0'0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4.28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7.26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8.31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9.04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9.61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21,'0'-9,"0"-3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9.96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  <inkml:trace contextRef="#ctx0" brushRef="#br0" timeOffset="1">1 0,'0'0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0.99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1.31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1.99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9.94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0.91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5.15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5.95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9.51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0.1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0,'5'0,"1"0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1.07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2.60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2.93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3.26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  <inkml:trace contextRef="#ctx0" brushRef="#br0" timeOffset="1">1 0,'0'0</inkml:trace>
  <inkml:trace contextRef="#ctx0" brushRef="#br0" timeOffset="2">1 0,'0'0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4.06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4.42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7.68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8.30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8.90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4.81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6.10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7.3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7.9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8.38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8.77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4.56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6.63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8.44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44.73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8.75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0 491,'9'0,"0"0,-1 1,1 0,0 1,-1-1,0 2,1-1,-1 1,0 1,0-1,-1 1,1 1,-1-1,0 1,0 1,0-1,-1 1,0 0,0 1,0-1,3 7,1-1,3 4,0 1,2-2,13 13,-22-23,1-1,-1 0,1 0,-1 0,1-1,0 0,0 0,1 0,-1-1,0-1,1 1,4 0,0-1,0 0,0-1,0 0,0-1,0 0,0-1,0 0,-1-1,3-1,-7 1,0 0,0 0,0 0,-1-1,1 0,-1-1,0 1,0-1,-1 0,1-1,-1 1,0-1,-1 0,0 0,1-1,6-14,0-1,-2 0,1-4,-2 4,1 0,1 0,6-7,-13 23,2-1,-1 1,1 0,0 1,0-1,1 1,-1 0,1 0,1 1,-1 0,0 0,5-2,20-6,1 2,-1 1,1 2,1 0,-1 3,1 1,25 0,-45 3,1 0,0 1,-1 1,1 0,-1 1,1 0,-1 1,0 0,0 1,-1 1,1 0,-1 1,-1 0,1 0,-1 2,9 7,-13-10,48 34,-51-37,0-1,1 1,-1-1,1 0,-1 0,1-1,0 0,0 0,-1 0,1 0,0-1,0 1,-3-1,-1 0,0-1,1 1,-1 0,0-1,1 1,-1-1,0 1,0-1,1 1,-1-1,0 0,0 1,0-1,0 0,0 0,0 0,0 0,0 0,0-1,13-27,-13 26,0-1,1 0,0 0,0 1,0-1,0 1,0 0,1-1,-1 1,27-27,-2-1,-1-2,-2 0,-1-2,2-6,13-36,-28 54,2 0,8-14,-8 21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29.10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3256 831,'-1'-2,"-1"1,1-1,-1 1,1 0,-1-1,1 1,-1 0,0 0,0 0,1 1,-1-1,0 0,0 1,0-1,0 1,0-1,0 1,0 0,0 0,0 0,-1 0,0 1,0 0,0 0,0 0,0 0,0 0,1 0,-1 1,0 0,1-1,-1 1,1 0,-3 2,-1 3,-1 0,1 1,1-1,-1 1,1 0,1 1,-1-1,-1 7,-6 21,10-27,-1 1,-1-1,1 1,-1-1,-1 0,0 0,0-1,-1 1,0-1,0 0,-7 5,4-5,-1 0,0-2,0 1,0-1,-1 0,0-1,0-1,-1 0,1 0,-1-1,0 0,0-1,0-1,0 0,0 0,0-1,0-1,0 0,0-1,-9-2,14 3,0 0,0-1,1 0,-1-1,0 1,1-1,-1-1,1 1,0-1,-2-2,4 3,1-1,0 1,0 0,0-1,0 0,0 0,1 0,0 0,0 0,0 0,0-1,1 1,0 0,-1-1,2 1,-1-3,-1-5,1 0,-2 1,0 0,0-1,-1 1,0 0,-4-5,7 12,-1 1,-1 0,1 0,0 0,-1 0,0 1,1-1,-1 1,0-1,0 1,-1 0,1 0,0 1,-1-1,1 1,-1-1,1 1,-1 0,0 0,0 1,1-1,-1 1,0 0,0 0,-2 0,-3 1,0 0,0 1,-1 0,1 1,0-1,0 2,-3 1,-61 33,66-34,-6 5,0 0,1 1,0 0,0 1,2 1,-1 0,-7 11,3-3,-2-1,-9 8,20-22,0 0,0 0,0-1,-1 0,0 0,0 0,0-1,0 0,-7 2,-5 0,0-2,0 0,0-1,-1-1,1-1,-7-1,12 1,-1-2,2 0,-1 0,0-2,0 0,1 0,0-1,0-1,0 0,8 4,1-1,0 0,0 0,0-1,1 1,-1-1,1 1,0-1,0 0,0-1,0 1,0-2,-3-8,0 0,1 0,-1-7,3 9,-1 1,0-1,0 1,-1 0,-1 1,-1-2,1 3,-1 0,0 1,-1-1,0 2,0-1,0 1,-1 1,0-1,-1 2,-6-4,-12-4,-1 1,-1 2,-4 0,27 8,-32-11,19 6,0 1,-1 0,1 2,-6-1,19 5,1-1,-1 1,0 0,1 1,-1 0,1 0,-1 0,1 0,0 1,-1 0,1 1,0 0,0-1,1 2,-5 2,-15 13,1 1,2 1,-5 6,11-10,0 0,-2-1,0-1,-1-1,0-1,-9 5,-9 2,26-13,-1 0,1-1,-1-1,0 0,-6 1,-26 5,0-3,-1-1,0-2,0-2,0-2,-1-3,-4-1,48 3,-1-1,1 1,-1-1,1 0,-1 1,1-1,-1 0,1 0,-1-1,1 1,0-1,0 1,0-1,0 1,0-1,0 0,0 0,1 0,-1 0,1 0,-1-1,1 1,0 0,0-1,0 1,0-1,0 1,0-1,1 1,-1-3,-1-9,1-1,0 1,1-1,1 1,1-6,0-7,1-11,0-42,-3 74,-1 0,1 0,-1 0,0 0,-1 0,1 1,-1-1,0 0,-1 1,1 0,-2-2,1 3,0 1,-1-1,1 1,-1 0,0 1,0-1,0 1,0-1,-1 1,1 0,0 1,-1-1,1 1,-1 0,0 0,1 0,-3 1,-17-3,0 2,-23 1,30 0,-12 0,9 0,-1 0,1 1,-3 2,18-3,0 1,0 0,1 1,-1-1,0 1,0 0,1 0,-1 1,1-1,-1 1,1 0,0 0,0 0,-1 3,-24 28,18-20,-1 0,0-1,-10 7,18-16,0-1,0 0,-1 0,1 0,-1-1,0 0,0 0,0 0,0 0,0-1,0 0,0 0,-1 0,0-1,4 1,0-1,1 0,-1 0,0 0,1 0,-1 0,1 0,-1-1,0 1,1 0,-1-1,1 1,-1-1,1 0,-1 0,1 1,-1-1,1 0,0 0,-1 0,1-1,0 1,1 0,-1 0,1 0,-1-1,1 1,0 0,-1 0,1-1,0 1,0 0,0-1,0 1,0 0,0-1,1 1,-1 0,0-1,0 1,1 0,0-1,2-6,1 0,0 0,0 0,1 1,0 0,5-5,45-68,-45 63,1 0,1 0,0 1,2 0,-1 1,2 1,0 0,7-4,-15 13,3 0,0-2,0 1,-1-1,0-1,0 0,-1 0,0-1,0 1,-1-2,0 1,1-3,-8 10,1 1,0-1,-1 0,1 1,-1-1,1 1,-1-1,0 0,0 1,0-1,0 0,0 1,0-1,0 0,0 1,-1-1,1 0,0 1,-1-1,0 1,1-1,-1 1,0-1,0 1,0 0,0-1,0 1,0 0,0-1,0 1,-1 0,1 0,0 0,-1 0,1 1,-1-1,0 0,-8-4,-1 0,1 1,-1 0,0 1,-4 0,-3-2,10 3,1-1,-1 1,1-1,0-1,0 0,0 1,0-2,1 1,0-1,0 0,0-1,-2-2,4 3,0-1,0 0,1 0,0 0,0-1,1 1,-1 0,1-1,1 0,-1 0,1 1,1-1,-1 0,1-3,-1-2,1 1,0-1,1 1,1-1,-1 1,2 0,2-8,-4 15,1 0,0 0,0 1,0-1,0 0,0 1,1 0,0-1,0 1,0 0,0 0,0 0,0 1,1-1,0 1,-1 0,1 0,0 0,0 1,0-1,0 1,1 0,0-1,1 0,0 1,0 0,0 0,0 0,0 1,0 0,0 0,0 0,0 1,0 0,0 0,0 1,-1-1,1 1,0 1,-1-1,1 1,-1 0,0 0,0 0,0 1,0 0,-1 0,0 0,1 0,-2 1,1 0,0 0,-1 0,0 0,0 0,0 1,0 0,-1 1,0-1,1 0,-2 1,1-1,-1 1,0 0,-1-1,1 1,-1 0,-1 0,1-1,-2 4,2-7,-1 1,0 0,-1-1,1 0,-1 1,1-1,-1 0,0 0,0 0,0 0,-1 0,1 0,-1 0,0-1,1 0,-1 1,0-1,-1 0,1 0,0-1,0 1,-1-1,0 1,-20 5,-1-2,1 0,-1-1,0-2,-1 0,-15 1,11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42.23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1 593,'27'8,"-8"0,-4-5,1-1,-1 0,0-1,1-1,-1-1,0 0,0 0,1-2,-1 0,-1 0,1-2,0 0,12-6,-18 7,-1-1,1 1,-1-1,-1-1,1 0,-1 0,0 0,0-1,-1 0,0 0,0-1,-1 1,0-1,0 0,0-1,-1 1,-1-1,0 0,0 0,0 0,-1 0,-1-1,1 0,1-41,3-27,-2 61,8-56,-12 66,1 1,-1 0,0-1,0 1,-1-1,0 1,0 0,0 0,-2-4,3 9,0 1,0-1,0 1,-1-1,1 1,0-1,0 1,0-1,0 1,-1-1,1 1,0-1,0 1,-1-1,1 1,0 0,-1-1,1 1,-1 0,1-1,0 1,-1 0,1-1,-1 1,1 0,-1 0,1 0,-1-1,1 1,-1 0,1 0,-1 0,1 0,-1 0,1 0,-1 0,1 0,-1 0,1 0,-1 0,1 0,-1 1,1-1,-1 0,1 0,-1 0,1 1,-1-1,1 0,-1 1,1-1,0 0,-1 1,1-1,0 0,-1 1,1-1,0 1,-1-1,1 1,0-1,0 1,0-1,-1 0,1 1,-15 34,11-20,1 1,0 0,1 0,1 1,1-1,0 0,1 0,1 0,0 1,1-2,1 1,2 4,-3-11,1 0,0 0,0-1,1 1,0-1,0 0,1 0,0-1,1 0,-1 0,1 0,1-1,-1 0,1 0,0-1,1 0,-1-1,1 1,0-2,0 1,2-1,26 7,1-1,0-3,0-1,0-1,1-3,-1-1,12-2,-45 2,0-1,0 0,0 0,0 0,-1-1,1 0,0 0,-1 0,1 0,-1-1,0 1,1-1,-1 0,-1 0,1-1,0 1,-1-1,0 0,1 0,1-4,3-7,1-1,-2-1,0 1,-1-1,0-5,13-33,-3 14,11-41,-23 65,0 0,-1 0,-1 0,-1-1,0 1,-1-7,-1 20,0 0,1 1,-1-1,0 1,-1-1,1 1,0 0,-1 0,0-1,0 1,0 0,0 1,0-1,-1 0,1 1,-1-1,0 1,0 0,0-1,0 2,0-1,0 0,0 0,-1 1,1 0,0 0,-1 0,1 0,-1 0,-2 1,-5-2,0 1,1 0,-1 0,0 1,1 1,-1 0,0 1,1 0,-1 0,-1 1,9-1,0-1,0 0,0 1,1 0,-1 0,0 0,1 0,-1 0,1 0,0 1,-1-1,1 1,0 0,1-1,-1 1,0 0,1 0,0 0,-1 0,1 0,0 2,-2 9,0 0,0 1,2 0,-1 4,0 5,-4 31,3 1,2 38,1-92,0 0,0 0,0 0,0 0,0-1,1 1,-1 0,0 0,1-1,-1 1,1 0,0 0,0-1,-1 1,1-1,0 1,0-1,1 1,-1-1,0 1,0-1,1 0,0 1,0-2,0 0,0 0,0 0,0 0,0 0,0 0,0-1,-1 1,1-1,0 1,0-1,0 0,0 0,0 0,-1 0,1 0,0 0,-1 0,1 0,-1-1,1 1,48-41,-37 30,-1 1,1 1,1 0,0 1,1 0,3-1,13-4,-2-2,1-1,-2-1,0-1,12-13,-17 12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5.15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4.22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6.79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9.78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1.42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3.81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4.7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6.94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7.34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7.74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8.11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8.48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1,'-5'0,"-1"0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8.92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9.25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9.65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0.02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0.41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48 11,'-4'0,"-6"0,-7-5,1-1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0.79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16 31,'0'-4,"-4"-2,-2-4,0-1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1.21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1,'-4'0,"-3"0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1.56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1,'0'4,"0"2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1.95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33 0,'-14'0,"-4"0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2.33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107 0,'-5'0,"-5"0,-7 0,1 0</inkml:trace>
  <inkml:trace contextRef="#ctx0" brushRef="#br0" timeOffset="1">1 0,'0'0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2.68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22 0,'-9'0,"-3"0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3.1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107 133,'-9'-9,"-3"-3</inkml:trace>
  <inkml:trace contextRef="#ctx0" brushRef="#br0" timeOffset="1">1 1,'0'0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3.50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133 1,'0'0</inkml:trace>
  <inkml:trace contextRef="#ctx0" brushRef="#br0" timeOffset="1">0 27,'0'9,"0"7,0 6,0 8,0-1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3.87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80 0,'0'5,"0"0</inkml:trace>
  <inkml:trace contextRef="#ctx0" brushRef="#br0" timeOffset="1">27 26,'-4'0,"-6"0,-2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4.2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174 193,'-14'0,"-8"0,-1 0</inkml:trace>
  <inkml:trace contextRef="#ctx0" brushRef="#br0" timeOffset="1">41 167,'0'-4,"0"-16,-9-13,-2-5,-1-1,3 7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4.58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54 54,'-4'-4,"-3"-2</inkml:trace>
  <inkml:trace contextRef="#ctx0" brushRef="#br0" timeOffset="1">1 0,'0'0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4.97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16,'0'-4,"-5"-2,-1 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49.65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2627 190,'-1'-1,"1"0,0-1,-1 1,0 0,1 0,-1 0,0 0,0 0,1 0,-1 0,0 0,0 0,0 0,0 1,0-1,0 0,0 1,-1-1,1 0,0 1,0-1,0 1,-1 0,1 0,0-1,-1 1,1 0,0 0,-1 0,-2-1,1 1,-1 0,0-1,1 1,-1 0,0 1,1-1,-1 1,1 0,-1 0,0 1,0 0,1 1,0 0,0-1,0 1,0 1,0-1,0 0,1 1,0-1,0 1,0 0,0-1,0 1,1 0,-2 4,-1 7,0 1,1-1,-1 14,1-11,2 0,0 0,1 0,1 0,0 0,1 0,1 0,2 4,-3-17,0 1,0-1,0 0,0 0,1 0,0 0,0-1,0 1,1-1,-1 1,1-1,0 0,0-1,1 1,-1-1,1 0,0 0,-1 0,1-1,1 1,-1-1,0 0,0-1,1 1,-1-1,1 0,-1-1,3 1,1 0,0-1,-1 0,1 0,0-1,-1 0,1 0,-1-1,1 0,-1-1,5-2,-9 3,0 0,0 0,0 0,-1-1,1 0,-1 0,0 0,1 0,-1 0,-1 0,1-1,0 0,-1 1,0-1,0 0,0 0,0 0,0 0,-1-1,0 1,1-3,2-16,-1 0,-1 0,-1 0,-1 0,-1-1,-1 1,-2-8,1 14,-1 0,0 1,-1-1,-1 1,-1 1,0-1,-1 1,-1 0,0 1,-4-4,7 10,0 0,-1 1,0 0,0 0,0 1,0 0,-1 0,0 1,-8-4,11 7,0 0,1 1,-1-1,0 1,0 0,0 1,-1-1,1 1,0 0,0 0,0 1,0-1,0 1,0 0,0 1,0-1,0 1,1 0,-3 1,-17 10,1 0,0 2,-17 15,12-10,-1 0,-1-1,9-9,1-1,-1-1,0-1,-1 0,0-2,-14 2,29-6,0 0,0 1,0 0,0 0,1 1,-1 0,1 0,-1 1,-4 3,8-5,0 1,1 0,-1 0,1 0,-1 0,1 0,0 1,0-1,0 1,1-1,-1 1,1 0,0 0,0 0,0-1,0 1,1 0,0 4,-1 20,2 1,1-1,1 4,0-5,-1 0,-1 0,-2 17,0-41,1 0,-1 1,1-1,-1 0,0 1,0-1,-1 0,1 0,-1 0,0 0,1 0,-1-1,0 1,-1 0,1-1,0 1,-1-1,1 0,-1 0,0 0,0 0,0 0,-8 3,0 0,-1-1,1 0,-1-1,-7 1,-14 4,-3 2,0-2,0-1,-1-2,1-1,-1-2,-20-3,54 1,0 0,0 0,0-1,1 0,-1 1,0-1,0 0,1 0,-1 0,0-1,1 1,-1-1,1 1,0-1,0 0,-1 0,1 0,0 0,0 0,1-1,-1 1,0-1,1 1,0-1,-1 1,1-1,0 0,0 1,1-1,-1 0,1 0,-1 0,1 0,0-1,-1-11,1 0,0-1,1 1,1-1,1 1,0-1,9-44,10-26,-15 66,0 0,1 0,1 0,1 1,0 0,2 0,-9 15,1 0,-1 0,1 0,0 0,0 0,1 1,-1 0,1 0,-1 0,1 0,0 1,0 0,0 0,0 0,1 1,0-1,-3 2,0-1,0 1,-1 0,1 0,0 0,0 0,-1 0,1 0,0 1,0 0,-1-1,1 1,0 0,-1 0,1 0,-1 1,1-1,-1 1,0-1,0 1,1 0,-1 0,0 0,-1 0,1 0,0 0,-1 0,1 1,-1-1,1 1,0 1,1 3,-1 0,1 0,-1 0,0 1,-1-1,0 0,0 1,0-1,-1 1,0-1,-1 1,1-1,-2 2,1-4,0-1,0 0,-1 0,0 1,0-1,0 0,0-1,0 1,-1 0,0-1,0 1,0-1,0 0,0 0,-1 0,1 0,-1-1,0 1,1-1,-1 0,-1 0,-3 1,-14 4,-1-1,-1-1,1 0,-1-2,1-1,-1-1,-39-1,-43-5,91 4,0-2,0 0,1 0,-1-2,1 0,0 0,-12-7,-13-9,-35-26,46 28,22 15,0 0,1 0,0-1,0 0,0 0,0 0,1-1,0 1,0-1,0 0,1 0,0 0,0-1,0 1,1-1,0 0,0 0,1 1,0-1,0-7,0 6,2-1,-1 1,1-1,0 1,1-1,0 1,1 0,-1 0,1 0,1 0,0 0,0 1,0 0,1-1,0 2,0-1,1 1,-2 2,0 0,0 0,1 1,-1 0,1 0,0 0,0 0,0 1,0 0,0 0,1 0,-1 1,1 0,-1 0,1 0,-1 1,1-1,-1 1,1 1,-1-1,1 1,-1 0,1 0,-1 1,1-1,-1 1,0 0,0 1,0-1,0 1,0 0,-1 0,1 1,-1-1,0 1,0 0,0 0,-1 1,1-1,-1 1,0-1,-1 1,1 0,-1 0,2 5,2 17,-2 0,-1 0,-2 0,0 0,-2 1,0-1,-5 15,6-37,-1 0,0 0,0 0,-1 0,0 0,1-1,-2 1,1 0,0-1,-1 1,0-1,0 0,0 0,-1 0,1-1,-2 2,-3 1,1-1,-1 0,0 0,0-1,0 0,-1 0,1-1,-9 3,-12 0,0 0,0-2,0-2,0 0,-9-2,6 2,27 3,19 3,-8-6,1 2,-1-1,0 1,0 0,0 0,-1 0,1 1,-1 0,0 0,1 3,-4-7,-1 1,0-1,0 0,-1 1,1 0,0-1,0 1,-1-1,1 1,-1 0,1-1,-1 1,0 0,0-1,0 1,0 0,0 0,0-1,0 1,-1 0,0 0,0 0,0-1,0 1,0-1,0 1,0-1,-1 1,1-1,0 0,-1 1,1-1,-1 0,0 0,1 0,-1 0,0-1,0 1,1 0,-1-1,-1 1,-10 3,-1-1,1 0,-1-1,1-1,-1 0,1-1,-1 0,0-1,1-1,-1 0,-3-2,16 4,0 0,0 0,0-1,0 1,0-1,0 1,0-1,0 1,0-1,0 0,0 1,0-1,0 0,0 0,1 0,-1 0,0 0,1 0,0 1,-1-1,1 0,0 1,0-1,0 1,0-1,0 0,0 1,0-1,1 0,-1 1,0-1,0 1,0-1,1 1,-1-1,0 0,0 1,1-1,-1 1,0-1,1 1,3-5,1 1,-1 0,1 0,0 0,0 1,0-1,10-6,-13 8,1-1,0 1,-1-1,0 1,1-1,-1 0,0 0,0 0,-1 0,1 0,-1 0,1-1,-1 1,0-1,0 1,-1-1,1 1,-1-1,1 1,-1-2,-1 0,0 0,0 0,0 1,-1-1,0 1,0-1,0 1,0 0,0 0,-1 0,0 0,0 0,-2-2,-12-10,0 0,-1 2,-1 0,0 1,-14-7,10 8,0 0,-1 1,0 2,0 0,-1 2,-1 0,1 2,-1 1,0 1,0 1,-13 1,36 1,1 0,0 1,0-1,0 0,0 1,-1-1,1 1,0-1,0 1,0 0,0 0,0 0,1 0,-1 0,0 1,0-1,1 1,-1-1,1 1,-1-1,0 3,-1 1,0 1,0-1,1 1,0 0,0 0,0 5,1-6,-1 1,1-1,-1 1,0-1,0 0,0 0,-1 0,0 0,-3 4,1-5,1 0,-1 0,0-1,0 0,-1 0,1 0,-1 0,1-1,-1 0,0 0,0 0,0-1,0 0,0 0,0-1,-3 1,-11-1,1 0,-1-2,1 0,-10-2,-32-9,0-3,-8-5,11 2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51.65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 26,'-1'24,"1"-14,-1 0,2-1,-1 1,1 0,1 0,0-1,0 1,-1-7,1 0,-1 0,1 0,0 0,0 0,0 0,0 0,1 0,-1-1,1 0,-1 1,1-1,0 0,0 0,0 0,0-1,0 1,0-1,1 1,-1-1,3 0,19 4,1-1,0-1,-1-1,1-2,0 0,0-2,7-1,-31 2,17-2,0 0,0-2,0-1,-1 0,0-1,0-1,0-1,-1 0,-1-1,0-1,0-1,7-6,-20 15,0 0,0 0,0 0,0-1,-1 1,0-1,1 1,-1-1,0 0,0-2,-1 5,-1 0,0-1,0 1,0 0,0 0,0 0,0 0,0-1,0 1,0 0,-1 0,1 0,0 0,-1 0,1-1,-1 1,1 0,-1 0,1 0,-1 0,0 0,0 0,1 1,-1-1,0 0,0 0,0 1,0-1,0 0,0 1,0-1,0 1,0-1,0 1,0-1,-1 1,1 0,0 0,-1-1,0 0,0 1,1-1,-1 1,0-1,0 1,0 0,0 0,0 0,0 0,0 0,0 0,0 0,0 1,0-1,0 1,1-1,-1 1,0 0,0 0,1 0,-1 0,0 0,1 0,-1 0,1 0,-1 1,0 0,0 1,1-1,-1 1,1-1,0 1,-1 0,1 0,1 0,-1 0,0 0,1 0,-1 0,1 0,0 0,0 0,0 0,0 0,1 0,-1 0,2 2,2 9,0 0,1-1,1 1,1-1,0 0,0-1,1 0,1 0,0 0,1-1,0-1,0 0,1 0,0-1,1 0,7 3,3 2,1-2,0 0,1-2,0 0,0-2,1 0,1-2,23 3,-37-7,1-1,-1 0,0-1,0 0,1-1,-1 0,0-1,0-1,2 0,-10 2,0-1,0 1,0-1,0 0,0 0,-1 0,1-1,-1 1,1-1,-1 0,0 0,0 0,0 0,-1 0,1-1,-1 0,1 1,-1-1,0 0,-1 0,1 0,-1 0,0 0,0 0,0 0,0-1,0 0,-1-11,0 1,0-1,-4-14,3 21,-1-1,1 0,1 0,0 0,0 1,1-1,0 0,1 0,0 1,1-1,0-1,12-19,1 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55.16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505 408,'-9'0,"0"0,0-1,0 0,1 0,-1-1,0 0,1-1,0 0,-1 0,1-1,1 0,-1 0,0 0,1-1,0-1,0 1,-1-3,-28-25,3-2,0-2,2-1,-12-23,-9-8,46 62,0 1,-1 0,0 1,0-1,0 1,0 1,-1-1,0 1,1 1,-9-3,-6-4,1-1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43.12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104 0,'58'61,"-2"2,3 11,-12-13,4-3,39 35,-84-88,0 0,1 0,0-1,0 0,0 0,1-1,-1 0,1 0,0 0,0-1,0-1,0 1,5-1,16 1,1-2,-1-1,8-2,58 0,-41 9,-1 1,0 4,11 5,-9-3,2-1,37 1,17 0,-58-6,1-2,14-2,4-3,13 1,0-4,66-12,-49-1,1 4,88 2,-156 9,0-2,23-5,-19 2,36-1,424 6,-240 2,-242 1,0 0,0 0,0 2,-1 0,1 1,1 1,5 2,0-2,15 3,-4-4,-1-2,1-1,0-1,0-2,-1-1,1-2,-1-1,0-2,3-2,-21 3,0-1,0 0,0-1,-1-1,0 0,-1-1,0-1,0 0,-1 0,-1-1,0-1,0 0,0-2,-2 2,1-1,1 2,0 0,0 0,2 1,-1 0,1 1,1 0,0 2,0-1,1 2,0 0,0 0,2 1,23-9,1 2,1 2,0 2,22-2,4 1,-32 3,1 2,34 0,-5 5,-1-4,32-7,-47 4,-50 7,0 0,0 1,0-1,0 0,0 0,0 0,0 0,0 0,0 0,0 0,0 0,0 0,0 0,0 0,-1 0,1 0,0 0,0 0,0 0,0 0,0 0,0 0,0 1,0-1,0 0,0 0,0 0,0 0,0 0,0 0,0 0,0 0,0 0,0 0,0 0,0 1,0-1,0 0,0 0,0 0,0 0,0 0,0 0,0 0,0 0,0 0,0 0,1 0,-1 0,0 0,0 0,0 0,0 1,0-1,0 0,0 0,0 0,0 0,0 0,0 0,0 0,0 0,-11 8,-21 12,26-17,-37 20,-1-2,-36 11,31-13,8-2,1 2,2 1,-19 14,35-21,0-2,-1 0,-11 3,-50 24,13 5,-46 38,95-68,0-1,-1 0,-1-2,0-1,0-1,-22 5,43-12,-1 0,1 0,-1-1,1 1,-1-1,0 0,1 0,-1 0,1-1,-1 1,-3-2,6 2,0-1,0 1,0-1,0 1,0-1,1 0,-1 1,0-1,0 0,1 0,-1 0,0 0,1 0,-1 0,0 1,1-1,0 0,-1-1,1 1,0 0,-1 0,1 0,0 0,0 0,0 0,0 0,0 0,0 0,0 0,0-1,0 1,1 0,-1 0,0 0,1 0,-1 0,1-1,4-8,0 0,1 0,1 0,-1 1,1 0,1 0,0 1,0 0,9-7,19-21,-28 29,-1 0,1 1,0 0,0 0,1 1,0 0,0 1,4-2,25-13,-9 3,-1 3,2 0,6 0,11-6,0-2,-33 14,0 1,1 0,0 0,0 1,14-2,1 3,1 0,-1 2,1 1,0 2,-1 1,7 2,-35-4,1 1,-1-1,0 1,1-1,-1 1,0 0,0 0,1 0,-1 0,0 0,0 0,0 1,-1-1,3 2,-4-3,0 1,0-1,0 1,0-1,1 0,-1 1,0-1,0 0,0 1,0-1,0 0,0 1,0-1,0 1,0-1,0 0,0 1,0-1,0 1,0-1,0 0,0 1,-1-1,1 0,0 1,0-1,0 0,-1 1,1-1,-17 12,-61 20,0-3,-1-4,-36 5,91-23,0 0,1 2,-19 9,-13 5,-7 7,51-23,0-1,-1-1,0 0,0 0,0-1,0-1,-1 0,0 0,-2-1,-68 0,45-2,0 1,-18 5,36-3,0 0,0-1,0-1,0-1,0-1,0 0,0-2,-2-1,-51-14,23 5,-1 1,0 3,-1 2,-29 0,58 6,-1-2,0 0,-3-3,2 1,0 1,-19 0,-305 5,331 0,1 1,-1 0,0 1,1 1,0 1,0 1,0 0,1 1,-3 2,-9 1,0-1,-1-1,-1-2,1-1,-1-1,-10-1,-29 4,-16 5,15-1,-1-3,-40-2,-366-8,459 1,0-1,0-1,0 0,0-2,0 0,1-1,0-1,0 0,-7-5,-22-9,-84-33,115 48,0 0,0 1,-1 0,1 1,-1 1,0 0,-10 1,-21 0,-43 4,38 0,-26-3,62-2,0-1,1 0,0-1,0-1,0 0,1-1,-1 0,2-1,-3-2,-46-24,-21-3,19 10,1-4,1-2,2-2,-5-8,41 25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5.29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10 500,'0'0,"-1"0,1 0,0 0,-1 0,1 0,0 0,-1 0,1 0,0 0,-1 0,1 0,0-1,-1 1,1 0,0 0,-1 0,1 0,0 0,0-1,-1 1,1 0,0 0,-1 0,1-1,0 1,0 0,0-1,-1 1,1 0,0 0,0-1,0 1,0 0,0-1,-1 1,1 0,0-1,0 1,0-1,1 1,-1-1,0 1,0-1,0 1,1-1,-1 1,0-1,1 1,-1-1,1 1,-1-1,0 1,1 0,-1-1,1 1,-1 0,1-1,-1 1,1 0,-1 0,1-1,0 1,-1 0,1 0,10-3,0 0,1 1,-1 0,1 1,-1 0,1 1,-1 0,1 1,-1 0,5 2,6 2,0 1,0 1,0 1,15 9,-12-6,1 0,0-2,1-1,0-1,0-2,0 0,0-2,1-1,25-1,18-1,77-4,-129 1,0-1,0-1,-1-1,1-1,-2-1,1 0,-1-1,3-2,22-11,-24 13,0 1,1 1,0 0,0 2,1 0,-1 1,7 1,-15 2,0 0,1 1,-1 1,0 0,0 0,0 1,0 1,0 0,0 0,-1 1,1 0,-1 1,7 5,66 49,-62-42,1-1,1-1,1 0,0-2,-7-5,0 0,1-2,-1 0,1-1,1 0,-1-2,13 1,25 4,18 7,-33-7,1 0,0-3,2-2,-41-2,0-1,0 0,0 0,-1 0,1 0,0 0,0-1,0 1,-1-1,1 0,0 0,0 0,-1 0,1 0,-1-1,1 1,-1-1,0 1,0-1,1 0,-1 0,0 0,-1 0,1-1,0 1,-1 0,1-1,-1 1,0-1,1 1,-1-1,0 0,-1 1,1-1,-1 0,1 0,-1 0,0 1,0-1,0 0,0-2,0-2,0 0,1 0,-1 0,2 1,-1-1,1 0,0 1,0-1,1 1,0 0,0 0,0 0,1 0,0 0,0 1,0 0,1-1,-1 2,1-1,1 0,-1 1,1 0,-1 1,1-1,0 1,6-2,6-3,-1 1,2 1,-1 0,1 2,-1 0,18-1,-27 4,0 1,1 0,-1 0,0 1,1 0,-1 1,0 0,0 0,0 1,0 0,0 0,-1 1,1 1,6 4,10 6,0 0,20 7,36 22,-72-39,0-1,1 1,0-1,0-1,0 0,0 0,1-1,-1 0,10 0,5-1,0-1,0-1,15-2,-37 2,0 0,1 1,-1-1,0-1,1 1,-1 0,0-1,0 0,0 0,0 0,-1 0,1 0,0 0,-1-1,1 1,-1-1,0 0,7-9,-1 0,0-1,3-8,12-19,-17 29,1 1,1 0,0 1,0 0,0 0,2 1,-1 0,1 0,0 1,0 1,1-1,-1 2,1 0,1 0,-1 1,1 0,0 1,0 0,0 1,3 0,68-1,-50 4,-1-3,8-1,-30 2,0-1,0 0,-1-1,1 0,-1 0,0-1,0 0,0-1,3-2,85-56,35-14,-122 71,0 1,-1 0,1 1,1 0,-1 0,1 1,-1 1,1 0,0 0,0 1,0 0,7 1,-13 1,0 0,-1-1,1 0,0 0,-1 0,1 0,0-1,0 0,-1 0,1 0,-1-1,1 1,-1-1,0 0,1-1,-1 1,0-1,-1 1,1-1,0 0,-1-1,1 1,-1 0,0-1,0 0,-1 0,1 0,1-3,23-35,-12 22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6.56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7.29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7.65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8.03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2.67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3.02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11 0,'0'0</inkml:trace>
  <inkml:trace contextRef="#ctx0" brushRef="#br0" timeOffset="1">11 0,'-4'0,"-2"0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3.44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3.79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  <inkml:trace contextRef="#ctx0" brushRef="#br0" timeOffset="1">0 0,'0'0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4.28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7.26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8.31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9.04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9.61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21,'0'-9,"0"-3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5:59.96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  <inkml:trace contextRef="#ctx0" brushRef="#br0" timeOffset="1">1 0,'0'0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0.99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1.31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1.99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9.94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0.91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5.15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5.95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9.51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0.1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0,'5'0,"1"0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1.077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2.60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2.93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3.268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  <inkml:trace contextRef="#ctx0" brushRef="#br0" timeOffset="1">1 0,'0'0</inkml:trace>
  <inkml:trace contextRef="#ctx0" brushRef="#br0" timeOffset="2">1 0,'0'0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4.064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14.42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7.68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8.30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08.902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4.81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6.10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7.3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0,'0'0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7.950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8.38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38.776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4.561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6.633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1,'0'0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28.44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1 0,'0'0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44.739"/>
    </inkml:context>
    <inkml:brush xml:id="br0">
      <inkml:brushProperty name="width" value="0.2" units="cm"/>
      <inkml:brushProperty name="height" value="0.2" units="cm"/>
      <inkml:brushProperty name="color" value="#996633"/>
      <inkml:brushProperty name="ignorePressure" value="1"/>
    </inkml:brush>
  </inkml:definitions>
  <inkml:trace contextRef="#ctx0" brushRef="#br0">0 1,'0'0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8.756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0 491,'9'0,"0"0,-1 1,1 0,0 1,-1-1,0 2,1-1,-1 1,0 1,0-1,-1 1,1 1,-1-1,0 1,0 1,0-1,-1 1,0 0,0 1,0-1,3 7,1-1,3 4,0 1,2-2,13 13,-22-23,1-1,-1 0,1 0,-1 0,1-1,0 0,0 0,1 0,-1-1,0-1,1 1,4 0,0-1,0 0,0-1,0 0,0-1,0 0,0-1,0 0,-1-1,3-1,-7 1,0 0,0 0,0 0,-1-1,1 0,-1-1,0 1,0-1,-1 0,1-1,-1 1,0-1,-1 0,0 0,1-1,6-14,0-1,-2 0,1-4,-2 4,1 0,1 0,6-7,-13 23,2-1,-1 1,1 0,0 1,0-1,1 1,-1 0,1 0,1 1,-1 0,0 0,5-2,20-6,1 2,-1 1,1 2,1 0,-1 3,1 1,25 0,-45 3,1 0,0 1,-1 1,1 0,-1 1,1 0,-1 1,0 0,0 1,-1 1,1 0,-1 1,-1 0,1 0,-1 2,9 7,-13-10,48 34,-51-37,0-1,1 1,-1-1,1 0,-1 0,1-1,0 0,0 0,-1 0,1 0,0-1,0 1,-3-1,-1 0,0-1,1 1,-1 0,0-1,1 1,-1-1,0 1,0-1,1 1,-1-1,0 0,0 1,0-1,0 0,0 0,0 0,0 0,0 0,0-1,13-27,-13 26,0-1,1 0,0 0,0 1,0-1,0 1,0 0,1-1,-1 1,27-27,-2-1,-1-2,-2 0,-1-2,2-6,13-36,-28 54,2 0,8-14,-8 21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29.10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3256 831,'-1'-2,"-1"1,1-1,-1 1,1 0,-1-1,1 1,-1 0,0 0,0 0,1 1,-1-1,0 0,0 1,0-1,0 1,0-1,0 1,0 0,0 0,0 0,-1 0,0 1,0 0,0 0,0 0,0 0,0 0,1 0,-1 1,0 0,1-1,-1 1,1 0,-3 2,-1 3,-1 0,1 1,1-1,-1 1,1 0,1 1,-1-1,-1 7,-6 21,10-27,-1 1,-1-1,1 1,-1-1,-1 0,0 0,0-1,-1 1,0-1,0 0,-7 5,4-5,-1 0,0-2,0 1,0-1,-1 0,0-1,0-1,-1 0,1 0,-1-1,0 0,0-1,0-1,0 0,0 0,0-1,0-1,0 0,0-1,-9-2,14 3,0 0,0-1,1 0,-1-1,0 1,1-1,-1-1,1 1,0-1,-2-2,4 3,1-1,0 1,0 0,0-1,0 0,0 0,1 0,0 0,0 0,0 0,0-1,1 1,0 0,-1-1,2 1,-1-3,-1-5,1 0,-2 1,0 0,0-1,-1 1,0 0,-4-5,7 12,-1 1,-1 0,1 0,0 0,-1 0,0 1,1-1,-1 1,0-1,0 1,-1 0,1 0,0 1,-1-1,1 1,-1-1,1 1,-1 0,0 0,0 1,1-1,-1 1,0 0,0 0,-2 0,-3 1,0 0,0 1,-1 0,1 1,0-1,0 2,-3 1,-61 33,66-34,-6 5,0 0,1 1,0 0,0 1,2 1,-1 0,-7 11,3-3,-2-1,-9 8,20-22,0 0,0 0,0-1,-1 0,0 0,0 0,0-1,0 0,-7 2,-5 0,0-2,0 0,0-1,-1-1,1-1,-7-1,12 1,-1-2,2 0,-1 0,0-2,0 0,1 0,0-1,0-1,0 0,8 4,1-1,0 0,0 0,0-1,1 1,-1-1,1 1,0-1,0 0,0-1,0 1,0-2,-3-8,0 0,1 0,-1-7,3 9,-1 1,0-1,0 1,-1 0,-1 1,-1-2,1 3,-1 0,0 1,-1-1,0 2,0-1,0 1,-1 1,0-1,-1 2,-6-4,-12-4,-1 1,-1 2,-4 0,27 8,-32-11,19 6,0 1,-1 0,1 2,-6-1,19 5,1-1,-1 1,0 0,1 1,-1 0,1 0,-1 0,1 0,0 1,-1 0,1 1,0 0,0-1,1 2,-5 2,-15 13,1 1,2 1,-5 6,11-10,0 0,-2-1,0-1,-1-1,0-1,-9 5,-9 2,26-13,-1 0,1-1,-1-1,0 0,-6 1,-26 5,0-3,-1-1,0-2,0-2,0-2,-1-3,-4-1,48 3,-1-1,1 1,-1-1,1 0,-1 1,1-1,-1 0,1 0,-1-1,1 1,0-1,0 1,0-1,0 1,0-1,0 0,0 0,1 0,-1 0,1 0,-1-1,1 1,0 0,0-1,0 1,0-1,0 1,0-1,1 1,-1-3,-1-9,1-1,0 1,1-1,1 1,1-6,0-7,1-11,0-42,-3 74,-1 0,1 0,-1 0,0 0,-1 0,1 1,-1-1,0 0,-1 1,1 0,-2-2,1 3,0 1,-1-1,1 1,-1 0,0 1,0-1,0 1,0-1,-1 1,1 0,0 1,-1-1,1 1,-1 0,0 0,1 0,-3 1,-17-3,0 2,-23 1,30 0,-12 0,9 0,-1 0,1 1,-3 2,18-3,0 1,0 0,1 1,-1-1,0 1,0 0,1 0,-1 1,1-1,-1 1,1 0,0 0,0 0,-1 3,-24 28,18-20,-1 0,0-1,-10 7,18-16,0-1,0 0,-1 0,1 0,-1-1,0 0,0 0,0 0,0 0,0-1,0 0,0 0,-1 0,0-1,4 1,0-1,1 0,-1 0,0 0,1 0,-1 0,1 0,-1-1,0 1,1 0,-1-1,1 1,-1-1,1 0,-1 0,1 1,-1-1,1 0,0 0,-1 0,1-1,0 1,1 0,-1 0,1 0,-1-1,1 1,0 0,-1 0,1-1,0 1,0 0,0-1,0 1,0 0,0-1,1 1,-1 0,0-1,0 1,1 0,0-1,2-6,1 0,0 0,0 0,1 1,0 0,5-5,45-68,-45 63,1 0,1 0,0 1,2 0,-1 1,2 1,0 0,7-4,-15 13,3 0,0-2,0 1,-1-1,0-1,0 0,-1 0,0-1,0 1,-1-2,0 1,1-3,-8 10,1 1,0-1,-1 0,1 1,-1-1,1 1,-1-1,0 0,0 1,0-1,0 0,0 1,0-1,0 0,0 1,-1-1,1 0,0 1,-1-1,0 1,1-1,-1 1,0-1,0 1,0 0,0-1,0 1,0 0,0-1,0 1,-1 0,1 0,0 0,-1 0,1 1,-1-1,0 0,-8-4,-1 0,1 1,-1 0,0 1,-4 0,-3-2,10 3,1-1,-1 1,1-1,0-1,0 0,0 1,0-2,1 1,0-1,0 0,0-1,-2-2,4 3,0-1,0 0,1 0,0 0,0-1,1 1,-1 0,1-1,1 0,-1 0,1 1,1-1,-1 0,1-3,-1-2,1 1,0-1,1 1,1-1,-1 1,2 0,2-8,-4 15,1 0,0 0,0 1,0-1,0 0,0 1,1 0,0-1,0 1,0 0,0 0,0 0,0 1,1-1,0 1,-1 0,1 0,0 0,0 1,0-1,0 1,1 0,0-1,1 0,0 1,0 0,0 0,0 0,0 1,0 0,0 0,0 0,0 1,0 0,0 0,0 1,-1-1,1 1,0 1,-1-1,1 1,-1 0,0 0,0 0,0 1,0 0,-1 0,0 0,1 0,-2 1,1 0,0 0,-1 0,0 0,0 0,0 1,0 0,-1 1,0-1,1 0,-2 1,1-1,-1 1,0 0,-1-1,1 1,-1 0,-1 0,1-1,-2 4,2-7,-1 1,0 0,-1-1,1 0,-1 1,1-1,-1 0,0 0,0 0,0 0,-1 0,1 0,-1 0,0-1,1 0,-1 1,0-1,-1 0,1 0,0-1,0 1,-1-1,0 1,-20 5,-1-2,1 0,-1-1,0-2,-1 0,-15 1,11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42.23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1 593,'27'8,"-8"0,-4-5,1-1,-1 0,0-1,1-1,-1-1,0 0,0 0,1-2,-1 0,-1 0,1-2,0 0,12-6,-18 7,-1-1,1 1,-1-1,-1-1,1 0,-1 0,0 0,0-1,-1 0,0 0,0-1,-1 1,0-1,0 0,0-1,-1 1,-1-1,0 0,0 0,0 0,-1 0,-1-1,1 0,1-41,3-27,-2 61,8-56,-12 66,1 1,-1 0,0-1,0 1,-1-1,0 1,0 0,0 0,-2-4,3 9,0 1,0-1,0 1,-1-1,1 1,0-1,0 1,0-1,0 1,-1-1,1 1,0-1,0 1,-1-1,1 1,0 0,-1-1,1 1,-1 0,1-1,0 1,-1 0,1-1,-1 1,1 0,-1 0,1 0,-1-1,1 1,-1 0,1 0,-1 0,1 0,-1 0,1 0,-1 0,1 0,-1 0,1 0,-1 0,1 0,-1 1,1-1,-1 0,1 0,-1 0,1 1,-1-1,1 0,-1 1,1-1,0 0,-1 1,1-1,0 0,-1 1,1-1,0 1,-1-1,1 1,0-1,0 1,0-1,-1 0,1 1,-15 34,11-20,1 1,0 0,1 0,1 1,1-1,0 0,1 0,1 0,0 1,1-2,1 1,2 4,-3-11,1 0,0 0,0-1,1 1,0-1,0 0,1 0,0-1,1 0,-1 0,1 0,1-1,-1 0,1 0,0-1,1 0,-1-1,1 1,0-2,0 1,2-1,26 7,1-1,0-3,0-1,0-1,1-3,-1-1,12-2,-45 2,0-1,0 0,0 0,0 0,-1-1,1 0,0 0,-1 0,1 0,-1-1,0 1,1-1,-1 0,-1 0,1-1,0 1,-1-1,0 0,1 0,1-4,3-7,1-1,-2-1,0 1,-1-1,0-5,13-33,-3 14,11-41,-23 65,0 0,-1 0,-1 0,-1-1,0 1,-1-7,-1 20,0 0,1 1,-1-1,0 1,-1-1,1 1,0 0,-1 0,0-1,0 1,0 0,0 1,0-1,-1 0,1 1,-1-1,0 1,0 0,0-1,0 2,0-1,0 0,0 0,-1 1,1 0,0 0,-1 0,1 0,-1 0,-2 1,-5-2,0 1,1 0,-1 0,0 1,1 1,-1 0,0 1,1 0,-1 0,-1 1,9-1,0-1,0 0,0 1,1 0,-1 0,0 0,1 0,-1 0,1 0,0 1,-1-1,1 1,0 0,1-1,-1 1,0 0,1 0,0 0,-1 0,1 0,0 2,-2 9,0 0,0 1,2 0,-1 4,0 5,-4 31,3 1,2 38,1-92,0 0,0 0,0 0,0 0,0-1,1 1,-1 0,0 0,1-1,-1 1,1 0,0 0,0-1,-1 1,1-1,0 1,0-1,1 1,-1-1,0 1,0-1,1 0,0 1,0-2,0 0,0 0,0 0,0 0,0 0,0 0,0-1,-1 1,1-1,0 1,0-1,0 0,0 0,0 0,-1 0,1 0,0 0,-1 0,1 0,-1-1,1 1,48-41,-37 30,-1 1,1 1,1 0,0 1,1 0,3-1,13-4,-2-2,1-1,-2-1,0-1,12-13,-17 12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5.15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4.22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6.79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6:59.78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1.421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3.81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4.7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6.94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7.34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7.745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8.11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0,'0'0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8.48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1,'-5'0,"-1"0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8.922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9.25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09.65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0.02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0 1,'0'0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0.41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48 11,'-4'0,"-6"0,-7-5,1-1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0.79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16 31,'0'-4,"-4"-2,-2-4,0-1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1.21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1,'-4'0,"-3"0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1.56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1,'0'4,"0"2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1.954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33 0,'-14'0,"-4"0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2.33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107 0,'-5'0,"-5"0,-7 0,1 0</inkml:trace>
  <inkml:trace contextRef="#ctx0" brushRef="#br0" timeOffset="1">1 0,'0'0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2.689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22 0,'-9'0,"-3"0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3.1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107 133,'-9'-9,"-3"-3</inkml:trace>
  <inkml:trace contextRef="#ctx0" brushRef="#br0" timeOffset="1">1 1,'0'0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3.50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133 1,'0'0</inkml:trace>
  <inkml:trace contextRef="#ctx0" brushRef="#br0" timeOffset="1">0 27,'0'9,"0"7,0 6,0 8,0-1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3.870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80 0,'0'5,"0"0</inkml:trace>
  <inkml:trace contextRef="#ctx0" brushRef="#br0" timeOffset="1">27 26,'-4'0,"-6"0,-2 0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4.22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174 193,'-14'0,"-8"0,-1 0</inkml:trace>
  <inkml:trace contextRef="#ctx0" brushRef="#br0" timeOffset="1">41 167,'0'-4,"0"-16,-9-13,-2-5,-1-1,3 7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4.58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54 54,'-4'-4,"-3"-2</inkml:trace>
  <inkml:trace contextRef="#ctx0" brushRef="#br0" timeOffset="1">1 0,'0'0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14.973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11 16,'0'-4,"-5"-2,-1 0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49.65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2627 190,'-1'-1,"1"0,0-1,-1 1,0 0,1 0,-1 0,0 0,0 0,1 0,-1 0,0 0,0 0,0 0,0 1,0-1,0 0,0 1,-1-1,1 0,0 1,0-1,0 1,-1 0,1 0,0-1,-1 1,1 0,0 0,-1 0,-2-1,1 1,-1 0,0-1,1 1,-1 0,0 1,1-1,-1 1,1 0,-1 0,0 1,0 0,1 1,0 0,0-1,0 1,0 1,0-1,0 0,1 1,0-1,0 1,0 0,0-1,0 1,1 0,-2 4,-1 7,0 1,1-1,-1 14,1-11,2 0,0 0,1 0,1 0,0 0,1 0,1 0,2 4,-3-17,0 1,0-1,0 0,0 0,1 0,0 0,0-1,0 1,1-1,-1 1,1-1,0 0,0-1,1 1,-1-1,1 0,0 0,-1 0,1-1,1 1,-1-1,0 0,0-1,1 1,-1-1,1 0,-1-1,3 1,1 0,0-1,-1 0,1 0,0-1,-1 0,1 0,-1-1,1 0,-1-1,5-2,-9 3,0 0,0 0,0 0,-1-1,1 0,-1 0,0 0,1 0,-1 0,-1 0,1-1,0 0,-1 1,0-1,0 0,0 0,0 0,0 0,-1-1,0 1,1-3,2-16,-1 0,-1 0,-1 0,-1 0,-1-1,-1 1,-2-8,1 14,-1 0,0 1,-1-1,-1 1,-1 1,0-1,-1 1,-1 0,0 1,-4-4,7 10,0 0,-1 1,0 0,0 0,0 1,0 0,-1 0,0 1,-8-4,11 7,0 0,1 1,-1-1,0 1,0 0,0 1,-1-1,1 1,0 0,0 0,0 1,0-1,0 1,0 0,0 1,0-1,0 1,1 0,-3 1,-17 10,1 0,0 2,-17 15,12-10,-1 0,-1-1,9-9,1-1,-1-1,0-1,-1 0,0-2,-14 2,29-6,0 0,0 1,0 0,0 0,1 1,-1 0,1 0,-1 1,-4 3,8-5,0 1,1 0,-1 0,1 0,-1 0,1 0,0 1,0-1,0 1,1-1,-1 1,1 0,0 0,0 0,0-1,0 1,1 0,0 4,-1 20,2 1,1-1,1 4,0-5,-1 0,-1 0,-2 17,0-41,1 0,-1 1,1-1,-1 0,0 1,0-1,-1 0,1 0,-1 0,0 0,1 0,-1-1,0 1,-1 0,1-1,0 1,-1-1,1 0,-1 0,0 0,0 0,0 0,-8 3,0 0,-1-1,1 0,-1-1,-7 1,-14 4,-3 2,0-2,0-1,-1-2,1-1,-1-2,-20-3,54 1,0 0,0 0,0-1,1 0,-1 1,0-1,0 0,1 0,-1 0,0-1,1 1,-1-1,1 1,0-1,0 0,-1 0,1 0,0 0,0 0,1-1,-1 1,0-1,1 1,0-1,-1 1,1-1,0 0,0 1,1-1,-1 0,1 0,-1 0,1 0,0-1,-1-11,1 0,0-1,1 1,1-1,1 1,0-1,9-44,10-26,-15 66,0 0,1 0,1 0,1 1,0 0,2 0,-9 15,1 0,-1 0,1 0,0 0,0 0,1 1,-1 0,1 0,-1 0,1 0,0 1,0 0,0 0,0 0,1 1,0-1,-3 2,0-1,0 1,-1 0,1 0,0 0,0 0,-1 0,1 0,0 1,0 0,-1-1,1 1,0 0,-1 0,1 0,-1 1,1-1,-1 1,0-1,0 1,1 0,-1 0,0 0,-1 0,1 0,0 0,-1 0,1 1,-1-1,1 1,0 1,1 3,-1 0,1 0,-1 0,0 1,-1-1,0 0,0 1,0-1,-1 1,0-1,-1 1,1-1,-2 2,1-4,0-1,0 0,-1 0,0 1,0-1,0 0,0-1,0 1,-1 0,0-1,0 1,0-1,0 0,0 0,-1 0,1 0,-1-1,0 1,1-1,-1 0,-1 0,-3 1,-14 4,-1-1,-1-1,1 0,-1-2,1-1,-1-1,-39-1,-43-5,91 4,0-2,0 0,1 0,-1-2,1 0,0 0,-12-7,-13-9,-35-26,46 28,22 15,0 0,1 0,0-1,0 0,0 0,0 0,1-1,0 1,0-1,0 0,1 0,0 0,0-1,0 1,1-1,0 0,0 0,1 1,0-1,0-7,0 6,2-1,-1 1,1-1,0 1,1-1,0 1,1 0,-1 0,1 0,1 0,0 0,0 1,0 0,1-1,0 2,0-1,1 1,-2 2,0 0,0 0,1 1,-1 0,1 0,0 0,0 0,0 1,0 0,0 0,1 0,-1 1,1 0,-1 0,1 0,-1 1,1-1,-1 1,1 1,-1-1,1 1,-1 0,1 0,-1 1,1-1,-1 1,0 0,0 1,0-1,0 1,0 0,-1 0,1 1,-1-1,0 1,0 0,0 0,-1 1,1-1,-1 1,0-1,-1 1,1 0,-1 0,2 5,2 17,-2 0,-1 0,-2 0,0 0,-2 1,0-1,-5 15,6-37,-1 0,0 0,0 0,-1 0,0 0,1-1,-2 1,1 0,0-1,-1 1,0-1,0 0,0 0,-1 0,1-1,-2 2,-3 1,1-1,-1 0,0 0,0-1,0 0,-1 0,1-1,-9 3,-12 0,0 0,0-2,0-2,0 0,-9-2,6 2,27 3,19 3,-8-6,1 2,-1-1,0 1,0 0,0 0,-1 0,1 1,-1 0,0 0,1 3,-4-7,-1 1,0-1,0 0,-1 1,1 0,0-1,0 1,-1-1,1 1,-1 0,1-1,-1 1,0 0,0-1,0 1,0 0,0 0,0-1,0 1,-1 0,0 0,0 0,0-1,0 1,0-1,0 1,0-1,-1 1,1-1,0 0,-1 1,1-1,-1 0,0 0,1 0,-1 0,0-1,0 1,1 0,-1-1,-1 1,-10 3,-1-1,1 0,-1-1,1-1,-1 0,1-1,-1 0,0-1,1-1,-1 0,-3-2,16 4,0 0,0 0,0-1,0 1,0-1,0 1,0-1,0 1,0-1,0 0,0 1,0-1,0 0,0 0,1 0,-1 0,0 0,1 0,0 1,-1-1,1 0,0 1,0-1,0 1,0-1,0 0,0 1,0-1,1 0,-1 1,0-1,0 1,0-1,1 1,-1-1,0 0,0 1,1-1,-1 1,0-1,1 1,3-5,1 1,-1 0,1 0,0 0,0 1,0-1,10-6,-13 8,1-1,0 1,-1-1,0 1,1-1,-1 0,0 0,0 0,-1 0,1 0,-1 0,1-1,-1 1,0-1,0 1,-1-1,1 1,-1-1,1 1,-1-2,-1 0,0 0,0 0,0 1,-1-1,0 1,0-1,0 1,0 0,0 0,-1 0,0 0,0 0,-2-2,-12-10,0 0,-1 2,-1 0,0 1,-14-7,10 8,0 0,-1 1,0 2,0 0,-1 2,-1 0,1 2,-1 1,0 1,0 1,-13 1,36 1,1 0,0 1,0-1,0 0,0 1,-1-1,1 1,0-1,0 1,0 0,0 0,0 0,1 0,-1 0,0 1,0-1,1 1,-1-1,1 1,-1-1,0 3,-1 1,0 1,0-1,1 1,0 0,0 0,0 5,1-6,-1 1,1-1,-1 1,0-1,0 0,0 0,-1 0,0 0,-3 4,1-5,1 0,-1 0,0-1,0 0,-1 0,1 0,-1 0,1-1,-1 0,0 0,0 0,0-1,0 0,0 0,0-1,-3 1,-11-1,1 0,-1-2,1 0,-10-2,-32-9,0-3,-8-5,11 2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51.65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2 26,'-1'24,"1"-14,-1 0,2-1,-1 1,1 0,1 0,0-1,0 1,-1-7,1 0,-1 0,1 0,0 0,0 0,0 0,0 0,1 0,-1-1,1 0,-1 1,1-1,0 0,0 0,0 0,0-1,0 1,0-1,1 1,-1-1,3 0,19 4,1-1,0-1,-1-1,1-2,0 0,0-2,7-1,-31 2,17-2,0 0,0-2,0-1,-1 0,0-1,0-1,0-1,-1 0,-1-1,0-1,0-1,7-6,-20 15,0 0,0 0,0 0,0-1,-1 1,0-1,1 1,-1-1,0 0,0-2,-1 5,-1 0,0-1,0 1,0 0,0 0,0 0,0 0,0-1,0 1,0 0,-1 0,1 0,0 0,-1 0,1-1,-1 1,1 0,-1 0,1 0,-1 0,0 0,0 0,1 1,-1-1,0 0,0 0,0 1,0-1,0 0,0 1,0-1,0 1,0-1,0 1,0-1,-1 1,1 0,0 0,-1-1,0 0,0 1,1-1,-1 1,0-1,0 1,0 0,0 0,0 0,0 0,0 0,0 0,0 0,0 1,0-1,0 1,1-1,-1 1,0 0,0 0,1 0,-1 0,0 0,1 0,-1 0,1 0,-1 1,0 0,0 1,1-1,-1 1,1-1,0 1,-1 0,1 0,1 0,-1 0,0 0,1 0,-1 0,1 0,0 0,0 0,0 0,0 0,1 0,-1 0,2 2,2 9,0 0,1-1,1 1,1-1,0 0,0-1,1 0,1 0,0 0,1-1,0-1,0 0,1 0,0-1,1 0,7 3,3 2,1-2,0 0,1-2,0 0,0-2,1 0,1-2,23 3,-37-7,1-1,-1 0,0-1,0 0,1-1,-1 0,0-1,0-1,2 0,-10 2,0-1,0 1,0-1,0 0,0 0,-1 0,1-1,-1 1,1-1,-1 0,0 0,0 0,0 0,-1 0,1-1,-1 0,1 1,-1-1,0 0,-1 0,1 0,-1 0,0 0,0 0,0 0,0-1,0 0,-1-11,0 1,0-1,-4-14,3 21,-1-1,1 0,1 0,0 0,0 1,1-1,0 0,1 0,0 1,1-1,0-1,12-19,1 1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0-10-21T14:37:55.168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505 408,'-9'0,"0"0,0-1,0 0,1 0,-1-1,0 0,1-1,0 0,-1 0,1-1,1 0,-1 0,0 0,1-1,0-1,0 1,-1-3,-28-25,3-2,0-2,2-1,-12-23,-9-8,46 62,0 1,-1 0,0 1,0-1,0 1,0 1,-1-1,0 1,1 1,-9-3,-6-4,1-1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8EA9-912F-465D-85D3-9622737BE5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AD1E0-F330-4B89-8898-2DBDCB0B3F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FF23F-AE25-4854-908D-52B913ACE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57D2C-29CA-47A8-859A-204C6CBCB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6997D-1F56-43A6-9BA3-0F4023EA6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372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FFD4-CE8A-4A96-9EEF-C01338E5C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D9810-56F6-42F0-93FD-3A5CDFEEA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8410F-2267-4007-A8B5-F64C87D26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74242-DBD9-4287-86E0-110D1C5F6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28FD7-DC30-459B-BBA2-D7529C90D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2195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CF8D6-26C7-40EF-97FA-C8504927F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9EAB7-7493-46DB-B8A8-9306977EEA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A9F4D-9714-4441-96A7-724639FC7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D2809-08D7-4FF6-90AF-E4A3F2A0F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4D97E-6AF1-4B0C-ABF1-71C6DCACD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879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12165-50B6-4FA5-B35A-6A2C878B6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6B712-174C-4FF8-AD46-EBF5F364AB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430172-1376-42E6-A04D-03204D375C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071464-9790-42D3-8FB5-1C9991970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280DD2-4BE5-41BC-BB74-46C9AE0594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B3A9D-789B-4FCD-B481-9D8471E84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4052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62E9E-A421-4593-B37A-EE4E3B586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17F7A-D3B1-4E63-AFE3-E0BE5F6F06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2F596A-DE73-43B5-A040-CD757EBD50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9CD1ED-5D0B-4D9F-BCFF-2BAD39AEA4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2ECEB3-EFC4-4D5E-B59E-DE2E9F7E38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28822A-0F64-49D2-B11B-EE4A62BDE0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503193-6535-496D-B0D6-C6637816D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B6BA29-29D2-4C2B-B9AF-66C1646BB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811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3528D-D56B-4FFB-80DB-0841EC66C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F7BD58-38CC-4CD2-B24A-160AF6D226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4BFD53-FBBA-4A89-95BC-38573BCB3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5C5A81-3B89-4942-A491-69EBB7C17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839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D325AC-E221-411E-828A-4130BB545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AE408B-BF89-465C-AA3D-5292ADE34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73508-1963-4B43-944B-BC470384A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842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22E34-90BA-4467-8CEC-62F5054DB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7384B-2724-4BED-BC51-BB01AAB49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2C1C5D-FFFF-4AEF-96D9-9C0E1CA949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7B6E19-FD25-4F4C-831A-046D7A7C5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05A59-3D51-47FC-92AE-93F4A4662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6D3DA-33F9-4C5E-8974-EA638A566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8148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037BC-E729-4944-9686-5196AE96E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3A5601-C733-4CD9-857D-A7E049D016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CB8BA-3F10-4EF5-AFBA-49795C1762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E61ACB-7D58-45C7-B582-B895A91FD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EB7011-C676-4450-B2F3-2E2BE025D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B5A6BB-9A69-4972-BDD9-AEF9F3FB9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992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AF920-9B58-4E50-B52C-22876BE9A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15DADE-0252-406C-BA9C-275000CE3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05EFB-E7E1-4686-8661-5673B9F14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F0485-5D74-48BF-BE97-349C09591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BAB8C-AA58-4AD5-8DD2-7DCC960C6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056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59CD7B-24CF-44A5-B95B-F35686B8BC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712C14-E451-4818-8F30-24DC9E1718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3CBB6-E32C-41EB-A4C0-EBF677FB0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E1F36B-7210-40D3-AB11-9B72DAE22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3C778-0656-49FC-817D-2A576276F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06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26DAFF-BBE4-4DDB-9DE2-A45103B397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914EAF-4DA6-438D-AA74-34169D15FB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45170-F1DD-4CDB-9466-DFC74AE771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45451-8016-46E9-8EE5-E544D571560F}" type="datetimeFigureOut">
              <a:rPr lang="en-GB" smtClean="0"/>
              <a:t>26/01/2022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A428D-14D5-4D63-B1D6-12536E626A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4881D-C82E-461E-AA96-979E9E2FE0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F3629-8B92-4562-8B08-4C70685E600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077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jpg"/><Relationship Id="rId7" Type="http://schemas.openxmlformats.org/officeDocument/2006/relationships/hyperlink" Target="https://www.aliem.com/2016/em-match-advice-reflect-2016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sv.wiktionary.org/wiki/kvitto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s://sv.wiktionary.org/wiki/kvitto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uk.wikipedia.org/wiki/%D0%9F%27%D1%8F%D1%82%D1%8C_%D0%BF%D0%B5%D0%BD%D1%81%D1%96%D0%B2" TargetMode="External"/><Relationship Id="rId3" Type="http://schemas.openxmlformats.org/officeDocument/2006/relationships/image" Target="../media/image7.jpg"/><Relationship Id="rId7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fgss.com/thread11407.html" TargetMode="External"/><Relationship Id="rId5" Type="http://schemas.openxmlformats.org/officeDocument/2006/relationships/image" Target="../media/image8.jpg"/><Relationship Id="rId10" Type="http://schemas.openxmlformats.org/officeDocument/2006/relationships/hyperlink" Target="http://vengoadesvirtuar.blogspot.com/" TargetMode="External"/><Relationship Id="rId4" Type="http://schemas.openxmlformats.org/officeDocument/2006/relationships/hyperlink" Target="https://www.flickr.com/photos/aderowbotham/55733411" TargetMode="External"/><Relationship Id="rId9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13.xml"/><Relationship Id="rId21" Type="http://schemas.openxmlformats.org/officeDocument/2006/relationships/customXml" Target="../ink/ink9.xml"/><Relationship Id="rId42" Type="http://schemas.openxmlformats.org/officeDocument/2006/relationships/customXml" Target="../ink/ink27.xml"/><Relationship Id="rId47" Type="http://schemas.openxmlformats.org/officeDocument/2006/relationships/customXml" Target="../ink/ink31.xml"/><Relationship Id="rId63" Type="http://schemas.openxmlformats.org/officeDocument/2006/relationships/customXml" Target="../ink/ink46.xml"/><Relationship Id="rId68" Type="http://schemas.openxmlformats.org/officeDocument/2006/relationships/image" Target="../media/image27.png"/><Relationship Id="rId84" Type="http://schemas.openxmlformats.org/officeDocument/2006/relationships/customXml" Target="../ink/ink64.xml"/><Relationship Id="rId89" Type="http://schemas.openxmlformats.org/officeDocument/2006/relationships/customXml" Target="../ink/ink67.xml"/><Relationship Id="rId112" Type="http://schemas.openxmlformats.org/officeDocument/2006/relationships/customXml" Target="../ink/ink79.xml"/><Relationship Id="rId16" Type="http://schemas.openxmlformats.org/officeDocument/2006/relationships/customXml" Target="../ink/ink5.xml"/><Relationship Id="rId107" Type="http://schemas.openxmlformats.org/officeDocument/2006/relationships/image" Target="../media/image38.png"/><Relationship Id="rId11" Type="http://schemas.openxmlformats.org/officeDocument/2006/relationships/customXml" Target="../ink/ink2.xml"/><Relationship Id="rId32" Type="http://schemas.openxmlformats.org/officeDocument/2006/relationships/customXml" Target="../ink/ink18.xml"/><Relationship Id="rId37" Type="http://schemas.openxmlformats.org/officeDocument/2006/relationships/customXml" Target="../ink/ink23.xml"/><Relationship Id="rId53" Type="http://schemas.openxmlformats.org/officeDocument/2006/relationships/customXml" Target="../ink/ink37.xml"/><Relationship Id="rId58" Type="http://schemas.openxmlformats.org/officeDocument/2006/relationships/customXml" Target="../ink/ink42.xml"/><Relationship Id="rId74" Type="http://schemas.openxmlformats.org/officeDocument/2006/relationships/customXml" Target="../ink/ink54.xml"/><Relationship Id="rId79" Type="http://schemas.openxmlformats.org/officeDocument/2006/relationships/customXml" Target="../ink/ink59.xml"/><Relationship Id="rId102" Type="http://schemas.openxmlformats.org/officeDocument/2006/relationships/customXml" Target="../ink/ink74.xml"/><Relationship Id="rId5" Type="http://schemas.openxmlformats.org/officeDocument/2006/relationships/image" Target="../media/image14.png"/><Relationship Id="rId90" Type="http://schemas.openxmlformats.org/officeDocument/2006/relationships/customXml" Target="../ink/ink68.xml"/><Relationship Id="rId95" Type="http://schemas.openxmlformats.org/officeDocument/2006/relationships/image" Target="../media/image32.png"/><Relationship Id="rId22" Type="http://schemas.openxmlformats.org/officeDocument/2006/relationships/customXml" Target="../ink/ink10.xml"/><Relationship Id="rId27" Type="http://schemas.openxmlformats.org/officeDocument/2006/relationships/customXml" Target="../ink/ink14.xml"/><Relationship Id="rId43" Type="http://schemas.openxmlformats.org/officeDocument/2006/relationships/customXml" Target="../ink/ink28.xml"/><Relationship Id="rId48" Type="http://schemas.openxmlformats.org/officeDocument/2006/relationships/customXml" Target="../ink/ink32.xml"/><Relationship Id="rId64" Type="http://schemas.openxmlformats.org/officeDocument/2006/relationships/image" Target="../media/image25.png"/><Relationship Id="rId69" Type="http://schemas.openxmlformats.org/officeDocument/2006/relationships/customXml" Target="../ink/ink49.xml"/><Relationship Id="rId113" Type="http://schemas.openxmlformats.org/officeDocument/2006/relationships/image" Target="../media/image41.png"/><Relationship Id="rId80" Type="http://schemas.openxmlformats.org/officeDocument/2006/relationships/customXml" Target="../ink/ink60.xml"/><Relationship Id="rId85" Type="http://schemas.openxmlformats.org/officeDocument/2006/relationships/image" Target="../media/image28.png"/><Relationship Id="rId12" Type="http://schemas.openxmlformats.org/officeDocument/2006/relationships/image" Target="../media/image170.png"/><Relationship Id="rId17" Type="http://schemas.openxmlformats.org/officeDocument/2006/relationships/customXml" Target="../ink/ink6.xml"/><Relationship Id="rId33" Type="http://schemas.openxmlformats.org/officeDocument/2006/relationships/customXml" Target="../ink/ink19.xml"/><Relationship Id="rId38" Type="http://schemas.openxmlformats.org/officeDocument/2006/relationships/customXml" Target="../ink/ink24.xml"/><Relationship Id="rId59" Type="http://schemas.openxmlformats.org/officeDocument/2006/relationships/customXml" Target="../ink/ink43.xml"/><Relationship Id="rId103" Type="http://schemas.openxmlformats.org/officeDocument/2006/relationships/image" Target="../media/image36.png"/><Relationship Id="rId108" Type="http://schemas.openxmlformats.org/officeDocument/2006/relationships/customXml" Target="../ink/ink77.xml"/><Relationship Id="rId54" Type="http://schemas.openxmlformats.org/officeDocument/2006/relationships/customXml" Target="../ink/ink38.xml"/><Relationship Id="rId70" Type="http://schemas.openxmlformats.org/officeDocument/2006/relationships/customXml" Target="../ink/ink50.xml"/><Relationship Id="rId75" Type="http://schemas.openxmlformats.org/officeDocument/2006/relationships/customXml" Target="../ink/ink55.xml"/><Relationship Id="rId91" Type="http://schemas.openxmlformats.org/officeDocument/2006/relationships/image" Target="../media/image30.png"/><Relationship Id="rId96" Type="http://schemas.openxmlformats.org/officeDocument/2006/relationships/customXml" Target="../ink/ink7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5" Type="http://schemas.openxmlformats.org/officeDocument/2006/relationships/customXml" Target="../ink/ink4.xml"/><Relationship Id="rId23" Type="http://schemas.openxmlformats.org/officeDocument/2006/relationships/image" Target="../media/image20.png"/><Relationship Id="rId28" Type="http://schemas.openxmlformats.org/officeDocument/2006/relationships/customXml" Target="../ink/ink15.xml"/><Relationship Id="rId36" Type="http://schemas.openxmlformats.org/officeDocument/2006/relationships/customXml" Target="../ink/ink22.xml"/><Relationship Id="rId49" Type="http://schemas.openxmlformats.org/officeDocument/2006/relationships/customXml" Target="../ink/ink33.xml"/><Relationship Id="rId57" Type="http://schemas.openxmlformats.org/officeDocument/2006/relationships/customXml" Target="../ink/ink41.xml"/><Relationship Id="rId106" Type="http://schemas.openxmlformats.org/officeDocument/2006/relationships/customXml" Target="../ink/ink76.xml"/><Relationship Id="rId114" Type="http://schemas.openxmlformats.org/officeDocument/2006/relationships/image" Target="../media/image16.png"/><Relationship Id="rId10" Type="http://schemas.openxmlformats.org/officeDocument/2006/relationships/image" Target="../media/image160.png"/><Relationship Id="rId31" Type="http://schemas.openxmlformats.org/officeDocument/2006/relationships/customXml" Target="../ink/ink17.xml"/><Relationship Id="rId44" Type="http://schemas.openxmlformats.org/officeDocument/2006/relationships/customXml" Target="../ink/ink29.xml"/><Relationship Id="rId52" Type="http://schemas.openxmlformats.org/officeDocument/2006/relationships/customXml" Target="../ink/ink36.xml"/><Relationship Id="rId60" Type="http://schemas.openxmlformats.org/officeDocument/2006/relationships/customXml" Target="../ink/ink44.xml"/><Relationship Id="rId65" Type="http://schemas.openxmlformats.org/officeDocument/2006/relationships/customXml" Target="../ink/ink47.xml"/><Relationship Id="rId73" Type="http://schemas.openxmlformats.org/officeDocument/2006/relationships/customXml" Target="../ink/ink53.xml"/><Relationship Id="rId78" Type="http://schemas.openxmlformats.org/officeDocument/2006/relationships/customXml" Target="../ink/ink58.xml"/><Relationship Id="rId81" Type="http://schemas.openxmlformats.org/officeDocument/2006/relationships/customXml" Target="../ink/ink61.xml"/><Relationship Id="rId86" Type="http://schemas.openxmlformats.org/officeDocument/2006/relationships/customXml" Target="../ink/ink65.xml"/><Relationship Id="rId94" Type="http://schemas.openxmlformats.org/officeDocument/2006/relationships/customXml" Target="../ink/ink70.xml"/><Relationship Id="rId99" Type="http://schemas.openxmlformats.org/officeDocument/2006/relationships/image" Target="../media/image34.png"/><Relationship Id="rId101" Type="http://schemas.openxmlformats.org/officeDocument/2006/relationships/image" Target="../media/image35.png"/><Relationship Id="rId4" Type="http://schemas.openxmlformats.org/officeDocument/2006/relationships/image" Target="../media/image13.png"/><Relationship Id="rId13" Type="http://schemas.openxmlformats.org/officeDocument/2006/relationships/customXml" Target="../ink/ink3.xml"/><Relationship Id="rId18" Type="http://schemas.openxmlformats.org/officeDocument/2006/relationships/customXml" Target="../ink/ink7.xml"/><Relationship Id="rId39" Type="http://schemas.openxmlformats.org/officeDocument/2006/relationships/customXml" Target="../ink/ink25.xml"/><Relationship Id="rId109" Type="http://schemas.openxmlformats.org/officeDocument/2006/relationships/image" Target="../media/image39.png"/><Relationship Id="rId34" Type="http://schemas.openxmlformats.org/officeDocument/2006/relationships/customXml" Target="../ink/ink20.xml"/><Relationship Id="rId50" Type="http://schemas.openxmlformats.org/officeDocument/2006/relationships/customXml" Target="../ink/ink34.xml"/><Relationship Id="rId55" Type="http://schemas.openxmlformats.org/officeDocument/2006/relationships/customXml" Target="../ink/ink39.xml"/><Relationship Id="rId76" Type="http://schemas.openxmlformats.org/officeDocument/2006/relationships/customXml" Target="../ink/ink56.xml"/><Relationship Id="rId97" Type="http://schemas.openxmlformats.org/officeDocument/2006/relationships/image" Target="../media/image33.png"/><Relationship Id="rId104" Type="http://schemas.openxmlformats.org/officeDocument/2006/relationships/customXml" Target="../ink/ink75.xml"/><Relationship Id="rId7" Type="http://schemas.openxmlformats.org/officeDocument/2006/relationships/customXml" Target="../ink/ink1.xml"/><Relationship Id="rId71" Type="http://schemas.openxmlformats.org/officeDocument/2006/relationships/customXml" Target="../ink/ink51.xml"/><Relationship Id="rId92" Type="http://schemas.openxmlformats.org/officeDocument/2006/relationships/customXml" Target="../ink/ink69.xml"/><Relationship Id="rId2" Type="http://schemas.openxmlformats.org/officeDocument/2006/relationships/image" Target="../media/image11.png"/><Relationship Id="rId29" Type="http://schemas.openxmlformats.org/officeDocument/2006/relationships/image" Target="../media/image21.png"/><Relationship Id="rId24" Type="http://schemas.openxmlformats.org/officeDocument/2006/relationships/customXml" Target="../ink/ink11.xml"/><Relationship Id="rId40" Type="http://schemas.openxmlformats.org/officeDocument/2006/relationships/image" Target="../media/image22.png"/><Relationship Id="rId45" Type="http://schemas.openxmlformats.org/officeDocument/2006/relationships/image" Target="../media/image23.png"/><Relationship Id="rId66" Type="http://schemas.openxmlformats.org/officeDocument/2006/relationships/image" Target="../media/image26.png"/><Relationship Id="rId87" Type="http://schemas.openxmlformats.org/officeDocument/2006/relationships/image" Target="../media/image29.png"/><Relationship Id="rId110" Type="http://schemas.openxmlformats.org/officeDocument/2006/relationships/customXml" Target="../ink/ink78.xml"/><Relationship Id="rId115" Type="http://schemas.openxmlformats.org/officeDocument/2006/relationships/image" Target="../media/image17.png"/><Relationship Id="rId61" Type="http://schemas.openxmlformats.org/officeDocument/2006/relationships/customXml" Target="../ink/ink45.xml"/><Relationship Id="rId82" Type="http://schemas.openxmlformats.org/officeDocument/2006/relationships/customXml" Target="../ink/ink62.xml"/><Relationship Id="rId19" Type="http://schemas.openxmlformats.org/officeDocument/2006/relationships/customXml" Target="../ink/ink8.xml"/><Relationship Id="rId14" Type="http://schemas.openxmlformats.org/officeDocument/2006/relationships/image" Target="../media/image180.png"/><Relationship Id="rId30" Type="http://schemas.openxmlformats.org/officeDocument/2006/relationships/customXml" Target="../ink/ink16.xml"/><Relationship Id="rId35" Type="http://schemas.openxmlformats.org/officeDocument/2006/relationships/customXml" Target="../ink/ink21.xml"/><Relationship Id="rId56" Type="http://schemas.openxmlformats.org/officeDocument/2006/relationships/customXml" Target="../ink/ink40.xml"/><Relationship Id="rId77" Type="http://schemas.openxmlformats.org/officeDocument/2006/relationships/customXml" Target="../ink/ink57.xml"/><Relationship Id="rId100" Type="http://schemas.openxmlformats.org/officeDocument/2006/relationships/customXml" Target="../ink/ink73.xml"/><Relationship Id="rId105" Type="http://schemas.openxmlformats.org/officeDocument/2006/relationships/image" Target="../media/image37.png"/><Relationship Id="rId51" Type="http://schemas.openxmlformats.org/officeDocument/2006/relationships/customXml" Target="../ink/ink35.xml"/><Relationship Id="rId72" Type="http://schemas.openxmlformats.org/officeDocument/2006/relationships/customXml" Target="../ink/ink52.xml"/><Relationship Id="rId93" Type="http://schemas.openxmlformats.org/officeDocument/2006/relationships/image" Target="../media/image31.png"/><Relationship Id="rId98" Type="http://schemas.openxmlformats.org/officeDocument/2006/relationships/customXml" Target="../ink/ink72.xml"/><Relationship Id="rId3" Type="http://schemas.openxmlformats.org/officeDocument/2006/relationships/image" Target="../media/image12.png"/><Relationship Id="rId25" Type="http://schemas.openxmlformats.org/officeDocument/2006/relationships/customXml" Target="../ink/ink12.xml"/><Relationship Id="rId46" Type="http://schemas.openxmlformats.org/officeDocument/2006/relationships/customXml" Target="../ink/ink30.xml"/><Relationship Id="rId67" Type="http://schemas.openxmlformats.org/officeDocument/2006/relationships/customXml" Target="../ink/ink48.xml"/><Relationship Id="rId20" Type="http://schemas.openxmlformats.org/officeDocument/2006/relationships/image" Target="../media/image19.png"/><Relationship Id="rId41" Type="http://schemas.openxmlformats.org/officeDocument/2006/relationships/customXml" Target="../ink/ink26.xml"/><Relationship Id="rId62" Type="http://schemas.openxmlformats.org/officeDocument/2006/relationships/image" Target="../media/image24.png"/><Relationship Id="rId83" Type="http://schemas.openxmlformats.org/officeDocument/2006/relationships/customXml" Target="../ink/ink63.xml"/><Relationship Id="rId88" Type="http://schemas.openxmlformats.org/officeDocument/2006/relationships/customXml" Target="../ink/ink66.xml"/><Relationship Id="rId111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26" Type="http://schemas.openxmlformats.org/officeDocument/2006/relationships/customXml" Target="../ink/ink92.xml"/><Relationship Id="rId21" Type="http://schemas.openxmlformats.org/officeDocument/2006/relationships/customXml" Target="../ink/ink88.xml"/><Relationship Id="rId42" Type="http://schemas.openxmlformats.org/officeDocument/2006/relationships/customXml" Target="../ink/ink106.xml"/><Relationship Id="rId47" Type="http://schemas.openxmlformats.org/officeDocument/2006/relationships/customXml" Target="../ink/ink110.xml"/><Relationship Id="rId63" Type="http://schemas.openxmlformats.org/officeDocument/2006/relationships/customXml" Target="../ink/ink125.xml"/><Relationship Id="rId68" Type="http://schemas.openxmlformats.org/officeDocument/2006/relationships/image" Target="../media/image27.png"/><Relationship Id="rId84" Type="http://schemas.openxmlformats.org/officeDocument/2006/relationships/customXml" Target="../ink/ink143.xml"/><Relationship Id="rId89" Type="http://schemas.openxmlformats.org/officeDocument/2006/relationships/customXml" Target="../ink/ink146.xml"/><Relationship Id="rId112" Type="http://schemas.openxmlformats.org/officeDocument/2006/relationships/customXml" Target="../ink/ink158.xml"/><Relationship Id="rId16" Type="http://schemas.openxmlformats.org/officeDocument/2006/relationships/customXml" Target="../ink/ink84.xml"/><Relationship Id="rId107" Type="http://schemas.openxmlformats.org/officeDocument/2006/relationships/image" Target="../media/image38.png"/><Relationship Id="rId11" Type="http://schemas.openxmlformats.org/officeDocument/2006/relationships/customXml" Target="../ink/ink81.xml"/><Relationship Id="rId32" Type="http://schemas.openxmlformats.org/officeDocument/2006/relationships/customXml" Target="../ink/ink97.xml"/><Relationship Id="rId37" Type="http://schemas.openxmlformats.org/officeDocument/2006/relationships/customXml" Target="../ink/ink102.xml"/><Relationship Id="rId53" Type="http://schemas.openxmlformats.org/officeDocument/2006/relationships/customXml" Target="../ink/ink116.xml"/><Relationship Id="rId58" Type="http://schemas.openxmlformats.org/officeDocument/2006/relationships/customXml" Target="../ink/ink121.xml"/><Relationship Id="rId74" Type="http://schemas.openxmlformats.org/officeDocument/2006/relationships/customXml" Target="../ink/ink133.xml"/><Relationship Id="rId79" Type="http://schemas.openxmlformats.org/officeDocument/2006/relationships/customXml" Target="../ink/ink138.xml"/><Relationship Id="rId102" Type="http://schemas.openxmlformats.org/officeDocument/2006/relationships/customXml" Target="../ink/ink153.xml"/><Relationship Id="rId5" Type="http://schemas.openxmlformats.org/officeDocument/2006/relationships/image" Target="../media/image12.png"/><Relationship Id="rId90" Type="http://schemas.openxmlformats.org/officeDocument/2006/relationships/customXml" Target="../ink/ink147.xml"/><Relationship Id="rId95" Type="http://schemas.openxmlformats.org/officeDocument/2006/relationships/image" Target="../media/image32.png"/><Relationship Id="rId22" Type="http://schemas.openxmlformats.org/officeDocument/2006/relationships/customXml" Target="../ink/ink89.xml"/><Relationship Id="rId27" Type="http://schemas.openxmlformats.org/officeDocument/2006/relationships/customXml" Target="../ink/ink93.xml"/><Relationship Id="rId43" Type="http://schemas.openxmlformats.org/officeDocument/2006/relationships/customXml" Target="../ink/ink107.xml"/><Relationship Id="rId48" Type="http://schemas.openxmlformats.org/officeDocument/2006/relationships/customXml" Target="../ink/ink111.xml"/><Relationship Id="rId64" Type="http://schemas.openxmlformats.org/officeDocument/2006/relationships/image" Target="../media/image25.png"/><Relationship Id="rId69" Type="http://schemas.openxmlformats.org/officeDocument/2006/relationships/customXml" Target="../ink/ink128.xml"/><Relationship Id="rId113" Type="http://schemas.openxmlformats.org/officeDocument/2006/relationships/image" Target="../media/image41.png"/><Relationship Id="rId80" Type="http://schemas.openxmlformats.org/officeDocument/2006/relationships/customXml" Target="../ink/ink139.xml"/><Relationship Id="rId85" Type="http://schemas.openxmlformats.org/officeDocument/2006/relationships/image" Target="../media/image28.png"/><Relationship Id="rId12" Type="http://schemas.openxmlformats.org/officeDocument/2006/relationships/image" Target="../media/image170.png"/><Relationship Id="rId17" Type="http://schemas.openxmlformats.org/officeDocument/2006/relationships/customXml" Target="../ink/ink85.xml"/><Relationship Id="rId33" Type="http://schemas.openxmlformats.org/officeDocument/2006/relationships/customXml" Target="../ink/ink98.xml"/><Relationship Id="rId38" Type="http://schemas.openxmlformats.org/officeDocument/2006/relationships/customXml" Target="../ink/ink103.xml"/><Relationship Id="rId59" Type="http://schemas.openxmlformats.org/officeDocument/2006/relationships/customXml" Target="../ink/ink122.xml"/><Relationship Id="rId103" Type="http://schemas.openxmlformats.org/officeDocument/2006/relationships/image" Target="../media/image36.png"/><Relationship Id="rId108" Type="http://schemas.openxmlformats.org/officeDocument/2006/relationships/customXml" Target="../ink/ink156.xml"/><Relationship Id="rId54" Type="http://schemas.openxmlformats.org/officeDocument/2006/relationships/customXml" Target="../ink/ink117.xml"/><Relationship Id="rId70" Type="http://schemas.openxmlformats.org/officeDocument/2006/relationships/customXml" Target="../ink/ink129.xml"/><Relationship Id="rId75" Type="http://schemas.openxmlformats.org/officeDocument/2006/relationships/customXml" Target="../ink/ink134.xml"/><Relationship Id="rId91" Type="http://schemas.openxmlformats.org/officeDocument/2006/relationships/image" Target="../media/image30.png"/><Relationship Id="rId96" Type="http://schemas.openxmlformats.org/officeDocument/2006/relationships/customXml" Target="../ink/ink15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5" Type="http://schemas.openxmlformats.org/officeDocument/2006/relationships/customXml" Target="../ink/ink83.xml"/><Relationship Id="rId23" Type="http://schemas.openxmlformats.org/officeDocument/2006/relationships/image" Target="../media/image20.png"/><Relationship Id="rId28" Type="http://schemas.openxmlformats.org/officeDocument/2006/relationships/customXml" Target="../ink/ink94.xml"/><Relationship Id="rId36" Type="http://schemas.openxmlformats.org/officeDocument/2006/relationships/customXml" Target="../ink/ink101.xml"/><Relationship Id="rId49" Type="http://schemas.openxmlformats.org/officeDocument/2006/relationships/customXml" Target="../ink/ink112.xml"/><Relationship Id="rId57" Type="http://schemas.openxmlformats.org/officeDocument/2006/relationships/customXml" Target="../ink/ink120.xml"/><Relationship Id="rId106" Type="http://schemas.openxmlformats.org/officeDocument/2006/relationships/customXml" Target="../ink/ink155.xml"/><Relationship Id="rId114" Type="http://schemas.openxmlformats.org/officeDocument/2006/relationships/image" Target="../media/image16.png"/><Relationship Id="rId10" Type="http://schemas.openxmlformats.org/officeDocument/2006/relationships/image" Target="../media/image160.png"/><Relationship Id="rId31" Type="http://schemas.openxmlformats.org/officeDocument/2006/relationships/customXml" Target="../ink/ink96.xml"/><Relationship Id="rId44" Type="http://schemas.openxmlformats.org/officeDocument/2006/relationships/customXml" Target="../ink/ink108.xml"/><Relationship Id="rId52" Type="http://schemas.openxmlformats.org/officeDocument/2006/relationships/customXml" Target="../ink/ink115.xml"/><Relationship Id="rId60" Type="http://schemas.openxmlformats.org/officeDocument/2006/relationships/customXml" Target="../ink/ink123.xml"/><Relationship Id="rId65" Type="http://schemas.openxmlformats.org/officeDocument/2006/relationships/customXml" Target="../ink/ink126.xml"/><Relationship Id="rId73" Type="http://schemas.openxmlformats.org/officeDocument/2006/relationships/customXml" Target="../ink/ink132.xml"/><Relationship Id="rId78" Type="http://schemas.openxmlformats.org/officeDocument/2006/relationships/customXml" Target="../ink/ink137.xml"/><Relationship Id="rId81" Type="http://schemas.openxmlformats.org/officeDocument/2006/relationships/customXml" Target="../ink/ink140.xml"/><Relationship Id="rId86" Type="http://schemas.openxmlformats.org/officeDocument/2006/relationships/customXml" Target="../ink/ink144.xml"/><Relationship Id="rId94" Type="http://schemas.openxmlformats.org/officeDocument/2006/relationships/customXml" Target="../ink/ink149.xml"/><Relationship Id="rId99" Type="http://schemas.openxmlformats.org/officeDocument/2006/relationships/image" Target="../media/image34.png"/><Relationship Id="rId101" Type="http://schemas.openxmlformats.org/officeDocument/2006/relationships/image" Target="../media/image35.png"/><Relationship Id="rId4" Type="http://schemas.openxmlformats.org/officeDocument/2006/relationships/image" Target="../media/image42.png"/><Relationship Id="rId9" Type="http://schemas.openxmlformats.org/officeDocument/2006/relationships/customXml" Target="../ink/ink80.xml"/><Relationship Id="rId13" Type="http://schemas.openxmlformats.org/officeDocument/2006/relationships/customXml" Target="../ink/ink82.xml"/><Relationship Id="rId18" Type="http://schemas.openxmlformats.org/officeDocument/2006/relationships/customXml" Target="../ink/ink86.xml"/><Relationship Id="rId39" Type="http://schemas.openxmlformats.org/officeDocument/2006/relationships/customXml" Target="../ink/ink104.xml"/><Relationship Id="rId109" Type="http://schemas.openxmlformats.org/officeDocument/2006/relationships/image" Target="../media/image39.png"/><Relationship Id="rId34" Type="http://schemas.openxmlformats.org/officeDocument/2006/relationships/customXml" Target="../ink/ink99.xml"/><Relationship Id="rId50" Type="http://schemas.openxmlformats.org/officeDocument/2006/relationships/customXml" Target="../ink/ink113.xml"/><Relationship Id="rId55" Type="http://schemas.openxmlformats.org/officeDocument/2006/relationships/customXml" Target="../ink/ink118.xml"/><Relationship Id="rId76" Type="http://schemas.openxmlformats.org/officeDocument/2006/relationships/customXml" Target="../ink/ink135.xml"/><Relationship Id="rId97" Type="http://schemas.openxmlformats.org/officeDocument/2006/relationships/image" Target="../media/image33.png"/><Relationship Id="rId104" Type="http://schemas.openxmlformats.org/officeDocument/2006/relationships/customXml" Target="../ink/ink154.xml"/><Relationship Id="rId7" Type="http://schemas.openxmlformats.org/officeDocument/2006/relationships/image" Target="../media/image14.png"/><Relationship Id="rId71" Type="http://schemas.openxmlformats.org/officeDocument/2006/relationships/customXml" Target="../ink/ink130.xml"/><Relationship Id="rId92" Type="http://schemas.openxmlformats.org/officeDocument/2006/relationships/customXml" Target="../ink/ink148.xml"/><Relationship Id="rId2" Type="http://schemas.openxmlformats.org/officeDocument/2006/relationships/image" Target="../media/image11.png"/><Relationship Id="rId29" Type="http://schemas.openxmlformats.org/officeDocument/2006/relationships/image" Target="../media/image21.png"/><Relationship Id="rId24" Type="http://schemas.openxmlformats.org/officeDocument/2006/relationships/customXml" Target="../ink/ink90.xml"/><Relationship Id="rId40" Type="http://schemas.openxmlformats.org/officeDocument/2006/relationships/image" Target="../media/image22.png"/><Relationship Id="rId45" Type="http://schemas.openxmlformats.org/officeDocument/2006/relationships/image" Target="../media/image23.png"/><Relationship Id="rId66" Type="http://schemas.openxmlformats.org/officeDocument/2006/relationships/image" Target="../media/image26.png"/><Relationship Id="rId87" Type="http://schemas.openxmlformats.org/officeDocument/2006/relationships/image" Target="../media/image29.png"/><Relationship Id="rId110" Type="http://schemas.openxmlformats.org/officeDocument/2006/relationships/customXml" Target="../ink/ink157.xml"/><Relationship Id="rId115" Type="http://schemas.openxmlformats.org/officeDocument/2006/relationships/image" Target="../media/image17.png"/><Relationship Id="rId61" Type="http://schemas.openxmlformats.org/officeDocument/2006/relationships/customXml" Target="../ink/ink124.xml"/><Relationship Id="rId82" Type="http://schemas.openxmlformats.org/officeDocument/2006/relationships/customXml" Target="../ink/ink141.xml"/><Relationship Id="rId19" Type="http://schemas.openxmlformats.org/officeDocument/2006/relationships/customXml" Target="../ink/ink87.xml"/><Relationship Id="rId14" Type="http://schemas.openxmlformats.org/officeDocument/2006/relationships/image" Target="../media/image180.png"/><Relationship Id="rId30" Type="http://schemas.openxmlformats.org/officeDocument/2006/relationships/customXml" Target="../ink/ink95.xml"/><Relationship Id="rId35" Type="http://schemas.openxmlformats.org/officeDocument/2006/relationships/customXml" Target="../ink/ink100.xml"/><Relationship Id="rId56" Type="http://schemas.openxmlformats.org/officeDocument/2006/relationships/customXml" Target="../ink/ink119.xml"/><Relationship Id="rId77" Type="http://schemas.openxmlformats.org/officeDocument/2006/relationships/customXml" Target="../ink/ink136.xml"/><Relationship Id="rId100" Type="http://schemas.openxmlformats.org/officeDocument/2006/relationships/customXml" Target="../ink/ink152.xml"/><Relationship Id="rId105" Type="http://schemas.openxmlformats.org/officeDocument/2006/relationships/image" Target="../media/image37.png"/><Relationship Id="rId8" Type="http://schemas.openxmlformats.org/officeDocument/2006/relationships/image" Target="../media/image15.png"/><Relationship Id="rId51" Type="http://schemas.openxmlformats.org/officeDocument/2006/relationships/customXml" Target="../ink/ink114.xml"/><Relationship Id="rId72" Type="http://schemas.openxmlformats.org/officeDocument/2006/relationships/customXml" Target="../ink/ink131.xml"/><Relationship Id="rId93" Type="http://schemas.openxmlformats.org/officeDocument/2006/relationships/image" Target="../media/image31.png"/><Relationship Id="rId98" Type="http://schemas.openxmlformats.org/officeDocument/2006/relationships/customXml" Target="../ink/ink151.xml"/><Relationship Id="rId3" Type="http://schemas.openxmlformats.org/officeDocument/2006/relationships/image" Target="../media/image18.png"/><Relationship Id="rId25" Type="http://schemas.openxmlformats.org/officeDocument/2006/relationships/customXml" Target="../ink/ink91.xml"/><Relationship Id="rId46" Type="http://schemas.openxmlformats.org/officeDocument/2006/relationships/customXml" Target="../ink/ink109.xml"/><Relationship Id="rId67" Type="http://schemas.openxmlformats.org/officeDocument/2006/relationships/customXml" Target="../ink/ink127.xml"/><Relationship Id="rId20" Type="http://schemas.openxmlformats.org/officeDocument/2006/relationships/image" Target="../media/image19.png"/><Relationship Id="rId41" Type="http://schemas.openxmlformats.org/officeDocument/2006/relationships/customXml" Target="../ink/ink105.xml"/><Relationship Id="rId62" Type="http://schemas.openxmlformats.org/officeDocument/2006/relationships/image" Target="../media/image24.png"/><Relationship Id="rId83" Type="http://schemas.openxmlformats.org/officeDocument/2006/relationships/customXml" Target="../ink/ink142.xml"/><Relationship Id="rId88" Type="http://schemas.openxmlformats.org/officeDocument/2006/relationships/customXml" Target="../ink/ink145.xml"/><Relationship Id="rId111" Type="http://schemas.openxmlformats.org/officeDocument/2006/relationships/image" Target="../media/image4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com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close up of a receipt&#10;&#10;Description automatically generated">
            <a:extLst>
              <a:ext uri="{FF2B5EF4-FFF2-40B4-BE49-F238E27FC236}">
                <a16:creationId xmlns:a16="http://schemas.microsoft.com/office/drawing/2014/main" id="{578EF5D8-4AAD-47CE-BFBE-FCBC5507B6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20931556">
            <a:off x="1369938" y="1935581"/>
            <a:ext cx="1178845" cy="258274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EAE8913-A47C-4F8E-AE81-F100EA95A2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729" y="4693381"/>
            <a:ext cx="10431898" cy="1681848"/>
          </a:xfrm>
          <a:prstGeom prst="rect">
            <a:avLst/>
          </a:prstGeom>
        </p:spPr>
      </p:pic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1550868F-EA0F-4A25-AF54-89328F89BA3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9686" t="9150" r="20272" b="8722"/>
          <a:stretch/>
        </p:blipFill>
        <p:spPr>
          <a:xfrm>
            <a:off x="3117124" y="2311851"/>
            <a:ext cx="1233651" cy="15191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06051F-A310-4D97-91CD-E2B947D65B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10637" y="359159"/>
            <a:ext cx="5359421" cy="375159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8DB392F9-F40D-9949-A7DC-62ECE5CAC580}"/>
              </a:ext>
            </a:extLst>
          </p:cNvPr>
          <p:cNvSpPr txBox="1">
            <a:spLocks/>
          </p:cNvSpPr>
          <p:nvPr/>
        </p:nvSpPr>
        <p:spPr>
          <a:xfrm>
            <a:off x="325960" y="306226"/>
            <a:ext cx="4132751" cy="148649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2F0796F0-9C51-C245-9739-174250C1295C}"/>
              </a:ext>
            </a:extLst>
          </p:cNvPr>
          <p:cNvSpPr txBox="1">
            <a:spLocks/>
          </p:cNvSpPr>
          <p:nvPr/>
        </p:nvSpPr>
        <p:spPr>
          <a:xfrm>
            <a:off x="-250476" y="532657"/>
            <a:ext cx="5261113" cy="70963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Chwarae rôl</a:t>
            </a:r>
          </a:p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Yn y siop ffrwythau</a:t>
            </a:r>
          </a:p>
        </p:txBody>
      </p:sp>
    </p:spTree>
    <p:extLst>
      <p:ext uri="{BB962C8B-B14F-4D97-AF65-F5344CB8AC3E}">
        <p14:creationId xmlns:p14="http://schemas.microsoft.com/office/powerpoint/2010/main" val="4195151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93"/>
    </mc:Choice>
    <mc:Fallback xmlns="">
      <p:transition spd="slow" advTm="2099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FB3208-85E0-4094-9864-154DB0976C73}"/>
              </a:ext>
            </a:extLst>
          </p:cNvPr>
          <p:cNvSpPr txBox="1"/>
          <p:nvPr/>
        </p:nvSpPr>
        <p:spPr>
          <a:xfrm>
            <a:off x="1554066" y="721311"/>
            <a:ext cx="9667782" cy="541537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8" name="Picture 17" descr="A close up of a receipt&#10;&#10;Description automatically generated">
            <a:extLst>
              <a:ext uri="{FF2B5EF4-FFF2-40B4-BE49-F238E27FC236}">
                <a16:creationId xmlns:a16="http://schemas.microsoft.com/office/drawing/2014/main" id="{578EF5D8-4AAD-47CE-BFBE-FCBC5507B6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759991">
            <a:off x="9387815" y="3553447"/>
            <a:ext cx="1053663" cy="23084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8087DC-84D8-4969-A935-B12941A612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4170" y="1152315"/>
            <a:ext cx="3767573" cy="47510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788A754-F635-457E-B2CD-1B127E2A0004}"/>
              </a:ext>
            </a:extLst>
          </p:cNvPr>
          <p:cNvSpPr txBox="1"/>
          <p:nvPr/>
        </p:nvSpPr>
        <p:spPr>
          <a:xfrm>
            <a:off x="4961106" y="2694562"/>
            <a:ext cx="2344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Mefus          £ 1.00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4490BA-323F-4B39-987B-B9BADFD09A3F}"/>
              </a:ext>
            </a:extLst>
          </p:cNvPr>
          <p:cNvSpPr txBox="1"/>
          <p:nvPr/>
        </p:nvSpPr>
        <p:spPr>
          <a:xfrm>
            <a:off x="5037805" y="3096684"/>
            <a:ext cx="2344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Mafon          £ 1.50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4011F8-CA78-4580-99BE-140F5D080FC5}"/>
              </a:ext>
            </a:extLst>
          </p:cNvPr>
          <p:cNvSpPr txBox="1"/>
          <p:nvPr/>
        </p:nvSpPr>
        <p:spPr>
          <a:xfrm>
            <a:off x="5327514" y="3527830"/>
            <a:ext cx="2344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 afal         £ 0.10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4E4C54-4FBC-4909-9792-D3A5DE064B0F}"/>
              </a:ext>
            </a:extLst>
          </p:cNvPr>
          <p:cNvSpPr txBox="1"/>
          <p:nvPr/>
        </p:nvSpPr>
        <p:spPr>
          <a:xfrm>
            <a:off x="5541523" y="3919918"/>
            <a:ext cx="2344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 </a:t>
            </a:r>
            <a:r>
              <a:rPr lang="en-GB" dirty="0" err="1"/>
              <a:t>peren</a:t>
            </a:r>
            <a:r>
              <a:rPr lang="en-GB" dirty="0"/>
              <a:t>          £ 0.50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098735-B86F-403E-8727-F7266508753E}"/>
              </a:ext>
            </a:extLst>
          </p:cNvPr>
          <p:cNvSpPr txBox="1"/>
          <p:nvPr/>
        </p:nvSpPr>
        <p:spPr>
          <a:xfrm>
            <a:off x="5658255" y="4422657"/>
            <a:ext cx="2344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   oren        £ 0.60  </a:t>
            </a:r>
          </a:p>
        </p:txBody>
      </p:sp>
    </p:spTree>
    <p:extLst>
      <p:ext uri="{BB962C8B-B14F-4D97-AF65-F5344CB8AC3E}">
        <p14:creationId xmlns:p14="http://schemas.microsoft.com/office/powerpoint/2010/main" val="1166953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93"/>
    </mc:Choice>
    <mc:Fallback xmlns="">
      <p:transition spd="slow" advTm="20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FB3208-85E0-4094-9864-154DB0976C73}"/>
              </a:ext>
            </a:extLst>
          </p:cNvPr>
          <p:cNvSpPr txBox="1"/>
          <p:nvPr/>
        </p:nvSpPr>
        <p:spPr>
          <a:xfrm>
            <a:off x="1418023" y="550416"/>
            <a:ext cx="9667782" cy="541537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 descr="A close up of a coin&#10;&#10;Description automatically generated">
            <a:extLst>
              <a:ext uri="{FF2B5EF4-FFF2-40B4-BE49-F238E27FC236}">
                <a16:creationId xmlns:a16="http://schemas.microsoft.com/office/drawing/2014/main" id="{16E65BFA-6079-4DC3-9A78-0242BDC24F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90687" y="1099439"/>
            <a:ext cx="930480" cy="930480"/>
          </a:xfrm>
          <a:prstGeom prst="rect">
            <a:avLst/>
          </a:prstGeom>
        </p:spPr>
      </p:pic>
      <p:pic>
        <p:nvPicPr>
          <p:cNvPr id="8" name="Picture 7" descr="A close up of a coin&#10;&#10;Description automatically generated">
            <a:extLst>
              <a:ext uri="{FF2B5EF4-FFF2-40B4-BE49-F238E27FC236}">
                <a16:creationId xmlns:a16="http://schemas.microsoft.com/office/drawing/2014/main" id="{7E75E609-14AF-4EDA-852A-14AC38DEBE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716190" y="4454769"/>
            <a:ext cx="1353577" cy="1353577"/>
          </a:xfrm>
          <a:prstGeom prst="rect">
            <a:avLst/>
          </a:prstGeom>
        </p:spPr>
      </p:pic>
      <p:pic>
        <p:nvPicPr>
          <p:cNvPr id="6" name="Picture 5" descr="A close up of a coin&#10;&#10;Description automatically generated">
            <a:extLst>
              <a:ext uri="{FF2B5EF4-FFF2-40B4-BE49-F238E27FC236}">
                <a16:creationId xmlns:a16="http://schemas.microsoft.com/office/drawing/2014/main" id="{AD2F8048-C739-4C94-AD24-1A451963F03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54660" y="4286552"/>
            <a:ext cx="1197254" cy="1197254"/>
          </a:xfrm>
          <a:prstGeom prst="rect">
            <a:avLst/>
          </a:prstGeom>
        </p:spPr>
      </p:pic>
      <p:pic>
        <p:nvPicPr>
          <p:cNvPr id="10" name="Picture 9" descr="A close up of a coin&#10;&#10;Description automatically generated">
            <a:extLst>
              <a:ext uri="{FF2B5EF4-FFF2-40B4-BE49-F238E27FC236}">
                <a16:creationId xmlns:a16="http://schemas.microsoft.com/office/drawing/2014/main" id="{38A56DE5-82ED-4BDC-BFF6-5DC902C7415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34278" t="52081" r="53278" b="6446"/>
          <a:stretch/>
        </p:blipFill>
        <p:spPr>
          <a:xfrm>
            <a:off x="8804455" y="4387647"/>
            <a:ext cx="1296025" cy="1330337"/>
          </a:xfrm>
          <a:prstGeom prst="rect">
            <a:avLst/>
          </a:prstGeom>
        </p:spPr>
      </p:pic>
      <p:pic>
        <p:nvPicPr>
          <p:cNvPr id="12" name="Picture 11" descr="A close up of a coin&#10;&#10;Description automatically generated">
            <a:extLst>
              <a:ext uri="{FF2B5EF4-FFF2-40B4-BE49-F238E27FC236}">
                <a16:creationId xmlns:a16="http://schemas.microsoft.com/office/drawing/2014/main" id="{BBD5BA54-9D26-41DB-8BD7-77730EF0235E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85230" t="52080" r="924"/>
          <a:stretch/>
        </p:blipFill>
        <p:spPr>
          <a:xfrm>
            <a:off x="8384666" y="2687084"/>
            <a:ext cx="1362871" cy="1452754"/>
          </a:xfrm>
          <a:prstGeom prst="rect">
            <a:avLst/>
          </a:prstGeom>
        </p:spPr>
      </p:pic>
      <p:pic>
        <p:nvPicPr>
          <p:cNvPr id="13" name="Picture 12" descr="A close up of a coin&#10;&#10;Description automatically generated">
            <a:extLst>
              <a:ext uri="{FF2B5EF4-FFF2-40B4-BE49-F238E27FC236}">
                <a16:creationId xmlns:a16="http://schemas.microsoft.com/office/drawing/2014/main" id="{D9305C60-1411-464F-AA7E-4C3172CA224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47432" t="56288" r="41886" b="9033"/>
          <a:stretch/>
        </p:blipFill>
        <p:spPr>
          <a:xfrm>
            <a:off x="7046398" y="4139838"/>
            <a:ext cx="1140127" cy="1140098"/>
          </a:xfrm>
          <a:prstGeom prst="rect">
            <a:avLst/>
          </a:prstGeom>
        </p:spPr>
      </p:pic>
      <p:pic>
        <p:nvPicPr>
          <p:cNvPr id="14" name="Picture 13" descr="A close up of a coin&#10;&#10;Description automatically generated">
            <a:extLst>
              <a:ext uri="{FF2B5EF4-FFF2-40B4-BE49-F238E27FC236}">
                <a16:creationId xmlns:a16="http://schemas.microsoft.com/office/drawing/2014/main" id="{DAD9B7BC-2EA3-4CAF-943D-541EE21EA73B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58881" t="52081" r="27327" b="3897"/>
          <a:stretch/>
        </p:blipFill>
        <p:spPr>
          <a:xfrm>
            <a:off x="3027275" y="4314125"/>
            <a:ext cx="1634361" cy="1606646"/>
          </a:xfrm>
          <a:prstGeom prst="rect">
            <a:avLst/>
          </a:prstGeom>
        </p:spPr>
      </p:pic>
      <p:pic>
        <p:nvPicPr>
          <p:cNvPr id="15" name="Picture 14" descr="A close up of a coin&#10;&#10;Description automatically generated">
            <a:extLst>
              <a:ext uri="{FF2B5EF4-FFF2-40B4-BE49-F238E27FC236}">
                <a16:creationId xmlns:a16="http://schemas.microsoft.com/office/drawing/2014/main" id="{D088DB7D-4904-44D0-AA63-7B784376C5F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72944" t="56534" r="15130" b="6430"/>
          <a:stretch/>
        </p:blipFill>
        <p:spPr>
          <a:xfrm>
            <a:off x="7085929" y="2480711"/>
            <a:ext cx="1103853" cy="1055859"/>
          </a:xfrm>
          <a:prstGeom prst="rect">
            <a:avLst/>
          </a:prstGeom>
        </p:spPr>
      </p:pic>
      <p:pic>
        <p:nvPicPr>
          <p:cNvPr id="16" name="Picture 15" descr="A close up of a coin&#10;&#10;Description automatically generated">
            <a:extLst>
              <a:ext uri="{FF2B5EF4-FFF2-40B4-BE49-F238E27FC236}">
                <a16:creationId xmlns:a16="http://schemas.microsoft.com/office/drawing/2014/main" id="{7BC71D6C-2AEA-4974-9744-1569D81762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623191" y="806794"/>
            <a:ext cx="930480" cy="930480"/>
          </a:xfrm>
          <a:prstGeom prst="rect">
            <a:avLst/>
          </a:prstGeom>
        </p:spPr>
      </p:pic>
      <p:pic>
        <p:nvPicPr>
          <p:cNvPr id="17" name="Picture 16" descr="A close up of a coin&#10;&#10;Description automatically generated">
            <a:extLst>
              <a:ext uri="{FF2B5EF4-FFF2-40B4-BE49-F238E27FC236}">
                <a16:creationId xmlns:a16="http://schemas.microsoft.com/office/drawing/2014/main" id="{64034DA0-8BDA-460E-BF46-5CA0655916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657944" y="703728"/>
            <a:ext cx="1353577" cy="1353577"/>
          </a:xfrm>
          <a:prstGeom prst="rect">
            <a:avLst/>
          </a:prstGeom>
        </p:spPr>
      </p:pic>
      <p:pic>
        <p:nvPicPr>
          <p:cNvPr id="18" name="Picture 17" descr="A close up of a coin&#10;&#10;Description automatically generated">
            <a:extLst>
              <a:ext uri="{FF2B5EF4-FFF2-40B4-BE49-F238E27FC236}">
                <a16:creationId xmlns:a16="http://schemas.microsoft.com/office/drawing/2014/main" id="{744B701D-03C3-4DE3-9197-1A58F17518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130952" y="858138"/>
            <a:ext cx="1061367" cy="1061367"/>
          </a:xfrm>
          <a:prstGeom prst="rect">
            <a:avLst/>
          </a:prstGeom>
        </p:spPr>
      </p:pic>
      <p:pic>
        <p:nvPicPr>
          <p:cNvPr id="19" name="Picture 18" descr="A close up of a coin&#10;&#10;Description automatically generated">
            <a:extLst>
              <a:ext uri="{FF2B5EF4-FFF2-40B4-BE49-F238E27FC236}">
                <a16:creationId xmlns:a16="http://schemas.microsoft.com/office/drawing/2014/main" id="{4E8C65F8-DD75-47CA-A4AA-A86AC1E2770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34278" t="52081" r="53278" b="6446"/>
          <a:stretch/>
        </p:blipFill>
        <p:spPr>
          <a:xfrm>
            <a:off x="5311750" y="663460"/>
            <a:ext cx="1363687" cy="1399790"/>
          </a:xfrm>
          <a:prstGeom prst="rect">
            <a:avLst/>
          </a:prstGeom>
        </p:spPr>
      </p:pic>
      <p:pic>
        <p:nvPicPr>
          <p:cNvPr id="20" name="Picture 19" descr="A close up of a coin&#10;&#10;Description automatically generated">
            <a:extLst>
              <a:ext uri="{FF2B5EF4-FFF2-40B4-BE49-F238E27FC236}">
                <a16:creationId xmlns:a16="http://schemas.microsoft.com/office/drawing/2014/main" id="{9A0F8D92-3021-4B17-9DE3-07B344D13719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47432" t="56288" r="41886" b="9033"/>
          <a:stretch/>
        </p:blipFill>
        <p:spPr>
          <a:xfrm>
            <a:off x="6894255" y="793306"/>
            <a:ext cx="1140127" cy="1140098"/>
          </a:xfrm>
          <a:prstGeom prst="rect">
            <a:avLst/>
          </a:prstGeom>
        </p:spPr>
      </p:pic>
      <p:pic>
        <p:nvPicPr>
          <p:cNvPr id="21" name="Picture 20" descr="A close up of a coin&#10;&#10;Description automatically generated">
            <a:extLst>
              <a:ext uri="{FF2B5EF4-FFF2-40B4-BE49-F238E27FC236}">
                <a16:creationId xmlns:a16="http://schemas.microsoft.com/office/drawing/2014/main" id="{827A3E5D-E19F-4A7B-A63E-798A8A509EB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58881" t="52081" r="27327" b="3897"/>
          <a:stretch/>
        </p:blipFill>
        <p:spPr>
          <a:xfrm>
            <a:off x="1930400" y="2462766"/>
            <a:ext cx="1544724" cy="1518529"/>
          </a:xfrm>
          <a:prstGeom prst="rect">
            <a:avLst/>
          </a:prstGeom>
        </p:spPr>
      </p:pic>
      <p:pic>
        <p:nvPicPr>
          <p:cNvPr id="22" name="Picture 21" descr="A close up of a coin&#10;&#10;Description automatically generated">
            <a:extLst>
              <a:ext uri="{FF2B5EF4-FFF2-40B4-BE49-F238E27FC236}">
                <a16:creationId xmlns:a16="http://schemas.microsoft.com/office/drawing/2014/main" id="{6A5FAD35-5717-42C9-87EB-2D1A6007CA8D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72944" t="56534" r="15130" b="6430"/>
          <a:stretch/>
        </p:blipFill>
        <p:spPr>
          <a:xfrm>
            <a:off x="3685394" y="2616689"/>
            <a:ext cx="1103853" cy="1055859"/>
          </a:xfrm>
          <a:prstGeom prst="rect">
            <a:avLst/>
          </a:prstGeom>
        </p:spPr>
      </p:pic>
      <p:pic>
        <p:nvPicPr>
          <p:cNvPr id="23" name="Picture 22" descr="A close up of a coin&#10;&#10;Description automatically generated">
            <a:extLst>
              <a:ext uri="{FF2B5EF4-FFF2-40B4-BE49-F238E27FC236}">
                <a16:creationId xmlns:a16="http://schemas.microsoft.com/office/drawing/2014/main" id="{B9215A2A-1F72-4129-8D75-FF351BA61E07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l="85230" t="52080" r="924"/>
          <a:stretch/>
        </p:blipFill>
        <p:spPr>
          <a:xfrm>
            <a:off x="5018056" y="2236850"/>
            <a:ext cx="1544723" cy="164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93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F251D2-5614-425A-9859-FDC162E791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15" t="32960" r="9141" b="5190"/>
          <a:stretch/>
        </p:blipFill>
        <p:spPr>
          <a:xfrm>
            <a:off x="-4358" y="-211757"/>
            <a:ext cx="12087225" cy="70697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31F1DC-F1F2-4029-8C9D-73B5FD3F7BA1}"/>
              </a:ext>
            </a:extLst>
          </p:cNvPr>
          <p:cNvPicPr/>
          <p:nvPr/>
        </p:nvPicPr>
        <p:blipFill rotWithShape="1">
          <a:blip r:embed="rId3"/>
          <a:srcRect l="28676" t="36954" r="65092" b="50517"/>
          <a:stretch/>
        </p:blipFill>
        <p:spPr bwMode="auto">
          <a:xfrm>
            <a:off x="1821603" y="2434256"/>
            <a:ext cx="2024743" cy="15115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11B020-F96F-4601-8B4D-939F74405206}"/>
              </a:ext>
            </a:extLst>
          </p:cNvPr>
          <p:cNvPicPr/>
          <p:nvPr/>
        </p:nvPicPr>
        <p:blipFill rotWithShape="1">
          <a:blip r:embed="rId4"/>
          <a:srcRect l="28451" t="40786" r="64520" b="32179"/>
          <a:stretch/>
        </p:blipFill>
        <p:spPr bwMode="auto">
          <a:xfrm>
            <a:off x="3913684" y="2399168"/>
            <a:ext cx="1059175" cy="1576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6262AC-99BB-49C1-B603-5817412E37E6}"/>
              </a:ext>
            </a:extLst>
          </p:cNvPr>
          <p:cNvPicPr/>
          <p:nvPr/>
        </p:nvPicPr>
        <p:blipFill rotWithShape="1">
          <a:blip r:embed="rId4"/>
          <a:srcRect l="28451" t="40786" r="64520" b="32179"/>
          <a:stretch/>
        </p:blipFill>
        <p:spPr bwMode="auto">
          <a:xfrm>
            <a:off x="4716739" y="2388511"/>
            <a:ext cx="1059175" cy="1576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E3F8F4C-E11F-4B5A-87C8-C396DD6648FA}"/>
              </a:ext>
            </a:extLst>
          </p:cNvPr>
          <p:cNvPicPr/>
          <p:nvPr/>
        </p:nvPicPr>
        <p:blipFill rotWithShape="1">
          <a:blip r:embed="rId3"/>
          <a:srcRect l="28898" t="42306" r="65156" b="50172"/>
          <a:stretch/>
        </p:blipFill>
        <p:spPr bwMode="auto">
          <a:xfrm>
            <a:off x="3804810" y="3009368"/>
            <a:ext cx="2024743" cy="9854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3E017B0-00F3-4D11-9255-3DC9D13B31B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082" t="36090" r="64649" b="51170"/>
          <a:stretch/>
        </p:blipFill>
        <p:spPr>
          <a:xfrm>
            <a:off x="3128683" y="3862872"/>
            <a:ext cx="2089534" cy="1576873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C13BAE-0988-4A60-A6F5-BB24D983D87D}"/>
              </a:ext>
            </a:extLst>
          </p:cNvPr>
          <p:cNvCxnSpPr/>
          <p:nvPr/>
        </p:nvCxnSpPr>
        <p:spPr>
          <a:xfrm>
            <a:off x="3442447" y="3998259"/>
            <a:ext cx="14612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CBB01303-D911-4924-8830-40B125FA9ED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082" t="36090" r="64649" b="51170"/>
          <a:stretch/>
        </p:blipFill>
        <p:spPr>
          <a:xfrm>
            <a:off x="6781449" y="3979348"/>
            <a:ext cx="2089534" cy="15768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EF7998F-F38E-40E4-B72E-9474B923724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755" t="32960" r="65801" b="55049"/>
          <a:stretch/>
        </p:blipFill>
        <p:spPr>
          <a:xfrm>
            <a:off x="7128589" y="3610660"/>
            <a:ext cx="1523876" cy="105293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35FF155-94FA-464B-B928-8CFBE7680B2B}"/>
                  </a:ext>
                </a:extLst>
              </p14:cNvPr>
              <p14:cNvContentPartPr/>
              <p14:nvPr/>
            </p14:nvContentPartPr>
            <p14:xfrm>
              <a:off x="6972630" y="4505445"/>
              <a:ext cx="1776960" cy="2235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35FF155-94FA-464B-B928-8CFBE7680B2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936630" y="4469445"/>
                <a:ext cx="1848600" cy="29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B962121F-01E9-4F51-B448-2F53055B2639}"/>
                  </a:ext>
                </a:extLst>
              </p14:cNvPr>
              <p14:cNvContentPartPr/>
              <p14:nvPr/>
            </p14:nvContentPartPr>
            <p14:xfrm>
              <a:off x="7273230" y="4439925"/>
              <a:ext cx="1423800" cy="25560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B962121F-01E9-4F51-B448-2F53055B263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237230" y="4404285"/>
                <a:ext cx="1495440" cy="32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56C6FE2D-F3D4-4F43-8878-89399C31D81D}"/>
                  </a:ext>
                </a:extLst>
              </p14:cNvPr>
              <p14:cNvContentPartPr/>
              <p14:nvPr/>
            </p14:nvContentPartPr>
            <p14:xfrm>
              <a:off x="8619990" y="4619565"/>
              <a:ext cx="36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56C6FE2D-F3D4-4F43-8878-89399C31D81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58392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C184F795-3D8B-476C-98A6-00902CDC41BF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C184F795-3D8B-476C-98A6-00902CDC41B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8BC2E699-110A-4598-B663-68110D814856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8BC2E699-110A-4598-B663-68110D81485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3FD46F13-D898-42D9-BFEC-80740F36D943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3FD46F13-D898-42D9-BFEC-80740F36D94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61" name="Group 60">
            <a:extLst>
              <a:ext uri="{FF2B5EF4-FFF2-40B4-BE49-F238E27FC236}">
                <a16:creationId xmlns:a16="http://schemas.microsoft.com/office/drawing/2014/main" id="{5B45B4DC-3A00-41E4-A9BF-97558D5DC860}"/>
              </a:ext>
            </a:extLst>
          </p:cNvPr>
          <p:cNvGrpSpPr/>
          <p:nvPr/>
        </p:nvGrpSpPr>
        <p:grpSpPr>
          <a:xfrm>
            <a:off x="7448190" y="4562325"/>
            <a:ext cx="286200" cy="95400"/>
            <a:chOff x="7448190" y="4562325"/>
            <a:chExt cx="286200" cy="95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D7D50274-C92C-401C-87D5-1320013BFAAE}"/>
                    </a:ext>
                  </a:extLst>
                </p14:cNvPr>
                <p14:cNvContentPartPr/>
                <p14:nvPr/>
              </p14:nvContentPartPr>
              <p14:xfrm>
                <a:off x="7734030" y="4648005"/>
                <a:ext cx="360" cy="36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D7D50274-C92C-401C-87D5-1320013BFAA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6980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7257A5C4-2438-45BB-95C8-41CF941FABD1}"/>
                    </a:ext>
                  </a:extLst>
                </p14:cNvPr>
                <p14:cNvContentPartPr/>
                <p14:nvPr/>
              </p14:nvContentPartPr>
              <p14:xfrm>
                <a:off x="7730070" y="4648005"/>
                <a:ext cx="3960" cy="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7257A5C4-2438-45BB-95C8-41CF941FABD1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7694430" y="4612005"/>
                  <a:ext cx="75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27248A48-BDE7-486B-9855-5CB395AB0DAB}"/>
                    </a:ext>
                  </a:extLst>
                </p14:cNvPr>
                <p14:cNvContentPartPr/>
                <p14:nvPr/>
              </p14:nvContentPartPr>
              <p14:xfrm>
                <a:off x="7667430" y="4648005"/>
                <a:ext cx="360" cy="36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27248A48-BDE7-486B-9855-5CB395AB0DAB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6314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BE49969A-4546-436A-BBE6-50362EF7C150}"/>
                    </a:ext>
                  </a:extLst>
                </p14:cNvPr>
                <p14:cNvContentPartPr/>
                <p14:nvPr/>
              </p14:nvContentPartPr>
              <p14:xfrm>
                <a:off x="7667430" y="4648005"/>
                <a:ext cx="360" cy="3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BE49969A-4546-436A-BBE6-50362EF7C150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76314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37085D73-4DF5-4D3F-8223-D61AA73C0287}"/>
                    </a:ext>
                  </a:extLst>
                </p14:cNvPr>
                <p14:cNvContentPartPr/>
                <p14:nvPr/>
              </p14:nvContentPartPr>
              <p14:xfrm>
                <a:off x="7600830" y="4657365"/>
                <a:ext cx="360" cy="36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37085D73-4DF5-4D3F-8223-D61AA73C028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564830" y="46217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1B29638D-1B96-4A3A-BF5D-FF8CED6CAE17}"/>
                    </a:ext>
                  </a:extLst>
                </p14:cNvPr>
                <p14:cNvContentPartPr/>
                <p14:nvPr/>
              </p14:nvContentPartPr>
              <p14:xfrm>
                <a:off x="7495710" y="4572045"/>
                <a:ext cx="360" cy="3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1B29638D-1B96-4A3A-BF5D-FF8CED6CAE1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460070" y="45360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C1DAEB7B-5825-408C-A41D-E9747E8DF3AB}"/>
                    </a:ext>
                  </a:extLst>
                </p14:cNvPr>
                <p14:cNvContentPartPr/>
                <p14:nvPr/>
              </p14:nvContentPartPr>
              <p14:xfrm>
                <a:off x="7448190" y="4590765"/>
                <a:ext cx="360" cy="36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C1DAEB7B-5825-408C-A41D-E9747E8DF3AB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4121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19DD1906-9904-48B8-85AC-DE7B860074CA}"/>
                    </a:ext>
                  </a:extLst>
                </p14:cNvPr>
                <p14:cNvContentPartPr/>
                <p14:nvPr/>
              </p14:nvContentPartPr>
              <p14:xfrm>
                <a:off x="7534230" y="4562325"/>
                <a:ext cx="360" cy="3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19DD1906-9904-48B8-85AC-DE7B860074C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498230" y="45266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DD4ABA2F-8333-4FBA-B012-3CA17BE000C1}"/>
              </a:ext>
            </a:extLst>
          </p:cNvPr>
          <p:cNvGrpSpPr/>
          <p:nvPr/>
        </p:nvGrpSpPr>
        <p:grpSpPr>
          <a:xfrm>
            <a:off x="8076750" y="4562325"/>
            <a:ext cx="304920" cy="47880"/>
            <a:chOff x="8076750" y="4562325"/>
            <a:chExt cx="304920" cy="47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70E17026-54D3-4989-B9F9-2B2E86D22387}"/>
                    </a:ext>
                  </a:extLst>
                </p14:cNvPr>
                <p14:cNvContentPartPr/>
                <p14:nvPr/>
              </p14:nvContentPartPr>
              <p14:xfrm>
                <a:off x="8381310" y="4592925"/>
                <a:ext cx="360" cy="792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70E17026-54D3-4989-B9F9-2B2E86D22387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345670" y="4556925"/>
                  <a:ext cx="7200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4C1FA197-77C8-423B-A16C-82C1D1C23A02}"/>
                    </a:ext>
                  </a:extLst>
                </p14:cNvPr>
                <p14:cNvContentPartPr/>
                <p14:nvPr/>
              </p14:nvContentPartPr>
              <p14:xfrm>
                <a:off x="8381310" y="4581405"/>
                <a:ext cx="360" cy="36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4C1FA197-77C8-423B-A16C-82C1D1C23A02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8345670" y="4545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E0A4097E-8A3E-4F80-A075-4A8EAF27BA52}"/>
                    </a:ext>
                  </a:extLst>
                </p14:cNvPr>
                <p14:cNvContentPartPr/>
                <p14:nvPr/>
              </p14:nvContentPartPr>
              <p14:xfrm>
                <a:off x="8343510" y="4609845"/>
                <a:ext cx="360" cy="36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E0A4097E-8A3E-4F80-A075-4A8EAF27BA52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3078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7ACF731-E744-488D-A564-A9ACF9999663}"/>
                    </a:ext>
                  </a:extLst>
                </p14:cNvPr>
                <p14:cNvContentPartPr/>
                <p14:nvPr/>
              </p14:nvContentPartPr>
              <p14:xfrm>
                <a:off x="8343510" y="4609845"/>
                <a:ext cx="360" cy="3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7ACF731-E744-488D-A564-A9ACF9999663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3078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60C66534-79C6-422D-A3F6-571697840BA5}"/>
                    </a:ext>
                  </a:extLst>
                </p14:cNvPr>
                <p14:cNvContentPartPr/>
                <p14:nvPr/>
              </p14:nvContentPartPr>
              <p14:xfrm>
                <a:off x="8076750" y="4562325"/>
                <a:ext cx="360" cy="3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60C66534-79C6-422D-A3F6-571697840BA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041110" y="45266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48C77959-1F1E-463F-A27A-ECFA83F21D91}"/>
                    </a:ext>
                  </a:extLst>
                </p14:cNvPr>
                <p14:cNvContentPartPr/>
                <p14:nvPr/>
              </p14:nvContentPartPr>
              <p14:xfrm>
                <a:off x="8248110" y="4609845"/>
                <a:ext cx="360" cy="36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48C77959-1F1E-463F-A27A-ECFA83F21D91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2124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E0072EBF-2DBE-41A0-B260-62B56590803E}"/>
                  </a:ext>
                </a:extLst>
              </p14:cNvPr>
              <p14:cNvContentPartPr/>
              <p14:nvPr/>
            </p14:nvContentPartPr>
            <p14:xfrm>
              <a:off x="8400750" y="4495365"/>
              <a:ext cx="360" cy="36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E0072EBF-2DBE-41A0-B260-62B56590803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365110" y="4459725"/>
                <a:ext cx="72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77" name="Group 76">
            <a:extLst>
              <a:ext uri="{FF2B5EF4-FFF2-40B4-BE49-F238E27FC236}">
                <a16:creationId xmlns:a16="http://schemas.microsoft.com/office/drawing/2014/main" id="{80723B46-E4DA-43B9-A715-1B8DEA925FAA}"/>
              </a:ext>
            </a:extLst>
          </p:cNvPr>
          <p:cNvGrpSpPr/>
          <p:nvPr/>
        </p:nvGrpSpPr>
        <p:grpSpPr>
          <a:xfrm>
            <a:off x="7029150" y="4324005"/>
            <a:ext cx="190800" cy="267120"/>
            <a:chOff x="7029150" y="4324005"/>
            <a:chExt cx="190800" cy="267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A5900DC1-7540-4989-887F-43204B2A99E5}"/>
                    </a:ext>
                  </a:extLst>
                </p14:cNvPr>
                <p14:cNvContentPartPr/>
                <p14:nvPr/>
              </p14:nvContentPartPr>
              <p14:xfrm>
                <a:off x="7191150" y="4590765"/>
                <a:ext cx="360" cy="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A5900DC1-7540-4989-887F-43204B2A99E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5551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B9C2773F-72F1-428B-BDE6-1C781286AEB7}"/>
                    </a:ext>
                  </a:extLst>
                </p14:cNvPr>
                <p14:cNvContentPartPr/>
                <p14:nvPr/>
              </p14:nvContentPartPr>
              <p14:xfrm>
                <a:off x="7133910" y="4524165"/>
                <a:ext cx="360" cy="3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B9C2773F-72F1-428B-BDE6-1C781286AEB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98270" y="44885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A39DAA4C-3AAD-4261-972C-279ACADFFDD4}"/>
                    </a:ext>
                  </a:extLst>
                </p14:cNvPr>
                <p14:cNvContentPartPr/>
                <p14:nvPr/>
              </p14:nvContentPartPr>
              <p14:xfrm>
                <a:off x="7066950" y="4457565"/>
                <a:ext cx="360" cy="3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A39DAA4C-3AAD-4261-972C-279ACADFFDD4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31310" y="44219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71BAEE8-56D1-4DEE-A5FF-36EC7E15DFB5}"/>
                    </a:ext>
                  </a:extLst>
                </p14:cNvPr>
                <p14:cNvContentPartPr/>
                <p14:nvPr/>
              </p14:nvContentPartPr>
              <p14:xfrm>
                <a:off x="7114830" y="4505445"/>
                <a:ext cx="3960" cy="36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71BAEE8-56D1-4DEE-A5FF-36EC7E15DFB5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7078830" y="4469445"/>
                  <a:ext cx="75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A3F2DC80-EF1D-4560-804A-CAC2EAED837E}"/>
                    </a:ext>
                  </a:extLst>
                </p14:cNvPr>
                <p14:cNvContentPartPr/>
                <p14:nvPr/>
              </p14:nvContentPartPr>
              <p14:xfrm>
                <a:off x="7133910" y="4543245"/>
                <a:ext cx="360" cy="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A3F2DC80-EF1D-4560-804A-CAC2EAED837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98270" y="4507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5B447BB-4426-446F-88EB-DED216746075}"/>
                    </a:ext>
                  </a:extLst>
                </p14:cNvPr>
                <p14:cNvContentPartPr/>
                <p14:nvPr/>
              </p14:nvContentPartPr>
              <p14:xfrm>
                <a:off x="7171710" y="4590765"/>
                <a:ext cx="360" cy="36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5B447BB-4426-446F-88EB-DED21674607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3607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3975E0CF-A3E9-475F-B928-74F417E8EBF7}"/>
                    </a:ext>
                  </a:extLst>
                </p14:cNvPr>
                <p14:cNvContentPartPr/>
                <p14:nvPr/>
              </p14:nvContentPartPr>
              <p14:xfrm>
                <a:off x="7171710" y="4590765"/>
                <a:ext cx="360" cy="36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3975E0CF-A3E9-475F-B928-74F417E8EBF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3607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ABC634A4-3E90-490D-8790-FBD34541A372}"/>
                    </a:ext>
                  </a:extLst>
                </p14:cNvPr>
                <p14:cNvContentPartPr/>
                <p14:nvPr/>
              </p14:nvContentPartPr>
              <p14:xfrm>
                <a:off x="7162350" y="4581405"/>
                <a:ext cx="360" cy="36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ABC634A4-3E90-490D-8790-FBD34541A37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7126710" y="4545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87A81AD5-95BF-4BC5-9A5D-697E5AB2CD69}"/>
                    </a:ext>
                  </a:extLst>
                </p14:cNvPr>
                <p14:cNvContentPartPr/>
                <p14:nvPr/>
              </p14:nvContentPartPr>
              <p14:xfrm>
                <a:off x="7219590" y="4590765"/>
                <a:ext cx="360" cy="3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87A81AD5-95BF-4BC5-9A5D-697E5AB2CD69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835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0C42F964-DC33-4CC4-830C-6545AB5E37EE}"/>
                    </a:ext>
                  </a:extLst>
                </p14:cNvPr>
                <p14:cNvContentPartPr/>
                <p14:nvPr/>
              </p14:nvContentPartPr>
              <p14:xfrm>
                <a:off x="7219590" y="4590765"/>
                <a:ext cx="360" cy="3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0C42F964-DC33-4CC4-830C-6545AB5E37E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835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5C25D507-029A-4258-AD7B-BDB43B5AEDE5}"/>
                    </a:ext>
                  </a:extLst>
                </p14:cNvPr>
                <p14:cNvContentPartPr/>
                <p14:nvPr/>
              </p14:nvContentPartPr>
              <p14:xfrm>
                <a:off x="7077030" y="4381245"/>
                <a:ext cx="360" cy="3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5C25D507-029A-4258-AD7B-BDB43B5AEDE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41030" y="4345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1BEB1315-2E95-42CB-96A3-EDBA1953B39A}"/>
                    </a:ext>
                  </a:extLst>
                </p14:cNvPr>
                <p14:cNvContentPartPr/>
                <p14:nvPr/>
              </p14:nvContentPartPr>
              <p14:xfrm>
                <a:off x="7077030" y="4333725"/>
                <a:ext cx="360" cy="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1BEB1315-2E95-42CB-96A3-EDBA1953B39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41030" y="42980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DB59474E-A3AE-4DCA-AF82-4086C24A8148}"/>
                    </a:ext>
                  </a:extLst>
                </p14:cNvPr>
                <p14:cNvContentPartPr/>
                <p14:nvPr/>
              </p14:nvContentPartPr>
              <p14:xfrm>
                <a:off x="7029150" y="4333725"/>
                <a:ext cx="360" cy="3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DB59474E-A3AE-4DCA-AF82-4086C24A8148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6993510" y="42980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8E766036-D51D-4F2B-AF51-05B58FEC48F9}"/>
                    </a:ext>
                  </a:extLst>
                </p14:cNvPr>
                <p14:cNvContentPartPr/>
                <p14:nvPr/>
              </p14:nvContentPartPr>
              <p14:xfrm>
                <a:off x="7171710" y="4324005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8E766036-D51D-4F2B-AF51-05B58FEC48F9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36070" y="4288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3EDAF9BB-E747-4E37-9610-B1F38293129D}"/>
                    </a:ext>
                  </a:extLst>
                </p14:cNvPr>
                <p14:cNvContentPartPr/>
                <p14:nvPr/>
              </p14:nvContentPartPr>
              <p14:xfrm>
                <a:off x="7152990" y="4362165"/>
                <a:ext cx="36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3EDAF9BB-E747-4E37-9610-B1F38293129D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16990" y="43265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E5391782-121A-436B-B007-BFD67735793D}"/>
                    </a:ext>
                  </a:extLst>
                </p14:cNvPr>
                <p14:cNvContentPartPr/>
                <p14:nvPr/>
              </p14:nvContentPartPr>
              <p14:xfrm>
                <a:off x="7152990" y="4419405"/>
                <a:ext cx="360" cy="3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E5391782-121A-436B-B007-BFD67735793D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16990" y="4383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EE6C597E-4A4D-48B4-A7E1-C1378826C26A}"/>
                    </a:ext>
                  </a:extLst>
                </p14:cNvPr>
                <p14:cNvContentPartPr/>
                <p14:nvPr/>
              </p14:nvContentPartPr>
              <p14:xfrm>
                <a:off x="7133910" y="4428765"/>
                <a:ext cx="360" cy="3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EE6C597E-4A4D-48B4-A7E1-C1378826C26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982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7EAB5036-CA39-4024-8720-9440F8CE2977}"/>
                    </a:ext>
                  </a:extLst>
                </p14:cNvPr>
                <p14:cNvContentPartPr/>
                <p14:nvPr/>
              </p14:nvContentPartPr>
              <p14:xfrm>
                <a:off x="7105110" y="4428765"/>
                <a:ext cx="360" cy="36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7EAB5036-CA39-4024-8720-9440F8CE297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694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9B1F5F33-E86B-4ECB-9EA4-3205D00D2628}"/>
                    </a:ext>
                  </a:extLst>
                </p14:cNvPr>
                <p14:cNvContentPartPr/>
                <p14:nvPr/>
              </p14:nvContentPartPr>
              <p14:xfrm>
                <a:off x="7105110" y="4428765"/>
                <a:ext cx="360" cy="36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B1F5F33-E86B-4ECB-9EA4-3205D00D2628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694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32B0C612-7C4B-45E8-B58B-92F1935CF8E9}"/>
              </a:ext>
            </a:extLst>
          </p:cNvPr>
          <p:cNvGrpSpPr/>
          <p:nvPr/>
        </p:nvGrpSpPr>
        <p:grpSpPr>
          <a:xfrm>
            <a:off x="8562750" y="4048245"/>
            <a:ext cx="66960" cy="114480"/>
            <a:chOff x="8562750" y="4048245"/>
            <a:chExt cx="66960" cy="114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01DCD4C9-6709-4CF8-97F9-C799196084DE}"/>
                    </a:ext>
                  </a:extLst>
                </p14:cNvPr>
                <p14:cNvContentPartPr/>
                <p14:nvPr/>
              </p14:nvContentPartPr>
              <p14:xfrm>
                <a:off x="8609910" y="4095405"/>
                <a:ext cx="360" cy="3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01DCD4C9-6709-4CF8-97F9-C799196084D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74270" y="4059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B4698FC-FA7A-4460-B36F-6BE053F65FF6}"/>
                    </a:ext>
                  </a:extLst>
                </p14:cNvPr>
                <p14:cNvContentPartPr/>
                <p14:nvPr/>
              </p14:nvContentPartPr>
              <p14:xfrm>
                <a:off x="8562750" y="4142925"/>
                <a:ext cx="360" cy="3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B4698FC-FA7A-4460-B36F-6BE053F65FF6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27110" y="41072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A2D0C485-F7FA-4DCE-9832-96D61CF36029}"/>
                    </a:ext>
                  </a:extLst>
                </p14:cNvPr>
                <p14:cNvContentPartPr/>
                <p14:nvPr/>
              </p14:nvContentPartPr>
              <p14:xfrm>
                <a:off x="8629350" y="4048245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2D0C485-F7FA-4DCE-9832-96D61CF36029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93710" y="4012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FBEDAB2E-8FD8-46F5-B553-4DAA645BB810}"/>
                    </a:ext>
                  </a:extLst>
                </p14:cNvPr>
                <p14:cNvContentPartPr/>
                <p14:nvPr/>
              </p14:nvContentPartPr>
              <p14:xfrm>
                <a:off x="8591190" y="4162365"/>
                <a:ext cx="360" cy="36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BEDAB2E-8FD8-46F5-B553-4DAA645BB810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55190" y="41267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88339096-56D7-4163-8DB3-66D44A73D85F}"/>
                  </a:ext>
                </a:extLst>
              </p14:cNvPr>
              <p14:cNvContentPartPr/>
              <p14:nvPr/>
            </p14:nvContentPartPr>
            <p14:xfrm>
              <a:off x="8162790" y="4452525"/>
              <a:ext cx="593640" cy="25488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88339096-56D7-4163-8DB3-66D44A73D85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8153790" y="4443885"/>
                <a:ext cx="611280" cy="27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E95559D5-49C6-4286-8033-3BAFE6FEB04F}"/>
                  </a:ext>
                </a:extLst>
              </p14:cNvPr>
              <p14:cNvContentPartPr/>
              <p14:nvPr/>
            </p14:nvContentPartPr>
            <p14:xfrm>
              <a:off x="7009710" y="4320765"/>
              <a:ext cx="1172520" cy="41688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E95559D5-49C6-4286-8033-3BAFE6FEB04F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000710" y="4312125"/>
                <a:ext cx="1190160" cy="43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0BECB768-EBBF-48DE-9D86-9B184CF97CF7}"/>
                  </a:ext>
                </a:extLst>
              </p14:cNvPr>
              <p14:cNvContentPartPr/>
              <p14:nvPr/>
            </p14:nvContentPartPr>
            <p14:xfrm>
              <a:off x="8276910" y="4482405"/>
              <a:ext cx="435240" cy="22212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0BECB768-EBBF-48DE-9D86-9B184CF97CF7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8268270" y="4473405"/>
                <a:ext cx="452880" cy="239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23" name="Group 122">
            <a:extLst>
              <a:ext uri="{FF2B5EF4-FFF2-40B4-BE49-F238E27FC236}">
                <a16:creationId xmlns:a16="http://schemas.microsoft.com/office/drawing/2014/main" id="{B94A684A-C8DC-48C1-AE2A-D77E646B6951}"/>
              </a:ext>
            </a:extLst>
          </p:cNvPr>
          <p:cNvGrpSpPr/>
          <p:nvPr/>
        </p:nvGrpSpPr>
        <p:grpSpPr>
          <a:xfrm>
            <a:off x="7009710" y="4482405"/>
            <a:ext cx="1522440" cy="309600"/>
            <a:chOff x="7009710" y="4482405"/>
            <a:chExt cx="1522440" cy="309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1D7A734D-E9DA-4D61-BE41-CB53F1D84A21}"/>
                    </a:ext>
                  </a:extLst>
                </p14:cNvPr>
                <p14:cNvContentPartPr/>
                <p14:nvPr/>
              </p14:nvContentPartPr>
              <p14:xfrm>
                <a:off x="7048230" y="4514805"/>
                <a:ext cx="360" cy="36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1D7A734D-E9DA-4D61-BE41-CB53F1D84A21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039230" y="45058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64B66FD0-7C91-4685-AA80-510010126D56}"/>
                    </a:ext>
                  </a:extLst>
                </p14:cNvPr>
                <p14:cNvContentPartPr/>
                <p14:nvPr/>
              </p14:nvContentPartPr>
              <p14:xfrm>
                <a:off x="7066950" y="4619565"/>
                <a:ext cx="360" cy="3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64B66FD0-7C91-4685-AA80-510010126D56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058310" y="4610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89042EAA-1FAF-4D8E-B824-64140B2E58DF}"/>
                    </a:ext>
                  </a:extLst>
                </p14:cNvPr>
                <p14:cNvContentPartPr/>
                <p14:nvPr/>
              </p14:nvContentPartPr>
              <p14:xfrm>
                <a:off x="7210230" y="4705245"/>
                <a:ext cx="360" cy="3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89042EAA-1FAF-4D8E-B824-64140B2E58D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201230" y="4696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BA861D67-EF54-432A-AFEF-832A938F0BD1}"/>
                    </a:ext>
                  </a:extLst>
                </p14:cNvPr>
                <p14:cNvContentPartPr/>
                <p14:nvPr/>
              </p14:nvContentPartPr>
              <p14:xfrm>
                <a:off x="7181430" y="4590765"/>
                <a:ext cx="360" cy="36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BA861D67-EF54-432A-AFEF-832A938F0BD1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172430" y="45821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31B938FE-13CF-40E5-88E3-16579EDAF97C}"/>
                    </a:ext>
                  </a:extLst>
                </p14:cNvPr>
                <p14:cNvContentPartPr/>
                <p14:nvPr/>
              </p14:nvContentPartPr>
              <p14:xfrm>
                <a:off x="7200510" y="4657365"/>
                <a:ext cx="360" cy="36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31B938FE-13CF-40E5-88E3-16579EDAF97C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191870" y="46487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5A360EF4-D414-40DB-BA65-35528346EA4D}"/>
                    </a:ext>
                  </a:extLst>
                </p14:cNvPr>
                <p14:cNvContentPartPr/>
                <p14:nvPr/>
              </p14:nvContentPartPr>
              <p14:xfrm>
                <a:off x="7790910" y="4619565"/>
                <a:ext cx="360" cy="36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5A360EF4-D414-40DB-BA65-35528346EA4D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782270" y="4610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697314E0-A3A1-42F8-8FAD-131351764977}"/>
                    </a:ext>
                  </a:extLst>
                </p14:cNvPr>
                <p14:cNvContentPartPr/>
                <p14:nvPr/>
              </p14:nvContentPartPr>
              <p14:xfrm>
                <a:off x="7743390" y="4695525"/>
                <a:ext cx="360" cy="36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697314E0-A3A1-42F8-8FAD-131351764977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734390" y="46868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612FB1D1-F058-468A-8087-E71242A4C0E8}"/>
                    </a:ext>
                  </a:extLst>
                </p14:cNvPr>
                <p14:cNvContentPartPr/>
                <p14:nvPr/>
              </p14:nvContentPartPr>
              <p14:xfrm>
                <a:off x="8220030" y="4609845"/>
                <a:ext cx="360" cy="36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612FB1D1-F058-468A-8087-E71242A4C0E8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211030" y="46008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3E46B373-9B69-4C15-ABED-67051BBDDEE5}"/>
                    </a:ext>
                  </a:extLst>
                </p14:cNvPr>
                <p14:cNvContentPartPr/>
                <p14:nvPr/>
              </p14:nvContentPartPr>
              <p14:xfrm>
                <a:off x="8172150" y="4666725"/>
                <a:ext cx="360" cy="36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3E46B373-9B69-4C15-ABED-67051BBDDEE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163510" y="4658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7094E76A-291A-45B0-B207-646C807582F2}"/>
                    </a:ext>
                  </a:extLst>
                </p14:cNvPr>
                <p14:cNvContentPartPr/>
                <p14:nvPr/>
              </p14:nvContentPartPr>
              <p14:xfrm>
                <a:off x="8095830" y="4666725"/>
                <a:ext cx="360" cy="36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7094E76A-291A-45B0-B207-646C807582F2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086830" y="4658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F1D66F84-5916-4765-99A5-53D0B6A0879C}"/>
                    </a:ext>
                  </a:extLst>
                </p14:cNvPr>
                <p14:cNvContentPartPr/>
                <p14:nvPr/>
              </p14:nvContentPartPr>
              <p14:xfrm>
                <a:off x="8058030" y="4609845"/>
                <a:ext cx="360" cy="3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F1D66F84-5916-4765-99A5-53D0B6A0879C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049030" y="46008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3F454761-A8C8-450A-861A-7CB16A00E115}"/>
                    </a:ext>
                  </a:extLst>
                </p14:cNvPr>
                <p14:cNvContentPartPr/>
                <p14:nvPr/>
              </p14:nvContentPartPr>
              <p14:xfrm>
                <a:off x="7977750" y="4600125"/>
                <a:ext cx="3960" cy="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3F454761-A8C8-450A-861A-7CB16A00E11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68750" y="4591485"/>
                  <a:ext cx="216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1F400C76-92A7-4973-896E-3B876A8D119B}"/>
                    </a:ext>
                  </a:extLst>
                </p14:cNvPr>
                <p14:cNvContentPartPr/>
                <p14:nvPr/>
              </p14:nvContentPartPr>
              <p14:xfrm>
                <a:off x="7952910" y="4638645"/>
                <a:ext cx="360" cy="36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1F400C76-92A7-4973-896E-3B876A8D119B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44270" y="4629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0E06BE12-3316-4FC2-A2C0-8679F6ECF5CF}"/>
                    </a:ext>
                  </a:extLst>
                </p14:cNvPr>
                <p14:cNvContentPartPr/>
                <p14:nvPr/>
              </p14:nvContentPartPr>
              <p14:xfrm>
                <a:off x="7914750" y="4686165"/>
                <a:ext cx="360" cy="36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0E06BE12-3316-4FC2-A2C0-8679F6ECF5C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0611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7F0314EA-2F4F-46F1-A281-4B1A7BCF8BBF}"/>
                    </a:ext>
                  </a:extLst>
                </p14:cNvPr>
                <p14:cNvContentPartPr/>
                <p14:nvPr/>
              </p14:nvContentPartPr>
              <p14:xfrm>
                <a:off x="7914750" y="4686165"/>
                <a:ext cx="360" cy="36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7F0314EA-2F4F-46F1-A281-4B1A7BCF8BB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0611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DD24C926-4512-4F87-9107-074DB3351C5B}"/>
                    </a:ext>
                  </a:extLst>
                </p14:cNvPr>
                <p14:cNvContentPartPr/>
                <p14:nvPr/>
              </p14:nvContentPartPr>
              <p14:xfrm>
                <a:off x="7838790" y="4686165"/>
                <a:ext cx="360" cy="3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DD24C926-4512-4F87-9107-074DB3351C5B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82979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CF8D6D51-A0A9-4B06-95B5-3F7CF9AC6DB7}"/>
                    </a:ext>
                  </a:extLst>
                </p14:cNvPr>
                <p14:cNvContentPartPr/>
                <p14:nvPr/>
              </p14:nvContentPartPr>
              <p14:xfrm>
                <a:off x="7821510" y="4682565"/>
                <a:ext cx="17640" cy="396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CF8D6D51-A0A9-4B06-95B5-3F7CF9AC6DB7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7812870" y="4673565"/>
                  <a:ext cx="3528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D99A7D48-F5E5-4FC1-AF3B-33049F1E8FD1}"/>
                    </a:ext>
                  </a:extLst>
                </p14:cNvPr>
                <p14:cNvContentPartPr/>
                <p14:nvPr/>
              </p14:nvContentPartPr>
              <p14:xfrm>
                <a:off x="7728270" y="4598685"/>
                <a:ext cx="6120" cy="1152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D99A7D48-F5E5-4FC1-AF3B-33049F1E8FD1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7719270" y="4589685"/>
                  <a:ext cx="2376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F013372B-9028-4BD7-8E46-B04E1D6028AD}"/>
                    </a:ext>
                  </a:extLst>
                </p14:cNvPr>
                <p14:cNvContentPartPr/>
                <p14:nvPr/>
              </p14:nvContentPartPr>
              <p14:xfrm>
                <a:off x="7701630" y="4562325"/>
                <a:ext cx="4320" cy="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F013372B-9028-4BD7-8E46-B04E1D6028AD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692630" y="4553685"/>
                  <a:ext cx="219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9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A6503903-5BAF-4C31-9EC6-F55AD4B86B9E}"/>
                    </a:ext>
                  </a:extLst>
                </p14:cNvPr>
                <p14:cNvContentPartPr/>
                <p14:nvPr/>
              </p14:nvContentPartPr>
              <p14:xfrm>
                <a:off x="7686150" y="4628925"/>
                <a:ext cx="360" cy="39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A6503903-5BAF-4C31-9EC6-F55AD4B86B9E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677510" y="4620285"/>
                  <a:ext cx="1800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0907BE9D-4673-4FC8-9CCC-6AF7F68D4939}"/>
                    </a:ext>
                  </a:extLst>
                </p14:cNvPr>
                <p14:cNvContentPartPr/>
                <p14:nvPr/>
              </p14:nvContentPartPr>
              <p14:xfrm>
                <a:off x="7636830" y="4705245"/>
                <a:ext cx="11880" cy="36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0907BE9D-4673-4FC8-9CCC-6AF7F68D493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7628190" y="4696245"/>
                  <a:ext cx="2952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B159F9DB-736D-4135-8F05-02BD45C33715}"/>
                    </a:ext>
                  </a:extLst>
                </p14:cNvPr>
                <p14:cNvContentPartPr/>
                <p14:nvPr/>
              </p14:nvContentPartPr>
              <p14:xfrm>
                <a:off x="7552950" y="4705245"/>
                <a:ext cx="38520" cy="36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B159F9DB-736D-4135-8F05-02BD45C33715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7544310" y="4696245"/>
                  <a:ext cx="561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DA406E89-7ED2-4509-9511-D5753E724CED}"/>
                    </a:ext>
                  </a:extLst>
                </p14:cNvPr>
                <p14:cNvContentPartPr/>
                <p14:nvPr/>
              </p14:nvContentPartPr>
              <p14:xfrm>
                <a:off x="7545390" y="4705245"/>
                <a:ext cx="7920" cy="3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DA406E89-7ED2-4509-9511-D5753E724CED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536750" y="4696245"/>
                  <a:ext cx="255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96150ABD-B809-4A93-9448-D3FD513FAFF0}"/>
                    </a:ext>
                  </a:extLst>
                </p14:cNvPr>
                <p14:cNvContentPartPr/>
                <p14:nvPr/>
              </p14:nvContentPartPr>
              <p14:xfrm>
                <a:off x="7457550" y="4628925"/>
                <a:ext cx="38520" cy="48240"/>
              </p14:xfrm>
            </p:contentPart>
          </mc:Choice>
          <mc:Fallback xmlns=""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96150ABD-B809-4A93-9448-D3FD513FAFF0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7448910" y="4620285"/>
                  <a:ext cx="5616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D1DAA789-A280-4F72-829E-601A07D01365}"/>
                    </a:ext>
                  </a:extLst>
                </p14:cNvPr>
                <p14:cNvContentPartPr/>
                <p14:nvPr/>
              </p14:nvContentPartPr>
              <p14:xfrm>
                <a:off x="7410030" y="4628925"/>
                <a:ext cx="48240" cy="4788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D1DAA789-A280-4F72-829E-601A07D01365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7401030" y="4620285"/>
                  <a:ext cx="6588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85D4936-3627-4925-B033-02715ADF85D8}"/>
                    </a:ext>
                  </a:extLst>
                </p14:cNvPr>
                <p14:cNvContentPartPr/>
                <p14:nvPr/>
              </p14:nvContentPartPr>
              <p14:xfrm>
                <a:off x="7371870" y="4705245"/>
                <a:ext cx="28800" cy="972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85D4936-3627-4925-B033-02715ADF85D8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7363230" y="4696245"/>
                  <a:ext cx="4644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51BDDF6B-C831-49B7-B40D-993B23201237}"/>
                    </a:ext>
                  </a:extLst>
                </p14:cNvPr>
                <p14:cNvContentPartPr/>
                <p14:nvPr/>
              </p14:nvContentPartPr>
              <p14:xfrm>
                <a:off x="7271430" y="4645125"/>
                <a:ext cx="63000" cy="6984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51BDDF6B-C831-49B7-B40D-993B23201237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7262430" y="4636485"/>
                  <a:ext cx="80640" cy="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0E3CE6BE-470D-4E9E-8E07-D01D02EDDC2E}"/>
                    </a:ext>
                  </a:extLst>
                </p14:cNvPr>
                <p14:cNvContentPartPr/>
                <p14:nvPr/>
              </p14:nvContentPartPr>
              <p14:xfrm>
                <a:off x="7228950" y="4552605"/>
                <a:ext cx="19800" cy="1980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0E3CE6BE-470D-4E9E-8E07-D01D02EDDC2E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220310" y="4543605"/>
                  <a:ext cx="3744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072A2ED8-F1BC-4D1E-86ED-D080C7890D8F}"/>
                    </a:ext>
                  </a:extLst>
                </p14:cNvPr>
                <p14:cNvContentPartPr/>
                <p14:nvPr/>
              </p14:nvContentPartPr>
              <p14:xfrm>
                <a:off x="7225350" y="4546845"/>
                <a:ext cx="3960" cy="612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072A2ED8-F1BC-4D1E-86ED-D080C7890D8F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216350" y="4537845"/>
                  <a:ext cx="21600" cy="2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80D52CDE-2394-46D8-9C7B-C533118D8C8B}"/>
                    </a:ext>
                  </a:extLst>
                </p14:cNvPr>
                <p14:cNvContentPartPr/>
                <p14:nvPr/>
              </p14:nvContentPartPr>
              <p14:xfrm>
                <a:off x="7140750" y="4541445"/>
                <a:ext cx="1005840" cy="25056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80D52CDE-2394-46D8-9C7B-C533118D8C8B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7131750" y="4532445"/>
                  <a:ext cx="102348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16B58CF1-7B6F-486A-97A0-0E8B9EB0D807}"/>
                    </a:ext>
                  </a:extLst>
                </p14:cNvPr>
                <p14:cNvContentPartPr/>
                <p14:nvPr/>
              </p14:nvContentPartPr>
              <p14:xfrm>
                <a:off x="8142990" y="4619925"/>
                <a:ext cx="389160" cy="1332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16B58CF1-7B6F-486A-97A0-0E8B9EB0D807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133990" y="4611285"/>
                  <a:ext cx="40680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804E0446-FDFF-4EE1-9C36-BFFED30D77E5}"/>
                    </a:ext>
                  </a:extLst>
                </p14:cNvPr>
                <p14:cNvContentPartPr/>
                <p14:nvPr/>
              </p14:nvContentPartPr>
              <p14:xfrm>
                <a:off x="7009710" y="4482405"/>
                <a:ext cx="181800" cy="146880"/>
              </p14:xfrm>
            </p:contentPart>
          </mc:Choice>
          <mc:Fallback xmlns=""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804E0446-FDFF-4EE1-9C36-BFFED30D77E5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7001070" y="4473765"/>
                  <a:ext cx="199440" cy="16452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40506018-431C-4B81-B0D9-DC940B08A9E8}"/>
              </a:ext>
            </a:extLst>
          </p:cNvPr>
          <p:cNvCxnSpPr>
            <a:cxnSpLocks/>
          </p:cNvCxnSpPr>
          <p:nvPr/>
        </p:nvCxnSpPr>
        <p:spPr>
          <a:xfrm flipH="1">
            <a:off x="8076750" y="3998259"/>
            <a:ext cx="794234" cy="0"/>
          </a:xfrm>
          <a:prstGeom prst="line">
            <a:avLst/>
          </a:prstGeom>
          <a:ln w="254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07946FDF-BDC3-4919-9278-33C20A51577A}"/>
              </a:ext>
            </a:extLst>
          </p:cNvPr>
          <p:cNvCxnSpPr>
            <a:cxnSpLocks/>
          </p:cNvCxnSpPr>
          <p:nvPr/>
        </p:nvCxnSpPr>
        <p:spPr>
          <a:xfrm flipH="1">
            <a:off x="6577636" y="3998259"/>
            <a:ext cx="671114" cy="19170"/>
          </a:xfrm>
          <a:prstGeom prst="line">
            <a:avLst/>
          </a:prstGeom>
          <a:ln w="254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6" name="Picture 135">
            <a:extLst>
              <a:ext uri="{FF2B5EF4-FFF2-40B4-BE49-F238E27FC236}">
                <a16:creationId xmlns:a16="http://schemas.microsoft.com/office/drawing/2014/main" id="{2E19F9AF-4647-4033-8DFA-D5DAD082566E}"/>
              </a:ext>
            </a:extLst>
          </p:cNvPr>
          <p:cNvPicPr>
            <a:picLocks noChangeAspect="1"/>
          </p:cNvPicPr>
          <p:nvPr/>
        </p:nvPicPr>
        <p:blipFill rotWithShape="1">
          <a:blip r:embed="rId114"/>
          <a:srcRect l="24534" t="21178" r="61159" b="40551"/>
          <a:stretch/>
        </p:blipFill>
        <p:spPr>
          <a:xfrm>
            <a:off x="5868910" y="2359088"/>
            <a:ext cx="1502358" cy="1492389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41C6B67D-5AC6-43A2-B187-62DA6B2B841D}"/>
              </a:ext>
            </a:extLst>
          </p:cNvPr>
          <p:cNvPicPr/>
          <p:nvPr/>
        </p:nvPicPr>
        <p:blipFill rotWithShape="1">
          <a:blip r:embed="rId3"/>
          <a:srcRect l="28898" t="42306" r="65156" b="50725"/>
          <a:stretch/>
        </p:blipFill>
        <p:spPr bwMode="auto">
          <a:xfrm>
            <a:off x="5765867" y="2993888"/>
            <a:ext cx="2024743" cy="9131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08FC3C2-FDF7-4E4F-9CFE-54CA4D1EE25B}"/>
              </a:ext>
            </a:extLst>
          </p:cNvPr>
          <p:cNvCxnSpPr>
            <a:cxnSpLocks/>
          </p:cNvCxnSpPr>
          <p:nvPr/>
        </p:nvCxnSpPr>
        <p:spPr>
          <a:xfrm flipV="1">
            <a:off x="1876425" y="3871267"/>
            <a:ext cx="7877175" cy="18784"/>
          </a:xfrm>
          <a:prstGeom prst="line">
            <a:avLst/>
          </a:prstGeom>
          <a:ln w="28575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43" name="Picture 142">
            <a:extLst>
              <a:ext uri="{FF2B5EF4-FFF2-40B4-BE49-F238E27FC236}">
                <a16:creationId xmlns:a16="http://schemas.microsoft.com/office/drawing/2014/main" id="{E7295AF1-396D-4EEC-B684-2B3F3AB9BD8B}"/>
              </a:ext>
            </a:extLst>
          </p:cNvPr>
          <p:cNvPicPr>
            <a:picLocks noChangeAspect="1"/>
          </p:cNvPicPr>
          <p:nvPr/>
        </p:nvPicPr>
        <p:blipFill rotWithShape="1">
          <a:blip r:embed="rId115"/>
          <a:srcRect l="63160" t="50256" r="22150" b="16790"/>
          <a:stretch/>
        </p:blipFill>
        <p:spPr>
          <a:xfrm>
            <a:off x="7890527" y="2337528"/>
            <a:ext cx="1570055" cy="1307966"/>
          </a:xfrm>
          <a:prstGeom prst="rect">
            <a:avLst/>
          </a:prstGeom>
        </p:spPr>
      </p:pic>
      <p:pic>
        <p:nvPicPr>
          <p:cNvPr id="144" name="Picture 143">
            <a:extLst>
              <a:ext uri="{FF2B5EF4-FFF2-40B4-BE49-F238E27FC236}">
                <a16:creationId xmlns:a16="http://schemas.microsoft.com/office/drawing/2014/main" id="{81B7561F-746F-4C5E-BF51-A76F542879EF}"/>
              </a:ext>
            </a:extLst>
          </p:cNvPr>
          <p:cNvPicPr/>
          <p:nvPr/>
        </p:nvPicPr>
        <p:blipFill rotWithShape="1">
          <a:blip r:embed="rId3"/>
          <a:srcRect l="28898" t="42306" r="65156" b="50860"/>
          <a:stretch/>
        </p:blipFill>
        <p:spPr bwMode="auto">
          <a:xfrm>
            <a:off x="7701630" y="3041496"/>
            <a:ext cx="1890045" cy="8954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5" name="Explosion: 14 Points 144">
            <a:extLst>
              <a:ext uri="{FF2B5EF4-FFF2-40B4-BE49-F238E27FC236}">
                <a16:creationId xmlns:a16="http://schemas.microsoft.com/office/drawing/2014/main" id="{F0B60130-8C64-4F48-A683-AD4F349D69DD}"/>
              </a:ext>
            </a:extLst>
          </p:cNvPr>
          <p:cNvSpPr/>
          <p:nvPr/>
        </p:nvSpPr>
        <p:spPr>
          <a:xfrm>
            <a:off x="5698274" y="2851061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pêrs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£0.40 yr un</a:t>
            </a:r>
          </a:p>
        </p:txBody>
      </p:sp>
      <p:sp>
        <p:nvSpPr>
          <p:cNvPr id="146" name="Explosion: 14 Points 145">
            <a:extLst>
              <a:ext uri="{FF2B5EF4-FFF2-40B4-BE49-F238E27FC236}">
                <a16:creationId xmlns:a16="http://schemas.microsoft.com/office/drawing/2014/main" id="{62CD1771-1669-4ED5-8FA1-D27970738FD5}"/>
              </a:ext>
            </a:extLst>
          </p:cNvPr>
          <p:cNvSpPr/>
          <p:nvPr/>
        </p:nvSpPr>
        <p:spPr>
          <a:xfrm>
            <a:off x="3714915" y="2852864"/>
            <a:ext cx="2024743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orenau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£0.30  yr un</a:t>
            </a:r>
          </a:p>
        </p:txBody>
      </p:sp>
      <p:sp>
        <p:nvSpPr>
          <p:cNvPr id="147" name="Explosion: 14 Points 146">
            <a:extLst>
              <a:ext uri="{FF2B5EF4-FFF2-40B4-BE49-F238E27FC236}">
                <a16:creationId xmlns:a16="http://schemas.microsoft.com/office/drawing/2014/main" id="{B303AA7D-7ED8-42EE-BCA9-DB9CFDFBE37F}"/>
              </a:ext>
            </a:extLst>
          </p:cNvPr>
          <p:cNvSpPr/>
          <p:nvPr/>
        </p:nvSpPr>
        <p:spPr>
          <a:xfrm>
            <a:off x="1812079" y="2975140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afalau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£0.60  yr un</a:t>
            </a:r>
          </a:p>
        </p:txBody>
      </p:sp>
      <p:sp>
        <p:nvSpPr>
          <p:cNvPr id="148" name="Explosion: 14 Points 147">
            <a:extLst>
              <a:ext uri="{FF2B5EF4-FFF2-40B4-BE49-F238E27FC236}">
                <a16:creationId xmlns:a16="http://schemas.microsoft.com/office/drawing/2014/main" id="{120D5163-BB2B-4F9F-9FCF-23A2DB253FCB}"/>
              </a:ext>
            </a:extLst>
          </p:cNvPr>
          <p:cNvSpPr/>
          <p:nvPr/>
        </p:nvSpPr>
        <p:spPr>
          <a:xfrm>
            <a:off x="7495710" y="2850459"/>
            <a:ext cx="241643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bananas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£0.50</a:t>
            </a:r>
          </a:p>
        </p:txBody>
      </p:sp>
      <p:sp>
        <p:nvSpPr>
          <p:cNvPr id="149" name="Explosion: 14 Points 148">
            <a:extLst>
              <a:ext uri="{FF2B5EF4-FFF2-40B4-BE49-F238E27FC236}">
                <a16:creationId xmlns:a16="http://schemas.microsoft.com/office/drawing/2014/main" id="{28723B75-AED6-4A51-8053-59FC2ED45203}"/>
              </a:ext>
            </a:extLst>
          </p:cNvPr>
          <p:cNvSpPr/>
          <p:nvPr/>
        </p:nvSpPr>
        <p:spPr>
          <a:xfrm>
            <a:off x="2757883" y="4318021"/>
            <a:ext cx="2378190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bocs o </a:t>
            </a:r>
            <a:r>
              <a:rPr lang="en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fefus</a:t>
            </a:r>
            <a:endParaRPr lang="en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£1</a:t>
            </a:r>
          </a:p>
        </p:txBody>
      </p:sp>
      <p:sp>
        <p:nvSpPr>
          <p:cNvPr id="150" name="Explosion: 14 Points 149">
            <a:extLst>
              <a:ext uri="{FF2B5EF4-FFF2-40B4-BE49-F238E27FC236}">
                <a16:creationId xmlns:a16="http://schemas.microsoft.com/office/drawing/2014/main" id="{9C00C83F-B017-44BA-9CD7-C45A08845248}"/>
              </a:ext>
            </a:extLst>
          </p:cNvPr>
          <p:cNvSpPr/>
          <p:nvPr/>
        </p:nvSpPr>
        <p:spPr>
          <a:xfrm>
            <a:off x="6603338" y="4437861"/>
            <a:ext cx="219658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bocs o </a:t>
            </a:r>
            <a:r>
              <a:rPr lang="en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fafon</a:t>
            </a:r>
            <a:endParaRPr lang="en-GB" sz="1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£2.50</a:t>
            </a:r>
          </a:p>
        </p:txBody>
      </p:sp>
      <p:sp>
        <p:nvSpPr>
          <p:cNvPr id="111" name="Title 1">
            <a:extLst>
              <a:ext uri="{FF2B5EF4-FFF2-40B4-BE49-F238E27FC236}">
                <a16:creationId xmlns:a16="http://schemas.microsoft.com/office/drawing/2014/main" id="{3DC6DBA2-23E6-9740-9430-F456CC1D32CE}"/>
              </a:ext>
            </a:extLst>
          </p:cNvPr>
          <p:cNvSpPr txBox="1">
            <a:spLocks/>
          </p:cNvSpPr>
          <p:nvPr/>
        </p:nvSpPr>
        <p:spPr>
          <a:xfrm>
            <a:off x="3800383" y="285231"/>
            <a:ext cx="3912188" cy="11063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13" name="Title 1">
            <a:extLst>
              <a:ext uri="{FF2B5EF4-FFF2-40B4-BE49-F238E27FC236}">
                <a16:creationId xmlns:a16="http://schemas.microsoft.com/office/drawing/2014/main" id="{00063158-22E9-6D4B-8DA6-6F300E91377A}"/>
              </a:ext>
            </a:extLst>
          </p:cNvPr>
          <p:cNvSpPr txBox="1">
            <a:spLocks/>
          </p:cNvSpPr>
          <p:nvPr/>
        </p:nvSpPr>
        <p:spPr>
          <a:xfrm>
            <a:off x="3125921" y="537270"/>
            <a:ext cx="5261113" cy="70963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3600" dirty="0">
                <a:solidFill>
                  <a:schemeClr val="accent5">
                    <a:lumMod val="50000"/>
                  </a:schemeClr>
                </a:solidFill>
                <a:latin typeface="Marker Felt Thin" charset="0"/>
                <a:ea typeface="Marker Felt Thin" charset="0"/>
                <a:cs typeface="Marker Felt Thin" charset="0"/>
              </a:rPr>
              <a:t>Faint ydy’r rhain?</a:t>
            </a:r>
          </a:p>
        </p:txBody>
      </p:sp>
    </p:spTree>
    <p:extLst>
      <p:ext uri="{BB962C8B-B14F-4D97-AF65-F5344CB8AC3E}">
        <p14:creationId xmlns:p14="http://schemas.microsoft.com/office/powerpoint/2010/main" val="12231811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F251D2-5614-425A-9859-FDC162E791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15" t="32960" r="9141" b="5190"/>
          <a:stretch/>
        </p:blipFill>
        <p:spPr>
          <a:xfrm>
            <a:off x="0" y="-211757"/>
            <a:ext cx="12087225" cy="70697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060F67-06EE-4509-9539-12EF3DDED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35863">
            <a:off x="1627612" y="4146593"/>
            <a:ext cx="1564587" cy="24516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4F067BE-1BD4-4496-AFA2-B88825EDE5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43559">
            <a:off x="5064407" y="3979828"/>
            <a:ext cx="1822256" cy="26730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B22B72F-3D26-4A85-903D-185F526176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820976">
            <a:off x="8856430" y="4163509"/>
            <a:ext cx="1526973" cy="26182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31F1DC-F1F2-4029-8C9D-73B5FD3F7BA1}"/>
              </a:ext>
            </a:extLst>
          </p:cNvPr>
          <p:cNvPicPr/>
          <p:nvPr/>
        </p:nvPicPr>
        <p:blipFill rotWithShape="1">
          <a:blip r:embed="rId5"/>
          <a:srcRect l="28676" t="36954" r="65092" b="50517"/>
          <a:stretch/>
        </p:blipFill>
        <p:spPr bwMode="auto">
          <a:xfrm>
            <a:off x="1821603" y="2434256"/>
            <a:ext cx="2024743" cy="15115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11B020-F96F-4601-8B4D-939F74405206}"/>
              </a:ext>
            </a:extLst>
          </p:cNvPr>
          <p:cNvPicPr/>
          <p:nvPr/>
        </p:nvPicPr>
        <p:blipFill rotWithShape="1">
          <a:blip r:embed="rId6"/>
          <a:srcRect l="28451" t="40786" r="64520" b="32179"/>
          <a:stretch/>
        </p:blipFill>
        <p:spPr bwMode="auto">
          <a:xfrm>
            <a:off x="3913684" y="2399168"/>
            <a:ext cx="1059175" cy="1576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6262AC-99BB-49C1-B603-5817412E37E6}"/>
              </a:ext>
            </a:extLst>
          </p:cNvPr>
          <p:cNvPicPr/>
          <p:nvPr/>
        </p:nvPicPr>
        <p:blipFill rotWithShape="1">
          <a:blip r:embed="rId6"/>
          <a:srcRect l="28451" t="40786" r="64520" b="32179"/>
          <a:stretch/>
        </p:blipFill>
        <p:spPr bwMode="auto">
          <a:xfrm>
            <a:off x="4716739" y="2388511"/>
            <a:ext cx="1059175" cy="15768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E3F8F4C-E11F-4B5A-87C8-C396DD6648FA}"/>
              </a:ext>
            </a:extLst>
          </p:cNvPr>
          <p:cNvPicPr/>
          <p:nvPr/>
        </p:nvPicPr>
        <p:blipFill rotWithShape="1">
          <a:blip r:embed="rId5"/>
          <a:srcRect l="28898" t="42306" r="65156" b="50172"/>
          <a:stretch/>
        </p:blipFill>
        <p:spPr bwMode="auto">
          <a:xfrm>
            <a:off x="3804810" y="3009368"/>
            <a:ext cx="2024743" cy="98549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353062-2886-4BC5-A90C-1A070980B2D3}"/>
              </a:ext>
            </a:extLst>
          </p:cNvPr>
          <p:cNvSpPr txBox="1"/>
          <p:nvPr/>
        </p:nvSpPr>
        <p:spPr>
          <a:xfrm rot="21076237">
            <a:off x="1585055" y="4535439"/>
            <a:ext cx="14649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volini" panose="03000502040302020204" pitchFamily="66" charset="0"/>
                <a:cs typeface="Cavolini" panose="03000502040302020204" pitchFamily="66" charset="0"/>
              </a:rPr>
              <a:t>un</a:t>
            </a:r>
            <a:r>
              <a:rPr lang="en-GB" dirty="0">
                <a:latin typeface="Lucida Handwriting" panose="03010101010101010101" pitchFamily="66" charset="0"/>
              </a:rPr>
              <a:t> afal</a:t>
            </a:r>
          </a:p>
          <a:p>
            <a:r>
              <a:rPr lang="en-GB" dirty="0">
                <a:latin typeface="Lucida Handwriting" panose="03010101010101010101" pitchFamily="66" charset="0"/>
              </a:rPr>
              <a:t>un </a:t>
            </a:r>
            <a:r>
              <a:rPr lang="en-GB" dirty="0" err="1">
                <a:latin typeface="Lucida Handwriting" panose="03010101010101010101" pitchFamily="66" charset="0"/>
              </a:rPr>
              <a:t>per</a:t>
            </a:r>
            <a:r>
              <a:rPr lang="en-GB" dirty="0" err="1">
                <a:latin typeface="Lucida Handwriting" panose="03010101010101010101" pitchFamily="66" charset="0"/>
                <a:cs typeface="Calibri" panose="020F0502020204030204" pitchFamily="34" charset="0"/>
              </a:rPr>
              <a:t>en</a:t>
            </a:r>
            <a:endParaRPr lang="en-GB" dirty="0">
              <a:latin typeface="Lucida Handwriting" panose="03010101010101010101" pitchFamily="66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3E017B0-00F3-4D11-9255-3DC9D13B31B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9082" t="36090" r="64649" b="51170"/>
          <a:stretch/>
        </p:blipFill>
        <p:spPr>
          <a:xfrm>
            <a:off x="3128683" y="3862872"/>
            <a:ext cx="2089534" cy="1576873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C13BAE-0988-4A60-A6F5-BB24D983D87D}"/>
              </a:ext>
            </a:extLst>
          </p:cNvPr>
          <p:cNvCxnSpPr/>
          <p:nvPr/>
        </p:nvCxnSpPr>
        <p:spPr>
          <a:xfrm>
            <a:off x="3442447" y="3998259"/>
            <a:ext cx="14612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CBB01303-D911-4924-8830-40B125FA9ED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9082" t="36090" r="64649" b="51170"/>
          <a:stretch/>
        </p:blipFill>
        <p:spPr>
          <a:xfrm>
            <a:off x="6781449" y="3979348"/>
            <a:ext cx="2089534" cy="15768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EF7998F-F38E-40E4-B72E-9474B923724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755" t="32960" r="65801" b="55049"/>
          <a:stretch/>
        </p:blipFill>
        <p:spPr>
          <a:xfrm>
            <a:off x="7128589" y="3610660"/>
            <a:ext cx="1523876" cy="105293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F35FF155-94FA-464B-B928-8CFBE7680B2B}"/>
                  </a:ext>
                </a:extLst>
              </p14:cNvPr>
              <p14:cNvContentPartPr/>
              <p14:nvPr/>
            </p14:nvContentPartPr>
            <p14:xfrm>
              <a:off x="6972630" y="4505445"/>
              <a:ext cx="1776960" cy="2235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F35FF155-94FA-464B-B928-8CFBE7680B2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936630" y="4469445"/>
                <a:ext cx="1848600" cy="29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B962121F-01E9-4F51-B448-2F53055B2639}"/>
                  </a:ext>
                </a:extLst>
              </p14:cNvPr>
              <p14:cNvContentPartPr/>
              <p14:nvPr/>
            </p14:nvContentPartPr>
            <p14:xfrm>
              <a:off x="7273230" y="4439925"/>
              <a:ext cx="1423800" cy="25560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B962121F-01E9-4F51-B448-2F53055B263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237230" y="4404285"/>
                <a:ext cx="1495440" cy="32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56C6FE2D-F3D4-4F43-8878-89399C31D81D}"/>
                  </a:ext>
                </a:extLst>
              </p14:cNvPr>
              <p14:cNvContentPartPr/>
              <p14:nvPr/>
            </p14:nvContentPartPr>
            <p14:xfrm>
              <a:off x="8619990" y="4619565"/>
              <a:ext cx="36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56C6FE2D-F3D4-4F43-8878-89399C31D81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58392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C184F795-3D8B-476C-98A6-00902CDC41BF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C184F795-3D8B-476C-98A6-00902CDC41B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8BC2E699-110A-4598-B663-68110D814856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8BC2E699-110A-4598-B663-68110D81485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3FD46F13-D898-42D9-BFEC-80740F36D943}"/>
                  </a:ext>
                </a:extLst>
              </p14:cNvPr>
              <p14:cNvContentPartPr/>
              <p14:nvPr/>
            </p14:nvContentPartPr>
            <p14:xfrm>
              <a:off x="8619990" y="4638645"/>
              <a:ext cx="36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3FD46F13-D898-42D9-BFEC-80740F36D94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583990" y="4602645"/>
                <a:ext cx="72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61" name="Group 60">
            <a:extLst>
              <a:ext uri="{FF2B5EF4-FFF2-40B4-BE49-F238E27FC236}">
                <a16:creationId xmlns:a16="http://schemas.microsoft.com/office/drawing/2014/main" id="{5B45B4DC-3A00-41E4-A9BF-97558D5DC860}"/>
              </a:ext>
            </a:extLst>
          </p:cNvPr>
          <p:cNvGrpSpPr/>
          <p:nvPr/>
        </p:nvGrpSpPr>
        <p:grpSpPr>
          <a:xfrm>
            <a:off x="7448190" y="4562325"/>
            <a:ext cx="286200" cy="95400"/>
            <a:chOff x="7448190" y="4562325"/>
            <a:chExt cx="286200" cy="954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D7D50274-C92C-401C-87D5-1320013BFAAE}"/>
                    </a:ext>
                  </a:extLst>
                </p14:cNvPr>
                <p14:cNvContentPartPr/>
                <p14:nvPr/>
              </p14:nvContentPartPr>
              <p14:xfrm>
                <a:off x="7734030" y="4648005"/>
                <a:ext cx="360" cy="360"/>
              </p14:xfrm>
            </p:contentPart>
          </mc:Choice>
          <mc:Fallback xmlns=""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D7D50274-C92C-401C-87D5-1320013BFAA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6980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7257A5C4-2438-45BB-95C8-41CF941FABD1}"/>
                    </a:ext>
                  </a:extLst>
                </p14:cNvPr>
                <p14:cNvContentPartPr/>
                <p14:nvPr/>
              </p14:nvContentPartPr>
              <p14:xfrm>
                <a:off x="7730070" y="4648005"/>
                <a:ext cx="3960" cy="360"/>
              </p14:xfrm>
            </p:contentPart>
          </mc:Choice>
          <mc:Fallback xmlns=""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7257A5C4-2438-45BB-95C8-41CF941FABD1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7694430" y="4612005"/>
                  <a:ext cx="75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27248A48-BDE7-486B-9855-5CB395AB0DAB}"/>
                    </a:ext>
                  </a:extLst>
                </p14:cNvPr>
                <p14:cNvContentPartPr/>
                <p14:nvPr/>
              </p14:nvContentPartPr>
              <p14:xfrm>
                <a:off x="7667430" y="4648005"/>
                <a:ext cx="360" cy="360"/>
              </p14:xfrm>
            </p:contentPart>
          </mc:Choice>
          <mc:Fallback xmlns=""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27248A48-BDE7-486B-9855-5CB395AB0DAB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6314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2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BE49969A-4546-436A-BBE6-50362EF7C150}"/>
                    </a:ext>
                  </a:extLst>
                </p14:cNvPr>
                <p14:cNvContentPartPr/>
                <p14:nvPr/>
              </p14:nvContentPartPr>
              <p14:xfrm>
                <a:off x="7667430" y="4648005"/>
                <a:ext cx="360" cy="360"/>
              </p14:xfrm>
            </p:contentPart>
          </mc:Choice>
          <mc:Fallback xmlns=""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BE49969A-4546-436A-BBE6-50362EF7C150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7631430" y="4612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4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37085D73-4DF5-4D3F-8223-D61AA73C0287}"/>
                    </a:ext>
                  </a:extLst>
                </p14:cNvPr>
                <p14:cNvContentPartPr/>
                <p14:nvPr/>
              </p14:nvContentPartPr>
              <p14:xfrm>
                <a:off x="7600830" y="4657365"/>
                <a:ext cx="360" cy="360"/>
              </p14:xfrm>
            </p:contentPart>
          </mc:Choice>
          <mc:Fallback xmlns=""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37085D73-4DF5-4D3F-8223-D61AA73C028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564830" y="46217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1B29638D-1B96-4A3A-BF5D-FF8CED6CAE17}"/>
                    </a:ext>
                  </a:extLst>
                </p14:cNvPr>
                <p14:cNvContentPartPr/>
                <p14:nvPr/>
              </p14:nvContentPartPr>
              <p14:xfrm>
                <a:off x="7495710" y="4572045"/>
                <a:ext cx="360" cy="360"/>
              </p14:xfrm>
            </p:contentPart>
          </mc:Choice>
          <mc:Fallback xmlns=""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1B29638D-1B96-4A3A-BF5D-FF8CED6CAE1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460070" y="45360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6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C1DAEB7B-5825-408C-A41D-E9747E8DF3AB}"/>
                    </a:ext>
                  </a:extLst>
                </p14:cNvPr>
                <p14:cNvContentPartPr/>
                <p14:nvPr/>
              </p14:nvContentPartPr>
              <p14:xfrm>
                <a:off x="7448190" y="4590765"/>
                <a:ext cx="360" cy="360"/>
              </p14:xfrm>
            </p:contentPart>
          </mc:Choice>
          <mc:Fallback xmlns=""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C1DAEB7B-5825-408C-A41D-E9747E8DF3AB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4121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19DD1906-9904-48B8-85AC-DE7B860074CA}"/>
                    </a:ext>
                  </a:extLst>
                </p14:cNvPr>
                <p14:cNvContentPartPr/>
                <p14:nvPr/>
              </p14:nvContentPartPr>
              <p14:xfrm>
                <a:off x="7534230" y="4562325"/>
                <a:ext cx="360" cy="360"/>
              </p14:xfrm>
            </p:contentPart>
          </mc:Choice>
          <mc:Fallback xmlns=""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19DD1906-9904-48B8-85AC-DE7B860074C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498230" y="45266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DD4ABA2F-8333-4FBA-B012-3CA17BE000C1}"/>
              </a:ext>
            </a:extLst>
          </p:cNvPr>
          <p:cNvGrpSpPr/>
          <p:nvPr/>
        </p:nvGrpSpPr>
        <p:grpSpPr>
          <a:xfrm>
            <a:off x="8076750" y="4562325"/>
            <a:ext cx="304920" cy="47880"/>
            <a:chOff x="8076750" y="4562325"/>
            <a:chExt cx="304920" cy="47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27" name="Ink 26">
                  <a:extLst>
                    <a:ext uri="{FF2B5EF4-FFF2-40B4-BE49-F238E27FC236}">
                      <a16:creationId xmlns:a16="http://schemas.microsoft.com/office/drawing/2014/main" id="{70E17026-54D3-4989-B9F9-2B2E86D22387}"/>
                    </a:ext>
                  </a:extLst>
                </p14:cNvPr>
                <p14:cNvContentPartPr/>
                <p14:nvPr/>
              </p14:nvContentPartPr>
              <p14:xfrm>
                <a:off x="8381310" y="4592925"/>
                <a:ext cx="360" cy="7920"/>
              </p14:xfrm>
            </p:contentPart>
          </mc:Choice>
          <mc:Fallback xmlns="">
            <p:pic>
              <p:nvPicPr>
                <p:cNvPr id="27" name="Ink 26">
                  <a:extLst>
                    <a:ext uri="{FF2B5EF4-FFF2-40B4-BE49-F238E27FC236}">
                      <a16:creationId xmlns:a16="http://schemas.microsoft.com/office/drawing/2014/main" id="{70E17026-54D3-4989-B9F9-2B2E86D22387}"/>
                    </a:ext>
                  </a:extLst>
                </p:cNvPr>
                <p:cNvPicPr/>
                <p:nvPr/>
              </p:nvPicPr>
              <p:blipFill>
                <a:blip r:embed="rId29"/>
                <a:stretch>
                  <a:fillRect/>
                </a:stretch>
              </p:blipFill>
              <p:spPr>
                <a:xfrm>
                  <a:off x="8345670" y="4556925"/>
                  <a:ext cx="7200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0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4C1FA197-77C8-423B-A16C-82C1D1C23A02}"/>
                    </a:ext>
                  </a:extLst>
                </p14:cNvPr>
                <p14:cNvContentPartPr/>
                <p14:nvPr/>
              </p14:nvContentPartPr>
              <p14:xfrm>
                <a:off x="8381310" y="4581405"/>
                <a:ext cx="360" cy="36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4C1FA197-77C8-423B-A16C-82C1D1C23A02}"/>
                    </a:ext>
                  </a:extLst>
                </p:cNvPr>
                <p:cNvPicPr/>
                <p:nvPr/>
              </p:nvPicPr>
              <p:blipFill>
                <a:blip r:embed="rId23"/>
                <a:stretch>
                  <a:fillRect/>
                </a:stretch>
              </p:blipFill>
              <p:spPr>
                <a:xfrm>
                  <a:off x="8345670" y="4545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E0A4097E-8A3E-4F80-A075-4A8EAF27BA52}"/>
                    </a:ext>
                  </a:extLst>
                </p14:cNvPr>
                <p14:cNvContentPartPr/>
                <p14:nvPr/>
              </p14:nvContentPartPr>
              <p14:xfrm>
                <a:off x="8343510" y="4609845"/>
                <a:ext cx="360" cy="360"/>
              </p14:xfrm>
            </p:contentPart>
          </mc:Choice>
          <mc:Fallback xmlns=""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E0A4097E-8A3E-4F80-A075-4A8EAF27BA52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3078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2">
              <p14:nvContentPartPr>
                <p14:cNvPr id="31" name="Ink 30">
                  <a:extLst>
                    <a:ext uri="{FF2B5EF4-FFF2-40B4-BE49-F238E27FC236}">
                      <a16:creationId xmlns:a16="http://schemas.microsoft.com/office/drawing/2014/main" id="{07ACF731-E744-488D-A564-A9ACF9999663}"/>
                    </a:ext>
                  </a:extLst>
                </p14:cNvPr>
                <p14:cNvContentPartPr/>
                <p14:nvPr/>
              </p14:nvContentPartPr>
              <p14:xfrm>
                <a:off x="8343510" y="4609845"/>
                <a:ext cx="360" cy="360"/>
              </p14:xfrm>
            </p:contentPart>
          </mc:Choice>
          <mc:Fallback xmlns="">
            <p:pic>
              <p:nvPicPr>
                <p:cNvPr id="31" name="Ink 30">
                  <a:extLst>
                    <a:ext uri="{FF2B5EF4-FFF2-40B4-BE49-F238E27FC236}">
                      <a16:creationId xmlns:a16="http://schemas.microsoft.com/office/drawing/2014/main" id="{07ACF731-E744-488D-A564-A9ACF9999663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3078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32" name="Ink 31">
                  <a:extLst>
                    <a:ext uri="{FF2B5EF4-FFF2-40B4-BE49-F238E27FC236}">
                      <a16:creationId xmlns:a16="http://schemas.microsoft.com/office/drawing/2014/main" id="{60C66534-79C6-422D-A3F6-571697840BA5}"/>
                    </a:ext>
                  </a:extLst>
                </p14:cNvPr>
                <p14:cNvContentPartPr/>
                <p14:nvPr/>
              </p14:nvContentPartPr>
              <p14:xfrm>
                <a:off x="8076750" y="4562325"/>
                <a:ext cx="360" cy="360"/>
              </p14:xfrm>
            </p:contentPart>
          </mc:Choice>
          <mc:Fallback xmlns="">
            <p:pic>
              <p:nvPicPr>
                <p:cNvPr id="32" name="Ink 31">
                  <a:extLst>
                    <a:ext uri="{FF2B5EF4-FFF2-40B4-BE49-F238E27FC236}">
                      <a16:creationId xmlns:a16="http://schemas.microsoft.com/office/drawing/2014/main" id="{60C66534-79C6-422D-A3F6-571697840BA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041110" y="45266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4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48C77959-1F1E-463F-A27A-ECFA83F21D91}"/>
                    </a:ext>
                  </a:extLst>
                </p14:cNvPr>
                <p14:cNvContentPartPr/>
                <p14:nvPr/>
              </p14:nvContentPartPr>
              <p14:xfrm>
                <a:off x="8248110" y="4609845"/>
                <a:ext cx="360" cy="360"/>
              </p14:xfrm>
            </p:contentPart>
          </mc:Choice>
          <mc:Fallback xmlns=""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48C77959-1F1E-463F-A27A-ECFA83F21D91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212470" y="45738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E0072EBF-2DBE-41A0-B260-62B56590803E}"/>
                  </a:ext>
                </a:extLst>
              </p14:cNvPr>
              <p14:cNvContentPartPr/>
              <p14:nvPr/>
            </p14:nvContentPartPr>
            <p14:xfrm>
              <a:off x="8400750" y="4495365"/>
              <a:ext cx="360" cy="36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E0072EBF-2DBE-41A0-B260-62B56590803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365110" y="4459725"/>
                <a:ext cx="72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77" name="Group 76">
            <a:extLst>
              <a:ext uri="{FF2B5EF4-FFF2-40B4-BE49-F238E27FC236}">
                <a16:creationId xmlns:a16="http://schemas.microsoft.com/office/drawing/2014/main" id="{80723B46-E4DA-43B9-A715-1B8DEA925FAA}"/>
              </a:ext>
            </a:extLst>
          </p:cNvPr>
          <p:cNvGrpSpPr/>
          <p:nvPr/>
        </p:nvGrpSpPr>
        <p:grpSpPr>
          <a:xfrm>
            <a:off x="7029150" y="4324005"/>
            <a:ext cx="190800" cy="267120"/>
            <a:chOff x="7029150" y="4324005"/>
            <a:chExt cx="190800" cy="2671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6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A5900DC1-7540-4989-887F-43204B2A99E5}"/>
                    </a:ext>
                  </a:extLst>
                </p14:cNvPr>
                <p14:cNvContentPartPr/>
                <p14:nvPr/>
              </p14:nvContentPartPr>
              <p14:xfrm>
                <a:off x="7191150" y="4590765"/>
                <a:ext cx="360" cy="360"/>
              </p14:xfrm>
            </p:contentPart>
          </mc:Choice>
          <mc:Fallback xmlns=""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A5900DC1-7540-4989-887F-43204B2A99E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5551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7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B9C2773F-72F1-428B-BDE6-1C781286AEB7}"/>
                    </a:ext>
                  </a:extLst>
                </p14:cNvPr>
                <p14:cNvContentPartPr/>
                <p14:nvPr/>
              </p14:nvContentPartPr>
              <p14:xfrm>
                <a:off x="7133910" y="4524165"/>
                <a:ext cx="360" cy="360"/>
              </p14:xfrm>
            </p:contentPart>
          </mc:Choice>
          <mc:Fallback xmlns=""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B9C2773F-72F1-428B-BDE6-1C781286AEB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98270" y="44885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8">
              <p14:nvContentPartPr>
                <p14:cNvPr id="46" name="Ink 45">
                  <a:extLst>
                    <a:ext uri="{FF2B5EF4-FFF2-40B4-BE49-F238E27FC236}">
                      <a16:creationId xmlns:a16="http://schemas.microsoft.com/office/drawing/2014/main" id="{A39DAA4C-3AAD-4261-972C-279ACADFFDD4}"/>
                    </a:ext>
                  </a:extLst>
                </p14:cNvPr>
                <p14:cNvContentPartPr/>
                <p14:nvPr/>
              </p14:nvContentPartPr>
              <p14:xfrm>
                <a:off x="7066950" y="4457565"/>
                <a:ext cx="360" cy="360"/>
              </p14:xfrm>
            </p:contentPart>
          </mc:Choice>
          <mc:Fallback xmlns="">
            <p:pic>
              <p:nvPicPr>
                <p:cNvPr id="46" name="Ink 45">
                  <a:extLst>
                    <a:ext uri="{FF2B5EF4-FFF2-40B4-BE49-F238E27FC236}">
                      <a16:creationId xmlns:a16="http://schemas.microsoft.com/office/drawing/2014/main" id="{A39DAA4C-3AAD-4261-972C-279ACADFFDD4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31310" y="44219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B71BAEE8-56D1-4DEE-A5FF-36EC7E15DFB5}"/>
                    </a:ext>
                  </a:extLst>
                </p14:cNvPr>
                <p14:cNvContentPartPr/>
                <p14:nvPr/>
              </p14:nvContentPartPr>
              <p14:xfrm>
                <a:off x="7114830" y="4505445"/>
                <a:ext cx="3960" cy="360"/>
              </p14:xfrm>
            </p:contentPart>
          </mc:Choice>
          <mc:Fallback xmlns=""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B71BAEE8-56D1-4DEE-A5FF-36EC7E15DFB5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7078830" y="4469445"/>
                  <a:ext cx="756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1">
              <p14:nvContentPartPr>
                <p14:cNvPr id="50" name="Ink 49">
                  <a:extLst>
                    <a:ext uri="{FF2B5EF4-FFF2-40B4-BE49-F238E27FC236}">
                      <a16:creationId xmlns:a16="http://schemas.microsoft.com/office/drawing/2014/main" id="{A3F2DC80-EF1D-4560-804A-CAC2EAED837E}"/>
                    </a:ext>
                  </a:extLst>
                </p14:cNvPr>
                <p14:cNvContentPartPr/>
                <p14:nvPr/>
              </p14:nvContentPartPr>
              <p14:xfrm>
                <a:off x="7133910" y="4543245"/>
                <a:ext cx="360" cy="360"/>
              </p14:xfrm>
            </p:contentPart>
          </mc:Choice>
          <mc:Fallback xmlns="">
            <p:pic>
              <p:nvPicPr>
                <p:cNvPr id="50" name="Ink 49">
                  <a:extLst>
                    <a:ext uri="{FF2B5EF4-FFF2-40B4-BE49-F238E27FC236}">
                      <a16:creationId xmlns:a16="http://schemas.microsoft.com/office/drawing/2014/main" id="{A3F2DC80-EF1D-4560-804A-CAC2EAED837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98270" y="4507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2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15B447BB-4426-446F-88EB-DED216746075}"/>
                    </a:ext>
                  </a:extLst>
                </p14:cNvPr>
                <p14:cNvContentPartPr/>
                <p14:nvPr/>
              </p14:nvContentPartPr>
              <p14:xfrm>
                <a:off x="7171710" y="4590765"/>
                <a:ext cx="360" cy="360"/>
              </p14:xfrm>
            </p:contentPart>
          </mc:Choice>
          <mc:Fallback xmlns=""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15B447BB-4426-446F-88EB-DED21674607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3607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3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3975E0CF-A3E9-475F-B928-74F417E8EBF7}"/>
                    </a:ext>
                  </a:extLst>
                </p14:cNvPr>
                <p14:cNvContentPartPr/>
                <p14:nvPr/>
              </p14:nvContentPartPr>
              <p14:xfrm>
                <a:off x="7171710" y="4590765"/>
                <a:ext cx="360" cy="360"/>
              </p14:xfrm>
            </p:contentPart>
          </mc:Choice>
          <mc:Fallback xmlns=""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3975E0CF-A3E9-475F-B928-74F417E8EBF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3607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4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ABC634A4-3E90-490D-8790-FBD34541A372}"/>
                    </a:ext>
                  </a:extLst>
                </p14:cNvPr>
                <p14:cNvContentPartPr/>
                <p14:nvPr/>
              </p14:nvContentPartPr>
              <p14:xfrm>
                <a:off x="7162350" y="4581405"/>
                <a:ext cx="360" cy="360"/>
              </p14:xfrm>
            </p:contentPart>
          </mc:Choice>
          <mc:Fallback xmlns=""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ABC634A4-3E90-490D-8790-FBD34541A372}"/>
                    </a:ext>
                  </a:extLst>
                </p:cNvPr>
                <p:cNvPicPr/>
                <p:nvPr/>
              </p:nvPicPr>
              <p:blipFill>
                <a:blip r:embed="rId45"/>
                <a:stretch>
                  <a:fillRect/>
                </a:stretch>
              </p:blipFill>
              <p:spPr>
                <a:xfrm>
                  <a:off x="7126710" y="4545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6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87A81AD5-95BF-4BC5-9A5D-697E5AB2CD69}"/>
                    </a:ext>
                  </a:extLst>
                </p14:cNvPr>
                <p14:cNvContentPartPr/>
                <p14:nvPr/>
              </p14:nvContentPartPr>
              <p14:xfrm>
                <a:off x="7219590" y="4590765"/>
                <a:ext cx="360" cy="360"/>
              </p14:xfrm>
            </p:contentPart>
          </mc:Choice>
          <mc:Fallback xmlns=""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87A81AD5-95BF-4BC5-9A5D-697E5AB2CD69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835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7">
              <p14:nvContentPartPr>
                <p14:cNvPr id="56" name="Ink 55">
                  <a:extLst>
                    <a:ext uri="{FF2B5EF4-FFF2-40B4-BE49-F238E27FC236}">
                      <a16:creationId xmlns:a16="http://schemas.microsoft.com/office/drawing/2014/main" id="{0C42F964-DC33-4CC4-830C-6545AB5E37EE}"/>
                    </a:ext>
                  </a:extLst>
                </p14:cNvPr>
                <p14:cNvContentPartPr/>
                <p14:nvPr/>
              </p14:nvContentPartPr>
              <p14:xfrm>
                <a:off x="7219590" y="4590765"/>
                <a:ext cx="360" cy="360"/>
              </p14:xfrm>
            </p:contentPart>
          </mc:Choice>
          <mc:Fallback xmlns="">
            <p:pic>
              <p:nvPicPr>
                <p:cNvPr id="56" name="Ink 55">
                  <a:extLst>
                    <a:ext uri="{FF2B5EF4-FFF2-40B4-BE49-F238E27FC236}">
                      <a16:creationId xmlns:a16="http://schemas.microsoft.com/office/drawing/2014/main" id="{0C42F964-DC33-4CC4-830C-6545AB5E37E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83590" y="4555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8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5C25D507-029A-4258-AD7B-BDB43B5AEDE5}"/>
                    </a:ext>
                  </a:extLst>
                </p14:cNvPr>
                <p14:cNvContentPartPr/>
                <p14:nvPr/>
              </p14:nvContentPartPr>
              <p14:xfrm>
                <a:off x="7077030" y="4381245"/>
                <a:ext cx="360" cy="360"/>
              </p14:xfrm>
            </p:contentPart>
          </mc:Choice>
          <mc:Fallback xmlns=""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5C25D507-029A-4258-AD7B-BDB43B5AEDE5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41030" y="4345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9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1BEB1315-2E95-42CB-96A3-EDBA1953B39A}"/>
                    </a:ext>
                  </a:extLst>
                </p14:cNvPr>
                <p14:cNvContentPartPr/>
                <p14:nvPr/>
              </p14:nvContentPartPr>
              <p14:xfrm>
                <a:off x="7077030" y="4333725"/>
                <a:ext cx="360" cy="360"/>
              </p14:xfrm>
            </p:contentPart>
          </mc:Choice>
          <mc:Fallback xmlns=""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1BEB1315-2E95-42CB-96A3-EDBA1953B39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41030" y="42980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0">
              <p14:nvContentPartPr>
                <p14:cNvPr id="45" name="Ink 44">
                  <a:extLst>
                    <a:ext uri="{FF2B5EF4-FFF2-40B4-BE49-F238E27FC236}">
                      <a16:creationId xmlns:a16="http://schemas.microsoft.com/office/drawing/2014/main" id="{DB59474E-A3AE-4DCA-AF82-4086C24A8148}"/>
                    </a:ext>
                  </a:extLst>
                </p14:cNvPr>
                <p14:cNvContentPartPr/>
                <p14:nvPr/>
              </p14:nvContentPartPr>
              <p14:xfrm>
                <a:off x="7029150" y="4333725"/>
                <a:ext cx="360" cy="360"/>
              </p14:xfrm>
            </p:contentPart>
          </mc:Choice>
          <mc:Fallback xmlns="">
            <p:pic>
              <p:nvPicPr>
                <p:cNvPr id="45" name="Ink 44">
                  <a:extLst>
                    <a:ext uri="{FF2B5EF4-FFF2-40B4-BE49-F238E27FC236}">
                      <a16:creationId xmlns:a16="http://schemas.microsoft.com/office/drawing/2014/main" id="{DB59474E-A3AE-4DCA-AF82-4086C24A8148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6993510" y="42980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1">
              <p14:nvContentPartPr>
                <p14:cNvPr id="69" name="Ink 68">
                  <a:extLst>
                    <a:ext uri="{FF2B5EF4-FFF2-40B4-BE49-F238E27FC236}">
                      <a16:creationId xmlns:a16="http://schemas.microsoft.com/office/drawing/2014/main" id="{8E766036-D51D-4F2B-AF51-05B58FEC48F9}"/>
                    </a:ext>
                  </a:extLst>
                </p14:cNvPr>
                <p14:cNvContentPartPr/>
                <p14:nvPr/>
              </p14:nvContentPartPr>
              <p14:xfrm>
                <a:off x="7171710" y="4324005"/>
                <a:ext cx="360" cy="360"/>
              </p14:xfrm>
            </p:contentPart>
          </mc:Choice>
          <mc:Fallback xmlns="">
            <p:pic>
              <p:nvPicPr>
                <p:cNvPr id="69" name="Ink 68">
                  <a:extLst>
                    <a:ext uri="{FF2B5EF4-FFF2-40B4-BE49-F238E27FC236}">
                      <a16:creationId xmlns:a16="http://schemas.microsoft.com/office/drawing/2014/main" id="{8E766036-D51D-4F2B-AF51-05B58FEC48F9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36070" y="42880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2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3EDAF9BB-E747-4E37-9610-B1F38293129D}"/>
                    </a:ext>
                  </a:extLst>
                </p14:cNvPr>
                <p14:cNvContentPartPr/>
                <p14:nvPr/>
              </p14:nvContentPartPr>
              <p14:xfrm>
                <a:off x="7152990" y="4362165"/>
                <a:ext cx="360" cy="360"/>
              </p14:xfrm>
            </p:contentPart>
          </mc:Choice>
          <mc:Fallback xmlns=""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3EDAF9BB-E747-4E37-9610-B1F38293129D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16990" y="43265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3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E5391782-121A-436B-B007-BFD67735793D}"/>
                    </a:ext>
                  </a:extLst>
                </p14:cNvPr>
                <p14:cNvContentPartPr/>
                <p14:nvPr/>
              </p14:nvContentPartPr>
              <p14:xfrm>
                <a:off x="7152990" y="4419405"/>
                <a:ext cx="360" cy="360"/>
              </p14:xfrm>
            </p:contentPart>
          </mc:Choice>
          <mc:Fallback xmlns=""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E5391782-121A-436B-B007-BFD67735793D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116990" y="4383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4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EE6C597E-4A4D-48B4-A7E1-C1378826C26A}"/>
                    </a:ext>
                  </a:extLst>
                </p14:cNvPr>
                <p14:cNvContentPartPr/>
                <p14:nvPr/>
              </p14:nvContentPartPr>
              <p14:xfrm>
                <a:off x="7133910" y="4428765"/>
                <a:ext cx="360" cy="360"/>
              </p14:xfrm>
            </p:contentPart>
          </mc:Choice>
          <mc:Fallback xmlns=""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EE6C597E-4A4D-48B4-A7E1-C1378826C26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982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5">
              <p14:nvContentPartPr>
                <p14:cNvPr id="75" name="Ink 74">
                  <a:extLst>
                    <a:ext uri="{FF2B5EF4-FFF2-40B4-BE49-F238E27FC236}">
                      <a16:creationId xmlns:a16="http://schemas.microsoft.com/office/drawing/2014/main" id="{7EAB5036-CA39-4024-8720-9440F8CE2977}"/>
                    </a:ext>
                  </a:extLst>
                </p14:cNvPr>
                <p14:cNvContentPartPr/>
                <p14:nvPr/>
              </p14:nvContentPartPr>
              <p14:xfrm>
                <a:off x="7105110" y="4428765"/>
                <a:ext cx="360" cy="360"/>
              </p14:xfrm>
            </p:contentPart>
          </mc:Choice>
          <mc:Fallback xmlns="">
            <p:pic>
              <p:nvPicPr>
                <p:cNvPr id="75" name="Ink 74">
                  <a:extLst>
                    <a:ext uri="{FF2B5EF4-FFF2-40B4-BE49-F238E27FC236}">
                      <a16:creationId xmlns:a16="http://schemas.microsoft.com/office/drawing/2014/main" id="{7EAB5036-CA39-4024-8720-9440F8CE2977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694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6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9B1F5F33-E86B-4ECB-9EA4-3205D00D2628}"/>
                    </a:ext>
                  </a:extLst>
                </p14:cNvPr>
                <p14:cNvContentPartPr/>
                <p14:nvPr/>
              </p14:nvContentPartPr>
              <p14:xfrm>
                <a:off x="7105110" y="4428765"/>
                <a:ext cx="360" cy="360"/>
              </p14:xfrm>
            </p:contentPart>
          </mc:Choice>
          <mc:Fallback xmlns=""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9B1F5F33-E86B-4ECB-9EA4-3205D00D2628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7069470" y="43931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32B0C612-7C4B-45E8-B58B-92F1935CF8E9}"/>
              </a:ext>
            </a:extLst>
          </p:cNvPr>
          <p:cNvGrpSpPr/>
          <p:nvPr/>
        </p:nvGrpSpPr>
        <p:grpSpPr>
          <a:xfrm>
            <a:off x="8562750" y="4048245"/>
            <a:ext cx="66960" cy="114480"/>
            <a:chOff x="8562750" y="4048245"/>
            <a:chExt cx="66960" cy="1144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7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01DCD4C9-6709-4CF8-97F9-C799196084DE}"/>
                    </a:ext>
                  </a:extLst>
                </p14:cNvPr>
                <p14:cNvContentPartPr/>
                <p14:nvPr/>
              </p14:nvContentPartPr>
              <p14:xfrm>
                <a:off x="8609910" y="4095405"/>
                <a:ext cx="360" cy="360"/>
              </p14:xfrm>
            </p:contentPart>
          </mc:Choice>
          <mc:Fallback xmlns=""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01DCD4C9-6709-4CF8-97F9-C799196084DE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74270" y="405940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8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9B4698FC-FA7A-4460-B36F-6BE053F65FF6}"/>
                    </a:ext>
                  </a:extLst>
                </p14:cNvPr>
                <p14:cNvContentPartPr/>
                <p14:nvPr/>
              </p14:nvContentPartPr>
              <p14:xfrm>
                <a:off x="8562750" y="4142925"/>
                <a:ext cx="360" cy="360"/>
              </p14:xfrm>
            </p:contentPart>
          </mc:Choice>
          <mc:Fallback xmlns=""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9B4698FC-FA7A-4460-B36F-6BE053F65FF6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27110" y="410728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9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A2D0C485-F7FA-4DCE-9832-96D61CF36029}"/>
                    </a:ext>
                  </a:extLst>
                </p14:cNvPr>
                <p14:cNvContentPartPr/>
                <p14:nvPr/>
              </p14:nvContentPartPr>
              <p14:xfrm>
                <a:off x="8629350" y="4048245"/>
                <a:ext cx="360" cy="360"/>
              </p14:xfrm>
            </p:contentPart>
          </mc:Choice>
          <mc:Fallback xmlns=""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A2D0C485-F7FA-4DCE-9832-96D61CF36029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93710" y="401224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FBEDAB2E-8FD8-46F5-B553-4DAA645BB810}"/>
                    </a:ext>
                  </a:extLst>
                </p14:cNvPr>
                <p14:cNvContentPartPr/>
                <p14:nvPr/>
              </p14:nvContentPartPr>
              <p14:xfrm>
                <a:off x="8591190" y="4162365"/>
                <a:ext cx="360" cy="360"/>
              </p14:xfrm>
            </p:contentPart>
          </mc:Choice>
          <mc:Fallback xmlns=""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FBEDAB2E-8FD8-46F5-B553-4DAA645BB810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8555190" y="4126725"/>
                  <a:ext cx="72000" cy="72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88339096-56D7-4163-8DB3-66D44A73D85F}"/>
                  </a:ext>
                </a:extLst>
              </p14:cNvPr>
              <p14:cNvContentPartPr/>
              <p14:nvPr/>
            </p14:nvContentPartPr>
            <p14:xfrm>
              <a:off x="8162790" y="4452525"/>
              <a:ext cx="593640" cy="25488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88339096-56D7-4163-8DB3-66D44A73D85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8153790" y="4443885"/>
                <a:ext cx="611280" cy="27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E95559D5-49C6-4286-8033-3BAFE6FEB04F}"/>
                  </a:ext>
                </a:extLst>
              </p14:cNvPr>
              <p14:cNvContentPartPr/>
              <p14:nvPr/>
            </p14:nvContentPartPr>
            <p14:xfrm>
              <a:off x="7009710" y="4320765"/>
              <a:ext cx="1172520" cy="41688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E95559D5-49C6-4286-8033-3BAFE6FEB04F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000710" y="4312125"/>
                <a:ext cx="1190160" cy="43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0BECB768-EBBF-48DE-9D86-9B184CF97CF7}"/>
                  </a:ext>
                </a:extLst>
              </p14:cNvPr>
              <p14:cNvContentPartPr/>
              <p14:nvPr/>
            </p14:nvContentPartPr>
            <p14:xfrm>
              <a:off x="8276910" y="4482405"/>
              <a:ext cx="435240" cy="22212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0BECB768-EBBF-48DE-9D86-9B184CF97CF7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8268270" y="4473405"/>
                <a:ext cx="452880" cy="239760"/>
              </a:xfrm>
              <a:prstGeom prst="rect">
                <a:avLst/>
              </a:prstGeom>
            </p:spPr>
          </p:pic>
        </mc:Fallback>
      </mc:AlternateContent>
      <p:grpSp>
        <p:nvGrpSpPr>
          <p:cNvPr id="123" name="Group 122">
            <a:extLst>
              <a:ext uri="{FF2B5EF4-FFF2-40B4-BE49-F238E27FC236}">
                <a16:creationId xmlns:a16="http://schemas.microsoft.com/office/drawing/2014/main" id="{B94A684A-C8DC-48C1-AE2A-D77E646B6951}"/>
              </a:ext>
            </a:extLst>
          </p:cNvPr>
          <p:cNvGrpSpPr/>
          <p:nvPr/>
        </p:nvGrpSpPr>
        <p:grpSpPr>
          <a:xfrm>
            <a:off x="7009710" y="4482405"/>
            <a:ext cx="1522440" cy="309600"/>
            <a:chOff x="7009710" y="4482405"/>
            <a:chExt cx="1522440" cy="309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7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1D7A734D-E9DA-4D61-BE41-CB53F1D84A21}"/>
                    </a:ext>
                  </a:extLst>
                </p14:cNvPr>
                <p14:cNvContentPartPr/>
                <p14:nvPr/>
              </p14:nvContentPartPr>
              <p14:xfrm>
                <a:off x="7048230" y="4514805"/>
                <a:ext cx="360" cy="360"/>
              </p14:xfrm>
            </p:contentPart>
          </mc:Choice>
          <mc:Fallback xmlns=""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1D7A734D-E9DA-4D61-BE41-CB53F1D84A21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039230" y="450580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9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64B66FD0-7C91-4685-AA80-510010126D56}"/>
                    </a:ext>
                  </a:extLst>
                </p14:cNvPr>
                <p14:cNvContentPartPr/>
                <p14:nvPr/>
              </p14:nvContentPartPr>
              <p14:xfrm>
                <a:off x="7066950" y="4619565"/>
                <a:ext cx="360" cy="360"/>
              </p14:xfrm>
            </p:contentPart>
          </mc:Choice>
          <mc:Fallback xmlns=""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64B66FD0-7C91-4685-AA80-510010126D56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058310" y="4610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89042EAA-1FAF-4D8E-B824-64140B2E58DF}"/>
                    </a:ext>
                  </a:extLst>
                </p14:cNvPr>
                <p14:cNvContentPartPr/>
                <p14:nvPr/>
              </p14:nvContentPartPr>
              <p14:xfrm>
                <a:off x="7210230" y="4705245"/>
                <a:ext cx="360" cy="360"/>
              </p14:xfrm>
            </p:contentPart>
          </mc:Choice>
          <mc:Fallback xmlns=""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89042EAA-1FAF-4D8E-B824-64140B2E58D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201230" y="46962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1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BA861D67-EF54-432A-AFEF-832A938F0BD1}"/>
                    </a:ext>
                  </a:extLst>
                </p14:cNvPr>
                <p14:cNvContentPartPr/>
                <p14:nvPr/>
              </p14:nvContentPartPr>
              <p14:xfrm>
                <a:off x="7181430" y="4590765"/>
                <a:ext cx="360" cy="360"/>
              </p14:xfrm>
            </p:contentPart>
          </mc:Choice>
          <mc:Fallback xmlns=""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BA861D67-EF54-432A-AFEF-832A938F0BD1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172430" y="45821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31B938FE-13CF-40E5-88E3-16579EDAF97C}"/>
                    </a:ext>
                  </a:extLst>
                </p14:cNvPr>
                <p14:cNvContentPartPr/>
                <p14:nvPr/>
              </p14:nvContentPartPr>
              <p14:xfrm>
                <a:off x="7200510" y="4657365"/>
                <a:ext cx="360" cy="360"/>
              </p14:xfrm>
            </p:contentPart>
          </mc:Choice>
          <mc:Fallback xmlns=""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31B938FE-13CF-40E5-88E3-16579EDAF97C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191870" y="46487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3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5A360EF4-D414-40DB-BA65-35528346EA4D}"/>
                    </a:ext>
                  </a:extLst>
                </p14:cNvPr>
                <p14:cNvContentPartPr/>
                <p14:nvPr/>
              </p14:nvContentPartPr>
              <p14:xfrm>
                <a:off x="7790910" y="4619565"/>
                <a:ext cx="360" cy="360"/>
              </p14:xfrm>
            </p:contentPart>
          </mc:Choice>
          <mc:Fallback xmlns=""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5A360EF4-D414-40DB-BA65-35528346EA4D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782270" y="46109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4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697314E0-A3A1-42F8-8FAD-131351764977}"/>
                    </a:ext>
                  </a:extLst>
                </p14:cNvPr>
                <p14:cNvContentPartPr/>
                <p14:nvPr/>
              </p14:nvContentPartPr>
              <p14:xfrm>
                <a:off x="7743390" y="4695525"/>
                <a:ext cx="360" cy="360"/>
              </p14:xfrm>
            </p:contentPart>
          </mc:Choice>
          <mc:Fallback xmlns=""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697314E0-A3A1-42F8-8FAD-131351764977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734390" y="46868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5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612FB1D1-F058-468A-8087-E71242A4C0E8}"/>
                    </a:ext>
                  </a:extLst>
                </p14:cNvPr>
                <p14:cNvContentPartPr/>
                <p14:nvPr/>
              </p14:nvContentPartPr>
              <p14:xfrm>
                <a:off x="8220030" y="4609845"/>
                <a:ext cx="360" cy="360"/>
              </p14:xfrm>
            </p:contentPart>
          </mc:Choice>
          <mc:Fallback xmlns=""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612FB1D1-F058-468A-8087-E71242A4C0E8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211030" y="46008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6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3E46B373-9B69-4C15-ABED-67051BBDDEE5}"/>
                    </a:ext>
                  </a:extLst>
                </p14:cNvPr>
                <p14:cNvContentPartPr/>
                <p14:nvPr/>
              </p14:nvContentPartPr>
              <p14:xfrm>
                <a:off x="8172150" y="4666725"/>
                <a:ext cx="360" cy="360"/>
              </p14:xfrm>
            </p:contentPart>
          </mc:Choice>
          <mc:Fallback xmlns=""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3E46B373-9B69-4C15-ABED-67051BBDDEE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163510" y="4658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7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7094E76A-291A-45B0-B207-646C807582F2}"/>
                    </a:ext>
                  </a:extLst>
                </p14:cNvPr>
                <p14:cNvContentPartPr/>
                <p14:nvPr/>
              </p14:nvContentPartPr>
              <p14:xfrm>
                <a:off x="8095830" y="4666725"/>
                <a:ext cx="360" cy="360"/>
              </p14:xfrm>
            </p:contentPart>
          </mc:Choice>
          <mc:Fallback xmlns=""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7094E76A-291A-45B0-B207-646C807582F2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086830" y="465808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8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F1D66F84-5916-4765-99A5-53D0B6A0879C}"/>
                    </a:ext>
                  </a:extLst>
                </p14:cNvPr>
                <p14:cNvContentPartPr/>
                <p14:nvPr/>
              </p14:nvContentPartPr>
              <p14:xfrm>
                <a:off x="8058030" y="4609845"/>
                <a:ext cx="360" cy="360"/>
              </p14:xfrm>
            </p:contentPart>
          </mc:Choice>
          <mc:Fallback xmlns=""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F1D66F84-5916-4765-99A5-53D0B6A0879C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8049030" y="46008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9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3F454761-A8C8-450A-861A-7CB16A00E115}"/>
                    </a:ext>
                  </a:extLst>
                </p14:cNvPr>
                <p14:cNvContentPartPr/>
                <p14:nvPr/>
              </p14:nvContentPartPr>
              <p14:xfrm>
                <a:off x="7977750" y="4600125"/>
                <a:ext cx="3960" cy="360"/>
              </p14:xfrm>
            </p:contentPart>
          </mc:Choice>
          <mc:Fallback xmlns=""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3F454761-A8C8-450A-861A-7CB16A00E115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68750" y="4591485"/>
                  <a:ext cx="216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0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1F400C76-92A7-4973-896E-3B876A8D119B}"/>
                    </a:ext>
                  </a:extLst>
                </p14:cNvPr>
                <p14:cNvContentPartPr/>
                <p14:nvPr/>
              </p14:nvContentPartPr>
              <p14:xfrm>
                <a:off x="7952910" y="4638645"/>
                <a:ext cx="360" cy="360"/>
              </p14:xfrm>
            </p:contentPart>
          </mc:Choice>
          <mc:Fallback xmlns=""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1F400C76-92A7-4973-896E-3B876A8D119B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44270" y="462964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1">
              <p14:nvContentPartPr>
                <p14:cNvPr id="94" name="Ink 93">
                  <a:extLst>
                    <a:ext uri="{FF2B5EF4-FFF2-40B4-BE49-F238E27FC236}">
                      <a16:creationId xmlns:a16="http://schemas.microsoft.com/office/drawing/2014/main" id="{0E06BE12-3316-4FC2-A2C0-8679F6ECF5CF}"/>
                    </a:ext>
                  </a:extLst>
                </p14:cNvPr>
                <p14:cNvContentPartPr/>
                <p14:nvPr/>
              </p14:nvContentPartPr>
              <p14:xfrm>
                <a:off x="7914750" y="4686165"/>
                <a:ext cx="360" cy="360"/>
              </p14:xfrm>
            </p:contentPart>
          </mc:Choice>
          <mc:Fallback xmlns="">
            <p:pic>
              <p:nvPicPr>
                <p:cNvPr id="94" name="Ink 93">
                  <a:extLst>
                    <a:ext uri="{FF2B5EF4-FFF2-40B4-BE49-F238E27FC236}">
                      <a16:creationId xmlns:a16="http://schemas.microsoft.com/office/drawing/2014/main" id="{0E06BE12-3316-4FC2-A2C0-8679F6ECF5C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0611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2">
              <p14:nvContentPartPr>
                <p14:cNvPr id="95" name="Ink 94">
                  <a:extLst>
                    <a:ext uri="{FF2B5EF4-FFF2-40B4-BE49-F238E27FC236}">
                      <a16:creationId xmlns:a16="http://schemas.microsoft.com/office/drawing/2014/main" id="{7F0314EA-2F4F-46F1-A281-4B1A7BCF8BBF}"/>
                    </a:ext>
                  </a:extLst>
                </p14:cNvPr>
                <p14:cNvContentPartPr/>
                <p14:nvPr/>
              </p14:nvContentPartPr>
              <p14:xfrm>
                <a:off x="7914750" y="4686165"/>
                <a:ext cx="360" cy="360"/>
              </p14:xfrm>
            </p:contentPart>
          </mc:Choice>
          <mc:Fallback xmlns="">
            <p:pic>
              <p:nvPicPr>
                <p:cNvPr id="95" name="Ink 94">
                  <a:extLst>
                    <a:ext uri="{FF2B5EF4-FFF2-40B4-BE49-F238E27FC236}">
                      <a16:creationId xmlns:a16="http://schemas.microsoft.com/office/drawing/2014/main" id="{7F0314EA-2F4F-46F1-A281-4B1A7BCF8BBF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90611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3">
              <p14:nvContentPartPr>
                <p14:cNvPr id="96" name="Ink 95">
                  <a:extLst>
                    <a:ext uri="{FF2B5EF4-FFF2-40B4-BE49-F238E27FC236}">
                      <a16:creationId xmlns:a16="http://schemas.microsoft.com/office/drawing/2014/main" id="{DD24C926-4512-4F87-9107-074DB3351C5B}"/>
                    </a:ext>
                  </a:extLst>
                </p14:cNvPr>
                <p14:cNvContentPartPr/>
                <p14:nvPr/>
              </p14:nvContentPartPr>
              <p14:xfrm>
                <a:off x="7838790" y="4686165"/>
                <a:ext cx="360" cy="360"/>
              </p14:xfrm>
            </p:contentPart>
          </mc:Choice>
          <mc:Fallback xmlns="">
            <p:pic>
              <p:nvPicPr>
                <p:cNvPr id="96" name="Ink 95">
                  <a:extLst>
                    <a:ext uri="{FF2B5EF4-FFF2-40B4-BE49-F238E27FC236}">
                      <a16:creationId xmlns:a16="http://schemas.microsoft.com/office/drawing/2014/main" id="{DD24C926-4512-4F87-9107-074DB3351C5B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829790" y="4677525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4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CF8D6D51-A0A9-4B06-95B5-3F7CF9AC6DB7}"/>
                    </a:ext>
                  </a:extLst>
                </p14:cNvPr>
                <p14:cNvContentPartPr/>
                <p14:nvPr/>
              </p14:nvContentPartPr>
              <p14:xfrm>
                <a:off x="7821510" y="4682565"/>
                <a:ext cx="17640" cy="3960"/>
              </p14:xfrm>
            </p:contentPart>
          </mc:Choice>
          <mc:Fallback xmlns=""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CF8D6D51-A0A9-4B06-95B5-3F7CF9AC6DB7}"/>
                    </a:ext>
                  </a:extLst>
                </p:cNvPr>
                <p:cNvPicPr/>
                <p:nvPr/>
              </p:nvPicPr>
              <p:blipFill>
                <a:blip r:embed="rId85"/>
                <a:stretch>
                  <a:fillRect/>
                </a:stretch>
              </p:blipFill>
              <p:spPr>
                <a:xfrm>
                  <a:off x="7812870" y="4673565"/>
                  <a:ext cx="3528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6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D99A7D48-F5E5-4FC1-AF3B-33049F1E8FD1}"/>
                    </a:ext>
                  </a:extLst>
                </p14:cNvPr>
                <p14:cNvContentPartPr/>
                <p14:nvPr/>
              </p14:nvContentPartPr>
              <p14:xfrm>
                <a:off x="7728270" y="4598685"/>
                <a:ext cx="6120" cy="11520"/>
              </p14:xfrm>
            </p:contentPart>
          </mc:Choice>
          <mc:Fallback xmlns=""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D99A7D48-F5E5-4FC1-AF3B-33049F1E8FD1}"/>
                    </a:ext>
                  </a:extLst>
                </p:cNvPr>
                <p:cNvPicPr/>
                <p:nvPr/>
              </p:nvPicPr>
              <p:blipFill>
                <a:blip r:embed="rId87"/>
                <a:stretch>
                  <a:fillRect/>
                </a:stretch>
              </p:blipFill>
              <p:spPr>
                <a:xfrm>
                  <a:off x="7719270" y="4589685"/>
                  <a:ext cx="23760" cy="29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8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F013372B-9028-4BD7-8E46-B04E1D6028AD}"/>
                    </a:ext>
                  </a:extLst>
                </p14:cNvPr>
                <p14:cNvContentPartPr/>
                <p14:nvPr/>
              </p14:nvContentPartPr>
              <p14:xfrm>
                <a:off x="7701630" y="4562325"/>
                <a:ext cx="4320" cy="360"/>
              </p14:xfrm>
            </p:contentPart>
          </mc:Choice>
          <mc:Fallback xmlns=""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F013372B-9028-4BD7-8E46-B04E1D6028AD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692630" y="4553685"/>
                  <a:ext cx="219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89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A6503903-5BAF-4C31-9EC6-F55AD4B86B9E}"/>
                    </a:ext>
                  </a:extLst>
                </p14:cNvPr>
                <p14:cNvContentPartPr/>
                <p14:nvPr/>
              </p14:nvContentPartPr>
              <p14:xfrm>
                <a:off x="7686150" y="4628925"/>
                <a:ext cx="360" cy="3960"/>
              </p14:xfrm>
            </p:contentPart>
          </mc:Choice>
          <mc:Fallback xmlns=""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A6503903-5BAF-4C31-9EC6-F55AD4B86B9E}"/>
                    </a:ext>
                  </a:extLst>
                </p:cNvPr>
                <p:cNvPicPr/>
                <p:nvPr/>
              </p:nvPicPr>
              <p:blipFill>
                <a:blip r:embed="rId68"/>
                <a:stretch>
                  <a:fillRect/>
                </a:stretch>
              </p:blipFill>
              <p:spPr>
                <a:xfrm>
                  <a:off x="7677510" y="4620285"/>
                  <a:ext cx="18000" cy="21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0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0907BE9D-4673-4FC8-9CCC-6AF7F68D4939}"/>
                    </a:ext>
                  </a:extLst>
                </p14:cNvPr>
                <p14:cNvContentPartPr/>
                <p14:nvPr/>
              </p14:nvContentPartPr>
              <p14:xfrm>
                <a:off x="7636830" y="4705245"/>
                <a:ext cx="11880" cy="360"/>
              </p14:xfrm>
            </p:contentPart>
          </mc:Choice>
          <mc:Fallback xmlns=""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0907BE9D-4673-4FC8-9CCC-6AF7F68D4939}"/>
                    </a:ext>
                  </a:extLst>
                </p:cNvPr>
                <p:cNvPicPr/>
                <p:nvPr/>
              </p:nvPicPr>
              <p:blipFill>
                <a:blip r:embed="rId91"/>
                <a:stretch>
                  <a:fillRect/>
                </a:stretch>
              </p:blipFill>
              <p:spPr>
                <a:xfrm>
                  <a:off x="7628190" y="4696245"/>
                  <a:ext cx="2952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2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B159F9DB-736D-4135-8F05-02BD45C33715}"/>
                    </a:ext>
                  </a:extLst>
                </p14:cNvPr>
                <p14:cNvContentPartPr/>
                <p14:nvPr/>
              </p14:nvContentPartPr>
              <p14:xfrm>
                <a:off x="7552950" y="4705245"/>
                <a:ext cx="38520" cy="360"/>
              </p14:xfrm>
            </p:contentPart>
          </mc:Choice>
          <mc:Fallback xmlns=""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B159F9DB-736D-4135-8F05-02BD45C33715}"/>
                    </a:ext>
                  </a:extLst>
                </p:cNvPr>
                <p:cNvPicPr/>
                <p:nvPr/>
              </p:nvPicPr>
              <p:blipFill>
                <a:blip r:embed="rId93"/>
                <a:stretch>
                  <a:fillRect/>
                </a:stretch>
              </p:blipFill>
              <p:spPr>
                <a:xfrm>
                  <a:off x="7544310" y="4696245"/>
                  <a:ext cx="561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4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DA406E89-7ED2-4509-9511-D5753E724CED}"/>
                    </a:ext>
                  </a:extLst>
                </p14:cNvPr>
                <p14:cNvContentPartPr/>
                <p14:nvPr/>
              </p14:nvContentPartPr>
              <p14:xfrm>
                <a:off x="7545390" y="4705245"/>
                <a:ext cx="7920" cy="360"/>
              </p14:xfrm>
            </p:contentPart>
          </mc:Choice>
          <mc:Fallback xmlns=""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DA406E89-7ED2-4509-9511-D5753E724CED}"/>
                    </a:ext>
                  </a:extLst>
                </p:cNvPr>
                <p:cNvPicPr/>
                <p:nvPr/>
              </p:nvPicPr>
              <p:blipFill>
                <a:blip r:embed="rId95"/>
                <a:stretch>
                  <a:fillRect/>
                </a:stretch>
              </p:blipFill>
              <p:spPr>
                <a:xfrm>
                  <a:off x="7536750" y="4696245"/>
                  <a:ext cx="2556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6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96150ABD-B809-4A93-9448-D3FD513FAFF0}"/>
                    </a:ext>
                  </a:extLst>
                </p14:cNvPr>
                <p14:cNvContentPartPr/>
                <p14:nvPr/>
              </p14:nvContentPartPr>
              <p14:xfrm>
                <a:off x="7457550" y="4628925"/>
                <a:ext cx="38520" cy="48240"/>
              </p14:xfrm>
            </p:contentPart>
          </mc:Choice>
          <mc:Fallback xmlns=""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96150ABD-B809-4A93-9448-D3FD513FAFF0}"/>
                    </a:ext>
                  </a:extLst>
                </p:cNvPr>
                <p:cNvPicPr/>
                <p:nvPr/>
              </p:nvPicPr>
              <p:blipFill>
                <a:blip r:embed="rId97"/>
                <a:stretch>
                  <a:fillRect/>
                </a:stretch>
              </p:blipFill>
              <p:spPr>
                <a:xfrm>
                  <a:off x="7448910" y="4620285"/>
                  <a:ext cx="5616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8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D1DAA789-A280-4F72-829E-601A07D01365}"/>
                    </a:ext>
                  </a:extLst>
                </p14:cNvPr>
                <p14:cNvContentPartPr/>
                <p14:nvPr/>
              </p14:nvContentPartPr>
              <p14:xfrm>
                <a:off x="7410030" y="4628925"/>
                <a:ext cx="48240" cy="47880"/>
              </p14:xfrm>
            </p:contentPart>
          </mc:Choice>
          <mc:Fallback xmlns=""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D1DAA789-A280-4F72-829E-601A07D01365}"/>
                    </a:ext>
                  </a:extLst>
                </p:cNvPr>
                <p:cNvPicPr/>
                <p:nvPr/>
              </p:nvPicPr>
              <p:blipFill>
                <a:blip r:embed="rId99"/>
                <a:stretch>
                  <a:fillRect/>
                </a:stretch>
              </p:blipFill>
              <p:spPr>
                <a:xfrm>
                  <a:off x="7401030" y="4620285"/>
                  <a:ext cx="65880" cy="65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0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285D4936-3627-4925-B033-02715ADF85D8}"/>
                    </a:ext>
                  </a:extLst>
                </p14:cNvPr>
                <p14:cNvContentPartPr/>
                <p14:nvPr/>
              </p14:nvContentPartPr>
              <p14:xfrm>
                <a:off x="7371870" y="4705245"/>
                <a:ext cx="28800" cy="9720"/>
              </p14:xfrm>
            </p:contentPart>
          </mc:Choice>
          <mc:Fallback xmlns=""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285D4936-3627-4925-B033-02715ADF85D8}"/>
                    </a:ext>
                  </a:extLst>
                </p:cNvPr>
                <p:cNvPicPr/>
                <p:nvPr/>
              </p:nvPicPr>
              <p:blipFill>
                <a:blip r:embed="rId101"/>
                <a:stretch>
                  <a:fillRect/>
                </a:stretch>
              </p:blipFill>
              <p:spPr>
                <a:xfrm>
                  <a:off x="7363230" y="4696245"/>
                  <a:ext cx="46440" cy="2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2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51BDDF6B-C831-49B7-B40D-993B23201237}"/>
                    </a:ext>
                  </a:extLst>
                </p14:cNvPr>
                <p14:cNvContentPartPr/>
                <p14:nvPr/>
              </p14:nvContentPartPr>
              <p14:xfrm>
                <a:off x="7271430" y="4645125"/>
                <a:ext cx="63000" cy="69840"/>
              </p14:xfrm>
            </p:contentPart>
          </mc:Choice>
          <mc:Fallback xmlns=""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51BDDF6B-C831-49B7-B40D-993B23201237}"/>
                    </a:ext>
                  </a:extLst>
                </p:cNvPr>
                <p:cNvPicPr/>
                <p:nvPr/>
              </p:nvPicPr>
              <p:blipFill>
                <a:blip r:embed="rId103"/>
                <a:stretch>
                  <a:fillRect/>
                </a:stretch>
              </p:blipFill>
              <p:spPr>
                <a:xfrm>
                  <a:off x="7262430" y="4636485"/>
                  <a:ext cx="80640" cy="8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4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0E3CE6BE-470D-4E9E-8E07-D01D02EDDC2E}"/>
                    </a:ext>
                  </a:extLst>
                </p14:cNvPr>
                <p14:cNvContentPartPr/>
                <p14:nvPr/>
              </p14:nvContentPartPr>
              <p14:xfrm>
                <a:off x="7228950" y="4552605"/>
                <a:ext cx="19800" cy="19800"/>
              </p14:xfrm>
            </p:contentPart>
          </mc:Choice>
          <mc:Fallback xmlns=""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0E3CE6BE-470D-4E9E-8E07-D01D02EDDC2E}"/>
                    </a:ext>
                  </a:extLst>
                </p:cNvPr>
                <p:cNvPicPr/>
                <p:nvPr/>
              </p:nvPicPr>
              <p:blipFill>
                <a:blip r:embed="rId105"/>
                <a:stretch>
                  <a:fillRect/>
                </a:stretch>
              </p:blipFill>
              <p:spPr>
                <a:xfrm>
                  <a:off x="7220310" y="4543605"/>
                  <a:ext cx="37440" cy="3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6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072A2ED8-F1BC-4D1E-86ED-D080C7890D8F}"/>
                    </a:ext>
                  </a:extLst>
                </p14:cNvPr>
                <p14:cNvContentPartPr/>
                <p14:nvPr/>
              </p14:nvContentPartPr>
              <p14:xfrm>
                <a:off x="7225350" y="4546845"/>
                <a:ext cx="3960" cy="6120"/>
              </p14:xfrm>
            </p:contentPart>
          </mc:Choice>
          <mc:Fallback xmlns=""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072A2ED8-F1BC-4D1E-86ED-D080C7890D8F}"/>
                    </a:ext>
                  </a:extLst>
                </p:cNvPr>
                <p:cNvPicPr/>
                <p:nvPr/>
              </p:nvPicPr>
              <p:blipFill>
                <a:blip r:embed="rId107"/>
                <a:stretch>
                  <a:fillRect/>
                </a:stretch>
              </p:blipFill>
              <p:spPr>
                <a:xfrm>
                  <a:off x="7216350" y="4537845"/>
                  <a:ext cx="21600" cy="2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08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80D52CDE-2394-46D8-9C7B-C533118D8C8B}"/>
                    </a:ext>
                  </a:extLst>
                </p14:cNvPr>
                <p14:cNvContentPartPr/>
                <p14:nvPr/>
              </p14:nvContentPartPr>
              <p14:xfrm>
                <a:off x="7140750" y="4541445"/>
                <a:ext cx="1005840" cy="250560"/>
              </p14:xfrm>
            </p:contentPart>
          </mc:Choice>
          <mc:Fallback xmlns=""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80D52CDE-2394-46D8-9C7B-C533118D8C8B}"/>
                    </a:ext>
                  </a:extLst>
                </p:cNvPr>
                <p:cNvPicPr/>
                <p:nvPr/>
              </p:nvPicPr>
              <p:blipFill>
                <a:blip r:embed="rId109"/>
                <a:stretch>
                  <a:fillRect/>
                </a:stretch>
              </p:blipFill>
              <p:spPr>
                <a:xfrm>
                  <a:off x="7131750" y="4532445"/>
                  <a:ext cx="1023480" cy="26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0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16B58CF1-7B6F-486A-97A0-0E8B9EB0D807}"/>
                    </a:ext>
                  </a:extLst>
                </p14:cNvPr>
                <p14:cNvContentPartPr/>
                <p14:nvPr/>
              </p14:nvContentPartPr>
              <p14:xfrm>
                <a:off x="8142990" y="4619925"/>
                <a:ext cx="389160" cy="133200"/>
              </p14:xfrm>
            </p:contentPart>
          </mc:Choice>
          <mc:Fallback xmlns=""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16B58CF1-7B6F-486A-97A0-0E8B9EB0D807}"/>
                    </a:ext>
                  </a:extLst>
                </p:cNvPr>
                <p:cNvPicPr/>
                <p:nvPr/>
              </p:nvPicPr>
              <p:blipFill>
                <a:blip r:embed="rId111"/>
                <a:stretch>
                  <a:fillRect/>
                </a:stretch>
              </p:blipFill>
              <p:spPr>
                <a:xfrm>
                  <a:off x="8133990" y="4611285"/>
                  <a:ext cx="406800" cy="15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2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804E0446-FDFF-4EE1-9C36-BFFED30D77E5}"/>
                    </a:ext>
                  </a:extLst>
                </p14:cNvPr>
                <p14:cNvContentPartPr/>
                <p14:nvPr/>
              </p14:nvContentPartPr>
              <p14:xfrm>
                <a:off x="7009710" y="4482405"/>
                <a:ext cx="181800" cy="146880"/>
              </p14:xfrm>
            </p:contentPart>
          </mc:Choice>
          <mc:Fallback xmlns=""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804E0446-FDFF-4EE1-9C36-BFFED30D77E5}"/>
                    </a:ext>
                  </a:extLst>
                </p:cNvPr>
                <p:cNvPicPr/>
                <p:nvPr/>
              </p:nvPicPr>
              <p:blipFill>
                <a:blip r:embed="rId113"/>
                <a:stretch>
                  <a:fillRect/>
                </a:stretch>
              </p:blipFill>
              <p:spPr>
                <a:xfrm>
                  <a:off x="7001070" y="4473765"/>
                  <a:ext cx="199440" cy="164520"/>
                </a:xfrm>
                <a:prstGeom prst="rect">
                  <a:avLst/>
                </a:prstGeom>
              </p:spPr>
            </p:pic>
          </mc:Fallback>
        </mc:AlternateContent>
      </p:grp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40506018-431C-4B81-B0D9-DC940B08A9E8}"/>
              </a:ext>
            </a:extLst>
          </p:cNvPr>
          <p:cNvCxnSpPr>
            <a:cxnSpLocks/>
          </p:cNvCxnSpPr>
          <p:nvPr/>
        </p:nvCxnSpPr>
        <p:spPr>
          <a:xfrm flipH="1">
            <a:off x="8076750" y="3998259"/>
            <a:ext cx="794234" cy="0"/>
          </a:xfrm>
          <a:prstGeom prst="line">
            <a:avLst/>
          </a:prstGeom>
          <a:ln w="254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7" name="Straight Connector 126">
            <a:extLst>
              <a:ext uri="{FF2B5EF4-FFF2-40B4-BE49-F238E27FC236}">
                <a16:creationId xmlns:a16="http://schemas.microsoft.com/office/drawing/2014/main" id="{07946FDF-BDC3-4919-9278-33C20A51577A}"/>
              </a:ext>
            </a:extLst>
          </p:cNvPr>
          <p:cNvCxnSpPr>
            <a:cxnSpLocks/>
          </p:cNvCxnSpPr>
          <p:nvPr/>
        </p:nvCxnSpPr>
        <p:spPr>
          <a:xfrm flipH="1">
            <a:off x="6577636" y="3998259"/>
            <a:ext cx="671114" cy="19170"/>
          </a:xfrm>
          <a:prstGeom prst="line">
            <a:avLst/>
          </a:prstGeom>
          <a:ln w="254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6" name="Picture 135">
            <a:extLst>
              <a:ext uri="{FF2B5EF4-FFF2-40B4-BE49-F238E27FC236}">
                <a16:creationId xmlns:a16="http://schemas.microsoft.com/office/drawing/2014/main" id="{2E19F9AF-4647-4033-8DFA-D5DAD082566E}"/>
              </a:ext>
            </a:extLst>
          </p:cNvPr>
          <p:cNvPicPr>
            <a:picLocks noChangeAspect="1"/>
          </p:cNvPicPr>
          <p:nvPr/>
        </p:nvPicPr>
        <p:blipFill rotWithShape="1">
          <a:blip r:embed="rId114"/>
          <a:srcRect l="24534" t="21178" r="61159" b="40551"/>
          <a:stretch/>
        </p:blipFill>
        <p:spPr>
          <a:xfrm>
            <a:off x="5868910" y="2359088"/>
            <a:ext cx="1502358" cy="1492389"/>
          </a:xfrm>
          <a:prstGeom prst="rect">
            <a:avLst/>
          </a:prstGeom>
        </p:spPr>
      </p:pic>
      <p:pic>
        <p:nvPicPr>
          <p:cNvPr id="137" name="Picture 136">
            <a:extLst>
              <a:ext uri="{FF2B5EF4-FFF2-40B4-BE49-F238E27FC236}">
                <a16:creationId xmlns:a16="http://schemas.microsoft.com/office/drawing/2014/main" id="{41C6B67D-5AC6-43A2-B187-62DA6B2B841D}"/>
              </a:ext>
            </a:extLst>
          </p:cNvPr>
          <p:cNvPicPr/>
          <p:nvPr/>
        </p:nvPicPr>
        <p:blipFill rotWithShape="1">
          <a:blip r:embed="rId5"/>
          <a:srcRect l="28898" t="42306" r="65156" b="50725"/>
          <a:stretch/>
        </p:blipFill>
        <p:spPr bwMode="auto">
          <a:xfrm>
            <a:off x="5765867" y="2993888"/>
            <a:ext cx="2024743" cy="91313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08FC3C2-FDF7-4E4F-9CFE-54CA4D1EE25B}"/>
              </a:ext>
            </a:extLst>
          </p:cNvPr>
          <p:cNvCxnSpPr>
            <a:cxnSpLocks/>
          </p:cNvCxnSpPr>
          <p:nvPr/>
        </p:nvCxnSpPr>
        <p:spPr>
          <a:xfrm flipV="1">
            <a:off x="1876425" y="3871267"/>
            <a:ext cx="7877175" cy="18784"/>
          </a:xfrm>
          <a:prstGeom prst="line">
            <a:avLst/>
          </a:prstGeom>
          <a:ln w="28575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43" name="Picture 142">
            <a:extLst>
              <a:ext uri="{FF2B5EF4-FFF2-40B4-BE49-F238E27FC236}">
                <a16:creationId xmlns:a16="http://schemas.microsoft.com/office/drawing/2014/main" id="{E7295AF1-396D-4EEC-B684-2B3F3AB9BD8B}"/>
              </a:ext>
            </a:extLst>
          </p:cNvPr>
          <p:cNvPicPr>
            <a:picLocks noChangeAspect="1"/>
          </p:cNvPicPr>
          <p:nvPr/>
        </p:nvPicPr>
        <p:blipFill rotWithShape="1">
          <a:blip r:embed="rId115"/>
          <a:srcRect l="63160" t="50256" r="22150" b="16790"/>
          <a:stretch/>
        </p:blipFill>
        <p:spPr>
          <a:xfrm>
            <a:off x="7890527" y="2337528"/>
            <a:ext cx="1570055" cy="1307966"/>
          </a:xfrm>
          <a:prstGeom prst="rect">
            <a:avLst/>
          </a:prstGeom>
        </p:spPr>
      </p:pic>
      <p:pic>
        <p:nvPicPr>
          <p:cNvPr id="144" name="Picture 143">
            <a:extLst>
              <a:ext uri="{FF2B5EF4-FFF2-40B4-BE49-F238E27FC236}">
                <a16:creationId xmlns:a16="http://schemas.microsoft.com/office/drawing/2014/main" id="{81B7561F-746F-4C5E-BF51-A76F542879EF}"/>
              </a:ext>
            </a:extLst>
          </p:cNvPr>
          <p:cNvPicPr/>
          <p:nvPr/>
        </p:nvPicPr>
        <p:blipFill rotWithShape="1">
          <a:blip r:embed="rId5"/>
          <a:srcRect l="28898" t="42306" r="65156" b="50860"/>
          <a:stretch/>
        </p:blipFill>
        <p:spPr bwMode="auto">
          <a:xfrm>
            <a:off x="7701630" y="3041496"/>
            <a:ext cx="1890045" cy="89540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5" name="Explosion: 14 Points 144">
            <a:extLst>
              <a:ext uri="{FF2B5EF4-FFF2-40B4-BE49-F238E27FC236}">
                <a16:creationId xmlns:a16="http://schemas.microsoft.com/office/drawing/2014/main" id="{F0B60130-8C64-4F48-A683-AD4F349D69DD}"/>
              </a:ext>
            </a:extLst>
          </p:cNvPr>
          <p:cNvSpPr/>
          <p:nvPr/>
        </p:nvSpPr>
        <p:spPr>
          <a:xfrm>
            <a:off x="5698274" y="2851061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pêrs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£0.40 yr un</a:t>
            </a:r>
          </a:p>
        </p:txBody>
      </p:sp>
      <p:sp>
        <p:nvSpPr>
          <p:cNvPr id="146" name="Explosion: 14 Points 145">
            <a:extLst>
              <a:ext uri="{FF2B5EF4-FFF2-40B4-BE49-F238E27FC236}">
                <a16:creationId xmlns:a16="http://schemas.microsoft.com/office/drawing/2014/main" id="{62CD1771-1669-4ED5-8FA1-D27970738FD5}"/>
              </a:ext>
            </a:extLst>
          </p:cNvPr>
          <p:cNvSpPr/>
          <p:nvPr/>
        </p:nvSpPr>
        <p:spPr>
          <a:xfrm>
            <a:off x="3714915" y="2852864"/>
            <a:ext cx="2024743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orenau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£0.30  yr un</a:t>
            </a:r>
          </a:p>
        </p:txBody>
      </p:sp>
      <p:sp>
        <p:nvSpPr>
          <p:cNvPr id="147" name="Explosion: 14 Points 146">
            <a:extLst>
              <a:ext uri="{FF2B5EF4-FFF2-40B4-BE49-F238E27FC236}">
                <a16:creationId xmlns:a16="http://schemas.microsoft.com/office/drawing/2014/main" id="{B303AA7D-7ED8-42EE-BCA9-DB9CFDFBE37F}"/>
              </a:ext>
            </a:extLst>
          </p:cNvPr>
          <p:cNvSpPr/>
          <p:nvPr/>
        </p:nvSpPr>
        <p:spPr>
          <a:xfrm>
            <a:off x="1812079" y="2975140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afalau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£0.60  yr un</a:t>
            </a:r>
          </a:p>
        </p:txBody>
      </p:sp>
      <p:sp>
        <p:nvSpPr>
          <p:cNvPr id="148" name="Explosion: 14 Points 147">
            <a:extLst>
              <a:ext uri="{FF2B5EF4-FFF2-40B4-BE49-F238E27FC236}">
                <a16:creationId xmlns:a16="http://schemas.microsoft.com/office/drawing/2014/main" id="{120D5163-BB2B-4F9F-9FCF-23A2DB253FCB}"/>
              </a:ext>
            </a:extLst>
          </p:cNvPr>
          <p:cNvSpPr/>
          <p:nvPr/>
        </p:nvSpPr>
        <p:spPr>
          <a:xfrm>
            <a:off x="7495710" y="2850459"/>
            <a:ext cx="241643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bananas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£0.50</a:t>
            </a:r>
          </a:p>
        </p:txBody>
      </p:sp>
      <p:sp>
        <p:nvSpPr>
          <p:cNvPr id="149" name="Explosion: 14 Points 148">
            <a:extLst>
              <a:ext uri="{FF2B5EF4-FFF2-40B4-BE49-F238E27FC236}">
                <a16:creationId xmlns:a16="http://schemas.microsoft.com/office/drawing/2014/main" id="{28723B75-AED6-4A51-8053-59FC2ED45203}"/>
              </a:ext>
            </a:extLst>
          </p:cNvPr>
          <p:cNvSpPr/>
          <p:nvPr/>
        </p:nvSpPr>
        <p:spPr>
          <a:xfrm>
            <a:off x="2757883" y="4318021"/>
            <a:ext cx="2378190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bocs o Fefus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£1</a:t>
            </a:r>
          </a:p>
        </p:txBody>
      </p:sp>
      <p:sp>
        <p:nvSpPr>
          <p:cNvPr id="150" name="Explosion: 14 Points 149">
            <a:extLst>
              <a:ext uri="{FF2B5EF4-FFF2-40B4-BE49-F238E27FC236}">
                <a16:creationId xmlns:a16="http://schemas.microsoft.com/office/drawing/2014/main" id="{9C00C83F-B017-44BA-9CD7-C45A08845248}"/>
              </a:ext>
            </a:extLst>
          </p:cNvPr>
          <p:cNvSpPr/>
          <p:nvPr/>
        </p:nvSpPr>
        <p:spPr>
          <a:xfrm>
            <a:off x="6597174" y="4426649"/>
            <a:ext cx="219658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bocs o Fafon</a:t>
            </a:r>
          </a:p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£2.50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CDA88527-F9EF-4C0D-BB37-8A7107719B7B}"/>
              </a:ext>
            </a:extLst>
          </p:cNvPr>
          <p:cNvSpPr txBox="1"/>
          <p:nvPr/>
        </p:nvSpPr>
        <p:spPr>
          <a:xfrm>
            <a:off x="5402492" y="4692502"/>
            <a:ext cx="146490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Lucida Handwriting" panose="03010101010101010101" pitchFamily="66" charset="0"/>
                <a:cs typeface="Cavolini" panose="03000502040302020204" pitchFamily="66" charset="0"/>
              </a:rPr>
              <a:t> bananas</a:t>
            </a:r>
            <a:endParaRPr lang="en-GB" sz="1400" dirty="0">
              <a:latin typeface="Lucida Handwriting" panose="03010101010101010101" pitchFamily="66" charset="0"/>
            </a:endParaRPr>
          </a:p>
          <a:p>
            <a:endParaRPr lang="en-GB" sz="1400" dirty="0">
              <a:latin typeface="Lucida Handwriting" panose="03010101010101010101" pitchFamily="66" charset="0"/>
            </a:endParaRPr>
          </a:p>
          <a:p>
            <a:r>
              <a:rPr lang="en-GB" sz="1400" dirty="0">
                <a:latin typeface="Lucida Handwriting" panose="03010101010101010101" pitchFamily="66" charset="0"/>
              </a:rPr>
              <a:t>un oren</a:t>
            </a: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AA75ADEC-0A72-4BD7-B78E-059B5862D625}"/>
              </a:ext>
            </a:extLst>
          </p:cNvPr>
          <p:cNvSpPr txBox="1"/>
          <p:nvPr/>
        </p:nvSpPr>
        <p:spPr>
          <a:xfrm rot="851301">
            <a:off x="9114017" y="4845366"/>
            <a:ext cx="146490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Lucida Handwriting" panose="03010101010101010101" pitchFamily="66" charset="0"/>
                <a:cs typeface="Cavolini" panose="03000502040302020204" pitchFamily="66" charset="0"/>
              </a:rPr>
              <a:t>bocs o fefus</a:t>
            </a:r>
            <a:endParaRPr lang="en-GB" sz="1400" dirty="0">
              <a:latin typeface="Lucida Handwriting" panose="03010101010101010101" pitchFamily="66" charset="0"/>
            </a:endParaRPr>
          </a:p>
          <a:p>
            <a:endParaRPr lang="en-GB" sz="1400" dirty="0">
              <a:latin typeface="Lucida Handwriting" panose="03010101010101010101" pitchFamily="66" charset="0"/>
            </a:endParaRPr>
          </a:p>
          <a:p>
            <a:r>
              <a:rPr lang="en-GB" sz="1400" dirty="0">
                <a:latin typeface="Lucida Handwriting" panose="03010101010101010101" pitchFamily="66" charset="0"/>
              </a:rPr>
              <a:t> bananas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DF02D6E6-0034-43F7-891B-BE7E48104C88}"/>
              </a:ext>
            </a:extLst>
          </p:cNvPr>
          <p:cNvSpPr txBox="1"/>
          <p:nvPr/>
        </p:nvSpPr>
        <p:spPr>
          <a:xfrm rot="21086998">
            <a:off x="1494054" y="4243306"/>
            <a:ext cx="1415922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 Rhestr Siopa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8B18094A-1903-4000-8512-1858B4E65271}"/>
              </a:ext>
            </a:extLst>
          </p:cNvPr>
          <p:cNvSpPr txBox="1"/>
          <p:nvPr/>
        </p:nvSpPr>
        <p:spPr>
          <a:xfrm>
            <a:off x="5328501" y="4210955"/>
            <a:ext cx="1286076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 Rhestr Siopa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E30A4E6D-0D23-4F82-8670-B0B24B4994BF}"/>
              </a:ext>
            </a:extLst>
          </p:cNvPr>
          <p:cNvSpPr txBox="1"/>
          <p:nvPr/>
        </p:nvSpPr>
        <p:spPr>
          <a:xfrm rot="828933">
            <a:off x="9181267" y="4273156"/>
            <a:ext cx="1415922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 Rhestr Siopa</a:t>
            </a:r>
          </a:p>
        </p:txBody>
      </p:sp>
      <p:sp>
        <p:nvSpPr>
          <p:cNvPr id="121" name="Title 1">
            <a:extLst>
              <a:ext uri="{FF2B5EF4-FFF2-40B4-BE49-F238E27FC236}">
                <a16:creationId xmlns:a16="http://schemas.microsoft.com/office/drawing/2014/main" id="{7FF96CF4-0BF1-A347-86FD-0CF09DDC0DA2}"/>
              </a:ext>
            </a:extLst>
          </p:cNvPr>
          <p:cNvSpPr txBox="1">
            <a:spLocks/>
          </p:cNvSpPr>
          <p:nvPr/>
        </p:nvSpPr>
        <p:spPr>
          <a:xfrm>
            <a:off x="1514309" y="257808"/>
            <a:ext cx="8221507" cy="987833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24" name="Title 1">
            <a:extLst>
              <a:ext uri="{FF2B5EF4-FFF2-40B4-BE49-F238E27FC236}">
                <a16:creationId xmlns:a16="http://schemas.microsoft.com/office/drawing/2014/main" id="{37B08EF1-8492-9C47-97F7-BE54DB889331}"/>
              </a:ext>
            </a:extLst>
          </p:cNvPr>
          <p:cNvSpPr txBox="1">
            <a:spLocks/>
          </p:cNvSpPr>
          <p:nvPr/>
        </p:nvSpPr>
        <p:spPr>
          <a:xfrm>
            <a:off x="2202015" y="301906"/>
            <a:ext cx="8221507" cy="970009"/>
          </a:xfrm>
          <a:solidFill>
            <a:srgbClr val="FFFFD3"/>
          </a:solidFill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Mae</a:t>
            </a:r>
            <a:r>
              <a:rPr lang="en-GB" sz="3600" dirty="0">
                <a:latin typeface="Cavolini"/>
                <a:cs typeface="Cavolini"/>
              </a:rPr>
              <a:t>______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adio</a:t>
            </a:r>
            <a:r>
              <a:rPr lang="en-GB" sz="3600" dirty="0">
                <a:latin typeface="Cavolini"/>
                <a:cs typeface="Cavolini"/>
              </a:rPr>
              <a:t> ______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yn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 </a:t>
            </a:r>
            <a:r>
              <a:rPr lang="en-GB" sz="3600" dirty="0" err="1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hafal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  <a:latin typeface="Marker Felt Thin" panose="02000400000000000000" pitchFamily="2" charset="77"/>
                <a:cs typeface="Cavolini"/>
              </a:rPr>
              <a:t> i</a:t>
            </a:r>
            <a:r>
              <a:rPr lang="en-GB" sz="3600" dirty="0">
                <a:latin typeface="Cavolini"/>
                <a:cs typeface="Cavolini"/>
              </a:rPr>
              <a:t> ______.</a:t>
            </a:r>
          </a:p>
          <a:p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</a:t>
            </a:r>
            <a:r>
              <a:rPr lang="en-GB" sz="3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+</a:t>
            </a:r>
            <a:r>
              <a:rPr lang="en-GB" sz="3600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</a:t>
            </a:r>
            <a:r>
              <a:rPr lang="en-GB" sz="3600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28842204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6F251D2-5614-425A-9859-FDC162E791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515" t="32960" r="9141" b="5190"/>
          <a:stretch/>
        </p:blipFill>
        <p:spPr>
          <a:xfrm>
            <a:off x="52387" y="0"/>
            <a:ext cx="12087225" cy="706975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47A442C-3787-4A59-8EAC-2FD85404E5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658" y="2306881"/>
            <a:ext cx="2243090" cy="351490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6FFE1F09-7B4A-44CD-ADCA-DD48E9886270}"/>
              </a:ext>
            </a:extLst>
          </p:cNvPr>
          <p:cNvSpPr/>
          <p:nvPr/>
        </p:nvSpPr>
        <p:spPr>
          <a:xfrm>
            <a:off x="7754327" y="1691398"/>
            <a:ext cx="2638653" cy="1530065"/>
          </a:xfrm>
          <a:prstGeom prst="wedgeEllipseCallout">
            <a:avLst>
              <a:gd name="adj1" fmla="val 81315"/>
              <a:gd name="adj2" fmla="val 449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FFai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E1905A-099B-47FB-A7D8-ACF4C3819FA2}"/>
              </a:ext>
            </a:extLst>
          </p:cNvPr>
          <p:cNvSpPr txBox="1"/>
          <p:nvPr/>
        </p:nvSpPr>
        <p:spPr>
          <a:xfrm>
            <a:off x="8075559" y="2222375"/>
            <a:ext cx="2121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Faint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oedd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gost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5F535D8-E2EA-44DA-842A-5916817350B9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54" t="2317"/>
          <a:stretch/>
        </p:blipFill>
        <p:spPr bwMode="auto">
          <a:xfrm rot="20204979">
            <a:off x="8841523" y="4572040"/>
            <a:ext cx="2313807" cy="17098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21E51F23-63A1-48BB-B915-99757CC3E8E6}"/>
              </a:ext>
            </a:extLst>
          </p:cNvPr>
          <p:cNvSpPr/>
          <p:nvPr/>
        </p:nvSpPr>
        <p:spPr>
          <a:xfrm>
            <a:off x="6993490" y="3499319"/>
            <a:ext cx="2460016" cy="1515849"/>
          </a:xfrm>
          <a:prstGeom prst="wedgeEllipseCallout">
            <a:avLst>
              <a:gd name="adj1" fmla="val 83691"/>
              <a:gd name="adj2" fmla="val -1310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BC3F92-5422-4E56-A6D6-EAA5D33F57E0}"/>
              </a:ext>
            </a:extLst>
          </p:cNvPr>
          <p:cNvSpPr txBox="1"/>
          <p:nvPr/>
        </p:nvSpPr>
        <p:spPr>
          <a:xfrm>
            <a:off x="7151027" y="3872487"/>
            <a:ext cx="21217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Costiodd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ffrwythau</a:t>
            </a:r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_______ 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C52969-7AA8-424D-8E6E-AD71F0F4565F}"/>
              </a:ext>
            </a:extLst>
          </p:cNvPr>
          <p:cNvSpPr txBox="1"/>
          <p:nvPr/>
        </p:nvSpPr>
        <p:spPr>
          <a:xfrm>
            <a:off x="4918111" y="2375497"/>
            <a:ext cx="186587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i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Fy Rhestr Siopa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F817181-EF82-444A-8638-9A794FD369BA}"/>
              </a:ext>
            </a:extLst>
          </p:cNvPr>
          <p:cNvSpPr/>
          <p:nvPr/>
        </p:nvSpPr>
        <p:spPr>
          <a:xfrm>
            <a:off x="1248741" y="1585369"/>
            <a:ext cx="3104901" cy="534375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Explosion: 14 Points 13">
            <a:extLst>
              <a:ext uri="{FF2B5EF4-FFF2-40B4-BE49-F238E27FC236}">
                <a16:creationId xmlns:a16="http://schemas.microsoft.com/office/drawing/2014/main" id="{933B5CA5-5503-4BD4-BDC7-F3F8DDAB6FD8}"/>
              </a:ext>
            </a:extLst>
          </p:cNvPr>
          <p:cNvSpPr/>
          <p:nvPr/>
        </p:nvSpPr>
        <p:spPr>
          <a:xfrm>
            <a:off x="1188521" y="1544797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afalau</a:t>
            </a:r>
          </a:p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£0.60  yr un</a:t>
            </a:r>
          </a:p>
        </p:txBody>
      </p:sp>
      <p:sp>
        <p:nvSpPr>
          <p:cNvPr id="15" name="Explosion: 14 Points 14">
            <a:extLst>
              <a:ext uri="{FF2B5EF4-FFF2-40B4-BE49-F238E27FC236}">
                <a16:creationId xmlns:a16="http://schemas.microsoft.com/office/drawing/2014/main" id="{0C905E6E-520B-4F66-8C12-3A510575E87D}"/>
              </a:ext>
            </a:extLst>
          </p:cNvPr>
          <p:cNvSpPr/>
          <p:nvPr/>
        </p:nvSpPr>
        <p:spPr>
          <a:xfrm>
            <a:off x="2418636" y="2262212"/>
            <a:ext cx="2024743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orennau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£0.30  yr un</a:t>
            </a:r>
          </a:p>
        </p:txBody>
      </p:sp>
      <p:sp>
        <p:nvSpPr>
          <p:cNvPr id="16" name="Explosion: 14 Points 15">
            <a:extLst>
              <a:ext uri="{FF2B5EF4-FFF2-40B4-BE49-F238E27FC236}">
                <a16:creationId xmlns:a16="http://schemas.microsoft.com/office/drawing/2014/main" id="{0D45B187-4DE3-4388-A403-3E4ACB4D73B1}"/>
              </a:ext>
            </a:extLst>
          </p:cNvPr>
          <p:cNvSpPr/>
          <p:nvPr/>
        </p:nvSpPr>
        <p:spPr>
          <a:xfrm>
            <a:off x="1210119" y="3323000"/>
            <a:ext cx="1944496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pêrs</a:t>
            </a:r>
          </a:p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£0.40 yr un</a:t>
            </a:r>
          </a:p>
        </p:txBody>
      </p:sp>
      <p:sp>
        <p:nvSpPr>
          <p:cNvPr id="17" name="Explosion: 14 Points 16">
            <a:extLst>
              <a:ext uri="{FF2B5EF4-FFF2-40B4-BE49-F238E27FC236}">
                <a16:creationId xmlns:a16="http://schemas.microsoft.com/office/drawing/2014/main" id="{4B0E158B-4722-4CF1-87BA-10FFBE201DEC}"/>
              </a:ext>
            </a:extLst>
          </p:cNvPr>
          <p:cNvSpPr/>
          <p:nvPr/>
        </p:nvSpPr>
        <p:spPr>
          <a:xfrm>
            <a:off x="2430431" y="3878251"/>
            <a:ext cx="241643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bananas</a:t>
            </a:r>
          </a:p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£0.50</a:t>
            </a:r>
          </a:p>
        </p:txBody>
      </p:sp>
      <p:sp>
        <p:nvSpPr>
          <p:cNvPr id="18" name="Explosion: 14 Points 17">
            <a:extLst>
              <a:ext uri="{FF2B5EF4-FFF2-40B4-BE49-F238E27FC236}">
                <a16:creationId xmlns:a16="http://schemas.microsoft.com/office/drawing/2014/main" id="{AEF762A0-907F-4291-AE9E-AB6AC6F3BB58}"/>
              </a:ext>
            </a:extLst>
          </p:cNvPr>
          <p:cNvSpPr/>
          <p:nvPr/>
        </p:nvSpPr>
        <p:spPr>
          <a:xfrm>
            <a:off x="843783" y="4815089"/>
            <a:ext cx="2378190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1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fefus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£1</a:t>
            </a:r>
          </a:p>
        </p:txBody>
      </p:sp>
      <p:sp>
        <p:nvSpPr>
          <p:cNvPr id="19" name="Explosion: 14 Points 18">
            <a:extLst>
              <a:ext uri="{FF2B5EF4-FFF2-40B4-BE49-F238E27FC236}">
                <a16:creationId xmlns:a16="http://schemas.microsoft.com/office/drawing/2014/main" id="{62192A78-AB8A-4C36-BDCF-B55679D2BA97}"/>
              </a:ext>
            </a:extLst>
          </p:cNvPr>
          <p:cNvSpPr/>
          <p:nvPr/>
        </p:nvSpPr>
        <p:spPr>
          <a:xfrm>
            <a:off x="2481657" y="5643271"/>
            <a:ext cx="2196584" cy="1272666"/>
          </a:xfrm>
          <a:prstGeom prst="irregularSeal2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outerShdw blurRad="50800" dist="50800" dir="5400000" algn="ctr" rotWithShape="0">
              <a:schemeClr val="accent6">
                <a:lumMod val="60000"/>
                <a:lumOff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bocs o </a:t>
            </a:r>
            <a:r>
              <a:rPr lang="en-GB" sz="1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fafon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1400" b="1" dirty="0">
                <a:latin typeface="Cavolini" panose="03000502040302020204" pitchFamily="66" charset="0"/>
                <a:cs typeface="Cavolini" panose="03000502040302020204" pitchFamily="66" charset="0"/>
              </a:rPr>
              <a:t>£2.50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FB00BA-D77F-4FCF-8603-289D526CDA73}"/>
              </a:ext>
            </a:extLst>
          </p:cNvPr>
          <p:cNvSpPr txBox="1"/>
          <p:nvPr/>
        </p:nvSpPr>
        <p:spPr>
          <a:xfrm>
            <a:off x="4918111" y="3020405"/>
            <a:ext cx="17683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Dau</a:t>
            </a:r>
            <a:r>
              <a:rPr lang="en-GB" sz="1600" b="1" dirty="0"/>
              <a:t> </a:t>
            </a:r>
            <a:r>
              <a:rPr lang="en-GB" sz="1600" b="1" dirty="0" err="1"/>
              <a:t>afal</a:t>
            </a:r>
            <a:endParaRPr lang="en-GB" sz="1600" b="1" dirty="0"/>
          </a:p>
          <a:p>
            <a:r>
              <a:rPr lang="en-GB" sz="1600" b="1" dirty="0"/>
              <a:t>Tri </a:t>
            </a:r>
            <a:r>
              <a:rPr lang="en-GB" sz="1600" b="1" dirty="0" err="1"/>
              <a:t>oren</a:t>
            </a:r>
            <a:endParaRPr lang="en-GB" sz="1600" b="1" dirty="0"/>
          </a:p>
          <a:p>
            <a:r>
              <a:rPr lang="en-GB" sz="1600" b="1" dirty="0"/>
              <a:t>               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A24412-2F25-4597-8065-26D3DB13A6C4}"/>
              </a:ext>
            </a:extLst>
          </p:cNvPr>
          <p:cNvSpPr txBox="1"/>
          <p:nvPr/>
        </p:nvSpPr>
        <p:spPr>
          <a:xfrm>
            <a:off x="4921607" y="3534694"/>
            <a:ext cx="16472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Saith</a:t>
            </a:r>
            <a:r>
              <a:rPr lang="en-GB" sz="1600" b="1" dirty="0"/>
              <a:t> </a:t>
            </a:r>
            <a:r>
              <a:rPr lang="en-GB" sz="1600" b="1" dirty="0" err="1"/>
              <a:t>peren</a:t>
            </a:r>
            <a:endParaRPr lang="en-GB" sz="1600" b="1" dirty="0"/>
          </a:p>
          <a:p>
            <a:r>
              <a:rPr lang="en-GB" sz="1600" b="1" dirty="0"/>
              <a:t>Bananas</a:t>
            </a:r>
          </a:p>
          <a:p>
            <a:r>
              <a:rPr lang="en-GB" sz="1600" b="1" dirty="0" err="1"/>
              <a:t>bocs</a:t>
            </a:r>
            <a:r>
              <a:rPr lang="en-GB" sz="1600" b="1" dirty="0"/>
              <a:t> o </a:t>
            </a:r>
            <a:r>
              <a:rPr lang="en-GB" sz="1600" b="1" dirty="0" err="1"/>
              <a:t>fefus</a:t>
            </a:r>
            <a:endParaRPr lang="en-GB" sz="1600" b="1" dirty="0"/>
          </a:p>
          <a:p>
            <a:r>
              <a:rPr lang="en-GB" sz="1600" b="1" dirty="0" err="1"/>
              <a:t>dau</a:t>
            </a:r>
            <a:r>
              <a:rPr lang="en-GB" sz="1600" b="1" dirty="0"/>
              <a:t> </a:t>
            </a:r>
            <a:r>
              <a:rPr lang="en-GB" sz="1600" b="1" dirty="0" err="1"/>
              <a:t>focs</a:t>
            </a:r>
            <a:r>
              <a:rPr lang="en-GB" sz="1600" b="1" dirty="0"/>
              <a:t> o </a:t>
            </a:r>
            <a:r>
              <a:rPr lang="en-GB" sz="1600" b="1" dirty="0" err="1"/>
              <a:t>fafon</a:t>
            </a:r>
            <a:endParaRPr lang="en-GB" sz="1600" b="1" dirty="0"/>
          </a:p>
          <a:p>
            <a:r>
              <a:rPr lang="en-GB" sz="1600" b="1" dirty="0"/>
              <a:t>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21279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1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2151</TotalTime>
  <Words>190</Words>
  <Application>Microsoft Macintosh PowerPoint</Application>
  <PresentationFormat>Widescreen</PresentationFormat>
  <Paragraphs>73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Cavolini</vt:lpstr>
      <vt:lpstr>Lucida Handwriting</vt:lpstr>
      <vt:lpstr>Marker Felt Thin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tracey oma</dc:creator>
  <cp:lastModifiedBy>C E-Thomas</cp:lastModifiedBy>
  <cp:revision>129</cp:revision>
  <cp:lastPrinted>2020-11-21T11:18:28Z</cp:lastPrinted>
  <dcterms:created xsi:type="dcterms:W3CDTF">2020-10-16T15:47:33Z</dcterms:created>
  <dcterms:modified xsi:type="dcterms:W3CDTF">2022-01-26T22:20:39Z</dcterms:modified>
</cp:coreProperties>
</file>