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vjot kaur" initials="Nk" lastIdx="1" clrIdx="0">
    <p:extLst>
      <p:ext uri="{19B8F6BF-5375-455C-9EA6-DF929625EA0E}">
        <p15:presenceInfo xmlns:p15="http://schemas.microsoft.com/office/powerpoint/2012/main" userId="6dd3a24b86e483f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0" d="100"/>
          <a:sy n="80" d="100"/>
        </p:scale>
        <p:origin x="82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1213E-048E-31A1-56B0-504DC7B111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9B2887-39A2-6DEB-F24D-37AF4D57B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E5E2E9-C4AD-6167-2447-198DFA0E6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84955-2C15-2F8B-B335-0E75D3262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90DD0-2570-C33C-B748-6C18385F0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1082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E4389-4CA1-BE96-C602-82458802E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A6F7D-3033-2898-A66C-C234D9775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ED782-235C-ED02-E01B-7B81E896A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77931-182B-B175-8173-193D1DE8C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B7989-48C5-0226-DA87-A86C6F0E6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7848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D4B6A-3066-C3FF-1DA3-5B6F0161B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917B2-C26D-6060-D7F9-B7AD10DCAD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7FA20-443A-8A9B-55FB-20736B56F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76DE0-3B8A-8FF4-C32C-F489DD9A2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44B17-B810-11FA-E4A7-2BDC3E610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1140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47038-12B8-A761-2BB1-BA49A8DF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1CEAA-7450-4210-8641-77FE101E91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09D0D0-F402-B67B-2877-690EF7C2B7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857F6E-C41B-B24A-539A-85707CD06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D338CF-68B8-9B82-D2BF-C17F676E3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AC28E-8A53-F66F-6323-BBA382337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66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72E8C-22B0-0BC7-9453-7407F34C6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99C73-4BB3-C872-2438-F5C16E763F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841506-B74B-5BCE-A56B-BB728F75D6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EAF483-87DD-2B2A-04A1-AED73B902D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798804-17DC-8D92-C6CC-64D379381C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08840E-4931-87C4-FECF-B887CF61E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B92621-A198-2162-0A82-20B06DD98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DBDC7-4835-F830-8951-CE8512BEE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7797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E5AF0-E75A-E100-8AC6-3645B6C0E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7C66EA-4E69-ECB8-2066-BA1807B08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38C69E-1347-FBAF-2AEA-764922E05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AD833E-2F20-1FEE-8144-D5F21527A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8409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C70CFA-698B-D5E8-8FFC-4AB086FD7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1F003F-74A6-858D-6119-C74712C45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283E5A-7F8B-83BA-1EA2-3FCFAB4CB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3231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09896-E2A4-2EA3-8317-5B0E466CF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05815-2466-D33D-75C7-32C688A7E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31B378-DE51-0AC9-5506-B091ACB8E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3BAC7-847F-83D9-F023-C757F344F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6A92E-D410-BC87-A444-9D506FEAE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9883B-F8E0-E763-2CE5-BF6A95545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9952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DCC5B-BFCD-9F3C-BF7D-4660BEA37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BBE94E-52FE-F812-BB6B-BCE4A4EFA8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064C25-8B76-48CA-28C7-2DE442D0EC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5D3672-2D2E-DDB3-B73D-2FC11E1D9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9CE0F-7A24-569E-3E7E-35854E2E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6C7B32-B1DD-B93B-F980-D1E5CFC55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51306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C5D2A-7E67-2917-3326-F8EF8D06D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0EF5E7-3B97-CDBF-2A92-CD9AE36E63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2F7B5-9723-B568-508F-2C4530F7C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7592E-72D9-151F-7C20-AD5588E0E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3E3AE-D3D3-E5C8-E953-5A9D494C0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0572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F9E4F7-D9A9-BA44-FE93-274E972EEA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14A7E9-E6CF-FC15-F265-5C0DDDC158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55222-2D97-5FF9-9788-4B1C803B9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2A4B2-2918-793A-3449-7B853FAF2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5E72C-53E6-2324-EF6D-1EBE1F8AB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3313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0BB30A-00E6-6085-3C20-0EDF21F2D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693EE2-9EE2-54F4-0CB1-42AE905A7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ECC08-2584-6041-A604-3764BF9FB7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DBE0D-F0EE-4EA5-8548-290DFC9C394D}" type="datetimeFigureOut">
              <a:rPr lang="en-IN" smtClean="0"/>
              <a:t>06-03-2023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2F7B2E-0C5A-53B4-B1A2-2E1BE173F3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2FFA4-CA41-9B93-3BD3-FA58499AC2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1C34E5-DF28-4C78-BC33-44AD02EA4A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2507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1D75E-63CC-310D-FFAB-0C3A42901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/>
              <a:t>The Responsibilities and skills a manager employs to govern Tesco plc in the UK</a:t>
            </a:r>
            <a:br>
              <a:rPr lang="en-US" sz="4000"/>
            </a:br>
            <a:endParaRPr lang="en-IN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EF9A1-D2B2-A0D3-3E40-BD2540CD8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 The abilities of general manager: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600" dirty="0"/>
              <a:t>Making the most beneficial decisions that produces the Positive results 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600" dirty="0"/>
              <a:t>Management of time.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600" dirty="0"/>
              <a:t>Flexibility skill that is utilize to successfully address a variety of difficulties.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600" dirty="0"/>
              <a:t>Speech-making. (</a:t>
            </a:r>
            <a:r>
              <a:rPr lang="en-US" sz="1600" dirty="0" err="1"/>
              <a:t>Edubiride</a:t>
            </a:r>
            <a:r>
              <a:rPr lang="en-US" sz="1600" dirty="0"/>
              <a:t>, n.d)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600" dirty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The tasks of general manager are: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sz="1600" dirty="0"/>
              <a:t>To examine Tesco data, including sales, buyer, rivalry, and outperformance.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US" sz="1600" dirty="0"/>
              <a:t>Making wise Suggestions through projects. </a:t>
            </a:r>
            <a:r>
              <a:rPr lang="en-IN" sz="1600" b="0" i="0" dirty="0">
                <a:effectLst/>
              </a:rPr>
              <a:t>(</a:t>
            </a:r>
            <a:r>
              <a:rPr lang="en-IN" sz="1600" b="0" i="0" dirty="0" err="1">
                <a:effectLst/>
              </a:rPr>
              <a:t>Edubirdie</a:t>
            </a:r>
            <a:r>
              <a:rPr lang="en-IN" sz="1600" b="0" i="0" dirty="0">
                <a:effectLst/>
              </a:rPr>
              <a:t>, n.d.)</a:t>
            </a:r>
          </a:p>
          <a:p>
            <a:pPr marL="457200" lvl="1" indent="0" algn="ctr">
              <a:buNone/>
            </a:pPr>
            <a:endParaRPr lang="en-IN" sz="1600" dirty="0"/>
          </a:p>
          <a:p>
            <a:pPr marL="457200" lvl="1" indent="0" algn="ctr">
              <a:buNone/>
            </a:pPr>
            <a:r>
              <a:rPr lang="en-IN" sz="1600" b="0" i="0" dirty="0">
                <a:effectLst/>
              </a:rPr>
              <a:t>(</a:t>
            </a:r>
            <a:r>
              <a:rPr lang="en-IN" sz="1600" b="0" i="0" dirty="0" err="1">
                <a:effectLst/>
              </a:rPr>
              <a:t>Edubirdie</a:t>
            </a:r>
            <a:r>
              <a:rPr lang="en-IN" sz="1600" b="0" i="0" dirty="0">
                <a:effectLst/>
              </a:rPr>
              <a:t>, n.d.)</a:t>
            </a:r>
            <a:endParaRPr lang="en-US" sz="1600" dirty="0"/>
          </a:p>
          <a:p>
            <a:pPr marL="457200" lvl="1" indent="0" algn="ctr">
              <a:buNone/>
            </a:pPr>
            <a:endParaRPr lang="en-US" sz="1600" dirty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457200" lvl="1" indent="0" algn="just">
              <a:buNone/>
            </a:pPr>
            <a:endParaRPr lang="en-US" sz="1600" dirty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4083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9C3C21-4E3B-1176-2CC1-C0FFA4312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7547"/>
          </a:xfrm>
        </p:spPr>
        <p:txBody>
          <a:bodyPr>
            <a:normAutofit fontScale="90000"/>
          </a:bodyPr>
          <a:lstStyle/>
          <a:p>
            <a:r>
              <a:rPr lang="en-US" dirty="0"/>
              <a:t>The skills of tactical manager</a:t>
            </a:r>
            <a:br>
              <a:rPr lang="en-US" dirty="0"/>
            </a:br>
            <a:endParaRPr lang="en-IN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FC9237-6741-49FF-CEB3-13BEE63A6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59" y="1027906"/>
            <a:ext cx="10515600" cy="254979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600" dirty="0"/>
              <a:t> THE ABILITIES OF GENERAL MANAGER ARE: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Knowledge transfer.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 Being dependable, loyal.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600" dirty="0"/>
              <a:t>Ability to plan.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/>
              <a:t>Abilities in innovation.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 dirty="0"/>
          </a:p>
          <a:p>
            <a:pPr marL="0" indent="0" algn="ctr">
              <a:buNone/>
            </a:pPr>
            <a:r>
              <a:rPr lang="en-IN" sz="1600" b="0" i="0" dirty="0">
                <a:effectLst/>
              </a:rPr>
              <a:t>(Reda and Lenderking, n.d.)</a:t>
            </a:r>
            <a:endParaRPr lang="en-US" sz="1600" dirty="0"/>
          </a:p>
          <a:p>
            <a:pPr>
              <a:buFont typeface="Wingdings" panose="05000000000000000000" pitchFamily="2" charset="2"/>
              <a:buChar char="§"/>
            </a:pPr>
            <a:endParaRPr lang="en-US" sz="1600" dirty="0"/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96694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38C6-9400-FF00-0F1D-3363EE5B8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/>
              <a:t>TASKS(RESPONSIBILITIES) OF TACTICAL MANAGER ARE:</a:t>
            </a:r>
            <a:br>
              <a:rPr lang="en-US" sz="4400"/>
            </a:b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CD1DC-0E2A-EEBC-9E72-1D31C1A44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485" y="1337353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600"/>
              <a:t>Accountable for the official process.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/>
              <a:t>In charge of an organization's operational, economic, and management tasks.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/>
              <a:t>Responsibility for  bookkeeping, human capital, production, study and development, and promotion.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/>
          </a:p>
          <a:p>
            <a:pPr marL="0" indent="0">
              <a:buNone/>
            </a:pPr>
            <a:r>
              <a:rPr lang="en-US" sz="1600"/>
              <a:t>                                                         (</a:t>
            </a:r>
            <a:r>
              <a:rPr lang="en-US" sz="1600" err="1"/>
              <a:t>Edubiride</a:t>
            </a:r>
            <a:r>
              <a:rPr lang="en-US" sz="1600"/>
              <a:t>, n.d)</a:t>
            </a:r>
          </a:p>
          <a:p>
            <a:pPr>
              <a:buFont typeface="Wingdings" panose="05000000000000000000" pitchFamily="2" charset="2"/>
              <a:buChar char="§"/>
            </a:pPr>
            <a:endParaRPr lang="en-IN" sz="1600"/>
          </a:p>
        </p:txBody>
      </p:sp>
    </p:spTree>
    <p:extLst>
      <p:ext uri="{BB962C8B-B14F-4D97-AF65-F5344CB8AC3E}">
        <p14:creationId xmlns:p14="http://schemas.microsoft.com/office/powerpoint/2010/main" val="4256281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FD287-FB39-F0CA-8D46-D62B6A299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skills of operational manager of Tesco plc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D6847-1459-EC45-9CDA-23106E2804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Abilities in analysis.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Connectivity capabilities.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Capabilities in delegating.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Excellent interpersonal abilities.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Capabilities in strategy development.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Excellent interpersonal abilities.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Handling quotas for both individuals and groups.</a:t>
            </a:r>
          </a:p>
          <a:p>
            <a:pPr>
              <a:buFont typeface="Wingdings" panose="05000000000000000000" pitchFamily="2" charset="2"/>
              <a:buChar char="§"/>
            </a:pPr>
            <a:endParaRPr lang="en-IN" sz="1600"/>
          </a:p>
          <a:p>
            <a:pPr marL="0" indent="0" algn="ctr">
              <a:buNone/>
            </a:pPr>
            <a:r>
              <a:rPr lang="en-US" sz="1600"/>
              <a:t>(</a:t>
            </a:r>
            <a:r>
              <a:rPr lang="en-US" sz="1600" err="1"/>
              <a:t>Edubiride</a:t>
            </a:r>
            <a:r>
              <a:rPr lang="en-US" sz="1600"/>
              <a:t>, n.d)</a:t>
            </a:r>
          </a:p>
          <a:p>
            <a:pPr marL="0" indent="0">
              <a:buNone/>
            </a:pPr>
            <a:endParaRPr lang="en-IN" sz="1600"/>
          </a:p>
        </p:txBody>
      </p:sp>
    </p:spTree>
    <p:extLst>
      <p:ext uri="{BB962C8B-B14F-4D97-AF65-F5344CB8AC3E}">
        <p14:creationId xmlns:p14="http://schemas.microsoft.com/office/powerpoint/2010/main" val="300321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E7D6F-018A-5F21-BF7C-72BC544B2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/>
              <a:t>Responsibilities of operational manager of Tesco plc</a:t>
            </a:r>
            <a:endParaRPr lang="en-IN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906F1-AB7F-368C-68E5-D587805AF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58975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Attributing work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Budget responsibility.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IN" sz="1600"/>
              <a:t> Be a competent leader. </a:t>
            </a:r>
            <a:r>
              <a:rPr lang="en-US" sz="1600"/>
              <a:t>(</a:t>
            </a:r>
            <a:r>
              <a:rPr lang="en-US" sz="1600" err="1"/>
              <a:t>Edubiride</a:t>
            </a:r>
            <a:r>
              <a:rPr lang="en-US" sz="1600"/>
              <a:t>, n.d)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/>
              <a:t>The sales manager is responsible for selectively choosing and appointing dealers.</a:t>
            </a:r>
            <a:r>
              <a:rPr lang="en-IN" sz="1100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US" sz="1600"/>
              <a:t>(</a:t>
            </a:r>
            <a:r>
              <a:rPr lang="en-US" sz="1600" err="1"/>
              <a:t>Edubiride</a:t>
            </a:r>
            <a:r>
              <a:rPr lang="en-US" sz="1600"/>
              <a:t>, n.d)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                                                                                         (</a:t>
            </a:r>
            <a:r>
              <a:rPr lang="en-US" sz="1600" err="1"/>
              <a:t>Edubiride</a:t>
            </a:r>
            <a:r>
              <a:rPr lang="en-US" sz="1600"/>
              <a:t>, n.d)</a:t>
            </a:r>
          </a:p>
          <a:p>
            <a:pPr marL="0" indent="0" algn="ctr">
              <a:buNone/>
            </a:pPr>
            <a:endParaRPr lang="en-IN" sz="1600"/>
          </a:p>
        </p:txBody>
      </p:sp>
    </p:spTree>
    <p:extLst>
      <p:ext uri="{BB962C8B-B14F-4D97-AF65-F5344CB8AC3E}">
        <p14:creationId xmlns:p14="http://schemas.microsoft.com/office/powerpoint/2010/main" val="3002098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9AD8F-FD14-B924-76AF-3D6B56A45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C3E53-57A2-99B2-1C6F-E5284B38C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b="0" i="0">
                <a:effectLst/>
                <a:latin typeface="Calibri" panose="020F0502020204030204" pitchFamily="34" charset="0"/>
              </a:rPr>
              <a:t>Reda, R. and Lenderking, J. (n.d.). </a:t>
            </a:r>
            <a:r>
              <a:rPr lang="en-US" sz="1600" b="0" i="1">
                <a:effectLst/>
                <a:latin typeface="Calibri" panose="020F0502020204030204" pitchFamily="34" charset="0"/>
              </a:rPr>
              <a:t>Tactical Management : Getting Where You Want to Go</a:t>
            </a:r>
            <a:r>
              <a:rPr lang="en-US" sz="1600" b="0" i="0">
                <a:effectLst/>
                <a:latin typeface="Calibri" panose="020F0502020204030204" pitchFamily="34" charset="0"/>
              </a:rPr>
              <a:t>. [online] Available at: https://govleaders.org/pdfs/tactical-management3.pdf [Accessed 6 Mar. 2023].</a:t>
            </a:r>
          </a:p>
          <a:p>
            <a:r>
              <a:rPr lang="en-US" sz="1600" b="0" i="0" err="1">
                <a:effectLst/>
                <a:latin typeface="Calibri" panose="020F0502020204030204" pitchFamily="34" charset="0"/>
              </a:rPr>
              <a:t>Edubirdie</a:t>
            </a:r>
            <a:r>
              <a:rPr lang="en-US" sz="1600" b="0" i="0">
                <a:effectLst/>
                <a:latin typeface="Calibri" panose="020F0502020204030204" pitchFamily="34" charset="0"/>
              </a:rPr>
              <a:t>. (n.d.). </a:t>
            </a:r>
            <a:r>
              <a:rPr lang="en-US" sz="1600" b="0" i="1">
                <a:effectLst/>
                <a:latin typeface="Calibri" panose="020F0502020204030204" pitchFamily="34" charset="0"/>
              </a:rPr>
              <a:t>Analysis of the Concept of the Professional Manager: Case Study of Tesco - Free Essay Example</a:t>
            </a:r>
            <a:r>
              <a:rPr lang="en-US" sz="1600" b="0" i="0">
                <a:effectLst/>
                <a:latin typeface="Calibri" panose="020F0502020204030204" pitchFamily="34" charset="0"/>
              </a:rPr>
              <a:t>. [online] Available at: https://edubirdie.com/examples/analysis-of-the-concept-of-the-professional-manager-case-study-of-tesco</a:t>
            </a:r>
            <a:r>
              <a:rPr lang="en-US" sz="1100" b="0" i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/.</a:t>
            </a:r>
            <a:r>
              <a:rPr lang="en-US" sz="1600" b="0" i="0">
                <a:effectLst/>
                <a:latin typeface="Calibri" panose="020F0502020204030204" pitchFamily="34" charset="0"/>
              </a:rPr>
              <a:t> [Accessed 6 Mar. 2023].</a:t>
            </a:r>
          </a:p>
          <a:p>
            <a:endParaRPr lang="en-IN" sz="1600"/>
          </a:p>
        </p:txBody>
      </p:sp>
    </p:spTree>
    <p:extLst>
      <p:ext uri="{BB962C8B-B14F-4D97-AF65-F5344CB8AC3E}">
        <p14:creationId xmlns:p14="http://schemas.microsoft.com/office/powerpoint/2010/main" val="1846089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390</Words>
  <Application>Microsoft Office PowerPoint</Application>
  <PresentationFormat>Widescreen</PresentationFormat>
  <Paragraphs>48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Roboto</vt:lpstr>
      <vt:lpstr>Wingdings</vt:lpstr>
      <vt:lpstr>Office Theme</vt:lpstr>
      <vt:lpstr>The Responsibilities and skills a manager employs to govern Tesco plc in the UK </vt:lpstr>
      <vt:lpstr>The skills of tactical manager </vt:lpstr>
      <vt:lpstr>TASKS(RESPONSIBILITIES) OF TACTICAL MANAGER ARE: </vt:lpstr>
      <vt:lpstr>The skills of operational manager of Tesco plc</vt:lpstr>
      <vt:lpstr>Responsibilities of operational manager of Tesco plc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Responsibilities and skills a manager employs to govern Tesco plc in the UK</dc:title>
  <dc:creator>Navjot kaur</dc:creator>
  <cp:lastModifiedBy>Navjot kaur</cp:lastModifiedBy>
  <cp:revision>1</cp:revision>
  <dcterms:created xsi:type="dcterms:W3CDTF">2023-03-06T21:20:48Z</dcterms:created>
  <dcterms:modified xsi:type="dcterms:W3CDTF">2023-03-06T22:49:25Z</dcterms:modified>
</cp:coreProperties>
</file>