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8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6" Type="http://schemas.openxmlformats.org/officeDocument/2006/relationships/image" Target="../media/image36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5" Type="http://schemas.openxmlformats.org/officeDocument/2006/relationships/image" Target="../media/image3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13" Type="http://schemas.openxmlformats.org/officeDocument/2006/relationships/image" Target="../media/image33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12" Type="http://schemas.openxmlformats.org/officeDocument/2006/relationships/image" Target="../media/image32.svg"/><Relationship Id="rId2" Type="http://schemas.openxmlformats.org/officeDocument/2006/relationships/image" Target="../media/image22.svg"/><Relationship Id="rId16" Type="http://schemas.openxmlformats.org/officeDocument/2006/relationships/image" Target="../media/image36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11" Type="http://schemas.openxmlformats.org/officeDocument/2006/relationships/image" Target="../media/image31.png"/><Relationship Id="rId5" Type="http://schemas.openxmlformats.org/officeDocument/2006/relationships/image" Target="../media/image25.png"/><Relationship Id="rId15" Type="http://schemas.openxmlformats.org/officeDocument/2006/relationships/image" Target="../media/image3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Relationship Id="rId14" Type="http://schemas.openxmlformats.org/officeDocument/2006/relationships/image" Target="../media/image3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0B5203-69EF-48B0-A080-BD60602CF99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FBD585C9-F92B-4F52-B719-1FB317361C20}">
      <dgm:prSet/>
      <dgm:spPr/>
      <dgm:t>
        <a:bodyPr/>
        <a:lstStyle/>
        <a:p>
          <a:pPr>
            <a:defRPr cap="all"/>
          </a:pPr>
          <a:r>
            <a:rPr lang="en-GB"/>
            <a:t>Introduction and Case study context</a:t>
          </a:r>
          <a:endParaRPr lang="en-US"/>
        </a:p>
      </dgm:t>
    </dgm:pt>
    <dgm:pt modelId="{4A6F3921-32E2-40CB-9E5E-B9A878F1C136}" type="parTrans" cxnId="{B0B12633-A9C9-4A76-B40D-38B9B7DE921F}">
      <dgm:prSet/>
      <dgm:spPr/>
      <dgm:t>
        <a:bodyPr/>
        <a:lstStyle/>
        <a:p>
          <a:endParaRPr lang="en-US"/>
        </a:p>
      </dgm:t>
    </dgm:pt>
    <dgm:pt modelId="{773E1720-C7B6-4543-BE9D-C970DF67B995}" type="sibTrans" cxnId="{B0B12633-A9C9-4A76-B40D-38B9B7DE921F}">
      <dgm:prSet/>
      <dgm:spPr/>
      <dgm:t>
        <a:bodyPr/>
        <a:lstStyle/>
        <a:p>
          <a:endParaRPr lang="en-US"/>
        </a:p>
      </dgm:t>
    </dgm:pt>
    <dgm:pt modelId="{77242BC7-32D8-407D-BC5B-102C98398EAC}">
      <dgm:prSet/>
      <dgm:spPr/>
      <dgm:t>
        <a:bodyPr/>
        <a:lstStyle/>
        <a:p>
          <a:pPr>
            <a:defRPr cap="all"/>
          </a:pPr>
          <a:r>
            <a:rPr lang="en-GB" dirty="0"/>
            <a:t>Evaluate Productivity tools</a:t>
          </a:r>
          <a:endParaRPr lang="en-US" dirty="0"/>
        </a:p>
      </dgm:t>
    </dgm:pt>
    <dgm:pt modelId="{04C93E9A-CA98-44FA-BC96-1C6127F6579B}" type="parTrans" cxnId="{409DD634-E226-4DFD-BE96-F7645C9A512C}">
      <dgm:prSet/>
      <dgm:spPr/>
      <dgm:t>
        <a:bodyPr/>
        <a:lstStyle/>
        <a:p>
          <a:endParaRPr lang="en-US"/>
        </a:p>
      </dgm:t>
    </dgm:pt>
    <dgm:pt modelId="{35AAF361-FBC0-480F-A082-1BA79585331F}" type="sibTrans" cxnId="{409DD634-E226-4DFD-BE96-F7645C9A512C}">
      <dgm:prSet/>
      <dgm:spPr/>
      <dgm:t>
        <a:bodyPr/>
        <a:lstStyle/>
        <a:p>
          <a:endParaRPr lang="en-US"/>
        </a:p>
      </dgm:t>
    </dgm:pt>
    <dgm:pt modelId="{3B41E3EF-3045-4791-B890-5C837C508836}">
      <dgm:prSet/>
      <dgm:spPr/>
      <dgm:t>
        <a:bodyPr/>
        <a:lstStyle/>
        <a:p>
          <a:pPr>
            <a:defRPr cap="all"/>
          </a:pPr>
          <a:r>
            <a:rPr lang="en-GB"/>
            <a:t>Evaluate Co0mmunication Tools</a:t>
          </a:r>
          <a:endParaRPr lang="en-US"/>
        </a:p>
      </dgm:t>
    </dgm:pt>
    <dgm:pt modelId="{A4EA4F8F-D6EE-4F43-8BBF-A595FE71E204}" type="parTrans" cxnId="{4A421BD6-8EFC-4371-9E32-F736EBAE03E1}">
      <dgm:prSet/>
      <dgm:spPr/>
      <dgm:t>
        <a:bodyPr/>
        <a:lstStyle/>
        <a:p>
          <a:endParaRPr lang="en-US"/>
        </a:p>
      </dgm:t>
    </dgm:pt>
    <dgm:pt modelId="{659EEDA5-00AA-4131-ABCC-4883DCE911F5}" type="sibTrans" cxnId="{4A421BD6-8EFC-4371-9E32-F736EBAE03E1}">
      <dgm:prSet/>
      <dgm:spPr/>
      <dgm:t>
        <a:bodyPr/>
        <a:lstStyle/>
        <a:p>
          <a:endParaRPr lang="en-US"/>
        </a:p>
      </dgm:t>
    </dgm:pt>
    <dgm:pt modelId="{33156B39-1F73-440A-894E-B4841B0AA2DF}">
      <dgm:prSet/>
      <dgm:spPr/>
      <dgm:t>
        <a:bodyPr/>
        <a:lstStyle/>
        <a:p>
          <a:pPr>
            <a:defRPr cap="all"/>
          </a:pPr>
          <a:r>
            <a:rPr lang="en-GB"/>
            <a:t>Design digital safety action plan</a:t>
          </a:r>
          <a:endParaRPr lang="en-US"/>
        </a:p>
      </dgm:t>
    </dgm:pt>
    <dgm:pt modelId="{FA98B997-1D5F-4378-8DA3-8A898462DD5D}" type="parTrans" cxnId="{AC14D258-8BFD-4C6A-8D7C-EECEAB12383A}">
      <dgm:prSet/>
      <dgm:spPr/>
      <dgm:t>
        <a:bodyPr/>
        <a:lstStyle/>
        <a:p>
          <a:endParaRPr lang="en-US"/>
        </a:p>
      </dgm:t>
    </dgm:pt>
    <dgm:pt modelId="{E3FAA6DD-B383-41B0-A019-171A1D51401A}" type="sibTrans" cxnId="{AC14D258-8BFD-4C6A-8D7C-EECEAB12383A}">
      <dgm:prSet/>
      <dgm:spPr/>
      <dgm:t>
        <a:bodyPr/>
        <a:lstStyle/>
        <a:p>
          <a:endParaRPr lang="en-US"/>
        </a:p>
      </dgm:t>
    </dgm:pt>
    <dgm:pt modelId="{AB4B0AD5-FAD2-4753-9EFA-EB99E792EAD1}">
      <dgm:prSet/>
      <dgm:spPr/>
      <dgm:t>
        <a:bodyPr/>
        <a:lstStyle/>
        <a:p>
          <a:pPr>
            <a:defRPr cap="all"/>
          </a:pPr>
          <a:r>
            <a:rPr lang="en-GB"/>
            <a:t>Conclusion</a:t>
          </a:r>
          <a:endParaRPr lang="en-US"/>
        </a:p>
      </dgm:t>
    </dgm:pt>
    <dgm:pt modelId="{08C62BCE-6CA1-4830-8F19-50394DCF1E21}" type="parTrans" cxnId="{EF728D36-F432-492B-B995-A79DB7511338}">
      <dgm:prSet/>
      <dgm:spPr/>
      <dgm:t>
        <a:bodyPr/>
        <a:lstStyle/>
        <a:p>
          <a:endParaRPr lang="en-US"/>
        </a:p>
      </dgm:t>
    </dgm:pt>
    <dgm:pt modelId="{1C9CE32C-30C8-4970-8D63-AB72702D5413}" type="sibTrans" cxnId="{EF728D36-F432-492B-B995-A79DB7511338}">
      <dgm:prSet/>
      <dgm:spPr/>
      <dgm:t>
        <a:bodyPr/>
        <a:lstStyle/>
        <a:p>
          <a:endParaRPr lang="en-US"/>
        </a:p>
      </dgm:t>
    </dgm:pt>
    <dgm:pt modelId="{36A7C4D0-2358-4059-9960-298529F3C5B4}">
      <dgm:prSet/>
      <dgm:spPr/>
      <dgm:t>
        <a:bodyPr/>
        <a:lstStyle/>
        <a:p>
          <a:pPr>
            <a:defRPr cap="all"/>
          </a:pPr>
          <a:r>
            <a:rPr lang="en-GB"/>
            <a:t>References</a:t>
          </a:r>
          <a:endParaRPr lang="en-US"/>
        </a:p>
      </dgm:t>
    </dgm:pt>
    <dgm:pt modelId="{6395FF2F-7A37-4869-9C22-FC457A1F9A2D}" type="parTrans" cxnId="{5754CB0C-7BFE-4BC9-9CF5-3D2006969EEC}">
      <dgm:prSet/>
      <dgm:spPr/>
      <dgm:t>
        <a:bodyPr/>
        <a:lstStyle/>
        <a:p>
          <a:endParaRPr lang="en-US"/>
        </a:p>
      </dgm:t>
    </dgm:pt>
    <dgm:pt modelId="{DF305AC5-47D6-41FB-AC7F-46880A7B0A0D}" type="sibTrans" cxnId="{5754CB0C-7BFE-4BC9-9CF5-3D2006969EEC}">
      <dgm:prSet/>
      <dgm:spPr/>
      <dgm:t>
        <a:bodyPr/>
        <a:lstStyle/>
        <a:p>
          <a:endParaRPr lang="en-US"/>
        </a:p>
      </dgm:t>
    </dgm:pt>
    <dgm:pt modelId="{3DF7FF53-117D-49FB-ADAC-A5DED1DA7180}" type="pres">
      <dgm:prSet presAssocID="{E20B5203-69EF-48B0-A080-BD60602CF99F}" presName="root" presStyleCnt="0">
        <dgm:presLayoutVars>
          <dgm:dir/>
          <dgm:resizeHandles val="exact"/>
        </dgm:presLayoutVars>
      </dgm:prSet>
      <dgm:spPr/>
    </dgm:pt>
    <dgm:pt modelId="{AC422E2C-9959-4199-8997-C72B9DAB4CF4}" type="pres">
      <dgm:prSet presAssocID="{FBD585C9-F92B-4F52-B719-1FB317361C20}" presName="compNode" presStyleCnt="0"/>
      <dgm:spPr/>
    </dgm:pt>
    <dgm:pt modelId="{8B803950-F511-4CC2-A657-7D2A71A11173}" type="pres">
      <dgm:prSet presAssocID="{FBD585C9-F92B-4F52-B719-1FB317361C20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54A9B3D-6BEF-46C5-BC23-2C49DDB9E5C7}" type="pres">
      <dgm:prSet presAssocID="{FBD585C9-F92B-4F52-B719-1FB317361C20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5ECE257-5BEA-4D5B-90BB-BF0FAB2D3C1F}" type="pres">
      <dgm:prSet presAssocID="{FBD585C9-F92B-4F52-B719-1FB317361C20}" presName="spaceRect" presStyleCnt="0"/>
      <dgm:spPr/>
    </dgm:pt>
    <dgm:pt modelId="{5E999744-A8D0-4C8D-ADBE-AE3A23530DE6}" type="pres">
      <dgm:prSet presAssocID="{FBD585C9-F92B-4F52-B719-1FB317361C20}" presName="textRect" presStyleLbl="revTx" presStyleIdx="0" presStyleCnt="6">
        <dgm:presLayoutVars>
          <dgm:chMax val="1"/>
          <dgm:chPref val="1"/>
        </dgm:presLayoutVars>
      </dgm:prSet>
      <dgm:spPr/>
    </dgm:pt>
    <dgm:pt modelId="{42E17F8D-444C-4A24-B013-C679F1867FE2}" type="pres">
      <dgm:prSet presAssocID="{773E1720-C7B6-4543-BE9D-C970DF67B995}" presName="sibTrans" presStyleCnt="0"/>
      <dgm:spPr/>
    </dgm:pt>
    <dgm:pt modelId="{3651B2EC-669F-4A09-9F6B-98BEA7E65E2A}" type="pres">
      <dgm:prSet presAssocID="{77242BC7-32D8-407D-BC5B-102C98398EAC}" presName="compNode" presStyleCnt="0"/>
      <dgm:spPr/>
    </dgm:pt>
    <dgm:pt modelId="{AF0D45C9-3A4B-4297-BF7C-4565C48E3E48}" type="pres">
      <dgm:prSet presAssocID="{77242BC7-32D8-407D-BC5B-102C98398EAC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4017CA77-9906-4F18-AE3D-029D799D6C16}" type="pres">
      <dgm:prSet presAssocID="{77242BC7-32D8-407D-BC5B-102C98398EA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1A3A1FB2-A84C-47D0-B089-D607022B447A}" type="pres">
      <dgm:prSet presAssocID="{77242BC7-32D8-407D-BC5B-102C98398EAC}" presName="spaceRect" presStyleCnt="0"/>
      <dgm:spPr/>
    </dgm:pt>
    <dgm:pt modelId="{EE27A0F1-939C-456F-B8FA-7589339D6F38}" type="pres">
      <dgm:prSet presAssocID="{77242BC7-32D8-407D-BC5B-102C98398EAC}" presName="textRect" presStyleLbl="revTx" presStyleIdx="1" presStyleCnt="6">
        <dgm:presLayoutVars>
          <dgm:chMax val="1"/>
          <dgm:chPref val="1"/>
        </dgm:presLayoutVars>
      </dgm:prSet>
      <dgm:spPr/>
    </dgm:pt>
    <dgm:pt modelId="{62B7D38B-378B-44CA-BE14-EE09A826A01F}" type="pres">
      <dgm:prSet presAssocID="{35AAF361-FBC0-480F-A082-1BA79585331F}" presName="sibTrans" presStyleCnt="0"/>
      <dgm:spPr/>
    </dgm:pt>
    <dgm:pt modelId="{EF533255-0E75-42D4-8949-801868A191C5}" type="pres">
      <dgm:prSet presAssocID="{3B41E3EF-3045-4791-B890-5C837C508836}" presName="compNode" presStyleCnt="0"/>
      <dgm:spPr/>
    </dgm:pt>
    <dgm:pt modelId="{4D7AA5B1-F49C-48EB-8FC9-F6C031AD2F2F}" type="pres">
      <dgm:prSet presAssocID="{3B41E3EF-3045-4791-B890-5C837C508836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C6A0B72-DEDB-4B8A-856B-E54A84283108}" type="pres">
      <dgm:prSet presAssocID="{3B41E3EF-3045-4791-B890-5C837C508836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7762103-26DD-44CF-A979-801E2E224AAA}" type="pres">
      <dgm:prSet presAssocID="{3B41E3EF-3045-4791-B890-5C837C508836}" presName="spaceRect" presStyleCnt="0"/>
      <dgm:spPr/>
    </dgm:pt>
    <dgm:pt modelId="{F1B2DFAE-4A53-4CB3-8E29-2D76546D4FD0}" type="pres">
      <dgm:prSet presAssocID="{3B41E3EF-3045-4791-B890-5C837C508836}" presName="textRect" presStyleLbl="revTx" presStyleIdx="2" presStyleCnt="6">
        <dgm:presLayoutVars>
          <dgm:chMax val="1"/>
          <dgm:chPref val="1"/>
        </dgm:presLayoutVars>
      </dgm:prSet>
      <dgm:spPr/>
    </dgm:pt>
    <dgm:pt modelId="{4ED826B0-F5FF-4E88-933F-FD5017C4535E}" type="pres">
      <dgm:prSet presAssocID="{659EEDA5-00AA-4131-ABCC-4883DCE911F5}" presName="sibTrans" presStyleCnt="0"/>
      <dgm:spPr/>
    </dgm:pt>
    <dgm:pt modelId="{DD429C0D-0083-457A-B093-02DA4FB8BEFF}" type="pres">
      <dgm:prSet presAssocID="{33156B39-1F73-440A-894E-B4841B0AA2DF}" presName="compNode" presStyleCnt="0"/>
      <dgm:spPr/>
    </dgm:pt>
    <dgm:pt modelId="{893B2F60-AF5B-4A40-8060-B938A9FD92E8}" type="pres">
      <dgm:prSet presAssocID="{33156B39-1F73-440A-894E-B4841B0AA2DF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C88CEE-9028-4A4A-94B7-58266FB44109}" type="pres">
      <dgm:prSet presAssocID="{33156B39-1F73-440A-894E-B4841B0AA2D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A4408E1-606C-4742-8769-24F65DCB4B06}" type="pres">
      <dgm:prSet presAssocID="{33156B39-1F73-440A-894E-B4841B0AA2DF}" presName="spaceRect" presStyleCnt="0"/>
      <dgm:spPr/>
    </dgm:pt>
    <dgm:pt modelId="{2326EB5C-58FB-4300-82A8-E85AE6DD79FD}" type="pres">
      <dgm:prSet presAssocID="{33156B39-1F73-440A-894E-B4841B0AA2DF}" presName="textRect" presStyleLbl="revTx" presStyleIdx="3" presStyleCnt="6">
        <dgm:presLayoutVars>
          <dgm:chMax val="1"/>
          <dgm:chPref val="1"/>
        </dgm:presLayoutVars>
      </dgm:prSet>
      <dgm:spPr/>
    </dgm:pt>
    <dgm:pt modelId="{DEB8A0D1-4687-4870-B0B7-6A369CE633D6}" type="pres">
      <dgm:prSet presAssocID="{E3FAA6DD-B383-41B0-A019-171A1D51401A}" presName="sibTrans" presStyleCnt="0"/>
      <dgm:spPr/>
    </dgm:pt>
    <dgm:pt modelId="{F9CECFCE-35B8-48E5-8017-395D4A610ABF}" type="pres">
      <dgm:prSet presAssocID="{AB4B0AD5-FAD2-4753-9EFA-EB99E792EAD1}" presName="compNode" presStyleCnt="0"/>
      <dgm:spPr/>
    </dgm:pt>
    <dgm:pt modelId="{7DABABCD-4B27-4EA7-A16E-9E54B481E028}" type="pres">
      <dgm:prSet presAssocID="{AB4B0AD5-FAD2-4753-9EFA-EB99E792EAD1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BD02D758-35FD-47D8-8237-51DE92127A1E}" type="pres">
      <dgm:prSet presAssocID="{AB4B0AD5-FAD2-4753-9EFA-EB99E792EAD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D1455A-A563-4023-8D88-52846EFF4C26}" type="pres">
      <dgm:prSet presAssocID="{AB4B0AD5-FAD2-4753-9EFA-EB99E792EAD1}" presName="spaceRect" presStyleCnt="0"/>
      <dgm:spPr/>
    </dgm:pt>
    <dgm:pt modelId="{D2EAC583-1085-4FEC-B533-8D6F20295656}" type="pres">
      <dgm:prSet presAssocID="{AB4B0AD5-FAD2-4753-9EFA-EB99E792EAD1}" presName="textRect" presStyleLbl="revTx" presStyleIdx="4" presStyleCnt="6">
        <dgm:presLayoutVars>
          <dgm:chMax val="1"/>
          <dgm:chPref val="1"/>
        </dgm:presLayoutVars>
      </dgm:prSet>
      <dgm:spPr/>
    </dgm:pt>
    <dgm:pt modelId="{64BD6384-5949-4A61-B1F0-0D10E51021E2}" type="pres">
      <dgm:prSet presAssocID="{1C9CE32C-30C8-4970-8D63-AB72702D5413}" presName="sibTrans" presStyleCnt="0"/>
      <dgm:spPr/>
    </dgm:pt>
    <dgm:pt modelId="{0691EFC0-E959-4C32-879D-E2437594F533}" type="pres">
      <dgm:prSet presAssocID="{36A7C4D0-2358-4059-9960-298529F3C5B4}" presName="compNode" presStyleCnt="0"/>
      <dgm:spPr/>
    </dgm:pt>
    <dgm:pt modelId="{F2461963-491D-4A4A-83C9-FC3C87A5D348}" type="pres">
      <dgm:prSet presAssocID="{36A7C4D0-2358-4059-9960-298529F3C5B4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EB75B19-DF49-4B00-9462-30702CEFCA01}" type="pres">
      <dgm:prSet presAssocID="{36A7C4D0-2358-4059-9960-298529F3C5B4}" presName="iconRect" presStyleLbl="node1" presStyleIdx="5" presStyleCnt="6"/>
      <dgm:spPr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4C426BB0-7CC1-47CA-A4F8-12CA92B1C925}" type="pres">
      <dgm:prSet presAssocID="{36A7C4D0-2358-4059-9960-298529F3C5B4}" presName="spaceRect" presStyleCnt="0"/>
      <dgm:spPr/>
    </dgm:pt>
    <dgm:pt modelId="{EC909E4C-7B0C-44C0-9EB8-0A04EEB6021A}" type="pres">
      <dgm:prSet presAssocID="{36A7C4D0-2358-4059-9960-298529F3C5B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552680C-4CD8-4AE0-B71D-017467223F07}" type="presOf" srcId="{3B41E3EF-3045-4791-B890-5C837C508836}" destId="{F1B2DFAE-4A53-4CB3-8E29-2D76546D4FD0}" srcOrd="0" destOrd="0" presId="urn:microsoft.com/office/officeart/2018/5/layout/IconLeafLabelList"/>
    <dgm:cxn modelId="{5754CB0C-7BFE-4BC9-9CF5-3D2006969EEC}" srcId="{E20B5203-69EF-48B0-A080-BD60602CF99F}" destId="{36A7C4D0-2358-4059-9960-298529F3C5B4}" srcOrd="5" destOrd="0" parTransId="{6395FF2F-7A37-4869-9C22-FC457A1F9A2D}" sibTransId="{DF305AC5-47D6-41FB-AC7F-46880A7B0A0D}"/>
    <dgm:cxn modelId="{3232DC22-B1B5-4908-8FAC-1228F6809777}" type="presOf" srcId="{77242BC7-32D8-407D-BC5B-102C98398EAC}" destId="{EE27A0F1-939C-456F-B8FA-7589339D6F38}" srcOrd="0" destOrd="0" presId="urn:microsoft.com/office/officeart/2018/5/layout/IconLeafLabelList"/>
    <dgm:cxn modelId="{B0B12633-A9C9-4A76-B40D-38B9B7DE921F}" srcId="{E20B5203-69EF-48B0-A080-BD60602CF99F}" destId="{FBD585C9-F92B-4F52-B719-1FB317361C20}" srcOrd="0" destOrd="0" parTransId="{4A6F3921-32E2-40CB-9E5E-B9A878F1C136}" sibTransId="{773E1720-C7B6-4543-BE9D-C970DF67B995}"/>
    <dgm:cxn modelId="{409DD634-E226-4DFD-BE96-F7645C9A512C}" srcId="{E20B5203-69EF-48B0-A080-BD60602CF99F}" destId="{77242BC7-32D8-407D-BC5B-102C98398EAC}" srcOrd="1" destOrd="0" parTransId="{04C93E9A-CA98-44FA-BC96-1C6127F6579B}" sibTransId="{35AAF361-FBC0-480F-A082-1BA79585331F}"/>
    <dgm:cxn modelId="{EF728D36-F432-492B-B995-A79DB7511338}" srcId="{E20B5203-69EF-48B0-A080-BD60602CF99F}" destId="{AB4B0AD5-FAD2-4753-9EFA-EB99E792EAD1}" srcOrd="4" destOrd="0" parTransId="{08C62BCE-6CA1-4830-8F19-50394DCF1E21}" sibTransId="{1C9CE32C-30C8-4970-8D63-AB72702D5413}"/>
    <dgm:cxn modelId="{211CEC3E-30CF-4926-A776-A7EEE7AB1F80}" type="presOf" srcId="{AB4B0AD5-FAD2-4753-9EFA-EB99E792EAD1}" destId="{D2EAC583-1085-4FEC-B533-8D6F20295656}" srcOrd="0" destOrd="0" presId="urn:microsoft.com/office/officeart/2018/5/layout/IconLeafLabelList"/>
    <dgm:cxn modelId="{0708D360-7789-417A-9116-1A874965A6E5}" type="presOf" srcId="{33156B39-1F73-440A-894E-B4841B0AA2DF}" destId="{2326EB5C-58FB-4300-82A8-E85AE6DD79FD}" srcOrd="0" destOrd="0" presId="urn:microsoft.com/office/officeart/2018/5/layout/IconLeafLabelList"/>
    <dgm:cxn modelId="{AC14D258-8BFD-4C6A-8D7C-EECEAB12383A}" srcId="{E20B5203-69EF-48B0-A080-BD60602CF99F}" destId="{33156B39-1F73-440A-894E-B4841B0AA2DF}" srcOrd="3" destOrd="0" parTransId="{FA98B997-1D5F-4378-8DA3-8A898462DD5D}" sibTransId="{E3FAA6DD-B383-41B0-A019-171A1D51401A}"/>
    <dgm:cxn modelId="{3822FBA6-3F41-4046-AE6C-B9EC03111CA6}" type="presOf" srcId="{36A7C4D0-2358-4059-9960-298529F3C5B4}" destId="{EC909E4C-7B0C-44C0-9EB8-0A04EEB6021A}" srcOrd="0" destOrd="0" presId="urn:microsoft.com/office/officeart/2018/5/layout/IconLeafLabelList"/>
    <dgm:cxn modelId="{846D1DBF-C06D-4037-A58F-0B8E02F8EAB1}" type="presOf" srcId="{E20B5203-69EF-48B0-A080-BD60602CF99F}" destId="{3DF7FF53-117D-49FB-ADAC-A5DED1DA7180}" srcOrd="0" destOrd="0" presId="urn:microsoft.com/office/officeart/2018/5/layout/IconLeafLabelList"/>
    <dgm:cxn modelId="{4A421BD6-8EFC-4371-9E32-F736EBAE03E1}" srcId="{E20B5203-69EF-48B0-A080-BD60602CF99F}" destId="{3B41E3EF-3045-4791-B890-5C837C508836}" srcOrd="2" destOrd="0" parTransId="{A4EA4F8F-D6EE-4F43-8BBF-A595FE71E204}" sibTransId="{659EEDA5-00AA-4131-ABCC-4883DCE911F5}"/>
    <dgm:cxn modelId="{762F7FDC-7DAF-43C8-85C7-17008782F3B5}" type="presOf" srcId="{FBD585C9-F92B-4F52-B719-1FB317361C20}" destId="{5E999744-A8D0-4C8D-ADBE-AE3A23530DE6}" srcOrd="0" destOrd="0" presId="urn:microsoft.com/office/officeart/2018/5/layout/IconLeafLabelList"/>
    <dgm:cxn modelId="{B3F9DBD2-D5C8-4EF2-9E47-C89D500052C7}" type="presParOf" srcId="{3DF7FF53-117D-49FB-ADAC-A5DED1DA7180}" destId="{AC422E2C-9959-4199-8997-C72B9DAB4CF4}" srcOrd="0" destOrd="0" presId="urn:microsoft.com/office/officeart/2018/5/layout/IconLeafLabelList"/>
    <dgm:cxn modelId="{00BAB654-70BE-47A4-B616-CB0EDC9A1D40}" type="presParOf" srcId="{AC422E2C-9959-4199-8997-C72B9DAB4CF4}" destId="{8B803950-F511-4CC2-A657-7D2A71A11173}" srcOrd="0" destOrd="0" presId="urn:microsoft.com/office/officeart/2018/5/layout/IconLeafLabelList"/>
    <dgm:cxn modelId="{D68CFE91-9F10-4359-A64E-9C0BEB60C572}" type="presParOf" srcId="{AC422E2C-9959-4199-8997-C72B9DAB4CF4}" destId="{E54A9B3D-6BEF-46C5-BC23-2C49DDB9E5C7}" srcOrd="1" destOrd="0" presId="urn:microsoft.com/office/officeart/2018/5/layout/IconLeafLabelList"/>
    <dgm:cxn modelId="{1975AC1D-C669-43B8-922E-7049088C8226}" type="presParOf" srcId="{AC422E2C-9959-4199-8997-C72B9DAB4CF4}" destId="{F5ECE257-5BEA-4D5B-90BB-BF0FAB2D3C1F}" srcOrd="2" destOrd="0" presId="urn:microsoft.com/office/officeart/2018/5/layout/IconLeafLabelList"/>
    <dgm:cxn modelId="{B0BC6C0D-0FB8-4C3F-9CCE-C3E6B458C760}" type="presParOf" srcId="{AC422E2C-9959-4199-8997-C72B9DAB4CF4}" destId="{5E999744-A8D0-4C8D-ADBE-AE3A23530DE6}" srcOrd="3" destOrd="0" presId="urn:microsoft.com/office/officeart/2018/5/layout/IconLeafLabelList"/>
    <dgm:cxn modelId="{1ADF49AF-53DC-482A-A552-8F88CC4BC6EC}" type="presParOf" srcId="{3DF7FF53-117D-49FB-ADAC-A5DED1DA7180}" destId="{42E17F8D-444C-4A24-B013-C679F1867FE2}" srcOrd="1" destOrd="0" presId="urn:microsoft.com/office/officeart/2018/5/layout/IconLeafLabelList"/>
    <dgm:cxn modelId="{B3D7D253-937B-4B72-AFD0-6F2528A49911}" type="presParOf" srcId="{3DF7FF53-117D-49FB-ADAC-A5DED1DA7180}" destId="{3651B2EC-669F-4A09-9F6B-98BEA7E65E2A}" srcOrd="2" destOrd="0" presId="urn:microsoft.com/office/officeart/2018/5/layout/IconLeafLabelList"/>
    <dgm:cxn modelId="{4B3D9787-1490-40C9-8ED6-2910CD1B029A}" type="presParOf" srcId="{3651B2EC-669F-4A09-9F6B-98BEA7E65E2A}" destId="{AF0D45C9-3A4B-4297-BF7C-4565C48E3E48}" srcOrd="0" destOrd="0" presId="urn:microsoft.com/office/officeart/2018/5/layout/IconLeafLabelList"/>
    <dgm:cxn modelId="{F75611EB-6EFA-4D6E-8714-26D105D6E450}" type="presParOf" srcId="{3651B2EC-669F-4A09-9F6B-98BEA7E65E2A}" destId="{4017CA77-9906-4F18-AE3D-029D799D6C16}" srcOrd="1" destOrd="0" presId="urn:microsoft.com/office/officeart/2018/5/layout/IconLeafLabelList"/>
    <dgm:cxn modelId="{472123A6-4AA2-4E1F-8AEE-8772C2DA49C8}" type="presParOf" srcId="{3651B2EC-669F-4A09-9F6B-98BEA7E65E2A}" destId="{1A3A1FB2-A84C-47D0-B089-D607022B447A}" srcOrd="2" destOrd="0" presId="urn:microsoft.com/office/officeart/2018/5/layout/IconLeafLabelList"/>
    <dgm:cxn modelId="{01D27BAB-DF8B-407E-A2E9-1DD5498CC9CA}" type="presParOf" srcId="{3651B2EC-669F-4A09-9F6B-98BEA7E65E2A}" destId="{EE27A0F1-939C-456F-B8FA-7589339D6F38}" srcOrd="3" destOrd="0" presId="urn:microsoft.com/office/officeart/2018/5/layout/IconLeafLabelList"/>
    <dgm:cxn modelId="{61A1EDC9-019D-4A6C-95B7-6BE57C317522}" type="presParOf" srcId="{3DF7FF53-117D-49FB-ADAC-A5DED1DA7180}" destId="{62B7D38B-378B-44CA-BE14-EE09A826A01F}" srcOrd="3" destOrd="0" presId="urn:microsoft.com/office/officeart/2018/5/layout/IconLeafLabelList"/>
    <dgm:cxn modelId="{2003130A-6F52-4842-ACF7-764D7BBEFBBA}" type="presParOf" srcId="{3DF7FF53-117D-49FB-ADAC-A5DED1DA7180}" destId="{EF533255-0E75-42D4-8949-801868A191C5}" srcOrd="4" destOrd="0" presId="urn:microsoft.com/office/officeart/2018/5/layout/IconLeafLabelList"/>
    <dgm:cxn modelId="{77AE168E-2B00-4C1F-A16B-9D2213797E93}" type="presParOf" srcId="{EF533255-0E75-42D4-8949-801868A191C5}" destId="{4D7AA5B1-F49C-48EB-8FC9-F6C031AD2F2F}" srcOrd="0" destOrd="0" presId="urn:microsoft.com/office/officeart/2018/5/layout/IconLeafLabelList"/>
    <dgm:cxn modelId="{BEB3C348-5FDF-40CC-B909-7EEFAF701374}" type="presParOf" srcId="{EF533255-0E75-42D4-8949-801868A191C5}" destId="{AC6A0B72-DEDB-4B8A-856B-E54A84283108}" srcOrd="1" destOrd="0" presId="urn:microsoft.com/office/officeart/2018/5/layout/IconLeafLabelList"/>
    <dgm:cxn modelId="{A9CD7A30-3A62-4378-8FF5-F628AA318500}" type="presParOf" srcId="{EF533255-0E75-42D4-8949-801868A191C5}" destId="{67762103-26DD-44CF-A979-801E2E224AAA}" srcOrd="2" destOrd="0" presId="urn:microsoft.com/office/officeart/2018/5/layout/IconLeafLabelList"/>
    <dgm:cxn modelId="{87CD5B32-AFCA-4349-8F3C-91F4F79D68FF}" type="presParOf" srcId="{EF533255-0E75-42D4-8949-801868A191C5}" destId="{F1B2DFAE-4A53-4CB3-8E29-2D76546D4FD0}" srcOrd="3" destOrd="0" presId="urn:microsoft.com/office/officeart/2018/5/layout/IconLeafLabelList"/>
    <dgm:cxn modelId="{E6807792-CCBB-4A7E-ACF7-7678D97CC138}" type="presParOf" srcId="{3DF7FF53-117D-49FB-ADAC-A5DED1DA7180}" destId="{4ED826B0-F5FF-4E88-933F-FD5017C4535E}" srcOrd="5" destOrd="0" presId="urn:microsoft.com/office/officeart/2018/5/layout/IconLeafLabelList"/>
    <dgm:cxn modelId="{736E429A-41F5-4EA1-A610-64291450AF28}" type="presParOf" srcId="{3DF7FF53-117D-49FB-ADAC-A5DED1DA7180}" destId="{DD429C0D-0083-457A-B093-02DA4FB8BEFF}" srcOrd="6" destOrd="0" presId="urn:microsoft.com/office/officeart/2018/5/layout/IconLeafLabelList"/>
    <dgm:cxn modelId="{82EBD0AE-DC32-484B-87C0-FC25218877F4}" type="presParOf" srcId="{DD429C0D-0083-457A-B093-02DA4FB8BEFF}" destId="{893B2F60-AF5B-4A40-8060-B938A9FD92E8}" srcOrd="0" destOrd="0" presId="urn:microsoft.com/office/officeart/2018/5/layout/IconLeafLabelList"/>
    <dgm:cxn modelId="{FE07EFE6-4EF0-4C32-96D2-DC7BF0E5826B}" type="presParOf" srcId="{DD429C0D-0083-457A-B093-02DA4FB8BEFF}" destId="{0EC88CEE-9028-4A4A-94B7-58266FB44109}" srcOrd="1" destOrd="0" presId="urn:microsoft.com/office/officeart/2018/5/layout/IconLeafLabelList"/>
    <dgm:cxn modelId="{C000CFAE-7F41-4105-AD6B-5B62A7308C21}" type="presParOf" srcId="{DD429C0D-0083-457A-B093-02DA4FB8BEFF}" destId="{7A4408E1-606C-4742-8769-24F65DCB4B06}" srcOrd="2" destOrd="0" presId="urn:microsoft.com/office/officeart/2018/5/layout/IconLeafLabelList"/>
    <dgm:cxn modelId="{C6BBB6F6-24CF-4D79-A74A-5BAB5DCE4888}" type="presParOf" srcId="{DD429C0D-0083-457A-B093-02DA4FB8BEFF}" destId="{2326EB5C-58FB-4300-82A8-E85AE6DD79FD}" srcOrd="3" destOrd="0" presId="urn:microsoft.com/office/officeart/2018/5/layout/IconLeafLabelList"/>
    <dgm:cxn modelId="{B3C4F263-8093-4BCC-BD3C-1BB5DD877822}" type="presParOf" srcId="{3DF7FF53-117D-49FB-ADAC-A5DED1DA7180}" destId="{DEB8A0D1-4687-4870-B0B7-6A369CE633D6}" srcOrd="7" destOrd="0" presId="urn:microsoft.com/office/officeart/2018/5/layout/IconLeafLabelList"/>
    <dgm:cxn modelId="{C4E4D36A-E3AB-4C9D-A486-7CB2D2B827CA}" type="presParOf" srcId="{3DF7FF53-117D-49FB-ADAC-A5DED1DA7180}" destId="{F9CECFCE-35B8-48E5-8017-395D4A610ABF}" srcOrd="8" destOrd="0" presId="urn:microsoft.com/office/officeart/2018/5/layout/IconLeafLabelList"/>
    <dgm:cxn modelId="{AF26BD2C-8981-4348-A2B8-F11F2D8547AC}" type="presParOf" srcId="{F9CECFCE-35B8-48E5-8017-395D4A610ABF}" destId="{7DABABCD-4B27-4EA7-A16E-9E54B481E028}" srcOrd="0" destOrd="0" presId="urn:microsoft.com/office/officeart/2018/5/layout/IconLeafLabelList"/>
    <dgm:cxn modelId="{4F63901E-B321-42DD-8782-E8D1F9D1455B}" type="presParOf" srcId="{F9CECFCE-35B8-48E5-8017-395D4A610ABF}" destId="{BD02D758-35FD-47D8-8237-51DE92127A1E}" srcOrd="1" destOrd="0" presId="urn:microsoft.com/office/officeart/2018/5/layout/IconLeafLabelList"/>
    <dgm:cxn modelId="{60F8D172-99B1-4521-AEB9-88E7E350D160}" type="presParOf" srcId="{F9CECFCE-35B8-48E5-8017-395D4A610ABF}" destId="{52D1455A-A563-4023-8D88-52846EFF4C26}" srcOrd="2" destOrd="0" presId="urn:microsoft.com/office/officeart/2018/5/layout/IconLeafLabelList"/>
    <dgm:cxn modelId="{44EF2F60-E621-443F-97C5-C18D08F0CBC7}" type="presParOf" srcId="{F9CECFCE-35B8-48E5-8017-395D4A610ABF}" destId="{D2EAC583-1085-4FEC-B533-8D6F20295656}" srcOrd="3" destOrd="0" presId="urn:microsoft.com/office/officeart/2018/5/layout/IconLeafLabelList"/>
    <dgm:cxn modelId="{285B863A-3968-49C9-8A73-70BA610513F0}" type="presParOf" srcId="{3DF7FF53-117D-49FB-ADAC-A5DED1DA7180}" destId="{64BD6384-5949-4A61-B1F0-0D10E51021E2}" srcOrd="9" destOrd="0" presId="urn:microsoft.com/office/officeart/2018/5/layout/IconLeafLabelList"/>
    <dgm:cxn modelId="{E3286F5D-1BD5-44E7-8C9E-6244D0A163EF}" type="presParOf" srcId="{3DF7FF53-117D-49FB-ADAC-A5DED1DA7180}" destId="{0691EFC0-E959-4C32-879D-E2437594F533}" srcOrd="10" destOrd="0" presId="urn:microsoft.com/office/officeart/2018/5/layout/IconLeafLabelList"/>
    <dgm:cxn modelId="{AB8B3702-FC80-4330-AAEB-85C465923861}" type="presParOf" srcId="{0691EFC0-E959-4C32-879D-E2437594F533}" destId="{F2461963-491D-4A4A-83C9-FC3C87A5D348}" srcOrd="0" destOrd="0" presId="urn:microsoft.com/office/officeart/2018/5/layout/IconLeafLabelList"/>
    <dgm:cxn modelId="{677127F0-0F07-46D9-8502-DA7A3B98AC70}" type="presParOf" srcId="{0691EFC0-E959-4C32-879D-E2437594F533}" destId="{8EB75B19-DF49-4B00-9462-30702CEFCA01}" srcOrd="1" destOrd="0" presId="urn:microsoft.com/office/officeart/2018/5/layout/IconLeafLabelList"/>
    <dgm:cxn modelId="{3C6690C3-6C02-4999-AB29-4575D9BFC166}" type="presParOf" srcId="{0691EFC0-E959-4C32-879D-E2437594F533}" destId="{4C426BB0-7CC1-47CA-A4F8-12CA92B1C925}" srcOrd="2" destOrd="0" presId="urn:microsoft.com/office/officeart/2018/5/layout/IconLeafLabelList"/>
    <dgm:cxn modelId="{236C74C8-CDE0-4CA3-9995-09832F2C4525}" type="presParOf" srcId="{0691EFC0-E959-4C32-879D-E2437594F533}" destId="{EC909E4C-7B0C-44C0-9EB8-0A04EEB6021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32C1EC-2A3B-447B-9473-8C1FB313B4D9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75AC20-6C1A-44C9-858A-CB78344D04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Empowered Training</a:t>
          </a:r>
          <a:endParaRPr lang="en-US"/>
        </a:p>
      </dgm:t>
    </dgm:pt>
    <dgm:pt modelId="{9ACE0F5B-DBC8-4887-982D-4AD4464014E4}" type="parTrans" cxnId="{15CBE654-1EDB-4D4D-A2B2-BD8A255EE9E4}">
      <dgm:prSet/>
      <dgm:spPr/>
      <dgm:t>
        <a:bodyPr/>
        <a:lstStyle/>
        <a:p>
          <a:endParaRPr lang="en-US"/>
        </a:p>
      </dgm:t>
    </dgm:pt>
    <dgm:pt modelId="{0DB84E11-05C4-4500-94B1-A866F9273CD4}" type="sibTrans" cxnId="{15CBE654-1EDB-4D4D-A2B2-BD8A255EE9E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4BA068C-CBD0-4D45-A2E4-F2789E765B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PowerPoint standardises knowledge</a:t>
          </a:r>
          <a:endParaRPr lang="en-US"/>
        </a:p>
      </dgm:t>
    </dgm:pt>
    <dgm:pt modelId="{30F5F5FB-0CCF-44BF-A7FC-1999EE32C2BA}" type="parTrans" cxnId="{DED4EC1B-62AE-428D-9008-890F7144B24F}">
      <dgm:prSet/>
      <dgm:spPr/>
      <dgm:t>
        <a:bodyPr/>
        <a:lstStyle/>
        <a:p>
          <a:endParaRPr lang="en-US"/>
        </a:p>
      </dgm:t>
    </dgm:pt>
    <dgm:pt modelId="{7FE6CB0E-BFE4-4176-AA2C-8A3745494F4F}" type="sibTrans" cxnId="{DED4EC1B-62AE-428D-9008-890F7144B24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9FCDE7F-B6DD-477F-81A3-EF82BBF3784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Elevates care plan comprehension</a:t>
          </a:r>
          <a:endParaRPr lang="en-US"/>
        </a:p>
      </dgm:t>
    </dgm:pt>
    <dgm:pt modelId="{91D12120-73BC-4B9B-AA58-2472019E5786}" type="parTrans" cxnId="{8EE1B99A-A286-4E7F-8278-D638FB8130A2}">
      <dgm:prSet/>
      <dgm:spPr/>
      <dgm:t>
        <a:bodyPr/>
        <a:lstStyle/>
        <a:p>
          <a:endParaRPr lang="en-US"/>
        </a:p>
      </dgm:t>
    </dgm:pt>
    <dgm:pt modelId="{721108BB-9FB5-489E-8952-1291BB10D85C}" type="sibTrans" cxnId="{8EE1B99A-A286-4E7F-8278-D638FB8130A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61A98FF-33B5-4F64-958C-D242B7C6E4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Connected Teams</a:t>
          </a:r>
          <a:endParaRPr lang="en-US"/>
        </a:p>
      </dgm:t>
    </dgm:pt>
    <dgm:pt modelId="{C399A6EE-D521-4208-967D-0ECA77C89A25}" type="parTrans" cxnId="{5F334A36-7E6E-4269-9782-00212C024277}">
      <dgm:prSet/>
      <dgm:spPr/>
      <dgm:t>
        <a:bodyPr/>
        <a:lstStyle/>
        <a:p>
          <a:endParaRPr lang="en-US"/>
        </a:p>
      </dgm:t>
    </dgm:pt>
    <dgm:pt modelId="{65AED753-75BE-4C7C-88F4-968407BB846C}" type="sibTrans" cxnId="{5F334A36-7E6E-4269-9782-00212C02427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330A71-0EF5-4B24-8038-4093EDF80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Outlook bridges the gap between central coordination and mobile carers</a:t>
          </a:r>
          <a:endParaRPr lang="en-US"/>
        </a:p>
      </dgm:t>
    </dgm:pt>
    <dgm:pt modelId="{DE497BDE-3BB5-4868-93DE-5AC14D291AA6}" type="parTrans" cxnId="{46E107EA-C840-4039-9224-886B62C2D6DE}">
      <dgm:prSet/>
      <dgm:spPr/>
      <dgm:t>
        <a:bodyPr/>
        <a:lstStyle/>
        <a:p>
          <a:endParaRPr lang="en-US"/>
        </a:p>
      </dgm:t>
    </dgm:pt>
    <dgm:pt modelId="{FEB35F35-B7E2-4959-9C61-A92864A8C3F1}" type="sibTrans" cxnId="{46E107EA-C840-4039-9224-886B62C2D6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64A68A4-EB20-4E25-ABD8-138FC5ED06C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Uncompromising Security</a:t>
          </a:r>
          <a:endParaRPr lang="en-US"/>
        </a:p>
      </dgm:t>
    </dgm:pt>
    <dgm:pt modelId="{445B46F5-4F57-4182-B853-84C115FA35D1}" type="parTrans" cxnId="{C2525B3A-80AD-4B73-88D3-103F18396F01}">
      <dgm:prSet/>
      <dgm:spPr/>
      <dgm:t>
        <a:bodyPr/>
        <a:lstStyle/>
        <a:p>
          <a:endParaRPr lang="en-US"/>
        </a:p>
      </dgm:t>
    </dgm:pt>
    <dgm:pt modelId="{D870311B-6F47-4A6F-8A7F-DBB25594EC72}" type="sibTrans" cxnId="{C2525B3A-80AD-4B73-88D3-103F18396F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E2BAECD-FA69-439E-980B-559FFD8995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Action Plan ensures compliance</a:t>
          </a:r>
          <a:endParaRPr lang="en-US"/>
        </a:p>
      </dgm:t>
    </dgm:pt>
    <dgm:pt modelId="{2EDAFD02-D602-40F5-8AF6-A8BC112267B1}" type="parTrans" cxnId="{2BF7E2BC-3CF1-4347-8DF5-A92B5DD4741C}">
      <dgm:prSet/>
      <dgm:spPr/>
      <dgm:t>
        <a:bodyPr/>
        <a:lstStyle/>
        <a:p>
          <a:endParaRPr lang="en-US"/>
        </a:p>
      </dgm:t>
    </dgm:pt>
    <dgm:pt modelId="{6FD22B73-494D-461B-BADD-16C7CA392624}" type="sibTrans" cxnId="{2BF7E2BC-3CF1-4347-8DF5-A92B5DD474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D84D92-6AF8-4682-9A17-7FC68F37E6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Protects vulnerable patients</a:t>
          </a:r>
          <a:endParaRPr lang="en-US"/>
        </a:p>
      </dgm:t>
    </dgm:pt>
    <dgm:pt modelId="{67E55D7B-F3C3-476E-B51F-23EF51781C62}" type="parTrans" cxnId="{76BDF9CC-7790-4547-8C98-3F8BB8EE93C6}">
      <dgm:prSet/>
      <dgm:spPr/>
      <dgm:t>
        <a:bodyPr/>
        <a:lstStyle/>
        <a:p>
          <a:endParaRPr lang="en-US"/>
        </a:p>
      </dgm:t>
    </dgm:pt>
    <dgm:pt modelId="{DE91598D-E100-4805-8BB4-C57A0C7CA3F8}" type="sibTrans" cxnId="{76BDF9CC-7790-4547-8C98-3F8BB8EE93C6}">
      <dgm:prSet/>
      <dgm:spPr/>
      <dgm:t>
        <a:bodyPr/>
        <a:lstStyle/>
        <a:p>
          <a:endParaRPr lang="en-US"/>
        </a:p>
      </dgm:t>
    </dgm:pt>
    <dgm:pt modelId="{14E54E82-A7D8-450F-BC33-8176433FCA4B}" type="pres">
      <dgm:prSet presAssocID="{8B32C1EC-2A3B-447B-9473-8C1FB313B4D9}" presName="root" presStyleCnt="0">
        <dgm:presLayoutVars>
          <dgm:dir/>
          <dgm:resizeHandles val="exact"/>
        </dgm:presLayoutVars>
      </dgm:prSet>
      <dgm:spPr/>
    </dgm:pt>
    <dgm:pt modelId="{EE0FC454-636B-4C48-9603-1559526A3C89}" type="pres">
      <dgm:prSet presAssocID="{8B32C1EC-2A3B-447B-9473-8C1FB313B4D9}" presName="container" presStyleCnt="0">
        <dgm:presLayoutVars>
          <dgm:dir/>
          <dgm:resizeHandles val="exact"/>
        </dgm:presLayoutVars>
      </dgm:prSet>
      <dgm:spPr/>
    </dgm:pt>
    <dgm:pt modelId="{8A9E5694-F75D-48D6-B628-76EC04B4DF74}" type="pres">
      <dgm:prSet presAssocID="{6275AC20-6C1A-44C9-858A-CB78344D04E4}" presName="compNode" presStyleCnt="0"/>
      <dgm:spPr/>
    </dgm:pt>
    <dgm:pt modelId="{A640656D-2454-4030-8D90-C20F3D5B5C7E}" type="pres">
      <dgm:prSet presAssocID="{6275AC20-6C1A-44C9-858A-CB78344D04E4}" presName="iconBgRect" presStyleLbl="bgShp" presStyleIdx="0" presStyleCnt="8"/>
      <dgm:spPr/>
    </dgm:pt>
    <dgm:pt modelId="{212F2A20-F68F-4442-A283-5053FAC41040}" type="pres">
      <dgm:prSet presAssocID="{6275AC20-6C1A-44C9-858A-CB78344D04E4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7A403BB-5D7F-4075-B43A-9D876F97596F}" type="pres">
      <dgm:prSet presAssocID="{6275AC20-6C1A-44C9-858A-CB78344D04E4}" presName="spaceRect" presStyleCnt="0"/>
      <dgm:spPr/>
    </dgm:pt>
    <dgm:pt modelId="{7A3CA4A5-EF96-4C21-882C-B67BF53F2D03}" type="pres">
      <dgm:prSet presAssocID="{6275AC20-6C1A-44C9-858A-CB78344D04E4}" presName="textRect" presStyleLbl="revTx" presStyleIdx="0" presStyleCnt="8">
        <dgm:presLayoutVars>
          <dgm:chMax val="1"/>
          <dgm:chPref val="1"/>
        </dgm:presLayoutVars>
      </dgm:prSet>
      <dgm:spPr/>
    </dgm:pt>
    <dgm:pt modelId="{5BE4892A-A101-4F54-93F3-3FD094F62996}" type="pres">
      <dgm:prSet presAssocID="{0DB84E11-05C4-4500-94B1-A866F9273CD4}" presName="sibTrans" presStyleLbl="sibTrans2D1" presStyleIdx="0" presStyleCnt="0"/>
      <dgm:spPr/>
    </dgm:pt>
    <dgm:pt modelId="{59217D03-A9AB-427F-857A-3D3AA21EC66D}" type="pres">
      <dgm:prSet presAssocID="{94BA068C-CBD0-4D45-A2E4-F2789E765B2A}" presName="compNode" presStyleCnt="0"/>
      <dgm:spPr/>
    </dgm:pt>
    <dgm:pt modelId="{1EC17FDF-E133-4E84-852E-E9F2347B4EEB}" type="pres">
      <dgm:prSet presAssocID="{94BA068C-CBD0-4D45-A2E4-F2789E765B2A}" presName="iconBgRect" presStyleLbl="bgShp" presStyleIdx="1" presStyleCnt="8"/>
      <dgm:spPr/>
    </dgm:pt>
    <dgm:pt modelId="{295EE775-9634-4DC5-BD1E-792594EA8A36}" type="pres">
      <dgm:prSet presAssocID="{94BA068C-CBD0-4D45-A2E4-F2789E765B2A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988F3E9-BC20-4FD6-B085-5C7E0570D845}" type="pres">
      <dgm:prSet presAssocID="{94BA068C-CBD0-4D45-A2E4-F2789E765B2A}" presName="spaceRect" presStyleCnt="0"/>
      <dgm:spPr/>
    </dgm:pt>
    <dgm:pt modelId="{3DF6C9C9-A2C6-48DA-A459-3F6D15422742}" type="pres">
      <dgm:prSet presAssocID="{94BA068C-CBD0-4D45-A2E4-F2789E765B2A}" presName="textRect" presStyleLbl="revTx" presStyleIdx="1" presStyleCnt="8">
        <dgm:presLayoutVars>
          <dgm:chMax val="1"/>
          <dgm:chPref val="1"/>
        </dgm:presLayoutVars>
      </dgm:prSet>
      <dgm:spPr/>
    </dgm:pt>
    <dgm:pt modelId="{D99C2CA5-8743-498A-8E16-7542CB54BB4F}" type="pres">
      <dgm:prSet presAssocID="{7FE6CB0E-BFE4-4176-AA2C-8A3745494F4F}" presName="sibTrans" presStyleLbl="sibTrans2D1" presStyleIdx="0" presStyleCnt="0"/>
      <dgm:spPr/>
    </dgm:pt>
    <dgm:pt modelId="{8B33CAF7-B621-4359-AE37-75D68CD768F0}" type="pres">
      <dgm:prSet presAssocID="{69FCDE7F-B6DD-477F-81A3-EF82BBF3784A}" presName="compNode" presStyleCnt="0"/>
      <dgm:spPr/>
    </dgm:pt>
    <dgm:pt modelId="{21665970-A762-478F-9C76-769D26C232BE}" type="pres">
      <dgm:prSet presAssocID="{69FCDE7F-B6DD-477F-81A3-EF82BBF3784A}" presName="iconBgRect" presStyleLbl="bgShp" presStyleIdx="2" presStyleCnt="8"/>
      <dgm:spPr/>
    </dgm:pt>
    <dgm:pt modelId="{A1923DBB-FD99-4E32-BCFE-72C30E26E34D}" type="pres">
      <dgm:prSet presAssocID="{69FCDE7F-B6DD-477F-81A3-EF82BBF3784A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8406A7B-76B9-4987-83FF-5AD6DDBB75ED}" type="pres">
      <dgm:prSet presAssocID="{69FCDE7F-B6DD-477F-81A3-EF82BBF3784A}" presName="spaceRect" presStyleCnt="0"/>
      <dgm:spPr/>
    </dgm:pt>
    <dgm:pt modelId="{44200054-37EE-496B-AECC-2A57ACFD6A21}" type="pres">
      <dgm:prSet presAssocID="{69FCDE7F-B6DD-477F-81A3-EF82BBF3784A}" presName="textRect" presStyleLbl="revTx" presStyleIdx="2" presStyleCnt="8">
        <dgm:presLayoutVars>
          <dgm:chMax val="1"/>
          <dgm:chPref val="1"/>
        </dgm:presLayoutVars>
      </dgm:prSet>
      <dgm:spPr/>
    </dgm:pt>
    <dgm:pt modelId="{84A2A7F2-FB55-4391-90B0-602C5196E44E}" type="pres">
      <dgm:prSet presAssocID="{721108BB-9FB5-489E-8952-1291BB10D85C}" presName="sibTrans" presStyleLbl="sibTrans2D1" presStyleIdx="0" presStyleCnt="0"/>
      <dgm:spPr/>
    </dgm:pt>
    <dgm:pt modelId="{BCA1292C-E0CA-47BE-848B-900E14F92C32}" type="pres">
      <dgm:prSet presAssocID="{161A98FF-33B5-4F64-958C-D242B7C6E4F1}" presName="compNode" presStyleCnt="0"/>
      <dgm:spPr/>
    </dgm:pt>
    <dgm:pt modelId="{C6E7DF4C-8EBE-4C19-8AE3-C574424FF4AA}" type="pres">
      <dgm:prSet presAssocID="{161A98FF-33B5-4F64-958C-D242B7C6E4F1}" presName="iconBgRect" presStyleLbl="bgShp" presStyleIdx="3" presStyleCnt="8"/>
      <dgm:spPr/>
    </dgm:pt>
    <dgm:pt modelId="{A1A948D9-88F4-4126-9BC1-ACA35BE7469F}" type="pres">
      <dgm:prSet presAssocID="{161A98FF-33B5-4F64-958C-D242B7C6E4F1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B57EFD2-935D-4E6E-966C-FB4F14E2C2AD}" type="pres">
      <dgm:prSet presAssocID="{161A98FF-33B5-4F64-958C-D242B7C6E4F1}" presName="spaceRect" presStyleCnt="0"/>
      <dgm:spPr/>
    </dgm:pt>
    <dgm:pt modelId="{A5FAAC4A-B934-4ED9-9468-1C4A1D8C64C9}" type="pres">
      <dgm:prSet presAssocID="{161A98FF-33B5-4F64-958C-D242B7C6E4F1}" presName="textRect" presStyleLbl="revTx" presStyleIdx="3" presStyleCnt="8">
        <dgm:presLayoutVars>
          <dgm:chMax val="1"/>
          <dgm:chPref val="1"/>
        </dgm:presLayoutVars>
      </dgm:prSet>
      <dgm:spPr/>
    </dgm:pt>
    <dgm:pt modelId="{DF9103B7-537A-4197-93A5-BD2F5AB35B8F}" type="pres">
      <dgm:prSet presAssocID="{65AED753-75BE-4C7C-88F4-968407BB846C}" presName="sibTrans" presStyleLbl="sibTrans2D1" presStyleIdx="0" presStyleCnt="0"/>
      <dgm:spPr/>
    </dgm:pt>
    <dgm:pt modelId="{ACEB29E7-7150-44BB-89A1-F881AC5E027F}" type="pres">
      <dgm:prSet presAssocID="{28330A71-0EF5-4B24-8038-4093EDF80778}" presName="compNode" presStyleCnt="0"/>
      <dgm:spPr/>
    </dgm:pt>
    <dgm:pt modelId="{D05E13B0-7A04-4A57-B6B5-7EBC225ADF51}" type="pres">
      <dgm:prSet presAssocID="{28330A71-0EF5-4B24-8038-4093EDF80778}" presName="iconBgRect" presStyleLbl="bgShp" presStyleIdx="4" presStyleCnt="8"/>
      <dgm:spPr/>
    </dgm:pt>
    <dgm:pt modelId="{4388CA6E-2E6C-4D98-A443-549B1C4EED55}" type="pres">
      <dgm:prSet presAssocID="{28330A71-0EF5-4B24-8038-4093EDF80778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ED21932D-5D5D-43F0-B911-A6DE138055ED}" type="pres">
      <dgm:prSet presAssocID="{28330A71-0EF5-4B24-8038-4093EDF80778}" presName="spaceRect" presStyleCnt="0"/>
      <dgm:spPr/>
    </dgm:pt>
    <dgm:pt modelId="{29D25328-25D7-427F-85D3-E718889A003A}" type="pres">
      <dgm:prSet presAssocID="{28330A71-0EF5-4B24-8038-4093EDF80778}" presName="textRect" presStyleLbl="revTx" presStyleIdx="4" presStyleCnt="8">
        <dgm:presLayoutVars>
          <dgm:chMax val="1"/>
          <dgm:chPref val="1"/>
        </dgm:presLayoutVars>
      </dgm:prSet>
      <dgm:spPr/>
    </dgm:pt>
    <dgm:pt modelId="{121DCDBF-9ED5-4DC8-BEF4-B84E2369F758}" type="pres">
      <dgm:prSet presAssocID="{FEB35F35-B7E2-4959-9C61-A92864A8C3F1}" presName="sibTrans" presStyleLbl="sibTrans2D1" presStyleIdx="0" presStyleCnt="0"/>
      <dgm:spPr/>
    </dgm:pt>
    <dgm:pt modelId="{1A52901D-8FD3-4FB6-AAF7-889EC8CFD75C}" type="pres">
      <dgm:prSet presAssocID="{E64A68A4-EB20-4E25-ABD8-138FC5ED06C1}" presName="compNode" presStyleCnt="0"/>
      <dgm:spPr/>
    </dgm:pt>
    <dgm:pt modelId="{403FDB74-3C0B-4B0B-9BB4-F8479FD54CB7}" type="pres">
      <dgm:prSet presAssocID="{E64A68A4-EB20-4E25-ABD8-138FC5ED06C1}" presName="iconBgRect" presStyleLbl="bgShp" presStyleIdx="5" presStyleCnt="8"/>
      <dgm:spPr/>
    </dgm:pt>
    <dgm:pt modelId="{69E822CE-9101-47BD-A036-BBB1C8654CC0}" type="pres">
      <dgm:prSet presAssocID="{E64A68A4-EB20-4E25-ABD8-138FC5ED06C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2077631B-FF5E-45B1-8550-B7FC064FAA34}" type="pres">
      <dgm:prSet presAssocID="{E64A68A4-EB20-4E25-ABD8-138FC5ED06C1}" presName="spaceRect" presStyleCnt="0"/>
      <dgm:spPr/>
    </dgm:pt>
    <dgm:pt modelId="{E97CFA3F-B357-43C6-A5F1-87395EC473E0}" type="pres">
      <dgm:prSet presAssocID="{E64A68A4-EB20-4E25-ABD8-138FC5ED06C1}" presName="textRect" presStyleLbl="revTx" presStyleIdx="5" presStyleCnt="8">
        <dgm:presLayoutVars>
          <dgm:chMax val="1"/>
          <dgm:chPref val="1"/>
        </dgm:presLayoutVars>
      </dgm:prSet>
      <dgm:spPr/>
    </dgm:pt>
    <dgm:pt modelId="{775C3AE0-0CF7-42D9-93FF-44850D862077}" type="pres">
      <dgm:prSet presAssocID="{D870311B-6F47-4A6F-8A7F-DBB25594EC72}" presName="sibTrans" presStyleLbl="sibTrans2D1" presStyleIdx="0" presStyleCnt="0"/>
      <dgm:spPr/>
    </dgm:pt>
    <dgm:pt modelId="{6920EA70-076F-4C7F-B487-047AF4C58064}" type="pres">
      <dgm:prSet presAssocID="{3E2BAECD-FA69-439E-980B-559FFD89955C}" presName="compNode" presStyleCnt="0"/>
      <dgm:spPr/>
    </dgm:pt>
    <dgm:pt modelId="{D6991940-7633-4DB1-B95B-115B6E820857}" type="pres">
      <dgm:prSet presAssocID="{3E2BAECD-FA69-439E-980B-559FFD89955C}" presName="iconBgRect" presStyleLbl="bgShp" presStyleIdx="6" presStyleCnt="8"/>
      <dgm:spPr/>
    </dgm:pt>
    <dgm:pt modelId="{9E3E1552-C01A-46B8-967A-D965E1C2C0AE}" type="pres">
      <dgm:prSet presAssocID="{3E2BAECD-FA69-439E-980B-559FFD89955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0D3CFEC5-ECF3-4CAF-BEB1-C18B66DD4F8D}" type="pres">
      <dgm:prSet presAssocID="{3E2BAECD-FA69-439E-980B-559FFD89955C}" presName="spaceRect" presStyleCnt="0"/>
      <dgm:spPr/>
    </dgm:pt>
    <dgm:pt modelId="{5D487943-A470-4488-B668-0F47158E3B86}" type="pres">
      <dgm:prSet presAssocID="{3E2BAECD-FA69-439E-980B-559FFD89955C}" presName="textRect" presStyleLbl="revTx" presStyleIdx="6" presStyleCnt="8">
        <dgm:presLayoutVars>
          <dgm:chMax val="1"/>
          <dgm:chPref val="1"/>
        </dgm:presLayoutVars>
      </dgm:prSet>
      <dgm:spPr/>
    </dgm:pt>
    <dgm:pt modelId="{D645ADA0-949C-4F2A-9DBD-8C4B0E8CB866}" type="pres">
      <dgm:prSet presAssocID="{6FD22B73-494D-461B-BADD-16C7CA392624}" presName="sibTrans" presStyleLbl="sibTrans2D1" presStyleIdx="0" presStyleCnt="0"/>
      <dgm:spPr/>
    </dgm:pt>
    <dgm:pt modelId="{B06CB843-D4FB-4B33-A2D7-5E3C2410005D}" type="pres">
      <dgm:prSet presAssocID="{AED84D92-6AF8-4682-9A17-7FC68F37E605}" presName="compNode" presStyleCnt="0"/>
      <dgm:spPr/>
    </dgm:pt>
    <dgm:pt modelId="{7E78F288-28D1-447D-95D5-9519AB3BDE8F}" type="pres">
      <dgm:prSet presAssocID="{AED84D92-6AF8-4682-9A17-7FC68F37E605}" presName="iconBgRect" presStyleLbl="bgShp" presStyleIdx="7" presStyleCnt="8"/>
      <dgm:spPr/>
    </dgm:pt>
    <dgm:pt modelId="{5DE39F04-5D4F-45F7-A327-155277B42543}" type="pres">
      <dgm:prSet presAssocID="{AED84D92-6AF8-4682-9A17-7FC68F37E605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8BF2786C-98D7-4BF0-9D5A-0487E3F76750}" type="pres">
      <dgm:prSet presAssocID="{AED84D92-6AF8-4682-9A17-7FC68F37E605}" presName="spaceRect" presStyleCnt="0"/>
      <dgm:spPr/>
    </dgm:pt>
    <dgm:pt modelId="{3C48E882-D9F7-44CA-B414-5141DDD2F3A2}" type="pres">
      <dgm:prSet presAssocID="{AED84D92-6AF8-4682-9A17-7FC68F37E605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19D32A0A-4CC4-4322-88C4-23F1B24A0859}" type="presOf" srcId="{161A98FF-33B5-4F64-958C-D242B7C6E4F1}" destId="{A5FAAC4A-B934-4ED9-9468-1C4A1D8C64C9}" srcOrd="0" destOrd="0" presId="urn:microsoft.com/office/officeart/2018/2/layout/IconCircleList"/>
    <dgm:cxn modelId="{33923C16-C162-4F56-B75E-1D4B8B714061}" type="presOf" srcId="{721108BB-9FB5-489E-8952-1291BB10D85C}" destId="{84A2A7F2-FB55-4391-90B0-602C5196E44E}" srcOrd="0" destOrd="0" presId="urn:microsoft.com/office/officeart/2018/2/layout/IconCircleList"/>
    <dgm:cxn modelId="{DED4EC1B-62AE-428D-9008-890F7144B24F}" srcId="{8B32C1EC-2A3B-447B-9473-8C1FB313B4D9}" destId="{94BA068C-CBD0-4D45-A2E4-F2789E765B2A}" srcOrd="1" destOrd="0" parTransId="{30F5F5FB-0CCF-44BF-A7FC-1999EE32C2BA}" sibTransId="{7FE6CB0E-BFE4-4176-AA2C-8A3745494F4F}"/>
    <dgm:cxn modelId="{4DE29F28-384B-458A-A69E-F93D3F6BA94C}" type="presOf" srcId="{94BA068C-CBD0-4D45-A2E4-F2789E765B2A}" destId="{3DF6C9C9-A2C6-48DA-A459-3F6D15422742}" srcOrd="0" destOrd="0" presId="urn:microsoft.com/office/officeart/2018/2/layout/IconCircleList"/>
    <dgm:cxn modelId="{F2910B2C-302F-474A-833F-47EAB3054406}" type="presOf" srcId="{E64A68A4-EB20-4E25-ABD8-138FC5ED06C1}" destId="{E97CFA3F-B357-43C6-A5F1-87395EC473E0}" srcOrd="0" destOrd="0" presId="urn:microsoft.com/office/officeart/2018/2/layout/IconCircleList"/>
    <dgm:cxn modelId="{5F334A36-7E6E-4269-9782-00212C024277}" srcId="{8B32C1EC-2A3B-447B-9473-8C1FB313B4D9}" destId="{161A98FF-33B5-4F64-958C-D242B7C6E4F1}" srcOrd="3" destOrd="0" parTransId="{C399A6EE-D521-4208-967D-0ECA77C89A25}" sibTransId="{65AED753-75BE-4C7C-88F4-968407BB846C}"/>
    <dgm:cxn modelId="{C2525B3A-80AD-4B73-88D3-103F18396F01}" srcId="{8B32C1EC-2A3B-447B-9473-8C1FB313B4D9}" destId="{E64A68A4-EB20-4E25-ABD8-138FC5ED06C1}" srcOrd="5" destOrd="0" parTransId="{445B46F5-4F57-4182-B853-84C115FA35D1}" sibTransId="{D870311B-6F47-4A6F-8A7F-DBB25594EC72}"/>
    <dgm:cxn modelId="{FF825A3A-F389-4914-A2FE-6CFA2320EFDC}" type="presOf" srcId="{AED84D92-6AF8-4682-9A17-7FC68F37E605}" destId="{3C48E882-D9F7-44CA-B414-5141DDD2F3A2}" srcOrd="0" destOrd="0" presId="urn:microsoft.com/office/officeart/2018/2/layout/IconCircleList"/>
    <dgm:cxn modelId="{EFEAA05B-7D00-4311-A602-3E2F9999A962}" type="presOf" srcId="{3E2BAECD-FA69-439E-980B-559FFD89955C}" destId="{5D487943-A470-4488-B668-0F47158E3B86}" srcOrd="0" destOrd="0" presId="urn:microsoft.com/office/officeart/2018/2/layout/IconCircleList"/>
    <dgm:cxn modelId="{9333184D-38B9-42F1-BBBD-1F45CF3DEFEF}" type="presOf" srcId="{0DB84E11-05C4-4500-94B1-A866F9273CD4}" destId="{5BE4892A-A101-4F54-93F3-3FD094F62996}" srcOrd="0" destOrd="0" presId="urn:microsoft.com/office/officeart/2018/2/layout/IconCircleList"/>
    <dgm:cxn modelId="{D3B72571-F73A-48BF-ADEB-87634A9E24FC}" type="presOf" srcId="{8B32C1EC-2A3B-447B-9473-8C1FB313B4D9}" destId="{14E54E82-A7D8-450F-BC33-8176433FCA4B}" srcOrd="0" destOrd="0" presId="urn:microsoft.com/office/officeart/2018/2/layout/IconCircleList"/>
    <dgm:cxn modelId="{15CBE654-1EDB-4D4D-A2B2-BD8A255EE9E4}" srcId="{8B32C1EC-2A3B-447B-9473-8C1FB313B4D9}" destId="{6275AC20-6C1A-44C9-858A-CB78344D04E4}" srcOrd="0" destOrd="0" parTransId="{9ACE0F5B-DBC8-4887-982D-4AD4464014E4}" sibTransId="{0DB84E11-05C4-4500-94B1-A866F9273CD4}"/>
    <dgm:cxn modelId="{76668E89-3648-4893-BD63-AF39E2C11265}" type="presOf" srcId="{D870311B-6F47-4A6F-8A7F-DBB25594EC72}" destId="{775C3AE0-0CF7-42D9-93FF-44850D862077}" srcOrd="0" destOrd="0" presId="urn:microsoft.com/office/officeart/2018/2/layout/IconCircleList"/>
    <dgm:cxn modelId="{35DB8090-0A0E-4639-BDBA-87A097A3DFB6}" type="presOf" srcId="{69FCDE7F-B6DD-477F-81A3-EF82BBF3784A}" destId="{44200054-37EE-496B-AECC-2A57ACFD6A21}" srcOrd="0" destOrd="0" presId="urn:microsoft.com/office/officeart/2018/2/layout/IconCircleList"/>
    <dgm:cxn modelId="{D555A890-76D9-42A7-BA1E-787DF59FE8B6}" type="presOf" srcId="{65AED753-75BE-4C7C-88F4-968407BB846C}" destId="{DF9103B7-537A-4197-93A5-BD2F5AB35B8F}" srcOrd="0" destOrd="0" presId="urn:microsoft.com/office/officeart/2018/2/layout/IconCircleList"/>
    <dgm:cxn modelId="{0A29D398-B115-4EC7-BFE0-0173B744627A}" type="presOf" srcId="{6FD22B73-494D-461B-BADD-16C7CA392624}" destId="{D645ADA0-949C-4F2A-9DBD-8C4B0E8CB866}" srcOrd="0" destOrd="0" presId="urn:microsoft.com/office/officeart/2018/2/layout/IconCircleList"/>
    <dgm:cxn modelId="{8EE1B99A-A286-4E7F-8278-D638FB8130A2}" srcId="{8B32C1EC-2A3B-447B-9473-8C1FB313B4D9}" destId="{69FCDE7F-B6DD-477F-81A3-EF82BBF3784A}" srcOrd="2" destOrd="0" parTransId="{91D12120-73BC-4B9B-AA58-2472019E5786}" sibTransId="{721108BB-9FB5-489E-8952-1291BB10D85C}"/>
    <dgm:cxn modelId="{6F61ABA9-069E-4289-ABD6-514F5BC023BF}" type="presOf" srcId="{7FE6CB0E-BFE4-4176-AA2C-8A3745494F4F}" destId="{D99C2CA5-8743-498A-8E16-7542CB54BB4F}" srcOrd="0" destOrd="0" presId="urn:microsoft.com/office/officeart/2018/2/layout/IconCircleList"/>
    <dgm:cxn modelId="{2BF7E2BC-3CF1-4347-8DF5-A92B5DD4741C}" srcId="{8B32C1EC-2A3B-447B-9473-8C1FB313B4D9}" destId="{3E2BAECD-FA69-439E-980B-559FFD89955C}" srcOrd="6" destOrd="0" parTransId="{2EDAFD02-D602-40F5-8AF6-A8BC112267B1}" sibTransId="{6FD22B73-494D-461B-BADD-16C7CA392624}"/>
    <dgm:cxn modelId="{D951D8C4-280C-4606-AC3A-DBEBE4BBB2A9}" type="presOf" srcId="{FEB35F35-B7E2-4959-9C61-A92864A8C3F1}" destId="{121DCDBF-9ED5-4DC8-BEF4-B84E2369F758}" srcOrd="0" destOrd="0" presId="urn:microsoft.com/office/officeart/2018/2/layout/IconCircleList"/>
    <dgm:cxn modelId="{76BDF9CC-7790-4547-8C98-3F8BB8EE93C6}" srcId="{8B32C1EC-2A3B-447B-9473-8C1FB313B4D9}" destId="{AED84D92-6AF8-4682-9A17-7FC68F37E605}" srcOrd="7" destOrd="0" parTransId="{67E55D7B-F3C3-476E-B51F-23EF51781C62}" sibTransId="{DE91598D-E100-4805-8BB4-C57A0C7CA3F8}"/>
    <dgm:cxn modelId="{3C0C8DD5-7E9F-4BE7-98EC-9FE20B2B7E92}" type="presOf" srcId="{6275AC20-6C1A-44C9-858A-CB78344D04E4}" destId="{7A3CA4A5-EF96-4C21-882C-B67BF53F2D03}" srcOrd="0" destOrd="0" presId="urn:microsoft.com/office/officeart/2018/2/layout/IconCircleList"/>
    <dgm:cxn modelId="{1A2096E1-B802-4BE2-823E-DCDABD8B8EFC}" type="presOf" srcId="{28330A71-0EF5-4B24-8038-4093EDF80778}" destId="{29D25328-25D7-427F-85D3-E718889A003A}" srcOrd="0" destOrd="0" presId="urn:microsoft.com/office/officeart/2018/2/layout/IconCircleList"/>
    <dgm:cxn modelId="{46E107EA-C840-4039-9224-886B62C2D6DE}" srcId="{8B32C1EC-2A3B-447B-9473-8C1FB313B4D9}" destId="{28330A71-0EF5-4B24-8038-4093EDF80778}" srcOrd="4" destOrd="0" parTransId="{DE497BDE-3BB5-4868-93DE-5AC14D291AA6}" sibTransId="{FEB35F35-B7E2-4959-9C61-A92864A8C3F1}"/>
    <dgm:cxn modelId="{132E7CBF-7CC8-4316-B9E7-4A83A5898675}" type="presParOf" srcId="{14E54E82-A7D8-450F-BC33-8176433FCA4B}" destId="{EE0FC454-636B-4C48-9603-1559526A3C89}" srcOrd="0" destOrd="0" presId="urn:microsoft.com/office/officeart/2018/2/layout/IconCircleList"/>
    <dgm:cxn modelId="{546561F7-7065-4C3F-AD85-9890128074D8}" type="presParOf" srcId="{EE0FC454-636B-4C48-9603-1559526A3C89}" destId="{8A9E5694-F75D-48D6-B628-76EC04B4DF74}" srcOrd="0" destOrd="0" presId="urn:microsoft.com/office/officeart/2018/2/layout/IconCircleList"/>
    <dgm:cxn modelId="{F59AEEED-37F5-4602-ADEC-8A377546826E}" type="presParOf" srcId="{8A9E5694-F75D-48D6-B628-76EC04B4DF74}" destId="{A640656D-2454-4030-8D90-C20F3D5B5C7E}" srcOrd="0" destOrd="0" presId="urn:microsoft.com/office/officeart/2018/2/layout/IconCircleList"/>
    <dgm:cxn modelId="{5DED4A28-C62D-44AE-9965-26F4B5746BA0}" type="presParOf" srcId="{8A9E5694-F75D-48D6-B628-76EC04B4DF74}" destId="{212F2A20-F68F-4442-A283-5053FAC41040}" srcOrd="1" destOrd="0" presId="urn:microsoft.com/office/officeart/2018/2/layout/IconCircleList"/>
    <dgm:cxn modelId="{1D5E183C-976F-4895-85DB-2B496B350516}" type="presParOf" srcId="{8A9E5694-F75D-48D6-B628-76EC04B4DF74}" destId="{B7A403BB-5D7F-4075-B43A-9D876F97596F}" srcOrd="2" destOrd="0" presId="urn:microsoft.com/office/officeart/2018/2/layout/IconCircleList"/>
    <dgm:cxn modelId="{CA1F3D29-922B-422F-8727-584395343F0A}" type="presParOf" srcId="{8A9E5694-F75D-48D6-B628-76EC04B4DF74}" destId="{7A3CA4A5-EF96-4C21-882C-B67BF53F2D03}" srcOrd="3" destOrd="0" presId="urn:microsoft.com/office/officeart/2018/2/layout/IconCircleList"/>
    <dgm:cxn modelId="{41681795-68FA-43A5-853D-08F220E065E6}" type="presParOf" srcId="{EE0FC454-636B-4C48-9603-1559526A3C89}" destId="{5BE4892A-A101-4F54-93F3-3FD094F62996}" srcOrd="1" destOrd="0" presId="urn:microsoft.com/office/officeart/2018/2/layout/IconCircleList"/>
    <dgm:cxn modelId="{84A74D1B-0DD1-45B3-918E-2DD47C39D100}" type="presParOf" srcId="{EE0FC454-636B-4C48-9603-1559526A3C89}" destId="{59217D03-A9AB-427F-857A-3D3AA21EC66D}" srcOrd="2" destOrd="0" presId="urn:microsoft.com/office/officeart/2018/2/layout/IconCircleList"/>
    <dgm:cxn modelId="{9C2925E6-0D17-4287-B0D6-5FF1A94A391E}" type="presParOf" srcId="{59217D03-A9AB-427F-857A-3D3AA21EC66D}" destId="{1EC17FDF-E133-4E84-852E-E9F2347B4EEB}" srcOrd="0" destOrd="0" presId="urn:microsoft.com/office/officeart/2018/2/layout/IconCircleList"/>
    <dgm:cxn modelId="{521B8076-D379-489C-BA96-F80718DFFB00}" type="presParOf" srcId="{59217D03-A9AB-427F-857A-3D3AA21EC66D}" destId="{295EE775-9634-4DC5-BD1E-792594EA8A36}" srcOrd="1" destOrd="0" presId="urn:microsoft.com/office/officeart/2018/2/layout/IconCircleList"/>
    <dgm:cxn modelId="{19B1CF43-291F-45ED-8E98-CAEAE614D40A}" type="presParOf" srcId="{59217D03-A9AB-427F-857A-3D3AA21EC66D}" destId="{7988F3E9-BC20-4FD6-B085-5C7E0570D845}" srcOrd="2" destOrd="0" presId="urn:microsoft.com/office/officeart/2018/2/layout/IconCircleList"/>
    <dgm:cxn modelId="{B81D42A8-511D-4CFB-8B0C-E468EB242CED}" type="presParOf" srcId="{59217D03-A9AB-427F-857A-3D3AA21EC66D}" destId="{3DF6C9C9-A2C6-48DA-A459-3F6D15422742}" srcOrd="3" destOrd="0" presId="urn:microsoft.com/office/officeart/2018/2/layout/IconCircleList"/>
    <dgm:cxn modelId="{A87C634A-D850-4BE6-8D7B-1CF4F9CC30EB}" type="presParOf" srcId="{EE0FC454-636B-4C48-9603-1559526A3C89}" destId="{D99C2CA5-8743-498A-8E16-7542CB54BB4F}" srcOrd="3" destOrd="0" presId="urn:microsoft.com/office/officeart/2018/2/layout/IconCircleList"/>
    <dgm:cxn modelId="{225448B9-AAD4-4C12-8CE1-857927B0FC18}" type="presParOf" srcId="{EE0FC454-636B-4C48-9603-1559526A3C89}" destId="{8B33CAF7-B621-4359-AE37-75D68CD768F0}" srcOrd="4" destOrd="0" presId="urn:microsoft.com/office/officeart/2018/2/layout/IconCircleList"/>
    <dgm:cxn modelId="{1A624DD7-F754-48FC-AB34-512CDC147885}" type="presParOf" srcId="{8B33CAF7-B621-4359-AE37-75D68CD768F0}" destId="{21665970-A762-478F-9C76-769D26C232BE}" srcOrd="0" destOrd="0" presId="urn:microsoft.com/office/officeart/2018/2/layout/IconCircleList"/>
    <dgm:cxn modelId="{4BB9484C-7FC0-4BFE-B02F-86492CB51D49}" type="presParOf" srcId="{8B33CAF7-B621-4359-AE37-75D68CD768F0}" destId="{A1923DBB-FD99-4E32-BCFE-72C30E26E34D}" srcOrd="1" destOrd="0" presId="urn:microsoft.com/office/officeart/2018/2/layout/IconCircleList"/>
    <dgm:cxn modelId="{AE7BD15F-0C76-4B5F-8A99-596356A1084C}" type="presParOf" srcId="{8B33CAF7-B621-4359-AE37-75D68CD768F0}" destId="{B8406A7B-76B9-4987-83FF-5AD6DDBB75ED}" srcOrd="2" destOrd="0" presId="urn:microsoft.com/office/officeart/2018/2/layout/IconCircleList"/>
    <dgm:cxn modelId="{D8A5C9BE-D434-4552-A473-1F3719A871E1}" type="presParOf" srcId="{8B33CAF7-B621-4359-AE37-75D68CD768F0}" destId="{44200054-37EE-496B-AECC-2A57ACFD6A21}" srcOrd="3" destOrd="0" presId="urn:microsoft.com/office/officeart/2018/2/layout/IconCircleList"/>
    <dgm:cxn modelId="{2C6C739E-658D-4863-AFDF-075EEFAB94D9}" type="presParOf" srcId="{EE0FC454-636B-4C48-9603-1559526A3C89}" destId="{84A2A7F2-FB55-4391-90B0-602C5196E44E}" srcOrd="5" destOrd="0" presId="urn:microsoft.com/office/officeart/2018/2/layout/IconCircleList"/>
    <dgm:cxn modelId="{6A74E515-72FC-4AEB-9B89-451F29993D26}" type="presParOf" srcId="{EE0FC454-636B-4C48-9603-1559526A3C89}" destId="{BCA1292C-E0CA-47BE-848B-900E14F92C32}" srcOrd="6" destOrd="0" presId="urn:microsoft.com/office/officeart/2018/2/layout/IconCircleList"/>
    <dgm:cxn modelId="{2BDB547F-D59A-47A9-AB27-F7A35243D7A4}" type="presParOf" srcId="{BCA1292C-E0CA-47BE-848B-900E14F92C32}" destId="{C6E7DF4C-8EBE-4C19-8AE3-C574424FF4AA}" srcOrd="0" destOrd="0" presId="urn:microsoft.com/office/officeart/2018/2/layout/IconCircleList"/>
    <dgm:cxn modelId="{98B0552C-E7D7-459F-B76D-E42BDBEE7A57}" type="presParOf" srcId="{BCA1292C-E0CA-47BE-848B-900E14F92C32}" destId="{A1A948D9-88F4-4126-9BC1-ACA35BE7469F}" srcOrd="1" destOrd="0" presId="urn:microsoft.com/office/officeart/2018/2/layout/IconCircleList"/>
    <dgm:cxn modelId="{58340CF0-CB36-40EB-9AD4-EC76BAB4BF1F}" type="presParOf" srcId="{BCA1292C-E0CA-47BE-848B-900E14F92C32}" destId="{1B57EFD2-935D-4E6E-966C-FB4F14E2C2AD}" srcOrd="2" destOrd="0" presId="urn:microsoft.com/office/officeart/2018/2/layout/IconCircleList"/>
    <dgm:cxn modelId="{332DE933-B468-466D-AE18-EAA88A9CC89C}" type="presParOf" srcId="{BCA1292C-E0CA-47BE-848B-900E14F92C32}" destId="{A5FAAC4A-B934-4ED9-9468-1C4A1D8C64C9}" srcOrd="3" destOrd="0" presId="urn:microsoft.com/office/officeart/2018/2/layout/IconCircleList"/>
    <dgm:cxn modelId="{541C1443-815C-4A8B-A250-5CA004027DCA}" type="presParOf" srcId="{EE0FC454-636B-4C48-9603-1559526A3C89}" destId="{DF9103B7-537A-4197-93A5-BD2F5AB35B8F}" srcOrd="7" destOrd="0" presId="urn:microsoft.com/office/officeart/2018/2/layout/IconCircleList"/>
    <dgm:cxn modelId="{CB6188EE-610E-45D4-A5F5-C7130A07F711}" type="presParOf" srcId="{EE0FC454-636B-4C48-9603-1559526A3C89}" destId="{ACEB29E7-7150-44BB-89A1-F881AC5E027F}" srcOrd="8" destOrd="0" presId="urn:microsoft.com/office/officeart/2018/2/layout/IconCircleList"/>
    <dgm:cxn modelId="{B931DC5A-CC60-44E5-B535-B4683C5EF0A4}" type="presParOf" srcId="{ACEB29E7-7150-44BB-89A1-F881AC5E027F}" destId="{D05E13B0-7A04-4A57-B6B5-7EBC225ADF51}" srcOrd="0" destOrd="0" presId="urn:microsoft.com/office/officeart/2018/2/layout/IconCircleList"/>
    <dgm:cxn modelId="{E16B2086-7481-4AE3-9461-4F9D7E607A69}" type="presParOf" srcId="{ACEB29E7-7150-44BB-89A1-F881AC5E027F}" destId="{4388CA6E-2E6C-4D98-A443-549B1C4EED55}" srcOrd="1" destOrd="0" presId="urn:microsoft.com/office/officeart/2018/2/layout/IconCircleList"/>
    <dgm:cxn modelId="{D7949C31-C8C0-4E02-A5A9-61BE9640FED1}" type="presParOf" srcId="{ACEB29E7-7150-44BB-89A1-F881AC5E027F}" destId="{ED21932D-5D5D-43F0-B911-A6DE138055ED}" srcOrd="2" destOrd="0" presId="urn:microsoft.com/office/officeart/2018/2/layout/IconCircleList"/>
    <dgm:cxn modelId="{F5CAE09C-CEA3-4226-AA76-B49DDE5ABE84}" type="presParOf" srcId="{ACEB29E7-7150-44BB-89A1-F881AC5E027F}" destId="{29D25328-25D7-427F-85D3-E718889A003A}" srcOrd="3" destOrd="0" presId="urn:microsoft.com/office/officeart/2018/2/layout/IconCircleList"/>
    <dgm:cxn modelId="{43305335-C592-48B6-9D74-589EF39EA7AC}" type="presParOf" srcId="{EE0FC454-636B-4C48-9603-1559526A3C89}" destId="{121DCDBF-9ED5-4DC8-BEF4-B84E2369F758}" srcOrd="9" destOrd="0" presId="urn:microsoft.com/office/officeart/2018/2/layout/IconCircleList"/>
    <dgm:cxn modelId="{87110D0E-E4EF-469F-A221-413854F263F1}" type="presParOf" srcId="{EE0FC454-636B-4C48-9603-1559526A3C89}" destId="{1A52901D-8FD3-4FB6-AAF7-889EC8CFD75C}" srcOrd="10" destOrd="0" presId="urn:microsoft.com/office/officeart/2018/2/layout/IconCircleList"/>
    <dgm:cxn modelId="{A72916CC-C9AB-4D8D-AF26-A9104E9F7359}" type="presParOf" srcId="{1A52901D-8FD3-4FB6-AAF7-889EC8CFD75C}" destId="{403FDB74-3C0B-4B0B-9BB4-F8479FD54CB7}" srcOrd="0" destOrd="0" presId="urn:microsoft.com/office/officeart/2018/2/layout/IconCircleList"/>
    <dgm:cxn modelId="{1C7B5B4B-A0C6-4118-86BB-A688CD37D08A}" type="presParOf" srcId="{1A52901D-8FD3-4FB6-AAF7-889EC8CFD75C}" destId="{69E822CE-9101-47BD-A036-BBB1C8654CC0}" srcOrd="1" destOrd="0" presId="urn:microsoft.com/office/officeart/2018/2/layout/IconCircleList"/>
    <dgm:cxn modelId="{B11594DA-9D74-43F0-A006-B6C80DDEC19F}" type="presParOf" srcId="{1A52901D-8FD3-4FB6-AAF7-889EC8CFD75C}" destId="{2077631B-FF5E-45B1-8550-B7FC064FAA34}" srcOrd="2" destOrd="0" presId="urn:microsoft.com/office/officeart/2018/2/layout/IconCircleList"/>
    <dgm:cxn modelId="{34D25127-5B43-4D01-B82F-F5AD3FA6B030}" type="presParOf" srcId="{1A52901D-8FD3-4FB6-AAF7-889EC8CFD75C}" destId="{E97CFA3F-B357-43C6-A5F1-87395EC473E0}" srcOrd="3" destOrd="0" presId="urn:microsoft.com/office/officeart/2018/2/layout/IconCircleList"/>
    <dgm:cxn modelId="{0A61BFB9-6135-4CDA-865B-2785789A61E4}" type="presParOf" srcId="{EE0FC454-636B-4C48-9603-1559526A3C89}" destId="{775C3AE0-0CF7-42D9-93FF-44850D862077}" srcOrd="11" destOrd="0" presId="urn:microsoft.com/office/officeart/2018/2/layout/IconCircleList"/>
    <dgm:cxn modelId="{67346B08-802D-402A-9937-BD14DFF81745}" type="presParOf" srcId="{EE0FC454-636B-4C48-9603-1559526A3C89}" destId="{6920EA70-076F-4C7F-B487-047AF4C58064}" srcOrd="12" destOrd="0" presId="urn:microsoft.com/office/officeart/2018/2/layout/IconCircleList"/>
    <dgm:cxn modelId="{43462263-DF5A-4A8A-A12D-DB6639CE376A}" type="presParOf" srcId="{6920EA70-076F-4C7F-B487-047AF4C58064}" destId="{D6991940-7633-4DB1-B95B-115B6E820857}" srcOrd="0" destOrd="0" presId="urn:microsoft.com/office/officeart/2018/2/layout/IconCircleList"/>
    <dgm:cxn modelId="{C03C573B-DF0A-42B5-98A3-0ADAAC3244EF}" type="presParOf" srcId="{6920EA70-076F-4C7F-B487-047AF4C58064}" destId="{9E3E1552-C01A-46B8-967A-D965E1C2C0AE}" srcOrd="1" destOrd="0" presId="urn:microsoft.com/office/officeart/2018/2/layout/IconCircleList"/>
    <dgm:cxn modelId="{3F6D6056-1643-46F1-B108-863F3815A263}" type="presParOf" srcId="{6920EA70-076F-4C7F-B487-047AF4C58064}" destId="{0D3CFEC5-ECF3-4CAF-BEB1-C18B66DD4F8D}" srcOrd="2" destOrd="0" presId="urn:microsoft.com/office/officeart/2018/2/layout/IconCircleList"/>
    <dgm:cxn modelId="{4B048446-4564-47E2-8D20-48B7B07112B8}" type="presParOf" srcId="{6920EA70-076F-4C7F-B487-047AF4C58064}" destId="{5D487943-A470-4488-B668-0F47158E3B86}" srcOrd="3" destOrd="0" presId="urn:microsoft.com/office/officeart/2018/2/layout/IconCircleList"/>
    <dgm:cxn modelId="{B3A7CCEA-89A7-4538-B15D-BAC5B04D031A}" type="presParOf" srcId="{EE0FC454-636B-4C48-9603-1559526A3C89}" destId="{D645ADA0-949C-4F2A-9DBD-8C4B0E8CB866}" srcOrd="13" destOrd="0" presId="urn:microsoft.com/office/officeart/2018/2/layout/IconCircleList"/>
    <dgm:cxn modelId="{D31088EA-6FB3-41F9-9B41-381BDC9C09FC}" type="presParOf" srcId="{EE0FC454-636B-4C48-9603-1559526A3C89}" destId="{B06CB843-D4FB-4B33-A2D7-5E3C2410005D}" srcOrd="14" destOrd="0" presId="urn:microsoft.com/office/officeart/2018/2/layout/IconCircleList"/>
    <dgm:cxn modelId="{7EA5F104-741A-4828-9164-807F22C128A6}" type="presParOf" srcId="{B06CB843-D4FB-4B33-A2D7-5E3C2410005D}" destId="{7E78F288-28D1-447D-95D5-9519AB3BDE8F}" srcOrd="0" destOrd="0" presId="urn:microsoft.com/office/officeart/2018/2/layout/IconCircleList"/>
    <dgm:cxn modelId="{7FFDAB0F-1B61-4144-9C38-55746E3EC968}" type="presParOf" srcId="{B06CB843-D4FB-4B33-A2D7-5E3C2410005D}" destId="{5DE39F04-5D4F-45F7-A327-155277B42543}" srcOrd="1" destOrd="0" presId="urn:microsoft.com/office/officeart/2018/2/layout/IconCircleList"/>
    <dgm:cxn modelId="{B29E13D5-3AD5-4CFF-9B36-59BD7F78754C}" type="presParOf" srcId="{B06CB843-D4FB-4B33-A2D7-5E3C2410005D}" destId="{8BF2786C-98D7-4BF0-9D5A-0487E3F76750}" srcOrd="2" destOrd="0" presId="urn:microsoft.com/office/officeart/2018/2/layout/IconCircleList"/>
    <dgm:cxn modelId="{C4E11314-8A17-41D1-BCB3-BF04084752A8}" type="presParOf" srcId="{B06CB843-D4FB-4B33-A2D7-5E3C2410005D}" destId="{3C48E882-D9F7-44CA-B414-5141DDD2F3A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9D4AA72-13F4-450A-8497-FAD6B30982D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6FE105E-BDED-4C14-8E3A-A82F36A58C5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Chen, L. (2024) ‘Evaluating digital literacy in social care settings’, </a:t>
          </a:r>
          <a:r>
            <a:rPr lang="en-GB" i="1"/>
            <a:t>Journal of Health Informatics</a:t>
          </a:r>
          <a:r>
            <a:rPr lang="en-GB"/>
            <a:t>, 12(3), pp. 45–60.</a:t>
          </a:r>
          <a:endParaRPr lang="en-US"/>
        </a:p>
      </dgm:t>
    </dgm:pt>
    <dgm:pt modelId="{D05AFEA0-E183-4928-81CB-274995165A16}" type="parTrans" cxnId="{FA161F83-ECE4-4053-A238-F28E10577146}">
      <dgm:prSet/>
      <dgm:spPr/>
      <dgm:t>
        <a:bodyPr/>
        <a:lstStyle/>
        <a:p>
          <a:endParaRPr lang="en-US"/>
        </a:p>
      </dgm:t>
    </dgm:pt>
    <dgm:pt modelId="{FA777174-4B6F-497F-9601-1564B4D4DC89}" type="sibTrans" cxnId="{FA161F83-ECE4-4053-A238-F28E10577146}">
      <dgm:prSet/>
      <dgm:spPr/>
      <dgm:t>
        <a:bodyPr/>
        <a:lstStyle/>
        <a:p>
          <a:endParaRPr lang="en-US"/>
        </a:p>
      </dgm:t>
    </dgm:pt>
    <dgm:pt modelId="{527F357A-D70A-41F3-96D5-2F2F146797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Microsoft (2023) </a:t>
          </a:r>
          <a:r>
            <a:rPr lang="en-GB" i="1"/>
            <a:t>Microsoft 365 for Healthcare Administrators</a:t>
          </a:r>
          <a:r>
            <a:rPr lang="en-GB"/>
            <a:t>. London: Tech Press.</a:t>
          </a:r>
          <a:endParaRPr lang="en-US"/>
        </a:p>
      </dgm:t>
    </dgm:pt>
    <dgm:pt modelId="{274A4C55-E59D-4D7F-B4C7-D7EB51B868AC}" type="parTrans" cxnId="{D648276E-EA03-4E4E-89C6-2157C01FA8D0}">
      <dgm:prSet/>
      <dgm:spPr/>
      <dgm:t>
        <a:bodyPr/>
        <a:lstStyle/>
        <a:p>
          <a:endParaRPr lang="en-US"/>
        </a:p>
      </dgm:t>
    </dgm:pt>
    <dgm:pt modelId="{C7B75C84-85E7-4D4C-AD2C-495767F43F06}" type="sibTrans" cxnId="{D648276E-EA03-4E4E-89C6-2157C01FA8D0}">
      <dgm:prSet/>
      <dgm:spPr/>
      <dgm:t>
        <a:bodyPr/>
        <a:lstStyle/>
        <a:p>
          <a:endParaRPr lang="en-US"/>
        </a:p>
      </dgm:t>
    </dgm:pt>
    <dgm:pt modelId="{C1213B80-172A-4FE9-A9BF-5A08FE1117A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Patel, S. (2025) ‘Overcoming communication barriers in distributed nursing teams’, </a:t>
          </a:r>
          <a:r>
            <a:rPr lang="en-GB" i="1"/>
            <a:t>Community Care Review</a:t>
          </a:r>
          <a:r>
            <a:rPr lang="en-GB"/>
            <a:t>, 8(1), pp. 12–18.</a:t>
          </a:r>
          <a:endParaRPr lang="en-US"/>
        </a:p>
      </dgm:t>
    </dgm:pt>
    <dgm:pt modelId="{7683E79E-D2AF-49F1-8BC8-40775B75D958}" type="parTrans" cxnId="{725C3A1F-155E-4433-AEA5-E9C9689C2640}">
      <dgm:prSet/>
      <dgm:spPr/>
      <dgm:t>
        <a:bodyPr/>
        <a:lstStyle/>
        <a:p>
          <a:endParaRPr lang="en-US"/>
        </a:p>
      </dgm:t>
    </dgm:pt>
    <dgm:pt modelId="{89D0AB9F-B5F7-435A-82D8-E7556CBAFC80}" type="sibTrans" cxnId="{725C3A1F-155E-4433-AEA5-E9C9689C2640}">
      <dgm:prSet/>
      <dgm:spPr/>
      <dgm:t>
        <a:bodyPr/>
        <a:lstStyle/>
        <a:p>
          <a:endParaRPr lang="en-US"/>
        </a:p>
      </dgm:t>
    </dgm:pt>
    <dgm:pt modelId="{BA6118BC-890C-4931-87F5-00D06450CF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Williams, R. (2024) ‘GDPR and data protection action plans for community care agencies’, </a:t>
          </a:r>
          <a:r>
            <a:rPr lang="en-GB" i="1"/>
            <a:t>Health Security Journal</a:t>
          </a:r>
          <a:r>
            <a:rPr lang="en-GB"/>
            <a:t>, 19(4), pp. 112–125.</a:t>
          </a:r>
          <a:endParaRPr lang="en-US"/>
        </a:p>
      </dgm:t>
    </dgm:pt>
    <dgm:pt modelId="{06B81BC6-FF29-4030-A5B6-17F216D2D45A}" type="parTrans" cxnId="{60B44EFF-94C1-4CB1-AFFF-25FD2CF0AAE4}">
      <dgm:prSet/>
      <dgm:spPr/>
      <dgm:t>
        <a:bodyPr/>
        <a:lstStyle/>
        <a:p>
          <a:endParaRPr lang="en-US"/>
        </a:p>
      </dgm:t>
    </dgm:pt>
    <dgm:pt modelId="{ECED031D-086A-4EB8-88CE-46DAD9E9D41A}" type="sibTrans" cxnId="{60B44EFF-94C1-4CB1-AFFF-25FD2CF0AAE4}">
      <dgm:prSet/>
      <dgm:spPr/>
      <dgm:t>
        <a:bodyPr/>
        <a:lstStyle/>
        <a:p>
          <a:endParaRPr lang="en-US"/>
        </a:p>
      </dgm:t>
    </dgm:pt>
    <dgm:pt modelId="{306509A1-B92B-44D3-AB71-36923091D6E2}" type="pres">
      <dgm:prSet presAssocID="{29D4AA72-13F4-450A-8497-FAD6B30982D6}" presName="root" presStyleCnt="0">
        <dgm:presLayoutVars>
          <dgm:dir/>
          <dgm:resizeHandles val="exact"/>
        </dgm:presLayoutVars>
      </dgm:prSet>
      <dgm:spPr/>
    </dgm:pt>
    <dgm:pt modelId="{F83522D7-8DB1-4508-89A7-668AB02245B3}" type="pres">
      <dgm:prSet presAssocID="{E6FE105E-BDED-4C14-8E3A-A82F36A58C50}" presName="compNode" presStyleCnt="0"/>
      <dgm:spPr/>
    </dgm:pt>
    <dgm:pt modelId="{9C6322A5-E77F-4ABA-BB03-8736B010B766}" type="pres">
      <dgm:prSet presAssocID="{E6FE105E-BDED-4C14-8E3A-A82F36A58C50}" presName="bgRect" presStyleLbl="bgShp" presStyleIdx="0" presStyleCnt="4"/>
      <dgm:spPr/>
    </dgm:pt>
    <dgm:pt modelId="{A1E2EF4C-CA3A-4C68-853A-30BF0EC9DA2F}" type="pres">
      <dgm:prSet presAssocID="{E6FE105E-BDED-4C14-8E3A-A82F36A58C5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034C7F6-9384-4768-A6C3-C9A2273182D0}" type="pres">
      <dgm:prSet presAssocID="{E6FE105E-BDED-4C14-8E3A-A82F36A58C50}" presName="spaceRect" presStyleCnt="0"/>
      <dgm:spPr/>
    </dgm:pt>
    <dgm:pt modelId="{A5A2B7E6-0FC6-4297-AFBA-213AAFB2C37C}" type="pres">
      <dgm:prSet presAssocID="{E6FE105E-BDED-4C14-8E3A-A82F36A58C50}" presName="parTx" presStyleLbl="revTx" presStyleIdx="0" presStyleCnt="4">
        <dgm:presLayoutVars>
          <dgm:chMax val="0"/>
          <dgm:chPref val="0"/>
        </dgm:presLayoutVars>
      </dgm:prSet>
      <dgm:spPr/>
    </dgm:pt>
    <dgm:pt modelId="{17D59406-C923-4AFD-9FB1-3FE2CE20D515}" type="pres">
      <dgm:prSet presAssocID="{FA777174-4B6F-497F-9601-1564B4D4DC89}" presName="sibTrans" presStyleCnt="0"/>
      <dgm:spPr/>
    </dgm:pt>
    <dgm:pt modelId="{03FD3FF4-5BF2-4580-8DFB-703AB2F883E5}" type="pres">
      <dgm:prSet presAssocID="{527F357A-D70A-41F3-96D5-2F2F146797EE}" presName="compNode" presStyleCnt="0"/>
      <dgm:spPr/>
    </dgm:pt>
    <dgm:pt modelId="{7BCF1497-2718-4EE1-BB10-C39E1BF572D1}" type="pres">
      <dgm:prSet presAssocID="{527F357A-D70A-41F3-96D5-2F2F146797EE}" presName="bgRect" presStyleLbl="bgShp" presStyleIdx="1" presStyleCnt="4"/>
      <dgm:spPr/>
    </dgm:pt>
    <dgm:pt modelId="{532619D6-9974-416A-9F55-36DFB9EB23CA}" type="pres">
      <dgm:prSet presAssocID="{527F357A-D70A-41F3-96D5-2F2F146797E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FE7A3FD7-F0FF-447C-A574-93B2384B1C80}" type="pres">
      <dgm:prSet presAssocID="{527F357A-D70A-41F3-96D5-2F2F146797EE}" presName="spaceRect" presStyleCnt="0"/>
      <dgm:spPr/>
    </dgm:pt>
    <dgm:pt modelId="{A612F3A0-DCEA-4681-8305-69DCF943A7F4}" type="pres">
      <dgm:prSet presAssocID="{527F357A-D70A-41F3-96D5-2F2F146797EE}" presName="parTx" presStyleLbl="revTx" presStyleIdx="1" presStyleCnt="4">
        <dgm:presLayoutVars>
          <dgm:chMax val="0"/>
          <dgm:chPref val="0"/>
        </dgm:presLayoutVars>
      </dgm:prSet>
      <dgm:spPr/>
    </dgm:pt>
    <dgm:pt modelId="{993466D7-E4C4-42D0-940A-56D85B5A735F}" type="pres">
      <dgm:prSet presAssocID="{C7B75C84-85E7-4D4C-AD2C-495767F43F06}" presName="sibTrans" presStyleCnt="0"/>
      <dgm:spPr/>
    </dgm:pt>
    <dgm:pt modelId="{7E412996-028C-4827-9063-E4AE0EE98748}" type="pres">
      <dgm:prSet presAssocID="{C1213B80-172A-4FE9-A9BF-5A08FE1117A1}" presName="compNode" presStyleCnt="0"/>
      <dgm:spPr/>
    </dgm:pt>
    <dgm:pt modelId="{9FE669AE-AC73-456C-9E9D-2863F2028E2B}" type="pres">
      <dgm:prSet presAssocID="{C1213B80-172A-4FE9-A9BF-5A08FE1117A1}" presName="bgRect" presStyleLbl="bgShp" presStyleIdx="2" presStyleCnt="4"/>
      <dgm:spPr/>
    </dgm:pt>
    <dgm:pt modelId="{1A245A49-E8AA-4A36-BAEA-87333B8AB13E}" type="pres">
      <dgm:prSet presAssocID="{C1213B80-172A-4FE9-A9BF-5A08FE1117A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4001898-D1CA-4294-81C1-55100C203615}" type="pres">
      <dgm:prSet presAssocID="{C1213B80-172A-4FE9-A9BF-5A08FE1117A1}" presName="spaceRect" presStyleCnt="0"/>
      <dgm:spPr/>
    </dgm:pt>
    <dgm:pt modelId="{6EAE6FF3-E404-4AFF-922D-79FC63B20153}" type="pres">
      <dgm:prSet presAssocID="{C1213B80-172A-4FE9-A9BF-5A08FE1117A1}" presName="parTx" presStyleLbl="revTx" presStyleIdx="2" presStyleCnt="4">
        <dgm:presLayoutVars>
          <dgm:chMax val="0"/>
          <dgm:chPref val="0"/>
        </dgm:presLayoutVars>
      </dgm:prSet>
      <dgm:spPr/>
    </dgm:pt>
    <dgm:pt modelId="{E2CFACB3-9F32-45E9-A73F-568A59746DC7}" type="pres">
      <dgm:prSet presAssocID="{89D0AB9F-B5F7-435A-82D8-E7556CBAFC80}" presName="sibTrans" presStyleCnt="0"/>
      <dgm:spPr/>
    </dgm:pt>
    <dgm:pt modelId="{0901DBE1-998C-4308-AA42-92398CF31BFF}" type="pres">
      <dgm:prSet presAssocID="{BA6118BC-890C-4931-87F5-00D06450CF46}" presName="compNode" presStyleCnt="0"/>
      <dgm:spPr/>
    </dgm:pt>
    <dgm:pt modelId="{2D49E79A-0922-4823-8809-35AF73124E2D}" type="pres">
      <dgm:prSet presAssocID="{BA6118BC-890C-4931-87F5-00D06450CF46}" presName="bgRect" presStyleLbl="bgShp" presStyleIdx="3" presStyleCnt="4"/>
      <dgm:spPr/>
    </dgm:pt>
    <dgm:pt modelId="{B2B59771-237C-4656-AFEF-EFB25F556F0D}" type="pres">
      <dgm:prSet presAssocID="{BA6118BC-890C-4931-87F5-00D06450CF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F9150A43-A302-4D99-AD1D-ED1F6D3D3E83}" type="pres">
      <dgm:prSet presAssocID="{BA6118BC-890C-4931-87F5-00D06450CF46}" presName="spaceRect" presStyleCnt="0"/>
      <dgm:spPr/>
    </dgm:pt>
    <dgm:pt modelId="{B6E36D94-50CF-4450-A640-C36C5E89DE15}" type="pres">
      <dgm:prSet presAssocID="{BA6118BC-890C-4931-87F5-00D06450CF4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25C3A1F-155E-4433-AEA5-E9C9689C2640}" srcId="{29D4AA72-13F4-450A-8497-FAD6B30982D6}" destId="{C1213B80-172A-4FE9-A9BF-5A08FE1117A1}" srcOrd="2" destOrd="0" parTransId="{7683E79E-D2AF-49F1-8BC8-40775B75D958}" sibTransId="{89D0AB9F-B5F7-435A-82D8-E7556CBAFC80}"/>
    <dgm:cxn modelId="{282E8A26-7961-46A4-AF44-3D42D14E607C}" type="presOf" srcId="{BA6118BC-890C-4931-87F5-00D06450CF46}" destId="{B6E36D94-50CF-4450-A640-C36C5E89DE15}" srcOrd="0" destOrd="0" presId="urn:microsoft.com/office/officeart/2018/2/layout/IconVerticalSolidList"/>
    <dgm:cxn modelId="{596D095D-47E2-49E0-86FE-D2233EC93D30}" type="presOf" srcId="{C1213B80-172A-4FE9-A9BF-5A08FE1117A1}" destId="{6EAE6FF3-E404-4AFF-922D-79FC63B20153}" srcOrd="0" destOrd="0" presId="urn:microsoft.com/office/officeart/2018/2/layout/IconVerticalSolidList"/>
    <dgm:cxn modelId="{13829346-415C-4456-9067-5C29E8985174}" type="presOf" srcId="{29D4AA72-13F4-450A-8497-FAD6B30982D6}" destId="{306509A1-B92B-44D3-AB71-36923091D6E2}" srcOrd="0" destOrd="0" presId="urn:microsoft.com/office/officeart/2018/2/layout/IconVerticalSolidList"/>
    <dgm:cxn modelId="{F9E4B849-84F1-4087-BE5F-E499606A0C81}" type="presOf" srcId="{E6FE105E-BDED-4C14-8E3A-A82F36A58C50}" destId="{A5A2B7E6-0FC6-4297-AFBA-213AAFB2C37C}" srcOrd="0" destOrd="0" presId="urn:microsoft.com/office/officeart/2018/2/layout/IconVerticalSolidList"/>
    <dgm:cxn modelId="{D648276E-EA03-4E4E-89C6-2157C01FA8D0}" srcId="{29D4AA72-13F4-450A-8497-FAD6B30982D6}" destId="{527F357A-D70A-41F3-96D5-2F2F146797EE}" srcOrd="1" destOrd="0" parTransId="{274A4C55-E59D-4D7F-B4C7-D7EB51B868AC}" sibTransId="{C7B75C84-85E7-4D4C-AD2C-495767F43F06}"/>
    <dgm:cxn modelId="{FA161F83-ECE4-4053-A238-F28E10577146}" srcId="{29D4AA72-13F4-450A-8497-FAD6B30982D6}" destId="{E6FE105E-BDED-4C14-8E3A-A82F36A58C50}" srcOrd="0" destOrd="0" parTransId="{D05AFEA0-E183-4928-81CB-274995165A16}" sibTransId="{FA777174-4B6F-497F-9601-1564B4D4DC89}"/>
    <dgm:cxn modelId="{3D4190CD-FAD3-4E83-AA3F-2A2FA5D8A4BC}" type="presOf" srcId="{527F357A-D70A-41F3-96D5-2F2F146797EE}" destId="{A612F3A0-DCEA-4681-8305-69DCF943A7F4}" srcOrd="0" destOrd="0" presId="urn:microsoft.com/office/officeart/2018/2/layout/IconVerticalSolidList"/>
    <dgm:cxn modelId="{60B44EFF-94C1-4CB1-AFFF-25FD2CF0AAE4}" srcId="{29D4AA72-13F4-450A-8497-FAD6B30982D6}" destId="{BA6118BC-890C-4931-87F5-00D06450CF46}" srcOrd="3" destOrd="0" parTransId="{06B81BC6-FF29-4030-A5B6-17F216D2D45A}" sibTransId="{ECED031D-086A-4EB8-88CE-46DAD9E9D41A}"/>
    <dgm:cxn modelId="{095D31E9-FBE0-467B-B2FA-E210193B9452}" type="presParOf" srcId="{306509A1-B92B-44D3-AB71-36923091D6E2}" destId="{F83522D7-8DB1-4508-89A7-668AB02245B3}" srcOrd="0" destOrd="0" presId="urn:microsoft.com/office/officeart/2018/2/layout/IconVerticalSolidList"/>
    <dgm:cxn modelId="{3B1717BB-B808-4CF9-AED1-BC94ABB3D770}" type="presParOf" srcId="{F83522D7-8DB1-4508-89A7-668AB02245B3}" destId="{9C6322A5-E77F-4ABA-BB03-8736B010B766}" srcOrd="0" destOrd="0" presId="urn:microsoft.com/office/officeart/2018/2/layout/IconVerticalSolidList"/>
    <dgm:cxn modelId="{F691DABF-41FA-474E-A863-B29D73D4F85D}" type="presParOf" srcId="{F83522D7-8DB1-4508-89A7-668AB02245B3}" destId="{A1E2EF4C-CA3A-4C68-853A-30BF0EC9DA2F}" srcOrd="1" destOrd="0" presId="urn:microsoft.com/office/officeart/2018/2/layout/IconVerticalSolidList"/>
    <dgm:cxn modelId="{89DD12C6-29AA-4F60-8937-7873006D3634}" type="presParOf" srcId="{F83522D7-8DB1-4508-89A7-668AB02245B3}" destId="{4034C7F6-9384-4768-A6C3-C9A2273182D0}" srcOrd="2" destOrd="0" presId="urn:microsoft.com/office/officeart/2018/2/layout/IconVerticalSolidList"/>
    <dgm:cxn modelId="{2835CC97-997F-4926-92FA-47A8C219BF11}" type="presParOf" srcId="{F83522D7-8DB1-4508-89A7-668AB02245B3}" destId="{A5A2B7E6-0FC6-4297-AFBA-213AAFB2C37C}" srcOrd="3" destOrd="0" presId="urn:microsoft.com/office/officeart/2018/2/layout/IconVerticalSolidList"/>
    <dgm:cxn modelId="{BCE5845D-918D-4D14-9372-D80A7B311BDD}" type="presParOf" srcId="{306509A1-B92B-44D3-AB71-36923091D6E2}" destId="{17D59406-C923-4AFD-9FB1-3FE2CE20D515}" srcOrd="1" destOrd="0" presId="urn:microsoft.com/office/officeart/2018/2/layout/IconVerticalSolidList"/>
    <dgm:cxn modelId="{970DFB5B-168E-453A-AADA-54786217BF4C}" type="presParOf" srcId="{306509A1-B92B-44D3-AB71-36923091D6E2}" destId="{03FD3FF4-5BF2-4580-8DFB-703AB2F883E5}" srcOrd="2" destOrd="0" presId="urn:microsoft.com/office/officeart/2018/2/layout/IconVerticalSolidList"/>
    <dgm:cxn modelId="{9C757653-AEBE-43ED-B3F0-2C17B114D76A}" type="presParOf" srcId="{03FD3FF4-5BF2-4580-8DFB-703AB2F883E5}" destId="{7BCF1497-2718-4EE1-BB10-C39E1BF572D1}" srcOrd="0" destOrd="0" presId="urn:microsoft.com/office/officeart/2018/2/layout/IconVerticalSolidList"/>
    <dgm:cxn modelId="{CD2666A8-A573-4A5D-A8B3-E4B2259865A0}" type="presParOf" srcId="{03FD3FF4-5BF2-4580-8DFB-703AB2F883E5}" destId="{532619D6-9974-416A-9F55-36DFB9EB23CA}" srcOrd="1" destOrd="0" presId="urn:microsoft.com/office/officeart/2018/2/layout/IconVerticalSolidList"/>
    <dgm:cxn modelId="{CB551A2A-20E6-4FC1-A55F-9FABCE583A3D}" type="presParOf" srcId="{03FD3FF4-5BF2-4580-8DFB-703AB2F883E5}" destId="{FE7A3FD7-F0FF-447C-A574-93B2384B1C80}" srcOrd="2" destOrd="0" presId="urn:microsoft.com/office/officeart/2018/2/layout/IconVerticalSolidList"/>
    <dgm:cxn modelId="{6D8AD7BF-EAB9-497C-8913-54F5173D6B1D}" type="presParOf" srcId="{03FD3FF4-5BF2-4580-8DFB-703AB2F883E5}" destId="{A612F3A0-DCEA-4681-8305-69DCF943A7F4}" srcOrd="3" destOrd="0" presId="urn:microsoft.com/office/officeart/2018/2/layout/IconVerticalSolidList"/>
    <dgm:cxn modelId="{002EA5B1-F153-4E40-A8C8-2EA3D1C3D85E}" type="presParOf" srcId="{306509A1-B92B-44D3-AB71-36923091D6E2}" destId="{993466D7-E4C4-42D0-940A-56D85B5A735F}" srcOrd="3" destOrd="0" presId="urn:microsoft.com/office/officeart/2018/2/layout/IconVerticalSolidList"/>
    <dgm:cxn modelId="{6EC61E3E-3352-4EE3-B362-2587BD2A05E8}" type="presParOf" srcId="{306509A1-B92B-44D3-AB71-36923091D6E2}" destId="{7E412996-028C-4827-9063-E4AE0EE98748}" srcOrd="4" destOrd="0" presId="urn:microsoft.com/office/officeart/2018/2/layout/IconVerticalSolidList"/>
    <dgm:cxn modelId="{492B76C9-1D28-48FC-BA0A-704C5A37A24C}" type="presParOf" srcId="{7E412996-028C-4827-9063-E4AE0EE98748}" destId="{9FE669AE-AC73-456C-9E9D-2863F2028E2B}" srcOrd="0" destOrd="0" presId="urn:microsoft.com/office/officeart/2018/2/layout/IconVerticalSolidList"/>
    <dgm:cxn modelId="{E31E2D6B-8B5F-4AD2-89C2-4876053F54DC}" type="presParOf" srcId="{7E412996-028C-4827-9063-E4AE0EE98748}" destId="{1A245A49-E8AA-4A36-BAEA-87333B8AB13E}" srcOrd="1" destOrd="0" presId="urn:microsoft.com/office/officeart/2018/2/layout/IconVerticalSolidList"/>
    <dgm:cxn modelId="{A311D5F8-98DC-4411-91B0-A667A6119891}" type="presParOf" srcId="{7E412996-028C-4827-9063-E4AE0EE98748}" destId="{74001898-D1CA-4294-81C1-55100C203615}" srcOrd="2" destOrd="0" presId="urn:microsoft.com/office/officeart/2018/2/layout/IconVerticalSolidList"/>
    <dgm:cxn modelId="{3B140145-FA14-45DD-9100-4F672B951255}" type="presParOf" srcId="{7E412996-028C-4827-9063-E4AE0EE98748}" destId="{6EAE6FF3-E404-4AFF-922D-79FC63B20153}" srcOrd="3" destOrd="0" presId="urn:microsoft.com/office/officeart/2018/2/layout/IconVerticalSolidList"/>
    <dgm:cxn modelId="{02DEB143-D6F9-4959-AC7D-FDF14191DAF2}" type="presParOf" srcId="{306509A1-B92B-44D3-AB71-36923091D6E2}" destId="{E2CFACB3-9F32-45E9-A73F-568A59746DC7}" srcOrd="5" destOrd="0" presId="urn:microsoft.com/office/officeart/2018/2/layout/IconVerticalSolidList"/>
    <dgm:cxn modelId="{362DF88C-07DC-4CCE-BA23-55F310B13B60}" type="presParOf" srcId="{306509A1-B92B-44D3-AB71-36923091D6E2}" destId="{0901DBE1-998C-4308-AA42-92398CF31BFF}" srcOrd="6" destOrd="0" presId="urn:microsoft.com/office/officeart/2018/2/layout/IconVerticalSolidList"/>
    <dgm:cxn modelId="{E1CFB3B1-BEE7-4321-8002-554474E3C52C}" type="presParOf" srcId="{0901DBE1-998C-4308-AA42-92398CF31BFF}" destId="{2D49E79A-0922-4823-8809-35AF73124E2D}" srcOrd="0" destOrd="0" presId="urn:microsoft.com/office/officeart/2018/2/layout/IconVerticalSolidList"/>
    <dgm:cxn modelId="{177C3979-FF65-4EDF-804F-15FCB3AC3D78}" type="presParOf" srcId="{0901DBE1-998C-4308-AA42-92398CF31BFF}" destId="{B2B59771-237C-4656-AFEF-EFB25F556F0D}" srcOrd="1" destOrd="0" presId="urn:microsoft.com/office/officeart/2018/2/layout/IconVerticalSolidList"/>
    <dgm:cxn modelId="{76C27A65-3309-48EA-888C-26173EC7E010}" type="presParOf" srcId="{0901DBE1-998C-4308-AA42-92398CF31BFF}" destId="{F9150A43-A302-4D99-AD1D-ED1F6D3D3E83}" srcOrd="2" destOrd="0" presId="urn:microsoft.com/office/officeart/2018/2/layout/IconVerticalSolidList"/>
    <dgm:cxn modelId="{27C5A1F1-323B-4407-B616-AE0FB7CC9D06}" type="presParOf" srcId="{0901DBE1-998C-4308-AA42-92398CF31BFF}" destId="{B6E36D94-50CF-4450-A640-C36C5E89DE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03950-F511-4CC2-A657-7D2A71A11173}">
      <dsp:nvSpPr>
        <dsp:cNvPr id="0" name=""/>
        <dsp:cNvSpPr/>
      </dsp:nvSpPr>
      <dsp:spPr>
        <a:xfrm>
          <a:off x="311099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A9B3D-6BEF-46C5-BC23-2C49DDB9E5C7}">
      <dsp:nvSpPr>
        <dsp:cNvPr id="0" name=""/>
        <dsp:cNvSpPr/>
      </dsp:nvSpPr>
      <dsp:spPr>
        <a:xfrm>
          <a:off x="517448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999744-A8D0-4C8D-ADBE-AE3A23530DE6}">
      <dsp:nvSpPr>
        <dsp:cNvPr id="0" name=""/>
        <dsp:cNvSpPr/>
      </dsp:nvSpPr>
      <dsp:spPr>
        <a:xfrm>
          <a:off x="1574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Introduction and Case study context</a:t>
          </a:r>
          <a:endParaRPr lang="en-US" sz="2100" kern="1200"/>
        </a:p>
      </dsp:txBody>
      <dsp:txXfrm>
        <a:off x="1574" y="2056930"/>
        <a:ext cx="1587304" cy="634921"/>
      </dsp:txXfrm>
    </dsp:sp>
    <dsp:sp modelId="{AF0D45C9-3A4B-4297-BF7C-4565C48E3E48}">
      <dsp:nvSpPr>
        <dsp:cNvPr id="0" name=""/>
        <dsp:cNvSpPr/>
      </dsp:nvSpPr>
      <dsp:spPr>
        <a:xfrm>
          <a:off x="2176182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17CA77-9906-4F18-AE3D-029D799D6C16}">
      <dsp:nvSpPr>
        <dsp:cNvPr id="0" name=""/>
        <dsp:cNvSpPr/>
      </dsp:nvSpPr>
      <dsp:spPr>
        <a:xfrm>
          <a:off x="2382531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27A0F1-939C-456F-B8FA-7589339D6F38}">
      <dsp:nvSpPr>
        <dsp:cNvPr id="0" name=""/>
        <dsp:cNvSpPr/>
      </dsp:nvSpPr>
      <dsp:spPr>
        <a:xfrm>
          <a:off x="1866657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Evaluate Productivity tools</a:t>
          </a:r>
          <a:endParaRPr lang="en-US" sz="2100" kern="1200" dirty="0"/>
        </a:p>
      </dsp:txBody>
      <dsp:txXfrm>
        <a:off x="1866657" y="2056930"/>
        <a:ext cx="1587304" cy="634921"/>
      </dsp:txXfrm>
    </dsp:sp>
    <dsp:sp modelId="{4D7AA5B1-F49C-48EB-8FC9-F6C031AD2F2F}">
      <dsp:nvSpPr>
        <dsp:cNvPr id="0" name=""/>
        <dsp:cNvSpPr/>
      </dsp:nvSpPr>
      <dsp:spPr>
        <a:xfrm>
          <a:off x="4041265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6A0B72-DEDB-4B8A-856B-E54A84283108}">
      <dsp:nvSpPr>
        <dsp:cNvPr id="0" name=""/>
        <dsp:cNvSpPr/>
      </dsp:nvSpPr>
      <dsp:spPr>
        <a:xfrm>
          <a:off x="4247614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2DFAE-4A53-4CB3-8E29-2D76546D4FD0}">
      <dsp:nvSpPr>
        <dsp:cNvPr id="0" name=""/>
        <dsp:cNvSpPr/>
      </dsp:nvSpPr>
      <dsp:spPr>
        <a:xfrm>
          <a:off x="3731740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Evaluate Co0mmunication Tools</a:t>
          </a:r>
          <a:endParaRPr lang="en-US" sz="2100" kern="1200"/>
        </a:p>
      </dsp:txBody>
      <dsp:txXfrm>
        <a:off x="3731740" y="2056930"/>
        <a:ext cx="1587304" cy="634921"/>
      </dsp:txXfrm>
    </dsp:sp>
    <dsp:sp modelId="{893B2F60-AF5B-4A40-8060-B938A9FD92E8}">
      <dsp:nvSpPr>
        <dsp:cNvPr id="0" name=""/>
        <dsp:cNvSpPr/>
      </dsp:nvSpPr>
      <dsp:spPr>
        <a:xfrm>
          <a:off x="5906348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C88CEE-9028-4A4A-94B7-58266FB44109}">
      <dsp:nvSpPr>
        <dsp:cNvPr id="0" name=""/>
        <dsp:cNvSpPr/>
      </dsp:nvSpPr>
      <dsp:spPr>
        <a:xfrm>
          <a:off x="6112697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6EB5C-58FB-4300-82A8-E85AE6DD79FD}">
      <dsp:nvSpPr>
        <dsp:cNvPr id="0" name=""/>
        <dsp:cNvSpPr/>
      </dsp:nvSpPr>
      <dsp:spPr>
        <a:xfrm>
          <a:off x="5596823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Design digital safety action plan</a:t>
          </a:r>
          <a:endParaRPr lang="en-US" sz="2100" kern="1200"/>
        </a:p>
      </dsp:txBody>
      <dsp:txXfrm>
        <a:off x="5596823" y="2056930"/>
        <a:ext cx="1587304" cy="634921"/>
      </dsp:txXfrm>
    </dsp:sp>
    <dsp:sp modelId="{7DABABCD-4B27-4EA7-A16E-9E54B481E028}">
      <dsp:nvSpPr>
        <dsp:cNvPr id="0" name=""/>
        <dsp:cNvSpPr/>
      </dsp:nvSpPr>
      <dsp:spPr>
        <a:xfrm>
          <a:off x="7771431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02D758-35FD-47D8-8237-51DE92127A1E}">
      <dsp:nvSpPr>
        <dsp:cNvPr id="0" name=""/>
        <dsp:cNvSpPr/>
      </dsp:nvSpPr>
      <dsp:spPr>
        <a:xfrm>
          <a:off x="7977780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AC583-1085-4FEC-B533-8D6F20295656}">
      <dsp:nvSpPr>
        <dsp:cNvPr id="0" name=""/>
        <dsp:cNvSpPr/>
      </dsp:nvSpPr>
      <dsp:spPr>
        <a:xfrm>
          <a:off x="7461906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Conclusion</a:t>
          </a:r>
          <a:endParaRPr lang="en-US" sz="2100" kern="1200"/>
        </a:p>
      </dsp:txBody>
      <dsp:txXfrm>
        <a:off x="7461906" y="2056930"/>
        <a:ext cx="1587304" cy="634921"/>
      </dsp:txXfrm>
    </dsp:sp>
    <dsp:sp modelId="{F2461963-491D-4A4A-83C9-FC3C87A5D348}">
      <dsp:nvSpPr>
        <dsp:cNvPr id="0" name=""/>
        <dsp:cNvSpPr/>
      </dsp:nvSpPr>
      <dsp:spPr>
        <a:xfrm>
          <a:off x="9636514" y="787087"/>
          <a:ext cx="968255" cy="96825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B75B19-DF49-4B00-9462-30702CEFCA01}">
      <dsp:nvSpPr>
        <dsp:cNvPr id="0" name=""/>
        <dsp:cNvSpPr/>
      </dsp:nvSpPr>
      <dsp:spPr>
        <a:xfrm>
          <a:off x="9842863" y="993436"/>
          <a:ext cx="555556" cy="555556"/>
        </a:xfrm>
        <a:prstGeom prst="rect">
          <a:avLst/>
        </a:prstGeom>
        <a:blipFill>
          <a:blip xmlns:r="http://schemas.openxmlformats.org/officeDocument/2006/relationships" r:embed="rId1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09E4C-7B0C-44C0-9EB8-0A04EEB6021A}">
      <dsp:nvSpPr>
        <dsp:cNvPr id="0" name=""/>
        <dsp:cNvSpPr/>
      </dsp:nvSpPr>
      <dsp:spPr>
        <a:xfrm>
          <a:off x="9326989" y="2056930"/>
          <a:ext cx="1587304" cy="634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References</a:t>
          </a:r>
          <a:endParaRPr lang="en-US" sz="2100" kern="1200"/>
        </a:p>
      </dsp:txBody>
      <dsp:txXfrm>
        <a:off x="9326989" y="2056930"/>
        <a:ext cx="1587304" cy="6349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0656D-2454-4030-8D90-C20F3D5B5C7E}">
      <dsp:nvSpPr>
        <dsp:cNvPr id="0" name=""/>
        <dsp:cNvSpPr/>
      </dsp:nvSpPr>
      <dsp:spPr>
        <a:xfrm>
          <a:off x="82613" y="57277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2F2A20-F68F-4442-A283-5053FAC41040}">
      <dsp:nvSpPr>
        <dsp:cNvPr id="0" name=""/>
        <dsp:cNvSpPr/>
      </dsp:nvSpPr>
      <dsp:spPr>
        <a:xfrm>
          <a:off x="271034" y="245699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3CA4A5-EF96-4C21-882C-B67BF53F2D03}">
      <dsp:nvSpPr>
        <dsp:cNvPr id="0" name=""/>
        <dsp:cNvSpPr/>
      </dsp:nvSpPr>
      <dsp:spPr>
        <a:xfrm>
          <a:off x="1172126" y="5727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Empowered Training</a:t>
          </a:r>
          <a:endParaRPr lang="en-US" sz="1900" kern="1200"/>
        </a:p>
      </dsp:txBody>
      <dsp:txXfrm>
        <a:off x="1172126" y="57277"/>
        <a:ext cx="2114937" cy="897246"/>
      </dsp:txXfrm>
    </dsp:sp>
    <dsp:sp modelId="{1EC17FDF-E133-4E84-852E-E9F2347B4EEB}">
      <dsp:nvSpPr>
        <dsp:cNvPr id="0" name=""/>
        <dsp:cNvSpPr/>
      </dsp:nvSpPr>
      <dsp:spPr>
        <a:xfrm>
          <a:off x="3655575" y="57277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5EE775-9634-4DC5-BD1E-792594EA8A36}">
      <dsp:nvSpPr>
        <dsp:cNvPr id="0" name=""/>
        <dsp:cNvSpPr/>
      </dsp:nvSpPr>
      <dsp:spPr>
        <a:xfrm>
          <a:off x="3843996" y="245699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F6C9C9-A2C6-48DA-A459-3F6D15422742}">
      <dsp:nvSpPr>
        <dsp:cNvPr id="0" name=""/>
        <dsp:cNvSpPr/>
      </dsp:nvSpPr>
      <dsp:spPr>
        <a:xfrm>
          <a:off x="4745088" y="5727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PowerPoint standardises knowledge</a:t>
          </a:r>
          <a:endParaRPr lang="en-US" sz="1900" kern="1200"/>
        </a:p>
      </dsp:txBody>
      <dsp:txXfrm>
        <a:off x="4745088" y="57277"/>
        <a:ext cx="2114937" cy="897246"/>
      </dsp:txXfrm>
    </dsp:sp>
    <dsp:sp modelId="{21665970-A762-478F-9C76-769D26C232BE}">
      <dsp:nvSpPr>
        <dsp:cNvPr id="0" name=""/>
        <dsp:cNvSpPr/>
      </dsp:nvSpPr>
      <dsp:spPr>
        <a:xfrm>
          <a:off x="7228536" y="57277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23DBB-FD99-4E32-BCFE-72C30E26E34D}">
      <dsp:nvSpPr>
        <dsp:cNvPr id="0" name=""/>
        <dsp:cNvSpPr/>
      </dsp:nvSpPr>
      <dsp:spPr>
        <a:xfrm>
          <a:off x="7416958" y="245699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200054-37EE-496B-AECC-2A57ACFD6A21}">
      <dsp:nvSpPr>
        <dsp:cNvPr id="0" name=""/>
        <dsp:cNvSpPr/>
      </dsp:nvSpPr>
      <dsp:spPr>
        <a:xfrm>
          <a:off x="8318049" y="5727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Elevates care plan comprehension</a:t>
          </a:r>
          <a:endParaRPr lang="en-US" sz="1900" kern="1200"/>
        </a:p>
      </dsp:txBody>
      <dsp:txXfrm>
        <a:off x="8318049" y="57277"/>
        <a:ext cx="2114937" cy="897246"/>
      </dsp:txXfrm>
    </dsp:sp>
    <dsp:sp modelId="{C6E7DF4C-8EBE-4C19-8AE3-C574424FF4AA}">
      <dsp:nvSpPr>
        <dsp:cNvPr id="0" name=""/>
        <dsp:cNvSpPr/>
      </dsp:nvSpPr>
      <dsp:spPr>
        <a:xfrm>
          <a:off x="82613" y="1677357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A948D9-88F4-4126-9BC1-ACA35BE7469F}">
      <dsp:nvSpPr>
        <dsp:cNvPr id="0" name=""/>
        <dsp:cNvSpPr/>
      </dsp:nvSpPr>
      <dsp:spPr>
        <a:xfrm>
          <a:off x="271034" y="1865778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AAC4A-B934-4ED9-9468-1C4A1D8C64C9}">
      <dsp:nvSpPr>
        <dsp:cNvPr id="0" name=""/>
        <dsp:cNvSpPr/>
      </dsp:nvSpPr>
      <dsp:spPr>
        <a:xfrm>
          <a:off x="1172126" y="167735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Connected Teams</a:t>
          </a:r>
          <a:endParaRPr lang="en-US" sz="1900" kern="1200"/>
        </a:p>
      </dsp:txBody>
      <dsp:txXfrm>
        <a:off x="1172126" y="1677357"/>
        <a:ext cx="2114937" cy="897246"/>
      </dsp:txXfrm>
    </dsp:sp>
    <dsp:sp modelId="{D05E13B0-7A04-4A57-B6B5-7EBC225ADF51}">
      <dsp:nvSpPr>
        <dsp:cNvPr id="0" name=""/>
        <dsp:cNvSpPr/>
      </dsp:nvSpPr>
      <dsp:spPr>
        <a:xfrm>
          <a:off x="3655575" y="1677357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8CA6E-2E6C-4D98-A443-549B1C4EED55}">
      <dsp:nvSpPr>
        <dsp:cNvPr id="0" name=""/>
        <dsp:cNvSpPr/>
      </dsp:nvSpPr>
      <dsp:spPr>
        <a:xfrm>
          <a:off x="3843996" y="1865778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25328-25D7-427F-85D3-E718889A003A}">
      <dsp:nvSpPr>
        <dsp:cNvPr id="0" name=""/>
        <dsp:cNvSpPr/>
      </dsp:nvSpPr>
      <dsp:spPr>
        <a:xfrm>
          <a:off x="4745088" y="167735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Outlook bridges the gap between central coordination and mobile carers</a:t>
          </a:r>
          <a:endParaRPr lang="en-US" sz="1900" kern="1200"/>
        </a:p>
      </dsp:txBody>
      <dsp:txXfrm>
        <a:off x="4745088" y="1677357"/>
        <a:ext cx="2114937" cy="897246"/>
      </dsp:txXfrm>
    </dsp:sp>
    <dsp:sp modelId="{403FDB74-3C0B-4B0B-9BB4-F8479FD54CB7}">
      <dsp:nvSpPr>
        <dsp:cNvPr id="0" name=""/>
        <dsp:cNvSpPr/>
      </dsp:nvSpPr>
      <dsp:spPr>
        <a:xfrm>
          <a:off x="7228536" y="1677357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822CE-9101-47BD-A036-BBB1C8654CC0}">
      <dsp:nvSpPr>
        <dsp:cNvPr id="0" name=""/>
        <dsp:cNvSpPr/>
      </dsp:nvSpPr>
      <dsp:spPr>
        <a:xfrm>
          <a:off x="7416958" y="1865778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CFA3F-B357-43C6-A5F1-87395EC473E0}">
      <dsp:nvSpPr>
        <dsp:cNvPr id="0" name=""/>
        <dsp:cNvSpPr/>
      </dsp:nvSpPr>
      <dsp:spPr>
        <a:xfrm>
          <a:off x="8318049" y="1677357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Uncompromising Security</a:t>
          </a:r>
          <a:endParaRPr lang="en-US" sz="1900" kern="1200"/>
        </a:p>
      </dsp:txBody>
      <dsp:txXfrm>
        <a:off x="8318049" y="1677357"/>
        <a:ext cx="2114937" cy="897246"/>
      </dsp:txXfrm>
    </dsp:sp>
    <dsp:sp modelId="{D6991940-7633-4DB1-B95B-115B6E820857}">
      <dsp:nvSpPr>
        <dsp:cNvPr id="0" name=""/>
        <dsp:cNvSpPr/>
      </dsp:nvSpPr>
      <dsp:spPr>
        <a:xfrm>
          <a:off x="82613" y="329743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3E1552-C01A-46B8-967A-D965E1C2C0AE}">
      <dsp:nvSpPr>
        <dsp:cNvPr id="0" name=""/>
        <dsp:cNvSpPr/>
      </dsp:nvSpPr>
      <dsp:spPr>
        <a:xfrm>
          <a:off x="271034" y="3485857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487943-A470-4488-B668-0F47158E3B86}">
      <dsp:nvSpPr>
        <dsp:cNvPr id="0" name=""/>
        <dsp:cNvSpPr/>
      </dsp:nvSpPr>
      <dsp:spPr>
        <a:xfrm>
          <a:off x="1172126" y="329743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Action Plan ensures compliance</a:t>
          </a:r>
          <a:endParaRPr lang="en-US" sz="1900" kern="1200"/>
        </a:p>
      </dsp:txBody>
      <dsp:txXfrm>
        <a:off x="1172126" y="3297436"/>
        <a:ext cx="2114937" cy="897246"/>
      </dsp:txXfrm>
    </dsp:sp>
    <dsp:sp modelId="{7E78F288-28D1-447D-95D5-9519AB3BDE8F}">
      <dsp:nvSpPr>
        <dsp:cNvPr id="0" name=""/>
        <dsp:cNvSpPr/>
      </dsp:nvSpPr>
      <dsp:spPr>
        <a:xfrm>
          <a:off x="3655575" y="3297436"/>
          <a:ext cx="897246" cy="8972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E39F04-5D4F-45F7-A327-155277B42543}">
      <dsp:nvSpPr>
        <dsp:cNvPr id="0" name=""/>
        <dsp:cNvSpPr/>
      </dsp:nvSpPr>
      <dsp:spPr>
        <a:xfrm>
          <a:off x="3843996" y="3485857"/>
          <a:ext cx="520402" cy="520402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48E882-D9F7-44CA-B414-5141DDD2F3A2}">
      <dsp:nvSpPr>
        <dsp:cNvPr id="0" name=""/>
        <dsp:cNvSpPr/>
      </dsp:nvSpPr>
      <dsp:spPr>
        <a:xfrm>
          <a:off x="4745088" y="329743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vulnerable patients</a:t>
          </a:r>
          <a:endParaRPr lang="en-US" sz="1900" kern="1200"/>
        </a:p>
      </dsp:txBody>
      <dsp:txXfrm>
        <a:off x="4745088" y="3297436"/>
        <a:ext cx="2114937" cy="8972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6322A5-E77F-4ABA-BB03-8736B010B766}">
      <dsp:nvSpPr>
        <dsp:cNvPr id="0" name=""/>
        <dsp:cNvSpPr/>
      </dsp:nvSpPr>
      <dsp:spPr>
        <a:xfrm>
          <a:off x="0" y="1764"/>
          <a:ext cx="10515600" cy="8944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2EF4C-CA3A-4C68-853A-30BF0EC9DA2F}">
      <dsp:nvSpPr>
        <dsp:cNvPr id="0" name=""/>
        <dsp:cNvSpPr/>
      </dsp:nvSpPr>
      <dsp:spPr>
        <a:xfrm>
          <a:off x="270557" y="203006"/>
          <a:ext cx="491923" cy="4919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A2B7E6-0FC6-4297-AFBA-213AAFB2C37C}">
      <dsp:nvSpPr>
        <dsp:cNvPr id="0" name=""/>
        <dsp:cNvSpPr/>
      </dsp:nvSpPr>
      <dsp:spPr>
        <a:xfrm>
          <a:off x="1033039" y="1764"/>
          <a:ext cx="9482560" cy="894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658" tIns="94658" rIns="94658" bIns="946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Chen, L. (2024) ‘Evaluating digital literacy in social care settings’, </a:t>
          </a:r>
          <a:r>
            <a:rPr lang="en-GB" sz="2200" i="1" kern="1200"/>
            <a:t>Journal of Health Informatics</a:t>
          </a:r>
          <a:r>
            <a:rPr lang="en-GB" sz="2200" kern="1200"/>
            <a:t>, 12(3), pp. 45–60.</a:t>
          </a:r>
          <a:endParaRPr lang="en-US" sz="2200" kern="1200"/>
        </a:p>
      </dsp:txBody>
      <dsp:txXfrm>
        <a:off x="1033039" y="1764"/>
        <a:ext cx="9482560" cy="894406"/>
      </dsp:txXfrm>
    </dsp:sp>
    <dsp:sp modelId="{7BCF1497-2718-4EE1-BB10-C39E1BF572D1}">
      <dsp:nvSpPr>
        <dsp:cNvPr id="0" name=""/>
        <dsp:cNvSpPr/>
      </dsp:nvSpPr>
      <dsp:spPr>
        <a:xfrm>
          <a:off x="0" y="1119772"/>
          <a:ext cx="10515600" cy="8944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2619D6-9974-416A-9F55-36DFB9EB23CA}">
      <dsp:nvSpPr>
        <dsp:cNvPr id="0" name=""/>
        <dsp:cNvSpPr/>
      </dsp:nvSpPr>
      <dsp:spPr>
        <a:xfrm>
          <a:off x="270557" y="1321014"/>
          <a:ext cx="491923" cy="4919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2F3A0-DCEA-4681-8305-69DCF943A7F4}">
      <dsp:nvSpPr>
        <dsp:cNvPr id="0" name=""/>
        <dsp:cNvSpPr/>
      </dsp:nvSpPr>
      <dsp:spPr>
        <a:xfrm>
          <a:off x="1033039" y="1119772"/>
          <a:ext cx="9482560" cy="894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658" tIns="94658" rIns="94658" bIns="946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Microsoft (2023) </a:t>
          </a:r>
          <a:r>
            <a:rPr lang="en-GB" sz="2200" i="1" kern="1200"/>
            <a:t>Microsoft 365 for Healthcare Administrators</a:t>
          </a:r>
          <a:r>
            <a:rPr lang="en-GB" sz="2200" kern="1200"/>
            <a:t>. London: Tech Press.</a:t>
          </a:r>
          <a:endParaRPr lang="en-US" sz="2200" kern="1200"/>
        </a:p>
      </dsp:txBody>
      <dsp:txXfrm>
        <a:off x="1033039" y="1119772"/>
        <a:ext cx="9482560" cy="894406"/>
      </dsp:txXfrm>
    </dsp:sp>
    <dsp:sp modelId="{9FE669AE-AC73-456C-9E9D-2863F2028E2B}">
      <dsp:nvSpPr>
        <dsp:cNvPr id="0" name=""/>
        <dsp:cNvSpPr/>
      </dsp:nvSpPr>
      <dsp:spPr>
        <a:xfrm>
          <a:off x="0" y="2237780"/>
          <a:ext cx="10515600" cy="8944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45A49-E8AA-4A36-BAEA-87333B8AB13E}">
      <dsp:nvSpPr>
        <dsp:cNvPr id="0" name=""/>
        <dsp:cNvSpPr/>
      </dsp:nvSpPr>
      <dsp:spPr>
        <a:xfrm>
          <a:off x="270557" y="2439022"/>
          <a:ext cx="491923" cy="4919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AE6FF3-E404-4AFF-922D-79FC63B20153}">
      <dsp:nvSpPr>
        <dsp:cNvPr id="0" name=""/>
        <dsp:cNvSpPr/>
      </dsp:nvSpPr>
      <dsp:spPr>
        <a:xfrm>
          <a:off x="1033039" y="2237780"/>
          <a:ext cx="9482560" cy="894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658" tIns="94658" rIns="94658" bIns="946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Patel, S. (2025) ‘Overcoming communication barriers in distributed nursing teams’, </a:t>
          </a:r>
          <a:r>
            <a:rPr lang="en-GB" sz="2200" i="1" kern="1200"/>
            <a:t>Community Care Review</a:t>
          </a:r>
          <a:r>
            <a:rPr lang="en-GB" sz="2200" kern="1200"/>
            <a:t>, 8(1), pp. 12–18.</a:t>
          </a:r>
          <a:endParaRPr lang="en-US" sz="2200" kern="1200"/>
        </a:p>
      </dsp:txBody>
      <dsp:txXfrm>
        <a:off x="1033039" y="2237780"/>
        <a:ext cx="9482560" cy="894406"/>
      </dsp:txXfrm>
    </dsp:sp>
    <dsp:sp modelId="{2D49E79A-0922-4823-8809-35AF73124E2D}">
      <dsp:nvSpPr>
        <dsp:cNvPr id="0" name=""/>
        <dsp:cNvSpPr/>
      </dsp:nvSpPr>
      <dsp:spPr>
        <a:xfrm>
          <a:off x="0" y="3355788"/>
          <a:ext cx="10515600" cy="89440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B59771-237C-4656-AFEF-EFB25F556F0D}">
      <dsp:nvSpPr>
        <dsp:cNvPr id="0" name=""/>
        <dsp:cNvSpPr/>
      </dsp:nvSpPr>
      <dsp:spPr>
        <a:xfrm>
          <a:off x="270557" y="3557030"/>
          <a:ext cx="491923" cy="49192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E36D94-50CF-4450-A640-C36C5E89DE15}">
      <dsp:nvSpPr>
        <dsp:cNvPr id="0" name=""/>
        <dsp:cNvSpPr/>
      </dsp:nvSpPr>
      <dsp:spPr>
        <a:xfrm>
          <a:off x="1033039" y="3355788"/>
          <a:ext cx="9482560" cy="894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658" tIns="94658" rIns="94658" bIns="94658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Williams, R. (2024) ‘GDPR and data protection action plans for community care agencies’, </a:t>
          </a:r>
          <a:r>
            <a:rPr lang="en-GB" sz="2200" i="1" kern="1200"/>
            <a:t>Health Security Journal</a:t>
          </a:r>
          <a:r>
            <a:rPr lang="en-GB" sz="2200" kern="1200"/>
            <a:t>, 19(4), pp. 112–125.</a:t>
          </a:r>
          <a:endParaRPr lang="en-US" sz="2200" kern="1200"/>
        </a:p>
      </dsp:txBody>
      <dsp:txXfrm>
        <a:off x="1033039" y="3355788"/>
        <a:ext cx="9482560" cy="894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43260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8392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673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274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013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607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253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134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308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4185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850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40" r:id="rId7"/>
    <p:sldLayoutId id="2147483741" r:id="rId8"/>
    <p:sldLayoutId id="2147483742" r:id="rId9"/>
    <p:sldLayoutId id="2147483743" r:id="rId10"/>
    <p:sldLayoutId id="214748374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01CF316-27D6-B951-9DD6-0D9D2A3FB9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6168" r="-1" b="7567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546C73-B013-26D7-5757-1BB2A19E5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6800"/>
              <a:t>Digital Skills and Research Method</a:t>
            </a:r>
            <a:br>
              <a:rPr lang="en-GB" sz="6800"/>
            </a:br>
            <a:r>
              <a:rPr lang="en-GB" sz="6800"/>
              <a:t>LCHS4007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03488E-47D5-C451-C445-7AB481D49C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2500" dirty="0"/>
              <a:t>Assessment 1: Group Presentation 3</a:t>
            </a:r>
          </a:p>
          <a:p>
            <a:pPr algn="ctr">
              <a:lnSpc>
                <a:spcPct val="100000"/>
              </a:lnSpc>
            </a:pPr>
            <a:r>
              <a:rPr lang="en-GB" sz="2500" dirty="0"/>
              <a:t>Programme: Certificate of Higher Education in Health and Social Care</a:t>
            </a:r>
          </a:p>
          <a:p>
            <a:pPr algn="ctr">
              <a:lnSpc>
                <a:spcPct val="100000"/>
              </a:lnSpc>
            </a:pPr>
            <a:r>
              <a:rPr lang="en-GB" sz="2500" dirty="0"/>
              <a:t>Lecturer name: Kwame Assa-Agyei</a:t>
            </a:r>
          </a:p>
        </p:txBody>
      </p:sp>
      <p:sp>
        <p:nvSpPr>
          <p:cNvPr id="30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251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F4AE179-A75B-4007-B5FA-8139ACF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8969" y="1168517"/>
            <a:ext cx="4889565" cy="4424065"/>
          </a:xfrm>
          <a:custGeom>
            <a:avLst/>
            <a:gdLst>
              <a:gd name="connsiteX0" fmla="*/ 2612540 w 5531319"/>
              <a:gd name="connsiteY0" fmla="*/ 836 h 4424065"/>
              <a:gd name="connsiteX1" fmla="*/ 2946310 w 5531319"/>
              <a:gd name="connsiteY1" fmla="*/ 35548 h 4424065"/>
              <a:gd name="connsiteX2" fmla="*/ 3961099 w 5531319"/>
              <a:gd name="connsiteY2" fmla="*/ 303581 h 4424065"/>
              <a:gd name="connsiteX3" fmla="*/ 4854587 w 5531319"/>
              <a:gd name="connsiteY3" fmla="*/ 764502 h 4424065"/>
              <a:gd name="connsiteX4" fmla="*/ 5377812 w 5531319"/>
              <a:gd name="connsiteY4" fmla="*/ 1339732 h 4424065"/>
              <a:gd name="connsiteX5" fmla="*/ 5526197 w 5531319"/>
              <a:gd name="connsiteY5" fmla="*/ 1825829 h 4424065"/>
              <a:gd name="connsiteX6" fmla="*/ 5510557 w 5531319"/>
              <a:gd name="connsiteY6" fmla="*/ 2199398 h 4424065"/>
              <a:gd name="connsiteX7" fmla="*/ 5509795 w 5531319"/>
              <a:gd name="connsiteY7" fmla="*/ 2402839 h 4424065"/>
              <a:gd name="connsiteX8" fmla="*/ 5323519 w 5531319"/>
              <a:gd name="connsiteY8" fmla="*/ 3144890 h 4424065"/>
              <a:gd name="connsiteX9" fmla="*/ 4853061 w 5531319"/>
              <a:gd name="connsiteY9" fmla="*/ 3612932 h 4424065"/>
              <a:gd name="connsiteX10" fmla="*/ 4316358 w 5531319"/>
              <a:gd name="connsiteY10" fmla="*/ 3982940 h 4424065"/>
              <a:gd name="connsiteX11" fmla="*/ 3352556 w 5531319"/>
              <a:gd name="connsiteY11" fmla="*/ 4386771 h 4424065"/>
              <a:gd name="connsiteX12" fmla="*/ 2770206 w 5531319"/>
              <a:gd name="connsiteY12" fmla="*/ 4412201 h 4424065"/>
              <a:gd name="connsiteX13" fmla="*/ 2514888 w 5531319"/>
              <a:gd name="connsiteY13" fmla="*/ 4393637 h 4424065"/>
              <a:gd name="connsiteX14" fmla="*/ 1903166 w 5531319"/>
              <a:gd name="connsiteY14" fmla="*/ 4263562 h 4424065"/>
              <a:gd name="connsiteX15" fmla="*/ 948392 w 5531319"/>
              <a:gd name="connsiteY15" fmla="*/ 3794249 h 4424065"/>
              <a:gd name="connsiteX16" fmla="*/ 223633 w 5531319"/>
              <a:gd name="connsiteY16" fmla="*/ 2975526 h 4424065"/>
              <a:gd name="connsiteX17" fmla="*/ 39519 w 5531319"/>
              <a:gd name="connsiteY17" fmla="*/ 2401695 h 4424065"/>
              <a:gd name="connsiteX18" fmla="*/ 16251 w 5531319"/>
              <a:gd name="connsiteY18" fmla="*/ 2300991 h 4424065"/>
              <a:gd name="connsiteX19" fmla="*/ 11800 w 5531319"/>
              <a:gd name="connsiteY19" fmla="*/ 2053556 h 4424065"/>
              <a:gd name="connsiteX20" fmla="*/ 812849 w 5531319"/>
              <a:gd name="connsiteY20" fmla="*/ 651084 h 4424065"/>
              <a:gd name="connsiteX21" fmla="*/ 2066809 w 5531319"/>
              <a:gd name="connsiteY21" fmla="*/ 52586 h 4424065"/>
              <a:gd name="connsiteX22" fmla="*/ 2332045 w 5531319"/>
              <a:gd name="connsiteY22" fmla="*/ 14441 h 4424065"/>
              <a:gd name="connsiteX23" fmla="*/ 2612540 w 5531319"/>
              <a:gd name="connsiteY23" fmla="*/ 836 h 4424065"/>
              <a:gd name="connsiteX24" fmla="*/ 5468597 w 5531319"/>
              <a:gd name="connsiteY24" fmla="*/ 2088522 h 4424065"/>
              <a:gd name="connsiteX25" fmla="*/ 5471140 w 5531319"/>
              <a:gd name="connsiteY25" fmla="*/ 1826083 h 4424065"/>
              <a:gd name="connsiteX26" fmla="*/ 5327079 w 5531319"/>
              <a:gd name="connsiteY26" fmla="*/ 1361348 h 4424065"/>
              <a:gd name="connsiteX27" fmla="*/ 4833353 w 5531319"/>
              <a:gd name="connsiteY27" fmla="*/ 816507 h 4424065"/>
              <a:gd name="connsiteX28" fmla="*/ 4063456 w 5531319"/>
              <a:gd name="connsiteY28" fmla="*/ 400724 h 4424065"/>
              <a:gd name="connsiteX29" fmla="*/ 3972543 w 5531319"/>
              <a:gd name="connsiteY29" fmla="*/ 365631 h 4424065"/>
              <a:gd name="connsiteX30" fmla="*/ 3885571 w 5531319"/>
              <a:gd name="connsiteY30" fmla="*/ 334733 h 4424065"/>
              <a:gd name="connsiteX31" fmla="*/ 4355012 w 5531319"/>
              <a:gd name="connsiteY31" fmla="*/ 579880 h 4424065"/>
              <a:gd name="connsiteX32" fmla="*/ 5144618 w 5531319"/>
              <a:gd name="connsiteY32" fmla="*/ 1290779 h 4424065"/>
              <a:gd name="connsiteX33" fmla="*/ 5468597 w 5531319"/>
              <a:gd name="connsiteY33" fmla="*/ 2088522 h 4424065"/>
              <a:gd name="connsiteX34" fmla="*/ 2219771 w 5531319"/>
              <a:gd name="connsiteY34" fmla="*/ 85645 h 4424065"/>
              <a:gd name="connsiteX35" fmla="*/ 2181626 w 5531319"/>
              <a:gd name="connsiteY35" fmla="*/ 89333 h 4424065"/>
              <a:gd name="connsiteX36" fmla="*/ 1462971 w 5531319"/>
              <a:gd name="connsiteY36" fmla="*/ 303073 h 4424065"/>
              <a:gd name="connsiteX37" fmla="*/ 308697 w 5531319"/>
              <a:gd name="connsiteY37" fmla="*/ 1338461 h 4424065"/>
              <a:gd name="connsiteX38" fmla="*/ 65839 w 5531319"/>
              <a:gd name="connsiteY38" fmla="*/ 2064364 h 4424065"/>
              <a:gd name="connsiteX39" fmla="*/ 82114 w 5531319"/>
              <a:gd name="connsiteY39" fmla="*/ 2022150 h 4424065"/>
              <a:gd name="connsiteX40" fmla="*/ 423260 w 5531319"/>
              <a:gd name="connsiteY40" fmla="*/ 1282260 h 4424065"/>
              <a:gd name="connsiteX41" fmla="*/ 1231811 w 5531319"/>
              <a:gd name="connsiteY41" fmla="*/ 454001 h 4424065"/>
              <a:gd name="connsiteX42" fmla="*/ 2219771 w 5531319"/>
              <a:gd name="connsiteY42" fmla="*/ 85645 h 4424065"/>
              <a:gd name="connsiteX43" fmla="*/ 2855524 w 5531319"/>
              <a:gd name="connsiteY43" fmla="*/ 4364392 h 4424065"/>
              <a:gd name="connsiteX44" fmla="*/ 4292327 w 5531319"/>
              <a:gd name="connsiteY44" fmla="*/ 3931444 h 4424065"/>
              <a:gd name="connsiteX45" fmla="*/ 2855652 w 5531319"/>
              <a:gd name="connsiteY45" fmla="*/ 4364392 h 4424065"/>
              <a:gd name="connsiteX46" fmla="*/ 3869805 w 5531319"/>
              <a:gd name="connsiteY46" fmla="*/ 330156 h 4424065"/>
              <a:gd name="connsiteX47" fmla="*/ 3865736 w 5531319"/>
              <a:gd name="connsiteY47" fmla="*/ 329520 h 4424065"/>
              <a:gd name="connsiteX48" fmla="*/ 3866499 w 5531319"/>
              <a:gd name="connsiteY48" fmla="*/ 330537 h 4424065"/>
              <a:gd name="connsiteX49" fmla="*/ 4302117 w 5531319"/>
              <a:gd name="connsiteY49" fmla="*/ 3923561 h 4424065"/>
              <a:gd name="connsiteX50" fmla="*/ 4301101 w 5531319"/>
              <a:gd name="connsiteY50" fmla="*/ 3924959 h 4424065"/>
              <a:gd name="connsiteX51" fmla="*/ 4302880 w 5531319"/>
              <a:gd name="connsiteY51" fmla="*/ 3924959 h 4424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5531319" h="4424065">
                <a:moveTo>
                  <a:pt x="2612540" y="836"/>
                </a:moveTo>
                <a:cubicBezTo>
                  <a:pt x="2715913" y="-4250"/>
                  <a:pt x="2831239" y="14695"/>
                  <a:pt x="2946310" y="35548"/>
                </a:cubicBezTo>
                <a:cubicBezTo>
                  <a:pt x="3291651" y="98106"/>
                  <a:pt x="3631143" y="182915"/>
                  <a:pt x="3961099" y="303581"/>
                </a:cubicBezTo>
                <a:cubicBezTo>
                  <a:pt x="4278340" y="419543"/>
                  <a:pt x="4581340" y="563350"/>
                  <a:pt x="4854587" y="764502"/>
                </a:cubicBezTo>
                <a:cubicBezTo>
                  <a:pt x="5067437" y="921152"/>
                  <a:pt x="5250407" y="1105521"/>
                  <a:pt x="5377812" y="1339732"/>
                </a:cubicBezTo>
                <a:cubicBezTo>
                  <a:pt x="5459811" y="1489986"/>
                  <a:pt x="5510303" y="1655396"/>
                  <a:pt x="5526197" y="1825829"/>
                </a:cubicBezTo>
                <a:cubicBezTo>
                  <a:pt x="5538276" y="1951327"/>
                  <a:pt x="5527341" y="2074917"/>
                  <a:pt x="5510557" y="2199398"/>
                </a:cubicBezTo>
                <a:cubicBezTo>
                  <a:pt x="5502966" y="2266991"/>
                  <a:pt x="5502712" y="2335195"/>
                  <a:pt x="5509795" y="2402839"/>
                </a:cubicBezTo>
                <a:cubicBezTo>
                  <a:pt x="5534207" y="2664197"/>
                  <a:pt x="5468471" y="2926051"/>
                  <a:pt x="5323519" y="3144890"/>
                </a:cubicBezTo>
                <a:cubicBezTo>
                  <a:pt x="5201339" y="3332234"/>
                  <a:pt x="5041041" y="3491719"/>
                  <a:pt x="4853061" y="3612932"/>
                </a:cubicBezTo>
                <a:cubicBezTo>
                  <a:pt x="4671109" y="3732072"/>
                  <a:pt x="4498565" y="3864563"/>
                  <a:pt x="4316358" y="3982940"/>
                </a:cubicBezTo>
                <a:cubicBezTo>
                  <a:pt x="4019716" y="4175573"/>
                  <a:pt x="3701076" y="4317347"/>
                  <a:pt x="3352556" y="4386771"/>
                </a:cubicBezTo>
                <a:cubicBezTo>
                  <a:pt x="3160953" y="4425590"/>
                  <a:pt x="2964455" y="4434173"/>
                  <a:pt x="2770206" y="4412201"/>
                </a:cubicBezTo>
                <a:cubicBezTo>
                  <a:pt x="2685524" y="4402537"/>
                  <a:pt x="2599952" y="4402410"/>
                  <a:pt x="2514888" y="4393637"/>
                </a:cubicBezTo>
                <a:cubicBezTo>
                  <a:pt x="2307136" y="4370851"/>
                  <a:pt x="2102208" y="4327277"/>
                  <a:pt x="1903166" y="4263562"/>
                </a:cubicBezTo>
                <a:cubicBezTo>
                  <a:pt x="1560622" y="4156119"/>
                  <a:pt x="1238931" y="4006972"/>
                  <a:pt x="948392" y="3794249"/>
                </a:cubicBezTo>
                <a:cubicBezTo>
                  <a:pt x="647553" y="3573897"/>
                  <a:pt x="396812" y="3308660"/>
                  <a:pt x="223633" y="2975526"/>
                </a:cubicBezTo>
                <a:cubicBezTo>
                  <a:pt x="129453" y="2796370"/>
                  <a:pt x="67149" y="2602198"/>
                  <a:pt x="39519" y="2401695"/>
                </a:cubicBezTo>
                <a:cubicBezTo>
                  <a:pt x="34509" y="2367555"/>
                  <a:pt x="26728" y="2333872"/>
                  <a:pt x="16251" y="2300991"/>
                </a:cubicBezTo>
                <a:cubicBezTo>
                  <a:pt x="-9180" y="2218598"/>
                  <a:pt x="-25" y="2135695"/>
                  <a:pt x="11800" y="2053556"/>
                </a:cubicBezTo>
                <a:cubicBezTo>
                  <a:pt x="93685" y="1480615"/>
                  <a:pt x="377867" y="1021983"/>
                  <a:pt x="812849" y="651084"/>
                </a:cubicBezTo>
                <a:cubicBezTo>
                  <a:pt x="1176754" y="340201"/>
                  <a:pt x="1598259" y="146042"/>
                  <a:pt x="2066809" y="52586"/>
                </a:cubicBezTo>
                <a:cubicBezTo>
                  <a:pt x="2154543" y="35039"/>
                  <a:pt x="2243040" y="23087"/>
                  <a:pt x="2332045" y="14441"/>
                </a:cubicBezTo>
                <a:cubicBezTo>
                  <a:pt x="2421051" y="5794"/>
                  <a:pt x="2508912" y="2107"/>
                  <a:pt x="2612540" y="836"/>
                </a:cubicBezTo>
                <a:close/>
                <a:moveTo>
                  <a:pt x="5468597" y="2088522"/>
                </a:moveTo>
                <a:cubicBezTo>
                  <a:pt x="5479329" y="2001424"/>
                  <a:pt x="5480181" y="1913385"/>
                  <a:pt x="5471140" y="1826083"/>
                </a:cubicBezTo>
                <a:cubicBezTo>
                  <a:pt x="5455336" y="1662962"/>
                  <a:pt x="5406306" y="1504799"/>
                  <a:pt x="5327079" y="1361348"/>
                </a:cubicBezTo>
                <a:cubicBezTo>
                  <a:pt x="5206159" y="1140233"/>
                  <a:pt x="5033361" y="965782"/>
                  <a:pt x="4833353" y="816507"/>
                </a:cubicBezTo>
                <a:cubicBezTo>
                  <a:pt x="4597234" y="640276"/>
                  <a:pt x="4336321" y="509438"/>
                  <a:pt x="4063456" y="400724"/>
                </a:cubicBezTo>
                <a:cubicBezTo>
                  <a:pt x="4033359" y="388607"/>
                  <a:pt x="4003059" y="376909"/>
                  <a:pt x="3972543" y="365631"/>
                </a:cubicBezTo>
                <a:cubicBezTo>
                  <a:pt x="3943679" y="354950"/>
                  <a:pt x="3914562" y="345033"/>
                  <a:pt x="3885571" y="334733"/>
                </a:cubicBezTo>
                <a:cubicBezTo>
                  <a:pt x="4046888" y="406840"/>
                  <a:pt x="4203652" y="488713"/>
                  <a:pt x="4355012" y="579880"/>
                </a:cubicBezTo>
                <a:cubicBezTo>
                  <a:pt x="4662081" y="768063"/>
                  <a:pt x="4933802" y="995790"/>
                  <a:pt x="5144618" y="1290779"/>
                </a:cubicBezTo>
                <a:cubicBezTo>
                  <a:pt x="5314364" y="1528042"/>
                  <a:pt x="5426257" y="1789591"/>
                  <a:pt x="5468597" y="2088522"/>
                </a:cubicBezTo>
                <a:close/>
                <a:moveTo>
                  <a:pt x="2219771" y="85645"/>
                </a:moveTo>
                <a:cubicBezTo>
                  <a:pt x="2206942" y="84005"/>
                  <a:pt x="2193909" y="85264"/>
                  <a:pt x="2181626" y="89333"/>
                </a:cubicBezTo>
                <a:cubicBezTo>
                  <a:pt x="1932919" y="125113"/>
                  <a:pt x="1690799" y="197118"/>
                  <a:pt x="1462971" y="303073"/>
                </a:cubicBezTo>
                <a:cubicBezTo>
                  <a:pt x="971788" y="529528"/>
                  <a:pt x="578129" y="865460"/>
                  <a:pt x="308697" y="1338461"/>
                </a:cubicBezTo>
                <a:cubicBezTo>
                  <a:pt x="180224" y="1561852"/>
                  <a:pt x="97652" y="1808638"/>
                  <a:pt x="65839" y="2064364"/>
                </a:cubicBezTo>
                <a:cubicBezTo>
                  <a:pt x="71942" y="2050505"/>
                  <a:pt x="77283" y="2036391"/>
                  <a:pt x="82114" y="2022150"/>
                </a:cubicBezTo>
                <a:cubicBezTo>
                  <a:pt x="170103" y="1763653"/>
                  <a:pt x="279579" y="1515073"/>
                  <a:pt x="423260" y="1282260"/>
                </a:cubicBezTo>
                <a:cubicBezTo>
                  <a:pt x="630769" y="945565"/>
                  <a:pt x="895370" y="664944"/>
                  <a:pt x="1231811" y="454001"/>
                </a:cubicBezTo>
                <a:cubicBezTo>
                  <a:pt x="1535192" y="263783"/>
                  <a:pt x="1866801" y="149729"/>
                  <a:pt x="2219771" y="85645"/>
                </a:cubicBezTo>
                <a:close/>
                <a:moveTo>
                  <a:pt x="2855524" y="4364392"/>
                </a:moveTo>
                <a:cubicBezTo>
                  <a:pt x="3386633" y="4394018"/>
                  <a:pt x="3853530" y="4210158"/>
                  <a:pt x="4292327" y="3931444"/>
                </a:cubicBezTo>
                <a:cubicBezTo>
                  <a:pt x="3830134" y="4131325"/>
                  <a:pt x="3346707" y="4259111"/>
                  <a:pt x="2855652" y="4364392"/>
                </a:cubicBezTo>
                <a:close/>
                <a:moveTo>
                  <a:pt x="3869805" y="330156"/>
                </a:moveTo>
                <a:lnTo>
                  <a:pt x="3865736" y="329520"/>
                </a:lnTo>
                <a:cubicBezTo>
                  <a:pt x="3865736" y="329520"/>
                  <a:pt x="3865736" y="330410"/>
                  <a:pt x="3866499" y="330537"/>
                </a:cubicBezTo>
                <a:close/>
                <a:moveTo>
                  <a:pt x="4302117" y="3923561"/>
                </a:moveTo>
                <a:lnTo>
                  <a:pt x="4301101" y="3924959"/>
                </a:lnTo>
                <a:lnTo>
                  <a:pt x="4302880" y="3924959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310F639-A208-8D0E-D118-D4066335D6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4135" y="2156348"/>
            <a:ext cx="3971495" cy="18667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dirty="0">
                <a:solidFill>
                  <a:srgbClr val="FFFFFF"/>
                </a:solidFill>
              </a:rPr>
              <a:t>Enhancing staff training and professional communication at Greenfield Care Agency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sX0" fmla="*/ 0 w 3242551"/>
              <a:gd name="csY0" fmla="*/ 0 h 27432"/>
              <a:gd name="csX1" fmla="*/ 616085 w 3242551"/>
              <a:gd name="csY1" fmla="*/ 0 h 27432"/>
              <a:gd name="csX2" fmla="*/ 1264595 w 3242551"/>
              <a:gd name="csY2" fmla="*/ 0 h 27432"/>
              <a:gd name="csX3" fmla="*/ 1945531 w 3242551"/>
              <a:gd name="csY3" fmla="*/ 0 h 27432"/>
              <a:gd name="csX4" fmla="*/ 2626466 w 3242551"/>
              <a:gd name="csY4" fmla="*/ 0 h 27432"/>
              <a:gd name="csX5" fmla="*/ 3242551 w 3242551"/>
              <a:gd name="csY5" fmla="*/ 0 h 27432"/>
              <a:gd name="csX6" fmla="*/ 3242551 w 3242551"/>
              <a:gd name="csY6" fmla="*/ 27432 h 27432"/>
              <a:gd name="csX7" fmla="*/ 2529190 w 3242551"/>
              <a:gd name="csY7" fmla="*/ 27432 h 27432"/>
              <a:gd name="csX8" fmla="*/ 1815829 w 3242551"/>
              <a:gd name="csY8" fmla="*/ 27432 h 27432"/>
              <a:gd name="csX9" fmla="*/ 1167318 w 3242551"/>
              <a:gd name="csY9" fmla="*/ 27432 h 27432"/>
              <a:gd name="csX10" fmla="*/ 0 w 3242551"/>
              <a:gd name="csY10" fmla="*/ 27432 h 27432"/>
              <a:gd name="csX11" fmla="*/ 0 w 3242551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A123F8C-9D4C-AB1C-D855-0EBA4627F99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0183606"/>
              </p:ext>
            </p:extLst>
          </p:nvPr>
        </p:nvGraphicFramePr>
        <p:xfrm>
          <a:off x="643467" y="833334"/>
          <a:ext cx="5448328" cy="509443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700551">
                  <a:extLst>
                    <a:ext uri="{9D8B030D-6E8A-4147-A177-3AD203B41FA5}">
                      <a16:colId xmlns:a16="http://schemas.microsoft.com/office/drawing/2014/main" val="933752240"/>
                    </a:ext>
                  </a:extLst>
                </a:gridCol>
                <a:gridCol w="2747777">
                  <a:extLst>
                    <a:ext uri="{9D8B030D-6E8A-4147-A177-3AD203B41FA5}">
                      <a16:colId xmlns:a16="http://schemas.microsoft.com/office/drawing/2014/main" val="3209040192"/>
                    </a:ext>
                  </a:extLst>
                </a:gridCol>
              </a:tblGrid>
              <a:tr h="1141360">
                <a:tc>
                  <a:txBody>
                    <a:bodyPr/>
                    <a:lstStyle/>
                    <a:p>
                      <a:r>
                        <a:rPr lang="en-GB" sz="3100"/>
                        <a:t>Student Name</a:t>
                      </a:r>
                    </a:p>
                  </a:txBody>
                  <a:tcPr marL="158123" marR="158123" marT="79061" marB="79061"/>
                </a:tc>
                <a:tc>
                  <a:txBody>
                    <a:bodyPr/>
                    <a:lstStyle/>
                    <a:p>
                      <a:r>
                        <a:rPr lang="en-GB" sz="3100"/>
                        <a:t>Number</a:t>
                      </a:r>
                    </a:p>
                  </a:txBody>
                  <a:tcPr marL="158123" marR="158123" marT="79061" marB="79061"/>
                </a:tc>
                <a:extLst>
                  <a:ext uri="{0D108BD9-81ED-4DB2-BD59-A6C34878D82A}">
                    <a16:rowId xmlns:a16="http://schemas.microsoft.com/office/drawing/2014/main" val="2535394150"/>
                  </a:ext>
                </a:extLst>
              </a:tr>
              <a:tr h="790615">
                <a:tc>
                  <a:txBody>
                    <a:bodyPr/>
                    <a:lstStyle/>
                    <a:p>
                      <a:r>
                        <a:rPr lang="en-GB" sz="3100" dirty="0"/>
                        <a:t>Sevda </a:t>
                      </a:r>
                      <a:r>
                        <a:rPr lang="en-GB" sz="3100" dirty="0" err="1"/>
                        <a:t>Alendieva</a:t>
                      </a:r>
                      <a:endParaRPr lang="en-GB" sz="3100" dirty="0"/>
                    </a:p>
                  </a:txBody>
                  <a:tcPr marL="158123" marR="158123" marT="79061" marB="79061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2532539</a:t>
                      </a:r>
                    </a:p>
                  </a:txBody>
                  <a:tcPr marL="158123" marR="158123" marT="79061" marB="79061"/>
                </a:tc>
                <a:extLst>
                  <a:ext uri="{0D108BD9-81ED-4DB2-BD59-A6C34878D82A}">
                    <a16:rowId xmlns:a16="http://schemas.microsoft.com/office/drawing/2014/main" val="3576773117"/>
                  </a:ext>
                </a:extLst>
              </a:tr>
              <a:tr h="790615">
                <a:tc>
                  <a:txBody>
                    <a:bodyPr/>
                    <a:lstStyle/>
                    <a:p>
                      <a:r>
                        <a:rPr lang="en-GB" sz="3100" dirty="0" err="1"/>
                        <a:t>Mhammed</a:t>
                      </a:r>
                      <a:r>
                        <a:rPr lang="en-GB" sz="3100" dirty="0"/>
                        <a:t> Tale Badra</a:t>
                      </a:r>
                    </a:p>
                  </a:txBody>
                  <a:tcPr marL="158123" marR="158123" marT="79061" marB="79061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2532538</a:t>
                      </a:r>
                    </a:p>
                  </a:txBody>
                  <a:tcPr marL="158123" marR="158123" marT="79061" marB="79061"/>
                </a:tc>
                <a:extLst>
                  <a:ext uri="{0D108BD9-81ED-4DB2-BD59-A6C34878D82A}">
                    <a16:rowId xmlns:a16="http://schemas.microsoft.com/office/drawing/2014/main" val="1747151769"/>
                  </a:ext>
                </a:extLst>
              </a:tr>
              <a:tr h="790615">
                <a:tc>
                  <a:txBody>
                    <a:bodyPr/>
                    <a:lstStyle/>
                    <a:p>
                      <a:r>
                        <a:rPr lang="en-GB" sz="3100" dirty="0" err="1"/>
                        <a:t>Tahamina</a:t>
                      </a:r>
                      <a:r>
                        <a:rPr lang="en-GB" sz="3100" dirty="0"/>
                        <a:t> Akter</a:t>
                      </a:r>
                    </a:p>
                  </a:txBody>
                  <a:tcPr marL="158123" marR="158123" marT="79061" marB="79061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2523763</a:t>
                      </a:r>
                    </a:p>
                  </a:txBody>
                  <a:tcPr marL="158123" marR="158123" marT="79061" marB="79061"/>
                </a:tc>
                <a:extLst>
                  <a:ext uri="{0D108BD9-81ED-4DB2-BD59-A6C34878D82A}">
                    <a16:rowId xmlns:a16="http://schemas.microsoft.com/office/drawing/2014/main" val="3145154892"/>
                  </a:ext>
                </a:extLst>
              </a:tr>
              <a:tr h="790615">
                <a:tc>
                  <a:txBody>
                    <a:bodyPr/>
                    <a:lstStyle/>
                    <a:p>
                      <a:r>
                        <a:rPr lang="en-GB" sz="3100" dirty="0"/>
                        <a:t>Junior Ngassa</a:t>
                      </a:r>
                    </a:p>
                  </a:txBody>
                  <a:tcPr marL="158123" marR="158123" marT="79061" marB="79061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2524174</a:t>
                      </a:r>
                    </a:p>
                  </a:txBody>
                  <a:tcPr marL="158123" marR="158123" marT="79061" marB="79061"/>
                </a:tc>
                <a:extLst>
                  <a:ext uri="{0D108BD9-81ED-4DB2-BD59-A6C34878D82A}">
                    <a16:rowId xmlns:a16="http://schemas.microsoft.com/office/drawing/2014/main" val="1459886703"/>
                  </a:ext>
                </a:extLst>
              </a:tr>
              <a:tr h="790615">
                <a:tc>
                  <a:txBody>
                    <a:bodyPr/>
                    <a:lstStyle/>
                    <a:p>
                      <a:r>
                        <a:rPr lang="en-GB" sz="3100" dirty="0"/>
                        <a:t>Tosin </a:t>
                      </a:r>
                      <a:r>
                        <a:rPr lang="en-GB" sz="3100" dirty="0" err="1"/>
                        <a:t>Awodesu</a:t>
                      </a:r>
                      <a:endParaRPr lang="en-GB" sz="3100" dirty="0"/>
                    </a:p>
                  </a:txBody>
                  <a:tcPr marL="158123" marR="158123" marT="79061" marB="79061"/>
                </a:tc>
                <a:tc>
                  <a:txBody>
                    <a:bodyPr/>
                    <a:lstStyle/>
                    <a:p>
                      <a:r>
                        <a:rPr lang="en-GB" sz="3100" dirty="0"/>
                        <a:t>2442948</a:t>
                      </a:r>
                    </a:p>
                  </a:txBody>
                  <a:tcPr marL="158123" marR="158123" marT="79061" marB="79061"/>
                </a:tc>
                <a:extLst>
                  <a:ext uri="{0D108BD9-81ED-4DB2-BD59-A6C34878D82A}">
                    <a16:rowId xmlns:a16="http://schemas.microsoft.com/office/drawing/2014/main" val="375992011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3281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07A-1099-FF96-FAB8-5D151462A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b="1"/>
              <a:t>Acknowledgement of the use of AI</a:t>
            </a:r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2C7CA-6A59-79A8-6929-1CDDB19ACF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 acknowledge the use of Grammarly (https://www.grammarly.com/) on 09 March 2026 to support to check my work using the prompt(s): </a:t>
            </a:r>
          </a:p>
          <a:p>
            <a:pPr marL="0" indent="0">
              <a:buNone/>
            </a:pPr>
            <a:endParaRPr lang="en-GB" b="1" dirty="0"/>
          </a:p>
          <a:p>
            <a:pPr marL="514350" indent="-514350">
              <a:buAutoNum type="arabicPeriod"/>
            </a:pPr>
            <a:r>
              <a:rPr lang="en-GB" b="1" dirty="0"/>
              <a:t>Please check the following text for readability, grammar and syntax.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448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229C30-270A-8DD1-312F-F5EEBB351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/>
              <a:t>Content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B48F1-7C82-D7BB-1B85-BB076C6CCC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5704148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8155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D6CCD-CF47-8B3D-F149-03F4BCBFA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INTRODUCTION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B7684E"/>
          </a:solidFill>
          <a:ln w="38100" cap="rnd">
            <a:solidFill>
              <a:srgbClr val="B7684E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2B47EB3-4316-93ED-E32C-E2102C629D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918251"/>
            <a:ext cx="7214616" cy="2994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795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FEB0441-DBFA-F66F-7CC0-5A1A124F0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Updating staff training and care plan</a:t>
            </a: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9C6A56"/>
          </a:solidFill>
          <a:ln w="38100" cap="rnd">
            <a:solidFill>
              <a:srgbClr val="9C6A56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C8B370-F77F-09E6-EEBD-0C0C4327A1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791996"/>
            <a:ext cx="7214616" cy="3246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886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F7D0B-227D-7A3D-8C03-A985F5EF29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MS </a:t>
            </a:r>
            <a:r>
              <a:rPr lang="en-GB" dirty="0" err="1"/>
              <a:t>powerPoint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7B3BE1-DB17-577A-721E-463262364F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446104"/>
            <a:ext cx="10515600" cy="3218329"/>
          </a:xfrm>
        </p:spPr>
      </p:pic>
    </p:spTree>
    <p:extLst>
      <p:ext uri="{BB962C8B-B14F-4D97-AF65-F5344CB8AC3E}">
        <p14:creationId xmlns:p14="http://schemas.microsoft.com/office/powerpoint/2010/main" val="35683294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rgbClr val="B26F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6B0BDA-EE75-E2FA-554A-7E9C2BDC0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solidFill>
                  <a:srgbClr val="FFFFFF"/>
                </a:solidFill>
              </a:rPr>
              <a:t>Bridging office to field gap with outlook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AD2D36-C9DE-C014-EEAB-30E398D776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8123" y="3067050"/>
            <a:ext cx="8272705" cy="301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979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4851B-5BC0-69FE-367A-D486D1501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outlook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F166BD-F73D-8F11-C4BE-18A60E2548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42" y="1976133"/>
            <a:ext cx="10860016" cy="4353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4438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F8664E-C2FC-10D8-A4DB-F8CB5BC46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Digital safety</a:t>
            </a:r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27432"/>
          </a:xfrm>
          <a:custGeom>
            <a:avLst/>
            <a:gdLst>
              <a:gd name="csX0" fmla="*/ 0 w 3255095"/>
              <a:gd name="csY0" fmla="*/ 0 h 27432"/>
              <a:gd name="csX1" fmla="*/ 618468 w 3255095"/>
              <a:gd name="csY1" fmla="*/ 0 h 27432"/>
              <a:gd name="csX2" fmla="*/ 1269487 w 3255095"/>
              <a:gd name="csY2" fmla="*/ 0 h 27432"/>
              <a:gd name="csX3" fmla="*/ 1953057 w 3255095"/>
              <a:gd name="csY3" fmla="*/ 0 h 27432"/>
              <a:gd name="csX4" fmla="*/ 2636627 w 3255095"/>
              <a:gd name="csY4" fmla="*/ 0 h 27432"/>
              <a:gd name="csX5" fmla="*/ 3255095 w 3255095"/>
              <a:gd name="csY5" fmla="*/ 0 h 27432"/>
              <a:gd name="csX6" fmla="*/ 3255095 w 3255095"/>
              <a:gd name="csY6" fmla="*/ 27432 h 27432"/>
              <a:gd name="csX7" fmla="*/ 2538974 w 3255095"/>
              <a:gd name="csY7" fmla="*/ 27432 h 27432"/>
              <a:gd name="csX8" fmla="*/ 1822853 w 3255095"/>
              <a:gd name="csY8" fmla="*/ 27432 h 27432"/>
              <a:gd name="csX9" fmla="*/ 1171834 w 3255095"/>
              <a:gd name="csY9" fmla="*/ 27432 h 27432"/>
              <a:gd name="csX10" fmla="*/ 0 w 3255095"/>
              <a:gd name="csY10" fmla="*/ 27432 h 27432"/>
              <a:gd name="csX11" fmla="*/ 0 w 3255095"/>
              <a:gd name="csY11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27432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3929" y="7395"/>
                  <a:pt x="3255140" y="21864"/>
                  <a:pt x="3255095" y="27432"/>
                </a:cubicBezTo>
                <a:cubicBezTo>
                  <a:pt x="3088545" y="32347"/>
                  <a:pt x="2687475" y="16563"/>
                  <a:pt x="2538974" y="27432"/>
                </a:cubicBezTo>
                <a:cubicBezTo>
                  <a:pt x="2390473" y="38301"/>
                  <a:pt x="2137381" y="185"/>
                  <a:pt x="1822853" y="27432"/>
                </a:cubicBezTo>
                <a:cubicBezTo>
                  <a:pt x="1508325" y="54679"/>
                  <a:pt x="1466437" y="29529"/>
                  <a:pt x="1171834" y="27432"/>
                </a:cubicBezTo>
                <a:cubicBezTo>
                  <a:pt x="877231" y="25335"/>
                  <a:pt x="561097" y="46787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55095" h="27432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5288" y="12649"/>
                  <a:pt x="3254107" y="17989"/>
                  <a:pt x="3255095" y="27432"/>
                </a:cubicBezTo>
                <a:cubicBezTo>
                  <a:pt x="3120743" y="25834"/>
                  <a:pt x="2759628" y="51606"/>
                  <a:pt x="2604076" y="27432"/>
                </a:cubicBezTo>
                <a:cubicBezTo>
                  <a:pt x="2448524" y="3258"/>
                  <a:pt x="2184336" y="28743"/>
                  <a:pt x="1887955" y="27432"/>
                </a:cubicBezTo>
                <a:cubicBezTo>
                  <a:pt x="1591574" y="26121"/>
                  <a:pt x="1548845" y="16014"/>
                  <a:pt x="1334589" y="27432"/>
                </a:cubicBezTo>
                <a:cubicBezTo>
                  <a:pt x="1120333" y="38850"/>
                  <a:pt x="996014" y="18806"/>
                  <a:pt x="683570" y="27432"/>
                </a:cubicBezTo>
                <a:cubicBezTo>
                  <a:pt x="371126" y="36058"/>
                  <a:pt x="198687" y="25311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425D7D"/>
          </a:solidFill>
          <a:ln w="38100" cap="rnd">
            <a:solidFill>
              <a:srgbClr val="425D7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BC67FF-44B4-0CF3-127E-C1A593E92B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295991"/>
            <a:ext cx="7214616" cy="4238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845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906711-0AFB-47DD-A4B6-4E94B38B8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A91F649-894C-41F6-A21D-3D1AC558E9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877832"/>
          </a:xfrm>
          <a:custGeom>
            <a:avLst/>
            <a:gdLst>
              <a:gd name="connsiteX0" fmla="*/ 6789701 w 12192000"/>
              <a:gd name="connsiteY0" fmla="*/ 2809623 h 2877832"/>
              <a:gd name="connsiteX1" fmla="*/ 6788702 w 12192000"/>
              <a:gd name="connsiteY1" fmla="*/ 2809701 h 2877832"/>
              <a:gd name="connsiteX2" fmla="*/ 6788476 w 12192000"/>
              <a:gd name="connsiteY2" fmla="*/ 2810235 h 2877832"/>
              <a:gd name="connsiteX3" fmla="*/ 0 w 12192000"/>
              <a:gd name="connsiteY3" fmla="*/ 0 h 2877832"/>
              <a:gd name="connsiteX4" fmla="*/ 12192000 w 12192000"/>
              <a:gd name="connsiteY4" fmla="*/ 0 h 2877832"/>
              <a:gd name="connsiteX5" fmla="*/ 12192000 w 12192000"/>
              <a:gd name="connsiteY5" fmla="*/ 1915388 h 2877832"/>
              <a:gd name="connsiteX6" fmla="*/ 12061096 w 12192000"/>
              <a:gd name="connsiteY6" fmla="*/ 1954428 h 2877832"/>
              <a:gd name="connsiteX7" fmla="*/ 11676800 w 12192000"/>
              <a:gd name="connsiteY7" fmla="*/ 2058003 h 2877832"/>
              <a:gd name="connsiteX8" fmla="*/ 10425355 w 12192000"/>
              <a:gd name="connsiteY8" fmla="*/ 2341542 h 2877832"/>
              <a:gd name="connsiteX9" fmla="*/ 9424022 w 12192000"/>
              <a:gd name="connsiteY9" fmla="*/ 2516704 h 2877832"/>
              <a:gd name="connsiteX10" fmla="*/ 8458419 w 12192000"/>
              <a:gd name="connsiteY10" fmla="*/ 2650405 h 2877832"/>
              <a:gd name="connsiteX11" fmla="*/ 7715970 w 12192000"/>
              <a:gd name="connsiteY11" fmla="*/ 2730352 h 2877832"/>
              <a:gd name="connsiteX12" fmla="*/ 6951716 w 12192000"/>
              <a:gd name="connsiteY12" fmla="*/ 2796132 h 2877832"/>
              <a:gd name="connsiteX13" fmla="*/ 6936303 w 12192000"/>
              <a:gd name="connsiteY13" fmla="*/ 2798203 h 2877832"/>
              <a:gd name="connsiteX14" fmla="*/ 6790448 w 12192000"/>
              <a:gd name="connsiteY14" fmla="*/ 2809564 h 2877832"/>
              <a:gd name="connsiteX15" fmla="*/ 6799941 w 12192000"/>
              <a:gd name="connsiteY15" fmla="*/ 2811384 h 2877832"/>
              <a:gd name="connsiteX16" fmla="*/ 6835432 w 12192000"/>
              <a:gd name="connsiteY16" fmla="*/ 2809677 h 2877832"/>
              <a:gd name="connsiteX17" fmla="*/ 6884003 w 12192000"/>
              <a:gd name="connsiteY17" fmla="*/ 2806699 h 2877832"/>
              <a:gd name="connsiteX18" fmla="*/ 7578771 w 12192000"/>
              <a:gd name="connsiteY18" fmla="*/ 2774172 h 2877832"/>
              <a:gd name="connsiteX19" fmla="*/ 8623845 w 12192000"/>
              <a:gd name="connsiteY19" fmla="*/ 2687275 h 2877832"/>
              <a:gd name="connsiteX20" fmla="*/ 9479970 w 12192000"/>
              <a:gd name="connsiteY20" fmla="*/ 2583369 h 2877832"/>
              <a:gd name="connsiteX21" fmla="*/ 10629308 w 12192000"/>
              <a:gd name="connsiteY21" fmla="*/ 2389212 h 2877832"/>
              <a:gd name="connsiteX22" fmla="*/ 11998498 w 12192000"/>
              <a:gd name="connsiteY22" fmla="*/ 2063218 h 2877832"/>
              <a:gd name="connsiteX23" fmla="*/ 12192000 w 12192000"/>
              <a:gd name="connsiteY23" fmla="*/ 2006219 h 2877832"/>
              <a:gd name="connsiteX24" fmla="*/ 12192000 w 12192000"/>
              <a:gd name="connsiteY24" fmla="*/ 2060956 h 2877832"/>
              <a:gd name="connsiteX25" fmla="*/ 11829257 w 12192000"/>
              <a:gd name="connsiteY25" fmla="*/ 2166255 h 2877832"/>
              <a:gd name="connsiteX26" fmla="*/ 10939183 w 12192000"/>
              <a:gd name="connsiteY26" fmla="*/ 2380770 h 2877832"/>
              <a:gd name="connsiteX27" fmla="*/ 9985530 w 12192000"/>
              <a:gd name="connsiteY27" fmla="*/ 2560775 h 2877832"/>
              <a:gd name="connsiteX28" fmla="*/ 9186882 w 12192000"/>
              <a:gd name="connsiteY28" fmla="*/ 2676722 h 2877832"/>
              <a:gd name="connsiteX29" fmla="*/ 8578198 w 12192000"/>
              <a:gd name="connsiteY29" fmla="*/ 2746241 h 2877832"/>
              <a:gd name="connsiteX30" fmla="*/ 7864358 w 12192000"/>
              <a:gd name="connsiteY30" fmla="*/ 2807692 h 2877832"/>
              <a:gd name="connsiteX31" fmla="*/ 6935502 w 12192000"/>
              <a:gd name="connsiteY31" fmla="*/ 2859086 h 2877832"/>
              <a:gd name="connsiteX32" fmla="*/ 6477750 w 12192000"/>
              <a:gd name="connsiteY32" fmla="*/ 2872989 h 2877832"/>
              <a:gd name="connsiteX33" fmla="*/ 6362294 w 12192000"/>
              <a:gd name="connsiteY33" fmla="*/ 2877832 h 2877832"/>
              <a:gd name="connsiteX34" fmla="*/ 6057129 w 12192000"/>
              <a:gd name="connsiteY34" fmla="*/ 2877832 h 2877832"/>
              <a:gd name="connsiteX35" fmla="*/ 5977784 w 12192000"/>
              <a:gd name="connsiteY35" fmla="*/ 2873238 h 2877832"/>
              <a:gd name="connsiteX36" fmla="*/ 5265087 w 12192000"/>
              <a:gd name="connsiteY36" fmla="*/ 2836989 h 2877832"/>
              <a:gd name="connsiteX37" fmla="*/ 4346277 w 12192000"/>
              <a:gd name="connsiteY37" fmla="*/ 2774919 h 2877832"/>
              <a:gd name="connsiteX38" fmla="*/ 3373045 w 12192000"/>
              <a:gd name="connsiteY38" fmla="*/ 2676350 h 2877832"/>
              <a:gd name="connsiteX39" fmla="*/ 2362173 w 12192000"/>
              <a:gd name="connsiteY39" fmla="*/ 2557423 h 2877832"/>
              <a:gd name="connsiteX40" fmla="*/ 1233178 w 12192000"/>
              <a:gd name="connsiteY40" fmla="*/ 2384247 h 2877832"/>
              <a:gd name="connsiteX41" fmla="*/ 68500 w 12192000"/>
              <a:gd name="connsiteY41" fmla="*/ 2144540 h 2877832"/>
              <a:gd name="connsiteX42" fmla="*/ 0 w 12192000"/>
              <a:gd name="connsiteY42" fmla="*/ 2127185 h 2877832"/>
              <a:gd name="connsiteX43" fmla="*/ 0 w 12192000"/>
              <a:gd name="connsiteY43" fmla="*/ 2070696 h 2877832"/>
              <a:gd name="connsiteX44" fmla="*/ 72441 w 12192000"/>
              <a:gd name="connsiteY44" fmla="*/ 2089473 h 2877832"/>
              <a:gd name="connsiteX45" fmla="*/ 600716 w 12192000"/>
              <a:gd name="connsiteY45" fmla="*/ 2207843 h 2877832"/>
              <a:gd name="connsiteX46" fmla="*/ 1769512 w 12192000"/>
              <a:gd name="connsiteY46" fmla="*/ 2418011 h 2877832"/>
              <a:gd name="connsiteX47" fmla="*/ 2613554 w 12192000"/>
              <a:gd name="connsiteY47" fmla="*/ 2534953 h 2877832"/>
              <a:gd name="connsiteX48" fmla="*/ 2581134 w 12192000"/>
              <a:gd name="connsiteY48" fmla="*/ 2525022 h 2877832"/>
              <a:gd name="connsiteX49" fmla="*/ 1112635 w 12192000"/>
              <a:gd name="connsiteY49" fmla="*/ 2192325 h 2877832"/>
              <a:gd name="connsiteX50" fmla="*/ 420412 w 12192000"/>
              <a:gd name="connsiteY50" fmla="*/ 1992892 h 2877832"/>
              <a:gd name="connsiteX51" fmla="*/ 0 w 12192000"/>
              <a:gd name="connsiteY51" fmla="*/ 1853975 h 28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877832">
                <a:moveTo>
                  <a:pt x="6789701" y="2809623"/>
                </a:moveTo>
                <a:lnTo>
                  <a:pt x="6788702" y="2809701"/>
                </a:lnTo>
                <a:lnTo>
                  <a:pt x="6788476" y="2810235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1915388"/>
                </a:lnTo>
                <a:lnTo>
                  <a:pt x="12061096" y="1954428"/>
                </a:lnTo>
                <a:cubicBezTo>
                  <a:pt x="11933500" y="1990642"/>
                  <a:pt x="11805390" y="2025171"/>
                  <a:pt x="11676800" y="2058003"/>
                </a:cubicBezTo>
                <a:cubicBezTo>
                  <a:pt x="11262789" y="2165510"/>
                  <a:pt x="10845343" y="2259112"/>
                  <a:pt x="10425355" y="2341542"/>
                </a:cubicBezTo>
                <a:cubicBezTo>
                  <a:pt x="10092810" y="2406753"/>
                  <a:pt x="9759033" y="2465150"/>
                  <a:pt x="9424022" y="2516704"/>
                </a:cubicBezTo>
                <a:cubicBezTo>
                  <a:pt x="9102997" y="2566361"/>
                  <a:pt x="8781133" y="2610928"/>
                  <a:pt x="8458419" y="2650405"/>
                </a:cubicBezTo>
                <a:cubicBezTo>
                  <a:pt x="8211360" y="2680571"/>
                  <a:pt x="7963792" y="2706144"/>
                  <a:pt x="7715970" y="2730352"/>
                </a:cubicBezTo>
                <a:lnTo>
                  <a:pt x="6951716" y="2796132"/>
                </a:lnTo>
                <a:lnTo>
                  <a:pt x="6936303" y="2798203"/>
                </a:lnTo>
                <a:lnTo>
                  <a:pt x="6790448" y="2809564"/>
                </a:lnTo>
                <a:lnTo>
                  <a:pt x="6799941" y="2811384"/>
                </a:lnTo>
                <a:cubicBezTo>
                  <a:pt x="6811623" y="2811850"/>
                  <a:pt x="6823734" y="2809677"/>
                  <a:pt x="6835432" y="2809677"/>
                </a:cubicBezTo>
                <a:cubicBezTo>
                  <a:pt x="6851580" y="2809677"/>
                  <a:pt x="6867729" y="2807070"/>
                  <a:pt x="6884003" y="2806699"/>
                </a:cubicBezTo>
                <a:cubicBezTo>
                  <a:pt x="7115805" y="2801237"/>
                  <a:pt x="7347351" y="2789070"/>
                  <a:pt x="7578771" y="2774172"/>
                </a:cubicBezTo>
                <a:cubicBezTo>
                  <a:pt x="7927552" y="2751704"/>
                  <a:pt x="8276080" y="2723525"/>
                  <a:pt x="8623845" y="2687275"/>
                </a:cubicBezTo>
                <a:cubicBezTo>
                  <a:pt x="8909939" y="2657977"/>
                  <a:pt x="9195310" y="2623342"/>
                  <a:pt x="9479970" y="2583369"/>
                </a:cubicBezTo>
                <a:cubicBezTo>
                  <a:pt x="9864901" y="2528995"/>
                  <a:pt x="10248014" y="2464281"/>
                  <a:pt x="10629308" y="2389212"/>
                </a:cubicBezTo>
                <a:cubicBezTo>
                  <a:pt x="11090114" y="2298092"/>
                  <a:pt x="11546975" y="2190586"/>
                  <a:pt x="11998498" y="2063218"/>
                </a:cubicBezTo>
                <a:lnTo>
                  <a:pt x="12192000" y="2006219"/>
                </a:lnTo>
                <a:lnTo>
                  <a:pt x="12192000" y="2060956"/>
                </a:lnTo>
                <a:lnTo>
                  <a:pt x="11829257" y="2166255"/>
                </a:lnTo>
                <a:cubicBezTo>
                  <a:pt x="11534769" y="2245952"/>
                  <a:pt x="11238120" y="2316838"/>
                  <a:pt x="10939183" y="2380770"/>
                </a:cubicBezTo>
                <a:cubicBezTo>
                  <a:pt x="10622824" y="2448552"/>
                  <a:pt x="10304941" y="2508549"/>
                  <a:pt x="9985530" y="2560775"/>
                </a:cubicBezTo>
                <a:cubicBezTo>
                  <a:pt x="9720036" y="2604224"/>
                  <a:pt x="9453814" y="2642869"/>
                  <a:pt x="9186882" y="2676722"/>
                </a:cubicBezTo>
                <a:cubicBezTo>
                  <a:pt x="8984197" y="2702296"/>
                  <a:pt x="8781514" y="2726379"/>
                  <a:pt x="8578198" y="2746241"/>
                </a:cubicBezTo>
                <a:cubicBezTo>
                  <a:pt x="8340547" y="2768961"/>
                  <a:pt x="8102644" y="2790436"/>
                  <a:pt x="7864358" y="2807692"/>
                </a:cubicBezTo>
                <a:cubicBezTo>
                  <a:pt x="7554994" y="2830036"/>
                  <a:pt x="7245502" y="2847914"/>
                  <a:pt x="6935502" y="2859086"/>
                </a:cubicBezTo>
                <a:cubicBezTo>
                  <a:pt x="6782917" y="2864549"/>
                  <a:pt x="6630334" y="2868397"/>
                  <a:pt x="6477750" y="2872989"/>
                </a:cubicBezTo>
                <a:cubicBezTo>
                  <a:pt x="6439195" y="2870905"/>
                  <a:pt x="6400529" y="2872530"/>
                  <a:pt x="6362294" y="2877832"/>
                </a:cubicBezTo>
                <a:lnTo>
                  <a:pt x="6057129" y="2877832"/>
                </a:lnTo>
                <a:lnTo>
                  <a:pt x="5977784" y="2873238"/>
                </a:lnTo>
                <a:cubicBezTo>
                  <a:pt x="5740261" y="2860825"/>
                  <a:pt x="5502739" y="2847046"/>
                  <a:pt x="5265087" y="2836989"/>
                </a:cubicBezTo>
                <a:cubicBezTo>
                  <a:pt x="4958267" y="2824573"/>
                  <a:pt x="4651826" y="2804093"/>
                  <a:pt x="4346277" y="2774919"/>
                </a:cubicBezTo>
                <a:cubicBezTo>
                  <a:pt x="4021654" y="2744007"/>
                  <a:pt x="3697795" y="2709372"/>
                  <a:pt x="3373045" y="2676350"/>
                </a:cubicBezTo>
                <a:cubicBezTo>
                  <a:pt x="3035412" y="2642088"/>
                  <a:pt x="2698456" y="2602449"/>
                  <a:pt x="2362173" y="2557423"/>
                </a:cubicBezTo>
                <a:cubicBezTo>
                  <a:pt x="1984692" y="2507270"/>
                  <a:pt x="1608364" y="2449544"/>
                  <a:pt x="1233178" y="2384247"/>
                </a:cubicBezTo>
                <a:cubicBezTo>
                  <a:pt x="842181" y="2315534"/>
                  <a:pt x="453758" y="2237046"/>
                  <a:pt x="68500" y="2144540"/>
                </a:cubicBezTo>
                <a:lnTo>
                  <a:pt x="0" y="2127185"/>
                </a:lnTo>
                <a:lnTo>
                  <a:pt x="0" y="2070696"/>
                </a:lnTo>
                <a:lnTo>
                  <a:pt x="72441" y="2089473"/>
                </a:lnTo>
                <a:cubicBezTo>
                  <a:pt x="247961" y="2131651"/>
                  <a:pt x="424164" y="2170911"/>
                  <a:pt x="600716" y="2207843"/>
                </a:cubicBezTo>
                <a:cubicBezTo>
                  <a:pt x="988279" y="2288657"/>
                  <a:pt x="1378133" y="2357555"/>
                  <a:pt x="1769512" y="2418011"/>
                </a:cubicBezTo>
                <a:cubicBezTo>
                  <a:pt x="2052426" y="2461587"/>
                  <a:pt x="2335725" y="2501684"/>
                  <a:pt x="2613554" y="2534953"/>
                </a:cubicBezTo>
                <a:cubicBezTo>
                  <a:pt x="2605544" y="2537560"/>
                  <a:pt x="2594611" y="2527504"/>
                  <a:pt x="2581134" y="2525022"/>
                </a:cubicBezTo>
                <a:cubicBezTo>
                  <a:pt x="2087178" y="2433070"/>
                  <a:pt x="1597684" y="2322177"/>
                  <a:pt x="1112635" y="2192325"/>
                </a:cubicBezTo>
                <a:cubicBezTo>
                  <a:pt x="880453" y="2130254"/>
                  <a:pt x="649713" y="2063776"/>
                  <a:pt x="420412" y="1992892"/>
                </a:cubicBezTo>
                <a:lnTo>
                  <a:pt x="0" y="18539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8543B-2588-1421-D59F-F09A73580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390525"/>
            <a:ext cx="10909640" cy="15103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>
                <a:solidFill>
                  <a:srgbClr val="FFFFFF"/>
                </a:solidFill>
              </a:rPr>
              <a:t>Digital safety plan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6037404-66BD-46B5-9323-1B5313196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1753266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8100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00752E-4BE0-D796-733F-70DBD3E84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3498" y="3067050"/>
            <a:ext cx="7501955" cy="301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44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739A3-AEA6-2E3C-B4E1-D33852C2F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BB7DEF9-6E3F-D4A1-796E-A7B66289A2A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6434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EA9C1-445D-0DB7-6C95-E90B5A8E7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C6DDA4-86E2-DA1A-D489-34FCAAD321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929384"/>
          <a:ext cx="10515600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875359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331</Words>
  <Application>Microsoft Office PowerPoint</Application>
  <PresentationFormat>Widescreen</PresentationFormat>
  <Paragraphs>51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The Hand Bold</vt:lpstr>
      <vt:lpstr>The Serif Hand Black</vt:lpstr>
      <vt:lpstr>SketchyVTI</vt:lpstr>
      <vt:lpstr>Digital Skills and Research Method LCHS4007</vt:lpstr>
      <vt:lpstr>Enhancing staff training and professional communication at Greenfield Care Agency</vt:lpstr>
      <vt:lpstr>Acknowledgement of the use of AI</vt:lpstr>
      <vt:lpstr>Content</vt:lpstr>
      <vt:lpstr>INTRODUCTION</vt:lpstr>
      <vt:lpstr>Updating staff training and care plan</vt:lpstr>
      <vt:lpstr>Evaluating MS powerPoint</vt:lpstr>
      <vt:lpstr>Bridging office to field gap with outlook</vt:lpstr>
      <vt:lpstr>Evaluating outlook</vt:lpstr>
      <vt:lpstr>Digital safety</vt:lpstr>
      <vt:lpstr>Digital safety plan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 LCHS4007</dc:title>
  <dc:creator>Kwame Assa-Agyei</dc:creator>
  <cp:lastModifiedBy>Kwame Assa-Agyei</cp:lastModifiedBy>
  <cp:revision>3</cp:revision>
  <dcterms:created xsi:type="dcterms:W3CDTF">2026-03-02T15:07:48Z</dcterms:created>
  <dcterms:modified xsi:type="dcterms:W3CDTF">2026-03-09T16:48:12Z</dcterms:modified>
</cp:coreProperties>
</file>