
<file path=[Content_Types].xml><?xml version="1.0" encoding="utf-8"?>
<Types xmlns="http://schemas.openxmlformats.org/package/2006/content-types">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8"/>
  </p:notesMasterIdLst>
  <p:handoutMasterIdLst>
    <p:handoutMasterId r:id="rId19"/>
  </p:handoutMasterIdLst>
  <p:sldIdLst>
    <p:sldId id="256" r:id="rId5"/>
    <p:sldId id="257" r:id="rId6"/>
    <p:sldId id="258" r:id="rId7"/>
    <p:sldId id="259" r:id="rId8"/>
    <p:sldId id="260" r:id="rId9"/>
    <p:sldId id="261" r:id="rId10"/>
    <p:sldId id="269" r:id="rId11"/>
    <p:sldId id="270" r:id="rId12"/>
    <p:sldId id="262" r:id="rId13"/>
    <p:sldId id="263" r:id="rId14"/>
    <p:sldId id="265" r:id="rId15"/>
    <p:sldId id="264" r:id="rId16"/>
    <p:sldId id="268" r:id="rId17"/>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7" orient="horz" pos="2500" userDrawn="1">
          <p15:clr>
            <a:srgbClr val="A4A3A4"/>
          </p15:clr>
        </p15:guide>
        <p15:guide id="8" pos="4951"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197DCE"/>
    <a:srgbClr val="BC7FBB"/>
    <a:srgbClr val="F7F1E4"/>
    <a:srgbClr val="B8D3E8"/>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84E427A-3D55-4303-BF80-6455036E1D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291" autoAdjust="0"/>
  </p:normalViewPr>
  <p:slideViewPr>
    <p:cSldViewPr snapToGrid="0" showGuides="1">
      <p:cViewPr varScale="1">
        <p:scale>
          <a:sx n="114" d="100"/>
          <a:sy n="114" d="100"/>
        </p:scale>
        <p:origin x="414" y="114"/>
      </p:cViewPr>
      <p:guideLst>
        <p:guide pos="3840"/>
        <p:guide orient="horz" pos="2500"/>
        <p:guide pos="4951"/>
      </p:guideLst>
    </p:cSldViewPr>
  </p:slideViewPr>
  <p:notesTextViewPr>
    <p:cViewPr>
      <p:scale>
        <a:sx n="1" d="1"/>
        <a:sy n="1" d="1"/>
      </p:scale>
      <p:origin x="0" y="0"/>
    </p:cViewPr>
  </p:notesTextViewPr>
  <p:notesViewPr>
    <p:cSldViewPr snapToGrid="0">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dLbls>
          <c:showLegendKey val="0"/>
          <c:showVal val="0"/>
          <c:showCatName val="0"/>
          <c:showSerName val="0"/>
          <c:showPercent val="0"/>
          <c:showBubbleSize val="0"/>
        </c:dLbls>
        <c:gapWidth val="27"/>
        <c:overlap val="5"/>
        <c:axId val="361581080"/>
        <c:axId val="361579112"/>
      </c:barChart>
      <c:catAx>
        <c:axId val="361581080"/>
        <c:scaling>
          <c:orientation val="minMax"/>
        </c:scaling>
        <c:delete val="0"/>
        <c:axPos val="b"/>
        <c:numFmt formatCode="General" sourceLinked="1"/>
        <c:majorTickMark val="none"/>
        <c:minorTickMark val="none"/>
        <c:tickLblPos val="nextTo"/>
        <c:spPr>
          <a:noFill/>
          <a:ln w="12700" cap="flat" cmpd="sng" algn="ctr">
            <a:solidFill>
              <a:schemeClr val="bg2"/>
            </a:solidFill>
            <a:round/>
          </a:ln>
          <a:effectLst/>
        </c:spPr>
        <c:txPr>
          <a:bodyPr rot="-60000000" spcFirstLastPara="1" vertOverflow="ellipsis" vert="horz" wrap="square" anchor="ctr" anchorCtr="1"/>
          <a:lstStyle/>
          <a:p>
            <a:pPr>
              <a:defRPr sz="1600" b="0" i="0" u="none" strike="noStrike" kern="1200" baseline="0">
                <a:solidFill>
                  <a:schemeClr val="bg1"/>
                </a:solidFill>
                <a:latin typeface="+mn-lt"/>
                <a:ea typeface="+mn-ea"/>
                <a:cs typeface="+mn-cs"/>
              </a:defRPr>
            </a:pPr>
            <a:endParaRPr lang="en-US"/>
          </a:p>
        </c:txPr>
        <c:crossAx val="361579112"/>
        <c:crosses val="autoZero"/>
        <c:auto val="1"/>
        <c:lblAlgn val="ctr"/>
        <c:lblOffset val="100"/>
        <c:noMultiLvlLbl val="0"/>
      </c:catAx>
      <c:valAx>
        <c:axId val="361579112"/>
        <c:scaling>
          <c:orientation val="minMax"/>
          <c:max val="50000"/>
        </c:scaling>
        <c:delete val="0"/>
        <c:axPos val="l"/>
        <c:numFmt formatCode="[$$-409]#,##0" sourceLinked="1"/>
        <c:majorTickMark val="none"/>
        <c:minorTickMark val="none"/>
        <c:tickLblPos val="nextTo"/>
        <c:spPr>
          <a:noFill/>
          <a:ln w="12700">
            <a:solidFill>
              <a:schemeClr val="bg2"/>
            </a:solidFill>
          </a:ln>
          <a:effectLst/>
        </c:spPr>
        <c:txPr>
          <a:bodyPr rot="-60000000" spcFirstLastPara="1" vertOverflow="ellipsis" vert="horz" wrap="square" anchor="ctr" anchorCtr="1"/>
          <a:lstStyle/>
          <a:p>
            <a:pPr>
              <a:defRPr sz="1600" b="0" i="0" u="none" strike="noStrike" kern="1200" baseline="0">
                <a:solidFill>
                  <a:schemeClr val="bg1"/>
                </a:solidFill>
                <a:latin typeface="+mn-lt"/>
                <a:ea typeface="+mn-ea"/>
                <a:cs typeface="+mn-cs"/>
              </a:defRPr>
            </a:pPr>
            <a:endParaRPr lang="en-US"/>
          </a:p>
        </c:txPr>
        <c:crossAx val="361581080"/>
        <c:crosses val="autoZero"/>
        <c:crossBetween val="between"/>
        <c:majorUnit val="1000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08B8B31-1CFE-4A78-A796-40061C1B298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1F5D168-A009-4B34-B08F-277E0D6ABD9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3D47A4C-1800-412B-9042-C93F1924AECC}" type="datetimeFigureOut">
              <a:rPr lang="en-US" smtClean="0"/>
              <a:t>1/29/2020</a:t>
            </a:fld>
            <a:endParaRPr lang="en-US" dirty="0"/>
          </a:p>
        </p:txBody>
      </p:sp>
      <p:sp>
        <p:nvSpPr>
          <p:cNvPr id="4" name="Footer Placeholder 3">
            <a:extLst>
              <a:ext uri="{FF2B5EF4-FFF2-40B4-BE49-F238E27FC236}">
                <a16:creationId xmlns:a16="http://schemas.microsoft.com/office/drawing/2014/main" id="{810C826E-30C5-4DD2-97CD-F700F8EBBF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A1BE32A-EDDE-428D-8FA7-84F681D978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81FD62-43B6-432F-96E1-BCDE3916E10C}" type="slidenum">
              <a:rPr lang="en-US" smtClean="0"/>
              <a:t>‹#›</a:t>
            </a:fld>
            <a:endParaRPr lang="en-US" dirty="0"/>
          </a:p>
        </p:txBody>
      </p:sp>
    </p:spTree>
    <p:extLst>
      <p:ext uri="{BB962C8B-B14F-4D97-AF65-F5344CB8AC3E}">
        <p14:creationId xmlns:p14="http://schemas.microsoft.com/office/powerpoint/2010/main" val="14993833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en-US" noProof="0" smtClean="0"/>
              <a:t>1/29/2020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en-US" noProof="0" smtClean="0"/>
              <a:t>‹#›</a:t>
            </a:fld>
            <a:endParaRPr lang="en-US" noProof="0"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Dat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1" name="Text Placeholder 26">
            <a:extLst>
              <a:ext uri="{FF2B5EF4-FFF2-40B4-BE49-F238E27FC236}">
                <a16:creationId xmlns:a16="http://schemas.microsoft.com/office/drawing/2014/main" id="{E013E669-E15F-4096-81CC-6637C4A9F9E7}"/>
              </a:ext>
            </a:extLst>
          </p:cNvPr>
          <p:cNvSpPr>
            <a:spLocks noGrp="1"/>
          </p:cNvSpPr>
          <p:nvPr>
            <p:ph type="body" sz="quarter" idx="21" hasCustomPrompt="1"/>
          </p:nvPr>
        </p:nvSpPr>
        <p:spPr>
          <a:xfrm>
            <a:off x="3912235" y="1680191"/>
            <a:ext cx="4367531" cy="324417"/>
          </a:xfrm>
        </p:spPr>
        <p:txBody>
          <a:bodyPr>
            <a:noAutofit/>
          </a:bodyPr>
          <a:lstStyle>
            <a:lvl1pPr marL="0" indent="0" algn="ctr">
              <a:buNone/>
              <a:defRPr sz="2000" b="1"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20XX</a:t>
            </a:r>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3912235" y="1333943"/>
            <a:ext cx="4367531" cy="324417"/>
          </a:xfrm>
        </p:spPr>
        <p:txBody>
          <a:bodyPr>
            <a:noAutofit/>
          </a:bodyPr>
          <a:lstStyle>
            <a:lvl1pPr marL="0" indent="0" algn="ctr">
              <a:buNone/>
              <a:defRPr sz="23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Month</a:t>
            </a:r>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1050857" y="4720037"/>
            <a:ext cx="10090287" cy="1101897"/>
          </a:xfrm>
        </p:spPr>
        <p:txBody>
          <a:bodyPr>
            <a:noAutofit/>
          </a:bodyPr>
          <a:lstStyle>
            <a:lvl1pPr marL="0" indent="0" algn="ctr">
              <a:buNone/>
              <a:defRPr sz="3500" b="0" i="0">
                <a:solidFill>
                  <a:schemeClr val="bg2"/>
                </a:solidFill>
              </a:defRPr>
            </a:lvl1pPr>
          </a:lstStyle>
          <a:p>
            <a:pPr lvl="0"/>
            <a:r>
              <a:rPr lang="en-US" noProof="0"/>
              <a:t>Presentation</a:t>
            </a:r>
            <a:br>
              <a:rPr lang="en-US" noProof="0"/>
            </a:br>
            <a:r>
              <a:rPr lang="en-US" noProof="0"/>
              <a:t>Tagline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E88C711-3D16-496B-BF96-001A0C0A3AAF}"/>
              </a:ext>
              <a:ext uri="{C183D7F6-B498-43B3-948B-1728B52AA6E4}">
                <adec:decorative xmlns:adec="http://schemas.microsoft.com/office/drawing/2017/decorative" val="1"/>
              </a:ext>
            </a:extLst>
          </p:cNvPr>
          <p:cNvSpPr/>
          <p:nvPr userDrawn="1"/>
        </p:nvSpPr>
        <p:spPr>
          <a:xfrm>
            <a:off x="11682374" y="6430061"/>
            <a:ext cx="241402" cy="197510"/>
          </a:xfrm>
          <a:prstGeom prst="rect">
            <a:avLst/>
          </a:prstGeom>
          <a:noFill/>
          <a:ln w="12700" cap="flat">
            <a:noFill/>
            <a:prstDash val="solid"/>
            <a:miter/>
          </a:ln>
        </p:spPr>
        <p:txBody>
          <a:bodyPr rtlCol="0" anchor="ctr"/>
          <a:lstStyle/>
          <a:p>
            <a:pPr algn="l"/>
            <a:endParaRPr lang="en-US" noProof="0" dirty="0"/>
          </a:p>
        </p:txBody>
      </p:sp>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3410712"/>
            <a:ext cx="11932920" cy="3319272"/>
          </a:xfrm>
          <a:prstGeom prst="rect">
            <a:avLst/>
          </a:prstGeom>
          <a:gradFill flip="none" rotWithShape="1">
            <a:gsLst>
              <a:gs pos="0">
                <a:schemeClr val="accent2">
                  <a:alpha val="80000"/>
                </a:schemeClr>
              </a:gs>
              <a:gs pos="99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38200" y="3981036"/>
            <a:ext cx="10515600" cy="782638"/>
          </a:xfrm>
        </p:spPr>
        <p:txBody>
          <a:bodyPr/>
          <a:lstStyle>
            <a:lvl1pPr algn="ctr">
              <a:defRPr>
                <a:solidFill>
                  <a:schemeClr val="bg1"/>
                </a:solidFill>
              </a:defRPr>
            </a:lvl1pPr>
          </a:lstStyle>
          <a:p>
            <a:r>
              <a:rPr lang="en-US" noProof="0"/>
              <a:t>DIVIDER SLIDE</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lvl1pPr>
              <a:defRPr b="1">
                <a:latin typeface="+mn-lt"/>
              </a:defRPr>
            </a:lvl1p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4070604" y="4804366"/>
            <a:ext cx="4050792"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ext Placeholder 2">
            <a:extLst>
              <a:ext uri="{FF2B5EF4-FFF2-40B4-BE49-F238E27FC236}">
                <a16:creationId xmlns:a16="http://schemas.microsoft.com/office/drawing/2014/main" id="{F4F6DD4A-6071-4D11-ABDB-28EA5AC87154}"/>
              </a:ext>
            </a:extLst>
          </p:cNvPr>
          <p:cNvSpPr>
            <a:spLocks noGrp="1"/>
          </p:cNvSpPr>
          <p:nvPr>
            <p:ph type="body" idx="1" hasCustomPrompt="1"/>
          </p:nvPr>
        </p:nvSpPr>
        <p:spPr>
          <a:xfrm>
            <a:off x="831850" y="4942478"/>
            <a:ext cx="10515600" cy="459082"/>
          </a:xfrm>
        </p:spPr>
        <p:txBody>
          <a:bodyPr vert="horz" lIns="91440" tIns="45720" rIns="91440" bIns="45720" rtlCol="0">
            <a:normAutofit/>
          </a:bodyPr>
          <a:lstStyle>
            <a:lvl1pPr marL="0" indent="0" algn="ctr">
              <a:buFont typeface="Arial" panose="020B0604020202020204" pitchFamily="34" charset="0"/>
              <a:buNone/>
              <a:defRPr lang="en-US" sz="2300">
                <a:solidFill>
                  <a:schemeClr val="bg2"/>
                </a:solidFill>
              </a:defRPr>
            </a:lvl1pPr>
          </a:lstStyle>
          <a:p>
            <a:pPr marL="228600" lvl="0" indent="-228600" algn="ctr"/>
            <a:r>
              <a:rPr lang="en-US" noProof="0"/>
              <a:t>Edit Master text styles</a:t>
            </a:r>
          </a:p>
        </p:txBody>
      </p:sp>
    </p:spTree>
    <p:extLst>
      <p:ext uri="{BB962C8B-B14F-4D97-AF65-F5344CB8AC3E}">
        <p14:creationId xmlns:p14="http://schemas.microsoft.com/office/powerpoint/2010/main" val="3823477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0" name="Rectangle 9" descr="View of a lake with pine trees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6858000"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41248" y="1169256"/>
            <a:ext cx="5285914" cy="782638"/>
          </a:xfrm>
        </p:spPr>
        <p:txBody>
          <a:bodyPr/>
          <a:lstStyle>
            <a:lvl1pPr algn="l">
              <a:defRPr>
                <a:solidFill>
                  <a:schemeClr val="bg1"/>
                </a:solidFill>
              </a:defRPr>
            </a:lvl1pPr>
          </a:lstStyle>
          <a:p>
            <a:r>
              <a:rPr lang="en-US" noProof="0"/>
              <a:t>TEXT LAYOUT 1</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2" name="Text Placeholder 17">
            <a:extLst>
              <a:ext uri="{FF2B5EF4-FFF2-40B4-BE49-F238E27FC236}">
                <a16:creationId xmlns:a16="http://schemas.microsoft.com/office/drawing/2014/main" id="{028AD4F5-2320-4533-9EC4-9832091E65CB}"/>
              </a:ext>
            </a:extLst>
          </p:cNvPr>
          <p:cNvSpPr>
            <a:spLocks noGrp="1"/>
          </p:cNvSpPr>
          <p:nvPr>
            <p:ph type="body" sz="quarter" idx="13" hasCustomPrompt="1"/>
          </p:nvPr>
        </p:nvSpPr>
        <p:spPr>
          <a:xfrm>
            <a:off x="841248" y="2136036"/>
            <a:ext cx="5285914" cy="857098"/>
          </a:xfrm>
        </p:spPr>
        <p:txBody>
          <a:bodyPr>
            <a:normAutofit/>
          </a:bodyPr>
          <a:lstStyle>
            <a:lvl1pPr marL="0" indent="0" algn="l">
              <a:buNone/>
              <a:defRPr sz="2300">
                <a:solidFill>
                  <a:schemeClr val="bg2"/>
                </a:solidFill>
              </a:defRPr>
            </a:lvl1pPr>
            <a:lvl2pPr>
              <a:defRPr sz="1800"/>
            </a:lvl2pPr>
            <a:lvl3pPr>
              <a:defRPr sz="1800"/>
            </a:lvl3pPr>
            <a:lvl4pPr>
              <a:defRPr sz="1800"/>
            </a:lvl4pPr>
            <a:lvl5pPr>
              <a:defRPr sz="1800"/>
            </a:lvl5pPr>
          </a:lstStyle>
          <a:p>
            <a:pPr lvl="0"/>
            <a:r>
              <a:rPr lang="en-US" noProof="0"/>
              <a:t>Edit master text styles</a:t>
            </a:r>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992586"/>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4" name="Text Placeholder 14">
            <a:extLst>
              <a:ext uri="{FF2B5EF4-FFF2-40B4-BE49-F238E27FC236}">
                <a16:creationId xmlns:a16="http://schemas.microsoft.com/office/drawing/2014/main" id="{302F0820-F94A-40EF-B3BE-26CD0CB55173}"/>
              </a:ext>
            </a:extLst>
          </p:cNvPr>
          <p:cNvSpPr>
            <a:spLocks noGrp="1"/>
          </p:cNvSpPr>
          <p:nvPr>
            <p:ph type="body" sz="quarter" idx="15" hasCustomPrompt="1"/>
          </p:nvPr>
        </p:nvSpPr>
        <p:spPr>
          <a:xfrm>
            <a:off x="838199" y="3100269"/>
            <a:ext cx="5288963" cy="2588637"/>
          </a:xfrm>
        </p:spPr>
        <p:txBody>
          <a:bodyPr lIns="0">
            <a:normAutofit/>
          </a:bodyPr>
          <a:lstStyle>
            <a:lvl1pPr marL="180000" indent="-180000">
              <a:spcBef>
                <a:spcPts val="600"/>
              </a:spcBef>
              <a:buClr>
                <a:schemeClr val="bg2"/>
              </a:buClr>
              <a:buFont typeface="Arial" panose="020B0604020202020204" pitchFamily="34" charset="0"/>
              <a:buChar char="•"/>
              <a:defRPr sz="1600" b="0" i="0">
                <a:solidFill>
                  <a:schemeClr val="bg1"/>
                </a:solidFill>
              </a:defRPr>
            </a:lvl1pPr>
          </a:lstStyle>
          <a:p>
            <a:pPr lvl="0"/>
            <a:r>
              <a:rPr lang="en-US" noProof="0"/>
              <a:t>Edit Master text styles</a:t>
            </a:r>
          </a:p>
        </p:txBody>
      </p:sp>
    </p:spTree>
    <p:extLst>
      <p:ext uri="{BB962C8B-B14F-4D97-AF65-F5344CB8AC3E}">
        <p14:creationId xmlns:p14="http://schemas.microsoft.com/office/powerpoint/2010/main" val="3721395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10" name="Rectangle 9" descr="Close up view of lake edge with mountain range background">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11932920" cy="3319272"/>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41248" y="1093460"/>
            <a:ext cx="5320386" cy="782638"/>
          </a:xfrm>
        </p:spPr>
        <p:txBody>
          <a:bodyPr/>
          <a:lstStyle>
            <a:lvl1pPr algn="l">
              <a:defRPr>
                <a:solidFill>
                  <a:schemeClr val="bg1"/>
                </a:solidFill>
              </a:defRPr>
            </a:lvl1pPr>
          </a:lstStyle>
          <a:p>
            <a:r>
              <a:rPr lang="en-US" noProof="0"/>
              <a:t>TEXT LAYOUT 2</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2" name="Text Placeholder 17">
            <a:extLst>
              <a:ext uri="{FF2B5EF4-FFF2-40B4-BE49-F238E27FC236}">
                <a16:creationId xmlns:a16="http://schemas.microsoft.com/office/drawing/2014/main" id="{028AD4F5-2320-4533-9EC4-9832091E65CB}"/>
              </a:ext>
            </a:extLst>
          </p:cNvPr>
          <p:cNvSpPr>
            <a:spLocks noGrp="1"/>
          </p:cNvSpPr>
          <p:nvPr>
            <p:ph type="body" sz="quarter" idx="13" hasCustomPrompt="1"/>
          </p:nvPr>
        </p:nvSpPr>
        <p:spPr>
          <a:xfrm>
            <a:off x="841248" y="2060240"/>
            <a:ext cx="5320386" cy="882524"/>
          </a:xfrm>
        </p:spPr>
        <p:txBody>
          <a:bodyPr>
            <a:normAutofit/>
          </a:bodyPr>
          <a:lstStyle>
            <a:lvl1pPr marL="0" indent="0" algn="l">
              <a:buNone/>
              <a:defRPr sz="2300">
                <a:solidFill>
                  <a:schemeClr val="bg2"/>
                </a:solidFill>
              </a:defRPr>
            </a:lvl1pPr>
            <a:lvl2pPr>
              <a:defRPr sz="1800"/>
            </a:lvl2pPr>
            <a:lvl3pPr>
              <a:defRPr sz="1800"/>
            </a:lvl3pPr>
            <a:lvl4pPr>
              <a:defRPr sz="1800"/>
            </a:lvl4pPr>
            <a:lvl5pPr>
              <a:defRPr sz="1800"/>
            </a:lvl5pPr>
          </a:lstStyle>
          <a:p>
            <a:pPr lvl="0"/>
            <a:r>
              <a:rPr lang="en-US" noProof="0"/>
              <a:t>Edit master text styles</a:t>
            </a:r>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4693" y="1916790"/>
            <a:ext cx="4500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ext Placeholder 14">
            <a:extLst>
              <a:ext uri="{FF2B5EF4-FFF2-40B4-BE49-F238E27FC236}">
                <a16:creationId xmlns:a16="http://schemas.microsoft.com/office/drawing/2014/main" id="{4B6CBCCA-9781-462D-AF43-C6AAE3D1AAA9}"/>
              </a:ext>
            </a:extLst>
          </p:cNvPr>
          <p:cNvSpPr>
            <a:spLocks noGrp="1"/>
          </p:cNvSpPr>
          <p:nvPr>
            <p:ph type="body" sz="quarter" idx="15" hasCustomPrompt="1"/>
          </p:nvPr>
        </p:nvSpPr>
        <p:spPr>
          <a:xfrm>
            <a:off x="6817897" y="1125545"/>
            <a:ext cx="4707842" cy="1849304"/>
          </a:xfrm>
        </p:spPr>
        <p:txBody>
          <a:bodyPr>
            <a:normAutofit/>
          </a:bodyPr>
          <a:lstStyle>
            <a:lvl1pPr marL="180000" indent="-180000">
              <a:spcBef>
                <a:spcPts val="600"/>
              </a:spcBef>
              <a:buClr>
                <a:schemeClr val="bg2"/>
              </a:buClr>
              <a:buFont typeface="Arial" panose="020B0604020202020204" pitchFamily="34" charset="0"/>
              <a:buChar char="•"/>
              <a:defRPr sz="1600" b="0" i="0">
                <a:solidFill>
                  <a:schemeClr val="bg1"/>
                </a:solidFill>
              </a:defRPr>
            </a:lvl1pPr>
          </a:lstStyle>
          <a:p>
            <a:pPr lvl="0"/>
            <a:r>
              <a:rPr lang="en-US" noProof="0"/>
              <a:t>Edit Master text styles</a:t>
            </a:r>
          </a:p>
        </p:txBody>
      </p:sp>
    </p:spTree>
    <p:extLst>
      <p:ext uri="{BB962C8B-B14F-4D97-AF65-F5344CB8AC3E}">
        <p14:creationId xmlns:p14="http://schemas.microsoft.com/office/powerpoint/2010/main" val="2599193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Section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8" name="Text Placeholder 2">
            <a:extLst>
              <a:ext uri="{FF2B5EF4-FFF2-40B4-BE49-F238E27FC236}">
                <a16:creationId xmlns:a16="http://schemas.microsoft.com/office/drawing/2014/main" id="{03373955-AB5B-4186-8098-9DBA0AB2650E}"/>
              </a:ext>
            </a:extLst>
          </p:cNvPr>
          <p:cNvSpPr>
            <a:spLocks noGrp="1"/>
          </p:cNvSpPr>
          <p:nvPr>
            <p:ph type="body" idx="1" hasCustomPrompt="1"/>
          </p:nvPr>
        </p:nvSpPr>
        <p:spPr>
          <a:xfrm>
            <a:off x="1159649" y="2738211"/>
            <a:ext cx="4183650" cy="454353"/>
          </a:xfrm>
        </p:spPr>
        <p:txBody>
          <a:bodyPr>
            <a:noAutofit/>
          </a:bodyPr>
          <a:lstStyle>
            <a:lvl1pPr marL="0" indent="0">
              <a:buNone/>
              <a:defRPr sz="3000" b="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1 title</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38201" y="1835244"/>
            <a:ext cx="10515599" cy="629105"/>
          </a:xfrm>
        </p:spPr>
        <p:txBody>
          <a:bodyPr lIns="0" rIns="0">
            <a:noAutofit/>
          </a:bodyPr>
          <a:lstStyle>
            <a:lvl1pPr marL="0" indent="0" algn="ctr">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0" name="Text Placeholder 2">
            <a:extLst>
              <a:ext uri="{FF2B5EF4-FFF2-40B4-BE49-F238E27FC236}">
                <a16:creationId xmlns:a16="http://schemas.microsoft.com/office/drawing/2014/main" id="{23A3472E-32B4-4CAD-B5D0-420AA3FB4CE3}"/>
              </a:ext>
            </a:extLst>
          </p:cNvPr>
          <p:cNvSpPr>
            <a:spLocks noGrp="1"/>
          </p:cNvSpPr>
          <p:nvPr>
            <p:ph type="body" idx="18" hasCustomPrompt="1"/>
          </p:nvPr>
        </p:nvSpPr>
        <p:spPr>
          <a:xfrm>
            <a:off x="6627121" y="2738211"/>
            <a:ext cx="4183650" cy="454353"/>
          </a:xfrm>
        </p:spPr>
        <p:txBody>
          <a:bodyPr>
            <a:noAutofit/>
          </a:bodyPr>
          <a:lstStyle>
            <a:lvl1pPr marL="0" indent="0">
              <a:buNone/>
              <a:defRPr sz="3000" b="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2 title</a:t>
            </a:r>
          </a:p>
        </p:txBody>
      </p:sp>
      <p:sp>
        <p:nvSpPr>
          <p:cNvPr id="11" name="Text Placeholder 26">
            <a:extLst>
              <a:ext uri="{FF2B5EF4-FFF2-40B4-BE49-F238E27FC236}">
                <a16:creationId xmlns:a16="http://schemas.microsoft.com/office/drawing/2014/main" id="{1AEED068-3EA0-4BF4-875C-02473E9EB0CC}"/>
              </a:ext>
            </a:extLst>
          </p:cNvPr>
          <p:cNvSpPr>
            <a:spLocks noGrp="1"/>
          </p:cNvSpPr>
          <p:nvPr>
            <p:ph type="body" sz="quarter" idx="20" hasCustomPrompt="1"/>
          </p:nvPr>
        </p:nvSpPr>
        <p:spPr>
          <a:xfrm>
            <a:off x="1159649" y="3428501"/>
            <a:ext cx="4365625" cy="2333625"/>
          </a:xfrm>
        </p:spPr>
        <p:txBody>
          <a:bodyPr>
            <a:normAutofit/>
          </a:bodyPr>
          <a:lstStyle>
            <a:lvl1pPr marL="180000" indent="-180000">
              <a:spcBef>
                <a:spcPts val="600"/>
              </a:spcBef>
              <a:buClr>
                <a:schemeClr val="bg2"/>
              </a:buClr>
              <a:defRPr sz="1600">
                <a:solidFill>
                  <a:schemeClr val="bg1"/>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noProof="0"/>
              <a:t>Edit Master text styles</a:t>
            </a:r>
          </a:p>
        </p:txBody>
      </p:sp>
      <p:sp>
        <p:nvSpPr>
          <p:cNvPr id="12" name="Text Placeholder 26">
            <a:extLst>
              <a:ext uri="{FF2B5EF4-FFF2-40B4-BE49-F238E27FC236}">
                <a16:creationId xmlns:a16="http://schemas.microsoft.com/office/drawing/2014/main" id="{3590B9DA-A2DF-4AE1-9A98-C7B84F48C3A9}"/>
              </a:ext>
            </a:extLst>
          </p:cNvPr>
          <p:cNvSpPr>
            <a:spLocks noGrp="1"/>
          </p:cNvSpPr>
          <p:nvPr>
            <p:ph type="body" sz="quarter" idx="21" hasCustomPrompt="1"/>
          </p:nvPr>
        </p:nvSpPr>
        <p:spPr>
          <a:xfrm>
            <a:off x="6627121" y="3428501"/>
            <a:ext cx="4365625" cy="2333625"/>
          </a:xfrm>
        </p:spPr>
        <p:txBody>
          <a:bodyPr>
            <a:normAutofit/>
          </a:bodyPr>
          <a:lstStyle>
            <a:lvl1pPr marL="180000" indent="-180000">
              <a:spcBef>
                <a:spcPts val="600"/>
              </a:spcBef>
              <a:buClr>
                <a:schemeClr val="bg2"/>
              </a:buClr>
              <a:defRPr sz="1600">
                <a:solidFill>
                  <a:schemeClr val="bg1"/>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COMPARISON</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4111752" y="1667974"/>
            <a:ext cx="3968496" cy="36576"/>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3450372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41248" y="3359239"/>
            <a:ext cx="4357688" cy="2252574"/>
          </a:xfrm>
        </p:spPr>
        <p:txBody>
          <a:bodyPr lIns="0" rIns="0">
            <a:noAutofit/>
          </a:bodyPr>
          <a:lstStyle>
            <a:lvl1pPr marL="0" indent="0" algn="l">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41248" y="2081624"/>
            <a:ext cx="4357688" cy="1325563"/>
          </a:xfrm>
        </p:spPr>
        <p:txBody>
          <a:bodyPr lIns="0" rIns="0"/>
          <a:lstStyle>
            <a:lvl1pPr algn="l">
              <a:defRPr>
                <a:solidFill>
                  <a:schemeClr val="bg1"/>
                </a:solidFill>
              </a:defRPr>
            </a:lvl1pPr>
          </a:lstStyle>
          <a:p>
            <a:r>
              <a:rPr lang="en-US" noProof="0"/>
              <a:t>CHART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911877" y="3191969"/>
            <a:ext cx="3968496"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6" name="Chart Placeholder 18">
            <a:extLst>
              <a:ext uri="{FF2B5EF4-FFF2-40B4-BE49-F238E27FC236}">
                <a16:creationId xmlns:a16="http://schemas.microsoft.com/office/drawing/2014/main" id="{BE9C98A7-B145-402E-BADA-CE785E3BA996}"/>
              </a:ext>
            </a:extLst>
          </p:cNvPr>
          <p:cNvSpPr>
            <a:spLocks noGrp="1"/>
          </p:cNvSpPr>
          <p:nvPr>
            <p:ph type="chart" sz="quarter" idx="32"/>
          </p:nvPr>
        </p:nvSpPr>
        <p:spPr>
          <a:xfrm>
            <a:off x="6981371" y="1246188"/>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2525342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683563" y="3359239"/>
            <a:ext cx="2596896" cy="2252574"/>
          </a:xfrm>
        </p:spPr>
        <p:txBody>
          <a:bodyPr lIns="0" rIns="0">
            <a:noAutofit/>
          </a:bodyPr>
          <a:lstStyle>
            <a:lvl1pPr marL="0" indent="0" algn="l">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683562" y="1757774"/>
            <a:ext cx="2669859" cy="1325563"/>
          </a:xfrm>
        </p:spPr>
        <p:txBody>
          <a:bodyPr lIns="0" rIns="0"/>
          <a:lstStyle>
            <a:lvl1pPr algn="l">
              <a:defRPr>
                <a:solidFill>
                  <a:schemeClr val="bg1"/>
                </a:solidFill>
              </a:defRPr>
            </a:lvl1pPr>
          </a:lstStyle>
          <a:p>
            <a:r>
              <a:rPr lang="en-US" noProof="0"/>
              <a:t>TABLE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8683563" y="3191969"/>
            <a:ext cx="1545336"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3" name="Table Placeholder 17">
            <a:extLst>
              <a:ext uri="{FF2B5EF4-FFF2-40B4-BE49-F238E27FC236}">
                <a16:creationId xmlns:a16="http://schemas.microsoft.com/office/drawing/2014/main" id="{62814DE5-26B2-4A8E-BA8D-A2E4C5547EB9}"/>
              </a:ext>
            </a:extLst>
          </p:cNvPr>
          <p:cNvSpPr>
            <a:spLocks noGrp="1"/>
          </p:cNvSpPr>
          <p:nvPr>
            <p:ph type="tbl" sz="quarter" idx="17"/>
          </p:nvPr>
        </p:nvSpPr>
        <p:spPr>
          <a:xfrm>
            <a:off x="911225" y="1505433"/>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noProof="0"/>
              <a:t>Click icon to add table</a:t>
            </a:r>
            <a:endParaRPr lang="en-US" noProof="0" dirty="0"/>
          </a:p>
        </p:txBody>
      </p:sp>
    </p:spTree>
    <p:extLst>
      <p:ext uri="{BB962C8B-B14F-4D97-AF65-F5344CB8AC3E}">
        <p14:creationId xmlns:p14="http://schemas.microsoft.com/office/powerpoint/2010/main" val="2401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3C23D1-BE9A-4E52-9BEF-D55C4CB7574F}"/>
              </a:ext>
              <a:ext uri="{C183D7F6-B498-43B3-948B-1728B52AA6E4}">
                <adec:decorative xmlns:adec="http://schemas.microsoft.com/office/drawing/2017/decorative" val="1"/>
              </a:ext>
            </a:extLst>
          </p:cNvPr>
          <p:cNvSpPr/>
          <p:nvPr userDrawn="1"/>
        </p:nvSpPr>
        <p:spPr>
          <a:xfrm>
            <a:off x="11645798" y="6386170"/>
            <a:ext cx="307239" cy="343814"/>
          </a:xfrm>
          <a:prstGeom prst="rect">
            <a:avLst/>
          </a:prstGeom>
          <a:noFill/>
          <a:ln w="12700" cap="flat">
            <a:noFill/>
            <a:prstDash val="solid"/>
            <a:miter/>
          </a:ln>
        </p:spPr>
        <p:txBody>
          <a:bodyPr rtlCol="0" anchor="ctr"/>
          <a:lstStyle/>
          <a:p>
            <a:pPr algn="l"/>
            <a:endParaRPr lang="en-US" noProof="0" dirty="0"/>
          </a:p>
        </p:txBody>
      </p:sp>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11932920" cy="2368296"/>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4" name="Text Placeholder 26">
            <a:extLst>
              <a:ext uri="{FF2B5EF4-FFF2-40B4-BE49-F238E27FC236}">
                <a16:creationId xmlns:a16="http://schemas.microsoft.com/office/drawing/2014/main" id="{B33A3032-1037-4342-827F-CF1349978260}"/>
              </a:ext>
            </a:extLst>
          </p:cNvPr>
          <p:cNvSpPr>
            <a:spLocks noGrp="1"/>
          </p:cNvSpPr>
          <p:nvPr>
            <p:ph type="body" sz="quarter" idx="16" hasCustomPrompt="1"/>
          </p:nvPr>
        </p:nvSpPr>
        <p:spPr>
          <a:xfrm>
            <a:off x="838201" y="1835244"/>
            <a:ext cx="10515599" cy="629105"/>
          </a:xfrm>
        </p:spPr>
        <p:txBody>
          <a:bodyPr lIns="0" rIns="0">
            <a:noAutofit/>
          </a:bodyPr>
          <a:lstStyle>
            <a:lvl1pPr marL="0" indent="0" algn="ctr">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5" name="Title 1">
            <a:extLst>
              <a:ext uri="{FF2B5EF4-FFF2-40B4-BE49-F238E27FC236}">
                <a16:creationId xmlns:a16="http://schemas.microsoft.com/office/drawing/2014/main" id="{FD6F6A17-AFDC-40C7-9D63-50FA052A1614}"/>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BIG IMAGE SLIDE</a:t>
            </a:r>
          </a:p>
        </p:txBody>
      </p:sp>
      <p:sp>
        <p:nvSpPr>
          <p:cNvPr id="16" name="Rectangle 15">
            <a:extLst>
              <a:ext uri="{FF2B5EF4-FFF2-40B4-BE49-F238E27FC236}">
                <a16:creationId xmlns:a16="http://schemas.microsoft.com/office/drawing/2014/main" id="{6668B9DC-C6AF-45D4-BBA3-A5EF781EAB7F}"/>
              </a:ext>
              <a:ext uri="{C183D7F6-B498-43B3-948B-1728B52AA6E4}">
                <adec:decorative xmlns:adec="http://schemas.microsoft.com/office/drawing/2017/decorative" val="1"/>
              </a:ext>
            </a:extLst>
          </p:cNvPr>
          <p:cNvSpPr/>
          <p:nvPr userDrawn="1"/>
        </p:nvSpPr>
        <p:spPr>
          <a:xfrm>
            <a:off x="3759708" y="1667974"/>
            <a:ext cx="4672584" cy="36576"/>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1761272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edia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268873"/>
            <a:ext cx="10515600" cy="1325563"/>
          </a:xfrm>
        </p:spPr>
        <p:txBody>
          <a:bodyPr lIns="0" rIns="0"/>
          <a:lstStyle>
            <a:lvl1pPr algn="ctr">
              <a:defRPr>
                <a:solidFill>
                  <a:schemeClr val="bg1"/>
                </a:solidFill>
              </a:defRPr>
            </a:lvl1pPr>
          </a:lstStyle>
          <a:p>
            <a:r>
              <a:rPr lang="en-US" noProof="0"/>
              <a:t>VIDEO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6" name="Media Placeholder 7">
            <a:extLst>
              <a:ext uri="{FF2B5EF4-FFF2-40B4-BE49-F238E27FC236}">
                <a16:creationId xmlns:a16="http://schemas.microsoft.com/office/drawing/2014/main" id="{A11F77F4-4B16-4503-B9B6-AE22C686E3E3}"/>
              </a:ext>
            </a:extLst>
          </p:cNvPr>
          <p:cNvSpPr>
            <a:spLocks noGrp="1"/>
          </p:cNvSpPr>
          <p:nvPr>
            <p:ph type="media" sz="quarter" idx="17"/>
          </p:nvPr>
        </p:nvSpPr>
        <p:spPr>
          <a:xfrm>
            <a:off x="1395984" y="1497770"/>
            <a:ext cx="9400032" cy="4215384"/>
          </a:xfrm>
        </p:spPr>
        <p:txBody>
          <a:bodyPr anchor="ctr" anchorCtr="0">
            <a:normAutofit/>
          </a:bodyPr>
          <a:lstStyle>
            <a:lvl1pPr marL="0" indent="0" algn="ctr">
              <a:buNone/>
              <a:defRPr sz="1400"/>
            </a:lvl1pPr>
          </a:lstStyle>
          <a:p>
            <a:r>
              <a:rPr lang="en-US" noProof="0"/>
              <a:t>Click icon to add media</a:t>
            </a:r>
            <a:endParaRPr lang="en-US" noProof="0" dirty="0"/>
          </a:p>
        </p:txBody>
      </p:sp>
    </p:spTree>
    <p:extLst>
      <p:ext uri="{BB962C8B-B14F-4D97-AF65-F5344CB8AC3E}">
        <p14:creationId xmlns:p14="http://schemas.microsoft.com/office/powerpoint/2010/main" val="239973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Layout">
    <p:spTree>
      <p:nvGrpSpPr>
        <p:cNvPr id="1" name=""/>
        <p:cNvGrpSpPr/>
        <p:nvPr/>
      </p:nvGrpSpPr>
      <p:grpSpPr>
        <a:xfrm>
          <a:off x="0" y="0"/>
          <a:ext cx="0" cy="0"/>
          <a:chOff x="0" y="0"/>
          <a:chExt cx="0" cy="0"/>
        </a:xfrm>
      </p:grpSpPr>
      <p:sp>
        <p:nvSpPr>
          <p:cNvPr id="3" name="Rectangle 2" descr="View of a lake and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16" name="Text Placeholder 26">
            <a:extLst>
              <a:ext uri="{FF2B5EF4-FFF2-40B4-BE49-F238E27FC236}">
                <a16:creationId xmlns:a16="http://schemas.microsoft.com/office/drawing/2014/main" id="{82190F1B-1701-4806-870F-8FC7F32FE4AA}"/>
              </a:ext>
            </a:extLst>
          </p:cNvPr>
          <p:cNvSpPr>
            <a:spLocks noGrp="1"/>
          </p:cNvSpPr>
          <p:nvPr>
            <p:ph type="body" sz="quarter" idx="21" hasCustomPrompt="1"/>
          </p:nvPr>
        </p:nvSpPr>
        <p:spPr>
          <a:xfrm>
            <a:off x="3912235" y="4222968"/>
            <a:ext cx="4367531" cy="474519"/>
          </a:xfrm>
        </p:spPr>
        <p:txBody>
          <a:bodyPr>
            <a:noAutofit/>
          </a:bodyPr>
          <a:lstStyle>
            <a:lvl1pPr marL="0" indent="0" algn="ctr">
              <a:buNone/>
              <a:defRPr sz="35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+7 678-555-0128</a:t>
            </a:r>
          </a:p>
        </p:txBody>
      </p:sp>
      <p:sp>
        <p:nvSpPr>
          <p:cNvPr id="18" name="Text Placeholder 26">
            <a:extLst>
              <a:ext uri="{FF2B5EF4-FFF2-40B4-BE49-F238E27FC236}">
                <a16:creationId xmlns:a16="http://schemas.microsoft.com/office/drawing/2014/main" id="{972B7F81-5409-42D9-B44C-88D9CBD9BAD5}"/>
              </a:ext>
            </a:extLst>
          </p:cNvPr>
          <p:cNvSpPr>
            <a:spLocks noGrp="1"/>
          </p:cNvSpPr>
          <p:nvPr>
            <p:ph type="body" sz="quarter" idx="20" hasCustomPrompt="1"/>
          </p:nvPr>
        </p:nvSpPr>
        <p:spPr>
          <a:xfrm>
            <a:off x="3912235" y="3927698"/>
            <a:ext cx="4367531" cy="288000"/>
          </a:xfrm>
        </p:spPr>
        <p:txBody>
          <a:bodyPr>
            <a:noAutofit/>
          </a:bodyPr>
          <a:lstStyle>
            <a:lvl1pPr marL="0" indent="0" algn="ctr">
              <a:buNone/>
              <a:defRPr sz="20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Phone</a:t>
            </a:r>
          </a:p>
        </p:txBody>
      </p:sp>
      <p:sp>
        <p:nvSpPr>
          <p:cNvPr id="19" name="Text Placeholder 14">
            <a:extLst>
              <a:ext uri="{FF2B5EF4-FFF2-40B4-BE49-F238E27FC236}">
                <a16:creationId xmlns:a16="http://schemas.microsoft.com/office/drawing/2014/main" id="{FAA54554-5CE2-43AD-979D-F095482C49AB}"/>
              </a:ext>
            </a:extLst>
          </p:cNvPr>
          <p:cNvSpPr>
            <a:spLocks noGrp="1"/>
          </p:cNvSpPr>
          <p:nvPr>
            <p:ph type="body" sz="quarter" idx="13" hasCustomPrompt="1"/>
          </p:nvPr>
        </p:nvSpPr>
        <p:spPr>
          <a:xfrm>
            <a:off x="1050857" y="2655074"/>
            <a:ext cx="10090287" cy="606659"/>
          </a:xfrm>
        </p:spPr>
        <p:txBody>
          <a:bodyPr>
            <a:noAutofit/>
          </a:bodyPr>
          <a:lstStyle>
            <a:lvl1pPr marL="0" indent="0" algn="ctr">
              <a:buNone/>
              <a:defRPr sz="3500" b="0" i="0">
                <a:solidFill>
                  <a:schemeClr val="bg2"/>
                </a:solidFill>
              </a:defRPr>
            </a:lvl1pPr>
          </a:lstStyle>
          <a:p>
            <a:pPr lvl="0"/>
            <a:r>
              <a:rPr lang="en-US" noProof="0"/>
              <a:t>Alexander Martensson</a:t>
            </a:r>
          </a:p>
        </p:txBody>
      </p:sp>
      <p:sp>
        <p:nvSpPr>
          <p:cNvPr id="20" name="Text Placeholder 26">
            <a:extLst>
              <a:ext uri="{FF2B5EF4-FFF2-40B4-BE49-F238E27FC236}">
                <a16:creationId xmlns:a16="http://schemas.microsoft.com/office/drawing/2014/main" id="{A1D8F0C1-128A-435B-8585-F0B32496EC79}"/>
              </a:ext>
            </a:extLst>
          </p:cNvPr>
          <p:cNvSpPr>
            <a:spLocks noGrp="1"/>
          </p:cNvSpPr>
          <p:nvPr>
            <p:ph type="body" sz="quarter" idx="22" hasCustomPrompt="1"/>
          </p:nvPr>
        </p:nvSpPr>
        <p:spPr>
          <a:xfrm>
            <a:off x="3135722" y="5230723"/>
            <a:ext cx="5920556" cy="474519"/>
          </a:xfrm>
        </p:spPr>
        <p:txBody>
          <a:bodyPr>
            <a:noAutofit/>
          </a:bodyPr>
          <a:lstStyle>
            <a:lvl1pPr marL="0" indent="0" algn="ctr">
              <a:buNone/>
              <a:defRPr sz="35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martensson@example.com</a:t>
            </a:r>
          </a:p>
        </p:txBody>
      </p:sp>
      <p:sp>
        <p:nvSpPr>
          <p:cNvPr id="22" name="Text Placeholder 26">
            <a:extLst>
              <a:ext uri="{FF2B5EF4-FFF2-40B4-BE49-F238E27FC236}">
                <a16:creationId xmlns:a16="http://schemas.microsoft.com/office/drawing/2014/main" id="{90B48E8B-E525-4852-9167-5281C64B1C37}"/>
              </a:ext>
            </a:extLst>
          </p:cNvPr>
          <p:cNvSpPr>
            <a:spLocks noGrp="1"/>
          </p:cNvSpPr>
          <p:nvPr>
            <p:ph type="body" sz="quarter" idx="23" hasCustomPrompt="1"/>
          </p:nvPr>
        </p:nvSpPr>
        <p:spPr>
          <a:xfrm>
            <a:off x="3912235" y="4929014"/>
            <a:ext cx="4367531" cy="288000"/>
          </a:xfrm>
        </p:spPr>
        <p:txBody>
          <a:bodyPr>
            <a:noAutofit/>
          </a:bodyPr>
          <a:lstStyle>
            <a:lvl1pPr marL="0" indent="0" algn="ctr">
              <a:buNone/>
              <a:defRPr sz="20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Email</a:t>
            </a:r>
          </a:p>
        </p:txBody>
      </p:sp>
      <p:sp>
        <p:nvSpPr>
          <p:cNvPr id="24" name="Title 1">
            <a:extLst>
              <a:ext uri="{FF2B5EF4-FFF2-40B4-BE49-F238E27FC236}">
                <a16:creationId xmlns:a16="http://schemas.microsoft.com/office/drawing/2014/main" id="{0C5EB90F-1ADD-412B-9044-2CC607B786B1}"/>
              </a:ext>
            </a:extLst>
          </p:cNvPr>
          <p:cNvSpPr>
            <a:spLocks noGrp="1"/>
          </p:cNvSpPr>
          <p:nvPr>
            <p:ph type="title" hasCustomPrompt="1"/>
          </p:nvPr>
        </p:nvSpPr>
        <p:spPr>
          <a:xfrm>
            <a:off x="1050856" y="993494"/>
            <a:ext cx="10104124" cy="1517356"/>
          </a:xfrm>
        </p:spPr>
        <p:txBody>
          <a:bodyPr>
            <a:noAutofit/>
          </a:bodyPr>
          <a:lstStyle>
            <a:lvl1pPr algn="ctr">
              <a:defRPr sz="8000" b="0">
                <a:solidFill>
                  <a:schemeClr val="bg1"/>
                </a:solidFill>
              </a:defRPr>
            </a:lvl1pPr>
          </a:lstStyle>
          <a:p>
            <a:r>
              <a:rPr lang="en-US" noProof="0"/>
              <a:t>THANK YOU!</a:t>
            </a:r>
          </a:p>
        </p:txBody>
      </p:sp>
      <p:sp>
        <p:nvSpPr>
          <p:cNvPr id="25" name="Rectangle 24">
            <a:extLst>
              <a:ext uri="{FF2B5EF4-FFF2-40B4-BE49-F238E27FC236}">
                <a16:creationId xmlns:a16="http://schemas.microsoft.com/office/drawing/2014/main" id="{540A1271-E1E7-40AB-9552-9B4249544008}"/>
              </a:ext>
              <a:ext uri="{C183D7F6-B498-43B3-948B-1728B52AA6E4}">
                <adec:decorative xmlns:adec="http://schemas.microsoft.com/office/drawing/2017/decorative" val="1"/>
              </a:ext>
            </a:extLst>
          </p:cNvPr>
          <p:cNvSpPr/>
          <p:nvPr userDrawn="1"/>
        </p:nvSpPr>
        <p:spPr>
          <a:xfrm>
            <a:off x="3156204" y="2421953"/>
            <a:ext cx="5879592" cy="64008"/>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1371178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4038553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5" name="Content Placeholder 2">
            <a:extLst>
              <a:ext uri="{FF2B5EF4-FFF2-40B4-BE49-F238E27FC236}">
                <a16:creationId xmlns:a16="http://schemas.microsoft.com/office/drawing/2014/main" id="{01B00995-C0FC-4EC6-A9B0-828FB28FC47F}"/>
              </a:ext>
            </a:extLst>
          </p:cNvPr>
          <p:cNvSpPr>
            <a:spLocks noGrp="1"/>
          </p:cNvSpPr>
          <p:nvPr>
            <p:ph idx="1" hasCustomPrompt="1"/>
          </p:nvPr>
        </p:nvSpPr>
        <p:spPr>
          <a:xfrm>
            <a:off x="838200" y="1825625"/>
            <a:ext cx="10515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3335114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A122F4F2-F130-4DBE-B244-1D59BBE5CD9D}"/>
              </a:ext>
            </a:extLst>
          </p:cNvPr>
          <p:cNvSpPr>
            <a:spLocks noGrp="1"/>
          </p:cNvSpPr>
          <p:nvPr>
            <p:ph sz="half" idx="1" hasCustomPrompt="1"/>
          </p:nvPr>
        </p:nvSpPr>
        <p:spPr>
          <a:xfrm>
            <a:off x="838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3">
            <a:extLst>
              <a:ext uri="{FF2B5EF4-FFF2-40B4-BE49-F238E27FC236}">
                <a16:creationId xmlns:a16="http://schemas.microsoft.com/office/drawing/2014/main" id="{D4CE5575-876A-4335-83ED-6B346DA1B4D2}"/>
              </a:ext>
            </a:extLst>
          </p:cNvPr>
          <p:cNvSpPr>
            <a:spLocks noGrp="1"/>
          </p:cNvSpPr>
          <p:nvPr>
            <p:ph sz="half" idx="2" hasCustomPrompt="1"/>
          </p:nvPr>
        </p:nvSpPr>
        <p:spPr>
          <a:xfrm>
            <a:off x="6172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25035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11" name="Text Placeholder 2">
            <a:extLst>
              <a:ext uri="{FF2B5EF4-FFF2-40B4-BE49-F238E27FC236}">
                <a16:creationId xmlns:a16="http://schemas.microsoft.com/office/drawing/2014/main" id="{D1F82F6E-10E8-4A58-9655-E18D14D7901F}"/>
              </a:ext>
            </a:extLst>
          </p:cNvPr>
          <p:cNvSpPr>
            <a:spLocks noGrp="1"/>
          </p:cNvSpPr>
          <p:nvPr>
            <p:ph type="body" idx="1" hasCustomPrompt="1"/>
          </p:nvPr>
        </p:nvSpPr>
        <p:spPr>
          <a:xfrm>
            <a:off x="839788" y="1840863"/>
            <a:ext cx="5157787" cy="664211"/>
          </a:xfrm>
        </p:spPr>
        <p:txBody>
          <a:bodyPr anchor="b"/>
          <a:lstStyle>
            <a:lvl1pPr marL="0" indent="0">
              <a:buNone/>
              <a:defRPr sz="2400" b="1">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2" name="Content Placeholder 3">
            <a:extLst>
              <a:ext uri="{FF2B5EF4-FFF2-40B4-BE49-F238E27FC236}">
                <a16:creationId xmlns:a16="http://schemas.microsoft.com/office/drawing/2014/main" id="{C2F6C18E-5BCB-42EF-9310-5BD6E011DF2F}"/>
              </a:ext>
            </a:extLst>
          </p:cNvPr>
          <p:cNvSpPr>
            <a:spLocks noGrp="1"/>
          </p:cNvSpPr>
          <p:nvPr>
            <p:ph sz="half" idx="2" hasCustomPrompt="1"/>
          </p:nvPr>
        </p:nvSpPr>
        <p:spPr>
          <a:xfrm>
            <a:off x="839788" y="2505075"/>
            <a:ext cx="5157787"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Text Placeholder 4">
            <a:extLst>
              <a:ext uri="{FF2B5EF4-FFF2-40B4-BE49-F238E27FC236}">
                <a16:creationId xmlns:a16="http://schemas.microsoft.com/office/drawing/2014/main" id="{9BA2923F-D123-40C6-A193-B86D683D5B51}"/>
              </a:ext>
            </a:extLst>
          </p:cNvPr>
          <p:cNvSpPr>
            <a:spLocks noGrp="1"/>
          </p:cNvSpPr>
          <p:nvPr>
            <p:ph type="body" sz="quarter" idx="3" hasCustomPrompt="1"/>
          </p:nvPr>
        </p:nvSpPr>
        <p:spPr>
          <a:xfrm>
            <a:off x="6172200" y="1840863"/>
            <a:ext cx="5183188" cy="664212"/>
          </a:xfrm>
        </p:spPr>
        <p:txBody>
          <a:bodyPr anchor="b"/>
          <a:lstStyle>
            <a:lvl1pPr marL="0" indent="0">
              <a:buNone/>
              <a:defRPr sz="2400" b="1">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6" name="Content Placeholder 5">
            <a:extLst>
              <a:ext uri="{FF2B5EF4-FFF2-40B4-BE49-F238E27FC236}">
                <a16:creationId xmlns:a16="http://schemas.microsoft.com/office/drawing/2014/main" id="{8305C175-94AC-44DD-9321-0A8DBDF22DA9}"/>
              </a:ext>
            </a:extLst>
          </p:cNvPr>
          <p:cNvSpPr>
            <a:spLocks noGrp="1"/>
          </p:cNvSpPr>
          <p:nvPr>
            <p:ph sz="quarter" idx="4" hasCustomPrompt="1"/>
          </p:nvPr>
        </p:nvSpPr>
        <p:spPr>
          <a:xfrm>
            <a:off x="6172200" y="2505075"/>
            <a:ext cx="5183188"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75998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2105709"/>
            <a:ext cx="374904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itle 1">
            <a:extLst>
              <a:ext uri="{FF2B5EF4-FFF2-40B4-BE49-F238E27FC236}">
                <a16:creationId xmlns:a16="http://schemas.microsoft.com/office/drawing/2014/main" id="{B1C3E675-6E45-4A81-AEA3-D36388222894}"/>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noProof="0"/>
              <a:t>Click to edit Master title style</a:t>
            </a:r>
          </a:p>
        </p:txBody>
      </p:sp>
      <p:sp>
        <p:nvSpPr>
          <p:cNvPr id="12" name="Text Placeholder 3">
            <a:extLst>
              <a:ext uri="{FF2B5EF4-FFF2-40B4-BE49-F238E27FC236}">
                <a16:creationId xmlns:a16="http://schemas.microsoft.com/office/drawing/2014/main" id="{1E4B599D-7641-40C1-8DAE-110A36403CFF}"/>
              </a:ext>
            </a:extLst>
          </p:cNvPr>
          <p:cNvSpPr>
            <a:spLocks noGrp="1"/>
          </p:cNvSpPr>
          <p:nvPr>
            <p:ph type="body" sz="half" idx="2" hasCustomPrompt="1"/>
          </p:nvPr>
        </p:nvSpPr>
        <p:spPr>
          <a:xfrm>
            <a:off x="839788" y="2177592"/>
            <a:ext cx="3932237" cy="3691396"/>
          </a:xfrm>
        </p:spPr>
        <p:txBody>
          <a:bodyPr/>
          <a:lstStyle>
            <a:lvl1pPr marL="0" indent="0">
              <a:buNone/>
              <a:defRPr sz="160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4" name="Content Placeholder 2">
            <a:extLst>
              <a:ext uri="{FF2B5EF4-FFF2-40B4-BE49-F238E27FC236}">
                <a16:creationId xmlns:a16="http://schemas.microsoft.com/office/drawing/2014/main" id="{709FEF38-E3A7-4527-97CB-AF528BAEBA8F}"/>
              </a:ext>
            </a:extLst>
          </p:cNvPr>
          <p:cNvSpPr>
            <a:spLocks noGrp="1"/>
          </p:cNvSpPr>
          <p:nvPr>
            <p:ph idx="1" hasCustomPrompt="1"/>
          </p:nvPr>
        </p:nvSpPr>
        <p:spPr>
          <a:xfrm>
            <a:off x="5180012" y="457200"/>
            <a:ext cx="6172200" cy="5408613"/>
          </a:xfrm>
        </p:spPr>
        <p:txBody>
          <a:bodyPr>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727947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2105709"/>
            <a:ext cx="374904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itle 1">
            <a:extLst>
              <a:ext uri="{FF2B5EF4-FFF2-40B4-BE49-F238E27FC236}">
                <a16:creationId xmlns:a16="http://schemas.microsoft.com/office/drawing/2014/main" id="{B1C3E675-6E45-4A81-AEA3-D36388222894}"/>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noProof="0"/>
              <a:t>Click to edit Master title style</a:t>
            </a:r>
          </a:p>
        </p:txBody>
      </p:sp>
      <p:sp>
        <p:nvSpPr>
          <p:cNvPr id="12" name="Text Placeholder 3">
            <a:extLst>
              <a:ext uri="{FF2B5EF4-FFF2-40B4-BE49-F238E27FC236}">
                <a16:creationId xmlns:a16="http://schemas.microsoft.com/office/drawing/2014/main" id="{1E4B599D-7641-40C1-8DAE-110A36403CFF}"/>
              </a:ext>
            </a:extLst>
          </p:cNvPr>
          <p:cNvSpPr>
            <a:spLocks noGrp="1"/>
          </p:cNvSpPr>
          <p:nvPr>
            <p:ph type="body" sz="half" idx="2" hasCustomPrompt="1"/>
          </p:nvPr>
        </p:nvSpPr>
        <p:spPr>
          <a:xfrm>
            <a:off x="839788" y="2177592"/>
            <a:ext cx="3932237" cy="3691396"/>
          </a:xfrm>
        </p:spPr>
        <p:txBody>
          <a:bodyPr/>
          <a:lstStyle>
            <a:lvl1pPr marL="0" indent="0">
              <a:buNone/>
              <a:defRPr sz="160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Picture Placeholder 2">
            <a:extLst>
              <a:ext uri="{FF2B5EF4-FFF2-40B4-BE49-F238E27FC236}">
                <a16:creationId xmlns:a16="http://schemas.microsoft.com/office/drawing/2014/main" id="{1B69B4CE-EB2F-46CF-9A80-64E44E5E95AC}"/>
              </a:ext>
            </a:extLst>
          </p:cNvPr>
          <p:cNvSpPr>
            <a:spLocks noGrp="1"/>
          </p:cNvSpPr>
          <p:nvPr>
            <p:ph type="pic" idx="1"/>
          </p:nvPr>
        </p:nvSpPr>
        <p:spPr>
          <a:xfrm>
            <a:off x="5183188" y="457201"/>
            <a:ext cx="6172200" cy="5403850"/>
          </a:xfrm>
        </p:spPr>
        <p:txBody>
          <a:bodyPr anchor="ct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69830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4312920" y="1667974"/>
            <a:ext cx="356616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FF2B3756-19E0-4B2F-B1D5-7664E0B38BE1}"/>
              </a:ext>
            </a:extLst>
          </p:cNvPr>
          <p:cNvSpPr>
            <a:spLocks noGrp="1"/>
          </p:cNvSpPr>
          <p:nvPr>
            <p:ph type="title"/>
          </p:nvPr>
        </p:nvSpPr>
        <p:spPr/>
        <p:txBody>
          <a:bodyPr/>
          <a:lstStyle>
            <a:lvl1pPr algn="ct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4183200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26263062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gs>
              <a:gs pos="100000">
                <a:schemeClr val="accent3"/>
              </a:gs>
            </a:gsLst>
            <a:lin ang="0" scaled="1"/>
            <a:tileRect/>
          </a:gradFill>
          <a:ln w="12700" cap="flat">
            <a:noFill/>
            <a:prstDash val="solid"/>
            <a:miter/>
          </a:ln>
        </p:spPr>
        <p:txBody>
          <a:bodyPr rtlCol="0" anchor="ctr"/>
          <a:lstStyle/>
          <a:p>
            <a:pPr algn="l"/>
            <a:endParaRPr lang="en-US" noProof="0" dirty="0"/>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HOW TO USE THIS TEMPLATE</a:t>
            </a:r>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2017776" y="1667974"/>
            <a:ext cx="8156448"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31" name="Text Placeholder 21">
            <a:extLst>
              <a:ext uri="{FF2B5EF4-FFF2-40B4-BE49-F238E27FC236}">
                <a16:creationId xmlns:a16="http://schemas.microsoft.com/office/drawing/2014/main" id="{10000CCD-6AFF-4E65-8858-5502306E5811}"/>
              </a:ext>
            </a:extLst>
          </p:cNvPr>
          <p:cNvSpPr>
            <a:spLocks noGrp="1"/>
          </p:cNvSpPr>
          <p:nvPr>
            <p:ph type="body" sz="quarter" idx="13" hasCustomPrompt="1"/>
          </p:nvPr>
        </p:nvSpPr>
        <p:spPr>
          <a:xfrm>
            <a:off x="855578" y="1960171"/>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1</a:t>
            </a:r>
          </a:p>
        </p:txBody>
      </p:sp>
      <p:sp>
        <p:nvSpPr>
          <p:cNvPr id="32" name="Text Placeholder 24">
            <a:extLst>
              <a:ext uri="{FF2B5EF4-FFF2-40B4-BE49-F238E27FC236}">
                <a16:creationId xmlns:a16="http://schemas.microsoft.com/office/drawing/2014/main" id="{D5D777E5-98F6-416A-8D23-3399269D85CB}"/>
              </a:ext>
            </a:extLst>
          </p:cNvPr>
          <p:cNvSpPr>
            <a:spLocks noGrp="1"/>
          </p:cNvSpPr>
          <p:nvPr>
            <p:ph type="body" sz="quarter" idx="14" hasCustomPrompt="1"/>
          </p:nvPr>
        </p:nvSpPr>
        <p:spPr>
          <a:xfrm>
            <a:off x="1442535" y="1984171"/>
            <a:ext cx="3103110"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3" name="Text Placeholder 21">
            <a:extLst>
              <a:ext uri="{FF2B5EF4-FFF2-40B4-BE49-F238E27FC236}">
                <a16:creationId xmlns:a16="http://schemas.microsoft.com/office/drawing/2014/main" id="{C979BADF-99B5-4C91-AAE5-FC2C4DBEDE20}"/>
              </a:ext>
            </a:extLst>
          </p:cNvPr>
          <p:cNvSpPr>
            <a:spLocks noGrp="1"/>
          </p:cNvSpPr>
          <p:nvPr>
            <p:ph type="body" sz="quarter" idx="15" hasCustomPrompt="1"/>
          </p:nvPr>
        </p:nvSpPr>
        <p:spPr>
          <a:xfrm>
            <a:off x="4820642" y="1960171"/>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2</a:t>
            </a:r>
          </a:p>
        </p:txBody>
      </p:sp>
      <p:sp>
        <p:nvSpPr>
          <p:cNvPr id="34" name="Text Placeholder 24">
            <a:extLst>
              <a:ext uri="{FF2B5EF4-FFF2-40B4-BE49-F238E27FC236}">
                <a16:creationId xmlns:a16="http://schemas.microsoft.com/office/drawing/2014/main" id="{6706F6A2-1599-4D73-9288-3ECEACDDCAEA}"/>
              </a:ext>
            </a:extLst>
          </p:cNvPr>
          <p:cNvSpPr>
            <a:spLocks noGrp="1"/>
          </p:cNvSpPr>
          <p:nvPr>
            <p:ph type="body" sz="quarter" idx="16" hasCustomPrompt="1"/>
          </p:nvPr>
        </p:nvSpPr>
        <p:spPr>
          <a:xfrm>
            <a:off x="5477939" y="1984171"/>
            <a:ext cx="2243918"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5" name="Text Placeholder 21">
            <a:extLst>
              <a:ext uri="{FF2B5EF4-FFF2-40B4-BE49-F238E27FC236}">
                <a16:creationId xmlns:a16="http://schemas.microsoft.com/office/drawing/2014/main" id="{BAE5E245-1702-4722-895D-0808BB0A868A}"/>
              </a:ext>
            </a:extLst>
          </p:cNvPr>
          <p:cNvSpPr>
            <a:spLocks noGrp="1"/>
          </p:cNvSpPr>
          <p:nvPr>
            <p:ph type="body" sz="quarter" idx="17" hasCustomPrompt="1"/>
          </p:nvPr>
        </p:nvSpPr>
        <p:spPr>
          <a:xfrm>
            <a:off x="7906755" y="1977950"/>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3</a:t>
            </a:r>
          </a:p>
        </p:txBody>
      </p:sp>
      <p:sp>
        <p:nvSpPr>
          <p:cNvPr id="36" name="Text Placeholder 24">
            <a:extLst>
              <a:ext uri="{FF2B5EF4-FFF2-40B4-BE49-F238E27FC236}">
                <a16:creationId xmlns:a16="http://schemas.microsoft.com/office/drawing/2014/main" id="{3701E665-3CED-413C-BAC6-CE003B1494EA}"/>
              </a:ext>
            </a:extLst>
          </p:cNvPr>
          <p:cNvSpPr>
            <a:spLocks noGrp="1"/>
          </p:cNvSpPr>
          <p:nvPr>
            <p:ph type="body" sz="quarter" idx="18" hasCustomPrompt="1"/>
          </p:nvPr>
        </p:nvSpPr>
        <p:spPr>
          <a:xfrm>
            <a:off x="8564052" y="2001950"/>
            <a:ext cx="2959116"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7" name="Text Placeholder 24">
            <a:extLst>
              <a:ext uri="{FF2B5EF4-FFF2-40B4-BE49-F238E27FC236}">
                <a16:creationId xmlns:a16="http://schemas.microsoft.com/office/drawing/2014/main" id="{E01406B4-D44B-4D1E-91F3-D87541EAD4CE}"/>
              </a:ext>
            </a:extLst>
          </p:cNvPr>
          <p:cNvSpPr>
            <a:spLocks noGrp="1"/>
          </p:cNvSpPr>
          <p:nvPr>
            <p:ph type="body" sz="quarter" idx="19" hasCustomPrompt="1"/>
          </p:nvPr>
        </p:nvSpPr>
        <p:spPr>
          <a:xfrm>
            <a:off x="1020059" y="3103993"/>
            <a:ext cx="1698625"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38" name="Text Placeholder 24">
            <a:extLst>
              <a:ext uri="{FF2B5EF4-FFF2-40B4-BE49-F238E27FC236}">
                <a16:creationId xmlns:a16="http://schemas.microsoft.com/office/drawing/2014/main" id="{9AAD5CF9-9A59-4C5F-8C29-B92AD6012119}"/>
              </a:ext>
            </a:extLst>
          </p:cNvPr>
          <p:cNvSpPr>
            <a:spLocks noGrp="1"/>
          </p:cNvSpPr>
          <p:nvPr>
            <p:ph type="body" sz="quarter" idx="20" hasCustomPrompt="1"/>
          </p:nvPr>
        </p:nvSpPr>
        <p:spPr>
          <a:xfrm>
            <a:off x="2718684" y="3103993"/>
            <a:ext cx="1698625"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39" name="Text Placeholder 24">
            <a:extLst>
              <a:ext uri="{FF2B5EF4-FFF2-40B4-BE49-F238E27FC236}">
                <a16:creationId xmlns:a16="http://schemas.microsoft.com/office/drawing/2014/main" id="{C6725172-65CC-4645-B23F-E77886468F31}"/>
              </a:ext>
            </a:extLst>
          </p:cNvPr>
          <p:cNvSpPr>
            <a:spLocks noGrp="1"/>
          </p:cNvSpPr>
          <p:nvPr>
            <p:ph type="body" sz="quarter" idx="21" hasCustomPrompt="1"/>
          </p:nvPr>
        </p:nvSpPr>
        <p:spPr>
          <a:xfrm>
            <a:off x="4794793" y="3103993"/>
            <a:ext cx="2599197"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40" name="Text Placeholder 24">
            <a:extLst>
              <a:ext uri="{FF2B5EF4-FFF2-40B4-BE49-F238E27FC236}">
                <a16:creationId xmlns:a16="http://schemas.microsoft.com/office/drawing/2014/main" id="{0EA5E6CA-5C78-4B75-BA22-59750E7D4501}"/>
              </a:ext>
            </a:extLst>
          </p:cNvPr>
          <p:cNvSpPr>
            <a:spLocks noGrp="1"/>
          </p:cNvSpPr>
          <p:nvPr>
            <p:ph type="body" sz="quarter" idx="22" hasCustomPrompt="1"/>
          </p:nvPr>
        </p:nvSpPr>
        <p:spPr>
          <a:xfrm>
            <a:off x="7876955" y="3102450"/>
            <a:ext cx="3726423"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41" name="Text Placeholder 24">
            <a:extLst>
              <a:ext uri="{FF2B5EF4-FFF2-40B4-BE49-F238E27FC236}">
                <a16:creationId xmlns:a16="http://schemas.microsoft.com/office/drawing/2014/main" id="{E1C61752-F57C-4FBF-93F3-06F43CCA43C8}"/>
              </a:ext>
            </a:extLst>
          </p:cNvPr>
          <p:cNvSpPr>
            <a:spLocks noGrp="1"/>
          </p:cNvSpPr>
          <p:nvPr>
            <p:ph type="body" sz="quarter" idx="23" hasCustomPrompt="1"/>
          </p:nvPr>
        </p:nvSpPr>
        <p:spPr>
          <a:xfrm>
            <a:off x="1657040" y="5751926"/>
            <a:ext cx="8877920" cy="470478"/>
          </a:xfrm>
        </p:spPr>
        <p:txBody>
          <a:bodyPr>
            <a:normAutofit/>
          </a:bodyPr>
          <a:lstStyle>
            <a:lvl1pPr marL="0" indent="0" algn="ctr">
              <a:buNone/>
              <a:defRPr sz="1600" b="0">
                <a:solidFill>
                  <a:schemeClr val="accent4"/>
                </a:solidFill>
                <a:latin typeface="+mn-lt"/>
              </a:defRPr>
            </a:lvl1pPr>
          </a:lstStyle>
          <a:p>
            <a:pPr lvl="0"/>
            <a:r>
              <a:rPr lang="en-US" noProof="0"/>
              <a:t>Edit Master text styles</a:t>
            </a:r>
          </a:p>
        </p:txBody>
      </p:sp>
      <p:sp>
        <p:nvSpPr>
          <p:cNvPr id="42" name="Text Placeholder 24">
            <a:extLst>
              <a:ext uri="{FF2B5EF4-FFF2-40B4-BE49-F238E27FC236}">
                <a16:creationId xmlns:a16="http://schemas.microsoft.com/office/drawing/2014/main" id="{E0232175-FB97-4039-8136-B9DD27441C05}"/>
              </a:ext>
            </a:extLst>
          </p:cNvPr>
          <p:cNvSpPr>
            <a:spLocks noGrp="1"/>
          </p:cNvSpPr>
          <p:nvPr>
            <p:ph type="body" sz="quarter" idx="24" hasCustomPrompt="1"/>
          </p:nvPr>
        </p:nvSpPr>
        <p:spPr>
          <a:xfrm>
            <a:off x="4794791" y="5070254"/>
            <a:ext cx="2599199" cy="800100"/>
          </a:xfrm>
        </p:spPr>
        <p:txBody>
          <a:bodyPr>
            <a:normAutofit/>
          </a:bodyPr>
          <a:lstStyle>
            <a:lvl1pPr marL="0" indent="0">
              <a:buNone/>
              <a:defRPr sz="1600" b="0">
                <a:solidFill>
                  <a:schemeClr val="bg2"/>
                </a:solidFill>
                <a:latin typeface="+mn-lt"/>
              </a:defRPr>
            </a:lvl1pPr>
          </a:lstStyle>
          <a:p>
            <a:pPr lvl="0"/>
            <a:r>
              <a:rPr lang="en-US" noProof="0"/>
              <a:t>Edit Master text styles</a:t>
            </a:r>
          </a:p>
        </p:txBody>
      </p:sp>
      <p:sp>
        <p:nvSpPr>
          <p:cNvPr id="43" name="Text Placeholder 24">
            <a:extLst>
              <a:ext uri="{FF2B5EF4-FFF2-40B4-BE49-F238E27FC236}">
                <a16:creationId xmlns:a16="http://schemas.microsoft.com/office/drawing/2014/main" id="{6E5262C3-0603-403F-AB36-FB4EB9FC7BCB}"/>
              </a:ext>
            </a:extLst>
          </p:cNvPr>
          <p:cNvSpPr>
            <a:spLocks noGrp="1"/>
          </p:cNvSpPr>
          <p:nvPr>
            <p:ph type="body" sz="quarter" idx="25" hasCustomPrompt="1"/>
          </p:nvPr>
        </p:nvSpPr>
        <p:spPr>
          <a:xfrm>
            <a:off x="7890713" y="5070254"/>
            <a:ext cx="3712665" cy="800100"/>
          </a:xfrm>
        </p:spPr>
        <p:txBody>
          <a:bodyPr>
            <a:normAutofit/>
          </a:bodyPr>
          <a:lstStyle>
            <a:lvl1pPr marL="0" indent="0">
              <a:buNone/>
              <a:defRPr sz="1600" b="0">
                <a:solidFill>
                  <a:schemeClr val="bg2"/>
                </a:solidFill>
                <a:latin typeface="+mn-lt"/>
              </a:defRPr>
            </a:lvl1pPr>
          </a:lstStyle>
          <a:p>
            <a:pPr lvl="0"/>
            <a:r>
              <a:rPr lang="en-US" noProof="0"/>
              <a:t>Edit Master text styles</a:t>
            </a:r>
          </a:p>
        </p:txBody>
      </p:sp>
      <p:sp>
        <p:nvSpPr>
          <p:cNvPr id="44" name="Picture Placeholder 12">
            <a:extLst>
              <a:ext uri="{FF2B5EF4-FFF2-40B4-BE49-F238E27FC236}">
                <a16:creationId xmlns:a16="http://schemas.microsoft.com/office/drawing/2014/main" id="{D2FBACFC-8B68-4A37-95A4-26BE5A23D759}"/>
              </a:ext>
            </a:extLst>
          </p:cNvPr>
          <p:cNvSpPr>
            <a:spLocks noGrp="1"/>
          </p:cNvSpPr>
          <p:nvPr>
            <p:ph type="pic" sz="quarter" idx="37"/>
          </p:nvPr>
        </p:nvSpPr>
        <p:spPr>
          <a:xfrm>
            <a:off x="1020058" y="3976866"/>
            <a:ext cx="3273552" cy="1618488"/>
          </a:xfrm>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46" name="Picture Placeholder 12">
            <a:extLst>
              <a:ext uri="{FF2B5EF4-FFF2-40B4-BE49-F238E27FC236}">
                <a16:creationId xmlns:a16="http://schemas.microsoft.com/office/drawing/2014/main" id="{5A6A36C6-8489-4333-927A-141D8F98AE50}"/>
              </a:ext>
            </a:extLst>
          </p:cNvPr>
          <p:cNvSpPr>
            <a:spLocks noGrp="1"/>
          </p:cNvSpPr>
          <p:nvPr>
            <p:ph type="pic" sz="quarter" idx="43"/>
          </p:nvPr>
        </p:nvSpPr>
        <p:spPr>
          <a:xfrm>
            <a:off x="4794792" y="4041034"/>
            <a:ext cx="2599199" cy="896112"/>
          </a:xfrm>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47" name="Picture Placeholder 9">
            <a:extLst>
              <a:ext uri="{FF2B5EF4-FFF2-40B4-BE49-F238E27FC236}">
                <a16:creationId xmlns:a16="http://schemas.microsoft.com/office/drawing/2014/main" id="{BB2DF986-C446-4302-9099-B1512AD5D8CA}"/>
              </a:ext>
            </a:extLst>
          </p:cNvPr>
          <p:cNvSpPr>
            <a:spLocks noGrp="1"/>
          </p:cNvSpPr>
          <p:nvPr>
            <p:ph type="pic" sz="quarter" idx="44"/>
          </p:nvPr>
        </p:nvSpPr>
        <p:spPr>
          <a:xfrm>
            <a:off x="7876955" y="4041034"/>
            <a:ext cx="2599200" cy="896400"/>
          </a:xfrm>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11389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5821279" y="6118484"/>
            <a:ext cx="549442" cy="365125"/>
          </a:xfrm>
          <a:prstGeom prst="rect">
            <a:avLst/>
          </a:prstGeom>
        </p:spPr>
        <p:txBody>
          <a:bodyPr vert="horz" lIns="91440" tIns="45720" rIns="91440" bIns="45720" rtlCol="0" anchor="ctr"/>
          <a:lstStyle>
            <a:lvl1pPr algn="ctr">
              <a:defRPr sz="1600" b="1">
                <a:solidFill>
                  <a:schemeClr val="bg1"/>
                </a:solidFill>
                <a:latin typeface="+mn-lt"/>
              </a:defRPr>
            </a:lvl1pPr>
          </a:lstStyle>
          <a:p>
            <a:fld id="{D495E168-DA5E-4888-8D8A-92B118324C14}" type="slidenum">
              <a:rPr lang="en-US" noProof="0" smtClean="0"/>
              <a:pPr/>
              <a:t>‹#›</a:t>
            </a:fld>
            <a:endParaRPr lang="en-US" noProof="0" dirty="0"/>
          </a:p>
        </p:txBody>
      </p:sp>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048274"/>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8610600" y="6118484"/>
            <a:ext cx="2743200" cy="365125"/>
          </a:xfrm>
          <a:prstGeom prst="rect">
            <a:avLst/>
          </a:prstGeom>
        </p:spPr>
        <p:txBody>
          <a:bodyPr vert="horz" lIns="91440" tIns="45720" rIns="91440" bIns="45720" rtlCol="0" anchor="ctr"/>
          <a:lstStyle>
            <a:lvl1pPr algn="r">
              <a:defRPr sz="1600">
                <a:solidFill>
                  <a:schemeClr val="bg2"/>
                </a:solidFill>
              </a:defRPr>
            </a:lvl1pPr>
          </a:lstStyle>
          <a:p>
            <a:r>
              <a:rPr lang="en-US" noProof="0" dirty="0"/>
              <a:t>MM.DD.20XX</a:t>
            </a:r>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600">
                <a:solidFill>
                  <a:schemeClr val="bg2"/>
                </a:solidFill>
              </a:defRPr>
            </a:lvl1pPr>
          </a:lstStyle>
          <a:p>
            <a:r>
              <a:rPr lang="en-US" noProof="0" dirty="0"/>
              <a:t>ADD A FOOTER</a:t>
            </a:r>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77" r:id="rId2"/>
    <p:sldLayoutId id="2147483678" r:id="rId3"/>
    <p:sldLayoutId id="2147483679" r:id="rId4"/>
    <p:sldLayoutId id="2147483681" r:id="rId5"/>
    <p:sldLayoutId id="2147483682" r:id="rId6"/>
    <p:sldLayoutId id="2147483683" r:id="rId7"/>
    <p:sldLayoutId id="2147483684" r:id="rId8"/>
    <p:sldLayoutId id="2147483685" r:id="rId9"/>
    <p:sldLayoutId id="2147483686" r:id="rId10"/>
    <p:sldLayoutId id="2147483689" r:id="rId11"/>
    <p:sldLayoutId id="2147483690" r:id="rId12"/>
    <p:sldLayoutId id="2147483691" r:id="rId13"/>
    <p:sldLayoutId id="2147483692" r:id="rId14"/>
    <p:sldLayoutId id="2147483693" r:id="rId15"/>
    <p:sldLayoutId id="2147483694" r:id="rId16"/>
    <p:sldLayoutId id="2147483687" r:id="rId17"/>
    <p:sldLayoutId id="2147483695" r:id="rId18"/>
    <p:sldLayoutId id="2147483688" r:id="rId19"/>
  </p:sldLayoutIdLst>
  <p:hf hdr="0" dt="0"/>
  <p:txStyles>
    <p:titleStyle>
      <a:lvl1pPr algn="l" defTabSz="914400" rtl="0" eaLnBrk="1" latinLnBrk="0" hangingPunct="1">
        <a:lnSpc>
          <a:spcPct val="90000"/>
        </a:lnSpc>
        <a:spcBef>
          <a:spcPct val="0"/>
        </a:spcBef>
        <a:buNone/>
        <a:defRPr sz="5000" b="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guide id="9" pos="302" userDrawn="1">
          <p15:clr>
            <a:srgbClr val="F26B43"/>
          </p15:clr>
        </p15:guide>
        <p15:guide id="10" pos="737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ogle.co.uk/search?q=youthwork+quotes&amp;tbm=isch&amp;source=iu&amp;ictx=1&amp;fir=E_crWB9yagZM2M%253A%252CWcYXweTbWpPxTM%252C_&amp;vet=1&amp;usg=AI4_-kRRfikPxlKsZZQJ-8EdTc_FgOX-3g&amp;sa=X&amp;ved=2ahUKEwia1P6qiKnnAhXinFwKHcZQCUgQ9QEwAHoECAoQIg#imgrc=E_crWB9yagZM2M" TargetMode="External"/><Relationship Id="rId2" Type="http://schemas.openxmlformats.org/officeDocument/2006/relationships/hyperlink" Target="https://assets.publishing.service.gov.uk/government/uploads/system/uploads/attachment_data/file/210380/a-narrative-for-youth-work-today.pdf" TargetMode="Externa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E70722D-0BC0-4487-812D-1E4E0DEC1129}"/>
              </a:ext>
            </a:extLst>
          </p:cNvPr>
          <p:cNvSpPr>
            <a:spLocks noGrp="1"/>
          </p:cNvSpPr>
          <p:nvPr>
            <p:ph type="body" sz="quarter" idx="20"/>
          </p:nvPr>
        </p:nvSpPr>
        <p:spPr/>
        <p:txBody>
          <a:bodyPr/>
          <a:lstStyle/>
          <a:p>
            <a:r>
              <a:rPr lang="en-US" dirty="0"/>
              <a:t>January</a:t>
            </a:r>
            <a:endParaRPr lang="ru-RU" dirty="0"/>
          </a:p>
        </p:txBody>
      </p:sp>
      <p:sp>
        <p:nvSpPr>
          <p:cNvPr id="2" name="Text Placeholder 1">
            <a:extLst>
              <a:ext uri="{FF2B5EF4-FFF2-40B4-BE49-F238E27FC236}">
                <a16:creationId xmlns:a16="http://schemas.microsoft.com/office/drawing/2014/main" id="{7D65CF0B-BB68-4A49-91EE-96E78E8CAD61}"/>
              </a:ext>
            </a:extLst>
          </p:cNvPr>
          <p:cNvSpPr>
            <a:spLocks noGrp="1"/>
          </p:cNvSpPr>
          <p:nvPr>
            <p:ph type="body" sz="quarter" idx="21"/>
          </p:nvPr>
        </p:nvSpPr>
        <p:spPr/>
        <p:txBody>
          <a:bodyPr/>
          <a:lstStyle/>
          <a:p>
            <a:r>
              <a:rPr lang="en-US" dirty="0"/>
              <a:t>2020</a:t>
            </a:r>
            <a:endParaRPr lang="ru-RU" dirty="0"/>
          </a:p>
        </p:txBody>
      </p:sp>
      <p:sp>
        <p:nvSpPr>
          <p:cNvPr id="3" name="Title 2">
            <a:extLst>
              <a:ext uri="{FF2B5EF4-FFF2-40B4-BE49-F238E27FC236}">
                <a16:creationId xmlns:a16="http://schemas.microsoft.com/office/drawing/2014/main" id="{05857963-8D3D-4F24-B535-54652EE095F0}"/>
              </a:ext>
            </a:extLst>
          </p:cNvPr>
          <p:cNvSpPr>
            <a:spLocks noGrp="1"/>
          </p:cNvSpPr>
          <p:nvPr>
            <p:ph type="title"/>
          </p:nvPr>
        </p:nvSpPr>
        <p:spPr/>
        <p:txBody>
          <a:bodyPr/>
          <a:lstStyle/>
          <a:p>
            <a:r>
              <a:rPr lang="en-US" dirty="0"/>
              <a:t>Creative Approaches </a:t>
            </a:r>
            <a:endParaRPr lang="ru-RU" dirty="0"/>
          </a:p>
        </p:txBody>
      </p:sp>
      <p:sp>
        <p:nvSpPr>
          <p:cNvPr id="5" name="Text Placeholder 4">
            <a:extLst>
              <a:ext uri="{FF2B5EF4-FFF2-40B4-BE49-F238E27FC236}">
                <a16:creationId xmlns:a16="http://schemas.microsoft.com/office/drawing/2014/main" id="{B623514F-9C9F-4868-A7D9-66CAA07E615D}"/>
              </a:ext>
            </a:extLst>
          </p:cNvPr>
          <p:cNvSpPr>
            <a:spLocks noGrp="1"/>
          </p:cNvSpPr>
          <p:nvPr>
            <p:ph type="body" sz="quarter" idx="13"/>
          </p:nvPr>
        </p:nvSpPr>
        <p:spPr/>
        <p:txBody>
          <a:bodyPr/>
          <a:lstStyle/>
          <a:p>
            <a:r>
              <a:rPr lang="en-US" dirty="0"/>
              <a:t>Jake Eggerton</a:t>
            </a:r>
            <a:endParaRPr lang="ru-RU" dirty="0"/>
          </a:p>
        </p:txBody>
      </p:sp>
    </p:spTree>
    <p:extLst>
      <p:ext uri="{BB962C8B-B14F-4D97-AF65-F5344CB8AC3E}">
        <p14:creationId xmlns:p14="http://schemas.microsoft.com/office/powerpoint/2010/main" val="2142316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DADF0-23DD-491B-8755-2E19692F9B18}"/>
              </a:ext>
            </a:extLst>
          </p:cNvPr>
          <p:cNvSpPr>
            <a:spLocks noGrp="1"/>
          </p:cNvSpPr>
          <p:nvPr>
            <p:ph type="title"/>
          </p:nvPr>
        </p:nvSpPr>
        <p:spPr>
          <a:xfrm>
            <a:off x="929798" y="374391"/>
            <a:ext cx="10515600" cy="782638"/>
          </a:xfrm>
        </p:spPr>
        <p:txBody>
          <a:bodyPr>
            <a:normAutofit fontScale="90000"/>
          </a:bodyPr>
          <a:lstStyle/>
          <a:p>
            <a:r>
              <a:rPr lang="en-US" dirty="0"/>
              <a:t>Youthwork – Person Centered Approach </a:t>
            </a:r>
          </a:p>
        </p:txBody>
      </p:sp>
      <p:sp>
        <p:nvSpPr>
          <p:cNvPr id="3" name="Slide Number Placeholder 2">
            <a:extLst>
              <a:ext uri="{FF2B5EF4-FFF2-40B4-BE49-F238E27FC236}">
                <a16:creationId xmlns:a16="http://schemas.microsoft.com/office/drawing/2014/main" id="{73E7209B-EA97-4E46-B935-409525612C95}"/>
              </a:ext>
            </a:extLst>
          </p:cNvPr>
          <p:cNvSpPr>
            <a:spLocks noGrp="1"/>
          </p:cNvSpPr>
          <p:nvPr>
            <p:ph type="sldNum" sz="quarter" idx="10"/>
          </p:nvPr>
        </p:nvSpPr>
        <p:spPr/>
        <p:txBody>
          <a:bodyPr/>
          <a:lstStyle/>
          <a:p>
            <a:fld id="{D495E168-DA5E-4888-8D8A-92B118324C14}" type="slidenum">
              <a:rPr lang="en-US" smtClean="0"/>
              <a:pPr/>
              <a:t>2</a:t>
            </a:fld>
            <a:endParaRPr lang="en-US" dirty="0"/>
          </a:p>
        </p:txBody>
      </p:sp>
      <p:sp>
        <p:nvSpPr>
          <p:cNvPr id="4" name="Footer Placeholder 3">
            <a:extLst>
              <a:ext uri="{FF2B5EF4-FFF2-40B4-BE49-F238E27FC236}">
                <a16:creationId xmlns:a16="http://schemas.microsoft.com/office/drawing/2014/main" id="{E7E3D7C1-6919-4785-9AEE-1F6673CA07C3}"/>
              </a:ext>
            </a:extLst>
          </p:cNvPr>
          <p:cNvSpPr>
            <a:spLocks noGrp="1"/>
          </p:cNvSpPr>
          <p:nvPr>
            <p:ph type="ftr" sz="quarter" idx="12"/>
          </p:nvPr>
        </p:nvSpPr>
        <p:spPr/>
        <p:txBody>
          <a:bodyPr/>
          <a:lstStyle/>
          <a:p>
            <a:endParaRPr lang="en-US" dirty="0"/>
          </a:p>
        </p:txBody>
      </p:sp>
      <p:sp>
        <p:nvSpPr>
          <p:cNvPr id="5" name="Text Placeholder 4">
            <a:extLst>
              <a:ext uri="{FF2B5EF4-FFF2-40B4-BE49-F238E27FC236}">
                <a16:creationId xmlns:a16="http://schemas.microsoft.com/office/drawing/2014/main" id="{171A006E-2552-45AA-81E6-9D6D26A503C2}"/>
              </a:ext>
            </a:extLst>
          </p:cNvPr>
          <p:cNvSpPr>
            <a:spLocks noGrp="1"/>
          </p:cNvSpPr>
          <p:nvPr>
            <p:ph type="body" sz="quarter" idx="1"/>
          </p:nvPr>
        </p:nvSpPr>
        <p:spPr>
          <a:xfrm>
            <a:off x="838200" y="2994869"/>
            <a:ext cx="10515600" cy="2835479"/>
          </a:xfrm>
        </p:spPr>
        <p:txBody>
          <a:bodyPr>
            <a:normAutofit/>
          </a:bodyPr>
          <a:lstStyle/>
          <a:p>
            <a:endParaRPr lang="en-GB" dirty="0"/>
          </a:p>
          <a:p>
            <a:r>
              <a:rPr lang="en-GB" dirty="0"/>
              <a:t>The youth work approach is person-</a:t>
            </a:r>
            <a:r>
              <a:rPr lang="en-GB" dirty="0" err="1"/>
              <a:t>centered</a:t>
            </a:r>
            <a:r>
              <a:rPr lang="en-GB" dirty="0"/>
              <a:t>, empowers young people and transfers easily into different contexts. Its practice is informed by a set of values  that include young people opting in voluntarily, creativity and reflection, respect, equity, diversity, independence and many others. (National Youth Agency, 2011)</a:t>
            </a:r>
            <a:endParaRPr lang="en-US" dirty="0"/>
          </a:p>
        </p:txBody>
      </p:sp>
    </p:spTree>
    <p:extLst>
      <p:ext uri="{BB962C8B-B14F-4D97-AF65-F5344CB8AC3E}">
        <p14:creationId xmlns:p14="http://schemas.microsoft.com/office/powerpoint/2010/main" val="434389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3D545-C417-48EA-9543-078BF8EB641C}"/>
              </a:ext>
            </a:extLst>
          </p:cNvPr>
          <p:cNvSpPr>
            <a:spLocks noGrp="1"/>
          </p:cNvSpPr>
          <p:nvPr>
            <p:ph type="title"/>
          </p:nvPr>
        </p:nvSpPr>
        <p:spPr>
          <a:xfrm>
            <a:off x="841248" y="1169256"/>
            <a:ext cx="5911890" cy="782638"/>
          </a:xfrm>
        </p:spPr>
        <p:txBody>
          <a:bodyPr>
            <a:normAutofit fontScale="90000"/>
          </a:bodyPr>
          <a:lstStyle/>
          <a:p>
            <a:r>
              <a:rPr lang="en-US" dirty="0"/>
              <a:t>Restrictions/Challenges </a:t>
            </a:r>
          </a:p>
        </p:txBody>
      </p:sp>
      <p:sp>
        <p:nvSpPr>
          <p:cNvPr id="5" name="Text Placeholder 4">
            <a:extLst>
              <a:ext uri="{FF2B5EF4-FFF2-40B4-BE49-F238E27FC236}">
                <a16:creationId xmlns:a16="http://schemas.microsoft.com/office/drawing/2014/main" id="{099A8D28-D968-408D-AA5E-1B16F071D7DF}"/>
              </a:ext>
            </a:extLst>
          </p:cNvPr>
          <p:cNvSpPr>
            <a:spLocks noGrp="1"/>
          </p:cNvSpPr>
          <p:nvPr>
            <p:ph type="body" sz="quarter" idx="13"/>
          </p:nvPr>
        </p:nvSpPr>
        <p:spPr>
          <a:xfrm>
            <a:off x="841248" y="2136035"/>
            <a:ext cx="5285914" cy="1378951"/>
          </a:xfrm>
        </p:spPr>
        <p:txBody>
          <a:bodyPr/>
          <a:lstStyle/>
          <a:p>
            <a:r>
              <a:rPr lang="en-US" dirty="0"/>
              <a:t>Funding – Targeted Work </a:t>
            </a:r>
          </a:p>
          <a:p>
            <a:r>
              <a:rPr lang="en-US" dirty="0"/>
              <a:t>Time</a:t>
            </a:r>
          </a:p>
          <a:p>
            <a:r>
              <a:rPr lang="en-US" dirty="0"/>
              <a:t>Myself </a:t>
            </a:r>
          </a:p>
          <a:p>
            <a:endParaRPr lang="en-US" dirty="0"/>
          </a:p>
        </p:txBody>
      </p:sp>
      <p:sp>
        <p:nvSpPr>
          <p:cNvPr id="4" name="Footer Placeholder 3">
            <a:extLst>
              <a:ext uri="{FF2B5EF4-FFF2-40B4-BE49-F238E27FC236}">
                <a16:creationId xmlns:a16="http://schemas.microsoft.com/office/drawing/2014/main" id="{FF626BF0-5F0E-4D61-B97D-E6ED486CD89E}"/>
              </a:ext>
            </a:extLst>
          </p:cNvPr>
          <p:cNvSpPr>
            <a:spLocks noGrp="1"/>
          </p:cNvSpPr>
          <p:nvPr>
            <p:ph type="ftr" sz="quarter" idx="12"/>
          </p:nvPr>
        </p:nvSpPr>
        <p:spPr/>
        <p:txBody>
          <a:bodyPr/>
          <a:lstStyle/>
          <a:p>
            <a:endParaRPr lang="en-US" dirty="0"/>
          </a:p>
        </p:txBody>
      </p:sp>
      <p:sp>
        <p:nvSpPr>
          <p:cNvPr id="3" name="Slide Number Placeholder 2">
            <a:extLst>
              <a:ext uri="{FF2B5EF4-FFF2-40B4-BE49-F238E27FC236}">
                <a16:creationId xmlns:a16="http://schemas.microsoft.com/office/drawing/2014/main" id="{4D492004-FF5A-486F-BD35-52AACB74C659}"/>
              </a:ext>
            </a:extLst>
          </p:cNvPr>
          <p:cNvSpPr>
            <a:spLocks noGrp="1"/>
          </p:cNvSpPr>
          <p:nvPr>
            <p:ph type="sldNum" sz="quarter" idx="10"/>
          </p:nvPr>
        </p:nvSpPr>
        <p:spPr/>
        <p:txBody>
          <a:bodyPr/>
          <a:lstStyle/>
          <a:p>
            <a:fld id="{D495E168-DA5E-4888-8D8A-92B118324C14}" type="slidenum">
              <a:rPr lang="en-US" smtClean="0"/>
              <a:pPr/>
              <a:t>3</a:t>
            </a:fld>
            <a:endParaRPr lang="en-US" dirty="0"/>
          </a:p>
        </p:txBody>
      </p:sp>
    </p:spTree>
    <p:extLst>
      <p:ext uri="{BB962C8B-B14F-4D97-AF65-F5344CB8AC3E}">
        <p14:creationId xmlns:p14="http://schemas.microsoft.com/office/powerpoint/2010/main" val="3733523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B51AE-252F-4958-A1E9-67C57179FF35}"/>
              </a:ext>
            </a:extLst>
          </p:cNvPr>
          <p:cNvSpPr>
            <a:spLocks noGrp="1"/>
          </p:cNvSpPr>
          <p:nvPr>
            <p:ph type="title"/>
          </p:nvPr>
        </p:nvSpPr>
        <p:spPr/>
        <p:txBody>
          <a:bodyPr/>
          <a:lstStyle/>
          <a:p>
            <a:r>
              <a:rPr lang="en-US" dirty="0"/>
              <a:t>Pros and Cons</a:t>
            </a:r>
          </a:p>
        </p:txBody>
      </p:sp>
      <p:sp>
        <p:nvSpPr>
          <p:cNvPr id="5" name="Text Placeholder 4">
            <a:extLst>
              <a:ext uri="{FF2B5EF4-FFF2-40B4-BE49-F238E27FC236}">
                <a16:creationId xmlns:a16="http://schemas.microsoft.com/office/drawing/2014/main" id="{235F389B-861B-485A-AD81-A9172882D97D}"/>
              </a:ext>
            </a:extLst>
          </p:cNvPr>
          <p:cNvSpPr>
            <a:spLocks noGrp="1"/>
          </p:cNvSpPr>
          <p:nvPr>
            <p:ph type="body" sz="quarter" idx="13"/>
          </p:nvPr>
        </p:nvSpPr>
        <p:spPr>
          <a:xfrm>
            <a:off x="841248" y="2060239"/>
            <a:ext cx="5320386" cy="1186299"/>
          </a:xfrm>
        </p:spPr>
        <p:txBody>
          <a:bodyPr>
            <a:normAutofit fontScale="92500" lnSpcReduction="10000"/>
          </a:bodyPr>
          <a:lstStyle/>
          <a:p>
            <a:r>
              <a:rPr lang="en-US" dirty="0"/>
              <a:t>Holistic Approach</a:t>
            </a:r>
          </a:p>
          <a:p>
            <a:r>
              <a:rPr lang="en-US" dirty="0"/>
              <a:t>Fun, Engaging, Dynamic</a:t>
            </a:r>
          </a:p>
          <a:p>
            <a:r>
              <a:rPr lang="en-US" dirty="0"/>
              <a:t>Create, Innovate, Inspire (UWTSD)</a:t>
            </a:r>
          </a:p>
        </p:txBody>
      </p:sp>
      <p:sp>
        <p:nvSpPr>
          <p:cNvPr id="6" name="Text Placeholder 5">
            <a:extLst>
              <a:ext uri="{FF2B5EF4-FFF2-40B4-BE49-F238E27FC236}">
                <a16:creationId xmlns:a16="http://schemas.microsoft.com/office/drawing/2014/main" id="{A1FE0C33-CECE-4322-A29C-AEA87CDB13E3}"/>
              </a:ext>
            </a:extLst>
          </p:cNvPr>
          <p:cNvSpPr>
            <a:spLocks noGrp="1"/>
          </p:cNvSpPr>
          <p:nvPr>
            <p:ph type="body" sz="quarter" idx="15"/>
          </p:nvPr>
        </p:nvSpPr>
        <p:spPr/>
        <p:txBody>
          <a:bodyPr>
            <a:normAutofit/>
          </a:bodyPr>
          <a:lstStyle/>
          <a:p>
            <a:pPr marL="0" indent="0">
              <a:buNone/>
            </a:pPr>
            <a:r>
              <a:rPr lang="en-US" dirty="0"/>
              <a:t>“If a child cant learn the way we teach, maybe we should teach the way they learn”</a:t>
            </a:r>
          </a:p>
          <a:p>
            <a:pPr marL="0" indent="0" algn="r">
              <a:buNone/>
            </a:pPr>
            <a:r>
              <a:rPr lang="en-US" dirty="0"/>
              <a:t>- Ignacio ‘Nacho’ Estrada</a:t>
            </a:r>
          </a:p>
        </p:txBody>
      </p:sp>
      <p:sp>
        <p:nvSpPr>
          <p:cNvPr id="4" name="Footer Placeholder 3">
            <a:extLst>
              <a:ext uri="{FF2B5EF4-FFF2-40B4-BE49-F238E27FC236}">
                <a16:creationId xmlns:a16="http://schemas.microsoft.com/office/drawing/2014/main" id="{600D8D83-8EE8-4757-A48D-197DCB8CB8ED}"/>
              </a:ext>
            </a:extLst>
          </p:cNvPr>
          <p:cNvSpPr>
            <a:spLocks noGrp="1"/>
          </p:cNvSpPr>
          <p:nvPr>
            <p:ph type="ftr" sz="quarter" idx="12"/>
          </p:nvPr>
        </p:nvSpPr>
        <p:spPr/>
        <p:txBody>
          <a:bodyPr/>
          <a:lstStyle/>
          <a:p>
            <a:endParaRPr lang="en-US" dirty="0"/>
          </a:p>
        </p:txBody>
      </p:sp>
      <p:sp>
        <p:nvSpPr>
          <p:cNvPr id="3" name="Slide Number Placeholder 2">
            <a:extLst>
              <a:ext uri="{FF2B5EF4-FFF2-40B4-BE49-F238E27FC236}">
                <a16:creationId xmlns:a16="http://schemas.microsoft.com/office/drawing/2014/main" id="{077CBD36-E928-427F-BCF4-3FF2B77D4C0D}"/>
              </a:ext>
            </a:extLst>
          </p:cNvPr>
          <p:cNvSpPr>
            <a:spLocks noGrp="1"/>
          </p:cNvSpPr>
          <p:nvPr>
            <p:ph type="sldNum" sz="quarter" idx="10"/>
          </p:nvPr>
        </p:nvSpPr>
        <p:spPr/>
        <p:txBody>
          <a:bodyPr/>
          <a:lstStyle/>
          <a:p>
            <a:fld id="{D495E168-DA5E-4888-8D8A-92B118324C14}" type="slidenum">
              <a:rPr lang="en-US" smtClean="0"/>
              <a:pPr/>
              <a:t>4</a:t>
            </a:fld>
            <a:endParaRPr lang="en-US" dirty="0"/>
          </a:p>
        </p:txBody>
      </p:sp>
    </p:spTree>
    <p:extLst>
      <p:ext uri="{BB962C8B-B14F-4D97-AF65-F5344CB8AC3E}">
        <p14:creationId xmlns:p14="http://schemas.microsoft.com/office/powerpoint/2010/main" val="2636584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1BA9B4B-C586-4B6B-8142-E49AC2D37AD1}"/>
              </a:ext>
            </a:extLst>
          </p:cNvPr>
          <p:cNvSpPr>
            <a:spLocks noGrp="1"/>
          </p:cNvSpPr>
          <p:nvPr>
            <p:ph type="title"/>
          </p:nvPr>
        </p:nvSpPr>
        <p:spPr>
          <a:xfrm>
            <a:off x="838199" y="509681"/>
            <a:ext cx="10515600" cy="1325563"/>
          </a:xfrm>
        </p:spPr>
        <p:txBody>
          <a:bodyPr>
            <a:normAutofit fontScale="90000"/>
          </a:bodyPr>
          <a:lstStyle/>
          <a:p>
            <a:r>
              <a:rPr lang="en-US" dirty="0"/>
              <a:t>2 Creative Approaches that continue to help me </a:t>
            </a:r>
          </a:p>
        </p:txBody>
      </p:sp>
      <p:sp>
        <p:nvSpPr>
          <p:cNvPr id="5" name="Text Placeholder 4">
            <a:extLst>
              <a:ext uri="{FF2B5EF4-FFF2-40B4-BE49-F238E27FC236}">
                <a16:creationId xmlns:a16="http://schemas.microsoft.com/office/drawing/2014/main" id="{D630E50A-AB9F-4122-B5E0-DE40C6E48307}"/>
              </a:ext>
            </a:extLst>
          </p:cNvPr>
          <p:cNvSpPr>
            <a:spLocks noGrp="1"/>
          </p:cNvSpPr>
          <p:nvPr>
            <p:ph type="body" sz="quarter" idx="16"/>
          </p:nvPr>
        </p:nvSpPr>
        <p:spPr/>
        <p:txBody>
          <a:bodyPr/>
          <a:lstStyle/>
          <a:p>
            <a:endParaRPr lang="en-US" dirty="0"/>
          </a:p>
        </p:txBody>
      </p:sp>
      <p:sp>
        <p:nvSpPr>
          <p:cNvPr id="4" name="Text Placeholder 3">
            <a:extLst>
              <a:ext uri="{FF2B5EF4-FFF2-40B4-BE49-F238E27FC236}">
                <a16:creationId xmlns:a16="http://schemas.microsoft.com/office/drawing/2014/main" id="{D3BFCB07-6C49-4FD9-A60E-365443B88FE2}"/>
              </a:ext>
            </a:extLst>
          </p:cNvPr>
          <p:cNvSpPr>
            <a:spLocks noGrp="1"/>
          </p:cNvSpPr>
          <p:nvPr>
            <p:ph type="body" idx="1"/>
          </p:nvPr>
        </p:nvSpPr>
        <p:spPr/>
        <p:txBody>
          <a:bodyPr/>
          <a:lstStyle/>
          <a:p>
            <a:r>
              <a:rPr lang="en-US" dirty="0" err="1"/>
              <a:t>Colour</a:t>
            </a:r>
            <a:r>
              <a:rPr lang="en-US" dirty="0"/>
              <a:t> Calling – The Stroop Effect</a:t>
            </a:r>
          </a:p>
        </p:txBody>
      </p:sp>
      <p:sp>
        <p:nvSpPr>
          <p:cNvPr id="7" name="Text Placeholder 6">
            <a:extLst>
              <a:ext uri="{FF2B5EF4-FFF2-40B4-BE49-F238E27FC236}">
                <a16:creationId xmlns:a16="http://schemas.microsoft.com/office/drawing/2014/main" id="{3FC3CF09-BAFF-4590-A12C-E378DFF1DA5E}"/>
              </a:ext>
            </a:extLst>
          </p:cNvPr>
          <p:cNvSpPr>
            <a:spLocks noGrp="1"/>
          </p:cNvSpPr>
          <p:nvPr>
            <p:ph type="body" sz="quarter" idx="20"/>
          </p:nvPr>
        </p:nvSpPr>
        <p:spPr>
          <a:xfrm>
            <a:off x="1068661" y="3665437"/>
            <a:ext cx="4365625" cy="2333625"/>
          </a:xfrm>
        </p:spPr>
        <p:txBody>
          <a:bodyPr>
            <a:normAutofit/>
          </a:bodyPr>
          <a:lstStyle/>
          <a:p>
            <a:pPr marL="0" indent="0">
              <a:buNone/>
            </a:pPr>
            <a:r>
              <a:rPr lang="en-GB" dirty="0"/>
              <a:t>The ‘Stroop effect’ was named after John Ridley Stroop who discovered this occurrence in the 1930s. He was born in Murfreesboro, Tennessee, March 21, 1897 and completed his training at Peabody College where he received his Ph.D. degrees.</a:t>
            </a:r>
            <a:endParaRPr lang="en-US" dirty="0"/>
          </a:p>
        </p:txBody>
      </p:sp>
      <p:sp>
        <p:nvSpPr>
          <p:cNvPr id="6" name="Text Placeholder 5">
            <a:extLst>
              <a:ext uri="{FF2B5EF4-FFF2-40B4-BE49-F238E27FC236}">
                <a16:creationId xmlns:a16="http://schemas.microsoft.com/office/drawing/2014/main" id="{349249DA-4230-416D-838C-A72D2E7CADA4}"/>
              </a:ext>
            </a:extLst>
          </p:cNvPr>
          <p:cNvSpPr>
            <a:spLocks noGrp="1"/>
          </p:cNvSpPr>
          <p:nvPr>
            <p:ph type="body" idx="18"/>
          </p:nvPr>
        </p:nvSpPr>
        <p:spPr/>
        <p:txBody>
          <a:bodyPr/>
          <a:lstStyle/>
          <a:p>
            <a:r>
              <a:rPr lang="en-US" dirty="0"/>
              <a:t>Emotional Journey – Visual Memory</a:t>
            </a:r>
          </a:p>
        </p:txBody>
      </p:sp>
      <p:sp>
        <p:nvSpPr>
          <p:cNvPr id="8" name="Text Placeholder 7">
            <a:extLst>
              <a:ext uri="{FF2B5EF4-FFF2-40B4-BE49-F238E27FC236}">
                <a16:creationId xmlns:a16="http://schemas.microsoft.com/office/drawing/2014/main" id="{C9E879AA-B873-414B-BC94-C8FF28566266}"/>
              </a:ext>
            </a:extLst>
          </p:cNvPr>
          <p:cNvSpPr>
            <a:spLocks noGrp="1"/>
          </p:cNvSpPr>
          <p:nvPr>
            <p:ph type="body" sz="quarter" idx="21"/>
          </p:nvPr>
        </p:nvSpPr>
        <p:spPr>
          <a:xfrm>
            <a:off x="6627121" y="3671729"/>
            <a:ext cx="4365625" cy="2333625"/>
          </a:xfrm>
        </p:spPr>
        <p:txBody>
          <a:bodyPr>
            <a:normAutofit/>
          </a:bodyPr>
          <a:lstStyle/>
          <a:p>
            <a:pPr marL="0" indent="0">
              <a:buNone/>
            </a:pPr>
            <a:r>
              <a:rPr lang="en-US" dirty="0"/>
              <a:t>Invented by a man called Luke, who taught me it when we met 10 years. I cant find any mention of this anywhere on the internet and is proving hard to reference. Luke was a fellow care leaver who strived to help others in care. He created a book of creative activities, which this is one of.</a:t>
            </a:r>
          </a:p>
        </p:txBody>
      </p:sp>
      <p:sp>
        <p:nvSpPr>
          <p:cNvPr id="3" name="Footer Placeholder 2">
            <a:extLst>
              <a:ext uri="{FF2B5EF4-FFF2-40B4-BE49-F238E27FC236}">
                <a16:creationId xmlns:a16="http://schemas.microsoft.com/office/drawing/2014/main" id="{0CEF9153-8777-40BE-856A-F36D008F5B26}"/>
              </a:ext>
            </a:extLst>
          </p:cNvPr>
          <p:cNvSpPr>
            <a:spLocks noGrp="1"/>
          </p:cNvSpPr>
          <p:nvPr>
            <p:ph type="ftr" sz="quarter" idx="12"/>
          </p:nvPr>
        </p:nvSpPr>
        <p:spPr/>
        <p:txBody>
          <a:bodyPr/>
          <a:lstStyle/>
          <a:p>
            <a:endParaRPr lang="en-US" dirty="0"/>
          </a:p>
        </p:txBody>
      </p:sp>
      <p:sp>
        <p:nvSpPr>
          <p:cNvPr id="2" name="Slide Number Placeholder 1">
            <a:extLst>
              <a:ext uri="{FF2B5EF4-FFF2-40B4-BE49-F238E27FC236}">
                <a16:creationId xmlns:a16="http://schemas.microsoft.com/office/drawing/2014/main" id="{4132B1B3-C6FB-4075-BF96-89BEEBC1E9E3}"/>
              </a:ext>
            </a:extLst>
          </p:cNvPr>
          <p:cNvSpPr>
            <a:spLocks noGrp="1"/>
          </p:cNvSpPr>
          <p:nvPr>
            <p:ph type="sldNum" sz="quarter" idx="10"/>
          </p:nvPr>
        </p:nvSpPr>
        <p:spPr/>
        <p:txBody>
          <a:bodyPr/>
          <a:lstStyle/>
          <a:p>
            <a:fld id="{D495E168-DA5E-4888-8D8A-92B118324C14}" type="slidenum">
              <a:rPr lang="en-US" smtClean="0"/>
              <a:pPr/>
              <a:t>5</a:t>
            </a:fld>
            <a:endParaRPr lang="en-US" dirty="0"/>
          </a:p>
        </p:txBody>
      </p:sp>
    </p:spTree>
    <p:extLst>
      <p:ext uri="{BB962C8B-B14F-4D97-AF65-F5344CB8AC3E}">
        <p14:creationId xmlns:p14="http://schemas.microsoft.com/office/powerpoint/2010/main" val="18768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F674264-BCEC-4B65-BCCB-84112D3EC354}"/>
              </a:ext>
            </a:extLst>
          </p:cNvPr>
          <p:cNvSpPr>
            <a:spLocks noGrp="1"/>
          </p:cNvSpPr>
          <p:nvPr>
            <p:ph type="title"/>
          </p:nvPr>
        </p:nvSpPr>
        <p:spPr/>
        <p:txBody>
          <a:bodyPr/>
          <a:lstStyle/>
          <a:p>
            <a:r>
              <a:rPr lang="en-US" dirty="0" err="1"/>
              <a:t>Colour</a:t>
            </a:r>
            <a:r>
              <a:rPr lang="en-US" dirty="0"/>
              <a:t> Calling </a:t>
            </a:r>
          </a:p>
        </p:txBody>
      </p:sp>
      <p:sp>
        <p:nvSpPr>
          <p:cNvPr id="4" name="Text Placeholder 3">
            <a:extLst>
              <a:ext uri="{FF2B5EF4-FFF2-40B4-BE49-F238E27FC236}">
                <a16:creationId xmlns:a16="http://schemas.microsoft.com/office/drawing/2014/main" id="{BE02D267-7BE2-4596-B469-BB4DC32CC0DB}"/>
              </a:ext>
            </a:extLst>
          </p:cNvPr>
          <p:cNvSpPr>
            <a:spLocks noGrp="1"/>
          </p:cNvSpPr>
          <p:nvPr>
            <p:ph type="body" sz="quarter" idx="16"/>
          </p:nvPr>
        </p:nvSpPr>
        <p:spPr/>
        <p:txBody>
          <a:bodyPr/>
          <a:lstStyle/>
          <a:p>
            <a:r>
              <a:rPr lang="en-US" dirty="0"/>
              <a:t>Instructions – Please state the </a:t>
            </a:r>
            <a:r>
              <a:rPr lang="en-US" dirty="0" err="1"/>
              <a:t>colour</a:t>
            </a:r>
            <a:r>
              <a:rPr lang="en-US" dirty="0"/>
              <a:t> the word is written in, as fast as you can, in ascending order. </a:t>
            </a:r>
          </a:p>
        </p:txBody>
      </p:sp>
      <p:graphicFrame>
        <p:nvGraphicFramePr>
          <p:cNvPr id="9" name="Chart Placeholder 8" descr="Chart">
            <a:extLst>
              <a:ext uri="{FF2B5EF4-FFF2-40B4-BE49-F238E27FC236}">
                <a16:creationId xmlns:a16="http://schemas.microsoft.com/office/drawing/2014/main" id="{25AF9D8E-348F-4D20-A3D5-4634B274F97D}"/>
              </a:ext>
            </a:extLst>
          </p:cNvPr>
          <p:cNvGraphicFramePr>
            <a:graphicFrameLocks noGrp="1"/>
          </p:cNvGraphicFramePr>
          <p:nvPr>
            <p:ph type="chart" sz="quarter" idx="32"/>
            <p:extLst>
              <p:ext uri="{D42A27DB-BD31-4B8C-83A1-F6EECF244321}">
                <p14:modId xmlns:p14="http://schemas.microsoft.com/office/powerpoint/2010/main" val="3991282356"/>
              </p:ext>
            </p:extLst>
          </p:nvPr>
        </p:nvGraphicFramePr>
        <p:xfrm>
          <a:off x="5734050" y="1824990"/>
          <a:ext cx="5669280" cy="3474720"/>
        </p:xfrm>
        <a:graphic>
          <a:graphicData uri="http://schemas.openxmlformats.org/drawingml/2006/chart">
            <c:chart xmlns:c="http://schemas.openxmlformats.org/drawingml/2006/chart" xmlns:r="http://schemas.openxmlformats.org/officeDocument/2006/relationships" r:id="rId2"/>
          </a:graphicData>
        </a:graphic>
      </p:graphicFrame>
      <p:sp>
        <p:nvSpPr>
          <p:cNvPr id="3" name="Footer Placeholder 2">
            <a:extLst>
              <a:ext uri="{FF2B5EF4-FFF2-40B4-BE49-F238E27FC236}">
                <a16:creationId xmlns:a16="http://schemas.microsoft.com/office/drawing/2014/main" id="{20FFBF84-B41C-4FA8-BD4A-97F6C064C36D}"/>
              </a:ext>
            </a:extLst>
          </p:cNvPr>
          <p:cNvSpPr>
            <a:spLocks noGrp="1"/>
          </p:cNvSpPr>
          <p:nvPr>
            <p:ph type="ftr" sz="quarter" idx="12"/>
          </p:nvPr>
        </p:nvSpPr>
        <p:spPr/>
        <p:txBody>
          <a:bodyPr/>
          <a:lstStyle/>
          <a:p>
            <a:r>
              <a:rPr lang="en-US" dirty="0"/>
              <a:t>ADD A FOOTER</a:t>
            </a:r>
          </a:p>
        </p:txBody>
      </p:sp>
      <p:sp>
        <p:nvSpPr>
          <p:cNvPr id="2" name="Slide Number Placeholder 1">
            <a:extLst>
              <a:ext uri="{FF2B5EF4-FFF2-40B4-BE49-F238E27FC236}">
                <a16:creationId xmlns:a16="http://schemas.microsoft.com/office/drawing/2014/main" id="{11DBE06A-2C8A-44FA-9318-4BF6A8C3FFB2}"/>
              </a:ext>
            </a:extLst>
          </p:cNvPr>
          <p:cNvSpPr>
            <a:spLocks noGrp="1"/>
          </p:cNvSpPr>
          <p:nvPr>
            <p:ph type="sldNum" sz="quarter" idx="10"/>
          </p:nvPr>
        </p:nvSpPr>
        <p:spPr/>
        <p:txBody>
          <a:bodyPr/>
          <a:lstStyle/>
          <a:p>
            <a:fld id="{D495E168-DA5E-4888-8D8A-92B118324C14}" type="slidenum">
              <a:rPr lang="en-US" smtClean="0"/>
              <a:pPr/>
              <a:t>6</a:t>
            </a:fld>
            <a:endParaRPr lang="en-US" dirty="0"/>
          </a:p>
        </p:txBody>
      </p:sp>
    </p:spTree>
    <p:extLst>
      <p:ext uri="{BB962C8B-B14F-4D97-AF65-F5344CB8AC3E}">
        <p14:creationId xmlns:p14="http://schemas.microsoft.com/office/powerpoint/2010/main" val="612177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4FD3B3A-4D47-47AE-ACDF-6D2AEF3B46A2}"/>
              </a:ext>
            </a:extLst>
          </p:cNvPr>
          <p:cNvSpPr>
            <a:spLocks noGrp="1"/>
          </p:cNvSpPr>
          <p:nvPr>
            <p:ph type="sldNum" sz="quarter" idx="10"/>
          </p:nvPr>
        </p:nvSpPr>
        <p:spPr/>
        <p:txBody>
          <a:bodyPr/>
          <a:lstStyle/>
          <a:p>
            <a:fld id="{D495E168-DA5E-4888-8D8A-92B118324C14}" type="slidenum">
              <a:rPr lang="en-US" noProof="0" smtClean="0"/>
              <a:pPr/>
              <a:t>7</a:t>
            </a:fld>
            <a:endParaRPr lang="en-US" noProof="0" dirty="0"/>
          </a:p>
        </p:txBody>
      </p:sp>
      <p:sp>
        <p:nvSpPr>
          <p:cNvPr id="3" name="Footer Placeholder 2">
            <a:extLst>
              <a:ext uri="{FF2B5EF4-FFF2-40B4-BE49-F238E27FC236}">
                <a16:creationId xmlns:a16="http://schemas.microsoft.com/office/drawing/2014/main" id="{F89F97AE-71A1-40BB-AC04-62D1AEC188E4}"/>
              </a:ext>
            </a:extLst>
          </p:cNvPr>
          <p:cNvSpPr>
            <a:spLocks noGrp="1"/>
          </p:cNvSpPr>
          <p:nvPr>
            <p:ph type="ftr" sz="quarter" idx="12"/>
          </p:nvPr>
        </p:nvSpPr>
        <p:spPr/>
        <p:txBody>
          <a:bodyPr/>
          <a:lstStyle/>
          <a:p>
            <a:r>
              <a:rPr lang="en-US" noProof="0"/>
              <a:t>ADD A FOOTER</a:t>
            </a:r>
            <a:endParaRPr lang="en-US" noProof="0" dirty="0"/>
          </a:p>
        </p:txBody>
      </p:sp>
      <p:sp>
        <p:nvSpPr>
          <p:cNvPr id="5" name="Title 4">
            <a:extLst>
              <a:ext uri="{FF2B5EF4-FFF2-40B4-BE49-F238E27FC236}">
                <a16:creationId xmlns:a16="http://schemas.microsoft.com/office/drawing/2014/main" id="{A1C6E21E-6A63-459A-B7C6-74C8FF7455FC}"/>
              </a:ext>
            </a:extLst>
          </p:cNvPr>
          <p:cNvSpPr>
            <a:spLocks noGrp="1"/>
          </p:cNvSpPr>
          <p:nvPr>
            <p:ph type="title"/>
          </p:nvPr>
        </p:nvSpPr>
        <p:spPr>
          <a:xfrm>
            <a:off x="1230943" y="721453"/>
            <a:ext cx="4357688" cy="612397"/>
          </a:xfrm>
        </p:spPr>
        <p:txBody>
          <a:bodyPr>
            <a:normAutofit fontScale="90000"/>
          </a:bodyPr>
          <a:lstStyle/>
          <a:p>
            <a:r>
              <a:rPr lang="en-GB" dirty="0"/>
              <a:t>Example</a:t>
            </a:r>
          </a:p>
        </p:txBody>
      </p:sp>
      <p:sp>
        <p:nvSpPr>
          <p:cNvPr id="7" name="Rectangle 6">
            <a:extLst>
              <a:ext uri="{FF2B5EF4-FFF2-40B4-BE49-F238E27FC236}">
                <a16:creationId xmlns:a16="http://schemas.microsoft.com/office/drawing/2014/main" id="{368B8DBE-8A3D-4D95-97BE-EA6AEB3FFC67}"/>
              </a:ext>
            </a:extLst>
          </p:cNvPr>
          <p:cNvSpPr/>
          <p:nvPr/>
        </p:nvSpPr>
        <p:spPr>
          <a:xfrm>
            <a:off x="6434356" y="847288"/>
            <a:ext cx="3162650" cy="5271196"/>
          </a:xfrm>
          <a:prstGeom prst="rect">
            <a:avLst/>
          </a:prstGeom>
          <a:solidFill>
            <a:schemeClr val="bg1"/>
          </a:solidFill>
          <a:ln w="12700" cap="flat">
            <a:noFill/>
            <a:prstDash val="solid"/>
            <a:miter/>
          </a:ln>
        </p:spPr>
        <p:txBody>
          <a:bodyPr rtlCol="0" anchor="ctr"/>
          <a:lstStyle/>
          <a:p>
            <a:pPr algn="l"/>
            <a:endParaRPr lang="en-GB" dirty="0"/>
          </a:p>
        </p:txBody>
      </p:sp>
      <p:sp>
        <p:nvSpPr>
          <p:cNvPr id="8" name="TextBox 7">
            <a:extLst>
              <a:ext uri="{FF2B5EF4-FFF2-40B4-BE49-F238E27FC236}">
                <a16:creationId xmlns:a16="http://schemas.microsoft.com/office/drawing/2014/main" id="{D30AEB81-49D1-42FA-99EA-DF3ADDF69C6E}"/>
              </a:ext>
            </a:extLst>
          </p:cNvPr>
          <p:cNvSpPr txBox="1"/>
          <p:nvPr/>
        </p:nvSpPr>
        <p:spPr>
          <a:xfrm>
            <a:off x="6669249" y="1107347"/>
            <a:ext cx="2642532" cy="4832092"/>
          </a:xfrm>
          <a:prstGeom prst="rect">
            <a:avLst/>
          </a:prstGeom>
          <a:noFill/>
        </p:spPr>
        <p:txBody>
          <a:bodyPr wrap="square" rtlCol="0">
            <a:spAutoFit/>
          </a:bodyPr>
          <a:lstStyle/>
          <a:p>
            <a:r>
              <a:rPr lang="en-GB" sz="4400" b="1" dirty="0">
                <a:solidFill>
                  <a:srgbClr val="FF6600"/>
                </a:solidFill>
              </a:rPr>
              <a:t>BLUE</a:t>
            </a:r>
          </a:p>
          <a:p>
            <a:r>
              <a:rPr lang="en-GB" sz="4400" b="1" dirty="0">
                <a:solidFill>
                  <a:srgbClr val="FFFF00"/>
                </a:solidFill>
              </a:rPr>
              <a:t>RED</a:t>
            </a:r>
          </a:p>
          <a:p>
            <a:r>
              <a:rPr lang="en-GB" sz="4400" b="1" dirty="0">
                <a:solidFill>
                  <a:schemeClr val="accent4"/>
                </a:solidFill>
              </a:rPr>
              <a:t>BLACK</a:t>
            </a:r>
          </a:p>
          <a:p>
            <a:r>
              <a:rPr lang="en-GB" sz="4400" b="1" dirty="0">
                <a:solidFill>
                  <a:srgbClr val="7030A0"/>
                </a:solidFill>
              </a:rPr>
              <a:t>GREEN</a:t>
            </a:r>
          </a:p>
          <a:p>
            <a:r>
              <a:rPr lang="en-GB" sz="4400" b="1" dirty="0">
                <a:solidFill>
                  <a:schemeClr val="accent6">
                    <a:lumMod val="75000"/>
                  </a:schemeClr>
                </a:solidFill>
              </a:rPr>
              <a:t>YELLOW</a:t>
            </a:r>
          </a:p>
          <a:p>
            <a:r>
              <a:rPr lang="en-GB" sz="4400" b="1" dirty="0">
                <a:solidFill>
                  <a:schemeClr val="tx2"/>
                </a:solidFill>
              </a:rPr>
              <a:t>ORANGE</a:t>
            </a:r>
          </a:p>
          <a:p>
            <a:r>
              <a:rPr lang="en-GB" sz="4400" b="1" dirty="0"/>
              <a:t>PURPLE</a:t>
            </a:r>
          </a:p>
        </p:txBody>
      </p:sp>
    </p:spTree>
    <p:extLst>
      <p:ext uri="{BB962C8B-B14F-4D97-AF65-F5344CB8AC3E}">
        <p14:creationId xmlns:p14="http://schemas.microsoft.com/office/powerpoint/2010/main" val="1476066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6348869-615B-4804-B1A9-A9CD07768AC1}"/>
              </a:ext>
            </a:extLst>
          </p:cNvPr>
          <p:cNvSpPr>
            <a:spLocks noGrp="1"/>
          </p:cNvSpPr>
          <p:nvPr>
            <p:ph type="sldNum" sz="quarter" idx="10"/>
          </p:nvPr>
        </p:nvSpPr>
        <p:spPr/>
        <p:txBody>
          <a:bodyPr/>
          <a:lstStyle/>
          <a:p>
            <a:fld id="{D495E168-DA5E-4888-8D8A-92B118324C14}" type="slidenum">
              <a:rPr lang="en-US" noProof="0" smtClean="0"/>
              <a:pPr/>
              <a:t>8</a:t>
            </a:fld>
            <a:endParaRPr lang="en-US" noProof="0" dirty="0"/>
          </a:p>
        </p:txBody>
      </p:sp>
      <p:sp>
        <p:nvSpPr>
          <p:cNvPr id="3" name="Footer Placeholder 2">
            <a:extLst>
              <a:ext uri="{FF2B5EF4-FFF2-40B4-BE49-F238E27FC236}">
                <a16:creationId xmlns:a16="http://schemas.microsoft.com/office/drawing/2014/main" id="{679C56E0-F05F-49C3-9110-C9307936E967}"/>
              </a:ext>
            </a:extLst>
          </p:cNvPr>
          <p:cNvSpPr>
            <a:spLocks noGrp="1"/>
          </p:cNvSpPr>
          <p:nvPr>
            <p:ph type="ftr" sz="quarter" idx="12"/>
          </p:nvPr>
        </p:nvSpPr>
        <p:spPr/>
        <p:txBody>
          <a:bodyPr/>
          <a:lstStyle/>
          <a:p>
            <a:r>
              <a:rPr lang="en-US" noProof="0"/>
              <a:t>ADD A FOOTER</a:t>
            </a:r>
            <a:endParaRPr lang="en-US" noProof="0" dirty="0"/>
          </a:p>
        </p:txBody>
      </p:sp>
      <p:sp>
        <p:nvSpPr>
          <p:cNvPr id="7" name="Rectangle 6">
            <a:extLst>
              <a:ext uri="{FF2B5EF4-FFF2-40B4-BE49-F238E27FC236}">
                <a16:creationId xmlns:a16="http://schemas.microsoft.com/office/drawing/2014/main" id="{4E058735-D654-4DC4-8420-C08576D4D158}"/>
              </a:ext>
            </a:extLst>
          </p:cNvPr>
          <p:cNvSpPr/>
          <p:nvPr/>
        </p:nvSpPr>
        <p:spPr>
          <a:xfrm>
            <a:off x="6258187" y="788565"/>
            <a:ext cx="3398763" cy="5511567"/>
          </a:xfrm>
          <a:prstGeom prst="rect">
            <a:avLst/>
          </a:prstGeom>
          <a:solidFill>
            <a:schemeClr val="bg1"/>
          </a:solidFill>
          <a:ln w="12700" cap="flat">
            <a:noFill/>
            <a:prstDash val="solid"/>
            <a:miter/>
          </a:ln>
        </p:spPr>
        <p:txBody>
          <a:bodyPr rtlCol="0" anchor="ctr"/>
          <a:lstStyle/>
          <a:p>
            <a:pPr algn="l"/>
            <a:endParaRPr lang="en-GB" dirty="0">
              <a:solidFill>
                <a:schemeClr val="bg1"/>
              </a:solidFill>
            </a:endParaRPr>
          </a:p>
        </p:txBody>
      </p:sp>
      <p:sp>
        <p:nvSpPr>
          <p:cNvPr id="8" name="TextBox 7">
            <a:extLst>
              <a:ext uri="{FF2B5EF4-FFF2-40B4-BE49-F238E27FC236}">
                <a16:creationId xmlns:a16="http://schemas.microsoft.com/office/drawing/2014/main" id="{E2C703A5-0DB7-442E-8047-92FA31E1A5E9}"/>
              </a:ext>
            </a:extLst>
          </p:cNvPr>
          <p:cNvSpPr txBox="1"/>
          <p:nvPr/>
        </p:nvSpPr>
        <p:spPr>
          <a:xfrm>
            <a:off x="6370722" y="864066"/>
            <a:ext cx="3813514" cy="5262979"/>
          </a:xfrm>
          <a:prstGeom prst="rect">
            <a:avLst/>
          </a:prstGeom>
          <a:noFill/>
        </p:spPr>
        <p:txBody>
          <a:bodyPr wrap="square" rtlCol="0">
            <a:spAutoFit/>
          </a:bodyPr>
          <a:lstStyle/>
          <a:p>
            <a:r>
              <a:rPr lang="en-GB" sz="4800" b="1" dirty="0">
                <a:solidFill>
                  <a:schemeClr val="tx2"/>
                </a:solidFill>
              </a:rPr>
              <a:t>RED</a:t>
            </a:r>
          </a:p>
          <a:p>
            <a:r>
              <a:rPr lang="en-GB" sz="4800" b="1" dirty="0">
                <a:solidFill>
                  <a:schemeClr val="accent6">
                    <a:lumMod val="75000"/>
                  </a:schemeClr>
                </a:solidFill>
              </a:rPr>
              <a:t>PURPLE</a:t>
            </a:r>
          </a:p>
          <a:p>
            <a:r>
              <a:rPr lang="en-GB" sz="4800" b="1" dirty="0">
                <a:solidFill>
                  <a:srgbClr val="FFFF00"/>
                </a:solidFill>
              </a:rPr>
              <a:t>ORANGE</a:t>
            </a:r>
          </a:p>
          <a:p>
            <a:r>
              <a:rPr lang="en-GB" sz="4800" b="1" dirty="0">
                <a:solidFill>
                  <a:srgbClr val="7030A0"/>
                </a:solidFill>
              </a:rPr>
              <a:t>BLACK</a:t>
            </a:r>
          </a:p>
          <a:p>
            <a:r>
              <a:rPr lang="en-GB" sz="4800" b="1" dirty="0">
                <a:solidFill>
                  <a:srgbClr val="00B0F0"/>
                </a:solidFill>
              </a:rPr>
              <a:t>GREEN</a:t>
            </a:r>
          </a:p>
          <a:p>
            <a:r>
              <a:rPr lang="en-GB" sz="4800" b="1" dirty="0"/>
              <a:t>BLUE</a:t>
            </a:r>
          </a:p>
          <a:p>
            <a:r>
              <a:rPr lang="en-GB" sz="4800" b="1" dirty="0">
                <a:solidFill>
                  <a:srgbClr val="FF6600"/>
                </a:solidFill>
              </a:rPr>
              <a:t>YELLOW</a:t>
            </a:r>
          </a:p>
        </p:txBody>
      </p:sp>
    </p:spTree>
    <p:extLst>
      <p:ext uri="{BB962C8B-B14F-4D97-AF65-F5344CB8AC3E}">
        <p14:creationId xmlns:p14="http://schemas.microsoft.com/office/powerpoint/2010/main" val="2829717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324568C-56E6-4923-BD06-A73B18394849}"/>
              </a:ext>
            </a:extLst>
          </p:cNvPr>
          <p:cNvSpPr>
            <a:spLocks noGrp="1"/>
          </p:cNvSpPr>
          <p:nvPr>
            <p:ph type="title"/>
          </p:nvPr>
        </p:nvSpPr>
        <p:spPr>
          <a:xfrm>
            <a:off x="7952763" y="1019684"/>
            <a:ext cx="4043493" cy="1849351"/>
          </a:xfrm>
        </p:spPr>
        <p:txBody>
          <a:bodyPr>
            <a:normAutofit/>
          </a:bodyPr>
          <a:lstStyle/>
          <a:p>
            <a:r>
              <a:rPr lang="en-US" dirty="0"/>
              <a:t>Emotional Journey </a:t>
            </a:r>
          </a:p>
        </p:txBody>
      </p:sp>
      <p:sp>
        <p:nvSpPr>
          <p:cNvPr id="4" name="Text Placeholder 3">
            <a:extLst>
              <a:ext uri="{FF2B5EF4-FFF2-40B4-BE49-F238E27FC236}">
                <a16:creationId xmlns:a16="http://schemas.microsoft.com/office/drawing/2014/main" id="{0D25F46D-4480-4519-95A2-222F0385239E}"/>
              </a:ext>
            </a:extLst>
          </p:cNvPr>
          <p:cNvSpPr>
            <a:spLocks noGrp="1"/>
          </p:cNvSpPr>
          <p:nvPr>
            <p:ph type="body" sz="quarter" idx="16"/>
          </p:nvPr>
        </p:nvSpPr>
        <p:spPr>
          <a:xfrm>
            <a:off x="8683562" y="3359239"/>
            <a:ext cx="2850711" cy="2252574"/>
          </a:xfrm>
        </p:spPr>
        <p:txBody>
          <a:bodyPr/>
          <a:lstStyle/>
          <a:p>
            <a:endParaRPr lang="en-US" dirty="0"/>
          </a:p>
        </p:txBody>
      </p:sp>
      <p:sp>
        <p:nvSpPr>
          <p:cNvPr id="3" name="Footer Placeholder 2">
            <a:extLst>
              <a:ext uri="{FF2B5EF4-FFF2-40B4-BE49-F238E27FC236}">
                <a16:creationId xmlns:a16="http://schemas.microsoft.com/office/drawing/2014/main" id="{49631035-F5E3-46D5-B807-5F49C1F57AFA}"/>
              </a:ext>
            </a:extLst>
          </p:cNvPr>
          <p:cNvSpPr>
            <a:spLocks noGrp="1"/>
          </p:cNvSpPr>
          <p:nvPr>
            <p:ph type="ftr" sz="quarter" idx="12"/>
          </p:nvPr>
        </p:nvSpPr>
        <p:spPr/>
        <p:txBody>
          <a:bodyPr/>
          <a:lstStyle/>
          <a:p>
            <a:endParaRPr lang="en-US" dirty="0"/>
          </a:p>
        </p:txBody>
      </p:sp>
      <p:sp>
        <p:nvSpPr>
          <p:cNvPr id="2" name="Slide Number Placeholder 1">
            <a:extLst>
              <a:ext uri="{FF2B5EF4-FFF2-40B4-BE49-F238E27FC236}">
                <a16:creationId xmlns:a16="http://schemas.microsoft.com/office/drawing/2014/main" id="{1E8A5CE3-2115-4267-9A88-04013EE991C3}"/>
              </a:ext>
            </a:extLst>
          </p:cNvPr>
          <p:cNvSpPr>
            <a:spLocks noGrp="1"/>
          </p:cNvSpPr>
          <p:nvPr>
            <p:ph type="sldNum" sz="quarter" idx="10"/>
          </p:nvPr>
        </p:nvSpPr>
        <p:spPr/>
        <p:txBody>
          <a:bodyPr/>
          <a:lstStyle/>
          <a:p>
            <a:fld id="{D495E168-DA5E-4888-8D8A-92B118324C14}" type="slidenum">
              <a:rPr lang="en-US" smtClean="0"/>
              <a:pPr/>
              <a:t>9</a:t>
            </a:fld>
            <a:endParaRPr lang="en-US" dirty="0"/>
          </a:p>
        </p:txBody>
      </p:sp>
    </p:spTree>
    <p:extLst>
      <p:ext uri="{BB962C8B-B14F-4D97-AF65-F5344CB8AC3E}">
        <p14:creationId xmlns:p14="http://schemas.microsoft.com/office/powerpoint/2010/main" val="2902992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2C77C5D-1541-4D4C-8CD9-E4CB2D74FBB4}"/>
              </a:ext>
            </a:extLst>
          </p:cNvPr>
          <p:cNvSpPr>
            <a:spLocks noGrp="1"/>
          </p:cNvSpPr>
          <p:nvPr>
            <p:ph type="title"/>
          </p:nvPr>
        </p:nvSpPr>
        <p:spPr/>
        <p:txBody>
          <a:bodyPr/>
          <a:lstStyle/>
          <a:p>
            <a:r>
              <a:rPr lang="en-US" dirty="0"/>
              <a:t>Creative Approaches are Important</a:t>
            </a:r>
          </a:p>
        </p:txBody>
      </p:sp>
      <p:sp>
        <p:nvSpPr>
          <p:cNvPr id="4" name="Text Placeholder 3">
            <a:extLst>
              <a:ext uri="{FF2B5EF4-FFF2-40B4-BE49-F238E27FC236}">
                <a16:creationId xmlns:a16="http://schemas.microsoft.com/office/drawing/2014/main" id="{049B0BE2-2BDB-48DC-AE9B-F3B9BACA8247}"/>
              </a:ext>
            </a:extLst>
          </p:cNvPr>
          <p:cNvSpPr>
            <a:spLocks noGrp="1"/>
          </p:cNvSpPr>
          <p:nvPr>
            <p:ph type="body" sz="quarter" idx="16"/>
          </p:nvPr>
        </p:nvSpPr>
        <p:spPr/>
        <p:txBody>
          <a:bodyPr/>
          <a:lstStyle/>
          <a:p>
            <a:r>
              <a:rPr lang="en-US" dirty="0"/>
              <a:t>‘Seek first to understand, before being understood’</a:t>
            </a:r>
          </a:p>
        </p:txBody>
      </p:sp>
      <p:sp>
        <p:nvSpPr>
          <p:cNvPr id="3" name="Footer Placeholder 2">
            <a:extLst>
              <a:ext uri="{FF2B5EF4-FFF2-40B4-BE49-F238E27FC236}">
                <a16:creationId xmlns:a16="http://schemas.microsoft.com/office/drawing/2014/main" id="{20ED71B1-7851-43AD-8F7D-18071590E8BF}"/>
              </a:ext>
            </a:extLst>
          </p:cNvPr>
          <p:cNvSpPr>
            <a:spLocks noGrp="1"/>
          </p:cNvSpPr>
          <p:nvPr>
            <p:ph type="ftr" sz="quarter" idx="12"/>
          </p:nvPr>
        </p:nvSpPr>
        <p:spPr/>
        <p:txBody>
          <a:bodyPr/>
          <a:lstStyle/>
          <a:p>
            <a:endParaRPr lang="en-US" dirty="0"/>
          </a:p>
        </p:txBody>
      </p:sp>
      <p:sp>
        <p:nvSpPr>
          <p:cNvPr id="2" name="Slide Number Placeholder 1">
            <a:extLst>
              <a:ext uri="{FF2B5EF4-FFF2-40B4-BE49-F238E27FC236}">
                <a16:creationId xmlns:a16="http://schemas.microsoft.com/office/drawing/2014/main" id="{95F1F869-7372-4C01-A626-993295149E3E}"/>
              </a:ext>
            </a:extLst>
          </p:cNvPr>
          <p:cNvSpPr>
            <a:spLocks noGrp="1"/>
          </p:cNvSpPr>
          <p:nvPr>
            <p:ph type="sldNum" sz="quarter" idx="10"/>
          </p:nvPr>
        </p:nvSpPr>
        <p:spPr/>
        <p:txBody>
          <a:bodyPr/>
          <a:lstStyle/>
          <a:p>
            <a:fld id="{D495E168-DA5E-4888-8D8A-92B118324C14}" type="slidenum">
              <a:rPr lang="en-US" smtClean="0"/>
              <a:pPr/>
              <a:t>10</a:t>
            </a:fld>
            <a:endParaRPr lang="en-US" dirty="0"/>
          </a:p>
        </p:txBody>
      </p:sp>
    </p:spTree>
    <p:extLst>
      <p:ext uri="{BB962C8B-B14F-4D97-AF65-F5344CB8AC3E}">
        <p14:creationId xmlns:p14="http://schemas.microsoft.com/office/powerpoint/2010/main" val="4243905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B381BA-F1D7-483F-B759-9C3451355503}"/>
              </a:ext>
            </a:extLst>
          </p:cNvPr>
          <p:cNvSpPr>
            <a:spLocks noGrp="1"/>
          </p:cNvSpPr>
          <p:nvPr>
            <p:ph type="title"/>
          </p:nvPr>
        </p:nvSpPr>
        <p:spPr/>
        <p:txBody>
          <a:bodyPr/>
          <a:lstStyle/>
          <a:p>
            <a:r>
              <a:rPr lang="en-US" dirty="0"/>
              <a:t>THANK YOU!</a:t>
            </a:r>
          </a:p>
        </p:txBody>
      </p:sp>
      <p:sp>
        <p:nvSpPr>
          <p:cNvPr id="4" name="Text Placeholder 3">
            <a:extLst>
              <a:ext uri="{FF2B5EF4-FFF2-40B4-BE49-F238E27FC236}">
                <a16:creationId xmlns:a16="http://schemas.microsoft.com/office/drawing/2014/main" id="{A412BBAB-4628-42F5-BF78-BE0E59475133}"/>
              </a:ext>
            </a:extLst>
          </p:cNvPr>
          <p:cNvSpPr>
            <a:spLocks noGrp="1"/>
          </p:cNvSpPr>
          <p:nvPr>
            <p:ph type="body" sz="quarter" idx="13"/>
          </p:nvPr>
        </p:nvSpPr>
        <p:spPr/>
        <p:txBody>
          <a:bodyPr/>
          <a:lstStyle/>
          <a:p>
            <a:r>
              <a:rPr lang="en-US" dirty="0"/>
              <a:t>Any Questions</a:t>
            </a:r>
          </a:p>
        </p:txBody>
      </p:sp>
    </p:spTree>
    <p:extLst>
      <p:ext uri="{BB962C8B-B14F-4D97-AF65-F5344CB8AC3E}">
        <p14:creationId xmlns:p14="http://schemas.microsoft.com/office/powerpoint/2010/main" val="3309279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C2806C0-8AE3-4975-9946-CCD70055F494}"/>
              </a:ext>
            </a:extLst>
          </p:cNvPr>
          <p:cNvSpPr>
            <a:spLocks noGrp="1"/>
          </p:cNvSpPr>
          <p:nvPr>
            <p:ph type="title"/>
          </p:nvPr>
        </p:nvSpPr>
        <p:spPr/>
        <p:txBody>
          <a:bodyPr/>
          <a:lstStyle/>
          <a:p>
            <a:r>
              <a:rPr lang="en-US" dirty="0"/>
              <a:t>Reference List</a:t>
            </a:r>
          </a:p>
        </p:txBody>
      </p:sp>
      <p:sp>
        <p:nvSpPr>
          <p:cNvPr id="3" name="Footer Placeholder 2">
            <a:extLst>
              <a:ext uri="{FF2B5EF4-FFF2-40B4-BE49-F238E27FC236}">
                <a16:creationId xmlns:a16="http://schemas.microsoft.com/office/drawing/2014/main" id="{F3B30A82-8E4A-471C-A080-278975C952AA}"/>
              </a:ext>
            </a:extLst>
          </p:cNvPr>
          <p:cNvSpPr>
            <a:spLocks noGrp="1"/>
          </p:cNvSpPr>
          <p:nvPr>
            <p:ph type="ftr" sz="quarter" idx="12"/>
          </p:nvPr>
        </p:nvSpPr>
        <p:spPr/>
        <p:txBody>
          <a:bodyPr/>
          <a:lstStyle/>
          <a:p>
            <a:endParaRPr lang="en-US" dirty="0"/>
          </a:p>
        </p:txBody>
      </p:sp>
      <p:sp>
        <p:nvSpPr>
          <p:cNvPr id="2" name="Slide Number Placeholder 1">
            <a:extLst>
              <a:ext uri="{FF2B5EF4-FFF2-40B4-BE49-F238E27FC236}">
                <a16:creationId xmlns:a16="http://schemas.microsoft.com/office/drawing/2014/main" id="{8D8F9E36-CD39-4DDD-927C-C07E8C070A17}"/>
              </a:ext>
            </a:extLst>
          </p:cNvPr>
          <p:cNvSpPr>
            <a:spLocks noGrp="1"/>
          </p:cNvSpPr>
          <p:nvPr>
            <p:ph type="sldNum" sz="quarter" idx="10"/>
          </p:nvPr>
        </p:nvSpPr>
        <p:spPr/>
        <p:txBody>
          <a:bodyPr/>
          <a:lstStyle/>
          <a:p>
            <a:fld id="{D495E168-DA5E-4888-8D8A-92B118324C14}" type="slidenum">
              <a:rPr lang="en-US" smtClean="0"/>
              <a:pPr/>
              <a:t>12</a:t>
            </a:fld>
            <a:endParaRPr lang="en-US" dirty="0"/>
          </a:p>
        </p:txBody>
      </p:sp>
      <p:sp>
        <p:nvSpPr>
          <p:cNvPr id="6" name="TextBox 5">
            <a:extLst>
              <a:ext uri="{FF2B5EF4-FFF2-40B4-BE49-F238E27FC236}">
                <a16:creationId xmlns:a16="http://schemas.microsoft.com/office/drawing/2014/main" id="{22412D68-86CF-4C0E-B510-F13692DB9AFE}"/>
              </a:ext>
            </a:extLst>
          </p:cNvPr>
          <p:cNvSpPr txBox="1"/>
          <p:nvPr/>
        </p:nvSpPr>
        <p:spPr>
          <a:xfrm>
            <a:off x="1156963" y="1594436"/>
            <a:ext cx="10427515" cy="2308324"/>
          </a:xfrm>
          <a:prstGeom prst="rect">
            <a:avLst/>
          </a:prstGeom>
          <a:noFill/>
        </p:spPr>
        <p:txBody>
          <a:bodyPr wrap="square" rtlCol="0">
            <a:spAutoFit/>
          </a:bodyPr>
          <a:lstStyle/>
          <a:p>
            <a:r>
              <a:rPr lang="en-GB" dirty="0"/>
              <a:t>National Youth Agency, (2011).</a:t>
            </a:r>
            <a:r>
              <a:rPr lang="en-GB" i="1" dirty="0"/>
              <a:t> An education for the 21st century: A narrative for youth work today. </a:t>
            </a:r>
            <a:r>
              <a:rPr lang="en-GB" dirty="0"/>
              <a:t>Available at:   </a:t>
            </a:r>
            <a:r>
              <a:rPr lang="en-GB" dirty="0">
                <a:hlinkClick r:id="rId2"/>
              </a:rPr>
              <a:t>https://assets.publishing.service.gov.uk/government/uploads/system/uploads/attachment_data/file/210380/a-narrative-for-youth-work-today.pdf</a:t>
            </a:r>
            <a:r>
              <a:rPr lang="en-GB" dirty="0"/>
              <a:t> </a:t>
            </a:r>
          </a:p>
          <a:p>
            <a:r>
              <a:rPr lang="en-GB" dirty="0"/>
              <a:t>Ignacio ‘Nacho’ Estrada. (No Date). [Quote]. Available at: </a:t>
            </a:r>
            <a:r>
              <a:rPr lang="en-GB" dirty="0">
                <a:hlinkClick r:id="rId3"/>
              </a:rPr>
              <a:t>https://www.google.co.uk/search?q=youthwork+quotes&amp;tbm=isch&amp;source=iu&amp;ictx=1&amp;fir=E_crWB9yagZM2M%253A%252CWcYXweTbWpPxTM%252C_&amp;vet=1&amp;usg=AI4_-kRRfikPxlKsZZQJ-8EdTc_FgOX-3g&amp;sa=X&amp;ved=2ahUKEwia1P6qiKnnAhXinFwKHcZQCUgQ9QEwAHoECAoQIg#imgrc=E_crWB9yagZM2M</a:t>
            </a:r>
            <a:r>
              <a:rPr lang="en-GB" dirty="0"/>
              <a:t>: </a:t>
            </a:r>
          </a:p>
        </p:txBody>
      </p:sp>
    </p:spTree>
    <p:extLst>
      <p:ext uri="{BB962C8B-B14F-4D97-AF65-F5344CB8AC3E}">
        <p14:creationId xmlns:p14="http://schemas.microsoft.com/office/powerpoint/2010/main" val="491993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2702AE2-358E-4E9A-AF91-90EFED7991A0}"/>
              </a:ext>
            </a:extLst>
          </p:cNvPr>
          <p:cNvSpPr>
            <a:spLocks noGrp="1"/>
          </p:cNvSpPr>
          <p:nvPr>
            <p:ph type="sldNum" sz="quarter" idx="10"/>
          </p:nvPr>
        </p:nvSpPr>
        <p:spPr/>
        <p:txBody>
          <a:bodyPr/>
          <a:lstStyle/>
          <a:p>
            <a:fld id="{D495E168-DA5E-4888-8D8A-92B118324C14}" type="slidenum">
              <a:rPr lang="en-US" smtClean="0"/>
              <a:pPr/>
              <a:t>13</a:t>
            </a:fld>
            <a:endParaRPr lang="en-US" dirty="0"/>
          </a:p>
        </p:txBody>
      </p:sp>
      <p:sp>
        <p:nvSpPr>
          <p:cNvPr id="7" name="TextBox 6">
            <a:extLst>
              <a:ext uri="{FF2B5EF4-FFF2-40B4-BE49-F238E27FC236}">
                <a16:creationId xmlns:a16="http://schemas.microsoft.com/office/drawing/2014/main" id="{A4D5DE4B-AC8B-4F3D-AB5C-2FE1DB3B03FF}"/>
              </a:ext>
            </a:extLst>
          </p:cNvPr>
          <p:cNvSpPr txBox="1"/>
          <p:nvPr/>
        </p:nvSpPr>
        <p:spPr>
          <a:xfrm>
            <a:off x="5352175" y="998290"/>
            <a:ext cx="7155810" cy="584775"/>
          </a:xfrm>
          <a:prstGeom prst="rect">
            <a:avLst/>
          </a:prstGeom>
          <a:noFill/>
        </p:spPr>
        <p:txBody>
          <a:bodyPr wrap="square" rtlCol="0">
            <a:spAutoFit/>
          </a:bodyPr>
          <a:lstStyle/>
          <a:p>
            <a:r>
              <a:rPr lang="en-GB" sz="3200" dirty="0">
                <a:solidFill>
                  <a:schemeClr val="bg1"/>
                </a:solidFill>
              </a:rPr>
              <a:t>Credits </a:t>
            </a:r>
          </a:p>
        </p:txBody>
      </p:sp>
      <p:sp>
        <p:nvSpPr>
          <p:cNvPr id="9" name="TextBox 8">
            <a:extLst>
              <a:ext uri="{FF2B5EF4-FFF2-40B4-BE49-F238E27FC236}">
                <a16:creationId xmlns:a16="http://schemas.microsoft.com/office/drawing/2014/main" id="{66D679F2-792A-4939-B403-7A0F94BB5950}"/>
              </a:ext>
            </a:extLst>
          </p:cNvPr>
          <p:cNvSpPr txBox="1"/>
          <p:nvPr/>
        </p:nvSpPr>
        <p:spPr>
          <a:xfrm>
            <a:off x="2499919" y="2214694"/>
            <a:ext cx="7256477" cy="646331"/>
          </a:xfrm>
          <a:prstGeom prst="rect">
            <a:avLst/>
          </a:prstGeom>
          <a:noFill/>
        </p:spPr>
        <p:txBody>
          <a:bodyPr wrap="square" rtlCol="0">
            <a:spAutoFit/>
          </a:bodyPr>
          <a:lstStyle/>
          <a:p>
            <a:pPr algn="ctr"/>
            <a:r>
              <a:rPr lang="en-GB" dirty="0">
                <a:solidFill>
                  <a:schemeClr val="bg1"/>
                </a:solidFill>
              </a:rPr>
              <a:t>Many thanks to my legs for always supporting me, and to my arms for always being beside me.</a:t>
            </a:r>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24">
      <a:dk1>
        <a:sysClr val="windowText" lastClr="000000"/>
      </a:dk1>
      <a:lt1>
        <a:sysClr val="window" lastClr="FFFFFF"/>
      </a:lt1>
      <a:dk2>
        <a:srgbClr val="64AC00"/>
      </a:dk2>
      <a:lt2>
        <a:srgbClr val="CBFF00"/>
      </a:lt2>
      <a:accent1>
        <a:srgbClr val="002E62"/>
      </a:accent1>
      <a:accent2>
        <a:srgbClr val="004CB9"/>
      </a:accent2>
      <a:accent3>
        <a:srgbClr val="005500"/>
      </a:accent3>
      <a:accent4>
        <a:srgbClr val="16B3DC"/>
      </a:accent4>
      <a:accent5>
        <a:srgbClr val="F9DC5C"/>
      </a:accent5>
      <a:accent6>
        <a:srgbClr val="EF626C"/>
      </a:accent6>
      <a:hlink>
        <a:srgbClr val="FFFFFF"/>
      </a:hlink>
      <a:folHlink>
        <a:srgbClr val="FFFFFF"/>
      </a:folHlink>
    </a:clrScheme>
    <a:fontScheme name="Custom 21">
      <a:majorFont>
        <a:latin typeface="Gill Sans MT"/>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TF22977542_Outdoors presentation_RVA_v4.potx" id="{6CD96AFB-7D75-48FF-A856-C8B82BF3C12B}" vid="{1E6ACFD4-3AE6-4944-B76B-DA44E915EC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0F60B100-7079-4DE7-AF7C-20BFB1D62C46}">
  <ds:schemaRefs>
    <ds:schemaRef ds:uri="http://schemas.microsoft.com/sharepoint/v3/contenttype/forms"/>
  </ds:schemaRefs>
</ds:datastoreItem>
</file>

<file path=customXml/itemProps2.xml><?xml version="1.0" encoding="utf-8"?>
<ds:datastoreItem xmlns:ds="http://schemas.openxmlformats.org/officeDocument/2006/customXml" ds:itemID="{A935B1F0-3442-4957-9701-25816EFDB6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6A71AF-4CF2-4B95-BFB6-5C27500258C6}">
  <ds:schemaRef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Outdoors presentation</Template>
  <TotalTime>0</TotalTime>
  <Words>492</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Franklin Gothic Book</vt:lpstr>
      <vt:lpstr>Gill Sans MT</vt:lpstr>
      <vt:lpstr>Office Theme</vt:lpstr>
      <vt:lpstr>Creative Approaches </vt:lpstr>
      <vt:lpstr>Youthwork – Person Centered Approach </vt:lpstr>
      <vt:lpstr>Restrictions/Challenges </vt:lpstr>
      <vt:lpstr>Pros and Cons</vt:lpstr>
      <vt:lpstr>2 Creative Approaches that continue to help me </vt:lpstr>
      <vt:lpstr>Colour Calling </vt:lpstr>
      <vt:lpstr>Example</vt:lpstr>
      <vt:lpstr>PowerPoint Presentation</vt:lpstr>
      <vt:lpstr>Emotional Journey </vt:lpstr>
      <vt:lpstr>Creative Approaches are Important</vt:lpstr>
      <vt:lpstr>THANK YOU!</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2020-01-29T14:16:41Z</dcterms:created>
  <dcterms:modified xsi:type="dcterms:W3CDTF">2020-01-29T15:41:00Z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