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59" r:id="rId4"/>
    <p:sldId id="261" r:id="rId5"/>
    <p:sldId id="262" r:id="rId6"/>
    <p:sldId id="258" r:id="rId7"/>
    <p:sldId id="263" r:id="rId8"/>
    <p:sldId id="266" r:id="rId9"/>
    <p:sldId id="264" r:id="rId10"/>
    <p:sldId id="265" r:id="rId1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FD0A1F-9A39-44A1-BB19-D830F06A1177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20648-2899-480F-88D4-727106276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716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147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801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4408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440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3870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113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0742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6733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20648-2899-480F-88D4-727106276B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4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ependent.co.uk/news/uk/home-news/life-expectancy-britain-london-liverool-scotland-ten-years-a7445726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Ey5rJ0Rbf4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Inclusion and equality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Poverty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141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poverty?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the meaning of poverty</a:t>
            </a:r>
          </a:p>
          <a:p>
            <a:r>
              <a:rPr lang="en-GB" dirty="0" smtClean="0"/>
              <a:t>What percentage of people living in Wales live in poverty?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6162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57400" y="27432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sz="3200" b="1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</a:t>
            </a:r>
            <a:r>
              <a:rPr lang="en-GB" altLang="en-US" sz="3200" b="1" dirty="0" smtClean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hat </a:t>
            </a:r>
            <a:r>
              <a:rPr lang="en-GB" altLang="en-US" sz="3200" b="1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is poverty ….</a:t>
            </a:r>
            <a:br>
              <a:rPr lang="en-GB" altLang="en-US" sz="3200" b="1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3200" dirty="0">
                <a:latin typeface="Arial" panose="020B0604020202020204" pitchFamily="34" charset="0"/>
                <a:cs typeface="Times New Roman" panose="02020603050405020304" pitchFamily="18" charset="0"/>
              </a:rPr>
              <a:t>Poverty is the lack of basic necessities that all human beings must have: food and water, shelter, education, medical care, security, etc. A multi-dimensional issue, poverty exceeds all social, economic, and political boundaries. As such, efforts to alleviate poverty must be informed of a variety of different factors.</a:t>
            </a:r>
            <a:r>
              <a:rPr lang="en-GB" altLang="en-US" sz="3200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6809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1676400" y="2133601"/>
            <a:ext cx="914400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/>
            <a:r>
              <a:rPr lang="en-GB" altLang="en-US" sz="32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Just under 1 in 4 people in the UK – or </a:t>
            </a:r>
            <a:r>
              <a:rPr lang="en-GB" altLang="en-US" sz="3200" b="1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nearly 13 million people</a:t>
            </a:r>
            <a:r>
              <a:rPr lang="en-GB" altLang="en-US" sz="32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– live in poverty, in the UK according to the latest figures. This includes nearly </a:t>
            </a:r>
            <a:r>
              <a:rPr lang="en-GB" altLang="en-US" sz="3200" b="1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in 3 children</a:t>
            </a:r>
            <a:r>
              <a:rPr lang="en-GB" altLang="en-US" sz="320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(almost 4 million).</a:t>
            </a:r>
          </a:p>
          <a:p>
            <a:pPr eaLnBrk="0" hangingPunct="0"/>
            <a:endParaRPr lang="en-GB" altLang="en-US" sz="3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547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524000" y="1143001"/>
            <a:ext cx="91440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32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</a:t>
            </a:r>
            <a:r>
              <a:rPr lang="en-GB" altLang="en-US" sz="3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10.5 million people live in financial insecurity</a:t>
            </a:r>
            <a:r>
              <a:rPr lang="en-GB" altLang="en-US" sz="32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they can’t afford to save, insure their house contents, or spend even small amounts on themselves. About </a:t>
            </a:r>
            <a:r>
              <a:rPr lang="en-GB" altLang="en-US" sz="32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9.5 million can’t afford adequate housing</a:t>
            </a:r>
            <a:r>
              <a:rPr lang="en-GB" altLang="en-US" sz="32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heated, free from damp, and in a decent state of decoration. The crucial factor about these findings is that they are based on a survey of what the general population sees as necessities.</a:t>
            </a:r>
          </a:p>
        </p:txBody>
      </p:sp>
    </p:spTree>
    <p:extLst>
      <p:ext uri="{BB962C8B-B14F-4D97-AF65-F5344CB8AC3E}">
        <p14:creationId xmlns:p14="http://schemas.microsoft.com/office/powerpoint/2010/main" val="4248689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www.independent.co.uk/news/uk/home-news/life-expectancy-britain-london-liverool-scotland-ten-years-a7445726.html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226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Poverty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https://www.youtube.com/watch?v=-</a:t>
            </a:r>
            <a:r>
              <a:rPr lang="en-GB" dirty="0" smtClean="0">
                <a:hlinkClick r:id="rId3"/>
              </a:rPr>
              <a:t>Ey5rJ0Rbf4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162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formed a new government:</a:t>
            </a:r>
          </a:p>
          <a:p>
            <a:endParaRPr lang="en-GB" dirty="0"/>
          </a:p>
          <a:p>
            <a:r>
              <a:rPr lang="en-GB" dirty="0" smtClean="0"/>
              <a:t>Come up with several strategies to reduce poverty (consider families, housing, unemployed </a:t>
            </a:r>
            <a:r>
              <a:rPr lang="en-GB" dirty="0" err="1" smtClean="0"/>
              <a:t>etc</a:t>
            </a:r>
            <a:r>
              <a:rPr lang="en-GB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493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can be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To reduce the number of families living in workless households.</a:t>
            </a:r>
          </a:p>
          <a:p>
            <a:r>
              <a:rPr lang="en-GB" dirty="0"/>
              <a:t>To increase the skills of parents and young people living in low-income households.</a:t>
            </a:r>
          </a:p>
          <a:p>
            <a:r>
              <a:rPr lang="en-GB" dirty="0"/>
              <a:t>To reduce the inequalities which exist in the health, education and economic outcomes of children and families by improving the outcomes of the poorest. </a:t>
            </a:r>
          </a:p>
          <a:p>
            <a:r>
              <a:rPr lang="en-GB" dirty="0"/>
              <a:t>To use all available levers to create a strong economy and labour market which supports the tackling poverty agenda and reduces in-work poverty in Wales.</a:t>
            </a:r>
          </a:p>
          <a:p>
            <a:r>
              <a:rPr lang="en-GB" dirty="0"/>
              <a:t>To support families living in poverty to increase household income through debt and financial advice, action to address the poverty premium and action to mitigate the impacts of welfare reform.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486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Strategies </a:t>
            </a:r>
            <a:r>
              <a:rPr lang="en-GB" smtClean="0"/>
              <a:t>and initiatives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619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</TotalTime>
  <Words>249</Words>
  <Application>Microsoft Office PowerPoint</Application>
  <PresentationFormat>Widescreen</PresentationFormat>
  <Paragraphs>33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Garamond</vt:lpstr>
      <vt:lpstr>Times New Roman</vt:lpstr>
      <vt:lpstr>Organic</vt:lpstr>
      <vt:lpstr>Social Inclusion and equality</vt:lpstr>
      <vt:lpstr>What is poverty?</vt:lpstr>
      <vt:lpstr>What is poverty …. Poverty is the lack of basic necessities that all human beings must have: food and water, shelter, education, medical care, security, etc. A multi-dimensional issue, poverty exceeds all social, economic, and political boundaries. As such, efforts to alleviate poverty must be informed of a variety of different factors. </vt:lpstr>
      <vt:lpstr>PowerPoint Presentation</vt:lpstr>
      <vt:lpstr>PowerPoint Presentation</vt:lpstr>
      <vt:lpstr>Statistics</vt:lpstr>
      <vt:lpstr>Poverty in Wales</vt:lpstr>
      <vt:lpstr>task</vt:lpstr>
      <vt:lpstr>What can be done?</vt:lpstr>
      <vt:lpstr>PowerPoint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Inclusion and equality</dc:title>
  <dc:creator>Laura Hutchings</dc:creator>
  <cp:lastModifiedBy>Laura Hutchings</cp:lastModifiedBy>
  <cp:revision>3</cp:revision>
  <cp:lastPrinted>2018-02-01T13:43:55Z</cp:lastPrinted>
  <dcterms:created xsi:type="dcterms:W3CDTF">2018-01-31T10:24:54Z</dcterms:created>
  <dcterms:modified xsi:type="dcterms:W3CDTF">2018-02-01T15:38:32Z</dcterms:modified>
</cp:coreProperties>
</file>