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</p:sldMasterIdLst>
  <p:notesMasterIdLst>
    <p:notesMasterId r:id="rId27"/>
  </p:notesMasterIdLst>
  <p:sldIdLst>
    <p:sldId id="256" r:id="rId3"/>
    <p:sldId id="268" r:id="rId4"/>
    <p:sldId id="258" r:id="rId5"/>
    <p:sldId id="269" r:id="rId6"/>
    <p:sldId id="282" r:id="rId7"/>
    <p:sldId id="293" r:id="rId8"/>
    <p:sldId id="291" r:id="rId9"/>
    <p:sldId id="292" r:id="rId10"/>
    <p:sldId id="289" r:id="rId11"/>
    <p:sldId id="284" r:id="rId12"/>
    <p:sldId id="285" r:id="rId13"/>
    <p:sldId id="288" r:id="rId14"/>
    <p:sldId id="259" r:id="rId15"/>
    <p:sldId id="277" r:id="rId16"/>
    <p:sldId id="276" r:id="rId17"/>
    <p:sldId id="275" r:id="rId18"/>
    <p:sldId id="283" r:id="rId19"/>
    <p:sldId id="286" r:id="rId20"/>
    <p:sldId id="279" r:id="rId21"/>
    <p:sldId id="257" r:id="rId22"/>
    <p:sldId id="280" r:id="rId23"/>
    <p:sldId id="281" r:id="rId24"/>
    <p:sldId id="260" r:id="rId25"/>
    <p:sldId id="26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E7F1F9-D9C6-AD71-4B6A-225B4AE42AD0}" v="74" dt="2023-02-14T18:56:20.5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883" autoAdjust="0"/>
    <p:restoredTop sz="94671" autoAdjust="0"/>
  </p:normalViewPr>
  <p:slideViewPr>
    <p:cSldViewPr>
      <p:cViewPr varScale="1">
        <p:scale>
          <a:sx n="102" d="100"/>
          <a:sy n="102" d="100"/>
        </p:scale>
        <p:origin x="187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" userId="0c974ed1-fc60-4471-bc87-793b58cadcc1" providerId="ADAL" clId="{B29638DE-B1F0-40C1-9CCD-654204DC3A39}"/>
    <pc:docChg chg="delSld">
      <pc:chgData name="Mike" userId="0c974ed1-fc60-4471-bc87-793b58cadcc1" providerId="ADAL" clId="{B29638DE-B1F0-40C1-9CCD-654204DC3A39}" dt="2023-02-15T07:41:09.745" v="0" actId="2696"/>
      <pc:docMkLst>
        <pc:docMk/>
      </pc:docMkLst>
      <pc:sldChg chg="del">
        <pc:chgData name="Mike" userId="0c974ed1-fc60-4471-bc87-793b58cadcc1" providerId="ADAL" clId="{B29638DE-B1F0-40C1-9CCD-654204DC3A39}" dt="2023-02-15T07:41:09.745" v="0" actId="2696"/>
        <pc:sldMkLst>
          <pc:docMk/>
          <pc:sldMk cId="3913228308" sldId="287"/>
        </pc:sldMkLst>
      </pc:sldChg>
      <pc:sldChg chg="del">
        <pc:chgData name="Mike" userId="0c974ed1-fc60-4471-bc87-793b58cadcc1" providerId="ADAL" clId="{B29638DE-B1F0-40C1-9CCD-654204DC3A39}" dt="2023-02-15T07:41:09.745" v="0" actId="2696"/>
        <pc:sldMkLst>
          <pc:docMk/>
          <pc:sldMk cId="3418055295" sldId="290"/>
        </pc:sldMkLst>
      </pc:sldChg>
    </pc:docChg>
  </pc:docChgLst>
  <pc:docChgLst>
    <pc:chgData name="Mike Durke" userId="0c974ed1-fc60-4471-bc87-793b58cadcc1" providerId="ADAL" clId="{3BAE49E2-6244-45BA-8D5D-8D4CF58D7031}"/>
    <pc:docChg chg="custSel addSld modSld">
      <pc:chgData name="Mike Durke" userId="0c974ed1-fc60-4471-bc87-793b58cadcc1" providerId="ADAL" clId="{3BAE49E2-6244-45BA-8D5D-8D4CF58D7031}" dt="2023-02-08T13:12:26.165" v="52" actId="1076"/>
      <pc:docMkLst>
        <pc:docMk/>
      </pc:docMkLst>
      <pc:sldChg chg="modSp mod">
        <pc:chgData name="Mike Durke" userId="0c974ed1-fc60-4471-bc87-793b58cadcc1" providerId="ADAL" clId="{3BAE49E2-6244-45BA-8D5D-8D4CF58D7031}" dt="2023-02-08T13:07:09.508" v="30" actId="1076"/>
        <pc:sldMkLst>
          <pc:docMk/>
          <pc:sldMk cId="3985571509" sldId="257"/>
        </pc:sldMkLst>
        <pc:picChg chg="mod">
          <ac:chgData name="Mike Durke" userId="0c974ed1-fc60-4471-bc87-793b58cadcc1" providerId="ADAL" clId="{3BAE49E2-6244-45BA-8D5D-8D4CF58D7031}" dt="2023-02-08T13:07:09.508" v="30" actId="1076"/>
          <ac:picMkLst>
            <pc:docMk/>
            <pc:sldMk cId="3985571509" sldId="257"/>
            <ac:picMk id="4" creationId="{00000000-0000-0000-0000-000000000000}"/>
          </ac:picMkLst>
        </pc:picChg>
      </pc:sldChg>
      <pc:sldChg chg="modSp mod">
        <pc:chgData name="Mike Durke" userId="0c974ed1-fc60-4471-bc87-793b58cadcc1" providerId="ADAL" clId="{3BAE49E2-6244-45BA-8D5D-8D4CF58D7031}" dt="2023-02-08T13:05:31.198" v="29" actId="1076"/>
        <pc:sldMkLst>
          <pc:docMk/>
          <pc:sldMk cId="1670717593" sldId="288"/>
        </pc:sldMkLst>
        <pc:spChg chg="mod">
          <ac:chgData name="Mike Durke" userId="0c974ed1-fc60-4471-bc87-793b58cadcc1" providerId="ADAL" clId="{3BAE49E2-6244-45BA-8D5D-8D4CF58D7031}" dt="2023-02-08T13:05:31.198" v="29" actId="1076"/>
          <ac:spMkLst>
            <pc:docMk/>
            <pc:sldMk cId="1670717593" sldId="288"/>
            <ac:spMk id="12" creationId="{F2161F82-EE92-4456-B8DC-8B821BF9FA0E}"/>
          </ac:spMkLst>
        </pc:spChg>
      </pc:sldChg>
      <pc:sldChg chg="addSp delSp modSp new mod">
        <pc:chgData name="Mike Durke" userId="0c974ed1-fc60-4471-bc87-793b58cadcc1" providerId="ADAL" clId="{3BAE49E2-6244-45BA-8D5D-8D4CF58D7031}" dt="2023-02-08T13:04:29.402" v="28"/>
        <pc:sldMkLst>
          <pc:docMk/>
          <pc:sldMk cId="3418055295" sldId="290"/>
        </pc:sldMkLst>
        <pc:spChg chg="mod">
          <ac:chgData name="Mike Durke" userId="0c974ed1-fc60-4471-bc87-793b58cadcc1" providerId="ADAL" clId="{3BAE49E2-6244-45BA-8D5D-8D4CF58D7031}" dt="2023-02-08T13:01:16.930" v="21" actId="20577"/>
          <ac:spMkLst>
            <pc:docMk/>
            <pc:sldMk cId="3418055295" sldId="290"/>
            <ac:spMk id="2" creationId="{1E0236EC-239F-68D2-991D-7F5504D7C002}"/>
          </ac:spMkLst>
        </pc:spChg>
        <pc:spChg chg="del">
          <ac:chgData name="Mike Durke" userId="0c974ed1-fc60-4471-bc87-793b58cadcc1" providerId="ADAL" clId="{3BAE49E2-6244-45BA-8D5D-8D4CF58D7031}" dt="2023-02-08T13:03:41.744" v="26" actId="22"/>
          <ac:spMkLst>
            <pc:docMk/>
            <pc:sldMk cId="3418055295" sldId="290"/>
            <ac:spMk id="3" creationId="{57F69ADD-84DC-0604-D8FE-6A348DFF5AD0}"/>
          </ac:spMkLst>
        </pc:spChg>
        <pc:spChg chg="add mod">
          <ac:chgData name="Mike Durke" userId="0c974ed1-fc60-4471-bc87-793b58cadcc1" providerId="ADAL" clId="{3BAE49E2-6244-45BA-8D5D-8D4CF58D7031}" dt="2023-02-08T13:01:30.346" v="25" actId="1076"/>
          <ac:spMkLst>
            <pc:docMk/>
            <pc:sldMk cId="3418055295" sldId="290"/>
            <ac:spMk id="5" creationId="{44156DEF-EB5F-07EF-FBC8-DDABF6612328}"/>
          </ac:spMkLst>
        </pc:spChg>
        <pc:picChg chg="add mod ord">
          <ac:chgData name="Mike Durke" userId="0c974ed1-fc60-4471-bc87-793b58cadcc1" providerId="ADAL" clId="{3BAE49E2-6244-45BA-8D5D-8D4CF58D7031}" dt="2023-02-08T13:04:29.402" v="28"/>
          <ac:picMkLst>
            <pc:docMk/>
            <pc:sldMk cId="3418055295" sldId="290"/>
            <ac:picMk id="7" creationId="{8E949F9B-2EEE-910B-443D-B4DC67BD66BE}"/>
          </ac:picMkLst>
        </pc:picChg>
      </pc:sldChg>
      <pc:sldChg chg="addSp modSp new mod modAnim">
        <pc:chgData name="Mike Durke" userId="0c974ed1-fc60-4471-bc87-793b58cadcc1" providerId="ADAL" clId="{3BAE49E2-6244-45BA-8D5D-8D4CF58D7031}" dt="2023-02-08T13:10:55.879" v="44" actId="20577"/>
        <pc:sldMkLst>
          <pc:docMk/>
          <pc:sldMk cId="282979750" sldId="291"/>
        </pc:sldMkLst>
        <pc:spChg chg="mod">
          <ac:chgData name="Mike Durke" userId="0c974ed1-fc60-4471-bc87-793b58cadcc1" providerId="ADAL" clId="{3BAE49E2-6244-45BA-8D5D-8D4CF58D7031}" dt="2023-02-08T13:10:55.879" v="44" actId="20577"/>
          <ac:spMkLst>
            <pc:docMk/>
            <pc:sldMk cId="282979750" sldId="291"/>
            <ac:spMk id="2" creationId="{87812220-5E64-24D8-C2AA-E23846C08A7E}"/>
          </ac:spMkLst>
        </pc:spChg>
        <pc:picChg chg="add mod">
          <ac:chgData name="Mike Durke" userId="0c974ed1-fc60-4471-bc87-793b58cadcc1" providerId="ADAL" clId="{3BAE49E2-6244-45BA-8D5D-8D4CF58D7031}" dt="2023-02-08T13:10:50.199" v="35" actId="1076"/>
          <ac:picMkLst>
            <pc:docMk/>
            <pc:sldMk cId="282979750" sldId="291"/>
            <ac:picMk id="3" creationId="{5D4F4DEA-AC58-93FE-9B77-D15D8CDB3728}"/>
          </ac:picMkLst>
        </pc:picChg>
      </pc:sldChg>
      <pc:sldChg chg="addSp modSp new mod modAnim">
        <pc:chgData name="Mike Durke" userId="0c974ed1-fc60-4471-bc87-793b58cadcc1" providerId="ADAL" clId="{3BAE49E2-6244-45BA-8D5D-8D4CF58D7031}" dt="2023-02-08T13:12:26.165" v="52" actId="1076"/>
        <pc:sldMkLst>
          <pc:docMk/>
          <pc:sldMk cId="288754840" sldId="292"/>
        </pc:sldMkLst>
        <pc:picChg chg="add mod">
          <ac:chgData name="Mike Durke" userId="0c974ed1-fc60-4471-bc87-793b58cadcc1" providerId="ADAL" clId="{3BAE49E2-6244-45BA-8D5D-8D4CF58D7031}" dt="2023-02-08T13:12:26.165" v="52" actId="1076"/>
          <ac:picMkLst>
            <pc:docMk/>
            <pc:sldMk cId="288754840" sldId="292"/>
            <ac:picMk id="3" creationId="{CAF8F9B1-63FA-4301-924C-6E2FD4CFDBE8}"/>
          </ac:picMkLst>
        </pc:picChg>
      </pc:sldChg>
    </pc:docChg>
  </pc:docChgLst>
  <pc:docChgLst>
    <pc:chgData name="Mike Durke" userId="S::mike.durke@uwtsd.ac.uk::0c974ed1-fc60-4471-bc87-793b58cadcc1" providerId="AD" clId="Web-{46E7F1F9-D9C6-AD71-4B6A-225B4AE42AD0}"/>
    <pc:docChg chg="addSld modSld sldOrd">
      <pc:chgData name="Mike Durke" userId="S::mike.durke@uwtsd.ac.uk::0c974ed1-fc60-4471-bc87-793b58cadcc1" providerId="AD" clId="Web-{46E7F1F9-D9C6-AD71-4B6A-225B4AE42AD0}" dt="2023-02-14T18:56:20.512" v="66"/>
      <pc:docMkLst>
        <pc:docMk/>
      </pc:docMkLst>
      <pc:sldChg chg="mod ord modShow">
        <pc:chgData name="Mike Durke" userId="S::mike.durke@uwtsd.ac.uk::0c974ed1-fc60-4471-bc87-793b58cadcc1" providerId="AD" clId="Web-{46E7F1F9-D9C6-AD71-4B6A-225B4AE42AD0}" dt="2023-02-14T18:55:14.151" v="60"/>
        <pc:sldMkLst>
          <pc:docMk/>
          <pc:sldMk cId="3985571509" sldId="257"/>
        </pc:sldMkLst>
      </pc:sldChg>
      <pc:sldChg chg="mod ord modShow">
        <pc:chgData name="Mike Durke" userId="S::mike.durke@uwtsd.ac.uk::0c974ed1-fc60-4471-bc87-793b58cadcc1" providerId="AD" clId="Web-{46E7F1F9-D9C6-AD71-4B6A-225B4AE42AD0}" dt="2023-02-14T18:55:17.151" v="63"/>
        <pc:sldMkLst>
          <pc:docMk/>
          <pc:sldMk cId="3017381095" sldId="260"/>
        </pc:sldMkLst>
      </pc:sldChg>
      <pc:sldChg chg="mod ord modShow">
        <pc:chgData name="Mike Durke" userId="S::mike.durke@uwtsd.ac.uk::0c974ed1-fc60-4471-bc87-793b58cadcc1" providerId="AD" clId="Web-{46E7F1F9-D9C6-AD71-4B6A-225B4AE42AD0}" dt="2023-02-14T18:55:19.995" v="64"/>
        <pc:sldMkLst>
          <pc:docMk/>
          <pc:sldMk cId="439071153" sldId="261"/>
        </pc:sldMkLst>
      </pc:sldChg>
      <pc:sldChg chg="modSp">
        <pc:chgData name="Mike Durke" userId="S::mike.durke@uwtsd.ac.uk::0c974ed1-fc60-4471-bc87-793b58cadcc1" providerId="AD" clId="Web-{46E7F1F9-D9C6-AD71-4B6A-225B4AE42AD0}" dt="2023-02-14T18:03:46.042" v="9" actId="1076"/>
        <pc:sldMkLst>
          <pc:docMk/>
          <pc:sldMk cId="631180713" sldId="268"/>
        </pc:sldMkLst>
        <pc:spChg chg="mod">
          <ac:chgData name="Mike Durke" userId="S::mike.durke@uwtsd.ac.uk::0c974ed1-fc60-4471-bc87-793b58cadcc1" providerId="AD" clId="Web-{46E7F1F9-D9C6-AD71-4B6A-225B4AE42AD0}" dt="2023-02-14T18:03:46.042" v="9" actId="1076"/>
          <ac:spMkLst>
            <pc:docMk/>
            <pc:sldMk cId="631180713" sldId="268"/>
            <ac:spMk id="12" creationId="{00000000-0000-0000-0000-000000000000}"/>
          </ac:spMkLst>
        </pc:spChg>
        <pc:spChg chg="mod">
          <ac:chgData name="Mike Durke" userId="S::mike.durke@uwtsd.ac.uk::0c974ed1-fc60-4471-bc87-793b58cadcc1" providerId="AD" clId="Web-{46E7F1F9-D9C6-AD71-4B6A-225B4AE42AD0}" dt="2023-02-14T18:03:32.557" v="5"/>
          <ac:spMkLst>
            <pc:docMk/>
            <pc:sldMk cId="631180713" sldId="268"/>
            <ac:spMk id="14" creationId="{00000000-0000-0000-0000-000000000000}"/>
          </ac:spMkLst>
        </pc:spChg>
        <pc:spChg chg="mod">
          <ac:chgData name="Mike Durke" userId="S::mike.durke@uwtsd.ac.uk::0c974ed1-fc60-4471-bc87-793b58cadcc1" providerId="AD" clId="Web-{46E7F1F9-D9C6-AD71-4B6A-225B4AE42AD0}" dt="2023-02-14T18:03:32.573" v="6"/>
          <ac:spMkLst>
            <pc:docMk/>
            <pc:sldMk cId="631180713" sldId="268"/>
            <ac:spMk id="15" creationId="{00000000-0000-0000-0000-000000000000}"/>
          </ac:spMkLst>
        </pc:spChg>
        <pc:spChg chg="mod">
          <ac:chgData name="Mike Durke" userId="S::mike.durke@uwtsd.ac.uk::0c974ed1-fc60-4471-bc87-793b58cadcc1" providerId="AD" clId="Web-{46E7F1F9-D9C6-AD71-4B6A-225B4AE42AD0}" dt="2023-02-14T18:03:32.588" v="7"/>
          <ac:spMkLst>
            <pc:docMk/>
            <pc:sldMk cId="631180713" sldId="268"/>
            <ac:spMk id="16" creationId="{00000000-0000-0000-0000-000000000000}"/>
          </ac:spMkLst>
        </pc:spChg>
        <pc:cxnChg chg="mod">
          <ac:chgData name="Mike Durke" userId="S::mike.durke@uwtsd.ac.uk::0c974ed1-fc60-4471-bc87-793b58cadcc1" providerId="AD" clId="Web-{46E7F1F9-D9C6-AD71-4B6A-225B4AE42AD0}" dt="2023-02-14T18:03:46.042" v="9" actId="1076"/>
          <ac:cxnSpMkLst>
            <pc:docMk/>
            <pc:sldMk cId="631180713" sldId="268"/>
            <ac:cxnSpMk id="17" creationId="{00000000-0000-0000-0000-000000000000}"/>
          </ac:cxnSpMkLst>
        </pc:cxnChg>
        <pc:cxnChg chg="mod">
          <ac:chgData name="Mike Durke" userId="S::mike.durke@uwtsd.ac.uk::0c974ed1-fc60-4471-bc87-793b58cadcc1" providerId="AD" clId="Web-{46E7F1F9-D9C6-AD71-4B6A-225B4AE42AD0}" dt="2023-02-14T18:03:32.573" v="6"/>
          <ac:cxnSpMkLst>
            <pc:docMk/>
            <pc:sldMk cId="631180713" sldId="268"/>
            <ac:cxnSpMk id="18" creationId="{00000000-0000-0000-0000-000000000000}"/>
          </ac:cxnSpMkLst>
        </pc:cxnChg>
        <pc:cxnChg chg="mod">
          <ac:chgData name="Mike Durke" userId="S::mike.durke@uwtsd.ac.uk::0c974ed1-fc60-4471-bc87-793b58cadcc1" providerId="AD" clId="Web-{46E7F1F9-D9C6-AD71-4B6A-225B4AE42AD0}" dt="2023-02-14T18:03:32.588" v="7"/>
          <ac:cxnSpMkLst>
            <pc:docMk/>
            <pc:sldMk cId="631180713" sldId="268"/>
            <ac:cxnSpMk id="19" creationId="{00000000-0000-0000-0000-000000000000}"/>
          </ac:cxnSpMkLst>
        </pc:cxnChg>
      </pc:sldChg>
      <pc:sldChg chg="mod ord modShow">
        <pc:chgData name="Mike Durke" userId="S::mike.durke@uwtsd.ac.uk::0c974ed1-fc60-4471-bc87-793b58cadcc1" providerId="AD" clId="Web-{46E7F1F9-D9C6-AD71-4B6A-225B4AE42AD0}" dt="2023-02-14T18:55:10.697" v="59"/>
        <pc:sldMkLst>
          <pc:docMk/>
          <pc:sldMk cId="381086272" sldId="279"/>
        </pc:sldMkLst>
      </pc:sldChg>
      <pc:sldChg chg="mod ord modShow">
        <pc:chgData name="Mike Durke" userId="S::mike.durke@uwtsd.ac.uk::0c974ed1-fc60-4471-bc87-793b58cadcc1" providerId="AD" clId="Web-{46E7F1F9-D9C6-AD71-4B6A-225B4AE42AD0}" dt="2023-02-14T18:55:14.244" v="61"/>
        <pc:sldMkLst>
          <pc:docMk/>
          <pc:sldMk cId="1277655362" sldId="280"/>
        </pc:sldMkLst>
      </pc:sldChg>
      <pc:sldChg chg="mod ord modShow">
        <pc:chgData name="Mike Durke" userId="S::mike.durke@uwtsd.ac.uk::0c974ed1-fc60-4471-bc87-793b58cadcc1" providerId="AD" clId="Web-{46E7F1F9-D9C6-AD71-4B6A-225B4AE42AD0}" dt="2023-02-14T18:55:16.744" v="62"/>
        <pc:sldMkLst>
          <pc:docMk/>
          <pc:sldMk cId="1484292516" sldId="281"/>
        </pc:sldMkLst>
      </pc:sldChg>
      <pc:sldChg chg="addSp delSp modSp">
        <pc:chgData name="Mike Durke" userId="S::mike.durke@uwtsd.ac.uk::0c974ed1-fc60-4471-bc87-793b58cadcc1" providerId="AD" clId="Web-{46E7F1F9-D9C6-AD71-4B6A-225B4AE42AD0}" dt="2023-02-14T18:56:20.512" v="66"/>
        <pc:sldMkLst>
          <pc:docMk/>
          <pc:sldMk cId="736000762" sldId="284"/>
        </pc:sldMkLst>
        <pc:picChg chg="add del mod">
          <ac:chgData name="Mike Durke" userId="S::mike.durke@uwtsd.ac.uk::0c974ed1-fc60-4471-bc87-793b58cadcc1" providerId="AD" clId="Web-{46E7F1F9-D9C6-AD71-4B6A-225B4AE42AD0}" dt="2023-02-14T18:53:32.929" v="56"/>
          <ac:picMkLst>
            <pc:docMk/>
            <pc:sldMk cId="736000762" sldId="284"/>
            <ac:picMk id="22" creationId="{C3306F62-16CC-1152-A94D-C84A820B5934}"/>
          </ac:picMkLst>
        </pc:picChg>
        <pc:picChg chg="add del mod">
          <ac:chgData name="Mike Durke" userId="S::mike.durke@uwtsd.ac.uk::0c974ed1-fc60-4471-bc87-793b58cadcc1" providerId="AD" clId="Web-{46E7F1F9-D9C6-AD71-4B6A-225B4AE42AD0}" dt="2023-02-14T18:54:57.650" v="58"/>
          <ac:picMkLst>
            <pc:docMk/>
            <pc:sldMk cId="736000762" sldId="284"/>
            <ac:picMk id="36" creationId="{FD476635-1BD2-F6D2-4CB3-9348CE8FE88E}"/>
          </ac:picMkLst>
        </pc:picChg>
        <pc:picChg chg="add del mod">
          <ac:chgData name="Mike Durke" userId="S::mike.durke@uwtsd.ac.uk::0c974ed1-fc60-4471-bc87-793b58cadcc1" providerId="AD" clId="Web-{46E7F1F9-D9C6-AD71-4B6A-225B4AE42AD0}" dt="2023-02-14T18:56:20.512" v="66"/>
          <ac:picMkLst>
            <pc:docMk/>
            <pc:sldMk cId="736000762" sldId="284"/>
            <ac:picMk id="50" creationId="{0AB9B863-0649-10D4-378A-77705C041BBD}"/>
          </ac:picMkLst>
        </pc:picChg>
      </pc:sldChg>
      <pc:sldChg chg="modSp">
        <pc:chgData name="Mike Durke" userId="S::mike.durke@uwtsd.ac.uk::0c974ed1-fc60-4471-bc87-793b58cadcc1" providerId="AD" clId="Web-{46E7F1F9-D9C6-AD71-4B6A-225B4AE42AD0}" dt="2023-02-14T18:35:11.948" v="48" actId="20577"/>
        <pc:sldMkLst>
          <pc:docMk/>
          <pc:sldMk cId="1328440380" sldId="289"/>
        </pc:sldMkLst>
        <pc:spChg chg="mod">
          <ac:chgData name="Mike Durke" userId="S::mike.durke@uwtsd.ac.uk::0c974ed1-fc60-4471-bc87-793b58cadcc1" providerId="AD" clId="Web-{46E7F1F9-D9C6-AD71-4B6A-225B4AE42AD0}" dt="2023-02-14T18:35:11.948" v="48" actId="20577"/>
          <ac:spMkLst>
            <pc:docMk/>
            <pc:sldMk cId="1328440380" sldId="289"/>
            <ac:spMk id="2" creationId="{C0DEF53E-DEB7-4666-8BEB-CD37F83EE964}"/>
          </ac:spMkLst>
        </pc:spChg>
      </pc:sldChg>
      <pc:sldChg chg="modSp">
        <pc:chgData name="Mike Durke" userId="S::mike.durke@uwtsd.ac.uk::0c974ed1-fc60-4471-bc87-793b58cadcc1" providerId="AD" clId="Web-{46E7F1F9-D9C6-AD71-4B6A-225B4AE42AD0}" dt="2023-02-14T18:16:43.115" v="42" actId="1076"/>
        <pc:sldMkLst>
          <pc:docMk/>
          <pc:sldMk cId="282979750" sldId="291"/>
        </pc:sldMkLst>
        <pc:spChg chg="mod">
          <ac:chgData name="Mike Durke" userId="S::mike.durke@uwtsd.ac.uk::0c974ed1-fc60-4471-bc87-793b58cadcc1" providerId="AD" clId="Web-{46E7F1F9-D9C6-AD71-4B6A-225B4AE42AD0}" dt="2023-02-14T18:16:34.130" v="39" actId="1076"/>
          <ac:spMkLst>
            <pc:docMk/>
            <pc:sldMk cId="282979750" sldId="291"/>
            <ac:spMk id="2" creationId="{87812220-5E64-24D8-C2AA-E23846C08A7E}"/>
          </ac:spMkLst>
        </pc:spChg>
        <pc:picChg chg="mod">
          <ac:chgData name="Mike Durke" userId="S::mike.durke@uwtsd.ac.uk::0c974ed1-fc60-4471-bc87-793b58cadcc1" providerId="AD" clId="Web-{46E7F1F9-D9C6-AD71-4B6A-225B4AE42AD0}" dt="2023-02-14T18:16:43.115" v="42" actId="1076"/>
          <ac:picMkLst>
            <pc:docMk/>
            <pc:sldMk cId="282979750" sldId="291"/>
            <ac:picMk id="3" creationId="{5D4F4DEA-AC58-93FE-9B77-D15D8CDB3728}"/>
          </ac:picMkLst>
        </pc:picChg>
      </pc:sldChg>
      <pc:sldChg chg="modSp">
        <pc:chgData name="Mike Durke" userId="S::mike.durke@uwtsd.ac.uk::0c974ed1-fc60-4471-bc87-793b58cadcc1" providerId="AD" clId="Web-{46E7F1F9-D9C6-AD71-4B6A-225B4AE42AD0}" dt="2023-02-14T18:19:40.855" v="46" actId="1076"/>
        <pc:sldMkLst>
          <pc:docMk/>
          <pc:sldMk cId="288754840" sldId="292"/>
        </pc:sldMkLst>
        <pc:picChg chg="mod">
          <ac:chgData name="Mike Durke" userId="S::mike.durke@uwtsd.ac.uk::0c974ed1-fc60-4471-bc87-793b58cadcc1" providerId="AD" clId="Web-{46E7F1F9-D9C6-AD71-4B6A-225B4AE42AD0}" dt="2023-02-14T18:19:40.855" v="46" actId="1076"/>
          <ac:picMkLst>
            <pc:docMk/>
            <pc:sldMk cId="288754840" sldId="292"/>
            <ac:picMk id="3" creationId="{CAF8F9B1-63FA-4301-924C-6E2FD4CFDBE8}"/>
          </ac:picMkLst>
        </pc:picChg>
      </pc:sldChg>
      <pc:sldChg chg="addSp modSp new">
        <pc:chgData name="Mike Durke" userId="S::mike.durke@uwtsd.ac.uk::0c974ed1-fc60-4471-bc87-793b58cadcc1" providerId="AD" clId="Web-{46E7F1F9-D9C6-AD71-4B6A-225B4AE42AD0}" dt="2023-02-14T18:16:12.614" v="38" actId="1076"/>
        <pc:sldMkLst>
          <pc:docMk/>
          <pc:sldMk cId="663037366" sldId="293"/>
        </pc:sldMkLst>
        <pc:spChg chg="mod">
          <ac:chgData name="Mike Durke" userId="S::mike.durke@uwtsd.ac.uk::0c974ed1-fc60-4471-bc87-793b58cadcc1" providerId="AD" clId="Web-{46E7F1F9-D9C6-AD71-4B6A-225B4AE42AD0}" dt="2023-02-14T18:15:05.189" v="30" actId="1076"/>
          <ac:spMkLst>
            <pc:docMk/>
            <pc:sldMk cId="663037366" sldId="293"/>
            <ac:spMk id="2" creationId="{AA564D4D-0AC0-E861-0B9D-C60AE9D8FECA}"/>
          </ac:spMkLst>
        </pc:spChg>
        <pc:picChg chg="add mod">
          <ac:chgData name="Mike Durke" userId="S::mike.durke@uwtsd.ac.uk::0c974ed1-fc60-4471-bc87-793b58cadcc1" providerId="AD" clId="Web-{46E7F1F9-D9C6-AD71-4B6A-225B4AE42AD0}" dt="2023-02-14T18:16:10.723" v="37" actId="1076"/>
          <ac:picMkLst>
            <pc:docMk/>
            <pc:sldMk cId="663037366" sldId="293"/>
            <ac:picMk id="3" creationId="{E6B59810-BBB6-03A9-B124-3B3630F1788F}"/>
          </ac:picMkLst>
        </pc:picChg>
        <pc:picChg chg="add mod">
          <ac:chgData name="Mike Durke" userId="S::mike.durke@uwtsd.ac.uk::0c974ed1-fc60-4471-bc87-793b58cadcc1" providerId="AD" clId="Web-{46E7F1F9-D9C6-AD71-4B6A-225B4AE42AD0}" dt="2023-02-14T18:16:12.614" v="38" actId="1076"/>
          <ac:picMkLst>
            <pc:docMk/>
            <pc:sldMk cId="663037366" sldId="293"/>
            <ac:picMk id="4" creationId="{FB87E7C7-3BD1-65AA-8DB0-B6FC5E3A3EB9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EB1DAB-ACB5-4B68-A34C-A14B60F9B1ED}" type="doc">
      <dgm:prSet loTypeId="urn:microsoft.com/office/officeart/2005/8/layout/target1" loCatId="relationship" qsTypeId="urn:microsoft.com/office/officeart/2005/8/quickstyle/simple2" qsCatId="simple" csTypeId="urn:microsoft.com/office/officeart/2005/8/colors/accent1_2" csCatId="accent1" phldr="1"/>
      <dgm:spPr/>
    </dgm:pt>
    <dgm:pt modelId="{5C80D0BD-522F-4352-B7B7-1CA82BBC9916}">
      <dgm:prSet phldrT="[Text]" custT="1"/>
      <dgm:spPr/>
      <dgm:t>
        <a:bodyPr/>
        <a:lstStyle/>
        <a:p>
          <a:r>
            <a:rPr lang="en-GB" sz="2000" b="1">
              <a:latin typeface="Verdana" pitchFamily="34" charset="0"/>
              <a:ea typeface="Verdana" pitchFamily="34" charset="0"/>
              <a:cs typeface="Verdana" pitchFamily="34" charset="0"/>
            </a:rPr>
            <a:t>The Organisation</a:t>
          </a:r>
          <a:endParaRPr lang="en-GB" sz="2000" b="1" dirty="0"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80871B89-2F50-4828-BA20-B4F34F904E0A}" type="parTrans" cxnId="{2D1B14B1-AEAA-41E5-8482-66E3ADD67414}">
      <dgm:prSet/>
      <dgm:spPr/>
      <dgm:t>
        <a:bodyPr/>
        <a:lstStyle/>
        <a:p>
          <a:endParaRPr lang="en-GB"/>
        </a:p>
      </dgm:t>
    </dgm:pt>
    <dgm:pt modelId="{6A8B1681-B314-4A1D-8F59-5C81781A4363}" type="sibTrans" cxnId="{2D1B14B1-AEAA-41E5-8482-66E3ADD67414}">
      <dgm:prSet/>
      <dgm:spPr/>
      <dgm:t>
        <a:bodyPr/>
        <a:lstStyle/>
        <a:p>
          <a:endParaRPr lang="en-GB"/>
        </a:p>
      </dgm:t>
    </dgm:pt>
    <dgm:pt modelId="{98394027-108E-4B5C-8154-F2C6E14F4087}">
      <dgm:prSet phldrT="[Text]" custT="1"/>
      <dgm:spPr/>
      <dgm:t>
        <a:bodyPr/>
        <a:lstStyle/>
        <a:p>
          <a:r>
            <a:rPr lang="en-GB" sz="2000" b="1">
              <a:latin typeface="Verdana" pitchFamily="34" charset="0"/>
              <a:ea typeface="Verdana" pitchFamily="34" charset="0"/>
              <a:cs typeface="Verdana" pitchFamily="34" charset="0"/>
            </a:rPr>
            <a:t>Micro Environment</a:t>
          </a:r>
          <a:endParaRPr lang="en-GB" sz="2000" b="1" dirty="0"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712AB7FF-86E7-4F0C-9A4B-CA340B191242}" type="parTrans" cxnId="{FC0ED8E8-2301-402F-AA31-AC7C75D77E39}">
      <dgm:prSet/>
      <dgm:spPr/>
      <dgm:t>
        <a:bodyPr/>
        <a:lstStyle/>
        <a:p>
          <a:endParaRPr lang="en-GB"/>
        </a:p>
      </dgm:t>
    </dgm:pt>
    <dgm:pt modelId="{5329B65C-D916-4F47-9C00-9817E823152D}" type="sibTrans" cxnId="{FC0ED8E8-2301-402F-AA31-AC7C75D77E39}">
      <dgm:prSet/>
      <dgm:spPr/>
      <dgm:t>
        <a:bodyPr/>
        <a:lstStyle/>
        <a:p>
          <a:endParaRPr lang="en-GB"/>
        </a:p>
      </dgm:t>
    </dgm:pt>
    <dgm:pt modelId="{66385705-E9B3-4E36-9978-16A39E53B2A5}">
      <dgm:prSet phldrT="[Text]" custT="1"/>
      <dgm:spPr/>
      <dgm:t>
        <a:bodyPr/>
        <a:lstStyle/>
        <a:p>
          <a:r>
            <a:rPr lang="en-GB" sz="2000" b="1">
              <a:latin typeface="Verdana" pitchFamily="34" charset="0"/>
              <a:ea typeface="Verdana" pitchFamily="34" charset="0"/>
              <a:cs typeface="Verdana" pitchFamily="34" charset="0"/>
            </a:rPr>
            <a:t>Macro Environment</a:t>
          </a:r>
          <a:endParaRPr lang="en-GB" sz="2000" b="1" dirty="0"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33DE39E0-FA65-4796-BA64-8880608BBC8D}" type="parTrans" cxnId="{8E854A0E-2D22-4C69-A2AD-54290424517C}">
      <dgm:prSet/>
      <dgm:spPr/>
      <dgm:t>
        <a:bodyPr/>
        <a:lstStyle/>
        <a:p>
          <a:endParaRPr lang="en-GB"/>
        </a:p>
      </dgm:t>
    </dgm:pt>
    <dgm:pt modelId="{48BA3836-F77B-486A-9528-F0CC7F83BAF3}" type="sibTrans" cxnId="{8E854A0E-2D22-4C69-A2AD-54290424517C}">
      <dgm:prSet/>
      <dgm:spPr/>
      <dgm:t>
        <a:bodyPr/>
        <a:lstStyle/>
        <a:p>
          <a:endParaRPr lang="en-GB"/>
        </a:p>
      </dgm:t>
    </dgm:pt>
    <dgm:pt modelId="{4D2A75D3-2806-4B03-BE54-1C6D325735D5}" type="pres">
      <dgm:prSet presAssocID="{A0EB1DAB-ACB5-4B68-A34C-A14B60F9B1ED}" presName="composite" presStyleCnt="0">
        <dgm:presLayoutVars>
          <dgm:chMax val="5"/>
          <dgm:dir/>
          <dgm:resizeHandles val="exact"/>
        </dgm:presLayoutVars>
      </dgm:prSet>
      <dgm:spPr/>
    </dgm:pt>
    <dgm:pt modelId="{75911672-325B-4230-A3DD-FACC8BC271A5}" type="pres">
      <dgm:prSet presAssocID="{5C80D0BD-522F-4352-B7B7-1CA82BBC9916}" presName="circle1" presStyleLbl="lnNode1" presStyleIdx="0" presStyleCnt="3"/>
      <dgm:spPr/>
    </dgm:pt>
    <dgm:pt modelId="{2493B42E-81DF-4814-BBF6-E9351C8FDF1B}" type="pres">
      <dgm:prSet presAssocID="{5C80D0BD-522F-4352-B7B7-1CA82BBC9916}" presName="text1" presStyleLbl="revTx" presStyleIdx="0" presStyleCnt="3">
        <dgm:presLayoutVars>
          <dgm:bulletEnabled val="1"/>
        </dgm:presLayoutVars>
      </dgm:prSet>
      <dgm:spPr/>
    </dgm:pt>
    <dgm:pt modelId="{77E55804-D259-4143-A309-175E5D2B0C82}" type="pres">
      <dgm:prSet presAssocID="{5C80D0BD-522F-4352-B7B7-1CA82BBC9916}" presName="line1" presStyleLbl="callout" presStyleIdx="0" presStyleCnt="6"/>
      <dgm:spPr/>
    </dgm:pt>
    <dgm:pt modelId="{EDD48215-F754-44AA-9A82-DA6352AB9C04}" type="pres">
      <dgm:prSet presAssocID="{5C80D0BD-522F-4352-B7B7-1CA82BBC9916}" presName="d1" presStyleLbl="callout" presStyleIdx="1" presStyleCnt="6"/>
      <dgm:spPr/>
    </dgm:pt>
    <dgm:pt modelId="{52B9D451-EC3E-4713-80F3-8ADAC9AA3274}" type="pres">
      <dgm:prSet presAssocID="{98394027-108E-4B5C-8154-F2C6E14F4087}" presName="circle2" presStyleLbl="lnNode1" presStyleIdx="1" presStyleCnt="3"/>
      <dgm:spPr/>
    </dgm:pt>
    <dgm:pt modelId="{D10A0F99-5107-4E95-9129-F2C2AEE3418A}" type="pres">
      <dgm:prSet presAssocID="{98394027-108E-4B5C-8154-F2C6E14F4087}" presName="text2" presStyleLbl="revTx" presStyleIdx="1" presStyleCnt="3">
        <dgm:presLayoutVars>
          <dgm:bulletEnabled val="1"/>
        </dgm:presLayoutVars>
      </dgm:prSet>
      <dgm:spPr/>
    </dgm:pt>
    <dgm:pt modelId="{BDB77BB3-0D6D-4C4D-A387-22EA7FADCB5A}" type="pres">
      <dgm:prSet presAssocID="{98394027-108E-4B5C-8154-F2C6E14F4087}" presName="line2" presStyleLbl="callout" presStyleIdx="2" presStyleCnt="6"/>
      <dgm:spPr/>
    </dgm:pt>
    <dgm:pt modelId="{0A428E91-5ACC-49E8-AD5E-52A4B5A06F86}" type="pres">
      <dgm:prSet presAssocID="{98394027-108E-4B5C-8154-F2C6E14F4087}" presName="d2" presStyleLbl="callout" presStyleIdx="3" presStyleCnt="6"/>
      <dgm:spPr/>
    </dgm:pt>
    <dgm:pt modelId="{98995D38-9C02-4A39-AC51-92135354B29B}" type="pres">
      <dgm:prSet presAssocID="{66385705-E9B3-4E36-9978-16A39E53B2A5}" presName="circle3" presStyleLbl="lnNode1" presStyleIdx="2" presStyleCnt="3"/>
      <dgm:spPr/>
    </dgm:pt>
    <dgm:pt modelId="{0818BD50-1338-4293-ACCC-D8626E195212}" type="pres">
      <dgm:prSet presAssocID="{66385705-E9B3-4E36-9978-16A39E53B2A5}" presName="text3" presStyleLbl="revTx" presStyleIdx="2" presStyleCnt="3">
        <dgm:presLayoutVars>
          <dgm:bulletEnabled val="1"/>
        </dgm:presLayoutVars>
      </dgm:prSet>
      <dgm:spPr/>
    </dgm:pt>
    <dgm:pt modelId="{10D378E4-50C4-4A24-B9CA-DD488A5AA344}" type="pres">
      <dgm:prSet presAssocID="{66385705-E9B3-4E36-9978-16A39E53B2A5}" presName="line3" presStyleLbl="callout" presStyleIdx="4" presStyleCnt="6"/>
      <dgm:spPr/>
    </dgm:pt>
    <dgm:pt modelId="{6A9BD80C-D4CD-472A-A98B-13EEB9EFDC4B}" type="pres">
      <dgm:prSet presAssocID="{66385705-E9B3-4E36-9978-16A39E53B2A5}" presName="d3" presStyleLbl="callout" presStyleIdx="5" presStyleCnt="6"/>
      <dgm:spPr/>
    </dgm:pt>
  </dgm:ptLst>
  <dgm:cxnLst>
    <dgm:cxn modelId="{8E854A0E-2D22-4C69-A2AD-54290424517C}" srcId="{A0EB1DAB-ACB5-4B68-A34C-A14B60F9B1ED}" destId="{66385705-E9B3-4E36-9978-16A39E53B2A5}" srcOrd="2" destOrd="0" parTransId="{33DE39E0-FA65-4796-BA64-8880608BBC8D}" sibTransId="{48BA3836-F77B-486A-9528-F0CC7F83BAF3}"/>
    <dgm:cxn modelId="{F9C67678-4313-4CBE-A1E9-28A340701340}" type="presOf" srcId="{A0EB1DAB-ACB5-4B68-A34C-A14B60F9B1ED}" destId="{4D2A75D3-2806-4B03-BE54-1C6D325735D5}" srcOrd="0" destOrd="0" presId="urn:microsoft.com/office/officeart/2005/8/layout/target1"/>
    <dgm:cxn modelId="{2D1B14B1-AEAA-41E5-8482-66E3ADD67414}" srcId="{A0EB1DAB-ACB5-4B68-A34C-A14B60F9B1ED}" destId="{5C80D0BD-522F-4352-B7B7-1CA82BBC9916}" srcOrd="0" destOrd="0" parTransId="{80871B89-2F50-4828-BA20-B4F34F904E0A}" sibTransId="{6A8B1681-B314-4A1D-8F59-5C81781A4363}"/>
    <dgm:cxn modelId="{A5386EC0-84AA-41C1-9142-61CE5FCC1783}" type="presOf" srcId="{66385705-E9B3-4E36-9978-16A39E53B2A5}" destId="{0818BD50-1338-4293-ACCC-D8626E195212}" srcOrd="0" destOrd="0" presId="urn:microsoft.com/office/officeart/2005/8/layout/target1"/>
    <dgm:cxn modelId="{0A4462E3-7487-4871-8855-88FC5081F804}" type="presOf" srcId="{5C80D0BD-522F-4352-B7B7-1CA82BBC9916}" destId="{2493B42E-81DF-4814-BBF6-E9351C8FDF1B}" srcOrd="0" destOrd="0" presId="urn:microsoft.com/office/officeart/2005/8/layout/target1"/>
    <dgm:cxn modelId="{FC0ED8E8-2301-402F-AA31-AC7C75D77E39}" srcId="{A0EB1DAB-ACB5-4B68-A34C-A14B60F9B1ED}" destId="{98394027-108E-4B5C-8154-F2C6E14F4087}" srcOrd="1" destOrd="0" parTransId="{712AB7FF-86E7-4F0C-9A4B-CA340B191242}" sibTransId="{5329B65C-D916-4F47-9C00-9817E823152D}"/>
    <dgm:cxn modelId="{089342EF-8F5D-469D-B101-6B99A2A9DC0F}" type="presOf" srcId="{98394027-108E-4B5C-8154-F2C6E14F4087}" destId="{D10A0F99-5107-4E95-9129-F2C2AEE3418A}" srcOrd="0" destOrd="0" presId="urn:microsoft.com/office/officeart/2005/8/layout/target1"/>
    <dgm:cxn modelId="{F4E6CFFF-AF5B-4783-A97D-D26F2E796FAB}" type="presParOf" srcId="{4D2A75D3-2806-4B03-BE54-1C6D325735D5}" destId="{75911672-325B-4230-A3DD-FACC8BC271A5}" srcOrd="0" destOrd="0" presId="urn:microsoft.com/office/officeart/2005/8/layout/target1"/>
    <dgm:cxn modelId="{53E20A4C-909B-468F-8005-EF7530781405}" type="presParOf" srcId="{4D2A75D3-2806-4B03-BE54-1C6D325735D5}" destId="{2493B42E-81DF-4814-BBF6-E9351C8FDF1B}" srcOrd="1" destOrd="0" presId="urn:microsoft.com/office/officeart/2005/8/layout/target1"/>
    <dgm:cxn modelId="{4C020499-D8D0-4B4C-B0E9-9CE7D8CCC593}" type="presParOf" srcId="{4D2A75D3-2806-4B03-BE54-1C6D325735D5}" destId="{77E55804-D259-4143-A309-175E5D2B0C82}" srcOrd="2" destOrd="0" presId="urn:microsoft.com/office/officeart/2005/8/layout/target1"/>
    <dgm:cxn modelId="{7BE029E8-613C-497D-8D4B-240605257F78}" type="presParOf" srcId="{4D2A75D3-2806-4B03-BE54-1C6D325735D5}" destId="{EDD48215-F754-44AA-9A82-DA6352AB9C04}" srcOrd="3" destOrd="0" presId="urn:microsoft.com/office/officeart/2005/8/layout/target1"/>
    <dgm:cxn modelId="{EFB9ABB5-A28B-479A-8B9B-BF2CB61F7E6C}" type="presParOf" srcId="{4D2A75D3-2806-4B03-BE54-1C6D325735D5}" destId="{52B9D451-EC3E-4713-80F3-8ADAC9AA3274}" srcOrd="4" destOrd="0" presId="urn:microsoft.com/office/officeart/2005/8/layout/target1"/>
    <dgm:cxn modelId="{13D801CD-2033-45EF-BD2B-2C9D2390F7BF}" type="presParOf" srcId="{4D2A75D3-2806-4B03-BE54-1C6D325735D5}" destId="{D10A0F99-5107-4E95-9129-F2C2AEE3418A}" srcOrd="5" destOrd="0" presId="urn:microsoft.com/office/officeart/2005/8/layout/target1"/>
    <dgm:cxn modelId="{F455A7F6-4862-44A6-B34E-FE0C38FD83E6}" type="presParOf" srcId="{4D2A75D3-2806-4B03-BE54-1C6D325735D5}" destId="{BDB77BB3-0D6D-4C4D-A387-22EA7FADCB5A}" srcOrd="6" destOrd="0" presId="urn:microsoft.com/office/officeart/2005/8/layout/target1"/>
    <dgm:cxn modelId="{E106BBF3-D76E-4A71-87BA-19682DF01216}" type="presParOf" srcId="{4D2A75D3-2806-4B03-BE54-1C6D325735D5}" destId="{0A428E91-5ACC-49E8-AD5E-52A4B5A06F86}" srcOrd="7" destOrd="0" presId="urn:microsoft.com/office/officeart/2005/8/layout/target1"/>
    <dgm:cxn modelId="{76C1A3E0-99D1-42C1-B876-C6050539CA24}" type="presParOf" srcId="{4D2A75D3-2806-4B03-BE54-1C6D325735D5}" destId="{98995D38-9C02-4A39-AC51-92135354B29B}" srcOrd="8" destOrd="0" presId="urn:microsoft.com/office/officeart/2005/8/layout/target1"/>
    <dgm:cxn modelId="{324D3F2F-33DC-4190-8656-BAD2DE835F38}" type="presParOf" srcId="{4D2A75D3-2806-4B03-BE54-1C6D325735D5}" destId="{0818BD50-1338-4293-ACCC-D8626E195212}" srcOrd="9" destOrd="0" presId="urn:microsoft.com/office/officeart/2005/8/layout/target1"/>
    <dgm:cxn modelId="{3AC98CD3-6DDE-46C2-BBAA-2A069B9512E6}" type="presParOf" srcId="{4D2A75D3-2806-4B03-BE54-1C6D325735D5}" destId="{10D378E4-50C4-4A24-B9CA-DD488A5AA344}" srcOrd="10" destOrd="0" presId="urn:microsoft.com/office/officeart/2005/8/layout/target1"/>
    <dgm:cxn modelId="{467BF34B-E4B0-40FB-BFAF-6F6BBB883C1E}" type="presParOf" srcId="{4D2A75D3-2806-4B03-BE54-1C6D325735D5}" destId="{6A9BD80C-D4CD-472A-A98B-13EEB9EFDC4B}" srcOrd="11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FF75AD-129E-4EBB-A371-6A54F0267A4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8273C78-8FBA-4B79-887C-7908B770FE3F}">
      <dgm:prSet/>
      <dgm:spPr/>
      <dgm:t>
        <a:bodyPr/>
        <a:lstStyle/>
        <a:p>
          <a:pPr>
            <a:defRPr cap="all"/>
          </a:pPr>
          <a:r>
            <a:rPr lang="en-GB" baseline="0"/>
            <a:t>Competence</a:t>
          </a:r>
          <a:endParaRPr lang="en-US"/>
        </a:p>
      </dgm:t>
    </dgm:pt>
    <dgm:pt modelId="{84EE510D-B89B-4031-8D17-355524383D7B}" type="parTrans" cxnId="{EEDDFB91-40FE-42C6-8981-B9D98F5FCBF7}">
      <dgm:prSet/>
      <dgm:spPr/>
      <dgm:t>
        <a:bodyPr/>
        <a:lstStyle/>
        <a:p>
          <a:endParaRPr lang="en-US"/>
        </a:p>
      </dgm:t>
    </dgm:pt>
    <dgm:pt modelId="{0A648F68-6B89-4117-992F-6FC467F0F201}" type="sibTrans" cxnId="{EEDDFB91-40FE-42C6-8981-B9D98F5FCBF7}">
      <dgm:prSet/>
      <dgm:spPr/>
      <dgm:t>
        <a:bodyPr/>
        <a:lstStyle/>
        <a:p>
          <a:endParaRPr lang="en-US"/>
        </a:p>
      </dgm:t>
    </dgm:pt>
    <dgm:pt modelId="{2000263B-F682-47A7-A495-A4A2EEA7E01D}">
      <dgm:prSet/>
      <dgm:spPr/>
      <dgm:t>
        <a:bodyPr/>
        <a:lstStyle/>
        <a:p>
          <a:pPr>
            <a:defRPr cap="all"/>
          </a:pPr>
          <a:r>
            <a:rPr lang="en-GB" baseline="0"/>
            <a:t>Assets</a:t>
          </a:r>
          <a:endParaRPr lang="en-US"/>
        </a:p>
      </dgm:t>
    </dgm:pt>
    <dgm:pt modelId="{16AC2D2B-E13D-4966-9F3A-07A9B9FB61A5}" type="parTrans" cxnId="{2D94ED7B-3949-48F4-A347-4D0D05CBA8AC}">
      <dgm:prSet/>
      <dgm:spPr/>
      <dgm:t>
        <a:bodyPr/>
        <a:lstStyle/>
        <a:p>
          <a:endParaRPr lang="en-US"/>
        </a:p>
      </dgm:t>
    </dgm:pt>
    <dgm:pt modelId="{EE86965C-4A48-445D-B9E3-C2F972FA99AB}" type="sibTrans" cxnId="{2D94ED7B-3949-48F4-A347-4D0D05CBA8AC}">
      <dgm:prSet/>
      <dgm:spPr/>
      <dgm:t>
        <a:bodyPr/>
        <a:lstStyle/>
        <a:p>
          <a:endParaRPr lang="en-US"/>
        </a:p>
      </dgm:t>
    </dgm:pt>
    <dgm:pt modelId="{531F2A9B-D744-4D0E-A640-9740B3128042}">
      <dgm:prSet/>
      <dgm:spPr/>
      <dgm:t>
        <a:bodyPr/>
        <a:lstStyle/>
        <a:p>
          <a:pPr>
            <a:defRPr cap="all"/>
          </a:pPr>
          <a:r>
            <a:rPr lang="en-GB" baseline="0"/>
            <a:t>Resources</a:t>
          </a:r>
          <a:endParaRPr lang="en-US"/>
        </a:p>
      </dgm:t>
    </dgm:pt>
    <dgm:pt modelId="{F76439A7-B08A-49C9-B769-1EB38FB35D26}" type="parTrans" cxnId="{14ACAE51-BD6D-4E10-9E51-13E61488ACB2}">
      <dgm:prSet/>
      <dgm:spPr/>
      <dgm:t>
        <a:bodyPr/>
        <a:lstStyle/>
        <a:p>
          <a:endParaRPr lang="en-US"/>
        </a:p>
      </dgm:t>
    </dgm:pt>
    <dgm:pt modelId="{FE7C9923-A51C-4971-99B8-AA4AC116CAC5}" type="sibTrans" cxnId="{14ACAE51-BD6D-4E10-9E51-13E61488ACB2}">
      <dgm:prSet/>
      <dgm:spPr/>
      <dgm:t>
        <a:bodyPr/>
        <a:lstStyle/>
        <a:p>
          <a:endParaRPr lang="en-US"/>
        </a:p>
      </dgm:t>
    </dgm:pt>
    <dgm:pt modelId="{B45F0BC4-DABB-4A56-AB7B-212A34D80684}">
      <dgm:prSet/>
      <dgm:spPr/>
      <dgm:t>
        <a:bodyPr/>
        <a:lstStyle/>
        <a:p>
          <a:pPr>
            <a:defRPr cap="all"/>
          </a:pPr>
          <a:r>
            <a:rPr lang="en-GB" baseline="0"/>
            <a:t>Strategic capabilities</a:t>
          </a:r>
          <a:endParaRPr lang="en-US"/>
        </a:p>
      </dgm:t>
    </dgm:pt>
    <dgm:pt modelId="{1172D605-50B1-414F-8D4D-BECA6C7EA967}" type="parTrans" cxnId="{DCBAA257-193B-4EFE-8CB5-A9789A972868}">
      <dgm:prSet/>
      <dgm:spPr/>
      <dgm:t>
        <a:bodyPr/>
        <a:lstStyle/>
        <a:p>
          <a:endParaRPr lang="en-US"/>
        </a:p>
      </dgm:t>
    </dgm:pt>
    <dgm:pt modelId="{791E517B-4615-4405-8899-D3D9B23D308B}" type="sibTrans" cxnId="{DCBAA257-193B-4EFE-8CB5-A9789A972868}">
      <dgm:prSet/>
      <dgm:spPr/>
      <dgm:t>
        <a:bodyPr/>
        <a:lstStyle/>
        <a:p>
          <a:endParaRPr lang="en-US"/>
        </a:p>
      </dgm:t>
    </dgm:pt>
    <dgm:pt modelId="{F13DAC4F-3E2B-4FBC-AD41-DEBAF931DEA5}" type="pres">
      <dgm:prSet presAssocID="{4EFF75AD-129E-4EBB-A371-6A54F0267A45}" presName="root" presStyleCnt="0">
        <dgm:presLayoutVars>
          <dgm:dir/>
          <dgm:resizeHandles val="exact"/>
        </dgm:presLayoutVars>
      </dgm:prSet>
      <dgm:spPr/>
    </dgm:pt>
    <dgm:pt modelId="{D1B420AC-7896-4795-BA80-7DDD22B678A1}" type="pres">
      <dgm:prSet presAssocID="{A8273C78-8FBA-4B79-887C-7908B770FE3F}" presName="compNode" presStyleCnt="0"/>
      <dgm:spPr/>
    </dgm:pt>
    <dgm:pt modelId="{F2C2D88D-76F1-4C37-8AA7-27E60A8B19D8}" type="pres">
      <dgm:prSet presAssocID="{A8273C78-8FBA-4B79-887C-7908B770FE3F}" presName="iconBgRect" presStyleLbl="bgShp" presStyleIdx="0" presStyleCnt="4"/>
      <dgm:spPr/>
    </dgm:pt>
    <dgm:pt modelId="{2342F06F-F062-4431-8CAD-97C7EAC698DB}" type="pres">
      <dgm:prSet presAssocID="{A8273C78-8FBA-4B79-887C-7908B770FE3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3609902-CE2B-459B-B3DF-A8D4A5511F46}" type="pres">
      <dgm:prSet presAssocID="{A8273C78-8FBA-4B79-887C-7908B770FE3F}" presName="spaceRect" presStyleCnt="0"/>
      <dgm:spPr/>
    </dgm:pt>
    <dgm:pt modelId="{CF44FF08-A519-48AF-B0CE-D06DD576B4EC}" type="pres">
      <dgm:prSet presAssocID="{A8273C78-8FBA-4B79-887C-7908B770FE3F}" presName="textRect" presStyleLbl="revTx" presStyleIdx="0" presStyleCnt="4">
        <dgm:presLayoutVars>
          <dgm:chMax val="1"/>
          <dgm:chPref val="1"/>
        </dgm:presLayoutVars>
      </dgm:prSet>
      <dgm:spPr/>
    </dgm:pt>
    <dgm:pt modelId="{E8A69536-A85A-4912-862E-ABDD07DDD458}" type="pres">
      <dgm:prSet presAssocID="{0A648F68-6B89-4117-992F-6FC467F0F201}" presName="sibTrans" presStyleCnt="0"/>
      <dgm:spPr/>
    </dgm:pt>
    <dgm:pt modelId="{0024FDAA-4351-4A98-923C-CCD559C7C482}" type="pres">
      <dgm:prSet presAssocID="{2000263B-F682-47A7-A495-A4A2EEA7E01D}" presName="compNode" presStyleCnt="0"/>
      <dgm:spPr/>
    </dgm:pt>
    <dgm:pt modelId="{3D617E5F-BE39-4ACC-8FF9-13E5112F81BA}" type="pres">
      <dgm:prSet presAssocID="{2000263B-F682-47A7-A495-A4A2EEA7E01D}" presName="iconBgRect" presStyleLbl="bgShp" presStyleIdx="1" presStyleCnt="4"/>
      <dgm:spPr/>
    </dgm:pt>
    <dgm:pt modelId="{F5D72915-B753-41D3-9531-A2C7FEF55CB2}" type="pres">
      <dgm:prSet presAssocID="{2000263B-F682-47A7-A495-A4A2EEA7E01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0E435DAB-192A-4F7A-8B3A-BC9A303E8B44}" type="pres">
      <dgm:prSet presAssocID="{2000263B-F682-47A7-A495-A4A2EEA7E01D}" presName="spaceRect" presStyleCnt="0"/>
      <dgm:spPr/>
    </dgm:pt>
    <dgm:pt modelId="{181B33F7-FF7C-4144-8FC1-CE38B830177C}" type="pres">
      <dgm:prSet presAssocID="{2000263B-F682-47A7-A495-A4A2EEA7E01D}" presName="textRect" presStyleLbl="revTx" presStyleIdx="1" presStyleCnt="4">
        <dgm:presLayoutVars>
          <dgm:chMax val="1"/>
          <dgm:chPref val="1"/>
        </dgm:presLayoutVars>
      </dgm:prSet>
      <dgm:spPr/>
    </dgm:pt>
    <dgm:pt modelId="{26A8CC9E-44C7-4613-AAC2-25C851F7F89F}" type="pres">
      <dgm:prSet presAssocID="{EE86965C-4A48-445D-B9E3-C2F972FA99AB}" presName="sibTrans" presStyleCnt="0"/>
      <dgm:spPr/>
    </dgm:pt>
    <dgm:pt modelId="{06CAA875-E844-4BCA-98B8-B4F3AC608CC4}" type="pres">
      <dgm:prSet presAssocID="{531F2A9B-D744-4D0E-A640-9740B3128042}" presName="compNode" presStyleCnt="0"/>
      <dgm:spPr/>
    </dgm:pt>
    <dgm:pt modelId="{0E379308-EB5E-4B42-ADF2-92201C5ED6E1}" type="pres">
      <dgm:prSet presAssocID="{531F2A9B-D744-4D0E-A640-9740B3128042}" presName="iconBgRect" presStyleLbl="bgShp" presStyleIdx="2" presStyleCnt="4"/>
      <dgm:spPr/>
    </dgm:pt>
    <dgm:pt modelId="{590376AF-86D5-4B62-8AF5-C623A9ED3B9A}" type="pres">
      <dgm:prSet presAssocID="{531F2A9B-D744-4D0E-A640-9740B312804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D51528C-CD20-47D9-9DED-A8F190C9450E}" type="pres">
      <dgm:prSet presAssocID="{531F2A9B-D744-4D0E-A640-9740B3128042}" presName="spaceRect" presStyleCnt="0"/>
      <dgm:spPr/>
    </dgm:pt>
    <dgm:pt modelId="{B31F780A-F7CD-4BD1-9E65-EB8D5FFD5C98}" type="pres">
      <dgm:prSet presAssocID="{531F2A9B-D744-4D0E-A640-9740B3128042}" presName="textRect" presStyleLbl="revTx" presStyleIdx="2" presStyleCnt="4">
        <dgm:presLayoutVars>
          <dgm:chMax val="1"/>
          <dgm:chPref val="1"/>
        </dgm:presLayoutVars>
      </dgm:prSet>
      <dgm:spPr/>
    </dgm:pt>
    <dgm:pt modelId="{AE6EB5E5-903C-48B2-B778-0293EEA87C96}" type="pres">
      <dgm:prSet presAssocID="{FE7C9923-A51C-4971-99B8-AA4AC116CAC5}" presName="sibTrans" presStyleCnt="0"/>
      <dgm:spPr/>
    </dgm:pt>
    <dgm:pt modelId="{4ADE4500-EEFC-4D3C-9510-842141171768}" type="pres">
      <dgm:prSet presAssocID="{B45F0BC4-DABB-4A56-AB7B-212A34D80684}" presName="compNode" presStyleCnt="0"/>
      <dgm:spPr/>
    </dgm:pt>
    <dgm:pt modelId="{46DE0BE7-F460-48E9-AC5A-1AF5FB2B110E}" type="pres">
      <dgm:prSet presAssocID="{B45F0BC4-DABB-4A56-AB7B-212A34D80684}" presName="iconBgRect" presStyleLbl="bgShp" presStyleIdx="3" presStyleCnt="4"/>
      <dgm:spPr/>
    </dgm:pt>
    <dgm:pt modelId="{0F3C5A92-199C-4794-B06C-E6ECAE6FCB60}" type="pres">
      <dgm:prSet presAssocID="{B45F0BC4-DABB-4A56-AB7B-212A34D8068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6E918F93-B5E1-4142-A247-A469C994E53B}" type="pres">
      <dgm:prSet presAssocID="{B45F0BC4-DABB-4A56-AB7B-212A34D80684}" presName="spaceRect" presStyleCnt="0"/>
      <dgm:spPr/>
    </dgm:pt>
    <dgm:pt modelId="{63BE1BB3-3F1F-48B8-A5C8-1FF90EBC2758}" type="pres">
      <dgm:prSet presAssocID="{B45F0BC4-DABB-4A56-AB7B-212A34D8068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EAE105D-2283-4163-A0DF-997D9558175E}" type="presOf" srcId="{A8273C78-8FBA-4B79-887C-7908B770FE3F}" destId="{CF44FF08-A519-48AF-B0CE-D06DD576B4EC}" srcOrd="0" destOrd="0" presId="urn:microsoft.com/office/officeart/2018/5/layout/IconCircleLabelList"/>
    <dgm:cxn modelId="{14ACAE51-BD6D-4E10-9E51-13E61488ACB2}" srcId="{4EFF75AD-129E-4EBB-A371-6A54F0267A45}" destId="{531F2A9B-D744-4D0E-A640-9740B3128042}" srcOrd="2" destOrd="0" parTransId="{F76439A7-B08A-49C9-B769-1EB38FB35D26}" sibTransId="{FE7C9923-A51C-4971-99B8-AA4AC116CAC5}"/>
    <dgm:cxn modelId="{DCBAA257-193B-4EFE-8CB5-A9789A972868}" srcId="{4EFF75AD-129E-4EBB-A371-6A54F0267A45}" destId="{B45F0BC4-DABB-4A56-AB7B-212A34D80684}" srcOrd="3" destOrd="0" parTransId="{1172D605-50B1-414F-8D4D-BECA6C7EA967}" sibTransId="{791E517B-4615-4405-8899-D3D9B23D308B}"/>
    <dgm:cxn modelId="{2D94ED7B-3949-48F4-A347-4D0D05CBA8AC}" srcId="{4EFF75AD-129E-4EBB-A371-6A54F0267A45}" destId="{2000263B-F682-47A7-A495-A4A2EEA7E01D}" srcOrd="1" destOrd="0" parTransId="{16AC2D2B-E13D-4966-9F3A-07A9B9FB61A5}" sibTransId="{EE86965C-4A48-445D-B9E3-C2F972FA99AB}"/>
    <dgm:cxn modelId="{C5C4EF85-43BE-45A7-BBAE-86E0670575DE}" type="presOf" srcId="{531F2A9B-D744-4D0E-A640-9740B3128042}" destId="{B31F780A-F7CD-4BD1-9E65-EB8D5FFD5C98}" srcOrd="0" destOrd="0" presId="urn:microsoft.com/office/officeart/2018/5/layout/IconCircleLabelList"/>
    <dgm:cxn modelId="{3DF8AA89-C892-464B-861E-AA793A1521B9}" type="presOf" srcId="{4EFF75AD-129E-4EBB-A371-6A54F0267A45}" destId="{F13DAC4F-3E2B-4FBC-AD41-DEBAF931DEA5}" srcOrd="0" destOrd="0" presId="urn:microsoft.com/office/officeart/2018/5/layout/IconCircleLabelList"/>
    <dgm:cxn modelId="{EEDDFB91-40FE-42C6-8981-B9D98F5FCBF7}" srcId="{4EFF75AD-129E-4EBB-A371-6A54F0267A45}" destId="{A8273C78-8FBA-4B79-887C-7908B770FE3F}" srcOrd="0" destOrd="0" parTransId="{84EE510D-B89B-4031-8D17-355524383D7B}" sibTransId="{0A648F68-6B89-4117-992F-6FC467F0F201}"/>
    <dgm:cxn modelId="{652E37D6-2406-4EE6-8718-01D5DBEF6DFF}" type="presOf" srcId="{B45F0BC4-DABB-4A56-AB7B-212A34D80684}" destId="{63BE1BB3-3F1F-48B8-A5C8-1FF90EBC2758}" srcOrd="0" destOrd="0" presId="urn:microsoft.com/office/officeart/2018/5/layout/IconCircleLabelList"/>
    <dgm:cxn modelId="{D27577DD-14D9-4D9B-B80A-3FD807F42194}" type="presOf" srcId="{2000263B-F682-47A7-A495-A4A2EEA7E01D}" destId="{181B33F7-FF7C-4144-8FC1-CE38B830177C}" srcOrd="0" destOrd="0" presId="urn:microsoft.com/office/officeart/2018/5/layout/IconCircleLabelList"/>
    <dgm:cxn modelId="{6093C42F-BF78-4079-AFC5-F83C45A0574D}" type="presParOf" srcId="{F13DAC4F-3E2B-4FBC-AD41-DEBAF931DEA5}" destId="{D1B420AC-7896-4795-BA80-7DDD22B678A1}" srcOrd="0" destOrd="0" presId="urn:microsoft.com/office/officeart/2018/5/layout/IconCircleLabelList"/>
    <dgm:cxn modelId="{B4075DD3-5C68-411D-8F4F-0313573EFA01}" type="presParOf" srcId="{D1B420AC-7896-4795-BA80-7DDD22B678A1}" destId="{F2C2D88D-76F1-4C37-8AA7-27E60A8B19D8}" srcOrd="0" destOrd="0" presId="urn:microsoft.com/office/officeart/2018/5/layout/IconCircleLabelList"/>
    <dgm:cxn modelId="{C3E405AA-3991-4AEE-B07D-056D0D198D32}" type="presParOf" srcId="{D1B420AC-7896-4795-BA80-7DDD22B678A1}" destId="{2342F06F-F062-4431-8CAD-97C7EAC698DB}" srcOrd="1" destOrd="0" presId="urn:microsoft.com/office/officeart/2018/5/layout/IconCircleLabelList"/>
    <dgm:cxn modelId="{D8129B68-DD6E-4581-AADB-AAC756890AA3}" type="presParOf" srcId="{D1B420AC-7896-4795-BA80-7DDD22B678A1}" destId="{93609902-CE2B-459B-B3DF-A8D4A5511F46}" srcOrd="2" destOrd="0" presId="urn:microsoft.com/office/officeart/2018/5/layout/IconCircleLabelList"/>
    <dgm:cxn modelId="{C8A342EA-4EA5-460B-96DE-42A74ABD8C0C}" type="presParOf" srcId="{D1B420AC-7896-4795-BA80-7DDD22B678A1}" destId="{CF44FF08-A519-48AF-B0CE-D06DD576B4EC}" srcOrd="3" destOrd="0" presId="urn:microsoft.com/office/officeart/2018/5/layout/IconCircleLabelList"/>
    <dgm:cxn modelId="{9BC151D7-0F3C-45AD-9E0E-78A0BEE3433E}" type="presParOf" srcId="{F13DAC4F-3E2B-4FBC-AD41-DEBAF931DEA5}" destId="{E8A69536-A85A-4912-862E-ABDD07DDD458}" srcOrd="1" destOrd="0" presId="urn:microsoft.com/office/officeart/2018/5/layout/IconCircleLabelList"/>
    <dgm:cxn modelId="{02E9D74C-5ECE-498B-8818-4A57B2C2E553}" type="presParOf" srcId="{F13DAC4F-3E2B-4FBC-AD41-DEBAF931DEA5}" destId="{0024FDAA-4351-4A98-923C-CCD559C7C482}" srcOrd="2" destOrd="0" presId="urn:microsoft.com/office/officeart/2018/5/layout/IconCircleLabelList"/>
    <dgm:cxn modelId="{59049EFC-16F6-4E8D-A1D3-51C43D963BFA}" type="presParOf" srcId="{0024FDAA-4351-4A98-923C-CCD559C7C482}" destId="{3D617E5F-BE39-4ACC-8FF9-13E5112F81BA}" srcOrd="0" destOrd="0" presId="urn:microsoft.com/office/officeart/2018/5/layout/IconCircleLabelList"/>
    <dgm:cxn modelId="{87167EDE-1F37-43EC-B53C-4CFC5537F9F5}" type="presParOf" srcId="{0024FDAA-4351-4A98-923C-CCD559C7C482}" destId="{F5D72915-B753-41D3-9531-A2C7FEF55CB2}" srcOrd="1" destOrd="0" presId="urn:microsoft.com/office/officeart/2018/5/layout/IconCircleLabelList"/>
    <dgm:cxn modelId="{7DBD6687-146A-4FFF-BC26-EF17EE7DEE78}" type="presParOf" srcId="{0024FDAA-4351-4A98-923C-CCD559C7C482}" destId="{0E435DAB-192A-4F7A-8B3A-BC9A303E8B44}" srcOrd="2" destOrd="0" presId="urn:microsoft.com/office/officeart/2018/5/layout/IconCircleLabelList"/>
    <dgm:cxn modelId="{6302BEF7-1196-4ACE-9B79-B0BEBF5DCBF8}" type="presParOf" srcId="{0024FDAA-4351-4A98-923C-CCD559C7C482}" destId="{181B33F7-FF7C-4144-8FC1-CE38B830177C}" srcOrd="3" destOrd="0" presId="urn:microsoft.com/office/officeart/2018/5/layout/IconCircleLabelList"/>
    <dgm:cxn modelId="{E3CA8D87-2A91-4D5D-B376-BF9084FD214F}" type="presParOf" srcId="{F13DAC4F-3E2B-4FBC-AD41-DEBAF931DEA5}" destId="{26A8CC9E-44C7-4613-AAC2-25C851F7F89F}" srcOrd="3" destOrd="0" presId="urn:microsoft.com/office/officeart/2018/5/layout/IconCircleLabelList"/>
    <dgm:cxn modelId="{0B885446-B1A3-47F3-86AC-D71E6F61CDB9}" type="presParOf" srcId="{F13DAC4F-3E2B-4FBC-AD41-DEBAF931DEA5}" destId="{06CAA875-E844-4BCA-98B8-B4F3AC608CC4}" srcOrd="4" destOrd="0" presId="urn:microsoft.com/office/officeart/2018/5/layout/IconCircleLabelList"/>
    <dgm:cxn modelId="{F09B9EE5-0C71-4431-AD1D-B5D1DE08F555}" type="presParOf" srcId="{06CAA875-E844-4BCA-98B8-B4F3AC608CC4}" destId="{0E379308-EB5E-4B42-ADF2-92201C5ED6E1}" srcOrd="0" destOrd="0" presId="urn:microsoft.com/office/officeart/2018/5/layout/IconCircleLabelList"/>
    <dgm:cxn modelId="{3952E83C-7B0A-4249-907E-BB1A8DBF04B6}" type="presParOf" srcId="{06CAA875-E844-4BCA-98B8-B4F3AC608CC4}" destId="{590376AF-86D5-4B62-8AF5-C623A9ED3B9A}" srcOrd="1" destOrd="0" presId="urn:microsoft.com/office/officeart/2018/5/layout/IconCircleLabelList"/>
    <dgm:cxn modelId="{F5E8F0C1-1F92-4D50-861C-FE3ED0317551}" type="presParOf" srcId="{06CAA875-E844-4BCA-98B8-B4F3AC608CC4}" destId="{DD51528C-CD20-47D9-9DED-A8F190C9450E}" srcOrd="2" destOrd="0" presId="urn:microsoft.com/office/officeart/2018/5/layout/IconCircleLabelList"/>
    <dgm:cxn modelId="{9F90BD18-EE64-4337-83E4-FE1D62475B8C}" type="presParOf" srcId="{06CAA875-E844-4BCA-98B8-B4F3AC608CC4}" destId="{B31F780A-F7CD-4BD1-9E65-EB8D5FFD5C98}" srcOrd="3" destOrd="0" presId="urn:microsoft.com/office/officeart/2018/5/layout/IconCircleLabelList"/>
    <dgm:cxn modelId="{94D6F808-9EC8-4B27-9984-E4797A39EB60}" type="presParOf" srcId="{F13DAC4F-3E2B-4FBC-AD41-DEBAF931DEA5}" destId="{AE6EB5E5-903C-48B2-B778-0293EEA87C96}" srcOrd="5" destOrd="0" presId="urn:microsoft.com/office/officeart/2018/5/layout/IconCircleLabelList"/>
    <dgm:cxn modelId="{31C9376F-180D-4BC7-BAF7-886F957C18A1}" type="presParOf" srcId="{F13DAC4F-3E2B-4FBC-AD41-DEBAF931DEA5}" destId="{4ADE4500-EEFC-4D3C-9510-842141171768}" srcOrd="6" destOrd="0" presId="urn:microsoft.com/office/officeart/2018/5/layout/IconCircleLabelList"/>
    <dgm:cxn modelId="{E5589A6E-4BC9-4DE5-BB6C-E2CC1990A77B}" type="presParOf" srcId="{4ADE4500-EEFC-4D3C-9510-842141171768}" destId="{46DE0BE7-F460-48E9-AC5A-1AF5FB2B110E}" srcOrd="0" destOrd="0" presId="urn:microsoft.com/office/officeart/2018/5/layout/IconCircleLabelList"/>
    <dgm:cxn modelId="{FAC3EB40-8AF5-4C02-9B36-269C0358527C}" type="presParOf" srcId="{4ADE4500-EEFC-4D3C-9510-842141171768}" destId="{0F3C5A92-199C-4794-B06C-E6ECAE6FCB60}" srcOrd="1" destOrd="0" presId="urn:microsoft.com/office/officeart/2018/5/layout/IconCircleLabelList"/>
    <dgm:cxn modelId="{0A54AFCF-A57E-43DE-8823-60AFCAD29681}" type="presParOf" srcId="{4ADE4500-EEFC-4D3C-9510-842141171768}" destId="{6E918F93-B5E1-4142-A247-A469C994E53B}" srcOrd="2" destOrd="0" presId="urn:microsoft.com/office/officeart/2018/5/layout/IconCircleLabelList"/>
    <dgm:cxn modelId="{EBCC79FA-CD07-4CAD-B8E5-C645D009360B}" type="presParOf" srcId="{4ADE4500-EEFC-4D3C-9510-842141171768}" destId="{63BE1BB3-3F1F-48B8-A5C8-1FF90EBC27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AD1743-BCB8-49AE-B564-E724672B3B05}" type="doc">
      <dgm:prSet loTypeId="urn:microsoft.com/office/officeart/2005/8/layout/radial1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675BD5-72F6-454D-BE45-9DF52DB9237F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Micro</a:t>
          </a:r>
          <a:r>
            <a:rPr lang="en-GB" b="1" dirty="0"/>
            <a:t> </a:t>
          </a:r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gm:t>
    </dgm:pt>
    <dgm:pt modelId="{FEDE58AB-8117-43BE-B71B-31F083F9B23F}" type="parTrans" cxnId="{3407E1BB-3109-4E77-AB08-A24E2C920127}">
      <dgm:prSet/>
      <dgm:spPr/>
      <dgm:t>
        <a:bodyPr/>
        <a:lstStyle/>
        <a:p>
          <a:endParaRPr lang="en-GB" b="1"/>
        </a:p>
      </dgm:t>
    </dgm:pt>
    <dgm:pt modelId="{13D5D9DB-30E7-40F7-B280-022BE36E9601}" type="sibTrans" cxnId="{3407E1BB-3109-4E77-AB08-A24E2C920127}">
      <dgm:prSet/>
      <dgm:spPr/>
      <dgm:t>
        <a:bodyPr/>
        <a:lstStyle/>
        <a:p>
          <a:endParaRPr lang="en-GB" b="1"/>
        </a:p>
      </dgm:t>
    </dgm:pt>
    <dgm:pt modelId="{3D6A3D08-DB74-4D37-8E48-A9D4E8FC0820}">
      <dgm:prSet phldrT="[Text]" custT="1"/>
      <dgm:spPr/>
      <dgm:t>
        <a:bodyPr/>
        <a:lstStyle/>
        <a:p>
          <a:r>
            <a:rPr lang="en-GB" sz="12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Competitors</a:t>
          </a:r>
        </a:p>
      </dgm:t>
    </dgm:pt>
    <dgm:pt modelId="{B227CA17-5E9C-4426-8427-FC96222332B8}" type="parTrans" cxnId="{7BA7A11B-DC8D-454F-B4BB-6FFCAABFFC46}">
      <dgm:prSet/>
      <dgm:spPr/>
      <dgm:t>
        <a:bodyPr/>
        <a:lstStyle/>
        <a:p>
          <a:endParaRPr lang="en-GB" b="1"/>
        </a:p>
      </dgm:t>
    </dgm:pt>
    <dgm:pt modelId="{BC97B7A7-E9D8-4138-8ECF-4B0E5EDCBD29}" type="sibTrans" cxnId="{7BA7A11B-DC8D-454F-B4BB-6FFCAABFFC46}">
      <dgm:prSet/>
      <dgm:spPr/>
      <dgm:t>
        <a:bodyPr/>
        <a:lstStyle/>
        <a:p>
          <a:endParaRPr lang="en-GB" b="1"/>
        </a:p>
      </dgm:t>
    </dgm:pt>
    <dgm:pt modelId="{882CF5E2-845F-4B99-B175-2370263722FC}">
      <dgm:prSet phldrT="[Text]" custT="1"/>
      <dgm:spPr/>
      <dgm:t>
        <a:bodyPr/>
        <a:lstStyle/>
        <a:p>
          <a:r>
            <a:rPr lang="en-GB" sz="12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Suppliers</a:t>
          </a:r>
        </a:p>
      </dgm:t>
    </dgm:pt>
    <dgm:pt modelId="{0926F644-3476-4554-B42F-0BFCF60A34F1}" type="parTrans" cxnId="{2EC7B924-015F-4F27-90BD-05D1A4477830}">
      <dgm:prSet/>
      <dgm:spPr/>
      <dgm:t>
        <a:bodyPr/>
        <a:lstStyle/>
        <a:p>
          <a:endParaRPr lang="en-GB" b="1"/>
        </a:p>
      </dgm:t>
    </dgm:pt>
    <dgm:pt modelId="{F5DCA3FF-D032-4D8B-8ECC-0BDDC4EA2E67}" type="sibTrans" cxnId="{2EC7B924-015F-4F27-90BD-05D1A4477830}">
      <dgm:prSet/>
      <dgm:spPr/>
      <dgm:t>
        <a:bodyPr/>
        <a:lstStyle/>
        <a:p>
          <a:endParaRPr lang="en-GB" b="1"/>
        </a:p>
      </dgm:t>
    </dgm:pt>
    <dgm:pt modelId="{E584D09D-060C-4C1C-9CB3-A82B9C63E0D6}">
      <dgm:prSet phldrT="[Text]" custT="1"/>
      <dgm:spPr/>
      <dgm:t>
        <a:bodyPr/>
        <a:lstStyle/>
        <a:p>
          <a:r>
            <a:rPr lang="en-GB" sz="12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Retailers</a:t>
          </a:r>
        </a:p>
      </dgm:t>
    </dgm:pt>
    <dgm:pt modelId="{93F44BB1-8F26-4755-B257-59CB68FBA845}" type="parTrans" cxnId="{D0700EEA-9AF0-4297-8422-74CC644037CF}">
      <dgm:prSet/>
      <dgm:spPr/>
      <dgm:t>
        <a:bodyPr/>
        <a:lstStyle/>
        <a:p>
          <a:endParaRPr lang="en-GB" b="1"/>
        </a:p>
      </dgm:t>
    </dgm:pt>
    <dgm:pt modelId="{2F0F16B0-3B2C-4590-B1CB-9F15FA9D6C0E}" type="sibTrans" cxnId="{D0700EEA-9AF0-4297-8422-74CC644037CF}">
      <dgm:prSet/>
      <dgm:spPr/>
      <dgm:t>
        <a:bodyPr/>
        <a:lstStyle/>
        <a:p>
          <a:endParaRPr lang="en-GB" b="1"/>
        </a:p>
      </dgm:t>
    </dgm:pt>
    <dgm:pt modelId="{01A591C1-0EC1-4B43-A95C-B3789710358B}">
      <dgm:prSet phldrT="[Text]" custT="1"/>
      <dgm:spPr/>
      <dgm:t>
        <a:bodyPr/>
        <a:lstStyle/>
        <a:p>
          <a:r>
            <a:rPr lang="en-GB" sz="12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Customers</a:t>
          </a:r>
        </a:p>
      </dgm:t>
    </dgm:pt>
    <dgm:pt modelId="{D1269589-9844-4466-B535-15851BF46722}" type="parTrans" cxnId="{98B48734-906F-4FCA-96BE-6A43061596BB}">
      <dgm:prSet/>
      <dgm:spPr/>
      <dgm:t>
        <a:bodyPr/>
        <a:lstStyle/>
        <a:p>
          <a:endParaRPr lang="en-GB" b="1"/>
        </a:p>
      </dgm:t>
    </dgm:pt>
    <dgm:pt modelId="{DB4E0AF4-964B-4CBF-94B6-7D8337768327}" type="sibTrans" cxnId="{98B48734-906F-4FCA-96BE-6A43061596BB}">
      <dgm:prSet/>
      <dgm:spPr/>
      <dgm:t>
        <a:bodyPr/>
        <a:lstStyle/>
        <a:p>
          <a:endParaRPr lang="en-GB" b="1"/>
        </a:p>
      </dgm:t>
    </dgm:pt>
    <dgm:pt modelId="{05221033-3724-4001-9E6A-32082D4466B3}">
      <dgm:prSet custT="1"/>
      <dgm:spPr/>
      <dgm:t>
        <a:bodyPr/>
        <a:lstStyle/>
        <a:p>
          <a:r>
            <a:rPr lang="en-GB" sz="12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Distributors</a:t>
          </a:r>
        </a:p>
      </dgm:t>
    </dgm:pt>
    <dgm:pt modelId="{FF287476-652B-4980-8EE5-7A95C5E4FCB3}" type="parTrans" cxnId="{3D36DDCC-EE04-46CE-B74A-53C95E549D6C}">
      <dgm:prSet/>
      <dgm:spPr/>
      <dgm:t>
        <a:bodyPr/>
        <a:lstStyle/>
        <a:p>
          <a:endParaRPr lang="en-GB" b="1"/>
        </a:p>
      </dgm:t>
    </dgm:pt>
    <dgm:pt modelId="{4F2D443F-337B-4AD4-AAC4-60AA37814FF6}" type="sibTrans" cxnId="{3D36DDCC-EE04-46CE-B74A-53C95E549D6C}">
      <dgm:prSet/>
      <dgm:spPr/>
      <dgm:t>
        <a:bodyPr/>
        <a:lstStyle/>
        <a:p>
          <a:endParaRPr lang="en-GB" b="1"/>
        </a:p>
      </dgm:t>
    </dgm:pt>
    <dgm:pt modelId="{C2927883-FD50-4C3A-A81E-2354F8E759EE}">
      <dgm:prSet custT="1"/>
      <dgm:spPr/>
      <dgm:t>
        <a:bodyPr/>
        <a:lstStyle/>
        <a:p>
          <a:r>
            <a:rPr lang="en-GB" sz="12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Stakeholders</a:t>
          </a:r>
        </a:p>
      </dgm:t>
    </dgm:pt>
    <dgm:pt modelId="{D76334CC-CEFA-4879-8C0A-9DDE5888EB6C}" type="parTrans" cxnId="{E03F0E3E-CC61-4370-8CAB-21A92DD037D0}">
      <dgm:prSet/>
      <dgm:spPr/>
      <dgm:t>
        <a:bodyPr/>
        <a:lstStyle/>
        <a:p>
          <a:endParaRPr lang="en-GB" b="1"/>
        </a:p>
      </dgm:t>
    </dgm:pt>
    <dgm:pt modelId="{9D952B78-C6E2-4CE9-9E65-EF0FA1925450}" type="sibTrans" cxnId="{E03F0E3E-CC61-4370-8CAB-21A92DD037D0}">
      <dgm:prSet/>
      <dgm:spPr/>
      <dgm:t>
        <a:bodyPr/>
        <a:lstStyle/>
        <a:p>
          <a:endParaRPr lang="en-GB" b="1"/>
        </a:p>
      </dgm:t>
    </dgm:pt>
    <dgm:pt modelId="{8C6F9FD8-2113-4306-B39A-4A55D24D9F0F}" type="pres">
      <dgm:prSet presAssocID="{5FAD1743-BCB8-49AE-B564-E724672B3B0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3C76CF9-2FBD-4EF2-AC31-25E22F472F4B}" type="pres">
      <dgm:prSet presAssocID="{1A675BD5-72F6-454D-BE45-9DF52DB9237F}" presName="centerShape" presStyleLbl="node0" presStyleIdx="0" presStyleCnt="1"/>
      <dgm:spPr/>
    </dgm:pt>
    <dgm:pt modelId="{FD5B2B2F-34AE-472A-844A-78D62F4422DF}" type="pres">
      <dgm:prSet presAssocID="{B227CA17-5E9C-4426-8427-FC96222332B8}" presName="Name9" presStyleLbl="parChTrans1D2" presStyleIdx="0" presStyleCnt="6"/>
      <dgm:spPr/>
    </dgm:pt>
    <dgm:pt modelId="{A6A2E4C5-8D29-48E8-B618-EFAE21FF906B}" type="pres">
      <dgm:prSet presAssocID="{B227CA17-5E9C-4426-8427-FC96222332B8}" presName="connTx" presStyleLbl="parChTrans1D2" presStyleIdx="0" presStyleCnt="6"/>
      <dgm:spPr/>
    </dgm:pt>
    <dgm:pt modelId="{99F26509-91EE-485E-AA82-6A9BD505704D}" type="pres">
      <dgm:prSet presAssocID="{3D6A3D08-DB74-4D37-8E48-A9D4E8FC0820}" presName="node" presStyleLbl="node1" presStyleIdx="0" presStyleCnt="6">
        <dgm:presLayoutVars>
          <dgm:bulletEnabled val="1"/>
        </dgm:presLayoutVars>
      </dgm:prSet>
      <dgm:spPr/>
    </dgm:pt>
    <dgm:pt modelId="{AF8AD7AA-687F-409A-B80A-E12C87790EA6}" type="pres">
      <dgm:prSet presAssocID="{0926F644-3476-4554-B42F-0BFCF60A34F1}" presName="Name9" presStyleLbl="parChTrans1D2" presStyleIdx="1" presStyleCnt="6"/>
      <dgm:spPr/>
    </dgm:pt>
    <dgm:pt modelId="{75F3D4D0-C249-4665-8F2F-2D1006C8B99A}" type="pres">
      <dgm:prSet presAssocID="{0926F644-3476-4554-B42F-0BFCF60A34F1}" presName="connTx" presStyleLbl="parChTrans1D2" presStyleIdx="1" presStyleCnt="6"/>
      <dgm:spPr/>
    </dgm:pt>
    <dgm:pt modelId="{A98AAF2D-46E0-4AF7-874C-7EE2F529ED18}" type="pres">
      <dgm:prSet presAssocID="{882CF5E2-845F-4B99-B175-2370263722FC}" presName="node" presStyleLbl="node1" presStyleIdx="1" presStyleCnt="6">
        <dgm:presLayoutVars>
          <dgm:bulletEnabled val="1"/>
        </dgm:presLayoutVars>
      </dgm:prSet>
      <dgm:spPr/>
    </dgm:pt>
    <dgm:pt modelId="{EF16C7B8-EED2-47E0-B237-7881FB67D81E}" type="pres">
      <dgm:prSet presAssocID="{FF287476-652B-4980-8EE5-7A95C5E4FCB3}" presName="Name9" presStyleLbl="parChTrans1D2" presStyleIdx="2" presStyleCnt="6"/>
      <dgm:spPr/>
    </dgm:pt>
    <dgm:pt modelId="{4BA8B5D2-F70D-4F45-9E3D-5E1284AF4E1E}" type="pres">
      <dgm:prSet presAssocID="{FF287476-652B-4980-8EE5-7A95C5E4FCB3}" presName="connTx" presStyleLbl="parChTrans1D2" presStyleIdx="2" presStyleCnt="6"/>
      <dgm:spPr/>
    </dgm:pt>
    <dgm:pt modelId="{FB566C65-D17B-485A-9528-1D135D35CFFF}" type="pres">
      <dgm:prSet presAssocID="{05221033-3724-4001-9E6A-32082D4466B3}" presName="node" presStyleLbl="node1" presStyleIdx="2" presStyleCnt="6">
        <dgm:presLayoutVars>
          <dgm:bulletEnabled val="1"/>
        </dgm:presLayoutVars>
      </dgm:prSet>
      <dgm:spPr/>
    </dgm:pt>
    <dgm:pt modelId="{5C52BFA9-9183-4713-9390-A13BE5139944}" type="pres">
      <dgm:prSet presAssocID="{93F44BB1-8F26-4755-B257-59CB68FBA845}" presName="Name9" presStyleLbl="parChTrans1D2" presStyleIdx="3" presStyleCnt="6"/>
      <dgm:spPr/>
    </dgm:pt>
    <dgm:pt modelId="{CE86970F-71E7-4EEB-9B9E-98E46485EEA8}" type="pres">
      <dgm:prSet presAssocID="{93F44BB1-8F26-4755-B257-59CB68FBA845}" presName="connTx" presStyleLbl="parChTrans1D2" presStyleIdx="3" presStyleCnt="6"/>
      <dgm:spPr/>
    </dgm:pt>
    <dgm:pt modelId="{09EDF6D0-FE1A-490D-8B47-F81F797FC73C}" type="pres">
      <dgm:prSet presAssocID="{E584D09D-060C-4C1C-9CB3-A82B9C63E0D6}" presName="node" presStyleLbl="node1" presStyleIdx="3" presStyleCnt="6">
        <dgm:presLayoutVars>
          <dgm:bulletEnabled val="1"/>
        </dgm:presLayoutVars>
      </dgm:prSet>
      <dgm:spPr/>
    </dgm:pt>
    <dgm:pt modelId="{EBDA335F-D608-4941-9A58-21594FEB4521}" type="pres">
      <dgm:prSet presAssocID="{D76334CC-CEFA-4879-8C0A-9DDE5888EB6C}" presName="Name9" presStyleLbl="parChTrans1D2" presStyleIdx="4" presStyleCnt="6"/>
      <dgm:spPr/>
    </dgm:pt>
    <dgm:pt modelId="{ED6E062F-DEC9-49EB-9D22-209443A93629}" type="pres">
      <dgm:prSet presAssocID="{D76334CC-CEFA-4879-8C0A-9DDE5888EB6C}" presName="connTx" presStyleLbl="parChTrans1D2" presStyleIdx="4" presStyleCnt="6"/>
      <dgm:spPr/>
    </dgm:pt>
    <dgm:pt modelId="{CDF11A35-8D6D-4A85-82B0-8F4B2BC1B46B}" type="pres">
      <dgm:prSet presAssocID="{C2927883-FD50-4C3A-A81E-2354F8E759EE}" presName="node" presStyleLbl="node1" presStyleIdx="4" presStyleCnt="6">
        <dgm:presLayoutVars>
          <dgm:bulletEnabled val="1"/>
        </dgm:presLayoutVars>
      </dgm:prSet>
      <dgm:spPr/>
    </dgm:pt>
    <dgm:pt modelId="{F29EB558-A140-415F-8727-D9CFC7846239}" type="pres">
      <dgm:prSet presAssocID="{D1269589-9844-4466-B535-15851BF46722}" presName="Name9" presStyleLbl="parChTrans1D2" presStyleIdx="5" presStyleCnt="6"/>
      <dgm:spPr/>
    </dgm:pt>
    <dgm:pt modelId="{2BA54C3D-9B45-46C2-82ED-B81F17A734E7}" type="pres">
      <dgm:prSet presAssocID="{D1269589-9844-4466-B535-15851BF46722}" presName="connTx" presStyleLbl="parChTrans1D2" presStyleIdx="5" presStyleCnt="6"/>
      <dgm:spPr/>
    </dgm:pt>
    <dgm:pt modelId="{33FCC790-9EF4-4641-B78D-A209A463953D}" type="pres">
      <dgm:prSet presAssocID="{01A591C1-0EC1-4B43-A95C-B3789710358B}" presName="node" presStyleLbl="node1" presStyleIdx="5" presStyleCnt="6">
        <dgm:presLayoutVars>
          <dgm:bulletEnabled val="1"/>
        </dgm:presLayoutVars>
      </dgm:prSet>
      <dgm:spPr/>
    </dgm:pt>
  </dgm:ptLst>
  <dgm:cxnLst>
    <dgm:cxn modelId="{B63DEF01-3048-4E5A-9BA2-AA066D631CA0}" type="presOf" srcId="{D76334CC-CEFA-4879-8C0A-9DDE5888EB6C}" destId="{ED6E062F-DEC9-49EB-9D22-209443A93629}" srcOrd="1" destOrd="0" presId="urn:microsoft.com/office/officeart/2005/8/layout/radial1"/>
    <dgm:cxn modelId="{0528C106-424D-4E1A-AB6E-4254F5BA6E59}" type="presOf" srcId="{882CF5E2-845F-4B99-B175-2370263722FC}" destId="{A98AAF2D-46E0-4AF7-874C-7EE2F529ED18}" srcOrd="0" destOrd="0" presId="urn:microsoft.com/office/officeart/2005/8/layout/radial1"/>
    <dgm:cxn modelId="{C3636614-0F0C-4B1C-B3A7-760AB608B0F3}" type="presOf" srcId="{93F44BB1-8F26-4755-B257-59CB68FBA845}" destId="{5C52BFA9-9183-4713-9390-A13BE5139944}" srcOrd="0" destOrd="0" presId="urn:microsoft.com/office/officeart/2005/8/layout/radial1"/>
    <dgm:cxn modelId="{7BA7A11B-DC8D-454F-B4BB-6FFCAABFFC46}" srcId="{1A675BD5-72F6-454D-BE45-9DF52DB9237F}" destId="{3D6A3D08-DB74-4D37-8E48-A9D4E8FC0820}" srcOrd="0" destOrd="0" parTransId="{B227CA17-5E9C-4426-8427-FC96222332B8}" sibTransId="{BC97B7A7-E9D8-4138-8ECF-4B0E5EDCBD29}"/>
    <dgm:cxn modelId="{969D001E-98EE-4E7F-B58B-AA084C24BB76}" type="presOf" srcId="{05221033-3724-4001-9E6A-32082D4466B3}" destId="{FB566C65-D17B-485A-9528-1D135D35CFFF}" srcOrd="0" destOrd="0" presId="urn:microsoft.com/office/officeart/2005/8/layout/radial1"/>
    <dgm:cxn modelId="{AA191420-EDC9-4C0E-96B7-76E77AD2F835}" type="presOf" srcId="{D76334CC-CEFA-4879-8C0A-9DDE5888EB6C}" destId="{EBDA335F-D608-4941-9A58-21594FEB4521}" srcOrd="0" destOrd="0" presId="urn:microsoft.com/office/officeart/2005/8/layout/radial1"/>
    <dgm:cxn modelId="{F367C823-0141-449D-8705-CC703E8F76CD}" type="presOf" srcId="{5FAD1743-BCB8-49AE-B564-E724672B3B05}" destId="{8C6F9FD8-2113-4306-B39A-4A55D24D9F0F}" srcOrd="0" destOrd="0" presId="urn:microsoft.com/office/officeart/2005/8/layout/radial1"/>
    <dgm:cxn modelId="{2EC7B924-015F-4F27-90BD-05D1A4477830}" srcId="{1A675BD5-72F6-454D-BE45-9DF52DB9237F}" destId="{882CF5E2-845F-4B99-B175-2370263722FC}" srcOrd="1" destOrd="0" parTransId="{0926F644-3476-4554-B42F-0BFCF60A34F1}" sibTransId="{F5DCA3FF-D032-4D8B-8ECC-0BDDC4EA2E67}"/>
    <dgm:cxn modelId="{D4628E33-4C25-4614-83F3-5ECF09BB2FA8}" type="presOf" srcId="{01A591C1-0EC1-4B43-A95C-B3789710358B}" destId="{33FCC790-9EF4-4641-B78D-A209A463953D}" srcOrd="0" destOrd="0" presId="urn:microsoft.com/office/officeart/2005/8/layout/radial1"/>
    <dgm:cxn modelId="{98B48734-906F-4FCA-96BE-6A43061596BB}" srcId="{1A675BD5-72F6-454D-BE45-9DF52DB9237F}" destId="{01A591C1-0EC1-4B43-A95C-B3789710358B}" srcOrd="5" destOrd="0" parTransId="{D1269589-9844-4466-B535-15851BF46722}" sibTransId="{DB4E0AF4-964B-4CBF-94B6-7D8337768327}"/>
    <dgm:cxn modelId="{E03F0E3E-CC61-4370-8CAB-21A92DD037D0}" srcId="{1A675BD5-72F6-454D-BE45-9DF52DB9237F}" destId="{C2927883-FD50-4C3A-A81E-2354F8E759EE}" srcOrd="4" destOrd="0" parTransId="{D76334CC-CEFA-4879-8C0A-9DDE5888EB6C}" sibTransId="{9D952B78-C6E2-4CE9-9E65-EF0FA1925450}"/>
    <dgm:cxn modelId="{31BB6D40-A06F-4A9A-965C-35F868921768}" type="presOf" srcId="{FF287476-652B-4980-8EE5-7A95C5E4FCB3}" destId="{4BA8B5D2-F70D-4F45-9E3D-5E1284AF4E1E}" srcOrd="1" destOrd="0" presId="urn:microsoft.com/office/officeart/2005/8/layout/radial1"/>
    <dgm:cxn modelId="{7A162B69-20D3-4660-A775-5D9520DF8C68}" type="presOf" srcId="{B227CA17-5E9C-4426-8427-FC96222332B8}" destId="{FD5B2B2F-34AE-472A-844A-78D62F4422DF}" srcOrd="0" destOrd="0" presId="urn:microsoft.com/office/officeart/2005/8/layout/radial1"/>
    <dgm:cxn modelId="{802CE574-7F44-44CE-B995-0EE268CB4FF3}" type="presOf" srcId="{3D6A3D08-DB74-4D37-8E48-A9D4E8FC0820}" destId="{99F26509-91EE-485E-AA82-6A9BD505704D}" srcOrd="0" destOrd="0" presId="urn:microsoft.com/office/officeart/2005/8/layout/radial1"/>
    <dgm:cxn modelId="{52BD1678-0044-47D3-9407-BFAC9F60BD80}" type="presOf" srcId="{0926F644-3476-4554-B42F-0BFCF60A34F1}" destId="{75F3D4D0-C249-4665-8F2F-2D1006C8B99A}" srcOrd="1" destOrd="0" presId="urn:microsoft.com/office/officeart/2005/8/layout/radial1"/>
    <dgm:cxn modelId="{553F8583-9B3C-4E51-A05E-B13100F7EA2C}" type="presOf" srcId="{E584D09D-060C-4C1C-9CB3-A82B9C63E0D6}" destId="{09EDF6D0-FE1A-490D-8B47-F81F797FC73C}" srcOrd="0" destOrd="0" presId="urn:microsoft.com/office/officeart/2005/8/layout/radial1"/>
    <dgm:cxn modelId="{3FAE339B-7B5B-43EB-AB8D-BFE6175F7CAF}" type="presOf" srcId="{D1269589-9844-4466-B535-15851BF46722}" destId="{F29EB558-A140-415F-8727-D9CFC7846239}" srcOrd="0" destOrd="0" presId="urn:microsoft.com/office/officeart/2005/8/layout/radial1"/>
    <dgm:cxn modelId="{22EBF1AC-F51A-47AC-9E9F-E8E1ECD10B15}" type="presOf" srcId="{B227CA17-5E9C-4426-8427-FC96222332B8}" destId="{A6A2E4C5-8D29-48E8-B618-EFAE21FF906B}" srcOrd="1" destOrd="0" presId="urn:microsoft.com/office/officeart/2005/8/layout/radial1"/>
    <dgm:cxn modelId="{8566DCB0-766A-46F2-969D-69D11416AD37}" type="presOf" srcId="{1A675BD5-72F6-454D-BE45-9DF52DB9237F}" destId="{83C76CF9-2FBD-4EF2-AC31-25E22F472F4B}" srcOrd="0" destOrd="0" presId="urn:microsoft.com/office/officeart/2005/8/layout/radial1"/>
    <dgm:cxn modelId="{90B7CFB8-F14B-4C6D-BF8F-F2156197276E}" type="presOf" srcId="{FF287476-652B-4980-8EE5-7A95C5E4FCB3}" destId="{EF16C7B8-EED2-47E0-B237-7881FB67D81E}" srcOrd="0" destOrd="0" presId="urn:microsoft.com/office/officeart/2005/8/layout/radial1"/>
    <dgm:cxn modelId="{3407E1BB-3109-4E77-AB08-A24E2C920127}" srcId="{5FAD1743-BCB8-49AE-B564-E724672B3B05}" destId="{1A675BD5-72F6-454D-BE45-9DF52DB9237F}" srcOrd="0" destOrd="0" parTransId="{FEDE58AB-8117-43BE-B71B-31F083F9B23F}" sibTransId="{13D5D9DB-30E7-40F7-B280-022BE36E9601}"/>
    <dgm:cxn modelId="{987D7BC2-494C-41D5-A261-1242A98ECDF3}" type="presOf" srcId="{D1269589-9844-4466-B535-15851BF46722}" destId="{2BA54C3D-9B45-46C2-82ED-B81F17A734E7}" srcOrd="1" destOrd="0" presId="urn:microsoft.com/office/officeart/2005/8/layout/radial1"/>
    <dgm:cxn modelId="{6F8695C7-9331-4655-B4D8-7EE523194119}" type="presOf" srcId="{93F44BB1-8F26-4755-B257-59CB68FBA845}" destId="{CE86970F-71E7-4EEB-9B9E-98E46485EEA8}" srcOrd="1" destOrd="0" presId="urn:microsoft.com/office/officeart/2005/8/layout/radial1"/>
    <dgm:cxn modelId="{BD119AC9-1B39-4ADE-81F2-D6397628FF73}" type="presOf" srcId="{0926F644-3476-4554-B42F-0BFCF60A34F1}" destId="{AF8AD7AA-687F-409A-B80A-E12C87790EA6}" srcOrd="0" destOrd="0" presId="urn:microsoft.com/office/officeart/2005/8/layout/radial1"/>
    <dgm:cxn modelId="{3D36DDCC-EE04-46CE-B74A-53C95E549D6C}" srcId="{1A675BD5-72F6-454D-BE45-9DF52DB9237F}" destId="{05221033-3724-4001-9E6A-32082D4466B3}" srcOrd="2" destOrd="0" parTransId="{FF287476-652B-4980-8EE5-7A95C5E4FCB3}" sibTransId="{4F2D443F-337B-4AD4-AAC4-60AA37814FF6}"/>
    <dgm:cxn modelId="{C608CDD4-260D-40F3-ADDC-F2B98F26CEF5}" type="presOf" srcId="{C2927883-FD50-4C3A-A81E-2354F8E759EE}" destId="{CDF11A35-8D6D-4A85-82B0-8F4B2BC1B46B}" srcOrd="0" destOrd="0" presId="urn:microsoft.com/office/officeart/2005/8/layout/radial1"/>
    <dgm:cxn modelId="{D0700EEA-9AF0-4297-8422-74CC644037CF}" srcId="{1A675BD5-72F6-454D-BE45-9DF52DB9237F}" destId="{E584D09D-060C-4C1C-9CB3-A82B9C63E0D6}" srcOrd="3" destOrd="0" parTransId="{93F44BB1-8F26-4755-B257-59CB68FBA845}" sibTransId="{2F0F16B0-3B2C-4590-B1CB-9F15FA9D6C0E}"/>
    <dgm:cxn modelId="{BD136610-B0FA-4633-B0BD-6384C7E2251D}" type="presParOf" srcId="{8C6F9FD8-2113-4306-B39A-4A55D24D9F0F}" destId="{83C76CF9-2FBD-4EF2-AC31-25E22F472F4B}" srcOrd="0" destOrd="0" presId="urn:microsoft.com/office/officeart/2005/8/layout/radial1"/>
    <dgm:cxn modelId="{7C8E1F1E-427F-4FEC-90BB-5C83712687C8}" type="presParOf" srcId="{8C6F9FD8-2113-4306-B39A-4A55D24D9F0F}" destId="{FD5B2B2F-34AE-472A-844A-78D62F4422DF}" srcOrd="1" destOrd="0" presId="urn:microsoft.com/office/officeart/2005/8/layout/radial1"/>
    <dgm:cxn modelId="{01024507-5B08-4FFE-B14B-05A375DD793A}" type="presParOf" srcId="{FD5B2B2F-34AE-472A-844A-78D62F4422DF}" destId="{A6A2E4C5-8D29-48E8-B618-EFAE21FF906B}" srcOrd="0" destOrd="0" presId="urn:microsoft.com/office/officeart/2005/8/layout/radial1"/>
    <dgm:cxn modelId="{36B40B79-9805-49CC-829B-6ABDD4DA1664}" type="presParOf" srcId="{8C6F9FD8-2113-4306-B39A-4A55D24D9F0F}" destId="{99F26509-91EE-485E-AA82-6A9BD505704D}" srcOrd="2" destOrd="0" presId="urn:microsoft.com/office/officeart/2005/8/layout/radial1"/>
    <dgm:cxn modelId="{E8895854-ADB4-4081-860A-C2A238D8F6F1}" type="presParOf" srcId="{8C6F9FD8-2113-4306-B39A-4A55D24D9F0F}" destId="{AF8AD7AA-687F-409A-B80A-E12C87790EA6}" srcOrd="3" destOrd="0" presId="urn:microsoft.com/office/officeart/2005/8/layout/radial1"/>
    <dgm:cxn modelId="{1CCCA471-515A-4DEA-95A2-AB471989989A}" type="presParOf" srcId="{AF8AD7AA-687F-409A-B80A-E12C87790EA6}" destId="{75F3D4D0-C249-4665-8F2F-2D1006C8B99A}" srcOrd="0" destOrd="0" presId="urn:microsoft.com/office/officeart/2005/8/layout/radial1"/>
    <dgm:cxn modelId="{4B11ADC9-52CE-47F7-B49D-4EC857377B13}" type="presParOf" srcId="{8C6F9FD8-2113-4306-B39A-4A55D24D9F0F}" destId="{A98AAF2D-46E0-4AF7-874C-7EE2F529ED18}" srcOrd="4" destOrd="0" presId="urn:microsoft.com/office/officeart/2005/8/layout/radial1"/>
    <dgm:cxn modelId="{5640EB4D-6088-4510-8452-17EA20BADD07}" type="presParOf" srcId="{8C6F9FD8-2113-4306-B39A-4A55D24D9F0F}" destId="{EF16C7B8-EED2-47E0-B237-7881FB67D81E}" srcOrd="5" destOrd="0" presId="urn:microsoft.com/office/officeart/2005/8/layout/radial1"/>
    <dgm:cxn modelId="{93301DF8-6775-4DE7-94AF-6A8B95495FEB}" type="presParOf" srcId="{EF16C7B8-EED2-47E0-B237-7881FB67D81E}" destId="{4BA8B5D2-F70D-4F45-9E3D-5E1284AF4E1E}" srcOrd="0" destOrd="0" presId="urn:microsoft.com/office/officeart/2005/8/layout/radial1"/>
    <dgm:cxn modelId="{388CC838-BA89-4F0C-AF8D-4B153E7D16C4}" type="presParOf" srcId="{8C6F9FD8-2113-4306-B39A-4A55D24D9F0F}" destId="{FB566C65-D17B-485A-9528-1D135D35CFFF}" srcOrd="6" destOrd="0" presId="urn:microsoft.com/office/officeart/2005/8/layout/radial1"/>
    <dgm:cxn modelId="{2F9280E6-79B2-4935-A0B9-7830996493AC}" type="presParOf" srcId="{8C6F9FD8-2113-4306-B39A-4A55D24D9F0F}" destId="{5C52BFA9-9183-4713-9390-A13BE5139944}" srcOrd="7" destOrd="0" presId="urn:microsoft.com/office/officeart/2005/8/layout/radial1"/>
    <dgm:cxn modelId="{2ABE38A5-7654-4903-A220-A2080BB15A25}" type="presParOf" srcId="{5C52BFA9-9183-4713-9390-A13BE5139944}" destId="{CE86970F-71E7-4EEB-9B9E-98E46485EEA8}" srcOrd="0" destOrd="0" presId="urn:microsoft.com/office/officeart/2005/8/layout/radial1"/>
    <dgm:cxn modelId="{53453967-98C6-4C1E-8E5C-070321BE97D8}" type="presParOf" srcId="{8C6F9FD8-2113-4306-B39A-4A55D24D9F0F}" destId="{09EDF6D0-FE1A-490D-8B47-F81F797FC73C}" srcOrd="8" destOrd="0" presId="urn:microsoft.com/office/officeart/2005/8/layout/radial1"/>
    <dgm:cxn modelId="{CC88BA43-45C5-4458-841B-CDDA65102700}" type="presParOf" srcId="{8C6F9FD8-2113-4306-B39A-4A55D24D9F0F}" destId="{EBDA335F-D608-4941-9A58-21594FEB4521}" srcOrd="9" destOrd="0" presId="urn:microsoft.com/office/officeart/2005/8/layout/radial1"/>
    <dgm:cxn modelId="{66851F6E-618D-4313-A285-12D46CC039E4}" type="presParOf" srcId="{EBDA335F-D608-4941-9A58-21594FEB4521}" destId="{ED6E062F-DEC9-49EB-9D22-209443A93629}" srcOrd="0" destOrd="0" presId="urn:microsoft.com/office/officeart/2005/8/layout/radial1"/>
    <dgm:cxn modelId="{59E9680E-6746-4778-8118-4A544E2016A1}" type="presParOf" srcId="{8C6F9FD8-2113-4306-B39A-4A55D24D9F0F}" destId="{CDF11A35-8D6D-4A85-82B0-8F4B2BC1B46B}" srcOrd="10" destOrd="0" presId="urn:microsoft.com/office/officeart/2005/8/layout/radial1"/>
    <dgm:cxn modelId="{C69B6A8E-6973-4D25-917E-3163D69978B8}" type="presParOf" srcId="{8C6F9FD8-2113-4306-B39A-4A55D24D9F0F}" destId="{F29EB558-A140-415F-8727-D9CFC7846239}" srcOrd="11" destOrd="0" presId="urn:microsoft.com/office/officeart/2005/8/layout/radial1"/>
    <dgm:cxn modelId="{B1FAC065-C60F-461A-9920-1539F6B8DB58}" type="presParOf" srcId="{F29EB558-A140-415F-8727-D9CFC7846239}" destId="{2BA54C3D-9B45-46C2-82ED-B81F17A734E7}" srcOrd="0" destOrd="0" presId="urn:microsoft.com/office/officeart/2005/8/layout/radial1"/>
    <dgm:cxn modelId="{304D9EE1-AEBA-46A4-BAD5-056721A305A1}" type="presParOf" srcId="{8C6F9FD8-2113-4306-B39A-4A55D24D9F0F}" destId="{33FCC790-9EF4-4641-B78D-A209A463953D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47BC4F-CFC3-47A9-A174-EBCDC6D509F7}" type="doc">
      <dgm:prSet loTypeId="urn:microsoft.com/office/officeart/2005/8/layout/pyramid1" loCatId="pyramid" qsTypeId="urn:microsoft.com/office/officeart/2005/8/quickstyle/3d3" qsCatId="3D" csTypeId="urn:microsoft.com/office/officeart/2005/8/colors/accent1_2" csCatId="accent1" phldr="1"/>
      <dgm:spPr/>
    </dgm:pt>
    <dgm:pt modelId="{961D0184-D35C-40A6-B01B-D011D1B00179}">
      <dgm:prSet phldrT="[Text]"/>
      <dgm:spPr/>
      <dgm:t>
        <a:bodyPr/>
        <a:lstStyle/>
        <a:p>
          <a:endParaRPr lang="en-GB" dirty="0"/>
        </a:p>
        <a:p>
          <a:r>
            <a:rPr lang="en-GB" dirty="0"/>
            <a:t>CEO</a:t>
          </a:r>
        </a:p>
      </dgm:t>
    </dgm:pt>
    <dgm:pt modelId="{AD36D140-61C4-4313-B7BD-62303221B232}" type="parTrans" cxnId="{E894AC97-BA84-479A-B619-9C8F6D4BBC73}">
      <dgm:prSet/>
      <dgm:spPr/>
      <dgm:t>
        <a:bodyPr/>
        <a:lstStyle/>
        <a:p>
          <a:endParaRPr lang="en-GB"/>
        </a:p>
      </dgm:t>
    </dgm:pt>
    <dgm:pt modelId="{69AF0285-F1A4-4B74-8252-5DB954F97782}" type="sibTrans" cxnId="{E894AC97-BA84-479A-B619-9C8F6D4BBC73}">
      <dgm:prSet/>
      <dgm:spPr/>
      <dgm:t>
        <a:bodyPr/>
        <a:lstStyle/>
        <a:p>
          <a:endParaRPr lang="en-GB"/>
        </a:p>
      </dgm:t>
    </dgm:pt>
    <dgm:pt modelId="{072D493B-16D5-4C0B-8025-B46E2237E3AB}">
      <dgm:prSet phldrT="[Text]"/>
      <dgm:spPr/>
      <dgm:t>
        <a:bodyPr/>
        <a:lstStyle/>
        <a:p>
          <a:r>
            <a:rPr lang="en-GB" dirty="0"/>
            <a:t>£1 billion</a:t>
          </a:r>
        </a:p>
      </dgm:t>
    </dgm:pt>
    <dgm:pt modelId="{D3FB9A27-9882-45FF-B02C-DE97529CD6B8}" type="parTrans" cxnId="{B23214B4-8F37-4B99-A93E-B87434C2B401}">
      <dgm:prSet/>
      <dgm:spPr/>
      <dgm:t>
        <a:bodyPr/>
        <a:lstStyle/>
        <a:p>
          <a:endParaRPr lang="en-GB"/>
        </a:p>
      </dgm:t>
    </dgm:pt>
    <dgm:pt modelId="{DE43DF89-0CF8-46F8-8C14-E707CAD6C743}" type="sibTrans" cxnId="{B23214B4-8F37-4B99-A93E-B87434C2B401}">
      <dgm:prSet/>
      <dgm:spPr/>
      <dgm:t>
        <a:bodyPr/>
        <a:lstStyle/>
        <a:p>
          <a:endParaRPr lang="en-GB"/>
        </a:p>
      </dgm:t>
    </dgm:pt>
    <dgm:pt modelId="{EBBF6D03-0E56-43AC-951A-12018E7B9215}">
      <dgm:prSet phldrT="[Text]"/>
      <dgm:spPr/>
      <dgm:t>
        <a:bodyPr/>
        <a:lstStyle/>
        <a:p>
          <a:r>
            <a:rPr lang="en-GB" dirty="0"/>
            <a:t>10,000 people</a:t>
          </a:r>
        </a:p>
      </dgm:t>
    </dgm:pt>
    <dgm:pt modelId="{9C76658C-82D0-4E49-8C3D-7784D1A77209}" type="parTrans" cxnId="{984706BB-4828-4C4A-A67D-15F186651CD9}">
      <dgm:prSet/>
      <dgm:spPr/>
      <dgm:t>
        <a:bodyPr/>
        <a:lstStyle/>
        <a:p>
          <a:endParaRPr lang="en-GB"/>
        </a:p>
      </dgm:t>
    </dgm:pt>
    <dgm:pt modelId="{B38A6666-6057-42DC-92C4-0746E9B4190B}" type="sibTrans" cxnId="{984706BB-4828-4C4A-A67D-15F186651CD9}">
      <dgm:prSet/>
      <dgm:spPr/>
      <dgm:t>
        <a:bodyPr/>
        <a:lstStyle/>
        <a:p>
          <a:endParaRPr lang="en-GB"/>
        </a:p>
      </dgm:t>
    </dgm:pt>
    <dgm:pt modelId="{F1971896-13A2-4FEA-BC57-559231148DCA}" type="pres">
      <dgm:prSet presAssocID="{8847BC4F-CFC3-47A9-A174-EBCDC6D509F7}" presName="Name0" presStyleCnt="0">
        <dgm:presLayoutVars>
          <dgm:dir/>
          <dgm:animLvl val="lvl"/>
          <dgm:resizeHandles val="exact"/>
        </dgm:presLayoutVars>
      </dgm:prSet>
      <dgm:spPr/>
    </dgm:pt>
    <dgm:pt modelId="{44EA4CFF-C82C-462D-9006-ECDD4D99BF87}" type="pres">
      <dgm:prSet presAssocID="{961D0184-D35C-40A6-B01B-D011D1B00179}" presName="Name8" presStyleCnt="0"/>
      <dgm:spPr/>
    </dgm:pt>
    <dgm:pt modelId="{3820534C-A162-44ED-BB7E-8DED6328930D}" type="pres">
      <dgm:prSet presAssocID="{961D0184-D35C-40A6-B01B-D011D1B00179}" presName="level" presStyleLbl="node1" presStyleIdx="0" presStyleCnt="3">
        <dgm:presLayoutVars>
          <dgm:chMax val="1"/>
          <dgm:bulletEnabled val="1"/>
        </dgm:presLayoutVars>
      </dgm:prSet>
      <dgm:spPr/>
    </dgm:pt>
    <dgm:pt modelId="{BD1940FF-0763-4423-BE31-8C2240E23465}" type="pres">
      <dgm:prSet presAssocID="{961D0184-D35C-40A6-B01B-D011D1B0017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2C3E6C4-9448-497A-A0FD-B467CE73BFC9}" type="pres">
      <dgm:prSet presAssocID="{072D493B-16D5-4C0B-8025-B46E2237E3AB}" presName="Name8" presStyleCnt="0"/>
      <dgm:spPr/>
    </dgm:pt>
    <dgm:pt modelId="{A538177D-F27B-4384-BE2A-AD8DC53B1974}" type="pres">
      <dgm:prSet presAssocID="{072D493B-16D5-4C0B-8025-B46E2237E3AB}" presName="level" presStyleLbl="node1" presStyleIdx="1" presStyleCnt="3">
        <dgm:presLayoutVars>
          <dgm:chMax val="1"/>
          <dgm:bulletEnabled val="1"/>
        </dgm:presLayoutVars>
      </dgm:prSet>
      <dgm:spPr/>
    </dgm:pt>
    <dgm:pt modelId="{E4379F2D-07D0-43AE-9DE3-40111A45796F}" type="pres">
      <dgm:prSet presAssocID="{072D493B-16D5-4C0B-8025-B46E2237E3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76CA73D-CD9C-4438-AD9B-A9B90F0F5F75}" type="pres">
      <dgm:prSet presAssocID="{EBBF6D03-0E56-43AC-951A-12018E7B9215}" presName="Name8" presStyleCnt="0"/>
      <dgm:spPr/>
    </dgm:pt>
    <dgm:pt modelId="{75D88346-B174-4780-9729-EA6B8D41994A}" type="pres">
      <dgm:prSet presAssocID="{EBBF6D03-0E56-43AC-951A-12018E7B9215}" presName="level" presStyleLbl="node1" presStyleIdx="2" presStyleCnt="3">
        <dgm:presLayoutVars>
          <dgm:chMax val="1"/>
          <dgm:bulletEnabled val="1"/>
        </dgm:presLayoutVars>
      </dgm:prSet>
      <dgm:spPr/>
    </dgm:pt>
    <dgm:pt modelId="{69FBABCA-7848-42EF-ADEC-98B3CE4791F8}" type="pres">
      <dgm:prSet presAssocID="{EBBF6D03-0E56-43AC-951A-12018E7B9215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0455B61D-39D0-4103-9663-9DC3485FE06E}" type="presOf" srcId="{EBBF6D03-0E56-43AC-951A-12018E7B9215}" destId="{69FBABCA-7848-42EF-ADEC-98B3CE4791F8}" srcOrd="1" destOrd="0" presId="urn:microsoft.com/office/officeart/2005/8/layout/pyramid1"/>
    <dgm:cxn modelId="{B5E60526-DE59-4EB7-9CCE-401A56322359}" type="presOf" srcId="{EBBF6D03-0E56-43AC-951A-12018E7B9215}" destId="{75D88346-B174-4780-9729-EA6B8D41994A}" srcOrd="0" destOrd="0" presId="urn:microsoft.com/office/officeart/2005/8/layout/pyramid1"/>
    <dgm:cxn modelId="{35B12A5B-1E85-4C47-B002-B7FDF8C12306}" type="presOf" srcId="{961D0184-D35C-40A6-B01B-D011D1B00179}" destId="{3820534C-A162-44ED-BB7E-8DED6328930D}" srcOrd="0" destOrd="0" presId="urn:microsoft.com/office/officeart/2005/8/layout/pyramid1"/>
    <dgm:cxn modelId="{B41DE483-C9EF-4BFF-A923-62E8045E3936}" type="presOf" srcId="{072D493B-16D5-4C0B-8025-B46E2237E3AB}" destId="{A538177D-F27B-4384-BE2A-AD8DC53B1974}" srcOrd="0" destOrd="0" presId="urn:microsoft.com/office/officeart/2005/8/layout/pyramid1"/>
    <dgm:cxn modelId="{E894AC97-BA84-479A-B619-9C8F6D4BBC73}" srcId="{8847BC4F-CFC3-47A9-A174-EBCDC6D509F7}" destId="{961D0184-D35C-40A6-B01B-D011D1B00179}" srcOrd="0" destOrd="0" parTransId="{AD36D140-61C4-4313-B7BD-62303221B232}" sibTransId="{69AF0285-F1A4-4B74-8252-5DB954F97782}"/>
    <dgm:cxn modelId="{B23214B4-8F37-4B99-A93E-B87434C2B401}" srcId="{8847BC4F-CFC3-47A9-A174-EBCDC6D509F7}" destId="{072D493B-16D5-4C0B-8025-B46E2237E3AB}" srcOrd="1" destOrd="0" parTransId="{D3FB9A27-9882-45FF-B02C-DE97529CD6B8}" sibTransId="{DE43DF89-0CF8-46F8-8C14-E707CAD6C743}"/>
    <dgm:cxn modelId="{984706BB-4828-4C4A-A67D-15F186651CD9}" srcId="{8847BC4F-CFC3-47A9-A174-EBCDC6D509F7}" destId="{EBBF6D03-0E56-43AC-951A-12018E7B9215}" srcOrd="2" destOrd="0" parTransId="{9C76658C-82D0-4E49-8C3D-7784D1A77209}" sibTransId="{B38A6666-6057-42DC-92C4-0746E9B4190B}"/>
    <dgm:cxn modelId="{29A018E0-2758-4836-BFC3-298F65530CFD}" type="presOf" srcId="{961D0184-D35C-40A6-B01B-D011D1B00179}" destId="{BD1940FF-0763-4423-BE31-8C2240E23465}" srcOrd="1" destOrd="0" presId="urn:microsoft.com/office/officeart/2005/8/layout/pyramid1"/>
    <dgm:cxn modelId="{05CA5FE1-0FC0-47C7-8E64-22B22989E162}" type="presOf" srcId="{072D493B-16D5-4C0B-8025-B46E2237E3AB}" destId="{E4379F2D-07D0-43AE-9DE3-40111A45796F}" srcOrd="1" destOrd="0" presId="urn:microsoft.com/office/officeart/2005/8/layout/pyramid1"/>
    <dgm:cxn modelId="{28EEA7F1-5618-4973-A595-E453C0DBC9D4}" type="presOf" srcId="{8847BC4F-CFC3-47A9-A174-EBCDC6D509F7}" destId="{F1971896-13A2-4FEA-BC57-559231148DCA}" srcOrd="0" destOrd="0" presId="urn:microsoft.com/office/officeart/2005/8/layout/pyramid1"/>
    <dgm:cxn modelId="{99EEF7DA-8DC0-402A-B8F2-61945A0D31C5}" type="presParOf" srcId="{F1971896-13A2-4FEA-BC57-559231148DCA}" destId="{44EA4CFF-C82C-462D-9006-ECDD4D99BF87}" srcOrd="0" destOrd="0" presId="urn:microsoft.com/office/officeart/2005/8/layout/pyramid1"/>
    <dgm:cxn modelId="{A07D81C0-8D73-46FC-8B10-A1A4A163364E}" type="presParOf" srcId="{44EA4CFF-C82C-462D-9006-ECDD4D99BF87}" destId="{3820534C-A162-44ED-BB7E-8DED6328930D}" srcOrd="0" destOrd="0" presId="urn:microsoft.com/office/officeart/2005/8/layout/pyramid1"/>
    <dgm:cxn modelId="{C3ED0500-70F7-4C58-B3F5-4A0F28736D47}" type="presParOf" srcId="{44EA4CFF-C82C-462D-9006-ECDD4D99BF87}" destId="{BD1940FF-0763-4423-BE31-8C2240E23465}" srcOrd="1" destOrd="0" presId="urn:microsoft.com/office/officeart/2005/8/layout/pyramid1"/>
    <dgm:cxn modelId="{1C5D1E2B-EEDD-4BDD-B9FD-2C0C4ACD3140}" type="presParOf" srcId="{F1971896-13A2-4FEA-BC57-559231148DCA}" destId="{92C3E6C4-9448-497A-A0FD-B467CE73BFC9}" srcOrd="1" destOrd="0" presId="urn:microsoft.com/office/officeart/2005/8/layout/pyramid1"/>
    <dgm:cxn modelId="{0864093B-2306-4360-8A88-229338D65A4D}" type="presParOf" srcId="{92C3E6C4-9448-497A-A0FD-B467CE73BFC9}" destId="{A538177D-F27B-4384-BE2A-AD8DC53B1974}" srcOrd="0" destOrd="0" presId="urn:microsoft.com/office/officeart/2005/8/layout/pyramid1"/>
    <dgm:cxn modelId="{AEA1F566-4955-4F4E-992A-ABFDF6C78071}" type="presParOf" srcId="{92C3E6C4-9448-497A-A0FD-B467CE73BFC9}" destId="{E4379F2D-07D0-43AE-9DE3-40111A45796F}" srcOrd="1" destOrd="0" presId="urn:microsoft.com/office/officeart/2005/8/layout/pyramid1"/>
    <dgm:cxn modelId="{310E5B69-1D98-4CF8-856E-8C1BFD64CB52}" type="presParOf" srcId="{F1971896-13A2-4FEA-BC57-559231148DCA}" destId="{876CA73D-CD9C-4438-AD9B-A9B90F0F5F75}" srcOrd="2" destOrd="0" presId="urn:microsoft.com/office/officeart/2005/8/layout/pyramid1"/>
    <dgm:cxn modelId="{CA467A89-B66D-4795-A5F1-AE057695CB35}" type="presParOf" srcId="{876CA73D-CD9C-4438-AD9B-A9B90F0F5F75}" destId="{75D88346-B174-4780-9729-EA6B8D41994A}" srcOrd="0" destOrd="0" presId="urn:microsoft.com/office/officeart/2005/8/layout/pyramid1"/>
    <dgm:cxn modelId="{534B74C1-E54A-4E6E-83FF-21B5E531A3DA}" type="presParOf" srcId="{876CA73D-CD9C-4438-AD9B-A9B90F0F5F75}" destId="{69FBABCA-7848-42EF-ADEC-98B3CE4791F8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995D38-9C02-4A39-AC51-92135354B29B}">
      <dsp:nvSpPr>
        <dsp:cNvPr id="0" name=""/>
        <dsp:cNvSpPr/>
      </dsp:nvSpPr>
      <dsp:spPr>
        <a:xfrm>
          <a:off x="441049" y="1494166"/>
          <a:ext cx="4482498" cy="44824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B9D451-EC3E-4713-80F3-8ADAC9AA3274}">
      <dsp:nvSpPr>
        <dsp:cNvPr id="0" name=""/>
        <dsp:cNvSpPr/>
      </dsp:nvSpPr>
      <dsp:spPr>
        <a:xfrm>
          <a:off x="1337548" y="2390665"/>
          <a:ext cx="2689498" cy="26894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5911672-325B-4230-A3DD-FACC8BC271A5}">
      <dsp:nvSpPr>
        <dsp:cNvPr id="0" name=""/>
        <dsp:cNvSpPr/>
      </dsp:nvSpPr>
      <dsp:spPr>
        <a:xfrm>
          <a:off x="2234048" y="3287165"/>
          <a:ext cx="896499" cy="89649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493B42E-81DF-4814-BBF6-E9351C8FDF1B}">
      <dsp:nvSpPr>
        <dsp:cNvPr id="0" name=""/>
        <dsp:cNvSpPr/>
      </dsp:nvSpPr>
      <dsp:spPr>
        <a:xfrm>
          <a:off x="5670629" y="0"/>
          <a:ext cx="2241249" cy="1307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Verdana" pitchFamily="34" charset="0"/>
              <a:ea typeface="Verdana" pitchFamily="34" charset="0"/>
              <a:cs typeface="Verdana" pitchFamily="34" charset="0"/>
            </a:rPr>
            <a:t>The Organisation</a:t>
          </a:r>
          <a:endParaRPr lang="en-GB" sz="2000" b="1" kern="1200" dirty="0"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5670629" y="0"/>
        <a:ext cx="2241249" cy="1307395"/>
      </dsp:txXfrm>
    </dsp:sp>
    <dsp:sp modelId="{77E55804-D259-4143-A309-175E5D2B0C82}">
      <dsp:nvSpPr>
        <dsp:cNvPr id="0" name=""/>
        <dsp:cNvSpPr/>
      </dsp:nvSpPr>
      <dsp:spPr>
        <a:xfrm>
          <a:off x="5110317" y="653697"/>
          <a:ext cx="5603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DD48215-F754-44AA-9A82-DA6352AB9C04}">
      <dsp:nvSpPr>
        <dsp:cNvPr id="0" name=""/>
        <dsp:cNvSpPr/>
      </dsp:nvSpPr>
      <dsp:spPr>
        <a:xfrm rot="5400000">
          <a:off x="2354702" y="982040"/>
          <a:ext cx="3080970" cy="2425778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10A0F99-5107-4E95-9129-F2C2AEE3418A}">
      <dsp:nvSpPr>
        <dsp:cNvPr id="0" name=""/>
        <dsp:cNvSpPr/>
      </dsp:nvSpPr>
      <dsp:spPr>
        <a:xfrm>
          <a:off x="5670629" y="1307395"/>
          <a:ext cx="2241249" cy="1307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Verdana" pitchFamily="34" charset="0"/>
              <a:ea typeface="Verdana" pitchFamily="34" charset="0"/>
              <a:cs typeface="Verdana" pitchFamily="34" charset="0"/>
            </a:rPr>
            <a:t>Micro Environment</a:t>
          </a:r>
          <a:endParaRPr lang="en-GB" sz="2000" b="1" kern="1200" dirty="0"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5670629" y="1307395"/>
        <a:ext cx="2241249" cy="1307395"/>
      </dsp:txXfrm>
    </dsp:sp>
    <dsp:sp modelId="{BDB77BB3-0D6D-4C4D-A387-22EA7FADCB5A}">
      <dsp:nvSpPr>
        <dsp:cNvPr id="0" name=""/>
        <dsp:cNvSpPr/>
      </dsp:nvSpPr>
      <dsp:spPr>
        <a:xfrm>
          <a:off x="5110317" y="1961092"/>
          <a:ext cx="5603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A428E91-5ACC-49E8-AD5E-52A4B5A06F86}">
      <dsp:nvSpPr>
        <dsp:cNvPr id="0" name=""/>
        <dsp:cNvSpPr/>
      </dsp:nvSpPr>
      <dsp:spPr>
        <a:xfrm rot="5400000">
          <a:off x="3016019" y="2269040"/>
          <a:ext cx="2400825" cy="1783287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818BD50-1338-4293-ACCC-D8626E195212}">
      <dsp:nvSpPr>
        <dsp:cNvPr id="0" name=""/>
        <dsp:cNvSpPr/>
      </dsp:nvSpPr>
      <dsp:spPr>
        <a:xfrm>
          <a:off x="5670629" y="2614790"/>
          <a:ext cx="2241249" cy="1307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Verdana" pitchFamily="34" charset="0"/>
              <a:ea typeface="Verdana" pitchFamily="34" charset="0"/>
              <a:cs typeface="Verdana" pitchFamily="34" charset="0"/>
            </a:rPr>
            <a:t>Macro Environment</a:t>
          </a:r>
          <a:endParaRPr lang="en-GB" sz="2000" b="1" kern="1200" dirty="0"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5670629" y="2614790"/>
        <a:ext cx="2241249" cy="1307395"/>
      </dsp:txXfrm>
    </dsp:sp>
    <dsp:sp modelId="{10D378E4-50C4-4A24-B9CA-DD488A5AA344}">
      <dsp:nvSpPr>
        <dsp:cNvPr id="0" name=""/>
        <dsp:cNvSpPr/>
      </dsp:nvSpPr>
      <dsp:spPr>
        <a:xfrm>
          <a:off x="5110317" y="3268488"/>
          <a:ext cx="5603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A9BD80C-D4CD-472A-A98B-13EEB9EFDC4B}">
      <dsp:nvSpPr>
        <dsp:cNvPr id="0" name=""/>
        <dsp:cNvSpPr/>
      </dsp:nvSpPr>
      <dsp:spPr>
        <a:xfrm rot="5400000">
          <a:off x="3678159" y="3554994"/>
          <a:ext cx="1715302" cy="1140795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2D88D-76F1-4C37-8AA7-27E60A8B19D8}">
      <dsp:nvSpPr>
        <dsp:cNvPr id="0" name=""/>
        <dsp:cNvSpPr/>
      </dsp:nvSpPr>
      <dsp:spPr>
        <a:xfrm>
          <a:off x="742995" y="972227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42F06F-F062-4431-8CAD-97C7EAC698DB}">
      <dsp:nvSpPr>
        <dsp:cNvPr id="0" name=""/>
        <dsp:cNvSpPr/>
      </dsp:nvSpPr>
      <dsp:spPr>
        <a:xfrm>
          <a:off x="976996" y="1206227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4FF08-A519-48AF-B0CE-D06DD576B4EC}">
      <dsp:nvSpPr>
        <dsp:cNvPr id="0" name=""/>
        <dsp:cNvSpPr/>
      </dsp:nvSpPr>
      <dsp:spPr>
        <a:xfrm>
          <a:off x="391995" y="241222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Competence</a:t>
          </a:r>
          <a:endParaRPr lang="en-US" sz="2500" kern="1200"/>
        </a:p>
      </dsp:txBody>
      <dsp:txXfrm>
        <a:off x="391995" y="2412228"/>
        <a:ext cx="1800000" cy="720000"/>
      </dsp:txXfrm>
    </dsp:sp>
    <dsp:sp modelId="{3D617E5F-BE39-4ACC-8FF9-13E5112F81BA}">
      <dsp:nvSpPr>
        <dsp:cNvPr id="0" name=""/>
        <dsp:cNvSpPr/>
      </dsp:nvSpPr>
      <dsp:spPr>
        <a:xfrm>
          <a:off x="2857996" y="972227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D72915-B753-41D3-9531-A2C7FEF55CB2}">
      <dsp:nvSpPr>
        <dsp:cNvPr id="0" name=""/>
        <dsp:cNvSpPr/>
      </dsp:nvSpPr>
      <dsp:spPr>
        <a:xfrm>
          <a:off x="3091996" y="1206227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B33F7-FF7C-4144-8FC1-CE38B830177C}">
      <dsp:nvSpPr>
        <dsp:cNvPr id="0" name=""/>
        <dsp:cNvSpPr/>
      </dsp:nvSpPr>
      <dsp:spPr>
        <a:xfrm>
          <a:off x="2506996" y="241222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Assets</a:t>
          </a:r>
          <a:endParaRPr lang="en-US" sz="2500" kern="1200"/>
        </a:p>
      </dsp:txBody>
      <dsp:txXfrm>
        <a:off x="2506996" y="2412228"/>
        <a:ext cx="1800000" cy="720000"/>
      </dsp:txXfrm>
    </dsp:sp>
    <dsp:sp modelId="{0E379308-EB5E-4B42-ADF2-92201C5ED6E1}">
      <dsp:nvSpPr>
        <dsp:cNvPr id="0" name=""/>
        <dsp:cNvSpPr/>
      </dsp:nvSpPr>
      <dsp:spPr>
        <a:xfrm>
          <a:off x="4972995" y="972227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0376AF-86D5-4B62-8AF5-C623A9ED3B9A}">
      <dsp:nvSpPr>
        <dsp:cNvPr id="0" name=""/>
        <dsp:cNvSpPr/>
      </dsp:nvSpPr>
      <dsp:spPr>
        <a:xfrm>
          <a:off x="5206995" y="1206227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1F780A-F7CD-4BD1-9E65-EB8D5FFD5C98}">
      <dsp:nvSpPr>
        <dsp:cNvPr id="0" name=""/>
        <dsp:cNvSpPr/>
      </dsp:nvSpPr>
      <dsp:spPr>
        <a:xfrm>
          <a:off x="4621995" y="241222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Resources</a:t>
          </a:r>
          <a:endParaRPr lang="en-US" sz="2500" kern="1200"/>
        </a:p>
      </dsp:txBody>
      <dsp:txXfrm>
        <a:off x="4621995" y="2412228"/>
        <a:ext cx="1800000" cy="720000"/>
      </dsp:txXfrm>
    </dsp:sp>
    <dsp:sp modelId="{46DE0BE7-F460-48E9-AC5A-1AF5FB2B110E}">
      <dsp:nvSpPr>
        <dsp:cNvPr id="0" name=""/>
        <dsp:cNvSpPr/>
      </dsp:nvSpPr>
      <dsp:spPr>
        <a:xfrm>
          <a:off x="7087996" y="972227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C5A92-199C-4794-B06C-E6ECAE6FCB60}">
      <dsp:nvSpPr>
        <dsp:cNvPr id="0" name=""/>
        <dsp:cNvSpPr/>
      </dsp:nvSpPr>
      <dsp:spPr>
        <a:xfrm>
          <a:off x="7321996" y="1206227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E1BB3-3F1F-48B8-A5C8-1FF90EBC2758}">
      <dsp:nvSpPr>
        <dsp:cNvPr id="0" name=""/>
        <dsp:cNvSpPr/>
      </dsp:nvSpPr>
      <dsp:spPr>
        <a:xfrm>
          <a:off x="6736996" y="241222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Strategic capabilities</a:t>
          </a:r>
          <a:endParaRPr lang="en-US" sz="2500" kern="1200"/>
        </a:p>
      </dsp:txBody>
      <dsp:txXfrm>
        <a:off x="6736996" y="2412228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76CF9-2FBD-4EF2-AC31-25E22F472F4B}">
      <dsp:nvSpPr>
        <dsp:cNvPr id="0" name=""/>
        <dsp:cNvSpPr/>
      </dsp:nvSpPr>
      <dsp:spPr>
        <a:xfrm>
          <a:off x="3669401" y="2305559"/>
          <a:ext cx="1770208" cy="17702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Micro</a:t>
          </a:r>
          <a:r>
            <a:rPr lang="en-GB" sz="1300" b="1" kern="1200" dirty="0"/>
            <a:t> </a:t>
          </a:r>
          <a:r>
            <a:rPr lang="en-GB" sz="13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sp:txBody>
      <dsp:txXfrm>
        <a:off x="3928642" y="2564800"/>
        <a:ext cx="1251726" cy="1251726"/>
      </dsp:txXfrm>
    </dsp:sp>
    <dsp:sp modelId="{FD5B2B2F-34AE-472A-844A-78D62F4422DF}">
      <dsp:nvSpPr>
        <dsp:cNvPr id="0" name=""/>
        <dsp:cNvSpPr/>
      </dsp:nvSpPr>
      <dsp:spPr>
        <a:xfrm rot="16200000">
          <a:off x="4288442" y="2022006"/>
          <a:ext cx="532126" cy="34980"/>
        </a:xfrm>
        <a:custGeom>
          <a:avLst/>
          <a:gdLst/>
          <a:ahLst/>
          <a:cxnLst/>
          <a:rect l="0" t="0" r="0" b="0"/>
          <a:pathLst>
            <a:path>
              <a:moveTo>
                <a:pt x="0" y="17490"/>
              </a:moveTo>
              <a:lnTo>
                <a:pt x="532126" y="1749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4541202" y="2026193"/>
        <a:ext cx="26606" cy="26606"/>
      </dsp:txXfrm>
    </dsp:sp>
    <dsp:sp modelId="{99F26509-91EE-485E-AA82-6A9BD505704D}">
      <dsp:nvSpPr>
        <dsp:cNvPr id="0" name=""/>
        <dsp:cNvSpPr/>
      </dsp:nvSpPr>
      <dsp:spPr>
        <a:xfrm>
          <a:off x="3669401" y="3224"/>
          <a:ext cx="1770208" cy="17702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Competitors</a:t>
          </a:r>
        </a:p>
      </dsp:txBody>
      <dsp:txXfrm>
        <a:off x="3928642" y="262465"/>
        <a:ext cx="1251726" cy="1251726"/>
      </dsp:txXfrm>
    </dsp:sp>
    <dsp:sp modelId="{AF8AD7AA-687F-409A-B80A-E12C87790EA6}">
      <dsp:nvSpPr>
        <dsp:cNvPr id="0" name=""/>
        <dsp:cNvSpPr/>
      </dsp:nvSpPr>
      <dsp:spPr>
        <a:xfrm rot="19800000">
          <a:off x="5285382" y="2597590"/>
          <a:ext cx="532126" cy="34980"/>
        </a:xfrm>
        <a:custGeom>
          <a:avLst/>
          <a:gdLst/>
          <a:ahLst/>
          <a:cxnLst/>
          <a:rect l="0" t="0" r="0" b="0"/>
          <a:pathLst>
            <a:path>
              <a:moveTo>
                <a:pt x="0" y="17490"/>
              </a:moveTo>
              <a:lnTo>
                <a:pt x="532126" y="1749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5538143" y="2601777"/>
        <a:ext cx="26606" cy="26606"/>
      </dsp:txXfrm>
    </dsp:sp>
    <dsp:sp modelId="{A98AAF2D-46E0-4AF7-874C-7EE2F529ED18}">
      <dsp:nvSpPr>
        <dsp:cNvPr id="0" name=""/>
        <dsp:cNvSpPr/>
      </dsp:nvSpPr>
      <dsp:spPr>
        <a:xfrm>
          <a:off x="5663282" y="1154392"/>
          <a:ext cx="1770208" cy="17702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Suppliers</a:t>
          </a:r>
        </a:p>
      </dsp:txBody>
      <dsp:txXfrm>
        <a:off x="5922523" y="1413633"/>
        <a:ext cx="1251726" cy="1251726"/>
      </dsp:txXfrm>
    </dsp:sp>
    <dsp:sp modelId="{EF16C7B8-EED2-47E0-B237-7881FB67D81E}">
      <dsp:nvSpPr>
        <dsp:cNvPr id="0" name=""/>
        <dsp:cNvSpPr/>
      </dsp:nvSpPr>
      <dsp:spPr>
        <a:xfrm rot="1800000">
          <a:off x="5285382" y="3748757"/>
          <a:ext cx="532126" cy="34980"/>
        </a:xfrm>
        <a:custGeom>
          <a:avLst/>
          <a:gdLst/>
          <a:ahLst/>
          <a:cxnLst/>
          <a:rect l="0" t="0" r="0" b="0"/>
          <a:pathLst>
            <a:path>
              <a:moveTo>
                <a:pt x="0" y="17490"/>
              </a:moveTo>
              <a:lnTo>
                <a:pt x="532126" y="1749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5538143" y="3752944"/>
        <a:ext cx="26606" cy="26606"/>
      </dsp:txXfrm>
    </dsp:sp>
    <dsp:sp modelId="{FB566C65-D17B-485A-9528-1D135D35CFFF}">
      <dsp:nvSpPr>
        <dsp:cNvPr id="0" name=""/>
        <dsp:cNvSpPr/>
      </dsp:nvSpPr>
      <dsp:spPr>
        <a:xfrm>
          <a:off x="5663282" y="3456727"/>
          <a:ext cx="1770208" cy="17702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Distributors</a:t>
          </a:r>
        </a:p>
      </dsp:txBody>
      <dsp:txXfrm>
        <a:off x="5922523" y="3715968"/>
        <a:ext cx="1251726" cy="1251726"/>
      </dsp:txXfrm>
    </dsp:sp>
    <dsp:sp modelId="{5C52BFA9-9183-4713-9390-A13BE5139944}">
      <dsp:nvSpPr>
        <dsp:cNvPr id="0" name=""/>
        <dsp:cNvSpPr/>
      </dsp:nvSpPr>
      <dsp:spPr>
        <a:xfrm rot="5400000">
          <a:off x="4288442" y="4324341"/>
          <a:ext cx="532126" cy="34980"/>
        </a:xfrm>
        <a:custGeom>
          <a:avLst/>
          <a:gdLst/>
          <a:ahLst/>
          <a:cxnLst/>
          <a:rect l="0" t="0" r="0" b="0"/>
          <a:pathLst>
            <a:path>
              <a:moveTo>
                <a:pt x="0" y="17490"/>
              </a:moveTo>
              <a:lnTo>
                <a:pt x="532126" y="1749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4541202" y="4328528"/>
        <a:ext cx="26606" cy="26606"/>
      </dsp:txXfrm>
    </dsp:sp>
    <dsp:sp modelId="{09EDF6D0-FE1A-490D-8B47-F81F797FC73C}">
      <dsp:nvSpPr>
        <dsp:cNvPr id="0" name=""/>
        <dsp:cNvSpPr/>
      </dsp:nvSpPr>
      <dsp:spPr>
        <a:xfrm>
          <a:off x="3669401" y="4607894"/>
          <a:ext cx="1770208" cy="17702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Retailers</a:t>
          </a:r>
        </a:p>
      </dsp:txBody>
      <dsp:txXfrm>
        <a:off x="3928642" y="4867135"/>
        <a:ext cx="1251726" cy="1251726"/>
      </dsp:txXfrm>
    </dsp:sp>
    <dsp:sp modelId="{EBDA335F-D608-4941-9A58-21594FEB4521}">
      <dsp:nvSpPr>
        <dsp:cNvPr id="0" name=""/>
        <dsp:cNvSpPr/>
      </dsp:nvSpPr>
      <dsp:spPr>
        <a:xfrm rot="9000000">
          <a:off x="3291502" y="3748757"/>
          <a:ext cx="532126" cy="34980"/>
        </a:xfrm>
        <a:custGeom>
          <a:avLst/>
          <a:gdLst/>
          <a:ahLst/>
          <a:cxnLst/>
          <a:rect l="0" t="0" r="0" b="0"/>
          <a:pathLst>
            <a:path>
              <a:moveTo>
                <a:pt x="0" y="17490"/>
              </a:moveTo>
              <a:lnTo>
                <a:pt x="532126" y="1749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 rot="10800000">
        <a:off x="3544262" y="3752944"/>
        <a:ext cx="26606" cy="26606"/>
      </dsp:txXfrm>
    </dsp:sp>
    <dsp:sp modelId="{CDF11A35-8D6D-4A85-82B0-8F4B2BC1B46B}">
      <dsp:nvSpPr>
        <dsp:cNvPr id="0" name=""/>
        <dsp:cNvSpPr/>
      </dsp:nvSpPr>
      <dsp:spPr>
        <a:xfrm>
          <a:off x="1675521" y="3456727"/>
          <a:ext cx="1770208" cy="17702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Stakeholders</a:t>
          </a:r>
        </a:p>
      </dsp:txBody>
      <dsp:txXfrm>
        <a:off x="1934762" y="3715968"/>
        <a:ext cx="1251726" cy="1251726"/>
      </dsp:txXfrm>
    </dsp:sp>
    <dsp:sp modelId="{F29EB558-A140-415F-8727-D9CFC7846239}">
      <dsp:nvSpPr>
        <dsp:cNvPr id="0" name=""/>
        <dsp:cNvSpPr/>
      </dsp:nvSpPr>
      <dsp:spPr>
        <a:xfrm rot="12600000">
          <a:off x="3291502" y="2597590"/>
          <a:ext cx="532126" cy="34980"/>
        </a:xfrm>
        <a:custGeom>
          <a:avLst/>
          <a:gdLst/>
          <a:ahLst/>
          <a:cxnLst/>
          <a:rect l="0" t="0" r="0" b="0"/>
          <a:pathLst>
            <a:path>
              <a:moveTo>
                <a:pt x="0" y="17490"/>
              </a:moveTo>
              <a:lnTo>
                <a:pt x="532126" y="1749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 rot="10800000">
        <a:off x="3544262" y="2601777"/>
        <a:ext cx="26606" cy="26606"/>
      </dsp:txXfrm>
    </dsp:sp>
    <dsp:sp modelId="{33FCC790-9EF4-4641-B78D-A209A463953D}">
      <dsp:nvSpPr>
        <dsp:cNvPr id="0" name=""/>
        <dsp:cNvSpPr/>
      </dsp:nvSpPr>
      <dsp:spPr>
        <a:xfrm>
          <a:off x="1675521" y="1154392"/>
          <a:ext cx="1770208" cy="17702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Customers</a:t>
          </a:r>
        </a:p>
      </dsp:txBody>
      <dsp:txXfrm>
        <a:off x="1934762" y="1413633"/>
        <a:ext cx="1251726" cy="12517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20534C-A162-44ED-BB7E-8DED6328930D}">
      <dsp:nvSpPr>
        <dsp:cNvPr id="0" name=""/>
        <dsp:cNvSpPr/>
      </dsp:nvSpPr>
      <dsp:spPr>
        <a:xfrm>
          <a:off x="2407244" y="0"/>
          <a:ext cx="2407244" cy="1798228"/>
        </a:xfrm>
        <a:prstGeom prst="trapezoid">
          <a:avLst>
            <a:gd name="adj" fmla="val 66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0" kern="1200" dirty="0"/>
        </a:p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CEO</a:t>
          </a:r>
        </a:p>
      </dsp:txBody>
      <dsp:txXfrm>
        <a:off x="2407244" y="0"/>
        <a:ext cx="2407244" cy="1798228"/>
      </dsp:txXfrm>
    </dsp:sp>
    <dsp:sp modelId="{A538177D-F27B-4384-BE2A-AD8DC53B1974}">
      <dsp:nvSpPr>
        <dsp:cNvPr id="0" name=""/>
        <dsp:cNvSpPr/>
      </dsp:nvSpPr>
      <dsp:spPr>
        <a:xfrm>
          <a:off x="1203622" y="1798228"/>
          <a:ext cx="4814488" cy="1798228"/>
        </a:xfrm>
        <a:prstGeom prst="trapezoid">
          <a:avLst>
            <a:gd name="adj" fmla="val 66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£1 billion</a:t>
          </a:r>
        </a:p>
      </dsp:txBody>
      <dsp:txXfrm>
        <a:off x="2046157" y="1798228"/>
        <a:ext cx="3129417" cy="1798228"/>
      </dsp:txXfrm>
    </dsp:sp>
    <dsp:sp modelId="{75D88346-B174-4780-9729-EA6B8D41994A}">
      <dsp:nvSpPr>
        <dsp:cNvPr id="0" name=""/>
        <dsp:cNvSpPr/>
      </dsp:nvSpPr>
      <dsp:spPr>
        <a:xfrm>
          <a:off x="0" y="3596456"/>
          <a:ext cx="7221733" cy="1798228"/>
        </a:xfrm>
        <a:prstGeom prst="trapezoid">
          <a:avLst>
            <a:gd name="adj" fmla="val 66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10,000 people</a:t>
          </a:r>
        </a:p>
      </dsp:txBody>
      <dsp:txXfrm>
        <a:off x="1263803" y="3596456"/>
        <a:ext cx="4694126" cy="1798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ECF552-2F94-4EFA-AF2B-ABF8CF430FE4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371E3C-9EA4-4579-8CBF-9C45DB535E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440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473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32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226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00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8467" y="-16933"/>
            <a:ext cx="8754534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0379" y="4445000"/>
            <a:ext cx="8464695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2864" y="0"/>
            <a:ext cx="5811235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170768" y="213023"/>
            <a:ext cx="8480534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451416" y="668338"/>
            <a:ext cx="7533524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554462" y="3446830"/>
            <a:ext cx="751206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3669071" y="4714242"/>
            <a:ext cx="4607740" cy="942356"/>
          </a:xfrm>
        </p:spPr>
        <p:txBody>
          <a:bodyPr/>
          <a:lstStyle>
            <a:lvl1pPr algn="ctr">
              <a:defRPr sz="42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2134" y="4954635"/>
            <a:ext cx="2987069" cy="918361"/>
          </a:xfrm>
        </p:spPr>
        <p:txBody>
          <a:bodyPr vert="horz" lIns="91440" tIns="45720" rIns="91440" bIns="45720" rtlCol="0" anchor="ctr"/>
          <a:lstStyle>
            <a:lvl1pPr algn="r">
              <a:defRPr lang="en-US" sz="42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7401518" y="3819948"/>
            <a:ext cx="680390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3121951" y="5057183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1559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1" y="2063396"/>
            <a:ext cx="7796030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478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3742267"/>
            <a:ext cx="7796030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3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766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0" y="2063396"/>
            <a:ext cx="3816536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495478" y="2063396"/>
            <a:ext cx="381490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298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6030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569" y="2063396"/>
            <a:ext cx="3591317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514352" y="2861733"/>
            <a:ext cx="3816534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5340" y="2063396"/>
            <a:ext cx="359667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495477" y="2861733"/>
            <a:ext cx="3816535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6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961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20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232" y="685800"/>
            <a:ext cx="3095145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784600" y="685801"/>
            <a:ext cx="4525781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232" y="2709053"/>
            <a:ext cx="3095146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92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440817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7740" y="1"/>
            <a:ext cx="3162641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2709053"/>
            <a:ext cx="440817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29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106333"/>
            <a:ext cx="7796031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351" y="685800"/>
            <a:ext cx="7794385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702923"/>
            <a:ext cx="7796046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47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77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106333"/>
            <a:ext cx="7796047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801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99" y="685800"/>
            <a:ext cx="7143765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62698" y="3610032"/>
            <a:ext cx="6500967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106334"/>
            <a:ext cx="779766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04280" y="88785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97147" y="290648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8852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1723855"/>
            <a:ext cx="7796030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247468"/>
            <a:ext cx="7796030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009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4352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4352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5967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175966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7785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27785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531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8880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4335" y="2063396"/>
            <a:ext cx="2482596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8880" y="4389288"/>
            <a:ext cx="2482596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805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176999" y="2063396"/>
            <a:ext cx="2482596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176998" y="4389286"/>
            <a:ext cx="2483655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670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26614" y="2063394"/>
            <a:ext cx="2482596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26614" y="4389284"/>
            <a:ext cx="2482596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785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2063396"/>
            <a:ext cx="7796030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660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1896" y="685801"/>
            <a:ext cx="1698485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685801"/>
            <a:ext cx="5928323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738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9770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538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1245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920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0173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409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2106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8407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596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6870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13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19048" y="1"/>
            <a:ext cx="9004013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2063396"/>
            <a:ext cx="7797662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73562" y="5757334"/>
            <a:ext cx="283845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5757334"/>
            <a:ext cx="412478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715341" y="5757334"/>
            <a:ext cx="68039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901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E90A3-30D7-4D51-BCC6-B738EA7918A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5412FB-808A-4AB6-AD13-91ADF9AA1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864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yz6o31J-eUk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LiEz_8lX3NQ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hyperlink" Target="https://youtu.be/rTVkUHrprk8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youtu.be/rTVkUHrprk8?t=41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rTVkUHrprk8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2.deloitte.com/ie/en/pages/consulting/articles/strategic-capabilities.html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 rot="21420000">
            <a:off x="3719304" y="390182"/>
            <a:ext cx="4262485" cy="3284924"/>
          </a:xfrm>
        </p:spPr>
        <p:txBody>
          <a:bodyPr>
            <a:normAutofit/>
          </a:bodyPr>
          <a:lstStyle/>
          <a:p>
            <a:r>
              <a:rPr lang="en-GB" dirty="0"/>
              <a:t>Strategic Analysis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 rot="21420000">
            <a:off x="3799286" y="3674838"/>
            <a:ext cx="4260885" cy="621792"/>
          </a:xfrm>
        </p:spPr>
        <p:txBody>
          <a:bodyPr>
            <a:normAutofit/>
          </a:bodyPr>
          <a:lstStyle/>
          <a:p>
            <a:r>
              <a:rPr lang="en-GB" dirty="0"/>
              <a:t>Mike Durke</a:t>
            </a:r>
          </a:p>
        </p:txBody>
      </p:sp>
      <p:pic>
        <p:nvPicPr>
          <p:cNvPr id="8" name="Picture 7" descr="Magnifying glass showing decling performance">
            <a:extLst>
              <a:ext uri="{FF2B5EF4-FFF2-40B4-BE49-F238E27FC236}">
                <a16:creationId xmlns:a16="http://schemas.microsoft.com/office/drawing/2014/main" id="{6169704E-015B-490A-B65E-52C2F13FEA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50" r="39613" b="-2"/>
          <a:stretch/>
        </p:blipFill>
        <p:spPr>
          <a:xfrm rot="21420000">
            <a:off x="-88939" y="237518"/>
            <a:ext cx="3474957" cy="4518254"/>
          </a:xfrm>
          <a:custGeom>
            <a:avLst/>
            <a:gdLst/>
            <a:ahLst/>
            <a:cxnLst/>
            <a:rect l="l" t="t" r="r" b="b"/>
            <a:pathLst>
              <a:path w="4633277" h="4410442">
                <a:moveTo>
                  <a:pt x="4633277" y="0"/>
                </a:moveTo>
                <a:lnTo>
                  <a:pt x="4633277" y="4410442"/>
                </a:lnTo>
                <a:lnTo>
                  <a:pt x="0" y="4410442"/>
                </a:lnTo>
                <a:lnTo>
                  <a:pt x="231142" y="0"/>
                </a:lnTo>
                <a:close/>
              </a:path>
            </a:pathLst>
          </a:custGeom>
        </p:spPr>
      </p:pic>
      <p:sp>
        <p:nvSpPr>
          <p:cNvPr id="12" name="Freeform 25">
            <a:extLst>
              <a:ext uri="{FF2B5EF4-FFF2-40B4-BE49-F238E27FC236}">
                <a16:creationId xmlns:a16="http://schemas.microsoft.com/office/drawing/2014/main" id="{07280DB5-560C-4CF6-A5D0-61550AAA6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539684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/>
              <a:t>Strategic Analysis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75865" y="1175915"/>
            <a:ext cx="6389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Current position of the organisation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946753" y="2754905"/>
            <a:ext cx="3607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Situational Analysis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99592" y="4532032"/>
            <a:ext cx="3147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Internal Analysis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266852" y="4532032"/>
            <a:ext cx="31742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External Analysis</a:t>
            </a:r>
          </a:p>
        </p:txBody>
      </p:sp>
      <p:cxnSp>
        <p:nvCxnSpPr>
          <p:cNvPr id="17" name="Straight Arrow Connector 16"/>
          <p:cNvCxnSpPr>
            <a:stCxn id="12" idx="2"/>
            <a:endCxn id="14" idx="0"/>
          </p:cNvCxnSpPr>
          <p:nvPr/>
        </p:nvCxnSpPr>
        <p:spPr>
          <a:xfrm flipH="1">
            <a:off x="4750292" y="1637580"/>
            <a:ext cx="20519" cy="1117325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14" idx="2"/>
            <a:endCxn id="15" idx="0"/>
          </p:cNvCxnSpPr>
          <p:nvPr/>
        </p:nvCxnSpPr>
        <p:spPr>
          <a:xfrm flipH="1">
            <a:off x="2473100" y="3216570"/>
            <a:ext cx="2277192" cy="1315462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4" idx="2"/>
            <a:endCxn id="16" idx="0"/>
          </p:cNvCxnSpPr>
          <p:nvPr/>
        </p:nvCxnSpPr>
        <p:spPr>
          <a:xfrm>
            <a:off x="4750292" y="3216570"/>
            <a:ext cx="2103694" cy="1315462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1180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7797662" cy="1151965"/>
          </a:xfrm>
        </p:spPr>
        <p:txBody>
          <a:bodyPr/>
          <a:lstStyle/>
          <a:p>
            <a:r>
              <a:rPr lang="en-GB" dirty="0"/>
              <a:t>Strategic Analysis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77895725"/>
              </p:ext>
            </p:extLst>
          </p:nvPr>
        </p:nvGraphicFramePr>
        <p:xfrm>
          <a:off x="179512" y="188640"/>
          <a:ext cx="8352928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E55804-D259-4143-A309-175E5D2B0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77E55804-D259-4143-A309-175E5D2B0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77E55804-D259-4143-A309-175E5D2B0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DD48215-F754-44AA-9A82-DA6352AB9C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EDD48215-F754-44AA-9A82-DA6352AB9C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EDD48215-F754-44AA-9A82-DA6352AB9C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911672-325B-4230-A3DD-FACC8BC27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75911672-325B-4230-A3DD-FACC8BC27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75911672-325B-4230-A3DD-FACC8BC27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493B42E-81DF-4814-BBF6-E9351C8FDF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2493B42E-81DF-4814-BBF6-E9351C8FDF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2493B42E-81DF-4814-BBF6-E9351C8FDF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DB77BB3-0D6D-4C4D-A387-22EA7FADC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BDB77BB3-0D6D-4C4D-A387-22EA7FADC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BDB77BB3-0D6D-4C4D-A387-22EA7FADC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B9D451-EC3E-4713-80F3-8ADAC9AA32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52B9D451-EC3E-4713-80F3-8ADAC9AA32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52B9D451-EC3E-4713-80F3-8ADAC9AA32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A428E91-5ACC-49E8-AD5E-52A4B5A06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graphicEl>
                                              <a:dgm id="{0A428E91-5ACC-49E8-AD5E-52A4B5A06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0A428E91-5ACC-49E8-AD5E-52A4B5A06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0A0F99-5107-4E95-9129-F2C2AEE341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D10A0F99-5107-4E95-9129-F2C2AEE341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D10A0F99-5107-4E95-9129-F2C2AEE341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D378E4-50C4-4A24-B9CA-DD488A5AA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10D378E4-50C4-4A24-B9CA-DD488A5AA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10D378E4-50C4-4A24-B9CA-DD488A5AA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8995D38-9C02-4A39-AC51-92135354B2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98995D38-9C02-4A39-AC51-92135354B2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graphicEl>
                                              <a:dgm id="{98995D38-9C02-4A39-AC51-92135354B2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9BD80C-D4CD-472A-A98B-13EEB9EFD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graphicEl>
                                              <a:dgm id="{6A9BD80C-D4CD-472A-A98B-13EEB9EFD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graphicEl>
                                              <a:dgm id="{6A9BD80C-D4CD-472A-A98B-13EEB9EFD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18BD50-1338-4293-ACCC-D8626E1952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graphicEl>
                                              <a:dgm id="{0818BD50-1338-4293-ACCC-D8626E1952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graphicEl>
                                              <a:dgm id="{0818BD50-1338-4293-ACCC-D8626E1952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/>
              <a:t>Internal Analysis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5536" y="1165678"/>
            <a:ext cx="3634328" cy="30308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</a:p>
        </p:txBody>
      </p:sp>
      <p:sp>
        <p:nvSpPr>
          <p:cNvPr id="9" name="Right Brace 8"/>
          <p:cNvSpPr/>
          <p:nvPr/>
        </p:nvSpPr>
        <p:spPr>
          <a:xfrm>
            <a:off x="3889091" y="1657718"/>
            <a:ext cx="1152128" cy="2431835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004048" y="1758653"/>
            <a:ext cx="34984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Strengths and Weaknesses of the organisation</a:t>
            </a:r>
            <a:endParaRPr lang="en-GB" sz="28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13480" y="4610738"/>
            <a:ext cx="7553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Strengths Inform the Company’s Strategy!</a:t>
            </a:r>
          </a:p>
        </p:txBody>
      </p:sp>
    </p:spTree>
    <p:extLst>
      <p:ext uri="{BB962C8B-B14F-4D97-AF65-F5344CB8AC3E}">
        <p14:creationId xmlns:p14="http://schemas.microsoft.com/office/powerpoint/2010/main" val="367812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938F7-3872-4DD1-8FC4-0E57792D8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16632"/>
            <a:ext cx="7730057" cy="547950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Blockbuster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Starbucks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Costa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C6FBC4-6F16-45B9-A924-8B1D759FE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412776"/>
            <a:ext cx="3487068" cy="3487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911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64D4D-0AC0-E861-0B9D-C60AE9D8F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520" y="1423220"/>
            <a:ext cx="3714203" cy="2801940"/>
          </a:xfrm>
        </p:spPr>
        <p:txBody>
          <a:bodyPr/>
          <a:lstStyle/>
          <a:p>
            <a:r>
              <a:rPr lang="en-GB" dirty="0"/>
              <a:t>Surely, it is just coffee?!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Oh no it is not!</a:t>
            </a:r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E6B59810-BBB6-03A9-B124-3B3630F17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6191" y="3398021"/>
            <a:ext cx="3582014" cy="1232613"/>
          </a:xfrm>
          <a:prstGeom prst="rect">
            <a:avLst/>
          </a:prstGeom>
        </p:spPr>
      </p:pic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FB87E7C7-3BD1-65AA-8DB0-B6FC5E3A3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0258" y="1227650"/>
            <a:ext cx="1905000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037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12220-5E64-24D8-C2AA-E23846C08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480" y="132736"/>
            <a:ext cx="7797662" cy="1151965"/>
          </a:xfrm>
        </p:spPr>
        <p:txBody>
          <a:bodyPr/>
          <a:lstStyle/>
          <a:p>
            <a:r>
              <a:rPr lang="en-GB" dirty="0"/>
              <a:t>Starbucks</a:t>
            </a:r>
          </a:p>
        </p:txBody>
      </p:sp>
      <p:pic>
        <p:nvPicPr>
          <p:cNvPr id="3" name="Online Media 2" title="Starbucks: The First 50 Years">
            <a:hlinkClick r:id="" action="ppaction://media"/>
            <a:extLst>
              <a:ext uri="{FF2B5EF4-FFF2-40B4-BE49-F238E27FC236}">
                <a16:creationId xmlns:a16="http://schemas.microsoft.com/office/drawing/2014/main" id="{5D4F4DEA-AC58-93FE-9B77-D15D8CDB372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6971" y="1101655"/>
            <a:ext cx="7553606" cy="428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986AC-01E3-BE00-7F57-1A624BFEB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How Did STARBUCKS Get So Big?">
            <a:hlinkClick r:id="" action="ppaction://media"/>
            <a:extLst>
              <a:ext uri="{FF2B5EF4-FFF2-40B4-BE49-F238E27FC236}">
                <a16:creationId xmlns:a16="http://schemas.microsoft.com/office/drawing/2014/main" id="{CAF8F9B1-63FA-4301-924C-6E2FD4CFDBE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26398" y="928799"/>
            <a:ext cx="7369091" cy="4096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54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EF53E-DEB7-4666-8BEB-CD37F83EE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685801"/>
            <a:ext cx="7946081" cy="4759423"/>
          </a:xfrm>
        </p:spPr>
        <p:txBody>
          <a:bodyPr/>
          <a:lstStyle/>
          <a:p>
            <a:r>
              <a:rPr lang="en-GB" dirty="0">
                <a:latin typeface="Impact"/>
                <a:cs typeface="Arial"/>
              </a:rPr>
              <a:t>Who are we?</a:t>
            </a:r>
            <a:br>
              <a:rPr lang="en-GB" dirty="0"/>
            </a:br>
            <a:r>
              <a:rPr lang="en-GB" dirty="0">
                <a:latin typeface="Impact"/>
                <a:cs typeface="Arial"/>
              </a:rPr>
              <a:t>What business are we in?</a:t>
            </a:r>
            <a:br>
              <a:rPr lang="en-GB" dirty="0"/>
            </a:br>
            <a:r>
              <a:rPr lang="en-GB" dirty="0">
                <a:latin typeface="Impact"/>
                <a:cs typeface="Arial"/>
              </a:rPr>
              <a:t>What is our purpose?</a:t>
            </a:r>
            <a:br>
              <a:rPr lang="en-GB" dirty="0"/>
            </a:br>
            <a:r>
              <a:rPr lang="en-GB" dirty="0">
                <a:latin typeface="Impact"/>
                <a:cs typeface="Arial"/>
              </a:rPr>
              <a:t>Have we been successful?</a:t>
            </a:r>
            <a:br>
              <a:rPr lang="en-GB" dirty="0"/>
            </a:br>
            <a:r>
              <a:rPr lang="en-GB" dirty="0">
                <a:latin typeface="Impact"/>
                <a:cs typeface="Arial"/>
              </a:rPr>
              <a:t>Are we successful today?</a:t>
            </a:r>
            <a:br>
              <a:rPr lang="en-GB" dirty="0"/>
            </a:br>
            <a:r>
              <a:rPr lang="en-GB" dirty="0">
                <a:latin typeface="Impact"/>
                <a:cs typeface="Arial"/>
              </a:rPr>
              <a:t>Are we keeping pace, setting the trend or lagging behind?</a:t>
            </a:r>
          </a:p>
        </p:txBody>
      </p:sp>
    </p:spTree>
    <p:extLst>
      <p:ext uri="{BB962C8B-B14F-4D97-AF65-F5344CB8AC3E}">
        <p14:creationId xmlns:p14="http://schemas.microsoft.com/office/powerpoint/2010/main" val="1328440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C4DAAB9-1F6E-44A6-8EBD-11AA857B2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CF962ED-026B-4133-9518-38CFE3533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686" y="188640"/>
            <a:ext cx="8094627" cy="1151965"/>
          </a:xfrm>
        </p:spPr>
        <p:txBody>
          <a:bodyPr>
            <a:normAutofit/>
          </a:bodyPr>
          <a:lstStyle/>
          <a:p>
            <a:r>
              <a:rPr lang="en-GB" dirty="0"/>
              <a:t>Internal analysis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03A32BC0-BE56-4AC9-91F6-6A47CE19E93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008078522"/>
              </p:ext>
            </p:extLst>
          </p:nvPr>
        </p:nvGraphicFramePr>
        <p:xfrm>
          <a:off x="107503" y="908720"/>
          <a:ext cx="892899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E2E87F3-D5BC-466C-9778-5DDDA4C92102}"/>
              </a:ext>
            </a:extLst>
          </p:cNvPr>
          <p:cNvSpPr txBox="1"/>
          <p:nvPr/>
        </p:nvSpPr>
        <p:spPr>
          <a:xfrm>
            <a:off x="251520" y="4077235"/>
            <a:ext cx="22322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we good at?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 we compare?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9ECD2C-755F-481E-8AB5-879F948AAF65}"/>
              </a:ext>
            </a:extLst>
          </p:cNvPr>
          <p:cNvSpPr txBox="1"/>
          <p:nvPr/>
        </p:nvSpPr>
        <p:spPr>
          <a:xfrm>
            <a:off x="2328116" y="4077235"/>
            <a:ext cx="22322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Valuable or useful property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Are we utilising?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6575F0-F7DB-4A72-9C87-3594954E537B}"/>
              </a:ext>
            </a:extLst>
          </p:cNvPr>
          <p:cNvSpPr txBox="1"/>
          <p:nvPr/>
        </p:nvSpPr>
        <p:spPr>
          <a:xfrm>
            <a:off x="4517610" y="4077234"/>
            <a:ext cx="22322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Property, people and equipment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Initiative and adaptation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154A0E-A275-492A-87BF-F4CD36261756}"/>
              </a:ext>
            </a:extLst>
          </p:cNvPr>
          <p:cNvSpPr txBox="1"/>
          <p:nvPr/>
        </p:nvSpPr>
        <p:spPr>
          <a:xfrm>
            <a:off x="6660234" y="4149080"/>
            <a:ext cx="237626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Team capacity to meet strategic aims</a:t>
            </a:r>
          </a:p>
        </p:txBody>
      </p:sp>
    </p:spTree>
    <p:extLst>
      <p:ext uri="{BB962C8B-B14F-4D97-AF65-F5344CB8AC3E}">
        <p14:creationId xmlns:p14="http://schemas.microsoft.com/office/powerpoint/2010/main" val="736000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743D6-7A11-4E40-88C6-2EF0F550A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Capabilities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A1105-90C5-47BF-9DB9-ACDB0362E7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4351" y="1837766"/>
            <a:ext cx="4777729" cy="3536819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does “good” look like?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good do we need to be?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would we know if we were getting better?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would have to change in the way we operate?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4AB56D-6CBD-419E-97A9-4E19174D5C60}"/>
              </a:ext>
            </a:extLst>
          </p:cNvPr>
          <p:cNvSpPr txBox="1"/>
          <p:nvPr/>
        </p:nvSpPr>
        <p:spPr>
          <a:xfrm>
            <a:off x="5579751" y="2420888"/>
            <a:ext cx="2731901" cy="156966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Marrying strategy to impact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05EC91-03A1-4B7B-834E-017DDE1A58AB}"/>
              </a:ext>
            </a:extLst>
          </p:cNvPr>
          <p:cNvSpPr txBox="1"/>
          <p:nvPr/>
        </p:nvSpPr>
        <p:spPr>
          <a:xfrm>
            <a:off x="6012160" y="5762590"/>
            <a:ext cx="2731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Clark et al 2015</a:t>
            </a:r>
          </a:p>
        </p:txBody>
      </p:sp>
    </p:spTree>
    <p:extLst>
      <p:ext uri="{BB962C8B-B14F-4D97-AF65-F5344CB8AC3E}">
        <p14:creationId xmlns:p14="http://schemas.microsoft.com/office/powerpoint/2010/main" val="80059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030235-52A4-41DE-B8E1-4CFC69E47C0B}"/>
              </a:ext>
            </a:extLst>
          </p:cNvPr>
          <p:cNvSpPr/>
          <p:nvPr/>
        </p:nvSpPr>
        <p:spPr>
          <a:xfrm>
            <a:off x="89956" y="2535061"/>
            <a:ext cx="151216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Strategic Leadership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8D7935A-1710-4DDC-902E-D9879E05E224}"/>
              </a:ext>
            </a:extLst>
          </p:cNvPr>
          <p:cNvSpPr/>
          <p:nvPr/>
        </p:nvSpPr>
        <p:spPr>
          <a:xfrm>
            <a:off x="1691680" y="3583659"/>
            <a:ext cx="1692188" cy="62631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Capabilities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AC346E9-6F83-4EE0-A575-B0BEF4F8679C}"/>
              </a:ext>
            </a:extLst>
          </p:cNvPr>
          <p:cNvSpPr/>
          <p:nvPr/>
        </p:nvSpPr>
        <p:spPr>
          <a:xfrm>
            <a:off x="1691680" y="2145402"/>
            <a:ext cx="1692188" cy="62631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48DCABA-FF1C-472E-9180-969265E0F0E2}"/>
              </a:ext>
            </a:extLst>
          </p:cNvPr>
          <p:cNvSpPr/>
          <p:nvPr/>
        </p:nvSpPr>
        <p:spPr>
          <a:xfrm>
            <a:off x="4860034" y="2780928"/>
            <a:ext cx="1901883" cy="79208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Competitive advantage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5F7505F-0D05-446C-ADD2-BE4ADDE7CE74}"/>
              </a:ext>
            </a:extLst>
          </p:cNvPr>
          <p:cNvSpPr/>
          <p:nvPr/>
        </p:nvSpPr>
        <p:spPr>
          <a:xfrm>
            <a:off x="6965812" y="2780928"/>
            <a:ext cx="1620407" cy="79208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F2E8CB2-A1B6-46C9-A1DD-85FD2533BCFE}"/>
              </a:ext>
            </a:extLst>
          </p:cNvPr>
          <p:cNvSpPr/>
          <p:nvPr/>
        </p:nvSpPr>
        <p:spPr>
          <a:xfrm>
            <a:off x="3245919" y="2869073"/>
            <a:ext cx="1512168" cy="62631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FDC7A2-C565-4358-B56E-04DBBDB8EB32}"/>
              </a:ext>
            </a:extLst>
          </p:cNvPr>
          <p:cNvSpPr txBox="1"/>
          <p:nvPr/>
        </p:nvSpPr>
        <p:spPr>
          <a:xfrm>
            <a:off x="705522" y="500834"/>
            <a:ext cx="5070498" cy="954107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Resources, Capabilities,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Management Decisions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161F82-EE92-4456-B8DC-8B821BF9FA0E}"/>
              </a:ext>
            </a:extLst>
          </p:cNvPr>
          <p:cNvSpPr txBox="1"/>
          <p:nvPr/>
        </p:nvSpPr>
        <p:spPr>
          <a:xfrm>
            <a:off x="395536" y="5649280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Carpenter MA and Sanders WS (2009:99) Strategic Management: a dynamic perspective. New Jersey: Pearson Education</a:t>
            </a:r>
          </a:p>
        </p:txBody>
      </p:sp>
    </p:spTree>
    <p:extLst>
      <p:ext uri="{BB962C8B-B14F-4D97-AF65-F5344CB8AC3E}">
        <p14:creationId xmlns:p14="http://schemas.microsoft.com/office/powerpoint/2010/main" val="167071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764704"/>
            <a:ext cx="7797662" cy="1151965"/>
          </a:xfrm>
        </p:spPr>
        <p:txBody>
          <a:bodyPr/>
          <a:lstStyle/>
          <a:p>
            <a:r>
              <a:rPr lang="en-GB"/>
              <a:t>The Micro Environment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3568" y="2263676"/>
            <a:ext cx="38164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environment that is closest to the organisation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company can have an impact on the in Micro Environment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5354BC-398D-4535-B985-A6655CAADC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830" y="2363986"/>
            <a:ext cx="3384376" cy="21300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29153" y="5445224"/>
            <a:ext cx="7797662" cy="115196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Micro Environment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786027924"/>
              </p:ext>
            </p:extLst>
          </p:nvPr>
        </p:nvGraphicFramePr>
        <p:xfrm>
          <a:off x="-216532" y="0"/>
          <a:ext cx="9109012" cy="6381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2718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3C76CF9-2FBD-4EF2-AC31-25E22F472F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83C76CF9-2FBD-4EF2-AC31-25E22F472F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D5B2B2F-34AE-472A-844A-78D62F442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graphicEl>
                                              <a:dgm id="{FD5B2B2F-34AE-472A-844A-78D62F4422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9F26509-91EE-485E-AA82-6A9BD50570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99F26509-91EE-485E-AA82-6A9BD50570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F8AD7AA-687F-409A-B80A-E12C87790E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>
                                            <p:graphicEl>
                                              <a:dgm id="{AF8AD7AA-687F-409A-B80A-E12C87790E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98AAF2D-46E0-4AF7-874C-7EE2F529E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graphicEl>
                                              <a:dgm id="{A98AAF2D-46E0-4AF7-874C-7EE2F529ED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F16C7B8-EED2-47E0-B237-7881FB67D8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>
                                            <p:graphicEl>
                                              <a:dgm id="{EF16C7B8-EED2-47E0-B237-7881FB67D8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B566C65-D17B-485A-9528-1D135D35CF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>
                                            <p:graphicEl>
                                              <a:dgm id="{FB566C65-D17B-485A-9528-1D135D35CF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C52BFA9-9183-4713-9390-A13BE5139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>
                                            <p:graphicEl>
                                              <a:dgm id="{5C52BFA9-9183-4713-9390-A13BE51399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9EDF6D0-FE1A-490D-8B47-F81F797FC7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>
                                            <p:graphicEl>
                                              <a:dgm id="{09EDF6D0-FE1A-490D-8B47-F81F797FC7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BDA335F-D608-4941-9A58-21594FEB45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>
                                            <p:graphicEl>
                                              <a:dgm id="{EBDA335F-D608-4941-9A58-21594FEB45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DF11A35-8D6D-4A85-82B0-8F4B2BC1B4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graphicEl>
                                              <a:dgm id="{CDF11A35-8D6D-4A85-82B0-8F4B2BC1B4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29EB558-A140-415F-8727-D9CFC78462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>
                                            <p:graphicEl>
                                              <a:dgm id="{F29EB558-A140-415F-8727-D9CFC78462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3FCC790-9EF4-4641-B78D-A209A4639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8">
                                            <p:graphicEl>
                                              <a:dgm id="{33FCC790-9EF4-4641-B78D-A209A46395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lvl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439" y="39587"/>
            <a:ext cx="7797662" cy="1151965"/>
          </a:xfrm>
        </p:spPr>
        <p:txBody>
          <a:bodyPr/>
          <a:lstStyle/>
          <a:p>
            <a:r>
              <a:rPr lang="en-GB" dirty="0"/>
              <a:t>Student Activity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763899" y="1203979"/>
            <a:ext cx="7552517" cy="41912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Consider the Micro Environment for Sony. Who are the:</a:t>
            </a: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accent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Competitors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Customers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Suppliers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Stakeholders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Distributors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Retailers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can Sony have an impact on each of these groups?</a:t>
            </a:r>
          </a:p>
        </p:txBody>
      </p:sp>
      <p:pic>
        <p:nvPicPr>
          <p:cNvPr id="1026" name="Picture 2" descr="Image result for sony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21051"/>
            <a:ext cx="3808101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2855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7797662" cy="1151965"/>
          </a:xfrm>
        </p:spPr>
        <p:txBody>
          <a:bodyPr/>
          <a:lstStyle/>
          <a:p>
            <a:r>
              <a:rPr lang="en-GB" dirty="0"/>
              <a:t>Student Activity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512" y="1124744"/>
            <a:ext cx="61926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For Blockbuster video – consider the following: 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</a:p>
        </p:txBody>
      </p:sp>
      <p:pic>
        <p:nvPicPr>
          <p:cNvPr id="5" name="Picture 4" descr="A close up of a sign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4FB28FB3-E608-4ED6-BCE7-933F0BFD3685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04864"/>
            <a:ext cx="4535618" cy="25202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A3D187-43D8-4D40-8001-614A1A261F1F}"/>
              </a:ext>
            </a:extLst>
          </p:cNvPr>
          <p:cNvSpPr txBox="1"/>
          <p:nvPr/>
        </p:nvSpPr>
        <p:spPr>
          <a:xfrm>
            <a:off x="2411760" y="5805264"/>
            <a:ext cx="46444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https://youtu.be/rTVkUHrprk8?t=41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33916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The Rise And Fall Of Blockbuster">
            <a:hlinkClick r:id="" action="ppaction://media"/>
            <a:extLst>
              <a:ext uri="{FF2B5EF4-FFF2-40B4-BE49-F238E27FC236}">
                <a16:creationId xmlns:a16="http://schemas.microsoft.com/office/drawing/2014/main" id="{CB3698C1-6474-447E-8AA0-05863E06C87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87624" y="1196752"/>
            <a:ext cx="6471161" cy="3656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699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7AB5AE7-5957-402D-B798-91CC538DE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389A5A-FB09-4334-9706-5C9581928AA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Clark, E., Chew, B., and Lurie, R. (2015) Strategic Capabilities: Bridging Strategy and Impact. Deloitte Development available 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https://www2.deloitte.com/ie/en/pages/consulting/articles/strategic-capabilities.html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49921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3549546"/>
            <a:ext cx="6858000" cy="1790700"/>
          </a:xfrm>
        </p:spPr>
        <p:txBody>
          <a:bodyPr/>
          <a:lstStyle/>
          <a:p>
            <a:r>
              <a:rPr lang="en-GB" dirty="0"/>
              <a:t>Corporate Management Team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B1AB65-3FA6-428B-8F8C-586B79641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5730" y="985356"/>
            <a:ext cx="2857748" cy="285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862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980728"/>
            <a:ext cx="809769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5715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747" y="857250"/>
            <a:ext cx="7964507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6553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00" y="863377"/>
            <a:ext cx="4715732" cy="253133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3053" y="3394711"/>
            <a:ext cx="4989938" cy="2545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2925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B8D689-3B44-4520-91F2-DDBDC8DBA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016" y="857250"/>
            <a:ext cx="763396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3810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CC1DB2F-ADEF-4B2F-A96A-0D2CB8FCE5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8877556"/>
              </p:ext>
            </p:extLst>
          </p:nvPr>
        </p:nvGraphicFramePr>
        <p:xfrm>
          <a:off x="961133" y="908720"/>
          <a:ext cx="7221733" cy="53946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3E4AF12-C73D-4B70-BC55-F65F98DCCF70}"/>
              </a:ext>
            </a:extLst>
          </p:cNvPr>
          <p:cNvSpPr txBox="1"/>
          <p:nvPr/>
        </p:nvSpPr>
        <p:spPr>
          <a:xfrm>
            <a:off x="251520" y="44624"/>
            <a:ext cx="2664297" cy="4824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sz="3600" b="1" dirty="0">
                <a:solidFill>
                  <a:prstClr val="black"/>
                </a:solidFill>
                <a:latin typeface="Calibri" panose="020F0502020204030204"/>
              </a:rPr>
              <a:t>Internally</a:t>
            </a:r>
          </a:p>
          <a:p>
            <a:pPr defTabSz="685800"/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defTabSz="685800"/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The buck stops with the CEO</a:t>
            </a:r>
          </a:p>
          <a:p>
            <a:pPr defTabSz="685800"/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  <a:p>
            <a:pPr defTabSz="685800"/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Accountable for the entire paid service</a:t>
            </a:r>
          </a:p>
          <a:p>
            <a:pPr defTabSz="685800"/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  <a:p>
            <a:pPr defTabSz="685800"/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Responsible to the Council </a:t>
            </a:r>
          </a:p>
          <a:p>
            <a:pPr defTabSz="685800"/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(Think Board of Directors)</a:t>
            </a:r>
          </a:p>
          <a:p>
            <a:pPr defTabSz="685800"/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2513D1-8E10-4691-A459-58CDD24FB25C}"/>
              </a:ext>
            </a:extLst>
          </p:cNvPr>
          <p:cNvSpPr txBox="1"/>
          <p:nvPr/>
        </p:nvSpPr>
        <p:spPr>
          <a:xfrm>
            <a:off x="5508104" y="194433"/>
            <a:ext cx="352839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Line management structure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Ordered, systemic policies and procedures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Rules, regulations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Bureaucracy</a:t>
            </a:r>
          </a:p>
        </p:txBody>
      </p:sp>
    </p:spTree>
    <p:extLst>
      <p:ext uri="{BB962C8B-B14F-4D97-AF65-F5344CB8AC3E}">
        <p14:creationId xmlns:p14="http://schemas.microsoft.com/office/powerpoint/2010/main" val="439071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207</TotalTime>
  <Words>427</Words>
  <Application>Microsoft Office PowerPoint</Application>
  <PresentationFormat>On-screen Show (4:3)</PresentationFormat>
  <Paragraphs>105</Paragraphs>
  <Slides>24</Slides>
  <Notes>4</Notes>
  <HiddenSlides>7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Calibri</vt:lpstr>
      <vt:lpstr>Calibri Light</vt:lpstr>
      <vt:lpstr>Impact</vt:lpstr>
      <vt:lpstr>Verdana</vt:lpstr>
      <vt:lpstr>Wingdings</vt:lpstr>
      <vt:lpstr>Main Event</vt:lpstr>
      <vt:lpstr>Office Theme</vt:lpstr>
      <vt:lpstr>Strategic Analysis</vt:lpstr>
      <vt:lpstr>Strategic Analysis</vt:lpstr>
      <vt:lpstr>Strategic Analysis</vt:lpstr>
      <vt:lpstr>Internal Analysis</vt:lpstr>
      <vt:lpstr>Blockbuster  Starbucks  Costa  Apple  Amazon</vt:lpstr>
      <vt:lpstr>Surely, it is just coffee?!  Oh no it is not!</vt:lpstr>
      <vt:lpstr>Starbucks</vt:lpstr>
      <vt:lpstr>PowerPoint Presentation</vt:lpstr>
      <vt:lpstr>Who are we? What business are we in? What is our purpose? Have we been successful? Are we successful today? Are we keeping pace, setting the trend or lagging behind?</vt:lpstr>
      <vt:lpstr>Internal analysis</vt:lpstr>
      <vt:lpstr>Strategic Capabilities</vt:lpstr>
      <vt:lpstr>PowerPoint Presentation</vt:lpstr>
      <vt:lpstr>The Micro Environment</vt:lpstr>
      <vt:lpstr>The Micro Environment</vt:lpstr>
      <vt:lpstr>Student Activity</vt:lpstr>
      <vt:lpstr>Student Activity</vt:lpstr>
      <vt:lpstr>PowerPoint Presentation</vt:lpstr>
      <vt:lpstr>PowerPoint Presentation</vt:lpstr>
      <vt:lpstr>Corporate Management Team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Windows User</dc:creator>
  <cp:lastModifiedBy>Mike Durke</cp:lastModifiedBy>
  <cp:revision>93</cp:revision>
  <cp:lastPrinted>2017-10-09T09:43:14Z</cp:lastPrinted>
  <dcterms:created xsi:type="dcterms:W3CDTF">2015-02-25T21:06:29Z</dcterms:created>
  <dcterms:modified xsi:type="dcterms:W3CDTF">2023-02-15T07:41:10Z</dcterms:modified>
</cp:coreProperties>
</file>