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3" r:id="rId1"/>
  </p:sldMasterIdLst>
  <p:sldIdLst>
    <p:sldId id="257" r:id="rId2"/>
    <p:sldId id="259" r:id="rId3"/>
    <p:sldId id="258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0DC2A9-967D-4C2F-228F-DA391AA84BEE}" v="176" dt="2021-04-22T03:40:26.034"/>
    <p1510:client id="{3B2B3D86-1D63-CC26-69D5-F83749F8F2BD}" v="588" dt="2021-04-21T00:45:59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69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7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152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630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270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45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563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230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429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623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29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719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78" r:id="rId2"/>
    <p:sldLayoutId id="2147483671" r:id="rId3"/>
    <p:sldLayoutId id="2147483672" r:id="rId4"/>
    <p:sldLayoutId id="2147483677" r:id="rId5"/>
    <p:sldLayoutId id="2147483676" r:id="rId6"/>
    <p:sldLayoutId id="2147483663" r:id="rId7"/>
    <p:sldLayoutId id="2147483675" r:id="rId8"/>
    <p:sldLayoutId id="2147483665" r:id="rId9"/>
    <p:sldLayoutId id="2147483666" r:id="rId10"/>
    <p:sldLayoutId id="214748367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mgnews.today/u-s-opens-probe-fatal-tesla-crash-fire-california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passive-components.eu/maxwell-investor-filed-lawsuit-to-stop-tesla-acquisition/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asmov.com/teslas-5-current-models-complete-cons-vs-pros-reviews-and-more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Nikola_Tesla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omoblog.net/2015/09/30/tesla-model-x-2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o.wikipedia.org/wiki/Tesla_Model_X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interestingengineering.com/the-short-but-fascinating-history-of-tesl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62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3D077-64C4-4F99-86AA-5C7A9AB80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INTRODUCTION AND BACKGROUND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41764F24-CCED-4857-A475-4443E7B007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884" r="25518" b="2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cxnSp>
        <p:nvCxnSpPr>
          <p:cNvPr id="59" name="Straight Connector 64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F2BAC91-CDA9-4FD5-A54B-254B19C7FF79}"/>
              </a:ext>
            </a:extLst>
          </p:cNvPr>
          <p:cNvSpPr txBox="1"/>
          <p:nvPr/>
        </p:nvSpPr>
        <p:spPr>
          <a:xfrm>
            <a:off x="5738813" y="5908675"/>
            <a:ext cx="5662612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29A5C0B8-BC2D-4CE3-B641-48284638E9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82376" y="2161478"/>
            <a:ext cx="7045711" cy="45608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B0815B-D403-4063-8967-DF66AEE73E45}"/>
              </a:ext>
            </a:extLst>
          </p:cNvPr>
          <p:cNvSpPr txBox="1"/>
          <p:nvPr/>
        </p:nvSpPr>
        <p:spPr>
          <a:xfrm>
            <a:off x="8413595" y="6183351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5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6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78922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2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2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85E43451-0440-481E-968D-01B9B8A6CF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305" r="1611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2" name="Rectangle 27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3E431-B250-485E-AB38-A19B4EC34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871758"/>
            <a:ext cx="9906000" cy="38711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>
                <a:solidFill>
                  <a:srgbClr val="C00000"/>
                </a:solidFill>
              </a:rPr>
              <a:t>TESLA mOTORS</a:t>
            </a:r>
            <a:br>
              <a:rPr lang="en-US" sz="5400">
                <a:solidFill>
                  <a:srgbClr val="C00000"/>
                </a:solidFill>
              </a:rPr>
            </a:br>
            <a:r>
              <a:rPr lang="en-US" sz="5400">
                <a:solidFill>
                  <a:srgbClr val="C00000"/>
                </a:solidFill>
              </a:rPr>
              <a:t>car of  the future here  today</a:t>
            </a:r>
          </a:p>
        </p:txBody>
      </p:sp>
      <p:sp>
        <p:nvSpPr>
          <p:cNvPr id="43" name="Rectangle 29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Straight Connector 3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33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1E38965-E8FE-4551-BD19-C59FF91A7216}"/>
              </a:ext>
            </a:extLst>
          </p:cNvPr>
          <p:cNvSpPr txBox="1"/>
          <p:nvPr/>
        </p:nvSpPr>
        <p:spPr>
          <a:xfrm>
            <a:off x="9668553" y="6657945"/>
            <a:ext cx="252344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953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647C2-8226-41ED-856D-7797294C9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/>
          </a:bodyPr>
          <a:lstStyle/>
          <a:p>
            <a:r>
              <a:rPr lang="en-GB"/>
              <a:t>                          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FD6E2DB-B6A9-4523-A0D8-3CAC7D20A0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6592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5CBC-3E76-4C06-A57D-1596E115C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T</a:t>
            </a:r>
            <a:r>
              <a:rPr lang="en-GB" dirty="0"/>
              <a:t>esla Motors is an automotive company that was founded  in 2003 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dirty="0">
                <a:ea typeface="+mn-lt"/>
                <a:cs typeface="+mn-lt"/>
              </a:rPr>
              <a:t>Tesla Motors was named after the physicist and the electrical engineer Nikola Tesla. </a:t>
            </a: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Tesla Motors is formed to develop an electric sports car</a:t>
            </a:r>
            <a:endParaRPr lang="en-GB"/>
          </a:p>
          <a:p>
            <a:pPr>
              <a:lnSpc>
                <a:spcPct val="110000"/>
              </a:lnSpc>
            </a:pPr>
            <a:r>
              <a:rPr lang="en-GB" dirty="0"/>
              <a:t> currant  CEO is Elon Musk </a:t>
            </a:r>
          </a:p>
          <a:p>
            <a:pPr>
              <a:lnSpc>
                <a:spcPct val="110000"/>
              </a:lnSpc>
            </a:pPr>
            <a:r>
              <a:rPr lang="en-GB" dirty="0"/>
              <a:t> Tesla's vision .</a:t>
            </a:r>
            <a:endParaRPr lang="en-GB" dirty="0">
              <a:highlight>
                <a:srgbClr val="C0C0C0"/>
              </a:highlight>
            </a:endParaRPr>
          </a:p>
          <a:p>
            <a:pPr>
              <a:lnSpc>
                <a:spcPct val="110000"/>
              </a:lnSpc>
            </a:pPr>
            <a:r>
              <a:rPr lang="en-GB" dirty="0"/>
              <a:t>     </a:t>
            </a:r>
            <a:r>
              <a:rPr lang="en-GB" dirty="0">
                <a:highlight>
                  <a:srgbClr val="C0C0C0"/>
                </a:highlight>
              </a:rPr>
              <a:t> Mcfadden. </a:t>
            </a:r>
            <a:r>
              <a:rPr lang="en-US" dirty="0">
                <a:highlight>
                  <a:srgbClr val="C0C0C0"/>
                </a:highlight>
              </a:rPr>
              <a:t>Interesting engineering(2020)</a:t>
            </a:r>
            <a:endParaRPr lang="en-GB" dirty="0">
              <a:highlight>
                <a:srgbClr val="C0C0C0"/>
              </a:highlight>
            </a:endParaRP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0D094817-DE53-4776-8ADF-525F8B8069BF}"/>
              </a:ext>
            </a:extLst>
          </p:cNvPr>
          <p:cNvSpPr txBox="1"/>
          <p:nvPr/>
        </p:nvSpPr>
        <p:spPr>
          <a:xfrm rot="21420000">
            <a:off x="1297833" y="6444779"/>
            <a:ext cx="3403465" cy="320859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E88336-8819-4877-9E8A-BCEDD23359E5}"/>
              </a:ext>
            </a:extLst>
          </p:cNvPr>
          <p:cNvSpPr txBox="1"/>
          <p:nvPr/>
        </p:nvSpPr>
        <p:spPr>
          <a:xfrm>
            <a:off x="2160993" y="6499969"/>
            <a:ext cx="271580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8934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9F6EF27-CAF3-4AF0-94B9-D9F813539F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209" r="22991"/>
          <a:stretch/>
        </p:blipFill>
        <p:spPr>
          <a:xfrm>
            <a:off x="20" y="10"/>
            <a:ext cx="7315180" cy="6857984"/>
          </a:xfrm>
          <a:prstGeom prst="rect">
            <a:avLst/>
          </a:prstGeom>
        </p:spPr>
      </p:pic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951C246-F257-4D30-9322-84E6ED26DF10}"/>
              </a:ext>
            </a:extLst>
          </p:cNvPr>
          <p:cNvSpPr txBox="1"/>
          <p:nvPr/>
        </p:nvSpPr>
        <p:spPr>
          <a:xfrm>
            <a:off x="7991572" y="2823015"/>
            <a:ext cx="3581303" cy="35548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 2008 Tesla Motors released first completely electric car under the model name roadster.</a:t>
            </a:r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which achieved 245 miles (394 km) on a single charge</a:t>
            </a:r>
            <a:endParaRPr lang="en-US"/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 technology  lithium-ion batteries</a:t>
            </a:r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new technology is self-drive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C0C0C0"/>
                </a:highlight>
              </a:rPr>
              <a:t>Schreiber. Britannica (2013)</a:t>
            </a:r>
            <a:endParaRPr lang="en-US">
              <a:highlight>
                <a:srgbClr val="C0C0C0"/>
              </a:highlight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57150"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05885B-5FE6-4AC3-8DDB-389BF48087DE}"/>
              </a:ext>
            </a:extLst>
          </p:cNvPr>
          <p:cNvSpPr txBox="1"/>
          <p:nvPr/>
        </p:nvSpPr>
        <p:spPr>
          <a:xfrm>
            <a:off x="4772517" y="6657939"/>
            <a:ext cx="2542683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08032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2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04C737C-5277-4FD5-9568-6A25E9367554}"/>
              </a:ext>
            </a:extLst>
          </p:cNvPr>
          <p:cNvSpPr txBox="1"/>
          <p:nvPr/>
        </p:nvSpPr>
        <p:spPr>
          <a:xfrm>
            <a:off x="362048" y="2752691"/>
            <a:ext cx="3613708" cy="33917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ROADSTER 2009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CE15FB-4241-4124-A7F2-56694F58DC6B}"/>
              </a:ext>
            </a:extLst>
          </p:cNvPr>
          <p:cNvSpPr txBox="1"/>
          <p:nvPr/>
        </p:nvSpPr>
        <p:spPr>
          <a:xfrm>
            <a:off x="854059" y="3057418"/>
            <a:ext cx="2880910" cy="31750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pPr algn="ctr">
              <a:lnSpc>
                <a:spcPct val="160000"/>
              </a:lnSpc>
              <a:spcAft>
                <a:spcPts val="600"/>
              </a:spcAft>
            </a:pPr>
            <a:r>
              <a:rPr lang="en-US" sz="1600" dirty="0"/>
              <a:t>MODEL S SEDAN 2012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88E27C-282A-4681-BE16-58198A138297}"/>
              </a:ext>
            </a:extLst>
          </p:cNvPr>
          <p:cNvSpPr txBox="1"/>
          <p:nvPr/>
        </p:nvSpPr>
        <p:spPr>
          <a:xfrm>
            <a:off x="735032" y="3472135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       MODEL X SUV 2015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BBC38F-4828-4DCA-AC95-181ACDB4180D}"/>
              </a:ext>
            </a:extLst>
          </p:cNvPr>
          <p:cNvSpPr txBox="1"/>
          <p:nvPr/>
        </p:nvSpPr>
        <p:spPr>
          <a:xfrm>
            <a:off x="1105738" y="3789819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MODEL 3 SEDAN 2017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755FB07-1809-4A4B-A305-A9BE9DC95EFE}"/>
              </a:ext>
            </a:extLst>
          </p:cNvPr>
          <p:cNvSpPr txBox="1"/>
          <p:nvPr/>
        </p:nvSpPr>
        <p:spPr>
          <a:xfrm>
            <a:off x="1104396" y="4129984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MODEL Y CROSSOVER 2020 </a:t>
            </a:r>
          </a:p>
        </p:txBody>
      </p:sp>
      <p:pic>
        <p:nvPicPr>
          <p:cNvPr id="14" name="Picture 14" descr="A picture containing car, black&#10;&#10;Description automatically generated">
            <a:extLst>
              <a:ext uri="{FF2B5EF4-FFF2-40B4-BE49-F238E27FC236}">
                <a16:creationId xmlns:a16="http://schemas.microsoft.com/office/drawing/2014/main" id="{17F39D50-1FE0-4C34-B447-6D8CF82948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24400" y="936197"/>
            <a:ext cx="5986345" cy="34058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0CDC0E5-FB02-45C3-89C0-C2DFBCC5F62C}"/>
              </a:ext>
            </a:extLst>
          </p:cNvPr>
          <p:cNvSpPr txBox="1"/>
          <p:nvPr/>
        </p:nvSpPr>
        <p:spPr>
          <a:xfrm>
            <a:off x="4770863" y="4388277"/>
            <a:ext cx="5986346" cy="586987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14CFE9B-9839-488C-B8AB-C734CC0AC353}"/>
              </a:ext>
            </a:extLst>
          </p:cNvPr>
          <p:cNvSpPr txBox="1"/>
          <p:nvPr/>
        </p:nvSpPr>
        <p:spPr>
          <a:xfrm>
            <a:off x="1063083" y="1174595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Models </a:t>
            </a:r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3221963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" name="Straight Connector 4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5" name="Rectangle 4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7" name="Straight Connector 5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270168E-348B-4F7F-B595-742C4BC205A2}"/>
              </a:ext>
            </a:extLst>
          </p:cNvPr>
          <p:cNvSpPr txBox="1"/>
          <p:nvPr/>
        </p:nvSpPr>
        <p:spPr>
          <a:xfrm>
            <a:off x="695325" y="2710035"/>
            <a:ext cx="11068277" cy="34816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  </a:t>
            </a:r>
            <a:r>
              <a:rPr lang="en-US" sz="1500"/>
              <a:t>Schreiber. B (2013)</a:t>
            </a:r>
            <a:r>
              <a:rPr lang="en-US" sz="1500" i="1"/>
              <a:t>Tesla Motors. </a:t>
            </a:r>
            <a:r>
              <a:rPr lang="en-US" sz="1500"/>
              <a:t>available at: </a:t>
            </a:r>
            <a:r>
              <a:rPr lang="en-US" sz="1500" u="sng"/>
              <a:t>https://www.britannica.com/topic/Tesla-Motors.   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 (Accessed: date 19/4/2021)</a:t>
            </a:r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McFadden. C (2020) </a:t>
            </a:r>
            <a:r>
              <a:rPr lang="en-US" sz="1500" i="1"/>
              <a:t>The Short but Fascinating History of Tesla </a:t>
            </a:r>
            <a:r>
              <a:rPr lang="en-US" sz="1500"/>
              <a:t>interesting engineering. available at:</a:t>
            </a:r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>
                <a:hlinkClick r:id="rId2"/>
              </a:rPr>
              <a:t>https://interestingengineering.com/the-short-but-fascinating-history-of-tesla</a:t>
            </a:r>
            <a:endParaRPr lang="en-US" sz="1500"/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(Accessed : date 19/4/2021)</a:t>
            </a:r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i="1"/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EC21D-7644-4F17-834E-AD6B5FF62B99}"/>
              </a:ext>
            </a:extLst>
          </p:cNvPr>
          <p:cNvSpPr txBox="1"/>
          <p:nvPr/>
        </p:nvSpPr>
        <p:spPr>
          <a:xfrm>
            <a:off x="4724400" y="4276765"/>
            <a:ext cx="2743200" cy="215280"/>
          </a:xfrm>
          <a:prstGeom prst="rect">
            <a:avLst/>
          </a:prstGeom>
        </p:spPr>
        <p:txBody>
          <a:bodyPr lIns="91440" tIns="45720" rIns="91440" bIns="45720" anchor="t">
            <a:normAutofit fontScale="55000" lnSpcReduction="20000"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0AD92A-14A3-4E72-9083-78617B3A7558}"/>
              </a:ext>
            </a:extLst>
          </p:cNvPr>
          <p:cNvSpPr txBox="1"/>
          <p:nvPr/>
        </p:nvSpPr>
        <p:spPr>
          <a:xfrm>
            <a:off x="2810107" y="970156"/>
            <a:ext cx="58841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b="1" dirty="0"/>
              <a:t>              </a:t>
            </a:r>
            <a:r>
              <a:rPr lang="en-US" sz="3600" b="1" dirty="0">
                <a:solidFill>
                  <a:srgbClr val="FF0000"/>
                </a:solidFill>
              </a:rPr>
              <a:t>References</a:t>
            </a:r>
            <a:endParaRPr lang="en-GB" sz="36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07888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LightSeedLeftStep">
      <a:dk1>
        <a:srgbClr val="000000"/>
      </a:dk1>
      <a:lt1>
        <a:srgbClr val="FFFFFF"/>
      </a:lt1>
      <a:dk2>
        <a:srgbClr val="412432"/>
      </a:dk2>
      <a:lt2>
        <a:srgbClr val="E2E3E8"/>
      </a:lt2>
      <a:accent1>
        <a:srgbClr val="B3A067"/>
      </a:accent1>
      <a:accent2>
        <a:srgbClr val="D08B69"/>
      </a:accent2>
      <a:accent3>
        <a:srgbClr val="D8848B"/>
      </a:accent3>
      <a:accent4>
        <a:srgbClr val="D0699C"/>
      </a:accent4>
      <a:accent5>
        <a:srgbClr val="D884D1"/>
      </a:accent5>
      <a:accent6>
        <a:srgbClr val="AE69D0"/>
      </a:accent6>
      <a:hlink>
        <a:srgbClr val="697AAE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301</Words>
  <Application>Microsoft Office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Calisto MT</vt:lpstr>
      <vt:lpstr>Univers Condensed</vt:lpstr>
      <vt:lpstr>ChronicleVTI</vt:lpstr>
      <vt:lpstr>INTRODUCTION AND BACKGROUND</vt:lpstr>
      <vt:lpstr>TESLA mOTORS car of  the future here  today</vt:lpstr>
      <vt:lpstr>                           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Keziah Shimwell</cp:lastModifiedBy>
  <cp:revision>454</cp:revision>
  <dcterms:created xsi:type="dcterms:W3CDTF">2021-03-26T21:19:49Z</dcterms:created>
  <dcterms:modified xsi:type="dcterms:W3CDTF">2021-04-23T21:42:17Z</dcterms:modified>
</cp:coreProperties>
</file>