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7" r:id="rId1"/>
  </p:sldMasterIdLst>
  <p:sldIdLst>
    <p:sldId id="256" r:id="rId2"/>
    <p:sldId id="258" r:id="rId3"/>
    <p:sldId id="259" r:id="rId4"/>
    <p:sldId id="260" r:id="rId5"/>
    <p:sldId id="261" r:id="rId6"/>
    <p:sldId id="264" r:id="rId7"/>
    <p:sldId id="263" r:id="rId8"/>
    <p:sldId id="266" r:id="rId9"/>
    <p:sldId id="267" r:id="rId10"/>
    <p:sldId id="268" r:id="rId11"/>
    <p:sldId id="269" r:id="rId12"/>
    <p:sldId id="270" r:id="rId13"/>
    <p:sldId id="273" r:id="rId14"/>
    <p:sldId id="271" r:id="rId15"/>
    <p:sldId id="272" r:id="rId16"/>
    <p:sldId id="274" r:id="rId17"/>
    <p:sldId id="279" r:id="rId18"/>
    <p:sldId id="275" r:id="rId19"/>
    <p:sldId id="278"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F833E2-0F62-4866-875C-DDE6E894DFF1}" v="205" dt="2026-08-11T22:16:07.4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shish ardeshna" userId="21e2c5e946e4b606" providerId="LiveId" clId="{EA3E06B3-FD94-41A1-A7BE-6C6F4478A398}"/>
    <pc:docChg chg="undo custSel addSld delSld modSld sldOrd addSection delSection">
      <pc:chgData name="kashish ardeshna" userId="21e2c5e946e4b606" providerId="LiveId" clId="{EA3E06B3-FD94-41A1-A7BE-6C6F4478A398}" dt="2026-08-11T22:16:23.971" v="1595" actId="12"/>
      <pc:docMkLst>
        <pc:docMk/>
      </pc:docMkLst>
      <pc:sldChg chg="addSp delSp modSp mod addAnim delAnim">
        <pc:chgData name="kashish ardeshna" userId="21e2c5e946e4b606" providerId="LiveId" clId="{EA3E06B3-FD94-41A1-A7BE-6C6F4478A398}" dt="2026-08-11T21:53:36.651" v="1559" actId="20577"/>
        <pc:sldMkLst>
          <pc:docMk/>
          <pc:sldMk cId="109857222" sldId="256"/>
        </pc:sldMkLst>
        <pc:spChg chg="add del mod ord">
          <ac:chgData name="kashish ardeshna" userId="21e2c5e946e4b606" providerId="LiveId" clId="{EA3E06B3-FD94-41A1-A7BE-6C6F4478A398}" dt="2026-08-11T21:53:36.651" v="1559" actId="20577"/>
          <ac:spMkLst>
            <pc:docMk/>
            <pc:sldMk cId="109857222" sldId="256"/>
            <ac:spMk id="2" creationId="{00000000-0000-0000-0000-000000000000}"/>
          </ac:spMkLst>
        </pc:spChg>
        <pc:spChg chg="add del mod ord">
          <ac:chgData name="kashish ardeshna" userId="21e2c5e946e4b606" providerId="LiveId" clId="{EA3E06B3-FD94-41A1-A7BE-6C6F4478A398}" dt="2026-08-11T21:37:03.568" v="1416" actId="26606"/>
          <ac:spMkLst>
            <pc:docMk/>
            <pc:sldMk cId="109857222" sldId="256"/>
            <ac:spMk id="3" creationId="{00000000-0000-0000-0000-000000000000}"/>
          </ac:spMkLst>
        </pc:spChg>
        <pc:spChg chg="add del mod">
          <ac:chgData name="kashish ardeshna" userId="21e2c5e946e4b606" providerId="LiveId" clId="{EA3E06B3-FD94-41A1-A7BE-6C6F4478A398}" dt="2026-08-11T21:35:32.961" v="1409" actId="21"/>
          <ac:spMkLst>
            <pc:docMk/>
            <pc:sldMk cId="109857222" sldId="256"/>
            <ac:spMk id="7" creationId="{FD364008-983F-530D-DC43-D623AF09855E}"/>
          </ac:spMkLst>
        </pc:spChg>
        <pc:spChg chg="add del mod">
          <ac:chgData name="kashish ardeshna" userId="21e2c5e946e4b606" providerId="LiveId" clId="{EA3E06B3-FD94-41A1-A7BE-6C6F4478A398}" dt="2026-08-11T21:35:32.961" v="1409" actId="21"/>
          <ac:spMkLst>
            <pc:docMk/>
            <pc:sldMk cId="109857222" sldId="256"/>
            <ac:spMk id="10" creationId="{5FF8F674-43E6-7F94-6471-1BBBDCDBFBFA}"/>
          </ac:spMkLst>
        </pc:spChg>
        <pc:spChg chg="add mod">
          <ac:chgData name="kashish ardeshna" userId="21e2c5e946e4b606" providerId="LiveId" clId="{EA3E06B3-FD94-41A1-A7BE-6C6F4478A398}" dt="2026-08-11T21:36:44.943" v="1414" actId="767"/>
          <ac:spMkLst>
            <pc:docMk/>
            <pc:sldMk cId="109857222" sldId="256"/>
            <ac:spMk id="11" creationId="{1DEE5991-9254-6F94-929F-C48C9321A499}"/>
          </ac:spMkLst>
        </pc:spChg>
        <pc:spChg chg="add mod">
          <ac:chgData name="kashish ardeshna" userId="21e2c5e946e4b606" providerId="LiveId" clId="{EA3E06B3-FD94-41A1-A7BE-6C6F4478A398}" dt="2026-08-11T21:41:49.925" v="1440" actId="1076"/>
          <ac:spMkLst>
            <pc:docMk/>
            <pc:sldMk cId="109857222" sldId="256"/>
            <ac:spMk id="12" creationId="{D0F5F12D-1BA0-D6B8-211F-8BB7259C5CCD}"/>
          </ac:spMkLst>
        </pc:spChg>
        <pc:spChg chg="del">
          <ac:chgData name="kashish ardeshna" userId="21e2c5e946e4b606" providerId="LiveId" clId="{EA3E06B3-FD94-41A1-A7BE-6C6F4478A398}" dt="2026-08-11T21:37:03.568" v="1416" actId="26606"/>
          <ac:spMkLst>
            <pc:docMk/>
            <pc:sldMk cId="109857222" sldId="256"/>
            <ac:spMk id="67" creationId="{D652EAB3-B5F2-4AA3-B954-26F38AC67FD6}"/>
          </ac:spMkLst>
        </pc:spChg>
        <pc:spChg chg="del">
          <ac:chgData name="kashish ardeshna" userId="21e2c5e946e4b606" providerId="LiveId" clId="{EA3E06B3-FD94-41A1-A7BE-6C6F4478A398}" dt="2026-08-11T21:37:03.568" v="1416" actId="26606"/>
          <ac:spMkLst>
            <pc:docMk/>
            <pc:sldMk cId="109857222" sldId="256"/>
            <ac:spMk id="72" creationId="{C300DC63-2D52-4801-A37C-086809168F40}"/>
          </ac:spMkLst>
        </pc:spChg>
        <pc:spChg chg="add">
          <ac:chgData name="kashish ardeshna" userId="21e2c5e946e4b606" providerId="LiveId" clId="{EA3E06B3-FD94-41A1-A7BE-6C6F4478A398}" dt="2026-08-11T21:37:03.568" v="1416" actId="26606"/>
          <ac:spMkLst>
            <pc:docMk/>
            <pc:sldMk cId="109857222" sldId="256"/>
            <ac:spMk id="78" creationId="{DE7E4C70-2B93-4A7E-8C5A-BE37FCEA79FA}"/>
          </ac:spMkLst>
        </pc:spChg>
        <pc:spChg chg="add">
          <ac:chgData name="kashish ardeshna" userId="21e2c5e946e4b606" providerId="LiveId" clId="{EA3E06B3-FD94-41A1-A7BE-6C6F4478A398}" dt="2026-08-11T21:37:03.568" v="1416" actId="26606"/>
          <ac:spMkLst>
            <pc:docMk/>
            <pc:sldMk cId="109857222" sldId="256"/>
            <ac:spMk id="80" creationId="{1D2BE8A5-E907-4057-A1EC-4E71A4429691}"/>
          </ac:spMkLst>
        </pc:spChg>
        <pc:grpChg chg="add">
          <ac:chgData name="kashish ardeshna" userId="21e2c5e946e4b606" providerId="LiveId" clId="{EA3E06B3-FD94-41A1-A7BE-6C6F4478A398}" dt="2026-08-11T21:37:03.568" v="1416" actId="26606"/>
          <ac:grpSpMkLst>
            <pc:docMk/>
            <pc:sldMk cId="109857222" sldId="256"/>
            <ac:grpSpMk id="82" creationId="{1827D09A-14B1-43F3-B971-7C1D28B454CE}"/>
          </ac:grpSpMkLst>
        </pc:grpChg>
        <pc:picChg chg="mod">
          <ac:chgData name="kashish ardeshna" userId="21e2c5e946e4b606" providerId="LiveId" clId="{EA3E06B3-FD94-41A1-A7BE-6C6F4478A398}" dt="2026-08-11T21:37:46.251" v="1422" actId="14100"/>
          <ac:picMkLst>
            <pc:docMk/>
            <pc:sldMk cId="109857222" sldId="256"/>
            <ac:picMk id="4" creationId="{0C67321C-D8BE-B055-390E-D53A66439EB5}"/>
          </ac:picMkLst>
        </pc:picChg>
        <pc:picChg chg="mod">
          <ac:chgData name="kashish ardeshna" userId="21e2c5e946e4b606" providerId="LiveId" clId="{EA3E06B3-FD94-41A1-A7BE-6C6F4478A398}" dt="2026-08-11T21:37:46.251" v="1422" actId="14100"/>
          <ac:picMkLst>
            <pc:docMk/>
            <pc:sldMk cId="109857222" sldId="256"/>
            <ac:picMk id="5" creationId="{39959591-08C1-4BDF-15AD-349B71F33253}"/>
          </ac:picMkLst>
        </pc:picChg>
        <pc:picChg chg="mod">
          <ac:chgData name="kashish ardeshna" userId="21e2c5e946e4b606" providerId="LiveId" clId="{EA3E06B3-FD94-41A1-A7BE-6C6F4478A398}" dt="2026-08-11T21:37:46.251" v="1422" actId="14100"/>
          <ac:picMkLst>
            <pc:docMk/>
            <pc:sldMk cId="109857222" sldId="256"/>
            <ac:picMk id="9" creationId="{CC500745-4B90-FF72-3AE6-4C741C3E8E2D}"/>
          </ac:picMkLst>
        </pc:picChg>
      </pc:sldChg>
      <pc:sldChg chg="addSp modSp mod">
        <pc:chgData name="kashish ardeshna" userId="21e2c5e946e4b606" providerId="LiveId" clId="{EA3E06B3-FD94-41A1-A7BE-6C6F4478A398}" dt="2026-08-11T08:16:43.488" v="680" actId="1076"/>
        <pc:sldMkLst>
          <pc:docMk/>
          <pc:sldMk cId="4021131541" sldId="258"/>
        </pc:sldMkLst>
        <pc:spChg chg="add mod">
          <ac:chgData name="kashish ardeshna" userId="21e2c5e946e4b606" providerId="LiveId" clId="{EA3E06B3-FD94-41A1-A7BE-6C6F4478A398}" dt="2026-08-11T08:16:43.488" v="680" actId="1076"/>
          <ac:spMkLst>
            <pc:docMk/>
            <pc:sldMk cId="4021131541" sldId="258"/>
            <ac:spMk id="3" creationId="{2C4A62C3-5BFE-6E1D-CA99-2D406F06DAEA}"/>
          </ac:spMkLst>
        </pc:spChg>
        <pc:graphicFrameChg chg="mod modGraphic">
          <ac:chgData name="kashish ardeshna" userId="21e2c5e946e4b606" providerId="LiveId" clId="{EA3E06B3-FD94-41A1-A7BE-6C6F4478A398}" dt="2026-08-11T07:17:23.298" v="405" actId="113"/>
          <ac:graphicFrameMkLst>
            <pc:docMk/>
            <pc:sldMk cId="4021131541" sldId="258"/>
            <ac:graphicFrameMk id="8" creationId="{F0461834-1E64-3FCE-2BBA-1EC3302D1D68}"/>
          </ac:graphicFrameMkLst>
        </pc:graphicFrameChg>
        <pc:picChg chg="mod">
          <ac:chgData name="kashish ardeshna" userId="21e2c5e946e4b606" providerId="LiveId" clId="{EA3E06B3-FD94-41A1-A7BE-6C6F4478A398}" dt="2026-08-11T08:13:20.602" v="677" actId="1036"/>
          <ac:picMkLst>
            <pc:docMk/>
            <pc:sldMk cId="4021131541" sldId="258"/>
            <ac:picMk id="6" creationId="{B7ED2EC4-D9B8-7A79-8E63-E047F56AD2DE}"/>
          </ac:picMkLst>
        </pc:picChg>
      </pc:sldChg>
      <pc:sldChg chg="addSp delSp modSp mod">
        <pc:chgData name="kashish ardeshna" userId="21e2c5e946e4b606" providerId="LiveId" clId="{EA3E06B3-FD94-41A1-A7BE-6C6F4478A398}" dt="2026-08-11T20:49:10.862" v="1080" actId="20577"/>
        <pc:sldMkLst>
          <pc:docMk/>
          <pc:sldMk cId="3483735884" sldId="259"/>
        </pc:sldMkLst>
        <pc:spChg chg="mod">
          <ac:chgData name="kashish ardeshna" userId="21e2c5e946e4b606" providerId="LiveId" clId="{EA3E06B3-FD94-41A1-A7BE-6C6F4478A398}" dt="2026-08-11T08:19:28.815" v="683" actId="26606"/>
          <ac:spMkLst>
            <pc:docMk/>
            <pc:sldMk cId="3483735884" sldId="259"/>
            <ac:spMk id="2" creationId="{1E484D52-C6EF-5C0F-F7AF-FE5DB0B1FDDB}"/>
          </ac:spMkLst>
        </pc:spChg>
        <pc:spChg chg="add mod">
          <ac:chgData name="kashish ardeshna" userId="21e2c5e946e4b606" providerId="LiveId" clId="{EA3E06B3-FD94-41A1-A7BE-6C6F4478A398}" dt="2026-08-11T20:49:10.862" v="1080" actId="20577"/>
          <ac:spMkLst>
            <pc:docMk/>
            <pc:sldMk cId="3483735884" sldId="259"/>
            <ac:spMk id="3" creationId="{3B183007-CF03-AC1E-5D88-B48A1CA6943B}"/>
          </ac:spMkLst>
        </pc:spChg>
        <pc:spChg chg="mod ord">
          <ac:chgData name="kashish ardeshna" userId="21e2c5e946e4b606" providerId="LiveId" clId="{EA3E06B3-FD94-41A1-A7BE-6C6F4478A398}" dt="2026-08-11T08:19:28.815" v="683" actId="26606"/>
          <ac:spMkLst>
            <pc:docMk/>
            <pc:sldMk cId="3483735884" sldId="259"/>
            <ac:spMk id="4" creationId="{6DBB0A1D-DC04-1D9A-48FC-FE7FA2760510}"/>
          </ac:spMkLst>
        </pc:spChg>
        <pc:spChg chg="add">
          <ac:chgData name="kashish ardeshna" userId="21e2c5e946e4b606" providerId="LiveId" clId="{EA3E06B3-FD94-41A1-A7BE-6C6F4478A398}" dt="2026-08-11T08:19:28.815" v="683" actId="26606"/>
          <ac:spMkLst>
            <pc:docMk/>
            <pc:sldMk cId="3483735884" sldId="259"/>
            <ac:spMk id="58" creationId="{572F6A24-139E-4EB5-86D2-431F42EF85CB}"/>
          </ac:spMkLst>
        </pc:spChg>
        <pc:spChg chg="add">
          <ac:chgData name="kashish ardeshna" userId="21e2c5e946e4b606" providerId="LiveId" clId="{EA3E06B3-FD94-41A1-A7BE-6C6F4478A398}" dt="2026-08-11T08:19:28.815" v="683" actId="26606"/>
          <ac:spMkLst>
            <pc:docMk/>
            <pc:sldMk cId="3483735884" sldId="259"/>
            <ac:spMk id="66" creationId="{C9DA5B05-DD14-4860-AC45-02A8D2EE1AA5}"/>
          </ac:spMkLst>
        </pc:spChg>
        <pc:grpChg chg="del">
          <ac:chgData name="kashish ardeshna" userId="21e2c5e946e4b606" providerId="LiveId" clId="{EA3E06B3-FD94-41A1-A7BE-6C6F4478A398}" dt="2026-08-11T08:19:28.815" v="683" actId="26606"/>
          <ac:grpSpMkLst>
            <pc:docMk/>
            <pc:sldMk cId="3483735884" sldId="259"/>
            <ac:grpSpMk id="39" creationId="{3F6D81C7-B083-478E-82FE-089A8CB72EB8}"/>
          </ac:grpSpMkLst>
        </pc:grpChg>
        <pc:grpChg chg="add">
          <ac:chgData name="kashish ardeshna" userId="21e2c5e946e4b606" providerId="LiveId" clId="{EA3E06B3-FD94-41A1-A7BE-6C6F4478A398}" dt="2026-08-11T08:19:28.815" v="683" actId="26606"/>
          <ac:grpSpMkLst>
            <pc:docMk/>
            <pc:sldMk cId="3483735884" sldId="259"/>
            <ac:grpSpMk id="50" creationId="{DFB5D1BB-0703-437B-BD1E-1D07F8A2730B}"/>
          </ac:grpSpMkLst>
        </pc:grpChg>
        <pc:grpChg chg="add">
          <ac:chgData name="kashish ardeshna" userId="21e2c5e946e4b606" providerId="LiveId" clId="{EA3E06B3-FD94-41A1-A7BE-6C6F4478A398}" dt="2026-08-11T08:19:28.815" v="683" actId="26606"/>
          <ac:grpSpMkLst>
            <pc:docMk/>
            <pc:sldMk cId="3483735884" sldId="259"/>
            <ac:grpSpMk id="60" creationId="{3963AE85-BE5D-4975-BACF-DDDCC9C2ACDE}"/>
          </ac:grpSpMkLst>
        </pc:grpChg>
        <pc:picChg chg="add mod">
          <ac:chgData name="kashish ardeshna" userId="21e2c5e946e4b606" providerId="LiveId" clId="{EA3E06B3-FD94-41A1-A7BE-6C6F4478A398}" dt="2026-08-11T08:19:48.289" v="690" actId="14100"/>
          <ac:picMkLst>
            <pc:docMk/>
            <pc:sldMk cId="3483735884" sldId="259"/>
            <ac:picMk id="5" creationId="{338A1307-C7E1-9529-8EBE-B1F87FBB4397}"/>
          </ac:picMkLst>
        </pc:picChg>
        <pc:picChg chg="del mod">
          <ac:chgData name="kashish ardeshna" userId="21e2c5e946e4b606" providerId="LiveId" clId="{EA3E06B3-FD94-41A1-A7BE-6C6F4478A398}" dt="2026-08-11T08:17:42.795" v="681" actId="478"/>
          <ac:picMkLst>
            <pc:docMk/>
            <pc:sldMk cId="3483735884" sldId="259"/>
            <ac:picMk id="34" creationId="{EEE99F0B-D618-B0D8-B086-B437B68CBA0C}"/>
          </ac:picMkLst>
        </pc:picChg>
        <pc:cxnChg chg="del">
          <ac:chgData name="kashish ardeshna" userId="21e2c5e946e4b606" providerId="LiveId" clId="{EA3E06B3-FD94-41A1-A7BE-6C6F4478A398}" dt="2026-08-11T08:19:28.815" v="683" actId="26606"/>
          <ac:cxnSpMkLst>
            <pc:docMk/>
            <pc:sldMk cId="3483735884" sldId="259"/>
            <ac:cxnSpMk id="45" creationId="{F06B54F2-CD11-4359-A7D6-DA7C76C091A6}"/>
          </ac:cxnSpMkLst>
        </pc:cxnChg>
        <pc:cxnChg chg="add">
          <ac:chgData name="kashish ardeshna" userId="21e2c5e946e4b606" providerId="LiveId" clId="{EA3E06B3-FD94-41A1-A7BE-6C6F4478A398}" dt="2026-08-11T08:19:28.815" v="683" actId="26606"/>
          <ac:cxnSpMkLst>
            <pc:docMk/>
            <pc:sldMk cId="3483735884" sldId="259"/>
            <ac:cxnSpMk id="68" creationId="{36BE37AC-AD36-4C42-9B8C-C5500F4E7C63}"/>
          </ac:cxnSpMkLst>
        </pc:cxnChg>
      </pc:sldChg>
      <pc:sldChg chg="addSp modSp mod">
        <pc:chgData name="kashish ardeshna" userId="21e2c5e946e4b606" providerId="LiveId" clId="{EA3E06B3-FD94-41A1-A7BE-6C6F4478A398}" dt="2026-08-11T20:49:56.082" v="1085" actId="1076"/>
        <pc:sldMkLst>
          <pc:docMk/>
          <pc:sldMk cId="1418604179" sldId="260"/>
        </pc:sldMkLst>
        <pc:spChg chg="add mod">
          <ac:chgData name="kashish ardeshna" userId="21e2c5e946e4b606" providerId="LiveId" clId="{EA3E06B3-FD94-41A1-A7BE-6C6F4478A398}" dt="2026-08-11T20:49:56.082" v="1085" actId="1076"/>
          <ac:spMkLst>
            <pc:docMk/>
            <pc:sldMk cId="1418604179" sldId="260"/>
            <ac:spMk id="3" creationId="{30B01568-1C8F-34EA-5E49-41EC4B8AF59F}"/>
          </ac:spMkLst>
        </pc:spChg>
        <pc:spChg chg="mod">
          <ac:chgData name="kashish ardeshna" userId="21e2c5e946e4b606" providerId="LiveId" clId="{EA3E06B3-FD94-41A1-A7BE-6C6F4478A398}" dt="2026-08-11T07:48:26.868" v="500"/>
          <ac:spMkLst>
            <pc:docMk/>
            <pc:sldMk cId="1418604179" sldId="260"/>
            <ac:spMk id="4" creationId="{46F26595-D7CA-43F0-5241-EAB635A38977}"/>
          </ac:spMkLst>
        </pc:spChg>
      </pc:sldChg>
      <pc:sldChg chg="addSp modSp mod">
        <pc:chgData name="kashish ardeshna" userId="21e2c5e946e4b606" providerId="LiveId" clId="{EA3E06B3-FD94-41A1-A7BE-6C6F4478A398}" dt="2026-08-11T08:21:50.075" v="697" actId="14100"/>
        <pc:sldMkLst>
          <pc:docMk/>
          <pc:sldMk cId="1579390698" sldId="261"/>
        </pc:sldMkLst>
        <pc:spChg chg="add mod">
          <ac:chgData name="kashish ardeshna" userId="21e2c5e946e4b606" providerId="LiveId" clId="{EA3E06B3-FD94-41A1-A7BE-6C6F4478A398}" dt="2026-08-11T08:21:50.075" v="697" actId="14100"/>
          <ac:spMkLst>
            <pc:docMk/>
            <pc:sldMk cId="1579390698" sldId="261"/>
            <ac:spMk id="3" creationId="{1FABF10D-ED24-ABD4-A745-E334CD5393BA}"/>
          </ac:spMkLst>
        </pc:spChg>
        <pc:spChg chg="mod">
          <ac:chgData name="kashish ardeshna" userId="21e2c5e946e4b606" providerId="LiveId" clId="{EA3E06B3-FD94-41A1-A7BE-6C6F4478A398}" dt="2026-08-11T07:49:51.316" v="516"/>
          <ac:spMkLst>
            <pc:docMk/>
            <pc:sldMk cId="1579390698" sldId="261"/>
            <ac:spMk id="4" creationId="{249CF746-69C6-22EF-B3B1-0DE6FF34F9BC}"/>
          </ac:spMkLst>
        </pc:spChg>
        <pc:picChg chg="mod">
          <ac:chgData name="kashish ardeshna" userId="21e2c5e946e4b606" providerId="LiveId" clId="{EA3E06B3-FD94-41A1-A7BE-6C6F4478A398}" dt="2026-08-10T19:33:50.954" v="84" actId="1036"/>
          <ac:picMkLst>
            <pc:docMk/>
            <pc:sldMk cId="1579390698" sldId="261"/>
            <ac:picMk id="9" creationId="{638BAB60-1632-B5FB-32F5-691DBF1DE7C6}"/>
          </ac:picMkLst>
        </pc:picChg>
      </pc:sldChg>
      <pc:sldChg chg="addSp delSp modSp mod">
        <pc:chgData name="kashish ardeshna" userId="21e2c5e946e4b606" providerId="LiveId" clId="{EA3E06B3-FD94-41A1-A7BE-6C6F4478A398}" dt="2026-08-11T07:52:36.256" v="554"/>
        <pc:sldMkLst>
          <pc:docMk/>
          <pc:sldMk cId="226431224" sldId="263"/>
        </pc:sldMkLst>
        <pc:spChg chg="del">
          <ac:chgData name="kashish ardeshna" userId="21e2c5e946e4b606" providerId="LiveId" clId="{EA3E06B3-FD94-41A1-A7BE-6C6F4478A398}" dt="2026-08-10T19:35:50.753" v="85" actId="931"/>
          <ac:spMkLst>
            <pc:docMk/>
            <pc:sldMk cId="226431224" sldId="263"/>
            <ac:spMk id="3" creationId="{C46A7702-2CA0-962D-0CF5-9FC76E744FFD}"/>
          </ac:spMkLst>
        </pc:spChg>
        <pc:spChg chg="mod">
          <ac:chgData name="kashish ardeshna" userId="21e2c5e946e4b606" providerId="LiveId" clId="{EA3E06B3-FD94-41A1-A7BE-6C6F4478A398}" dt="2026-08-11T07:52:36.256" v="554"/>
          <ac:spMkLst>
            <pc:docMk/>
            <pc:sldMk cId="226431224" sldId="263"/>
            <ac:spMk id="4" creationId="{88EA620F-721A-1E27-EB9F-2A4820829EE2}"/>
          </ac:spMkLst>
        </pc:spChg>
        <pc:spChg chg="add mod">
          <ac:chgData name="kashish ardeshna" userId="21e2c5e946e4b606" providerId="LiveId" clId="{EA3E06B3-FD94-41A1-A7BE-6C6F4478A398}" dt="2026-08-10T19:39:24.201" v="139" actId="1076"/>
          <ac:spMkLst>
            <pc:docMk/>
            <pc:sldMk cId="226431224" sldId="263"/>
            <ac:spMk id="7" creationId="{D2B0E1AF-74DB-DBAA-25C9-5020843970D9}"/>
          </ac:spMkLst>
        </pc:spChg>
        <pc:picChg chg="add mod ord modCrop">
          <ac:chgData name="kashish ardeshna" userId="21e2c5e946e4b606" providerId="LiveId" clId="{EA3E06B3-FD94-41A1-A7BE-6C6F4478A398}" dt="2026-08-10T19:40:34.886" v="141" actId="1035"/>
          <ac:picMkLst>
            <pc:docMk/>
            <pc:sldMk cId="226431224" sldId="263"/>
            <ac:picMk id="6" creationId="{F2ABEE74-F75D-34AF-F524-ADB1C67A9DF4}"/>
          </ac:picMkLst>
        </pc:picChg>
      </pc:sldChg>
      <pc:sldChg chg="addSp delSp modSp mod setBg">
        <pc:chgData name="kashish ardeshna" userId="21e2c5e946e4b606" providerId="LiveId" clId="{EA3E06B3-FD94-41A1-A7BE-6C6F4478A398}" dt="2026-08-11T07:51:19.831" v="541" actId="20577"/>
        <pc:sldMkLst>
          <pc:docMk/>
          <pc:sldMk cId="2687946628" sldId="264"/>
        </pc:sldMkLst>
        <pc:spChg chg="mod">
          <ac:chgData name="kashish ardeshna" userId="21e2c5e946e4b606" providerId="LiveId" clId="{EA3E06B3-FD94-41A1-A7BE-6C6F4478A398}" dt="2026-08-10T19:27:27.344" v="56" actId="26606"/>
          <ac:spMkLst>
            <pc:docMk/>
            <pc:sldMk cId="2687946628" sldId="264"/>
            <ac:spMk id="2" creationId="{6AC0BA47-0C51-A4AA-851E-1389D4E5CB99}"/>
          </ac:spMkLst>
        </pc:spChg>
        <pc:spChg chg="del">
          <ac:chgData name="kashish ardeshna" userId="21e2c5e946e4b606" providerId="LiveId" clId="{EA3E06B3-FD94-41A1-A7BE-6C6F4478A398}" dt="2026-08-10T19:26:58.294" v="52" actId="931"/>
          <ac:spMkLst>
            <pc:docMk/>
            <pc:sldMk cId="2687946628" sldId="264"/>
            <ac:spMk id="3" creationId="{381080A1-52F4-A9C5-90D4-AB3E95828920}"/>
          </ac:spMkLst>
        </pc:spChg>
        <pc:spChg chg="mod">
          <ac:chgData name="kashish ardeshna" userId="21e2c5e946e4b606" providerId="LiveId" clId="{EA3E06B3-FD94-41A1-A7BE-6C6F4478A398}" dt="2026-08-11T07:51:19.831" v="541" actId="20577"/>
          <ac:spMkLst>
            <pc:docMk/>
            <pc:sldMk cId="2687946628" sldId="264"/>
            <ac:spMk id="4" creationId="{296ED5F0-9737-E2DE-96B2-8AABDECA78B2}"/>
          </ac:spMkLst>
        </pc:spChg>
        <pc:spChg chg="add mod">
          <ac:chgData name="kashish ardeshna" userId="21e2c5e946e4b606" providerId="LiveId" clId="{EA3E06B3-FD94-41A1-A7BE-6C6F4478A398}" dt="2026-08-10T21:02:56.394" v="382" actId="14100"/>
          <ac:spMkLst>
            <pc:docMk/>
            <pc:sldMk cId="2687946628" sldId="264"/>
            <ac:spMk id="7" creationId="{B51A58E8-8E0C-F9D4-4D47-F348C56F2066}"/>
          </ac:spMkLst>
        </pc:spChg>
        <pc:spChg chg="add del">
          <ac:chgData name="kashish ardeshna" userId="21e2c5e946e4b606" providerId="LiveId" clId="{EA3E06B3-FD94-41A1-A7BE-6C6F4478A398}" dt="2026-08-10T19:27:27.344" v="56" actId="26606"/>
          <ac:spMkLst>
            <pc:docMk/>
            <pc:sldMk cId="2687946628" sldId="264"/>
            <ac:spMk id="19" creationId="{22AC0F86-9A78-4E84-A4B4-ADB8B2629A0C}"/>
          </ac:spMkLst>
        </pc:spChg>
        <pc:spChg chg="add del">
          <ac:chgData name="kashish ardeshna" userId="21e2c5e946e4b606" providerId="LiveId" clId="{EA3E06B3-FD94-41A1-A7BE-6C6F4478A398}" dt="2026-08-10T19:27:27.344" v="56" actId="26606"/>
          <ac:spMkLst>
            <pc:docMk/>
            <pc:sldMk cId="2687946628" sldId="264"/>
            <ac:spMk id="27" creationId="{69A54E25-1C05-48E5-A5CC-3778C1D3632D}"/>
          </ac:spMkLst>
        </pc:spChg>
        <pc:spChg chg="add">
          <ac:chgData name="kashish ardeshna" userId="21e2c5e946e4b606" providerId="LiveId" clId="{EA3E06B3-FD94-41A1-A7BE-6C6F4478A398}" dt="2026-08-10T19:27:27.344" v="56" actId="26606"/>
          <ac:spMkLst>
            <pc:docMk/>
            <pc:sldMk cId="2687946628" sldId="264"/>
            <ac:spMk id="42" creationId="{572F6A24-139E-4EB5-86D2-431F42EF85CB}"/>
          </ac:spMkLst>
        </pc:spChg>
        <pc:spChg chg="add">
          <ac:chgData name="kashish ardeshna" userId="21e2c5e946e4b606" providerId="LiveId" clId="{EA3E06B3-FD94-41A1-A7BE-6C6F4478A398}" dt="2026-08-10T19:27:27.344" v="56" actId="26606"/>
          <ac:spMkLst>
            <pc:docMk/>
            <pc:sldMk cId="2687946628" sldId="264"/>
            <ac:spMk id="50" creationId="{C9DA5B05-DD14-4860-AC45-02A8D2EE1AA5}"/>
          </ac:spMkLst>
        </pc:spChg>
        <pc:grpChg chg="add">
          <ac:chgData name="kashish ardeshna" userId="21e2c5e946e4b606" providerId="LiveId" clId="{EA3E06B3-FD94-41A1-A7BE-6C6F4478A398}" dt="2026-08-10T19:27:05.756" v="53" actId="26606"/>
          <ac:grpSpMkLst>
            <pc:docMk/>
            <pc:sldMk cId="2687946628" sldId="264"/>
            <ac:grpSpMk id="11" creationId="{DFB5D1BB-0703-437B-BD1E-1D07F8A2730B}"/>
          </ac:grpSpMkLst>
        </pc:grpChg>
        <pc:grpChg chg="add del">
          <ac:chgData name="kashish ardeshna" userId="21e2c5e946e4b606" providerId="LiveId" clId="{EA3E06B3-FD94-41A1-A7BE-6C6F4478A398}" dt="2026-08-10T19:27:27.344" v="56" actId="26606"/>
          <ac:grpSpMkLst>
            <pc:docMk/>
            <pc:sldMk cId="2687946628" sldId="264"/>
            <ac:grpSpMk id="21" creationId="{4AF78B9E-8BE2-4706-9377-A05FA25ABABF}"/>
          </ac:grpSpMkLst>
        </pc:grpChg>
        <pc:grpChg chg="add">
          <ac:chgData name="kashish ardeshna" userId="21e2c5e946e4b606" providerId="LiveId" clId="{EA3E06B3-FD94-41A1-A7BE-6C6F4478A398}" dt="2026-08-10T19:27:27.344" v="56" actId="26606"/>
          <ac:grpSpMkLst>
            <pc:docMk/>
            <pc:sldMk cId="2687946628" sldId="264"/>
            <ac:grpSpMk id="34" creationId="{DFB5D1BB-0703-437B-BD1E-1D07F8A2730B}"/>
          </ac:grpSpMkLst>
        </pc:grpChg>
        <pc:grpChg chg="add">
          <ac:chgData name="kashish ardeshna" userId="21e2c5e946e4b606" providerId="LiveId" clId="{EA3E06B3-FD94-41A1-A7BE-6C6F4478A398}" dt="2026-08-10T19:27:27.344" v="56" actId="26606"/>
          <ac:grpSpMkLst>
            <pc:docMk/>
            <pc:sldMk cId="2687946628" sldId="264"/>
            <ac:grpSpMk id="44" creationId="{3963AE85-BE5D-4975-BACF-DDDCC9C2ACDE}"/>
          </ac:grpSpMkLst>
        </pc:grpChg>
        <pc:picChg chg="add mod ord modCrop">
          <ac:chgData name="kashish ardeshna" userId="21e2c5e946e4b606" providerId="LiveId" clId="{EA3E06B3-FD94-41A1-A7BE-6C6F4478A398}" dt="2026-08-10T19:28:26.417" v="59" actId="1076"/>
          <ac:picMkLst>
            <pc:docMk/>
            <pc:sldMk cId="2687946628" sldId="264"/>
            <ac:picMk id="6" creationId="{11733C71-84C1-DE98-1DD8-F34A6A9B39F0}"/>
          </ac:picMkLst>
        </pc:picChg>
        <pc:cxnChg chg="add">
          <ac:chgData name="kashish ardeshna" userId="21e2c5e946e4b606" providerId="LiveId" clId="{EA3E06B3-FD94-41A1-A7BE-6C6F4478A398}" dt="2026-08-10T19:27:05.756" v="53" actId="26606"/>
          <ac:cxnSpMkLst>
            <pc:docMk/>
            <pc:sldMk cId="2687946628" sldId="264"/>
            <ac:cxnSpMk id="17" creationId="{883F92AF-2403-4558-B1D7-72130A1E4BC7}"/>
          </ac:cxnSpMkLst>
        </pc:cxnChg>
        <pc:cxnChg chg="add">
          <ac:chgData name="kashish ardeshna" userId="21e2c5e946e4b606" providerId="LiveId" clId="{EA3E06B3-FD94-41A1-A7BE-6C6F4478A398}" dt="2026-08-10T19:27:05.756" v="53" actId="26606"/>
          <ac:cxnSpMkLst>
            <pc:docMk/>
            <pc:sldMk cId="2687946628" sldId="264"/>
            <ac:cxnSpMk id="29" creationId="{0E5D0023-B23E-4823-8D72-B07FFF8CAE96}"/>
          </ac:cxnSpMkLst>
        </pc:cxnChg>
      </pc:sldChg>
      <pc:sldChg chg="addSp delSp modSp mod setBg">
        <pc:chgData name="kashish ardeshna" userId="21e2c5e946e4b606" providerId="LiveId" clId="{EA3E06B3-FD94-41A1-A7BE-6C6F4478A398}" dt="2026-08-11T07:58:34.803" v="569"/>
        <pc:sldMkLst>
          <pc:docMk/>
          <pc:sldMk cId="3367890966" sldId="266"/>
        </pc:sldMkLst>
        <pc:spChg chg="mod">
          <ac:chgData name="kashish ardeshna" userId="21e2c5e946e4b606" providerId="LiveId" clId="{EA3E06B3-FD94-41A1-A7BE-6C6F4478A398}" dt="2026-08-10T19:44:29.987" v="173" actId="26606"/>
          <ac:spMkLst>
            <pc:docMk/>
            <pc:sldMk cId="3367890966" sldId="266"/>
            <ac:spMk id="2" creationId="{3A0335BD-5A4E-4AF5-3F53-E7E36535253D}"/>
          </ac:spMkLst>
        </pc:spChg>
        <pc:spChg chg="del">
          <ac:chgData name="kashish ardeshna" userId="21e2c5e946e4b606" providerId="LiveId" clId="{EA3E06B3-FD94-41A1-A7BE-6C6F4478A398}" dt="2026-08-10T19:44:26.167" v="172" actId="931"/>
          <ac:spMkLst>
            <pc:docMk/>
            <pc:sldMk cId="3367890966" sldId="266"/>
            <ac:spMk id="3" creationId="{764AA8B4-C033-57F6-758B-2180EE90613D}"/>
          </ac:spMkLst>
        </pc:spChg>
        <pc:spChg chg="mod">
          <ac:chgData name="kashish ardeshna" userId="21e2c5e946e4b606" providerId="LiveId" clId="{EA3E06B3-FD94-41A1-A7BE-6C6F4478A398}" dt="2026-08-11T07:58:34.803" v="569"/>
          <ac:spMkLst>
            <pc:docMk/>
            <pc:sldMk cId="3367890966" sldId="266"/>
            <ac:spMk id="4" creationId="{8C22483B-F1F6-2BB2-9F80-2927D6F56E7E}"/>
          </ac:spMkLst>
        </pc:spChg>
        <pc:spChg chg="add mod">
          <ac:chgData name="kashish ardeshna" userId="21e2c5e946e4b606" providerId="LiveId" clId="{EA3E06B3-FD94-41A1-A7BE-6C6F4478A398}" dt="2026-08-10T19:46:16.264" v="220" actId="14100"/>
          <ac:spMkLst>
            <pc:docMk/>
            <pc:sldMk cId="3367890966" sldId="266"/>
            <ac:spMk id="7" creationId="{42D417C4-CD54-98C8-0837-039DD5EFEBA0}"/>
          </ac:spMkLst>
        </pc:spChg>
        <pc:spChg chg="add">
          <ac:chgData name="kashish ardeshna" userId="21e2c5e946e4b606" providerId="LiveId" clId="{EA3E06B3-FD94-41A1-A7BE-6C6F4478A398}" dt="2026-08-10T19:44:29.987" v="173" actId="26606"/>
          <ac:spMkLst>
            <pc:docMk/>
            <pc:sldMk cId="3367890966" sldId="266"/>
            <ac:spMk id="19" creationId="{22AC0F86-9A78-4E84-A4B4-ADB8B2629A0C}"/>
          </ac:spMkLst>
        </pc:spChg>
        <pc:spChg chg="add">
          <ac:chgData name="kashish ardeshna" userId="21e2c5e946e4b606" providerId="LiveId" clId="{EA3E06B3-FD94-41A1-A7BE-6C6F4478A398}" dt="2026-08-10T19:44:29.987" v="173" actId="26606"/>
          <ac:spMkLst>
            <pc:docMk/>
            <pc:sldMk cId="3367890966" sldId="266"/>
            <ac:spMk id="27" creationId="{69A54E25-1C05-48E5-A5CC-3778C1D3632D}"/>
          </ac:spMkLst>
        </pc:spChg>
        <pc:grpChg chg="add">
          <ac:chgData name="kashish ardeshna" userId="21e2c5e946e4b606" providerId="LiveId" clId="{EA3E06B3-FD94-41A1-A7BE-6C6F4478A398}" dt="2026-08-10T19:44:29.987" v="173" actId="26606"/>
          <ac:grpSpMkLst>
            <pc:docMk/>
            <pc:sldMk cId="3367890966" sldId="266"/>
            <ac:grpSpMk id="11" creationId="{DFB5D1BB-0703-437B-BD1E-1D07F8A2730B}"/>
          </ac:grpSpMkLst>
        </pc:grpChg>
        <pc:grpChg chg="add">
          <ac:chgData name="kashish ardeshna" userId="21e2c5e946e4b606" providerId="LiveId" clId="{EA3E06B3-FD94-41A1-A7BE-6C6F4478A398}" dt="2026-08-10T19:44:29.987" v="173" actId="26606"/>
          <ac:grpSpMkLst>
            <pc:docMk/>
            <pc:sldMk cId="3367890966" sldId="266"/>
            <ac:grpSpMk id="21" creationId="{4AF78B9E-8BE2-4706-9377-A05FA25ABABF}"/>
          </ac:grpSpMkLst>
        </pc:grpChg>
        <pc:picChg chg="add mod ord">
          <ac:chgData name="kashish ardeshna" userId="21e2c5e946e4b606" providerId="LiveId" clId="{EA3E06B3-FD94-41A1-A7BE-6C6F4478A398}" dt="2026-08-10T19:44:58.133" v="185" actId="1076"/>
          <ac:picMkLst>
            <pc:docMk/>
            <pc:sldMk cId="3367890966" sldId="266"/>
            <ac:picMk id="6" creationId="{43F98E1C-503B-C401-D3E0-F6295A89C32E}"/>
          </ac:picMkLst>
        </pc:picChg>
        <pc:cxnChg chg="add">
          <ac:chgData name="kashish ardeshna" userId="21e2c5e946e4b606" providerId="LiveId" clId="{EA3E06B3-FD94-41A1-A7BE-6C6F4478A398}" dt="2026-08-10T19:44:29.987" v="173" actId="26606"/>
          <ac:cxnSpMkLst>
            <pc:docMk/>
            <pc:sldMk cId="3367890966" sldId="266"/>
            <ac:cxnSpMk id="17" creationId="{883F92AF-2403-4558-B1D7-72130A1E4BC7}"/>
          </ac:cxnSpMkLst>
        </pc:cxnChg>
        <pc:cxnChg chg="add">
          <ac:chgData name="kashish ardeshna" userId="21e2c5e946e4b606" providerId="LiveId" clId="{EA3E06B3-FD94-41A1-A7BE-6C6F4478A398}" dt="2026-08-10T19:44:29.987" v="173" actId="26606"/>
          <ac:cxnSpMkLst>
            <pc:docMk/>
            <pc:sldMk cId="3367890966" sldId="266"/>
            <ac:cxnSpMk id="29" creationId="{0E5D0023-B23E-4823-8D72-B07FFF8CAE96}"/>
          </ac:cxnSpMkLst>
        </pc:cxnChg>
      </pc:sldChg>
      <pc:sldChg chg="addSp delSp modSp mod setBg">
        <pc:chgData name="kashish ardeshna" userId="21e2c5e946e4b606" providerId="LiveId" clId="{EA3E06B3-FD94-41A1-A7BE-6C6F4478A398}" dt="2026-08-11T08:01:00.633" v="583" actId="27636"/>
        <pc:sldMkLst>
          <pc:docMk/>
          <pc:sldMk cId="75898555" sldId="267"/>
        </pc:sldMkLst>
        <pc:spChg chg="mod">
          <ac:chgData name="kashish ardeshna" userId="21e2c5e946e4b606" providerId="LiveId" clId="{EA3E06B3-FD94-41A1-A7BE-6C6F4478A398}" dt="2026-08-10T19:55:24.897" v="221" actId="26606"/>
          <ac:spMkLst>
            <pc:docMk/>
            <pc:sldMk cId="75898555" sldId="267"/>
            <ac:spMk id="2" creationId="{F8516FF8-D406-8F38-637D-CDEA079CCCD9}"/>
          </ac:spMkLst>
        </pc:spChg>
        <pc:spChg chg="del">
          <ac:chgData name="kashish ardeshna" userId="21e2c5e946e4b606" providerId="LiveId" clId="{EA3E06B3-FD94-41A1-A7BE-6C6F4478A398}" dt="2026-08-10T19:55:24.897" v="221" actId="26606"/>
          <ac:spMkLst>
            <pc:docMk/>
            <pc:sldMk cId="75898555" sldId="267"/>
            <ac:spMk id="3" creationId="{D5AB7B02-D54B-3701-5C70-4366BD65DE3F}"/>
          </ac:spMkLst>
        </pc:spChg>
        <pc:spChg chg="mod">
          <ac:chgData name="kashish ardeshna" userId="21e2c5e946e4b606" providerId="LiveId" clId="{EA3E06B3-FD94-41A1-A7BE-6C6F4478A398}" dt="2026-08-11T08:01:00.633" v="583" actId="27636"/>
          <ac:spMkLst>
            <pc:docMk/>
            <pc:sldMk cId="75898555" sldId="267"/>
            <ac:spMk id="4" creationId="{E84265A3-B4AB-C51F-8121-C66F966A5E91}"/>
          </ac:spMkLst>
        </pc:spChg>
        <pc:spChg chg="add">
          <ac:chgData name="kashish ardeshna" userId="21e2c5e946e4b606" providerId="LiveId" clId="{EA3E06B3-FD94-41A1-A7BE-6C6F4478A398}" dt="2026-08-10T19:55:24.897" v="221" actId="26606"/>
          <ac:spMkLst>
            <pc:docMk/>
            <pc:sldMk cId="75898555" sldId="267"/>
            <ac:spMk id="17" creationId="{52723366-C73B-4ED6-ADEF-29911C6BC55F}"/>
          </ac:spMkLst>
        </pc:spChg>
        <pc:spChg chg="add">
          <ac:chgData name="kashish ardeshna" userId="21e2c5e946e4b606" providerId="LiveId" clId="{EA3E06B3-FD94-41A1-A7BE-6C6F4478A398}" dt="2026-08-10T19:55:24.897" v="221" actId="26606"/>
          <ac:spMkLst>
            <pc:docMk/>
            <pc:sldMk cId="75898555" sldId="267"/>
            <ac:spMk id="19" creationId="{847A4152-8E41-4D1C-B88C-57C5C430A69E}"/>
          </ac:spMkLst>
        </pc:spChg>
        <pc:spChg chg="add">
          <ac:chgData name="kashish ardeshna" userId="21e2c5e946e4b606" providerId="LiveId" clId="{EA3E06B3-FD94-41A1-A7BE-6C6F4478A398}" dt="2026-08-10T19:55:24.897" v="221" actId="26606"/>
          <ac:spMkLst>
            <pc:docMk/>
            <pc:sldMk cId="75898555" sldId="267"/>
            <ac:spMk id="21" creationId="{999F76F5-72D4-4814-9169-8F535AEEB809}"/>
          </ac:spMkLst>
        </pc:spChg>
        <pc:spChg chg="add">
          <ac:chgData name="kashish ardeshna" userId="21e2c5e946e4b606" providerId="LiveId" clId="{EA3E06B3-FD94-41A1-A7BE-6C6F4478A398}" dt="2026-08-10T19:55:24.897" v="221" actId="26606"/>
          <ac:spMkLst>
            <pc:docMk/>
            <pc:sldMk cId="75898555" sldId="267"/>
            <ac:spMk id="23" creationId="{C6202988-4466-42C5-B33A-AFABF051B4FE}"/>
          </ac:spMkLst>
        </pc:spChg>
        <pc:grpChg chg="add">
          <ac:chgData name="kashish ardeshna" userId="21e2c5e946e4b606" providerId="LiveId" clId="{EA3E06B3-FD94-41A1-A7BE-6C6F4478A398}" dt="2026-08-10T19:55:24.897" v="221" actId="26606"/>
          <ac:grpSpMkLst>
            <pc:docMk/>
            <pc:sldMk cId="75898555" sldId="267"/>
            <ac:grpSpMk id="9" creationId="{614F7DB2-2747-44B1-8CCD-EA4CF6EABA54}"/>
          </ac:grpSpMkLst>
        </pc:grpChg>
        <pc:cxnChg chg="add">
          <ac:chgData name="kashish ardeshna" userId="21e2c5e946e4b606" providerId="LiveId" clId="{EA3E06B3-FD94-41A1-A7BE-6C6F4478A398}" dt="2026-08-10T19:55:24.897" v="221" actId="26606"/>
          <ac:cxnSpMkLst>
            <pc:docMk/>
            <pc:sldMk cId="75898555" sldId="267"/>
            <ac:cxnSpMk id="15" creationId="{2C02D87C-1E23-4B24-AFE6-A85743C72FDD}"/>
          </ac:cxnSpMkLst>
        </pc:cxnChg>
      </pc:sldChg>
      <pc:sldChg chg="addSp delSp modSp mod">
        <pc:chgData name="kashish ardeshna" userId="21e2c5e946e4b606" providerId="LiveId" clId="{EA3E06B3-FD94-41A1-A7BE-6C6F4478A398}" dt="2026-08-11T08:06:14.938" v="621" actId="20577"/>
        <pc:sldMkLst>
          <pc:docMk/>
          <pc:sldMk cId="272801364" sldId="268"/>
        </pc:sldMkLst>
        <pc:spChg chg="del">
          <ac:chgData name="kashish ardeshna" userId="21e2c5e946e4b606" providerId="LiveId" clId="{EA3E06B3-FD94-41A1-A7BE-6C6F4478A398}" dt="2026-08-10T20:50:15.063" v="256" actId="931"/>
          <ac:spMkLst>
            <pc:docMk/>
            <pc:sldMk cId="272801364" sldId="268"/>
            <ac:spMk id="3" creationId="{60257800-2C8F-5943-236F-A33DAE3C7E5F}"/>
          </ac:spMkLst>
        </pc:spChg>
        <pc:spChg chg="mod">
          <ac:chgData name="kashish ardeshna" userId="21e2c5e946e4b606" providerId="LiveId" clId="{EA3E06B3-FD94-41A1-A7BE-6C6F4478A398}" dt="2026-08-11T08:06:14.938" v="621" actId="20577"/>
          <ac:spMkLst>
            <pc:docMk/>
            <pc:sldMk cId="272801364" sldId="268"/>
            <ac:spMk id="4" creationId="{7B2A37E7-701E-4A62-6224-A77A62EEBD79}"/>
          </ac:spMkLst>
        </pc:spChg>
        <pc:spChg chg="add mod">
          <ac:chgData name="kashish ardeshna" userId="21e2c5e946e4b606" providerId="LiveId" clId="{EA3E06B3-FD94-41A1-A7BE-6C6F4478A398}" dt="2026-08-10T20:52:00.575" v="297" actId="1076"/>
          <ac:spMkLst>
            <pc:docMk/>
            <pc:sldMk cId="272801364" sldId="268"/>
            <ac:spMk id="7" creationId="{9D81C346-62DC-B494-2DB3-9D5C793B78A6}"/>
          </ac:spMkLst>
        </pc:spChg>
        <pc:picChg chg="add mod ord modCrop">
          <ac:chgData name="kashish ardeshna" userId="21e2c5e946e4b606" providerId="LiveId" clId="{EA3E06B3-FD94-41A1-A7BE-6C6F4478A398}" dt="2026-08-11T08:05:15.528" v="613" actId="1076"/>
          <ac:picMkLst>
            <pc:docMk/>
            <pc:sldMk cId="272801364" sldId="268"/>
            <ac:picMk id="6" creationId="{FB212337-91AA-1699-91D9-44FDD35006D8}"/>
          </ac:picMkLst>
        </pc:picChg>
      </pc:sldChg>
      <pc:sldChg chg="addSp delSp modSp mod">
        <pc:chgData name="kashish ardeshna" userId="21e2c5e946e4b606" providerId="LiveId" clId="{EA3E06B3-FD94-41A1-A7BE-6C6F4478A398}" dt="2026-08-11T08:08:10.189" v="650" actId="20577"/>
        <pc:sldMkLst>
          <pc:docMk/>
          <pc:sldMk cId="3527929314" sldId="269"/>
        </pc:sldMkLst>
        <pc:spChg chg="del">
          <ac:chgData name="kashish ardeshna" userId="21e2c5e946e4b606" providerId="LiveId" clId="{EA3E06B3-FD94-41A1-A7BE-6C6F4478A398}" dt="2026-08-10T20:53:24.406" v="298" actId="931"/>
          <ac:spMkLst>
            <pc:docMk/>
            <pc:sldMk cId="3527929314" sldId="269"/>
            <ac:spMk id="3" creationId="{E66C8827-3F7D-8090-948D-21D3E62B1E10}"/>
          </ac:spMkLst>
        </pc:spChg>
        <pc:spChg chg="mod">
          <ac:chgData name="kashish ardeshna" userId="21e2c5e946e4b606" providerId="LiveId" clId="{EA3E06B3-FD94-41A1-A7BE-6C6F4478A398}" dt="2026-08-11T08:08:10.189" v="650" actId="20577"/>
          <ac:spMkLst>
            <pc:docMk/>
            <pc:sldMk cId="3527929314" sldId="269"/>
            <ac:spMk id="4" creationId="{9DB37AE2-E594-5BB6-2F6E-9208CB3BC879}"/>
          </ac:spMkLst>
        </pc:spChg>
        <pc:spChg chg="add mod">
          <ac:chgData name="kashish ardeshna" userId="21e2c5e946e4b606" providerId="LiveId" clId="{EA3E06B3-FD94-41A1-A7BE-6C6F4478A398}" dt="2026-08-10T20:55:02.299" v="344" actId="1076"/>
          <ac:spMkLst>
            <pc:docMk/>
            <pc:sldMk cId="3527929314" sldId="269"/>
            <ac:spMk id="7" creationId="{F1D15420-D2C5-8B4B-5A5E-7D988B58AB36}"/>
          </ac:spMkLst>
        </pc:spChg>
        <pc:picChg chg="add mod ord modCrop">
          <ac:chgData name="kashish ardeshna" userId="21e2c5e946e4b606" providerId="LiveId" clId="{EA3E06B3-FD94-41A1-A7BE-6C6F4478A398}" dt="2026-08-10T20:53:59.386" v="302" actId="1076"/>
          <ac:picMkLst>
            <pc:docMk/>
            <pc:sldMk cId="3527929314" sldId="269"/>
            <ac:picMk id="6" creationId="{911A1DAF-B4A0-A469-4820-DBF91D9C44F2}"/>
          </ac:picMkLst>
        </pc:picChg>
      </pc:sldChg>
      <pc:sldChg chg="addSp delSp modSp mod setBg">
        <pc:chgData name="kashish ardeshna" userId="21e2c5e946e4b606" providerId="LiveId" clId="{EA3E06B3-FD94-41A1-A7BE-6C6F4478A398}" dt="2026-08-11T08:12:27.514" v="668"/>
        <pc:sldMkLst>
          <pc:docMk/>
          <pc:sldMk cId="2656792876" sldId="270"/>
        </pc:sldMkLst>
        <pc:spChg chg="mod">
          <ac:chgData name="kashish ardeshna" userId="21e2c5e946e4b606" providerId="LiveId" clId="{EA3E06B3-FD94-41A1-A7BE-6C6F4478A398}" dt="2026-08-10T19:57:47.850" v="224" actId="26606"/>
          <ac:spMkLst>
            <pc:docMk/>
            <pc:sldMk cId="2656792876" sldId="270"/>
            <ac:spMk id="2" creationId="{7868CF6D-04DF-FE2F-B5BC-DCD88732576B}"/>
          </ac:spMkLst>
        </pc:spChg>
        <pc:spChg chg="add del">
          <ac:chgData name="kashish ardeshna" userId="21e2c5e946e4b606" providerId="LiveId" clId="{EA3E06B3-FD94-41A1-A7BE-6C6F4478A398}" dt="2026-08-10T19:57:47.850" v="224" actId="26606"/>
          <ac:spMkLst>
            <pc:docMk/>
            <pc:sldMk cId="2656792876" sldId="270"/>
            <ac:spMk id="3" creationId="{97EEBF8E-9F56-A434-9A45-40564ACFC7ED}"/>
          </ac:spMkLst>
        </pc:spChg>
        <pc:spChg chg="mod">
          <ac:chgData name="kashish ardeshna" userId="21e2c5e946e4b606" providerId="LiveId" clId="{EA3E06B3-FD94-41A1-A7BE-6C6F4478A398}" dt="2026-08-11T08:12:27.514" v="668"/>
          <ac:spMkLst>
            <pc:docMk/>
            <pc:sldMk cId="2656792876" sldId="270"/>
            <ac:spMk id="4" creationId="{639A5659-8181-E14F-AA9C-41EB0FB65B6F}"/>
          </ac:spMkLst>
        </pc:spChg>
        <pc:spChg chg="add del">
          <ac:chgData name="kashish ardeshna" userId="21e2c5e946e4b606" providerId="LiveId" clId="{EA3E06B3-FD94-41A1-A7BE-6C6F4478A398}" dt="2026-08-10T19:57:47.786" v="223" actId="26606"/>
          <ac:spMkLst>
            <pc:docMk/>
            <pc:sldMk cId="2656792876" sldId="270"/>
            <ac:spMk id="17" creationId="{52723366-C73B-4ED6-ADEF-29911C6BC55F}"/>
          </ac:spMkLst>
        </pc:spChg>
        <pc:spChg chg="add del">
          <ac:chgData name="kashish ardeshna" userId="21e2c5e946e4b606" providerId="LiveId" clId="{EA3E06B3-FD94-41A1-A7BE-6C6F4478A398}" dt="2026-08-10T19:57:47.786" v="223" actId="26606"/>
          <ac:spMkLst>
            <pc:docMk/>
            <pc:sldMk cId="2656792876" sldId="270"/>
            <ac:spMk id="19" creationId="{847A4152-8E41-4D1C-B88C-57C5C430A69E}"/>
          </ac:spMkLst>
        </pc:spChg>
        <pc:spChg chg="add del">
          <ac:chgData name="kashish ardeshna" userId="21e2c5e946e4b606" providerId="LiveId" clId="{EA3E06B3-FD94-41A1-A7BE-6C6F4478A398}" dt="2026-08-10T19:57:47.786" v="223" actId="26606"/>
          <ac:spMkLst>
            <pc:docMk/>
            <pc:sldMk cId="2656792876" sldId="270"/>
            <ac:spMk id="21" creationId="{999F76F5-72D4-4814-9169-8F535AEEB809}"/>
          </ac:spMkLst>
        </pc:spChg>
        <pc:spChg chg="add del">
          <ac:chgData name="kashish ardeshna" userId="21e2c5e946e4b606" providerId="LiveId" clId="{EA3E06B3-FD94-41A1-A7BE-6C6F4478A398}" dt="2026-08-10T19:57:47.786" v="223" actId="26606"/>
          <ac:spMkLst>
            <pc:docMk/>
            <pc:sldMk cId="2656792876" sldId="270"/>
            <ac:spMk id="23" creationId="{C6202988-4466-42C5-B33A-AFABF051B4FE}"/>
          </ac:spMkLst>
        </pc:spChg>
        <pc:spChg chg="add">
          <ac:chgData name="kashish ardeshna" userId="21e2c5e946e4b606" providerId="LiveId" clId="{EA3E06B3-FD94-41A1-A7BE-6C6F4478A398}" dt="2026-08-10T19:57:47.850" v="224" actId="26606"/>
          <ac:spMkLst>
            <pc:docMk/>
            <pc:sldMk cId="2656792876" sldId="270"/>
            <ac:spMk id="28" creationId="{DC878D9A-77BE-4701-AE3D-EEFC53CD50BC}"/>
          </ac:spMkLst>
        </pc:spChg>
        <pc:spChg chg="add">
          <ac:chgData name="kashish ardeshna" userId="21e2c5e946e4b606" providerId="LiveId" clId="{EA3E06B3-FD94-41A1-A7BE-6C6F4478A398}" dt="2026-08-10T19:57:47.850" v="224" actId="26606"/>
          <ac:spMkLst>
            <pc:docMk/>
            <pc:sldMk cId="2656792876" sldId="270"/>
            <ac:spMk id="29" creationId="{F643BE08-0ED1-4B73-AC6D-B7E26A59CDAA}"/>
          </ac:spMkLst>
        </pc:spChg>
        <pc:spChg chg="add">
          <ac:chgData name="kashish ardeshna" userId="21e2c5e946e4b606" providerId="LiveId" clId="{EA3E06B3-FD94-41A1-A7BE-6C6F4478A398}" dt="2026-08-10T19:57:47.850" v="224" actId="26606"/>
          <ac:spMkLst>
            <pc:docMk/>
            <pc:sldMk cId="2656792876" sldId="270"/>
            <ac:spMk id="30" creationId="{956B2094-7FC0-45FC-BFED-3CB88CEE63F5}"/>
          </ac:spMkLst>
        </pc:spChg>
        <pc:spChg chg="add">
          <ac:chgData name="kashish ardeshna" userId="21e2c5e946e4b606" providerId="LiveId" clId="{EA3E06B3-FD94-41A1-A7BE-6C6F4478A398}" dt="2026-08-10T19:57:47.850" v="224" actId="26606"/>
          <ac:spMkLst>
            <pc:docMk/>
            <pc:sldMk cId="2656792876" sldId="270"/>
            <ac:spMk id="31" creationId="{07A4B640-BB7F-4272-A710-068DBA9F9A6E}"/>
          </ac:spMkLst>
        </pc:spChg>
        <pc:grpChg chg="add del">
          <ac:chgData name="kashish ardeshna" userId="21e2c5e946e4b606" providerId="LiveId" clId="{EA3E06B3-FD94-41A1-A7BE-6C6F4478A398}" dt="2026-08-10T19:57:47.786" v="223" actId="26606"/>
          <ac:grpSpMkLst>
            <pc:docMk/>
            <pc:sldMk cId="2656792876" sldId="270"/>
            <ac:grpSpMk id="9" creationId="{614F7DB2-2747-44B1-8CCD-EA4CF6EABA54}"/>
          </ac:grpSpMkLst>
        </pc:grpChg>
        <pc:grpChg chg="add">
          <ac:chgData name="kashish ardeshna" userId="21e2c5e946e4b606" providerId="LiveId" clId="{EA3E06B3-FD94-41A1-A7BE-6C6F4478A398}" dt="2026-08-10T19:57:47.850" v="224" actId="26606"/>
          <ac:grpSpMkLst>
            <pc:docMk/>
            <pc:sldMk cId="2656792876" sldId="270"/>
            <ac:grpSpMk id="25" creationId="{614F7DB2-2747-44B1-8CCD-EA4CF6EABA54}"/>
          </ac:grpSpMkLst>
        </pc:grpChg>
        <pc:cxnChg chg="add del">
          <ac:chgData name="kashish ardeshna" userId="21e2c5e946e4b606" providerId="LiveId" clId="{EA3E06B3-FD94-41A1-A7BE-6C6F4478A398}" dt="2026-08-10T19:57:47.786" v="223" actId="26606"/>
          <ac:cxnSpMkLst>
            <pc:docMk/>
            <pc:sldMk cId="2656792876" sldId="270"/>
            <ac:cxnSpMk id="15" creationId="{2C02D87C-1E23-4B24-AFE6-A85743C72FDD}"/>
          </ac:cxnSpMkLst>
        </pc:cxnChg>
        <pc:cxnChg chg="add">
          <ac:chgData name="kashish ardeshna" userId="21e2c5e946e4b606" providerId="LiveId" clId="{EA3E06B3-FD94-41A1-A7BE-6C6F4478A398}" dt="2026-08-10T19:57:47.850" v="224" actId="26606"/>
          <ac:cxnSpMkLst>
            <pc:docMk/>
            <pc:sldMk cId="2656792876" sldId="270"/>
            <ac:cxnSpMk id="27" creationId="{2C02D87C-1E23-4B24-AFE6-A85743C72FDD}"/>
          </ac:cxnSpMkLst>
        </pc:cxnChg>
      </pc:sldChg>
      <pc:sldChg chg="addSp delSp modSp mod setBg">
        <pc:chgData name="kashish ardeshna" userId="21e2c5e946e4b606" providerId="LiveId" clId="{EA3E06B3-FD94-41A1-A7BE-6C6F4478A398}" dt="2026-08-10T20:06:18.748" v="244" actId="26606"/>
        <pc:sldMkLst>
          <pc:docMk/>
          <pc:sldMk cId="1529980215" sldId="271"/>
        </pc:sldMkLst>
        <pc:spChg chg="mod">
          <ac:chgData name="kashish ardeshna" userId="21e2c5e946e4b606" providerId="LiveId" clId="{EA3E06B3-FD94-41A1-A7BE-6C6F4478A398}" dt="2026-08-10T20:06:18.748" v="244" actId="26606"/>
          <ac:spMkLst>
            <pc:docMk/>
            <pc:sldMk cId="1529980215" sldId="271"/>
            <ac:spMk id="2" creationId="{30D8F53D-CC9D-0FD4-02E8-46EF6138561E}"/>
          </ac:spMkLst>
        </pc:spChg>
        <pc:spChg chg="del">
          <ac:chgData name="kashish ardeshna" userId="21e2c5e946e4b606" providerId="LiveId" clId="{EA3E06B3-FD94-41A1-A7BE-6C6F4478A398}" dt="2026-08-10T20:06:18.748" v="244" actId="26606"/>
          <ac:spMkLst>
            <pc:docMk/>
            <pc:sldMk cId="1529980215" sldId="271"/>
            <ac:spMk id="3" creationId="{CEF9BE0F-D0FB-5331-B3EB-543FC643C606}"/>
          </ac:spMkLst>
        </pc:spChg>
        <pc:spChg chg="del">
          <ac:chgData name="kashish ardeshna" userId="21e2c5e946e4b606" providerId="LiveId" clId="{EA3E06B3-FD94-41A1-A7BE-6C6F4478A398}" dt="2026-08-10T20:06:18.748" v="244" actId="26606"/>
          <ac:spMkLst>
            <pc:docMk/>
            <pc:sldMk cId="1529980215" sldId="271"/>
            <ac:spMk id="4" creationId="{666DB646-F31C-0BDA-8E4B-B12B56B26693}"/>
          </ac:spMkLst>
        </pc:spChg>
        <pc:grpChg chg="add">
          <ac:chgData name="kashish ardeshna" userId="21e2c5e946e4b606" providerId="LiveId" clId="{EA3E06B3-FD94-41A1-A7BE-6C6F4478A398}" dt="2026-08-10T20:06:18.748" v="244" actId="26606"/>
          <ac:grpSpMkLst>
            <pc:docMk/>
            <pc:sldMk cId="1529980215" sldId="271"/>
            <ac:grpSpMk id="10" creationId="{C93797FD-7F0A-483E-966E-7FE88F8D8798}"/>
          </ac:grpSpMkLst>
        </pc:grpChg>
        <pc:grpChg chg="add">
          <ac:chgData name="kashish ardeshna" userId="21e2c5e946e4b606" providerId="LiveId" clId="{EA3E06B3-FD94-41A1-A7BE-6C6F4478A398}" dt="2026-08-10T20:06:18.748" v="244" actId="26606"/>
          <ac:grpSpMkLst>
            <pc:docMk/>
            <pc:sldMk cId="1529980215" sldId="271"/>
            <ac:grpSpMk id="18" creationId="{E7DEDD00-5E71-418B-9C3C-9B71B018221A}"/>
          </ac:grpSpMkLst>
        </pc:grpChg>
        <pc:graphicFrameChg chg="add">
          <ac:chgData name="kashish ardeshna" userId="21e2c5e946e4b606" providerId="LiveId" clId="{EA3E06B3-FD94-41A1-A7BE-6C6F4478A398}" dt="2026-08-10T20:06:18.748" v="244" actId="26606"/>
          <ac:graphicFrameMkLst>
            <pc:docMk/>
            <pc:sldMk cId="1529980215" sldId="271"/>
            <ac:graphicFrameMk id="6" creationId="{2E44800D-EF44-E76A-889D-C64B7F6109E4}"/>
          </ac:graphicFrameMkLst>
        </pc:graphicFrameChg>
        <pc:cxnChg chg="add">
          <ac:chgData name="kashish ardeshna" userId="21e2c5e946e4b606" providerId="LiveId" clId="{EA3E06B3-FD94-41A1-A7BE-6C6F4478A398}" dt="2026-08-10T20:06:18.748" v="244" actId="26606"/>
          <ac:cxnSpMkLst>
            <pc:docMk/>
            <pc:sldMk cId="1529980215" sldId="271"/>
            <ac:cxnSpMk id="16" creationId="{DDB3BAEE-5BE4-4B17-A2DA-B334759C47AB}"/>
          </ac:cxnSpMkLst>
        </pc:cxnChg>
      </pc:sldChg>
      <pc:sldChg chg="addSp delSp modSp mod setBg">
        <pc:chgData name="kashish ardeshna" userId="21e2c5e946e4b606" providerId="LiveId" clId="{EA3E06B3-FD94-41A1-A7BE-6C6F4478A398}" dt="2026-08-10T21:08:07.483" v="387" actId="14100"/>
        <pc:sldMkLst>
          <pc:docMk/>
          <pc:sldMk cId="2366991963" sldId="272"/>
        </pc:sldMkLst>
        <pc:spChg chg="del mod">
          <ac:chgData name="kashish ardeshna" userId="21e2c5e946e4b606" providerId="LiveId" clId="{EA3E06B3-FD94-41A1-A7BE-6C6F4478A398}" dt="2026-08-10T21:07:54.240" v="385" actId="478"/>
          <ac:spMkLst>
            <pc:docMk/>
            <pc:sldMk cId="2366991963" sldId="272"/>
            <ac:spMk id="2" creationId="{7F879043-A8FB-6E2C-23EB-B7737EB5ECDA}"/>
          </ac:spMkLst>
        </pc:spChg>
        <pc:spChg chg="del">
          <ac:chgData name="kashish ardeshna" userId="21e2c5e946e4b606" providerId="LiveId" clId="{EA3E06B3-FD94-41A1-A7BE-6C6F4478A398}" dt="2026-08-10T20:06:47.940" v="245" actId="26606"/>
          <ac:spMkLst>
            <pc:docMk/>
            <pc:sldMk cId="2366991963" sldId="272"/>
            <ac:spMk id="3" creationId="{7A634937-74BA-8673-14CE-A37794F188EB}"/>
          </ac:spMkLst>
        </pc:spChg>
        <pc:spChg chg="del">
          <ac:chgData name="kashish ardeshna" userId="21e2c5e946e4b606" providerId="LiveId" clId="{EA3E06B3-FD94-41A1-A7BE-6C6F4478A398}" dt="2026-08-10T20:06:47.940" v="245" actId="26606"/>
          <ac:spMkLst>
            <pc:docMk/>
            <pc:sldMk cId="2366991963" sldId="272"/>
            <ac:spMk id="4" creationId="{B54A3B6D-3EB3-1E27-C88F-593D57641454}"/>
          </ac:spMkLst>
        </pc:spChg>
        <pc:spChg chg="add del">
          <ac:chgData name="kashish ardeshna" userId="21e2c5e946e4b606" providerId="LiveId" clId="{EA3E06B3-FD94-41A1-A7BE-6C6F4478A398}" dt="2026-08-10T20:07:51.325" v="247" actId="26606"/>
          <ac:spMkLst>
            <pc:docMk/>
            <pc:sldMk cId="2366991963" sldId="272"/>
            <ac:spMk id="29" creationId="{ED67D537-2E3B-4FA8-95C1-D7E02265DE8E}"/>
          </ac:spMkLst>
        </pc:spChg>
        <pc:spChg chg="add del">
          <ac:chgData name="kashish ardeshna" userId="21e2c5e946e4b606" providerId="LiveId" clId="{EA3E06B3-FD94-41A1-A7BE-6C6F4478A398}" dt="2026-08-10T20:07:51.325" v="247" actId="26606"/>
          <ac:spMkLst>
            <pc:docMk/>
            <pc:sldMk cId="2366991963" sldId="272"/>
            <ac:spMk id="31" creationId="{AC4DC467-7891-443B-84EA-66A43A3AC1F8}"/>
          </ac:spMkLst>
        </pc:spChg>
        <pc:spChg chg="add del">
          <ac:chgData name="kashish ardeshna" userId="21e2c5e946e4b606" providerId="LiveId" clId="{EA3E06B3-FD94-41A1-A7BE-6C6F4478A398}" dt="2026-08-10T20:07:51.325" v="247" actId="26606"/>
          <ac:spMkLst>
            <pc:docMk/>
            <pc:sldMk cId="2366991963" sldId="272"/>
            <ac:spMk id="33" creationId="{C4CA33FD-D0C5-4C9F-B64A-AC7E224E1508}"/>
          </ac:spMkLst>
        </pc:spChg>
        <pc:spChg chg="add del">
          <ac:chgData name="kashish ardeshna" userId="21e2c5e946e4b606" providerId="LiveId" clId="{EA3E06B3-FD94-41A1-A7BE-6C6F4478A398}" dt="2026-08-10T20:07:56.261" v="249" actId="26606"/>
          <ac:spMkLst>
            <pc:docMk/>
            <pc:sldMk cId="2366991963" sldId="272"/>
            <ac:spMk id="46" creationId="{B0393412-BB8B-4EC9-A88D-93917FA47451}"/>
          </ac:spMkLst>
        </pc:spChg>
        <pc:spChg chg="add del">
          <ac:chgData name="kashish ardeshna" userId="21e2c5e946e4b606" providerId="LiveId" clId="{EA3E06B3-FD94-41A1-A7BE-6C6F4478A398}" dt="2026-08-10T20:07:56.261" v="249" actId="26606"/>
          <ac:spMkLst>
            <pc:docMk/>
            <pc:sldMk cId="2366991963" sldId="272"/>
            <ac:spMk id="47" creationId="{68AB7DB4-4BE9-465B-8843-8073715FF855}"/>
          </ac:spMkLst>
        </pc:spChg>
        <pc:spChg chg="add del">
          <ac:chgData name="kashish ardeshna" userId="21e2c5e946e4b606" providerId="LiveId" clId="{EA3E06B3-FD94-41A1-A7BE-6C6F4478A398}" dt="2026-08-10T20:08:13.532" v="253" actId="26606"/>
          <ac:spMkLst>
            <pc:docMk/>
            <pc:sldMk cId="2366991963" sldId="272"/>
            <ac:spMk id="55" creationId="{F5F01BD1-E3CB-4562-A77C-00A3ED24624B}"/>
          </ac:spMkLst>
        </pc:spChg>
        <pc:spChg chg="add del">
          <ac:chgData name="kashish ardeshna" userId="21e2c5e946e4b606" providerId="LiveId" clId="{EA3E06B3-FD94-41A1-A7BE-6C6F4478A398}" dt="2026-08-10T20:08:13.532" v="253" actId="26606"/>
          <ac:spMkLst>
            <pc:docMk/>
            <pc:sldMk cId="2366991963" sldId="272"/>
            <ac:spMk id="59" creationId="{75325209-1BB3-4A1C-97C2-17DCDC1659EE}"/>
          </ac:spMkLst>
        </pc:spChg>
        <pc:grpChg chg="add del">
          <ac:chgData name="kashish ardeshna" userId="21e2c5e946e4b606" providerId="LiveId" clId="{EA3E06B3-FD94-41A1-A7BE-6C6F4478A398}" dt="2026-08-10T20:08:13.532" v="253" actId="26606"/>
          <ac:grpSpMkLst>
            <pc:docMk/>
            <pc:sldMk cId="2366991963" sldId="272"/>
            <ac:grpSpMk id="10" creationId="{C93797FD-7F0A-483E-966E-7FE88F8D8798}"/>
          </ac:grpSpMkLst>
        </pc:grpChg>
        <pc:grpChg chg="add del">
          <ac:chgData name="kashish ardeshna" userId="21e2c5e946e4b606" providerId="LiveId" clId="{EA3E06B3-FD94-41A1-A7BE-6C6F4478A398}" dt="2026-08-10T20:07:51.325" v="247" actId="26606"/>
          <ac:grpSpMkLst>
            <pc:docMk/>
            <pc:sldMk cId="2366991963" sldId="272"/>
            <ac:grpSpMk id="21" creationId="{DFB5D1BB-0703-437B-BD1E-1D07F8A2730B}"/>
          </ac:grpSpMkLst>
        </pc:grpChg>
        <pc:grpChg chg="add del">
          <ac:chgData name="kashish ardeshna" userId="21e2c5e946e4b606" providerId="LiveId" clId="{EA3E06B3-FD94-41A1-A7BE-6C6F4478A398}" dt="2026-08-10T20:07:51.325" v="247" actId="26606"/>
          <ac:grpSpMkLst>
            <pc:docMk/>
            <pc:sldMk cId="2366991963" sldId="272"/>
            <ac:grpSpMk id="37" creationId="{65139F4B-2CBD-4156-92F1-B6A65F08F41D}"/>
          </ac:grpSpMkLst>
        </pc:grpChg>
        <pc:grpChg chg="add del">
          <ac:chgData name="kashish ardeshna" userId="21e2c5e946e4b606" providerId="LiveId" clId="{EA3E06B3-FD94-41A1-A7BE-6C6F4478A398}" dt="2026-08-10T20:07:56.261" v="249" actId="26606"/>
          <ac:grpSpMkLst>
            <pc:docMk/>
            <pc:sldMk cId="2366991963" sldId="272"/>
            <ac:grpSpMk id="43" creationId="{DFB5D1BB-0703-437B-BD1E-1D07F8A2730B}"/>
          </ac:grpSpMkLst>
        </pc:grpChg>
        <pc:grpChg chg="add del">
          <ac:chgData name="kashish ardeshna" userId="21e2c5e946e4b606" providerId="LiveId" clId="{EA3E06B3-FD94-41A1-A7BE-6C6F4478A398}" dt="2026-08-10T20:07:56.261" v="249" actId="26606"/>
          <ac:grpSpMkLst>
            <pc:docMk/>
            <pc:sldMk cId="2366991963" sldId="272"/>
            <ac:grpSpMk id="49" creationId="{79E73055-8C3E-4C1D-88EA-3D22039CDF98}"/>
          </ac:grpSpMkLst>
        </pc:grpChg>
        <pc:grpChg chg="add del">
          <ac:chgData name="kashish ardeshna" userId="21e2c5e946e4b606" providerId="LiveId" clId="{EA3E06B3-FD94-41A1-A7BE-6C6F4478A398}" dt="2026-08-10T20:08:13.532" v="253" actId="26606"/>
          <ac:grpSpMkLst>
            <pc:docMk/>
            <pc:sldMk cId="2366991963" sldId="272"/>
            <ac:grpSpMk id="53" creationId="{3F6D81C7-B083-478E-82FE-089A8CB72EB8}"/>
          </ac:grpSpMkLst>
        </pc:grpChg>
        <pc:grpChg chg="add del">
          <ac:chgData name="kashish ardeshna" userId="21e2c5e946e4b606" providerId="LiveId" clId="{EA3E06B3-FD94-41A1-A7BE-6C6F4478A398}" dt="2026-08-10T20:08:13.532" v="253" actId="26606"/>
          <ac:grpSpMkLst>
            <pc:docMk/>
            <pc:sldMk cId="2366991963" sldId="272"/>
            <ac:grpSpMk id="56" creationId="{492030E9-8BC2-4840-8C6B-991B68C51E4B}"/>
          </ac:grpSpMkLst>
        </pc:grpChg>
        <pc:graphicFrameChg chg="add mod modGraphic">
          <ac:chgData name="kashish ardeshna" userId="21e2c5e946e4b606" providerId="LiveId" clId="{EA3E06B3-FD94-41A1-A7BE-6C6F4478A398}" dt="2026-08-10T21:08:07.483" v="387" actId="14100"/>
          <ac:graphicFrameMkLst>
            <pc:docMk/>
            <pc:sldMk cId="2366991963" sldId="272"/>
            <ac:graphicFrameMk id="6" creationId="{57690CCA-89EC-3B58-51EC-B9FA3E14D326}"/>
          </ac:graphicFrameMkLst>
        </pc:graphicFrameChg>
        <pc:cxnChg chg="add del">
          <ac:chgData name="kashish ardeshna" userId="21e2c5e946e4b606" providerId="LiveId" clId="{EA3E06B3-FD94-41A1-A7BE-6C6F4478A398}" dt="2026-08-10T20:08:13.532" v="253" actId="26606"/>
          <ac:cxnSpMkLst>
            <pc:docMk/>
            <pc:sldMk cId="2366991963" sldId="272"/>
            <ac:cxnSpMk id="16" creationId="{DDB3BAEE-5BE4-4B17-A2DA-B334759C47AB}"/>
          </ac:cxnSpMkLst>
        </pc:cxnChg>
        <pc:cxnChg chg="add del">
          <ac:chgData name="kashish ardeshna" userId="21e2c5e946e4b606" providerId="LiveId" clId="{EA3E06B3-FD94-41A1-A7BE-6C6F4478A398}" dt="2026-08-10T20:07:51.325" v="247" actId="26606"/>
          <ac:cxnSpMkLst>
            <pc:docMk/>
            <pc:sldMk cId="2366991963" sldId="272"/>
            <ac:cxnSpMk id="27" creationId="{883F92AF-2403-4558-B1D7-72130A1E4BC7}"/>
          </ac:cxnSpMkLst>
        </pc:cxnChg>
        <pc:cxnChg chg="add del">
          <ac:chgData name="kashish ardeshna" userId="21e2c5e946e4b606" providerId="LiveId" clId="{EA3E06B3-FD94-41A1-A7BE-6C6F4478A398}" dt="2026-08-10T20:07:51.325" v="247" actId="26606"/>
          <ac:cxnSpMkLst>
            <pc:docMk/>
            <pc:sldMk cId="2366991963" sldId="272"/>
            <ac:cxnSpMk id="35" creationId="{E8F5A80F-0E52-4137-B9D0-92B0AA81138E}"/>
          </ac:cxnSpMkLst>
        </pc:cxnChg>
        <pc:cxnChg chg="add del">
          <ac:chgData name="kashish ardeshna" userId="21e2c5e946e4b606" providerId="LiveId" clId="{EA3E06B3-FD94-41A1-A7BE-6C6F4478A398}" dt="2026-08-10T20:08:13.532" v="253" actId="26606"/>
          <ac:cxnSpMkLst>
            <pc:docMk/>
            <pc:sldMk cId="2366991963" sldId="272"/>
            <ac:cxnSpMk id="39" creationId="{043EE5F5-AF73-46E3-90B6-27EEFDAC3591}"/>
          </ac:cxnSpMkLst>
        </pc:cxnChg>
        <pc:cxnChg chg="add del">
          <ac:chgData name="kashish ardeshna" userId="21e2c5e946e4b606" providerId="LiveId" clId="{EA3E06B3-FD94-41A1-A7BE-6C6F4478A398}" dt="2026-08-10T20:07:56.261" v="249" actId="26606"/>
          <ac:cxnSpMkLst>
            <pc:docMk/>
            <pc:sldMk cId="2366991963" sldId="272"/>
            <ac:cxnSpMk id="45" creationId="{883F92AF-2403-4558-B1D7-72130A1E4BC7}"/>
          </ac:cxnSpMkLst>
        </pc:cxnChg>
        <pc:cxnChg chg="add del">
          <ac:chgData name="kashish ardeshna" userId="21e2c5e946e4b606" providerId="LiveId" clId="{EA3E06B3-FD94-41A1-A7BE-6C6F4478A398}" dt="2026-08-10T20:07:56.261" v="249" actId="26606"/>
          <ac:cxnSpMkLst>
            <pc:docMk/>
            <pc:sldMk cId="2366991963" sldId="272"/>
            <ac:cxnSpMk id="48" creationId="{AFC431BA-A96A-492C-A2FA-F9F701E385FB}"/>
          </ac:cxnSpMkLst>
        </pc:cxnChg>
        <pc:cxnChg chg="add del">
          <ac:chgData name="kashish ardeshna" userId="21e2c5e946e4b606" providerId="LiveId" clId="{EA3E06B3-FD94-41A1-A7BE-6C6F4478A398}" dt="2026-08-10T20:08:13.532" v="253" actId="26606"/>
          <ac:cxnSpMkLst>
            <pc:docMk/>
            <pc:sldMk cId="2366991963" sldId="272"/>
            <ac:cxnSpMk id="54" creationId="{F06B54F2-CD11-4359-A7D6-DA7C76C091A6}"/>
          </ac:cxnSpMkLst>
        </pc:cxnChg>
      </pc:sldChg>
      <pc:sldChg chg="addSp delSp modSp mod ord setBg">
        <pc:chgData name="kashish ardeshna" userId="21e2c5e946e4b606" providerId="LiveId" clId="{EA3E06B3-FD94-41A1-A7BE-6C6F4478A398}" dt="2026-08-11T08:45:31.831" v="917"/>
        <pc:sldMkLst>
          <pc:docMk/>
          <pc:sldMk cId="4293250028" sldId="273"/>
        </pc:sldMkLst>
        <pc:spChg chg="del mod">
          <ac:chgData name="kashish ardeshna" userId="21e2c5e946e4b606" providerId="LiveId" clId="{EA3E06B3-FD94-41A1-A7BE-6C6F4478A398}" dt="2026-08-10T21:06:16.418" v="383" actId="478"/>
          <ac:spMkLst>
            <pc:docMk/>
            <pc:sldMk cId="4293250028" sldId="273"/>
            <ac:spMk id="2" creationId="{B26EF170-8037-57A1-8834-4B5E08AFCA31}"/>
          </ac:spMkLst>
        </pc:spChg>
        <pc:spChg chg="add del">
          <ac:chgData name="kashish ardeshna" userId="21e2c5e946e4b606" providerId="LiveId" clId="{EA3E06B3-FD94-41A1-A7BE-6C6F4478A398}" dt="2026-08-10T19:58:18.392" v="233" actId="26606"/>
          <ac:spMkLst>
            <pc:docMk/>
            <pc:sldMk cId="4293250028" sldId="273"/>
            <ac:spMk id="3" creationId="{C9F9095E-200B-5F8F-A18E-507A61B7388D}"/>
          </ac:spMkLst>
        </pc:spChg>
        <pc:spChg chg="add del mod">
          <ac:chgData name="kashish ardeshna" userId="21e2c5e946e4b606" providerId="LiveId" clId="{EA3E06B3-FD94-41A1-A7BE-6C6F4478A398}" dt="2026-08-10T19:58:18.392" v="233" actId="26606"/>
          <ac:spMkLst>
            <pc:docMk/>
            <pc:sldMk cId="4293250028" sldId="273"/>
            <ac:spMk id="4" creationId="{825D3029-B9E1-3B29-615B-84824F6714A0}"/>
          </ac:spMkLst>
        </pc:spChg>
        <pc:spChg chg="add del">
          <ac:chgData name="kashish ardeshna" userId="21e2c5e946e4b606" providerId="LiveId" clId="{EA3E06B3-FD94-41A1-A7BE-6C6F4478A398}" dt="2026-08-10T19:58:06.023" v="226" actId="26606"/>
          <ac:spMkLst>
            <pc:docMk/>
            <pc:sldMk cId="4293250028" sldId="273"/>
            <ac:spMk id="17" creationId="{52723366-C73B-4ED6-ADEF-29911C6BC55F}"/>
          </ac:spMkLst>
        </pc:spChg>
        <pc:spChg chg="add del">
          <ac:chgData name="kashish ardeshna" userId="21e2c5e946e4b606" providerId="LiveId" clId="{EA3E06B3-FD94-41A1-A7BE-6C6F4478A398}" dt="2026-08-10T19:58:14.341" v="230" actId="26606"/>
          <ac:spMkLst>
            <pc:docMk/>
            <pc:sldMk cId="4293250028" sldId="273"/>
            <ac:spMk id="18" creationId="{52BE4420-3B5F-4549-8B4A-77855B8215EC}"/>
          </ac:spMkLst>
        </pc:spChg>
        <pc:spChg chg="add del">
          <ac:chgData name="kashish ardeshna" userId="21e2c5e946e4b606" providerId="LiveId" clId="{EA3E06B3-FD94-41A1-A7BE-6C6F4478A398}" dt="2026-08-10T19:58:06.023" v="226" actId="26606"/>
          <ac:spMkLst>
            <pc:docMk/>
            <pc:sldMk cId="4293250028" sldId="273"/>
            <ac:spMk id="19" creationId="{847A4152-8E41-4D1C-B88C-57C5C430A69E}"/>
          </ac:spMkLst>
        </pc:spChg>
        <pc:spChg chg="add del">
          <ac:chgData name="kashish ardeshna" userId="21e2c5e946e4b606" providerId="LiveId" clId="{EA3E06B3-FD94-41A1-A7BE-6C6F4478A398}" dt="2026-08-10T19:58:14.341" v="230" actId="26606"/>
          <ac:spMkLst>
            <pc:docMk/>
            <pc:sldMk cId="4293250028" sldId="273"/>
            <ac:spMk id="20" creationId="{A75876F6-95D4-48CB-8E3E-4401A96E25A4}"/>
          </ac:spMkLst>
        </pc:spChg>
        <pc:spChg chg="add del">
          <ac:chgData name="kashish ardeshna" userId="21e2c5e946e4b606" providerId="LiveId" clId="{EA3E06B3-FD94-41A1-A7BE-6C6F4478A398}" dt="2026-08-10T19:58:06.023" v="226" actId="26606"/>
          <ac:spMkLst>
            <pc:docMk/>
            <pc:sldMk cId="4293250028" sldId="273"/>
            <ac:spMk id="21" creationId="{999F76F5-72D4-4814-9169-8F535AEEB809}"/>
          </ac:spMkLst>
        </pc:spChg>
        <pc:spChg chg="add del">
          <ac:chgData name="kashish ardeshna" userId="21e2c5e946e4b606" providerId="LiveId" clId="{EA3E06B3-FD94-41A1-A7BE-6C6F4478A398}" dt="2026-08-10T19:58:14.341" v="230" actId="26606"/>
          <ac:spMkLst>
            <pc:docMk/>
            <pc:sldMk cId="4293250028" sldId="273"/>
            <ac:spMk id="22" creationId="{D1B84719-90BB-4D0C-92D8-61DC5512B34B}"/>
          </ac:spMkLst>
        </pc:spChg>
        <pc:spChg chg="add del">
          <ac:chgData name="kashish ardeshna" userId="21e2c5e946e4b606" providerId="LiveId" clId="{EA3E06B3-FD94-41A1-A7BE-6C6F4478A398}" dt="2026-08-10T19:58:06.023" v="226" actId="26606"/>
          <ac:spMkLst>
            <pc:docMk/>
            <pc:sldMk cId="4293250028" sldId="273"/>
            <ac:spMk id="23" creationId="{C6202988-4466-42C5-B33A-AFABF051B4FE}"/>
          </ac:spMkLst>
        </pc:spChg>
        <pc:spChg chg="add del">
          <ac:chgData name="kashish ardeshna" userId="21e2c5e946e4b606" providerId="LiveId" clId="{EA3E06B3-FD94-41A1-A7BE-6C6F4478A398}" dt="2026-08-10T19:58:14.341" v="230" actId="26606"/>
          <ac:spMkLst>
            <pc:docMk/>
            <pc:sldMk cId="4293250028" sldId="273"/>
            <ac:spMk id="24" creationId="{7B407EC4-5D16-4845-9840-4E28622B6568}"/>
          </ac:spMkLst>
        </pc:spChg>
        <pc:grpChg chg="add del">
          <ac:chgData name="kashish ardeshna" userId="21e2c5e946e4b606" providerId="LiveId" clId="{EA3E06B3-FD94-41A1-A7BE-6C6F4478A398}" dt="2026-08-10T19:58:06.023" v="226" actId="26606"/>
          <ac:grpSpMkLst>
            <pc:docMk/>
            <pc:sldMk cId="4293250028" sldId="273"/>
            <ac:grpSpMk id="9" creationId="{614F7DB2-2747-44B1-8CCD-EA4CF6EABA54}"/>
          </ac:grpSpMkLst>
        </pc:grpChg>
        <pc:grpChg chg="add del">
          <ac:chgData name="kashish ardeshna" userId="21e2c5e946e4b606" providerId="LiveId" clId="{EA3E06B3-FD94-41A1-A7BE-6C6F4478A398}" dt="2026-08-10T19:58:11.440" v="228" actId="26606"/>
          <ac:grpSpMkLst>
            <pc:docMk/>
            <pc:sldMk cId="4293250028" sldId="273"/>
            <ac:grpSpMk id="10" creationId="{C93797FD-7F0A-483E-966E-7FE88F8D8798}"/>
          </ac:grpSpMkLst>
        </pc:grpChg>
        <pc:grpChg chg="add del">
          <ac:chgData name="kashish ardeshna" userId="21e2c5e946e4b606" providerId="LiveId" clId="{EA3E06B3-FD94-41A1-A7BE-6C6F4478A398}" dt="2026-08-10T19:58:14.341" v="230" actId="26606"/>
          <ac:grpSpMkLst>
            <pc:docMk/>
            <pc:sldMk cId="4293250028" sldId="273"/>
            <ac:grpSpMk id="27" creationId="{C93797FD-7F0A-483E-966E-7FE88F8D8798}"/>
          </ac:grpSpMkLst>
        </pc:grpChg>
        <pc:grpChg chg="add del">
          <ac:chgData name="kashish ardeshna" userId="21e2c5e946e4b606" providerId="LiveId" clId="{EA3E06B3-FD94-41A1-A7BE-6C6F4478A398}" dt="2026-08-10T19:58:18.294" v="232" actId="26606"/>
          <ac:grpSpMkLst>
            <pc:docMk/>
            <pc:sldMk cId="4293250028" sldId="273"/>
            <ac:grpSpMk id="32" creationId="{C93797FD-7F0A-483E-966E-7FE88F8D8798}"/>
          </ac:grpSpMkLst>
        </pc:grpChg>
        <pc:grpChg chg="add">
          <ac:chgData name="kashish ardeshna" userId="21e2c5e946e4b606" providerId="LiveId" clId="{EA3E06B3-FD94-41A1-A7BE-6C6F4478A398}" dt="2026-08-10T19:58:18.392" v="233" actId="26606"/>
          <ac:grpSpMkLst>
            <pc:docMk/>
            <pc:sldMk cId="4293250028" sldId="273"/>
            <ac:grpSpMk id="36" creationId="{C93797FD-7F0A-483E-966E-7FE88F8D8798}"/>
          </ac:grpSpMkLst>
        </pc:grpChg>
        <pc:grpChg chg="add">
          <ac:chgData name="kashish ardeshna" userId="21e2c5e946e4b606" providerId="LiveId" clId="{EA3E06B3-FD94-41A1-A7BE-6C6F4478A398}" dt="2026-08-10T19:58:18.392" v="233" actId="26606"/>
          <ac:grpSpMkLst>
            <pc:docMk/>
            <pc:sldMk cId="4293250028" sldId="273"/>
            <ac:grpSpMk id="39" creationId="{E7DEDD00-5E71-418B-9C3C-9B71B018221A}"/>
          </ac:grpSpMkLst>
        </pc:grpChg>
        <pc:graphicFrameChg chg="add del">
          <ac:chgData name="kashish ardeshna" userId="21e2c5e946e4b606" providerId="LiveId" clId="{EA3E06B3-FD94-41A1-A7BE-6C6F4478A398}" dt="2026-08-10T19:58:11.440" v="228" actId="26606"/>
          <ac:graphicFrameMkLst>
            <pc:docMk/>
            <pc:sldMk cId="4293250028" sldId="273"/>
            <ac:graphicFrameMk id="6" creationId="{F7B14E5E-1A7F-E2BD-5F23-1AD868BE2E61}"/>
          </ac:graphicFrameMkLst>
        </pc:graphicFrameChg>
        <pc:graphicFrameChg chg="add del">
          <ac:chgData name="kashish ardeshna" userId="21e2c5e946e4b606" providerId="LiveId" clId="{EA3E06B3-FD94-41A1-A7BE-6C6F4478A398}" dt="2026-08-10T19:58:14.341" v="230" actId="26606"/>
          <ac:graphicFrameMkLst>
            <pc:docMk/>
            <pc:sldMk cId="4293250028" sldId="273"/>
            <ac:graphicFrameMk id="30" creationId="{9980FF65-1BFE-99C9-619B-14DF04E2F6BB}"/>
          </ac:graphicFrameMkLst>
        </pc:graphicFrameChg>
        <pc:graphicFrameChg chg="add del">
          <ac:chgData name="kashish ardeshna" userId="21e2c5e946e4b606" providerId="LiveId" clId="{EA3E06B3-FD94-41A1-A7BE-6C6F4478A398}" dt="2026-08-10T19:58:18.294" v="232" actId="26606"/>
          <ac:graphicFrameMkLst>
            <pc:docMk/>
            <pc:sldMk cId="4293250028" sldId="273"/>
            <ac:graphicFrameMk id="34" creationId="{05124386-3FB2-7A01-49BE-9D9DFFD48DA9}"/>
          </ac:graphicFrameMkLst>
        </pc:graphicFrameChg>
        <pc:graphicFrameChg chg="add mod modGraphic">
          <ac:chgData name="kashish ardeshna" userId="21e2c5e946e4b606" providerId="LiveId" clId="{EA3E06B3-FD94-41A1-A7BE-6C6F4478A398}" dt="2026-08-11T08:12:44.752" v="673"/>
          <ac:graphicFrameMkLst>
            <pc:docMk/>
            <pc:sldMk cId="4293250028" sldId="273"/>
            <ac:graphicFrameMk id="44" creationId="{D714E1EB-A6F5-164C-B484-73E9FD25C631}"/>
          </ac:graphicFrameMkLst>
        </pc:graphicFrameChg>
        <pc:cxnChg chg="add del">
          <ac:chgData name="kashish ardeshna" userId="21e2c5e946e4b606" providerId="LiveId" clId="{EA3E06B3-FD94-41A1-A7BE-6C6F4478A398}" dt="2026-08-10T19:58:06.023" v="226" actId="26606"/>
          <ac:cxnSpMkLst>
            <pc:docMk/>
            <pc:sldMk cId="4293250028" sldId="273"/>
            <ac:cxnSpMk id="15" creationId="{2C02D87C-1E23-4B24-AFE6-A85743C72FDD}"/>
          </ac:cxnSpMkLst>
        </pc:cxnChg>
        <pc:cxnChg chg="add del">
          <ac:chgData name="kashish ardeshna" userId="21e2c5e946e4b606" providerId="LiveId" clId="{EA3E06B3-FD94-41A1-A7BE-6C6F4478A398}" dt="2026-08-10T19:58:11.440" v="228" actId="26606"/>
          <ac:cxnSpMkLst>
            <pc:docMk/>
            <pc:sldMk cId="4293250028" sldId="273"/>
            <ac:cxnSpMk id="16" creationId="{DDB3BAEE-5BE4-4B17-A2DA-B334759C47AB}"/>
          </ac:cxnSpMkLst>
        </pc:cxnChg>
        <pc:cxnChg chg="add del">
          <ac:chgData name="kashish ardeshna" userId="21e2c5e946e4b606" providerId="LiveId" clId="{EA3E06B3-FD94-41A1-A7BE-6C6F4478A398}" dt="2026-08-10T19:58:14.341" v="230" actId="26606"/>
          <ac:cxnSpMkLst>
            <pc:docMk/>
            <pc:sldMk cId="4293250028" sldId="273"/>
            <ac:cxnSpMk id="29" creationId="{DDB3BAEE-5BE4-4B17-A2DA-B334759C47AB}"/>
          </ac:cxnSpMkLst>
        </pc:cxnChg>
        <pc:cxnChg chg="add del">
          <ac:chgData name="kashish ardeshna" userId="21e2c5e946e4b606" providerId="LiveId" clId="{EA3E06B3-FD94-41A1-A7BE-6C6F4478A398}" dt="2026-08-10T19:58:18.294" v="232" actId="26606"/>
          <ac:cxnSpMkLst>
            <pc:docMk/>
            <pc:sldMk cId="4293250028" sldId="273"/>
            <ac:cxnSpMk id="33" creationId="{DDB3BAEE-5BE4-4B17-A2DA-B334759C47AB}"/>
          </ac:cxnSpMkLst>
        </pc:cxnChg>
        <pc:cxnChg chg="add">
          <ac:chgData name="kashish ardeshna" userId="21e2c5e946e4b606" providerId="LiveId" clId="{EA3E06B3-FD94-41A1-A7BE-6C6F4478A398}" dt="2026-08-10T19:58:18.392" v="233" actId="26606"/>
          <ac:cxnSpMkLst>
            <pc:docMk/>
            <pc:sldMk cId="4293250028" sldId="273"/>
            <ac:cxnSpMk id="38" creationId="{DDB3BAEE-5BE4-4B17-A2DA-B334759C47AB}"/>
          </ac:cxnSpMkLst>
        </pc:cxnChg>
      </pc:sldChg>
      <pc:sldChg chg="addSp delSp modSp mod setBg">
        <pc:chgData name="kashish ardeshna" userId="21e2c5e946e4b606" providerId="LiveId" clId="{EA3E06B3-FD94-41A1-A7BE-6C6F4478A398}" dt="2026-08-11T21:20:38.643" v="1336"/>
        <pc:sldMkLst>
          <pc:docMk/>
          <pc:sldMk cId="2335582484" sldId="274"/>
        </pc:sldMkLst>
        <pc:spChg chg="mod">
          <ac:chgData name="kashish ardeshna" userId="21e2c5e946e4b606" providerId="LiveId" clId="{EA3E06B3-FD94-41A1-A7BE-6C6F4478A398}" dt="2026-08-10T20:03:27.187" v="238" actId="26606"/>
          <ac:spMkLst>
            <pc:docMk/>
            <pc:sldMk cId="2335582484" sldId="274"/>
            <ac:spMk id="2" creationId="{559BA964-0FB0-DF06-AA4C-8CC3A34DBF7A}"/>
          </ac:spMkLst>
        </pc:spChg>
        <pc:spChg chg="add del">
          <ac:chgData name="kashish ardeshna" userId="21e2c5e946e4b606" providerId="LiveId" clId="{EA3E06B3-FD94-41A1-A7BE-6C6F4478A398}" dt="2026-08-10T20:03:27.187" v="238" actId="26606"/>
          <ac:spMkLst>
            <pc:docMk/>
            <pc:sldMk cId="2335582484" sldId="274"/>
            <ac:spMk id="3" creationId="{864A3FD9-7F47-1D41-3760-DFAA8B27B535}"/>
          </ac:spMkLst>
        </pc:spChg>
        <pc:spChg chg="add del">
          <ac:chgData name="kashish ardeshna" userId="21e2c5e946e4b606" providerId="LiveId" clId="{EA3E06B3-FD94-41A1-A7BE-6C6F4478A398}" dt="2026-08-10T20:03:27.187" v="238" actId="26606"/>
          <ac:spMkLst>
            <pc:docMk/>
            <pc:sldMk cId="2335582484" sldId="274"/>
            <ac:spMk id="4" creationId="{EDD7616F-57E5-7504-DC08-595A2632A0BA}"/>
          </ac:spMkLst>
        </pc:spChg>
        <pc:grpChg chg="add del">
          <ac:chgData name="kashish ardeshna" userId="21e2c5e946e4b606" providerId="LiveId" clId="{EA3E06B3-FD94-41A1-A7BE-6C6F4478A398}" dt="2026-08-10T20:03:06.921" v="235" actId="26606"/>
          <ac:grpSpMkLst>
            <pc:docMk/>
            <pc:sldMk cId="2335582484" sldId="274"/>
            <ac:grpSpMk id="10" creationId="{C93797FD-7F0A-483E-966E-7FE88F8D8798}"/>
          </ac:grpSpMkLst>
        </pc:grpChg>
        <pc:grpChg chg="add del">
          <ac:chgData name="kashish ardeshna" userId="21e2c5e946e4b606" providerId="LiveId" clId="{EA3E06B3-FD94-41A1-A7BE-6C6F4478A398}" dt="2026-08-10T20:03:06.921" v="235" actId="26606"/>
          <ac:grpSpMkLst>
            <pc:docMk/>
            <pc:sldMk cId="2335582484" sldId="274"/>
            <ac:grpSpMk id="18" creationId="{E7DEDD00-5E71-418B-9C3C-9B71B018221A}"/>
          </ac:grpSpMkLst>
        </pc:grpChg>
        <pc:grpChg chg="add del">
          <ac:chgData name="kashish ardeshna" userId="21e2c5e946e4b606" providerId="LiveId" clId="{EA3E06B3-FD94-41A1-A7BE-6C6F4478A398}" dt="2026-08-10T20:03:27.101" v="237" actId="26606"/>
          <ac:grpSpMkLst>
            <pc:docMk/>
            <pc:sldMk cId="2335582484" sldId="274"/>
            <ac:grpSpMk id="24" creationId="{C93797FD-7F0A-483E-966E-7FE88F8D8798}"/>
          </ac:grpSpMkLst>
        </pc:grpChg>
        <pc:grpChg chg="add del">
          <ac:chgData name="kashish ardeshna" userId="21e2c5e946e4b606" providerId="LiveId" clId="{EA3E06B3-FD94-41A1-A7BE-6C6F4478A398}" dt="2026-08-10T20:03:27.101" v="237" actId="26606"/>
          <ac:grpSpMkLst>
            <pc:docMk/>
            <pc:sldMk cId="2335582484" sldId="274"/>
            <ac:grpSpMk id="27" creationId="{E7DEDD00-5E71-418B-9C3C-9B71B018221A}"/>
          </ac:grpSpMkLst>
        </pc:grpChg>
        <pc:grpChg chg="add">
          <ac:chgData name="kashish ardeshna" userId="21e2c5e946e4b606" providerId="LiveId" clId="{EA3E06B3-FD94-41A1-A7BE-6C6F4478A398}" dt="2026-08-10T20:03:27.187" v="238" actId="26606"/>
          <ac:grpSpMkLst>
            <pc:docMk/>
            <pc:sldMk cId="2335582484" sldId="274"/>
            <ac:grpSpMk id="31" creationId="{C93797FD-7F0A-483E-966E-7FE88F8D8798}"/>
          </ac:grpSpMkLst>
        </pc:grpChg>
        <pc:graphicFrameChg chg="add del">
          <ac:chgData name="kashish ardeshna" userId="21e2c5e946e4b606" providerId="LiveId" clId="{EA3E06B3-FD94-41A1-A7BE-6C6F4478A398}" dt="2026-08-10T20:03:06.921" v="235" actId="26606"/>
          <ac:graphicFrameMkLst>
            <pc:docMk/>
            <pc:sldMk cId="2335582484" sldId="274"/>
            <ac:graphicFrameMk id="6" creationId="{78C5C89C-CD07-F787-7D85-1FEF068177D2}"/>
          </ac:graphicFrameMkLst>
        </pc:graphicFrameChg>
        <pc:graphicFrameChg chg="add del">
          <ac:chgData name="kashish ardeshna" userId="21e2c5e946e4b606" providerId="LiveId" clId="{EA3E06B3-FD94-41A1-A7BE-6C6F4478A398}" dt="2026-08-10T20:03:27.101" v="237" actId="26606"/>
          <ac:graphicFrameMkLst>
            <pc:docMk/>
            <pc:sldMk cId="2335582484" sldId="274"/>
            <ac:graphicFrameMk id="29" creationId="{440803A7-1BD0-8DF8-6490-F428B6957940}"/>
          </ac:graphicFrameMkLst>
        </pc:graphicFrameChg>
        <pc:graphicFrameChg chg="add mod modGraphic">
          <ac:chgData name="kashish ardeshna" userId="21e2c5e946e4b606" providerId="LiveId" clId="{EA3E06B3-FD94-41A1-A7BE-6C6F4478A398}" dt="2026-08-11T21:20:38.643" v="1336"/>
          <ac:graphicFrameMkLst>
            <pc:docMk/>
            <pc:sldMk cId="2335582484" sldId="274"/>
            <ac:graphicFrameMk id="33" creationId="{6341EC76-9188-0FE8-5EB9-A0C03FD7F24B}"/>
          </ac:graphicFrameMkLst>
        </pc:graphicFrameChg>
        <pc:cxnChg chg="add del">
          <ac:chgData name="kashish ardeshna" userId="21e2c5e946e4b606" providerId="LiveId" clId="{EA3E06B3-FD94-41A1-A7BE-6C6F4478A398}" dt="2026-08-10T20:03:06.921" v="235" actId="26606"/>
          <ac:cxnSpMkLst>
            <pc:docMk/>
            <pc:sldMk cId="2335582484" sldId="274"/>
            <ac:cxnSpMk id="16" creationId="{DDB3BAEE-5BE4-4B17-A2DA-B334759C47AB}"/>
          </ac:cxnSpMkLst>
        </pc:cxnChg>
        <pc:cxnChg chg="add del">
          <ac:chgData name="kashish ardeshna" userId="21e2c5e946e4b606" providerId="LiveId" clId="{EA3E06B3-FD94-41A1-A7BE-6C6F4478A398}" dt="2026-08-10T20:03:27.101" v="237" actId="26606"/>
          <ac:cxnSpMkLst>
            <pc:docMk/>
            <pc:sldMk cId="2335582484" sldId="274"/>
            <ac:cxnSpMk id="26" creationId="{DDB3BAEE-5BE4-4B17-A2DA-B334759C47AB}"/>
          </ac:cxnSpMkLst>
        </pc:cxnChg>
        <pc:cxnChg chg="add">
          <ac:chgData name="kashish ardeshna" userId="21e2c5e946e4b606" providerId="LiveId" clId="{EA3E06B3-FD94-41A1-A7BE-6C6F4478A398}" dt="2026-08-10T20:03:27.187" v="238" actId="26606"/>
          <ac:cxnSpMkLst>
            <pc:docMk/>
            <pc:sldMk cId="2335582484" sldId="274"/>
            <ac:cxnSpMk id="32" creationId="{DDB3BAEE-5BE4-4B17-A2DA-B334759C47AB}"/>
          </ac:cxnSpMkLst>
        </pc:cxnChg>
      </pc:sldChg>
      <pc:sldChg chg="new del">
        <pc:chgData name="kashish ardeshna" userId="21e2c5e946e4b606" providerId="LiveId" clId="{EA3E06B3-FD94-41A1-A7BE-6C6F4478A398}" dt="2026-08-10T20:55:39.710" v="346" actId="680"/>
        <pc:sldMkLst>
          <pc:docMk/>
          <pc:sldMk cId="595967137" sldId="275"/>
        </pc:sldMkLst>
      </pc:sldChg>
      <pc:sldChg chg="addSp delSp modSp new mod">
        <pc:chgData name="kashish ardeshna" userId="21e2c5e946e4b606" providerId="LiveId" clId="{EA3E06B3-FD94-41A1-A7BE-6C6F4478A398}" dt="2026-08-11T21:07:59.990" v="1246" actId="12"/>
        <pc:sldMkLst>
          <pc:docMk/>
          <pc:sldMk cId="2751900461" sldId="275"/>
        </pc:sldMkLst>
        <pc:spChg chg="add mod">
          <ac:chgData name="kashish ardeshna" userId="21e2c5e946e4b606" providerId="LiveId" clId="{EA3E06B3-FD94-41A1-A7BE-6C6F4478A398}" dt="2026-08-10T20:57:38.465" v="371" actId="20577"/>
          <ac:spMkLst>
            <pc:docMk/>
            <pc:sldMk cId="2751900461" sldId="275"/>
            <ac:spMk id="2" creationId="{2D61531C-EE7F-B630-E809-338E36C6989D}"/>
          </ac:spMkLst>
        </pc:spChg>
        <pc:spChg chg="add mod">
          <ac:chgData name="kashish ardeshna" userId="21e2c5e946e4b606" providerId="LiveId" clId="{EA3E06B3-FD94-41A1-A7BE-6C6F4478A398}" dt="2026-08-11T08:26:31.282" v="698" actId="767"/>
          <ac:spMkLst>
            <pc:docMk/>
            <pc:sldMk cId="2751900461" sldId="275"/>
            <ac:spMk id="3" creationId="{4C10F556-40B4-3B63-395C-C6CBFA717492}"/>
          </ac:spMkLst>
        </pc:spChg>
        <pc:spChg chg="add del mod">
          <ac:chgData name="kashish ardeshna" userId="21e2c5e946e4b606" providerId="LiveId" clId="{EA3E06B3-FD94-41A1-A7BE-6C6F4478A398}" dt="2026-08-10T20:58:15.039" v="376"/>
          <ac:spMkLst>
            <pc:docMk/>
            <pc:sldMk cId="2751900461" sldId="275"/>
            <ac:spMk id="3" creationId="{F9B63B02-A0C7-7194-3ACA-EF634F51C535}"/>
          </ac:spMkLst>
        </pc:spChg>
        <pc:spChg chg="add mod">
          <ac:chgData name="kashish ardeshna" userId="21e2c5e946e4b606" providerId="LiveId" clId="{EA3E06B3-FD94-41A1-A7BE-6C6F4478A398}" dt="2026-08-11T08:26:59.553" v="703" actId="14100"/>
          <ac:spMkLst>
            <pc:docMk/>
            <pc:sldMk cId="2751900461" sldId="275"/>
            <ac:spMk id="4" creationId="{93169F93-D505-63A4-A4E0-13709399C802}"/>
          </ac:spMkLst>
        </pc:spChg>
        <pc:spChg chg="add mod">
          <ac:chgData name="kashish ardeshna" userId="21e2c5e946e4b606" providerId="LiveId" clId="{EA3E06B3-FD94-41A1-A7BE-6C6F4478A398}" dt="2026-08-11T21:07:59.990" v="1246" actId="12"/>
          <ac:spMkLst>
            <pc:docMk/>
            <pc:sldMk cId="2751900461" sldId="275"/>
            <ac:spMk id="5" creationId="{61A34C7B-21A2-91F8-813C-7C6719B7ACF6}"/>
          </ac:spMkLst>
        </pc:spChg>
      </pc:sldChg>
      <pc:sldChg chg="addSp delSp modSp new add del mod">
        <pc:chgData name="kashish ardeshna" userId="21e2c5e946e4b606" providerId="LiveId" clId="{EA3E06B3-FD94-41A1-A7BE-6C6F4478A398}" dt="2026-08-11T21:06:40.807" v="1240" actId="47"/>
        <pc:sldMkLst>
          <pc:docMk/>
          <pc:sldMk cId="1633856565" sldId="276"/>
        </pc:sldMkLst>
        <pc:spChg chg="add del mod">
          <ac:chgData name="kashish ardeshna" userId="21e2c5e946e4b606" providerId="LiveId" clId="{EA3E06B3-FD94-41A1-A7BE-6C6F4478A398}" dt="2026-08-11T08:34:25.438" v="783"/>
          <ac:spMkLst>
            <pc:docMk/>
            <pc:sldMk cId="1633856565" sldId="276"/>
            <ac:spMk id="2" creationId="{83BBFCE1-C736-910A-3D23-F726034785DD}"/>
          </ac:spMkLst>
        </pc:spChg>
        <pc:spChg chg="add mod">
          <ac:chgData name="kashish ardeshna" userId="21e2c5e946e4b606" providerId="LiveId" clId="{EA3E06B3-FD94-41A1-A7BE-6C6F4478A398}" dt="2026-08-11T21:03:31.835" v="1159" actId="255"/>
          <ac:spMkLst>
            <pc:docMk/>
            <pc:sldMk cId="1633856565" sldId="276"/>
            <ac:spMk id="3" creationId="{4A88F441-A14D-E44E-906A-BD855D4FC167}"/>
          </ac:spMkLst>
        </pc:spChg>
      </pc:sldChg>
      <pc:sldChg chg="addSp modSp new del mod">
        <pc:chgData name="kashish ardeshna" userId="21e2c5e946e4b606" providerId="LiveId" clId="{EA3E06B3-FD94-41A1-A7BE-6C6F4478A398}" dt="2026-08-11T21:07:27.780" v="1244" actId="47"/>
        <pc:sldMkLst>
          <pc:docMk/>
          <pc:sldMk cId="2733881150" sldId="277"/>
        </pc:sldMkLst>
        <pc:spChg chg="add mod">
          <ac:chgData name="kashish ardeshna" userId="21e2c5e946e4b606" providerId="LiveId" clId="{EA3E06B3-FD94-41A1-A7BE-6C6F4478A398}" dt="2026-08-11T21:07:03.774" v="1241" actId="255"/>
          <ac:spMkLst>
            <pc:docMk/>
            <pc:sldMk cId="2733881150" sldId="277"/>
            <ac:spMk id="2" creationId="{39A773C8-262B-FBE2-19A3-CAAB1857FA92}"/>
          </ac:spMkLst>
        </pc:spChg>
      </pc:sldChg>
      <pc:sldChg chg="addSp modSp new mod">
        <pc:chgData name="kashish ardeshna" userId="21e2c5e946e4b606" providerId="LiveId" clId="{EA3E06B3-FD94-41A1-A7BE-6C6F4478A398}" dt="2026-08-11T21:45:33.635" v="1547" actId="20577"/>
        <pc:sldMkLst>
          <pc:docMk/>
          <pc:sldMk cId="4205760960" sldId="278"/>
        </pc:sldMkLst>
        <pc:spChg chg="add mod">
          <ac:chgData name="kashish ardeshna" userId="21e2c5e946e4b606" providerId="LiveId" clId="{EA3E06B3-FD94-41A1-A7BE-6C6F4478A398}" dt="2026-08-11T21:45:33.635" v="1547" actId="20577"/>
          <ac:spMkLst>
            <pc:docMk/>
            <pc:sldMk cId="4205760960" sldId="278"/>
            <ac:spMk id="2" creationId="{9AEA6F97-57F3-A2CC-BB0E-FE47DAB632BA}"/>
          </ac:spMkLst>
        </pc:spChg>
      </pc:sldChg>
      <pc:sldChg chg="delSp modSp new del mod">
        <pc:chgData name="kashish ardeshna" userId="21e2c5e946e4b606" providerId="LiveId" clId="{EA3E06B3-FD94-41A1-A7BE-6C6F4478A398}" dt="2026-08-11T22:13:12.833" v="1570" actId="47"/>
        <pc:sldMkLst>
          <pc:docMk/>
          <pc:sldMk cId="180047870" sldId="279"/>
        </pc:sldMkLst>
        <pc:spChg chg="mod">
          <ac:chgData name="kashish ardeshna" userId="21e2c5e946e4b606" providerId="LiveId" clId="{EA3E06B3-FD94-41A1-A7BE-6C6F4478A398}" dt="2026-08-11T22:13:02.687" v="1567" actId="27636"/>
          <ac:spMkLst>
            <pc:docMk/>
            <pc:sldMk cId="180047870" sldId="279"/>
            <ac:spMk id="2" creationId="{48AC3BD1-F795-62CE-B184-FFCF447CD1DD}"/>
          </ac:spMkLst>
        </pc:spChg>
        <pc:spChg chg="del mod">
          <ac:chgData name="kashish ardeshna" userId="21e2c5e946e4b606" providerId="LiveId" clId="{EA3E06B3-FD94-41A1-A7BE-6C6F4478A398}" dt="2026-08-11T22:13:08.278" v="1569" actId="478"/>
          <ac:spMkLst>
            <pc:docMk/>
            <pc:sldMk cId="180047870" sldId="279"/>
            <ac:spMk id="3" creationId="{3C323D2C-595F-F0D1-2EDB-C24028C4A63B}"/>
          </ac:spMkLst>
        </pc:spChg>
      </pc:sldChg>
      <pc:sldChg chg="new del">
        <pc:chgData name="kashish ardeshna" userId="21e2c5e946e4b606" providerId="LiveId" clId="{EA3E06B3-FD94-41A1-A7BE-6C6F4478A398}" dt="2026-08-11T22:12:42.651" v="1561" actId="47"/>
        <pc:sldMkLst>
          <pc:docMk/>
          <pc:sldMk cId="272138781" sldId="279"/>
        </pc:sldMkLst>
      </pc:sldChg>
      <pc:sldChg chg="addSp delSp modSp new del mod">
        <pc:chgData name="kashish ardeshna" userId="21e2c5e946e4b606" providerId="LiveId" clId="{EA3E06B3-FD94-41A1-A7BE-6C6F4478A398}" dt="2026-08-11T21:26:46.281" v="1381" actId="47"/>
        <pc:sldMkLst>
          <pc:docMk/>
          <pc:sldMk cId="356176363" sldId="279"/>
        </pc:sldMkLst>
        <pc:spChg chg="add del mod">
          <ac:chgData name="kashish ardeshna" userId="21e2c5e946e4b606" providerId="LiveId" clId="{EA3E06B3-FD94-41A1-A7BE-6C6F4478A398}" dt="2026-08-11T21:23:21.600" v="1345"/>
          <ac:spMkLst>
            <pc:docMk/>
            <pc:sldMk cId="356176363" sldId="279"/>
            <ac:spMk id="2" creationId="{EE035B09-3675-33D6-4F8E-30E95BA79B2D}"/>
          </ac:spMkLst>
        </pc:spChg>
        <pc:spChg chg="add mod">
          <ac:chgData name="kashish ardeshna" userId="21e2c5e946e4b606" providerId="LiveId" clId="{EA3E06B3-FD94-41A1-A7BE-6C6F4478A398}" dt="2026-08-11T21:26:41.766" v="1380" actId="6549"/>
          <ac:spMkLst>
            <pc:docMk/>
            <pc:sldMk cId="356176363" sldId="279"/>
            <ac:spMk id="3" creationId="{38A27B04-1CF1-008A-EBA3-6F06D485CF87}"/>
          </ac:spMkLst>
        </pc:spChg>
      </pc:sldChg>
      <pc:sldChg chg="addSp modSp new mod">
        <pc:chgData name="kashish ardeshna" userId="21e2c5e946e4b606" providerId="LiveId" clId="{EA3E06B3-FD94-41A1-A7BE-6C6F4478A398}" dt="2026-08-11T22:16:23.971" v="1595" actId="12"/>
        <pc:sldMkLst>
          <pc:docMk/>
          <pc:sldMk cId="1638696046" sldId="279"/>
        </pc:sldMkLst>
        <pc:spChg chg="mod">
          <ac:chgData name="kashish ardeshna" userId="21e2c5e946e4b606" providerId="LiveId" clId="{EA3E06B3-FD94-41A1-A7BE-6C6F4478A398}" dt="2026-08-11T22:14:09.495" v="1588" actId="20577"/>
          <ac:spMkLst>
            <pc:docMk/>
            <pc:sldMk cId="1638696046" sldId="279"/>
            <ac:spMk id="2" creationId="{946AD81A-DD42-30DB-61FA-AD6868634128}"/>
          </ac:spMkLst>
        </pc:spChg>
        <pc:spChg chg="add mod">
          <ac:chgData name="kashish ardeshna" userId="21e2c5e946e4b606" providerId="LiveId" clId="{EA3E06B3-FD94-41A1-A7BE-6C6F4478A398}" dt="2026-08-11T22:16:23.971" v="1595" actId="12"/>
          <ac:spMkLst>
            <pc:docMk/>
            <pc:sldMk cId="1638696046" sldId="279"/>
            <ac:spMk id="3" creationId="{F055E5CA-FC62-4978-CFA1-33ECAEC9B95C}"/>
          </ac:spMkLst>
        </pc:spChg>
      </pc:sldChg>
      <pc:sldChg chg="new del">
        <pc:chgData name="kashish ardeshna" userId="21e2c5e946e4b606" providerId="LiveId" clId="{EA3E06B3-FD94-41A1-A7BE-6C6F4478A398}" dt="2026-08-11T22:13:35.059" v="1572" actId="47"/>
        <pc:sldMkLst>
          <pc:docMk/>
          <pc:sldMk cId="3760590350" sldId="27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275AFF-B2AA-4028-B236-8352E7EB61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BC34D42-FE94-480A-B1EC-0312E009C9A4}">
      <dgm:prSet custT="1"/>
      <dgm:spPr/>
      <dgm:t>
        <a:bodyPr/>
        <a:lstStyle/>
        <a:p>
          <a:r>
            <a:rPr lang="en-US" sz="1600" b="1" u="sng" dirty="0">
              <a:latin typeface="Calibri" panose="020F0502020204030204" pitchFamily="34" charset="0"/>
              <a:ea typeface="Calibri" panose="020F0502020204030204" pitchFamily="34" charset="0"/>
              <a:cs typeface="Calibri" panose="020F0502020204030204" pitchFamily="34" charset="0"/>
            </a:rPr>
            <a:t>DEFINATION:</a:t>
          </a:r>
          <a:endParaRPr lang="en-US" sz="1600" dirty="0">
            <a:latin typeface="Calibri" panose="020F0502020204030204" pitchFamily="34" charset="0"/>
            <a:ea typeface="Calibri" panose="020F0502020204030204" pitchFamily="34" charset="0"/>
            <a:cs typeface="Calibri" panose="020F0502020204030204" pitchFamily="34" charset="0"/>
          </a:endParaRPr>
        </a:p>
      </dgm:t>
    </dgm:pt>
    <dgm:pt modelId="{B0FBF4D1-959F-4625-93BE-540927F5A6C3}" type="parTrans" cxnId="{544DF51F-0685-4C38-830B-89A302DFF828}">
      <dgm:prSet/>
      <dgm:spPr/>
      <dgm:t>
        <a:bodyPr/>
        <a:lstStyle/>
        <a:p>
          <a:endParaRPr lang="en-US"/>
        </a:p>
      </dgm:t>
    </dgm:pt>
    <dgm:pt modelId="{75BF072A-335D-4623-B75F-FA6BDC5BA59A}" type="sibTrans" cxnId="{544DF51F-0685-4C38-830B-89A302DFF828}">
      <dgm:prSet/>
      <dgm:spPr/>
      <dgm:t>
        <a:bodyPr/>
        <a:lstStyle/>
        <a:p>
          <a:endParaRPr lang="en-US"/>
        </a:p>
      </dgm:t>
    </dgm:pt>
    <dgm:pt modelId="{C1BFECDA-AD2B-45B9-91A9-2E9D7377B990}">
      <dgm:prSet custT="1"/>
      <dgm:spPr/>
      <dgm:t>
        <a:bodyPr/>
        <a:lstStyle/>
        <a:p>
          <a:pPr>
            <a:lnSpc>
              <a:spcPct val="100000"/>
            </a:lnSpc>
          </a:pPr>
          <a:r>
            <a:rPr lang="en-IN" sz="1400" dirty="0">
              <a:latin typeface="Calibri" panose="020F0502020204030204" pitchFamily="34" charset="0"/>
              <a:ea typeface="Calibri" panose="020F0502020204030204" pitchFamily="34" charset="0"/>
              <a:cs typeface="Calibri" panose="020F0502020204030204" pitchFamily="34" charset="0"/>
            </a:rPr>
            <a:t>Multiple Sclerosis is a </a:t>
          </a:r>
          <a:r>
            <a:rPr lang="en-IN" sz="1400" b="1" dirty="0">
              <a:latin typeface="Calibri" panose="020F0502020204030204" pitchFamily="34" charset="0"/>
              <a:ea typeface="Calibri" panose="020F0502020204030204" pitchFamily="34" charset="0"/>
              <a:cs typeface="Calibri" panose="020F0502020204030204" pitchFamily="34" charset="0"/>
            </a:rPr>
            <a:t>long-term </a:t>
          </a:r>
          <a:r>
            <a:rPr lang="en-IN" sz="1400" dirty="0">
              <a:latin typeface="Calibri" panose="020F0502020204030204" pitchFamily="34" charset="0"/>
              <a:ea typeface="Calibri" panose="020F0502020204030204" pitchFamily="34" charset="0"/>
              <a:cs typeface="Calibri" panose="020F0502020204030204" pitchFamily="34" charset="0"/>
            </a:rPr>
            <a:t>autoimmune disease that </a:t>
          </a:r>
          <a:r>
            <a:rPr lang="en-IN" sz="1400" b="1" dirty="0">
              <a:latin typeface="Calibri" panose="020F0502020204030204" pitchFamily="34" charset="0"/>
              <a:ea typeface="Calibri" panose="020F0502020204030204" pitchFamily="34" charset="0"/>
              <a:cs typeface="Calibri" panose="020F0502020204030204" pitchFamily="34" charset="0"/>
            </a:rPr>
            <a:t>affects </a:t>
          </a:r>
          <a:r>
            <a:rPr lang="en-IN" sz="1400" dirty="0">
              <a:latin typeface="Calibri" panose="020F0502020204030204" pitchFamily="34" charset="0"/>
              <a:ea typeface="Calibri" panose="020F0502020204030204" pitchFamily="34" charset="0"/>
              <a:cs typeface="Calibri" panose="020F0502020204030204" pitchFamily="34" charset="0"/>
            </a:rPr>
            <a:t>the central nervous system. It </a:t>
          </a:r>
          <a:r>
            <a:rPr lang="en-IN" sz="1400" b="1" dirty="0">
              <a:latin typeface="Calibri" panose="020F0502020204030204" pitchFamily="34" charset="0"/>
              <a:ea typeface="Calibri" panose="020F0502020204030204" pitchFamily="34" charset="0"/>
              <a:cs typeface="Calibri" panose="020F0502020204030204" pitchFamily="34" charset="0"/>
            </a:rPr>
            <a:t>causes inflammation, loss of myelin, scarring </a:t>
          </a:r>
          <a:r>
            <a:rPr lang="en-IN" sz="1400" dirty="0">
              <a:latin typeface="Calibri" panose="020F0502020204030204" pitchFamily="34" charset="0"/>
              <a:ea typeface="Calibri" panose="020F0502020204030204" pitchFamily="34" charset="0"/>
              <a:cs typeface="Calibri" panose="020F0502020204030204" pitchFamily="34" charset="0"/>
            </a:rPr>
            <a:t>and </a:t>
          </a:r>
          <a:r>
            <a:rPr lang="en-IN" sz="1400" b="1" dirty="0">
              <a:latin typeface="Calibri" panose="020F0502020204030204" pitchFamily="34" charset="0"/>
              <a:ea typeface="Calibri" panose="020F0502020204030204" pitchFamily="34" charset="0"/>
              <a:cs typeface="Calibri" panose="020F0502020204030204" pitchFamily="34" charset="0"/>
            </a:rPr>
            <a:t>damage to nerve cells. </a:t>
          </a:r>
          <a:r>
            <a:rPr lang="en-IN" sz="1400" b="0" dirty="0">
              <a:latin typeface="Calibri" panose="020F0502020204030204" pitchFamily="34" charset="0"/>
              <a:ea typeface="Calibri" panose="020F0502020204030204" pitchFamily="34" charset="0"/>
              <a:cs typeface="Calibri" panose="020F0502020204030204" pitchFamily="34" charset="0"/>
            </a:rPr>
            <a:t>(MS Society, 2026a)</a:t>
          </a:r>
          <a:endParaRPr lang="en-US" sz="1400" b="0" dirty="0">
            <a:latin typeface="Calibri" panose="020F0502020204030204" pitchFamily="34" charset="0"/>
            <a:ea typeface="Calibri" panose="020F0502020204030204" pitchFamily="34" charset="0"/>
            <a:cs typeface="Calibri" panose="020F0502020204030204" pitchFamily="34" charset="0"/>
          </a:endParaRPr>
        </a:p>
      </dgm:t>
    </dgm:pt>
    <dgm:pt modelId="{DCCFBE8A-1E94-4633-ADE0-51C581496255}" type="parTrans" cxnId="{8005CC23-BF07-4D68-B96E-21BB0E31E1E9}">
      <dgm:prSet/>
      <dgm:spPr/>
      <dgm:t>
        <a:bodyPr/>
        <a:lstStyle/>
        <a:p>
          <a:endParaRPr lang="en-US"/>
        </a:p>
      </dgm:t>
    </dgm:pt>
    <dgm:pt modelId="{B292A1D0-DE92-4E87-BF41-B408C4D8A062}" type="sibTrans" cxnId="{8005CC23-BF07-4D68-B96E-21BB0E31E1E9}">
      <dgm:prSet/>
      <dgm:spPr/>
      <dgm:t>
        <a:bodyPr/>
        <a:lstStyle/>
        <a:p>
          <a:endParaRPr lang="en-US"/>
        </a:p>
      </dgm:t>
    </dgm:pt>
    <dgm:pt modelId="{F2BB27F6-652F-4A02-8732-2D1D9D2C7668}">
      <dgm:prSet custT="1"/>
      <dgm:spPr/>
      <dgm:t>
        <a:bodyPr/>
        <a:lstStyle/>
        <a:p>
          <a:r>
            <a:rPr lang="en-IN" sz="1400" b="1" u="sng" dirty="0">
              <a:latin typeface="Calibri" panose="020F0502020204030204" pitchFamily="34" charset="0"/>
              <a:ea typeface="Calibri" panose="020F0502020204030204" pitchFamily="34" charset="0"/>
              <a:cs typeface="Calibri" panose="020F0502020204030204" pitchFamily="34" charset="0"/>
            </a:rPr>
            <a:t>AETIOLOGY: (CAUSES)</a:t>
          </a:r>
          <a:endParaRPr lang="en-US" sz="1400" dirty="0">
            <a:latin typeface="Calibri" panose="020F0502020204030204" pitchFamily="34" charset="0"/>
            <a:ea typeface="Calibri" panose="020F0502020204030204" pitchFamily="34" charset="0"/>
            <a:cs typeface="Calibri" panose="020F0502020204030204" pitchFamily="34" charset="0"/>
          </a:endParaRPr>
        </a:p>
      </dgm:t>
    </dgm:pt>
    <dgm:pt modelId="{BD234BD7-3426-4365-AED1-8635FE870130}" type="parTrans" cxnId="{4AA9073E-FE6F-4696-B4E8-DDDA28A59286}">
      <dgm:prSet/>
      <dgm:spPr/>
      <dgm:t>
        <a:bodyPr/>
        <a:lstStyle/>
        <a:p>
          <a:endParaRPr lang="en-US"/>
        </a:p>
      </dgm:t>
    </dgm:pt>
    <dgm:pt modelId="{C05FE877-238F-4626-8DFE-241F7DE9B97F}" type="sibTrans" cxnId="{4AA9073E-FE6F-4696-B4E8-DDDA28A59286}">
      <dgm:prSet/>
      <dgm:spPr/>
      <dgm:t>
        <a:bodyPr/>
        <a:lstStyle/>
        <a:p>
          <a:endParaRPr lang="en-US"/>
        </a:p>
      </dgm:t>
    </dgm:pt>
    <dgm:pt modelId="{7AB423CE-EE46-40F0-8E3B-B0B588ED4C43}">
      <dgm:prSet custT="1"/>
      <dgm:spPr/>
      <dgm:t>
        <a:bodyPr/>
        <a:lstStyle/>
        <a:p>
          <a:pPr>
            <a:lnSpc>
              <a:spcPct val="100000"/>
            </a:lnSpc>
          </a:pPr>
          <a:r>
            <a:rPr lang="en-IN" sz="1400" dirty="0">
              <a:latin typeface="Calibri" panose="020F0502020204030204" pitchFamily="34" charset="0"/>
              <a:ea typeface="Calibri" panose="020F0502020204030204" pitchFamily="34" charset="0"/>
              <a:cs typeface="Calibri" panose="020F0502020204030204" pitchFamily="34" charset="0"/>
            </a:rPr>
            <a:t>The precise aetiology is </a:t>
          </a:r>
          <a:r>
            <a:rPr lang="en-IN" sz="1400" b="1" dirty="0">
              <a:latin typeface="Calibri" panose="020F0502020204030204" pitchFamily="34" charset="0"/>
              <a:ea typeface="Calibri" panose="020F0502020204030204" pitchFamily="34" charset="0"/>
              <a:cs typeface="Calibri" panose="020F0502020204030204" pitchFamily="34" charset="0"/>
            </a:rPr>
            <a:t>unknown. </a:t>
          </a:r>
          <a:r>
            <a:rPr lang="en-IN" sz="1400" dirty="0">
              <a:latin typeface="Calibri" panose="020F0502020204030204" pitchFamily="34" charset="0"/>
              <a:ea typeface="Calibri" panose="020F0502020204030204" pitchFamily="34" charset="0"/>
              <a:cs typeface="Calibri" panose="020F0502020204030204" pitchFamily="34" charset="0"/>
            </a:rPr>
            <a:t>It is believed to be an </a:t>
          </a:r>
          <a:r>
            <a:rPr lang="en-IN" sz="1400" b="1" dirty="0">
              <a:latin typeface="Calibri" panose="020F0502020204030204" pitchFamily="34" charset="0"/>
              <a:ea typeface="Calibri" panose="020F0502020204030204" pitchFamily="34" charset="0"/>
              <a:cs typeface="Calibri" panose="020F0502020204030204" pitchFamily="34" charset="0"/>
            </a:rPr>
            <a:t>autoimmune disease, </a:t>
          </a:r>
          <a:r>
            <a:rPr lang="en-IN" sz="1400" dirty="0">
              <a:latin typeface="Calibri" panose="020F0502020204030204" pitchFamily="34" charset="0"/>
              <a:ea typeface="Calibri" panose="020F0502020204030204" pitchFamily="34" charset="0"/>
              <a:cs typeface="Calibri" panose="020F0502020204030204" pitchFamily="34" charset="0"/>
            </a:rPr>
            <a:t>in which the immune system </a:t>
          </a:r>
          <a:r>
            <a:rPr lang="en-IN" sz="1400" b="1" dirty="0">
              <a:latin typeface="Calibri" panose="020F0502020204030204" pitchFamily="34" charset="0"/>
              <a:ea typeface="Calibri" panose="020F0502020204030204" pitchFamily="34" charset="0"/>
              <a:cs typeface="Calibri" panose="020F0502020204030204" pitchFamily="34" charset="0"/>
            </a:rPr>
            <a:t>attacks</a:t>
          </a:r>
          <a:r>
            <a:rPr lang="en-IN" sz="1400" dirty="0">
              <a:latin typeface="Calibri" panose="020F0502020204030204" pitchFamily="34" charset="0"/>
              <a:ea typeface="Calibri" panose="020F0502020204030204" pitchFamily="34" charset="0"/>
              <a:cs typeface="Calibri" panose="020F0502020204030204" pitchFamily="34" charset="0"/>
            </a:rPr>
            <a:t> fatty material that </a:t>
          </a:r>
          <a:r>
            <a:rPr lang="en-IN" sz="1400" b="1" dirty="0">
              <a:latin typeface="Calibri" panose="020F0502020204030204" pitchFamily="34" charset="0"/>
              <a:ea typeface="Calibri" panose="020F0502020204030204" pitchFamily="34" charset="0"/>
              <a:cs typeface="Calibri" panose="020F0502020204030204" pitchFamily="34" charset="0"/>
            </a:rPr>
            <a:t>covers</a:t>
          </a:r>
          <a:r>
            <a:rPr lang="en-IN" sz="1400" dirty="0">
              <a:latin typeface="Calibri" panose="020F0502020204030204" pitchFamily="34" charset="0"/>
              <a:ea typeface="Calibri" panose="020F0502020204030204" pitchFamily="34" charset="0"/>
              <a:cs typeface="Calibri" panose="020F0502020204030204" pitchFamily="34" charset="0"/>
            </a:rPr>
            <a:t> and </a:t>
          </a:r>
          <a:r>
            <a:rPr lang="en-IN" sz="1400" b="1" dirty="0">
              <a:latin typeface="Calibri" panose="020F0502020204030204" pitchFamily="34" charset="0"/>
              <a:ea typeface="Calibri" panose="020F0502020204030204" pitchFamily="34" charset="0"/>
              <a:cs typeface="Calibri" panose="020F0502020204030204" pitchFamily="34" charset="0"/>
            </a:rPr>
            <a:t>protects</a:t>
          </a:r>
          <a:r>
            <a:rPr lang="en-IN" sz="1400" dirty="0">
              <a:latin typeface="Calibri" panose="020F0502020204030204" pitchFamily="34" charset="0"/>
              <a:ea typeface="Calibri" panose="020F0502020204030204" pitchFamily="34" charset="0"/>
              <a:cs typeface="Calibri" panose="020F0502020204030204" pitchFamily="34" charset="0"/>
            </a:rPr>
            <a:t> the nerve fibres in the </a:t>
          </a:r>
          <a:r>
            <a:rPr lang="en-IN" sz="1400" b="1" dirty="0">
              <a:latin typeface="Calibri" panose="020F0502020204030204" pitchFamily="34" charset="0"/>
              <a:ea typeface="Calibri" panose="020F0502020204030204" pitchFamily="34" charset="0"/>
              <a:cs typeface="Calibri" panose="020F0502020204030204" pitchFamily="34" charset="0"/>
            </a:rPr>
            <a:t>brain</a:t>
          </a:r>
          <a:r>
            <a:rPr lang="en-IN" sz="1400" dirty="0">
              <a:latin typeface="Calibri" panose="020F0502020204030204" pitchFamily="34" charset="0"/>
              <a:ea typeface="Calibri" panose="020F0502020204030204" pitchFamily="34" charset="0"/>
              <a:cs typeface="Calibri" panose="020F0502020204030204" pitchFamily="34" charset="0"/>
            </a:rPr>
            <a:t> and </a:t>
          </a:r>
          <a:r>
            <a:rPr lang="en-IN" sz="1400" b="1" dirty="0">
              <a:latin typeface="Calibri" panose="020F0502020204030204" pitchFamily="34" charset="0"/>
              <a:ea typeface="Calibri" panose="020F0502020204030204" pitchFamily="34" charset="0"/>
              <a:cs typeface="Calibri" panose="020F0502020204030204" pitchFamily="34" charset="0"/>
            </a:rPr>
            <a:t>spinal cord</a:t>
          </a:r>
          <a:r>
            <a:rPr lang="en-IN" sz="1400" dirty="0">
              <a:latin typeface="Calibri" panose="020F0502020204030204" pitchFamily="34" charset="0"/>
              <a:ea typeface="Calibri" panose="020F0502020204030204" pitchFamily="34" charset="0"/>
              <a:cs typeface="Calibri" panose="020F0502020204030204" pitchFamily="34" charset="0"/>
            </a:rPr>
            <a:t>. (MS Society, 2026b)</a:t>
          </a:r>
          <a:endParaRPr lang="en-US" sz="1400" dirty="0">
            <a:latin typeface="Calibri" panose="020F0502020204030204" pitchFamily="34" charset="0"/>
            <a:ea typeface="Calibri" panose="020F0502020204030204" pitchFamily="34" charset="0"/>
            <a:cs typeface="Calibri" panose="020F0502020204030204" pitchFamily="34" charset="0"/>
          </a:endParaRPr>
        </a:p>
      </dgm:t>
    </dgm:pt>
    <dgm:pt modelId="{3AA18DF7-C59A-4702-8E84-AFE5E9A3A5EC}" type="parTrans" cxnId="{DB8629FB-35F5-46CC-B331-AA739E1283E4}">
      <dgm:prSet/>
      <dgm:spPr/>
      <dgm:t>
        <a:bodyPr/>
        <a:lstStyle/>
        <a:p>
          <a:endParaRPr lang="en-US"/>
        </a:p>
      </dgm:t>
    </dgm:pt>
    <dgm:pt modelId="{61128FC1-1060-4B86-B192-B97A9921A913}" type="sibTrans" cxnId="{DB8629FB-35F5-46CC-B331-AA739E1283E4}">
      <dgm:prSet/>
      <dgm:spPr/>
      <dgm:t>
        <a:bodyPr/>
        <a:lstStyle/>
        <a:p>
          <a:endParaRPr lang="en-US"/>
        </a:p>
      </dgm:t>
    </dgm:pt>
    <dgm:pt modelId="{33E9FC2A-BA60-45F5-BAE1-2F6038ED80D1}">
      <dgm:prSet custT="1"/>
      <dgm:spPr/>
      <dgm:t>
        <a:bodyPr/>
        <a:lstStyle/>
        <a:p>
          <a:pPr>
            <a:lnSpc>
              <a:spcPct val="100000"/>
            </a:lnSpc>
          </a:pPr>
          <a:r>
            <a:rPr lang="en-IN" sz="1400" dirty="0">
              <a:latin typeface="Calibri" panose="020F0502020204030204" pitchFamily="34" charset="0"/>
              <a:ea typeface="Calibri" panose="020F0502020204030204" pitchFamily="34" charset="0"/>
              <a:cs typeface="Calibri" panose="020F0502020204030204" pitchFamily="34" charset="0"/>
            </a:rPr>
            <a:t>When myelin is </a:t>
          </a:r>
          <a:r>
            <a:rPr lang="en-IN" sz="1400" b="1" dirty="0">
              <a:latin typeface="Calibri" panose="020F0502020204030204" pitchFamily="34" charset="0"/>
              <a:ea typeface="Calibri" panose="020F0502020204030204" pitchFamily="34" charset="0"/>
              <a:cs typeface="Calibri" panose="020F0502020204030204" pitchFamily="34" charset="0"/>
            </a:rPr>
            <a:t>damaged</a:t>
          </a:r>
          <a:r>
            <a:rPr lang="en-IN" sz="1400" dirty="0">
              <a:latin typeface="Calibri" panose="020F0502020204030204" pitchFamily="34" charset="0"/>
              <a:ea typeface="Calibri" panose="020F0502020204030204" pitchFamily="34" charset="0"/>
              <a:cs typeface="Calibri" panose="020F0502020204030204" pitchFamily="34" charset="0"/>
            </a:rPr>
            <a:t> and the nerve fibre is </a:t>
          </a:r>
          <a:r>
            <a:rPr lang="en-IN" sz="1400" b="1" dirty="0">
              <a:latin typeface="Calibri" panose="020F0502020204030204" pitchFamily="34" charset="0"/>
              <a:ea typeface="Calibri" panose="020F0502020204030204" pitchFamily="34" charset="0"/>
              <a:cs typeface="Calibri" panose="020F0502020204030204" pitchFamily="34" charset="0"/>
            </a:rPr>
            <a:t>exposed</a:t>
          </a:r>
          <a:r>
            <a:rPr lang="en-IN" sz="1400" dirty="0">
              <a:latin typeface="Calibri" panose="020F0502020204030204" pitchFamily="34" charset="0"/>
              <a:ea typeface="Calibri" panose="020F0502020204030204" pitchFamily="34" charset="0"/>
              <a:cs typeface="Calibri" panose="020F0502020204030204" pitchFamily="34" charset="0"/>
            </a:rPr>
            <a:t>, the electrical message travelling along the nerve fibre can be </a:t>
          </a:r>
          <a:r>
            <a:rPr lang="en-IN" sz="1400" b="1" dirty="0">
              <a:latin typeface="Calibri" panose="020F0502020204030204" pitchFamily="34" charset="0"/>
              <a:ea typeface="Calibri" panose="020F0502020204030204" pitchFamily="34" charset="0"/>
              <a:cs typeface="Calibri" panose="020F0502020204030204" pitchFamily="34" charset="0"/>
            </a:rPr>
            <a:t>slowed down or stopped</a:t>
          </a:r>
          <a:r>
            <a:rPr lang="en-IN" sz="1400" dirty="0">
              <a:latin typeface="Calibri" panose="020F0502020204030204" pitchFamily="34" charset="0"/>
              <a:ea typeface="Calibri" panose="020F0502020204030204" pitchFamily="34" charset="0"/>
              <a:cs typeface="Calibri" panose="020F0502020204030204" pitchFamily="34" charset="0"/>
            </a:rPr>
            <a:t>. (MS Society, 2026a)</a:t>
          </a:r>
          <a:endParaRPr lang="en-US" sz="1400" dirty="0">
            <a:latin typeface="Calibri" panose="020F0502020204030204" pitchFamily="34" charset="0"/>
            <a:ea typeface="Calibri" panose="020F0502020204030204" pitchFamily="34" charset="0"/>
            <a:cs typeface="Calibri" panose="020F0502020204030204" pitchFamily="34" charset="0"/>
          </a:endParaRPr>
        </a:p>
      </dgm:t>
    </dgm:pt>
    <dgm:pt modelId="{98E1AD41-CFD1-4A36-AD89-8AC0C0455B65}" type="parTrans" cxnId="{72C39D36-51C2-4070-B1A9-112BDE3D2E51}">
      <dgm:prSet/>
      <dgm:spPr/>
      <dgm:t>
        <a:bodyPr/>
        <a:lstStyle/>
        <a:p>
          <a:endParaRPr lang="en-US"/>
        </a:p>
      </dgm:t>
    </dgm:pt>
    <dgm:pt modelId="{BB7282F2-6307-47CA-940D-AAC6D55074EA}" type="sibTrans" cxnId="{72C39D36-51C2-4070-B1A9-112BDE3D2E51}">
      <dgm:prSet/>
      <dgm:spPr/>
      <dgm:t>
        <a:bodyPr/>
        <a:lstStyle/>
        <a:p>
          <a:endParaRPr lang="en-US"/>
        </a:p>
      </dgm:t>
    </dgm:pt>
    <dgm:pt modelId="{5D98799B-9E75-4728-85DE-056594BC14AD}">
      <dgm:prSet custT="1"/>
      <dgm:spPr/>
      <dgm:t>
        <a:bodyPr/>
        <a:lstStyle/>
        <a:p>
          <a:pPr>
            <a:lnSpc>
              <a:spcPct val="100000"/>
            </a:lnSpc>
          </a:pPr>
          <a:r>
            <a:rPr lang="en-IN" sz="1400" dirty="0">
              <a:latin typeface="Calibri" panose="020F0502020204030204" pitchFamily="34" charset="0"/>
              <a:ea typeface="Calibri" panose="020F0502020204030204" pitchFamily="34" charset="0"/>
              <a:cs typeface="Calibri" panose="020F0502020204030204" pitchFamily="34" charset="0"/>
            </a:rPr>
            <a:t>Scientists don’t know why MS develops in some people and not in others. It is likely due to a </a:t>
          </a:r>
          <a:r>
            <a:rPr lang="en-IN" sz="1400" b="1" dirty="0">
              <a:latin typeface="Calibri" panose="020F0502020204030204" pitchFamily="34" charset="0"/>
              <a:ea typeface="Calibri" panose="020F0502020204030204" pitchFamily="34" charset="0"/>
              <a:cs typeface="Calibri" panose="020F0502020204030204" pitchFamily="34" charset="0"/>
            </a:rPr>
            <a:t>combination of factors</a:t>
          </a:r>
          <a:r>
            <a:rPr lang="en-IN" sz="1400" dirty="0">
              <a:latin typeface="Calibri" panose="020F0502020204030204" pitchFamily="34" charset="0"/>
              <a:ea typeface="Calibri" panose="020F0502020204030204" pitchFamily="34" charset="0"/>
              <a:cs typeface="Calibri" panose="020F0502020204030204" pitchFamily="34" charset="0"/>
            </a:rPr>
            <a:t>, including </a:t>
          </a:r>
          <a:r>
            <a:rPr lang="en-IN" sz="1400" b="1" dirty="0">
              <a:latin typeface="Calibri" panose="020F0502020204030204" pitchFamily="34" charset="0"/>
              <a:ea typeface="Calibri" panose="020F0502020204030204" pitchFamily="34" charset="0"/>
              <a:cs typeface="Calibri" panose="020F0502020204030204" pitchFamily="34" charset="0"/>
            </a:rPr>
            <a:t>genetic influences </a:t>
          </a:r>
          <a:r>
            <a:rPr lang="en-IN" sz="1400" dirty="0">
              <a:latin typeface="Calibri" panose="020F0502020204030204" pitchFamily="34" charset="0"/>
              <a:ea typeface="Calibri" panose="020F0502020204030204" pitchFamily="34" charset="0"/>
              <a:cs typeface="Calibri" panose="020F0502020204030204" pitchFamily="34" charset="0"/>
            </a:rPr>
            <a:t>and </a:t>
          </a:r>
          <a:r>
            <a:rPr lang="en-IN" sz="1400" b="1" dirty="0">
              <a:latin typeface="Calibri" panose="020F0502020204030204" pitchFamily="34" charset="0"/>
              <a:ea typeface="Calibri" panose="020F0502020204030204" pitchFamily="34" charset="0"/>
              <a:cs typeface="Calibri" panose="020F0502020204030204" pitchFamily="34" charset="0"/>
            </a:rPr>
            <a:t>various aspects</a:t>
          </a:r>
          <a:r>
            <a:rPr lang="en-IN" sz="1400" dirty="0">
              <a:latin typeface="Calibri" panose="020F0502020204030204" pitchFamily="34" charset="0"/>
              <a:ea typeface="Calibri" panose="020F0502020204030204" pitchFamily="34" charset="0"/>
              <a:cs typeface="Calibri" panose="020F0502020204030204" pitchFamily="34" charset="0"/>
            </a:rPr>
            <a:t> of a </a:t>
          </a:r>
          <a:r>
            <a:rPr lang="en-IN" sz="1400" b="1" dirty="0">
              <a:latin typeface="Calibri" panose="020F0502020204030204" pitchFamily="34" charset="0"/>
              <a:ea typeface="Calibri" panose="020F0502020204030204" pitchFamily="34" charset="0"/>
              <a:cs typeface="Calibri" panose="020F0502020204030204" pitchFamily="34" charset="0"/>
            </a:rPr>
            <a:t>person's environment. </a:t>
          </a:r>
          <a:r>
            <a:rPr lang="en-IN" sz="1400" b="0" dirty="0">
              <a:latin typeface="Calibri" panose="020F0502020204030204" pitchFamily="34" charset="0"/>
              <a:ea typeface="Calibri" panose="020F0502020204030204" pitchFamily="34" charset="0"/>
              <a:cs typeface="Calibri" panose="020F0502020204030204" pitchFamily="34" charset="0"/>
            </a:rPr>
            <a:t>(MS Society, 2026b)</a:t>
          </a:r>
          <a:endParaRPr lang="en-US" sz="1400" b="0" dirty="0">
            <a:latin typeface="Calibri" panose="020F0502020204030204" pitchFamily="34" charset="0"/>
            <a:ea typeface="Calibri" panose="020F0502020204030204" pitchFamily="34" charset="0"/>
            <a:cs typeface="Calibri" panose="020F0502020204030204" pitchFamily="34" charset="0"/>
          </a:endParaRPr>
        </a:p>
      </dgm:t>
    </dgm:pt>
    <dgm:pt modelId="{A42D08B7-F9D2-44AB-ACFB-9415ED876C52}" type="parTrans" cxnId="{C221E818-40A9-46E4-A498-B72676B0E93B}">
      <dgm:prSet/>
      <dgm:spPr/>
      <dgm:t>
        <a:bodyPr/>
        <a:lstStyle/>
        <a:p>
          <a:endParaRPr lang="en-US"/>
        </a:p>
      </dgm:t>
    </dgm:pt>
    <dgm:pt modelId="{A12C6475-C532-427A-BAB0-37B092960C71}" type="sibTrans" cxnId="{C221E818-40A9-46E4-A498-B72676B0E93B}">
      <dgm:prSet/>
      <dgm:spPr/>
      <dgm:t>
        <a:bodyPr/>
        <a:lstStyle/>
        <a:p>
          <a:endParaRPr lang="en-US"/>
        </a:p>
      </dgm:t>
    </dgm:pt>
    <dgm:pt modelId="{BD310FF7-E456-4BC5-89A1-4A6EF34A88DE}" type="pres">
      <dgm:prSet presAssocID="{9B275AFF-B2AA-4028-B236-8352E7EB61A6}" presName="linear" presStyleCnt="0">
        <dgm:presLayoutVars>
          <dgm:animLvl val="lvl"/>
          <dgm:resizeHandles val="exact"/>
        </dgm:presLayoutVars>
      </dgm:prSet>
      <dgm:spPr/>
    </dgm:pt>
    <dgm:pt modelId="{060624F2-1071-4C9A-A616-5F7DB38E1999}" type="pres">
      <dgm:prSet presAssocID="{FBC34D42-FE94-480A-B1EC-0312E009C9A4}" presName="parentText" presStyleLbl="node1" presStyleIdx="0" presStyleCnt="6">
        <dgm:presLayoutVars>
          <dgm:chMax val="0"/>
          <dgm:bulletEnabled val="1"/>
        </dgm:presLayoutVars>
      </dgm:prSet>
      <dgm:spPr/>
    </dgm:pt>
    <dgm:pt modelId="{ACD1C97D-37D4-4671-8ED5-72B7DEC337FF}" type="pres">
      <dgm:prSet presAssocID="{75BF072A-335D-4623-B75F-FA6BDC5BA59A}" presName="spacer" presStyleCnt="0"/>
      <dgm:spPr/>
    </dgm:pt>
    <dgm:pt modelId="{E85ADE54-F37F-456D-8394-26DEB9D83D49}" type="pres">
      <dgm:prSet presAssocID="{C1BFECDA-AD2B-45B9-91A9-2E9D7377B990}" presName="parentText" presStyleLbl="node1" presStyleIdx="1" presStyleCnt="6">
        <dgm:presLayoutVars>
          <dgm:chMax val="0"/>
          <dgm:bulletEnabled val="1"/>
        </dgm:presLayoutVars>
      </dgm:prSet>
      <dgm:spPr/>
    </dgm:pt>
    <dgm:pt modelId="{4168CD56-0049-426A-A56D-2C5C044191A4}" type="pres">
      <dgm:prSet presAssocID="{B292A1D0-DE92-4E87-BF41-B408C4D8A062}" presName="spacer" presStyleCnt="0"/>
      <dgm:spPr/>
    </dgm:pt>
    <dgm:pt modelId="{87F18948-FA20-4C3E-B51A-1A6CD6331C74}" type="pres">
      <dgm:prSet presAssocID="{F2BB27F6-652F-4A02-8732-2D1D9D2C7668}" presName="parentText" presStyleLbl="node1" presStyleIdx="2" presStyleCnt="6">
        <dgm:presLayoutVars>
          <dgm:chMax val="0"/>
          <dgm:bulletEnabled val="1"/>
        </dgm:presLayoutVars>
      </dgm:prSet>
      <dgm:spPr/>
    </dgm:pt>
    <dgm:pt modelId="{9C5DB41F-DF46-4572-93DE-CE18DAEA32A5}" type="pres">
      <dgm:prSet presAssocID="{C05FE877-238F-4626-8DFE-241F7DE9B97F}" presName="spacer" presStyleCnt="0"/>
      <dgm:spPr/>
    </dgm:pt>
    <dgm:pt modelId="{6743B429-13BA-4CC3-8AFA-CC509E9EBADA}" type="pres">
      <dgm:prSet presAssocID="{7AB423CE-EE46-40F0-8E3B-B0B588ED4C43}" presName="parentText" presStyleLbl="node1" presStyleIdx="3" presStyleCnt="6">
        <dgm:presLayoutVars>
          <dgm:chMax val="0"/>
          <dgm:bulletEnabled val="1"/>
        </dgm:presLayoutVars>
      </dgm:prSet>
      <dgm:spPr/>
    </dgm:pt>
    <dgm:pt modelId="{5EC7DE0D-4E6D-436E-AFC3-976E1F81AC7F}" type="pres">
      <dgm:prSet presAssocID="{61128FC1-1060-4B86-B192-B97A9921A913}" presName="spacer" presStyleCnt="0"/>
      <dgm:spPr/>
    </dgm:pt>
    <dgm:pt modelId="{BED6BB7F-36BC-457F-B17C-D11187611B65}" type="pres">
      <dgm:prSet presAssocID="{33E9FC2A-BA60-45F5-BAE1-2F6038ED80D1}" presName="parentText" presStyleLbl="node1" presStyleIdx="4" presStyleCnt="6">
        <dgm:presLayoutVars>
          <dgm:chMax val="0"/>
          <dgm:bulletEnabled val="1"/>
        </dgm:presLayoutVars>
      </dgm:prSet>
      <dgm:spPr/>
    </dgm:pt>
    <dgm:pt modelId="{E9830ABA-F721-42CD-A0A4-EEC909C73BC6}" type="pres">
      <dgm:prSet presAssocID="{BB7282F2-6307-47CA-940D-AAC6D55074EA}" presName="spacer" presStyleCnt="0"/>
      <dgm:spPr/>
    </dgm:pt>
    <dgm:pt modelId="{6457AB02-C89E-4D17-802D-6F90B8FFED02}" type="pres">
      <dgm:prSet presAssocID="{5D98799B-9E75-4728-85DE-056594BC14AD}" presName="parentText" presStyleLbl="node1" presStyleIdx="5" presStyleCnt="6">
        <dgm:presLayoutVars>
          <dgm:chMax val="0"/>
          <dgm:bulletEnabled val="1"/>
        </dgm:presLayoutVars>
      </dgm:prSet>
      <dgm:spPr/>
    </dgm:pt>
  </dgm:ptLst>
  <dgm:cxnLst>
    <dgm:cxn modelId="{C221E818-40A9-46E4-A498-B72676B0E93B}" srcId="{9B275AFF-B2AA-4028-B236-8352E7EB61A6}" destId="{5D98799B-9E75-4728-85DE-056594BC14AD}" srcOrd="5" destOrd="0" parTransId="{A42D08B7-F9D2-44AB-ACFB-9415ED876C52}" sibTransId="{A12C6475-C532-427A-BAB0-37B092960C71}"/>
    <dgm:cxn modelId="{ABEB471F-53D0-4CBC-8F06-1312A10E9C19}" type="presOf" srcId="{7AB423CE-EE46-40F0-8E3B-B0B588ED4C43}" destId="{6743B429-13BA-4CC3-8AFA-CC509E9EBADA}" srcOrd="0" destOrd="0" presId="urn:microsoft.com/office/officeart/2005/8/layout/vList2"/>
    <dgm:cxn modelId="{544DF51F-0685-4C38-830B-89A302DFF828}" srcId="{9B275AFF-B2AA-4028-B236-8352E7EB61A6}" destId="{FBC34D42-FE94-480A-B1EC-0312E009C9A4}" srcOrd="0" destOrd="0" parTransId="{B0FBF4D1-959F-4625-93BE-540927F5A6C3}" sibTransId="{75BF072A-335D-4623-B75F-FA6BDC5BA59A}"/>
    <dgm:cxn modelId="{8005CC23-BF07-4D68-B96E-21BB0E31E1E9}" srcId="{9B275AFF-B2AA-4028-B236-8352E7EB61A6}" destId="{C1BFECDA-AD2B-45B9-91A9-2E9D7377B990}" srcOrd="1" destOrd="0" parTransId="{DCCFBE8A-1E94-4633-ADE0-51C581496255}" sibTransId="{B292A1D0-DE92-4E87-BF41-B408C4D8A062}"/>
    <dgm:cxn modelId="{75AA9826-CB32-4E0F-84C4-4FD14CC72C93}" type="presOf" srcId="{33E9FC2A-BA60-45F5-BAE1-2F6038ED80D1}" destId="{BED6BB7F-36BC-457F-B17C-D11187611B65}" srcOrd="0" destOrd="0" presId="urn:microsoft.com/office/officeart/2005/8/layout/vList2"/>
    <dgm:cxn modelId="{72C39D36-51C2-4070-B1A9-112BDE3D2E51}" srcId="{9B275AFF-B2AA-4028-B236-8352E7EB61A6}" destId="{33E9FC2A-BA60-45F5-BAE1-2F6038ED80D1}" srcOrd="4" destOrd="0" parTransId="{98E1AD41-CFD1-4A36-AD89-8AC0C0455B65}" sibTransId="{BB7282F2-6307-47CA-940D-AAC6D55074EA}"/>
    <dgm:cxn modelId="{4AA9073E-FE6F-4696-B4E8-DDDA28A59286}" srcId="{9B275AFF-B2AA-4028-B236-8352E7EB61A6}" destId="{F2BB27F6-652F-4A02-8732-2D1D9D2C7668}" srcOrd="2" destOrd="0" parTransId="{BD234BD7-3426-4365-AED1-8635FE870130}" sibTransId="{C05FE877-238F-4626-8DFE-241F7DE9B97F}"/>
    <dgm:cxn modelId="{0D0A7854-1157-4EA4-9C8F-6C6B2F629C68}" type="presOf" srcId="{9B275AFF-B2AA-4028-B236-8352E7EB61A6}" destId="{BD310FF7-E456-4BC5-89A1-4A6EF34A88DE}" srcOrd="0" destOrd="0" presId="urn:microsoft.com/office/officeart/2005/8/layout/vList2"/>
    <dgm:cxn modelId="{AB5F0155-B903-49D7-AFE2-7C95993709EA}" type="presOf" srcId="{C1BFECDA-AD2B-45B9-91A9-2E9D7377B990}" destId="{E85ADE54-F37F-456D-8394-26DEB9D83D49}" srcOrd="0" destOrd="0" presId="urn:microsoft.com/office/officeart/2005/8/layout/vList2"/>
    <dgm:cxn modelId="{F8C26B55-D311-4085-BB6D-9ACA12CC0110}" type="presOf" srcId="{FBC34D42-FE94-480A-B1EC-0312E009C9A4}" destId="{060624F2-1071-4C9A-A616-5F7DB38E1999}" srcOrd="0" destOrd="0" presId="urn:microsoft.com/office/officeart/2005/8/layout/vList2"/>
    <dgm:cxn modelId="{4F3F4F92-4E0A-46D8-AE3A-D9225AB666ED}" type="presOf" srcId="{F2BB27F6-652F-4A02-8732-2D1D9D2C7668}" destId="{87F18948-FA20-4C3E-B51A-1A6CD6331C74}" srcOrd="0" destOrd="0" presId="urn:microsoft.com/office/officeart/2005/8/layout/vList2"/>
    <dgm:cxn modelId="{DB8629FB-35F5-46CC-B331-AA739E1283E4}" srcId="{9B275AFF-B2AA-4028-B236-8352E7EB61A6}" destId="{7AB423CE-EE46-40F0-8E3B-B0B588ED4C43}" srcOrd="3" destOrd="0" parTransId="{3AA18DF7-C59A-4702-8E84-AFE5E9A3A5EC}" sibTransId="{61128FC1-1060-4B86-B192-B97A9921A913}"/>
    <dgm:cxn modelId="{46D8F6FB-3265-4356-9682-0C67724921CA}" type="presOf" srcId="{5D98799B-9E75-4728-85DE-056594BC14AD}" destId="{6457AB02-C89E-4D17-802D-6F90B8FFED02}" srcOrd="0" destOrd="0" presId="urn:microsoft.com/office/officeart/2005/8/layout/vList2"/>
    <dgm:cxn modelId="{D4D644D3-AD2E-47F5-8536-CE79FE74953F}" type="presParOf" srcId="{BD310FF7-E456-4BC5-89A1-4A6EF34A88DE}" destId="{060624F2-1071-4C9A-A616-5F7DB38E1999}" srcOrd="0" destOrd="0" presId="urn:microsoft.com/office/officeart/2005/8/layout/vList2"/>
    <dgm:cxn modelId="{4A8658C0-2E8E-48EE-8BD2-9396E39FFF6C}" type="presParOf" srcId="{BD310FF7-E456-4BC5-89A1-4A6EF34A88DE}" destId="{ACD1C97D-37D4-4671-8ED5-72B7DEC337FF}" srcOrd="1" destOrd="0" presId="urn:microsoft.com/office/officeart/2005/8/layout/vList2"/>
    <dgm:cxn modelId="{EE2D2237-BD57-497A-AAC2-58C353646D98}" type="presParOf" srcId="{BD310FF7-E456-4BC5-89A1-4A6EF34A88DE}" destId="{E85ADE54-F37F-456D-8394-26DEB9D83D49}" srcOrd="2" destOrd="0" presId="urn:microsoft.com/office/officeart/2005/8/layout/vList2"/>
    <dgm:cxn modelId="{03F0D0F5-B066-4E63-B2FB-36D97EF1E716}" type="presParOf" srcId="{BD310FF7-E456-4BC5-89A1-4A6EF34A88DE}" destId="{4168CD56-0049-426A-A56D-2C5C044191A4}" srcOrd="3" destOrd="0" presId="urn:microsoft.com/office/officeart/2005/8/layout/vList2"/>
    <dgm:cxn modelId="{45347699-8E55-470B-A9D2-4D9DF6F57536}" type="presParOf" srcId="{BD310FF7-E456-4BC5-89A1-4A6EF34A88DE}" destId="{87F18948-FA20-4C3E-B51A-1A6CD6331C74}" srcOrd="4" destOrd="0" presId="urn:microsoft.com/office/officeart/2005/8/layout/vList2"/>
    <dgm:cxn modelId="{0746D7D7-3FEE-475A-B9EA-9261DD8B524E}" type="presParOf" srcId="{BD310FF7-E456-4BC5-89A1-4A6EF34A88DE}" destId="{9C5DB41F-DF46-4572-93DE-CE18DAEA32A5}" srcOrd="5" destOrd="0" presId="urn:microsoft.com/office/officeart/2005/8/layout/vList2"/>
    <dgm:cxn modelId="{A5EC6BBB-83ED-43DC-A5DF-832CD2E5F066}" type="presParOf" srcId="{BD310FF7-E456-4BC5-89A1-4A6EF34A88DE}" destId="{6743B429-13BA-4CC3-8AFA-CC509E9EBADA}" srcOrd="6" destOrd="0" presId="urn:microsoft.com/office/officeart/2005/8/layout/vList2"/>
    <dgm:cxn modelId="{EB4AEDF6-5173-4575-B703-AC846354A3FE}" type="presParOf" srcId="{BD310FF7-E456-4BC5-89A1-4A6EF34A88DE}" destId="{5EC7DE0D-4E6D-436E-AFC3-976E1F81AC7F}" srcOrd="7" destOrd="0" presId="urn:microsoft.com/office/officeart/2005/8/layout/vList2"/>
    <dgm:cxn modelId="{D1528BDC-945B-4BE3-BCC9-1832B58D2E4B}" type="presParOf" srcId="{BD310FF7-E456-4BC5-89A1-4A6EF34A88DE}" destId="{BED6BB7F-36BC-457F-B17C-D11187611B65}" srcOrd="8" destOrd="0" presId="urn:microsoft.com/office/officeart/2005/8/layout/vList2"/>
    <dgm:cxn modelId="{0F13B65C-4444-4973-876B-C3626C6217C0}" type="presParOf" srcId="{BD310FF7-E456-4BC5-89A1-4A6EF34A88DE}" destId="{E9830ABA-F721-42CD-A0A4-EEC909C73BC6}" srcOrd="9" destOrd="0" presId="urn:microsoft.com/office/officeart/2005/8/layout/vList2"/>
    <dgm:cxn modelId="{CA95BF70-4688-484F-89F3-DBEF49D7569F}" type="presParOf" srcId="{BD310FF7-E456-4BC5-89A1-4A6EF34A88DE}" destId="{6457AB02-C89E-4D17-802D-6F90B8FFED0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50712F-E0B3-4E64-9520-B98AA7560F7B}"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endParaRPr lang="en-US"/>
        </a:p>
      </dgm:t>
    </dgm:pt>
    <dgm:pt modelId="{608C8285-002B-4D32-822E-3920BAD827BD}">
      <dgm:prSet/>
      <dgm:spPr/>
      <dgm:t>
        <a:bodyPr/>
        <a:lstStyle/>
        <a:p>
          <a:r>
            <a:rPr lang="en-IN" b="1"/>
            <a:t>Behaviours for Co-productive Care :</a:t>
          </a:r>
          <a:endParaRPr lang="en-US"/>
        </a:p>
      </dgm:t>
    </dgm:pt>
    <dgm:pt modelId="{52C3B8D2-D975-4955-A90B-E3ABC3BC550D}" type="parTrans" cxnId="{229FE126-8B0B-4EEA-B770-1660A5AEB569}">
      <dgm:prSet/>
      <dgm:spPr/>
      <dgm:t>
        <a:bodyPr/>
        <a:lstStyle/>
        <a:p>
          <a:endParaRPr lang="en-US"/>
        </a:p>
      </dgm:t>
    </dgm:pt>
    <dgm:pt modelId="{F8B07082-68C2-41FA-99B7-116245CE6512}" type="sibTrans" cxnId="{229FE126-8B0B-4EEA-B770-1660A5AEB569}">
      <dgm:prSet/>
      <dgm:spPr/>
      <dgm:t>
        <a:bodyPr/>
        <a:lstStyle/>
        <a:p>
          <a:endParaRPr lang="en-US"/>
        </a:p>
      </dgm:t>
    </dgm:pt>
    <dgm:pt modelId="{C276C591-37B7-4F2B-8D98-7590F79E5484}">
      <dgm:prSet/>
      <dgm:spPr/>
      <dgm:t>
        <a:bodyPr/>
        <a:lstStyle/>
        <a:p>
          <a:r>
            <a:rPr lang="en-IN" dirty="0"/>
            <a:t>Encourage Communication: Invite feedback and participation in care processes. (NHS England, 2026a)</a:t>
          </a:r>
          <a:endParaRPr lang="en-US" dirty="0"/>
        </a:p>
      </dgm:t>
    </dgm:pt>
    <dgm:pt modelId="{499AAD29-47F8-4FF5-975D-660F41A425EF}" type="parTrans" cxnId="{E5DB7F0E-B6D6-4429-9C4F-3C256449C393}">
      <dgm:prSet/>
      <dgm:spPr/>
      <dgm:t>
        <a:bodyPr/>
        <a:lstStyle/>
        <a:p>
          <a:endParaRPr lang="en-US"/>
        </a:p>
      </dgm:t>
    </dgm:pt>
    <dgm:pt modelId="{606E7329-87FD-40DF-8174-CDCD4C3F346D}" type="sibTrans" cxnId="{E5DB7F0E-B6D6-4429-9C4F-3C256449C393}">
      <dgm:prSet/>
      <dgm:spPr/>
      <dgm:t>
        <a:bodyPr/>
        <a:lstStyle/>
        <a:p>
          <a:endParaRPr lang="en-US"/>
        </a:p>
      </dgm:t>
    </dgm:pt>
    <dgm:pt modelId="{DCB780E8-0649-496E-B739-1FF01B2FB9E2}">
      <dgm:prSet/>
      <dgm:spPr/>
      <dgm:t>
        <a:bodyPr/>
        <a:lstStyle/>
        <a:p>
          <a:r>
            <a:rPr lang="en-IN" dirty="0"/>
            <a:t>Involve in Decisions: Ensure the person is part of all choices about their care. (NHS England, 2026b)</a:t>
          </a:r>
          <a:endParaRPr lang="en-US" dirty="0"/>
        </a:p>
      </dgm:t>
    </dgm:pt>
    <dgm:pt modelId="{CAC5A908-4912-44A1-8424-B3A85B5AA0C2}" type="parTrans" cxnId="{A2FF094C-D33B-4EFE-BE1B-6F58C9AE74C6}">
      <dgm:prSet/>
      <dgm:spPr/>
      <dgm:t>
        <a:bodyPr/>
        <a:lstStyle/>
        <a:p>
          <a:endParaRPr lang="en-US"/>
        </a:p>
      </dgm:t>
    </dgm:pt>
    <dgm:pt modelId="{40CCF749-C744-444E-92F7-DEEBF37369B7}" type="sibTrans" cxnId="{A2FF094C-D33B-4EFE-BE1B-6F58C9AE74C6}">
      <dgm:prSet/>
      <dgm:spPr/>
      <dgm:t>
        <a:bodyPr/>
        <a:lstStyle/>
        <a:p>
          <a:endParaRPr lang="en-US"/>
        </a:p>
      </dgm:t>
    </dgm:pt>
    <dgm:pt modelId="{62994251-5983-4315-A1CD-FC5DD5F17D46}">
      <dgm:prSet/>
      <dgm:spPr/>
      <dgm:t>
        <a:bodyPr/>
        <a:lstStyle/>
        <a:p>
          <a:r>
            <a:rPr lang="en-IN" dirty="0"/>
            <a:t>Collaborate Across Teams: Engage multiple professionals for comprehensive support (NHS England, 2026a). </a:t>
          </a:r>
          <a:endParaRPr lang="en-US" dirty="0"/>
        </a:p>
      </dgm:t>
    </dgm:pt>
    <dgm:pt modelId="{93D46D6B-E1E9-481F-B3FF-24426C40808A}" type="parTrans" cxnId="{E3D66C62-4958-45FF-9A36-3F7A8BEA012E}">
      <dgm:prSet/>
      <dgm:spPr/>
      <dgm:t>
        <a:bodyPr/>
        <a:lstStyle/>
        <a:p>
          <a:endParaRPr lang="en-US"/>
        </a:p>
      </dgm:t>
    </dgm:pt>
    <dgm:pt modelId="{E98719B9-3857-478C-8399-AB7804161EF8}" type="sibTrans" cxnId="{E3D66C62-4958-45FF-9A36-3F7A8BEA012E}">
      <dgm:prSet/>
      <dgm:spPr/>
      <dgm:t>
        <a:bodyPr/>
        <a:lstStyle/>
        <a:p>
          <a:endParaRPr lang="en-US"/>
        </a:p>
      </dgm:t>
    </dgm:pt>
    <dgm:pt modelId="{B4A15658-CDC2-4486-B427-DA7E900AA096}">
      <dgm:prSet/>
      <dgm:spPr/>
      <dgm:t>
        <a:bodyPr/>
        <a:lstStyle/>
        <a:p>
          <a:r>
            <a:rPr lang="en-IN" dirty="0"/>
            <a:t>Value Preferences: Recognize and incorporate the individual’s priorities (NHS England, 2026c)</a:t>
          </a:r>
          <a:endParaRPr lang="en-US" dirty="0"/>
        </a:p>
      </dgm:t>
    </dgm:pt>
    <dgm:pt modelId="{ABC8D6E4-A0F9-4293-AE78-DAA3F0E80878}" type="parTrans" cxnId="{5CF111EE-4B60-420B-B640-3E44C2E46A86}">
      <dgm:prSet/>
      <dgm:spPr/>
      <dgm:t>
        <a:bodyPr/>
        <a:lstStyle/>
        <a:p>
          <a:endParaRPr lang="en-US"/>
        </a:p>
      </dgm:t>
    </dgm:pt>
    <dgm:pt modelId="{D04D2DE0-3581-4561-B53A-F052F0722BE1}" type="sibTrans" cxnId="{5CF111EE-4B60-420B-B640-3E44C2E46A86}">
      <dgm:prSet/>
      <dgm:spPr/>
      <dgm:t>
        <a:bodyPr/>
        <a:lstStyle/>
        <a:p>
          <a:endParaRPr lang="en-US"/>
        </a:p>
      </dgm:t>
    </dgm:pt>
    <dgm:pt modelId="{273310AF-C194-48A1-8BB3-C25A0CB6CD9B}">
      <dgm:prSet/>
      <dgm:spPr/>
      <dgm:t>
        <a:bodyPr/>
        <a:lstStyle/>
        <a:p>
          <a:r>
            <a:rPr lang="en-IN" dirty="0"/>
            <a:t>Provide Ongoing Support: Maintain regular check-ins and problem-solving together. (NHS England, 2026c)</a:t>
          </a:r>
          <a:br>
            <a:rPr lang="en-IN" dirty="0"/>
          </a:br>
          <a:endParaRPr lang="en-US" dirty="0"/>
        </a:p>
      </dgm:t>
    </dgm:pt>
    <dgm:pt modelId="{21467441-0453-4F19-8AE0-2D9094863488}" type="parTrans" cxnId="{6DF62FD5-DCF4-463E-A035-5EB5ED5CF662}">
      <dgm:prSet/>
      <dgm:spPr/>
      <dgm:t>
        <a:bodyPr/>
        <a:lstStyle/>
        <a:p>
          <a:endParaRPr lang="en-US"/>
        </a:p>
      </dgm:t>
    </dgm:pt>
    <dgm:pt modelId="{B96C8BE3-609A-4697-AE08-738D7995F259}" type="sibTrans" cxnId="{6DF62FD5-DCF4-463E-A035-5EB5ED5CF662}">
      <dgm:prSet/>
      <dgm:spPr/>
      <dgm:t>
        <a:bodyPr/>
        <a:lstStyle/>
        <a:p>
          <a:endParaRPr lang="en-US"/>
        </a:p>
      </dgm:t>
    </dgm:pt>
    <dgm:pt modelId="{DD47986C-3B2A-44D1-BC51-A7110C31F827}" type="pres">
      <dgm:prSet presAssocID="{E650712F-E0B3-4E64-9520-B98AA7560F7B}" presName="hierChild1" presStyleCnt="0">
        <dgm:presLayoutVars>
          <dgm:chPref val="1"/>
          <dgm:dir/>
          <dgm:animOne val="branch"/>
          <dgm:animLvl val="lvl"/>
          <dgm:resizeHandles/>
        </dgm:presLayoutVars>
      </dgm:prSet>
      <dgm:spPr/>
    </dgm:pt>
    <dgm:pt modelId="{39646F89-7EBF-4BBD-A86D-1B7964AD3D95}" type="pres">
      <dgm:prSet presAssocID="{608C8285-002B-4D32-822E-3920BAD827BD}" presName="hierRoot1" presStyleCnt="0"/>
      <dgm:spPr/>
    </dgm:pt>
    <dgm:pt modelId="{1653842B-BF3D-4DB0-8FB1-37FB42B22B4E}" type="pres">
      <dgm:prSet presAssocID="{608C8285-002B-4D32-822E-3920BAD827BD}" presName="composite" presStyleCnt="0"/>
      <dgm:spPr/>
    </dgm:pt>
    <dgm:pt modelId="{20699328-0213-447E-9747-49E457A67D57}" type="pres">
      <dgm:prSet presAssocID="{608C8285-002B-4D32-822E-3920BAD827BD}" presName="background" presStyleLbl="node0" presStyleIdx="0" presStyleCnt="1"/>
      <dgm:spPr/>
    </dgm:pt>
    <dgm:pt modelId="{E12EF0E0-2313-46E9-8E50-DA98B63A883E}" type="pres">
      <dgm:prSet presAssocID="{608C8285-002B-4D32-822E-3920BAD827BD}" presName="text" presStyleLbl="fgAcc0" presStyleIdx="0" presStyleCnt="1">
        <dgm:presLayoutVars>
          <dgm:chPref val="3"/>
        </dgm:presLayoutVars>
      </dgm:prSet>
      <dgm:spPr/>
    </dgm:pt>
    <dgm:pt modelId="{7CA4E61E-1BC3-49A4-B5FA-42484D61EBAE}" type="pres">
      <dgm:prSet presAssocID="{608C8285-002B-4D32-822E-3920BAD827BD}" presName="hierChild2" presStyleCnt="0"/>
      <dgm:spPr/>
    </dgm:pt>
    <dgm:pt modelId="{A63D72B9-75D0-45F3-A2A0-CBE9F0EB2732}" type="pres">
      <dgm:prSet presAssocID="{499AAD29-47F8-4FF5-975D-660F41A425EF}" presName="Name10" presStyleLbl="parChTrans1D2" presStyleIdx="0" presStyleCnt="5"/>
      <dgm:spPr/>
    </dgm:pt>
    <dgm:pt modelId="{F5B580F7-EAA2-4089-A975-6501E5C07837}" type="pres">
      <dgm:prSet presAssocID="{C276C591-37B7-4F2B-8D98-7590F79E5484}" presName="hierRoot2" presStyleCnt="0"/>
      <dgm:spPr/>
    </dgm:pt>
    <dgm:pt modelId="{A7563F09-0828-4F8C-9C3F-788884A1564B}" type="pres">
      <dgm:prSet presAssocID="{C276C591-37B7-4F2B-8D98-7590F79E5484}" presName="composite2" presStyleCnt="0"/>
      <dgm:spPr/>
    </dgm:pt>
    <dgm:pt modelId="{EE3598DD-A25C-4737-ADB2-1201645F5756}" type="pres">
      <dgm:prSet presAssocID="{C276C591-37B7-4F2B-8D98-7590F79E5484}" presName="background2" presStyleLbl="node2" presStyleIdx="0" presStyleCnt="5"/>
      <dgm:spPr/>
    </dgm:pt>
    <dgm:pt modelId="{C03F3942-1313-4F0F-B681-A059410B36B5}" type="pres">
      <dgm:prSet presAssocID="{C276C591-37B7-4F2B-8D98-7590F79E5484}" presName="text2" presStyleLbl="fgAcc2" presStyleIdx="0" presStyleCnt="5">
        <dgm:presLayoutVars>
          <dgm:chPref val="3"/>
        </dgm:presLayoutVars>
      </dgm:prSet>
      <dgm:spPr/>
    </dgm:pt>
    <dgm:pt modelId="{8BBC4ECF-14D6-4624-B3A2-54ABCE1BA0D7}" type="pres">
      <dgm:prSet presAssocID="{C276C591-37B7-4F2B-8D98-7590F79E5484}" presName="hierChild3" presStyleCnt="0"/>
      <dgm:spPr/>
    </dgm:pt>
    <dgm:pt modelId="{71AD0FC9-3BED-4DC3-8FFD-086003614CA5}" type="pres">
      <dgm:prSet presAssocID="{CAC5A908-4912-44A1-8424-B3A85B5AA0C2}" presName="Name10" presStyleLbl="parChTrans1D2" presStyleIdx="1" presStyleCnt="5"/>
      <dgm:spPr/>
    </dgm:pt>
    <dgm:pt modelId="{16FAD53A-2E26-4C04-B9A8-24F056FE6C98}" type="pres">
      <dgm:prSet presAssocID="{DCB780E8-0649-496E-B739-1FF01B2FB9E2}" presName="hierRoot2" presStyleCnt="0"/>
      <dgm:spPr/>
    </dgm:pt>
    <dgm:pt modelId="{0A25C51F-7707-4957-A230-BA779829DB08}" type="pres">
      <dgm:prSet presAssocID="{DCB780E8-0649-496E-B739-1FF01B2FB9E2}" presName="composite2" presStyleCnt="0"/>
      <dgm:spPr/>
    </dgm:pt>
    <dgm:pt modelId="{D3CC9D08-32BC-47A3-8F29-C99AE200BA79}" type="pres">
      <dgm:prSet presAssocID="{DCB780E8-0649-496E-B739-1FF01B2FB9E2}" presName="background2" presStyleLbl="node2" presStyleIdx="1" presStyleCnt="5"/>
      <dgm:spPr/>
    </dgm:pt>
    <dgm:pt modelId="{F35D60FC-4623-45DE-985F-FA113AD26113}" type="pres">
      <dgm:prSet presAssocID="{DCB780E8-0649-496E-B739-1FF01B2FB9E2}" presName="text2" presStyleLbl="fgAcc2" presStyleIdx="1" presStyleCnt="5">
        <dgm:presLayoutVars>
          <dgm:chPref val="3"/>
        </dgm:presLayoutVars>
      </dgm:prSet>
      <dgm:spPr/>
    </dgm:pt>
    <dgm:pt modelId="{8B7765BA-8C9B-4239-9214-97CBBF370AC9}" type="pres">
      <dgm:prSet presAssocID="{DCB780E8-0649-496E-B739-1FF01B2FB9E2}" presName="hierChild3" presStyleCnt="0"/>
      <dgm:spPr/>
    </dgm:pt>
    <dgm:pt modelId="{B33F4D8A-A7E4-4C74-BAAC-112F691AD1F3}" type="pres">
      <dgm:prSet presAssocID="{93D46D6B-E1E9-481F-B3FF-24426C40808A}" presName="Name10" presStyleLbl="parChTrans1D2" presStyleIdx="2" presStyleCnt="5"/>
      <dgm:spPr/>
    </dgm:pt>
    <dgm:pt modelId="{30AF8E92-B657-4A7E-AEF8-4E99C2C38087}" type="pres">
      <dgm:prSet presAssocID="{62994251-5983-4315-A1CD-FC5DD5F17D46}" presName="hierRoot2" presStyleCnt="0"/>
      <dgm:spPr/>
    </dgm:pt>
    <dgm:pt modelId="{3824D9B9-8EEA-4C3A-BA04-62CE8D6D14B7}" type="pres">
      <dgm:prSet presAssocID="{62994251-5983-4315-A1CD-FC5DD5F17D46}" presName="composite2" presStyleCnt="0"/>
      <dgm:spPr/>
    </dgm:pt>
    <dgm:pt modelId="{E72D9229-9AC2-4A80-AF68-6F186101BDA3}" type="pres">
      <dgm:prSet presAssocID="{62994251-5983-4315-A1CD-FC5DD5F17D46}" presName="background2" presStyleLbl="node2" presStyleIdx="2" presStyleCnt="5"/>
      <dgm:spPr/>
    </dgm:pt>
    <dgm:pt modelId="{340F7303-0F30-4A04-B3A2-C3C913AF8FDC}" type="pres">
      <dgm:prSet presAssocID="{62994251-5983-4315-A1CD-FC5DD5F17D46}" presName="text2" presStyleLbl="fgAcc2" presStyleIdx="2" presStyleCnt="5">
        <dgm:presLayoutVars>
          <dgm:chPref val="3"/>
        </dgm:presLayoutVars>
      </dgm:prSet>
      <dgm:spPr/>
    </dgm:pt>
    <dgm:pt modelId="{D3CC829D-D283-4DD2-8A14-A6AB3EB85B64}" type="pres">
      <dgm:prSet presAssocID="{62994251-5983-4315-A1CD-FC5DD5F17D46}" presName="hierChild3" presStyleCnt="0"/>
      <dgm:spPr/>
    </dgm:pt>
    <dgm:pt modelId="{23743EE3-DD65-4891-BAE5-8F576FF26328}" type="pres">
      <dgm:prSet presAssocID="{ABC8D6E4-A0F9-4293-AE78-DAA3F0E80878}" presName="Name10" presStyleLbl="parChTrans1D2" presStyleIdx="3" presStyleCnt="5"/>
      <dgm:spPr/>
    </dgm:pt>
    <dgm:pt modelId="{85C655C1-C48F-4D6F-BE4F-52834B853F12}" type="pres">
      <dgm:prSet presAssocID="{B4A15658-CDC2-4486-B427-DA7E900AA096}" presName="hierRoot2" presStyleCnt="0"/>
      <dgm:spPr/>
    </dgm:pt>
    <dgm:pt modelId="{0643B18E-A6F4-4E41-A0D3-86CDA221B8C5}" type="pres">
      <dgm:prSet presAssocID="{B4A15658-CDC2-4486-B427-DA7E900AA096}" presName="composite2" presStyleCnt="0"/>
      <dgm:spPr/>
    </dgm:pt>
    <dgm:pt modelId="{EE7C3421-4A18-440A-BF87-0F7709EBEAA2}" type="pres">
      <dgm:prSet presAssocID="{B4A15658-CDC2-4486-B427-DA7E900AA096}" presName="background2" presStyleLbl="node2" presStyleIdx="3" presStyleCnt="5"/>
      <dgm:spPr/>
    </dgm:pt>
    <dgm:pt modelId="{89EFA880-0B96-4EC8-A32E-C0EB57653BA6}" type="pres">
      <dgm:prSet presAssocID="{B4A15658-CDC2-4486-B427-DA7E900AA096}" presName="text2" presStyleLbl="fgAcc2" presStyleIdx="3" presStyleCnt="5">
        <dgm:presLayoutVars>
          <dgm:chPref val="3"/>
        </dgm:presLayoutVars>
      </dgm:prSet>
      <dgm:spPr/>
    </dgm:pt>
    <dgm:pt modelId="{E64DB2CA-FB37-4EEA-A3EC-DDE2715DA877}" type="pres">
      <dgm:prSet presAssocID="{B4A15658-CDC2-4486-B427-DA7E900AA096}" presName="hierChild3" presStyleCnt="0"/>
      <dgm:spPr/>
    </dgm:pt>
    <dgm:pt modelId="{AE7FA16B-A1EC-431F-B5CE-F240A11EE94F}" type="pres">
      <dgm:prSet presAssocID="{21467441-0453-4F19-8AE0-2D9094863488}" presName="Name10" presStyleLbl="parChTrans1D2" presStyleIdx="4" presStyleCnt="5"/>
      <dgm:spPr/>
    </dgm:pt>
    <dgm:pt modelId="{9C6B99C8-E418-41EF-9AF5-22B9BA02154D}" type="pres">
      <dgm:prSet presAssocID="{273310AF-C194-48A1-8BB3-C25A0CB6CD9B}" presName="hierRoot2" presStyleCnt="0"/>
      <dgm:spPr/>
    </dgm:pt>
    <dgm:pt modelId="{5167E4C3-46FA-4F43-AA0E-76D2010CB5CD}" type="pres">
      <dgm:prSet presAssocID="{273310AF-C194-48A1-8BB3-C25A0CB6CD9B}" presName="composite2" presStyleCnt="0"/>
      <dgm:spPr/>
    </dgm:pt>
    <dgm:pt modelId="{7ACF6F87-6ED6-4011-BFB4-81C64DE6A2DF}" type="pres">
      <dgm:prSet presAssocID="{273310AF-C194-48A1-8BB3-C25A0CB6CD9B}" presName="background2" presStyleLbl="node2" presStyleIdx="4" presStyleCnt="5"/>
      <dgm:spPr/>
    </dgm:pt>
    <dgm:pt modelId="{BD6F3081-5DE4-4C6E-A76E-52A4A01F5C57}" type="pres">
      <dgm:prSet presAssocID="{273310AF-C194-48A1-8BB3-C25A0CB6CD9B}" presName="text2" presStyleLbl="fgAcc2" presStyleIdx="4" presStyleCnt="5">
        <dgm:presLayoutVars>
          <dgm:chPref val="3"/>
        </dgm:presLayoutVars>
      </dgm:prSet>
      <dgm:spPr/>
    </dgm:pt>
    <dgm:pt modelId="{7B0494CF-6485-4B07-8D47-4AEE378E0264}" type="pres">
      <dgm:prSet presAssocID="{273310AF-C194-48A1-8BB3-C25A0CB6CD9B}" presName="hierChild3" presStyleCnt="0"/>
      <dgm:spPr/>
    </dgm:pt>
  </dgm:ptLst>
  <dgm:cxnLst>
    <dgm:cxn modelId="{E5DB7F0E-B6D6-4429-9C4F-3C256449C393}" srcId="{608C8285-002B-4D32-822E-3920BAD827BD}" destId="{C276C591-37B7-4F2B-8D98-7590F79E5484}" srcOrd="0" destOrd="0" parTransId="{499AAD29-47F8-4FF5-975D-660F41A425EF}" sibTransId="{606E7329-87FD-40DF-8174-CDCD4C3F346D}"/>
    <dgm:cxn modelId="{1424FB1D-F08C-4734-B730-23A8D4137E0C}" type="presOf" srcId="{499AAD29-47F8-4FF5-975D-660F41A425EF}" destId="{A63D72B9-75D0-45F3-A2A0-CBE9F0EB2732}" srcOrd="0" destOrd="0" presId="urn:microsoft.com/office/officeart/2005/8/layout/hierarchy1"/>
    <dgm:cxn modelId="{50BB4224-4586-4696-A951-909A622F6189}" type="presOf" srcId="{93D46D6B-E1E9-481F-B3FF-24426C40808A}" destId="{B33F4D8A-A7E4-4C74-BAAC-112F691AD1F3}" srcOrd="0" destOrd="0" presId="urn:microsoft.com/office/officeart/2005/8/layout/hierarchy1"/>
    <dgm:cxn modelId="{229FE126-8B0B-4EEA-B770-1660A5AEB569}" srcId="{E650712F-E0B3-4E64-9520-B98AA7560F7B}" destId="{608C8285-002B-4D32-822E-3920BAD827BD}" srcOrd="0" destOrd="0" parTransId="{52C3B8D2-D975-4955-A90B-E3ABC3BC550D}" sibTransId="{F8B07082-68C2-41FA-99B7-116245CE6512}"/>
    <dgm:cxn modelId="{E99D3D36-F0B3-4888-8734-816CBAB223BF}" type="presOf" srcId="{62994251-5983-4315-A1CD-FC5DD5F17D46}" destId="{340F7303-0F30-4A04-B3A2-C3C913AF8FDC}" srcOrd="0" destOrd="0" presId="urn:microsoft.com/office/officeart/2005/8/layout/hierarchy1"/>
    <dgm:cxn modelId="{E3D66C62-4958-45FF-9A36-3F7A8BEA012E}" srcId="{608C8285-002B-4D32-822E-3920BAD827BD}" destId="{62994251-5983-4315-A1CD-FC5DD5F17D46}" srcOrd="2" destOrd="0" parTransId="{93D46D6B-E1E9-481F-B3FF-24426C40808A}" sibTransId="{E98719B9-3857-478C-8399-AB7804161EF8}"/>
    <dgm:cxn modelId="{F3224F49-A859-4A94-BC96-FBF8B7006F0E}" type="presOf" srcId="{21467441-0453-4F19-8AE0-2D9094863488}" destId="{AE7FA16B-A1EC-431F-B5CE-F240A11EE94F}" srcOrd="0" destOrd="0" presId="urn:microsoft.com/office/officeart/2005/8/layout/hierarchy1"/>
    <dgm:cxn modelId="{9E2AE149-8AFC-4FD0-930E-99F43D3FB79A}" type="presOf" srcId="{C276C591-37B7-4F2B-8D98-7590F79E5484}" destId="{C03F3942-1313-4F0F-B681-A059410B36B5}" srcOrd="0" destOrd="0" presId="urn:microsoft.com/office/officeart/2005/8/layout/hierarchy1"/>
    <dgm:cxn modelId="{A2FF094C-D33B-4EFE-BE1B-6F58C9AE74C6}" srcId="{608C8285-002B-4D32-822E-3920BAD827BD}" destId="{DCB780E8-0649-496E-B739-1FF01B2FB9E2}" srcOrd="1" destOrd="0" parTransId="{CAC5A908-4912-44A1-8424-B3A85B5AA0C2}" sibTransId="{40CCF749-C744-444E-92F7-DEEBF37369B7}"/>
    <dgm:cxn modelId="{42F7B471-7A1B-43A3-8C18-5328A9688469}" type="presOf" srcId="{B4A15658-CDC2-4486-B427-DA7E900AA096}" destId="{89EFA880-0B96-4EC8-A32E-C0EB57653BA6}" srcOrd="0" destOrd="0" presId="urn:microsoft.com/office/officeart/2005/8/layout/hierarchy1"/>
    <dgm:cxn modelId="{6FE70FB7-EC6F-4F99-A59B-0D90875AEC92}" type="presOf" srcId="{CAC5A908-4912-44A1-8424-B3A85B5AA0C2}" destId="{71AD0FC9-3BED-4DC3-8FFD-086003614CA5}" srcOrd="0" destOrd="0" presId="urn:microsoft.com/office/officeart/2005/8/layout/hierarchy1"/>
    <dgm:cxn modelId="{754833C5-3AEA-4FA6-9BE8-DD6EFBEF2A4E}" type="presOf" srcId="{DCB780E8-0649-496E-B739-1FF01B2FB9E2}" destId="{F35D60FC-4623-45DE-985F-FA113AD26113}" srcOrd="0" destOrd="0" presId="urn:microsoft.com/office/officeart/2005/8/layout/hierarchy1"/>
    <dgm:cxn modelId="{DFEE9BC8-6554-4E74-BB21-F7712B9FF43A}" type="presOf" srcId="{ABC8D6E4-A0F9-4293-AE78-DAA3F0E80878}" destId="{23743EE3-DD65-4891-BAE5-8F576FF26328}" srcOrd="0" destOrd="0" presId="urn:microsoft.com/office/officeart/2005/8/layout/hierarchy1"/>
    <dgm:cxn modelId="{6DF62FD5-DCF4-463E-A035-5EB5ED5CF662}" srcId="{608C8285-002B-4D32-822E-3920BAD827BD}" destId="{273310AF-C194-48A1-8BB3-C25A0CB6CD9B}" srcOrd="4" destOrd="0" parTransId="{21467441-0453-4F19-8AE0-2D9094863488}" sibTransId="{B96C8BE3-609A-4697-AE08-738D7995F259}"/>
    <dgm:cxn modelId="{5CF111EE-4B60-420B-B640-3E44C2E46A86}" srcId="{608C8285-002B-4D32-822E-3920BAD827BD}" destId="{B4A15658-CDC2-4486-B427-DA7E900AA096}" srcOrd="3" destOrd="0" parTransId="{ABC8D6E4-A0F9-4293-AE78-DAA3F0E80878}" sibTransId="{D04D2DE0-3581-4561-B53A-F052F0722BE1}"/>
    <dgm:cxn modelId="{9D6499F2-00B8-425A-AAA6-E7FAC49E4A8A}" type="presOf" srcId="{273310AF-C194-48A1-8BB3-C25A0CB6CD9B}" destId="{BD6F3081-5DE4-4C6E-A76E-52A4A01F5C57}" srcOrd="0" destOrd="0" presId="urn:microsoft.com/office/officeart/2005/8/layout/hierarchy1"/>
    <dgm:cxn modelId="{F268CBF5-1C3F-49EA-81A7-697CBFCDDACA}" type="presOf" srcId="{608C8285-002B-4D32-822E-3920BAD827BD}" destId="{E12EF0E0-2313-46E9-8E50-DA98B63A883E}" srcOrd="0" destOrd="0" presId="urn:microsoft.com/office/officeart/2005/8/layout/hierarchy1"/>
    <dgm:cxn modelId="{61C2C5FB-3A54-4353-8A27-D7D586082647}" type="presOf" srcId="{E650712F-E0B3-4E64-9520-B98AA7560F7B}" destId="{DD47986C-3B2A-44D1-BC51-A7110C31F827}" srcOrd="0" destOrd="0" presId="urn:microsoft.com/office/officeart/2005/8/layout/hierarchy1"/>
    <dgm:cxn modelId="{D2677110-302F-471C-A03B-E0AC953384A1}" type="presParOf" srcId="{DD47986C-3B2A-44D1-BC51-A7110C31F827}" destId="{39646F89-7EBF-4BBD-A86D-1B7964AD3D95}" srcOrd="0" destOrd="0" presId="urn:microsoft.com/office/officeart/2005/8/layout/hierarchy1"/>
    <dgm:cxn modelId="{69E3B1B9-7F68-41BA-9A94-7DCE8A5E4951}" type="presParOf" srcId="{39646F89-7EBF-4BBD-A86D-1B7964AD3D95}" destId="{1653842B-BF3D-4DB0-8FB1-37FB42B22B4E}" srcOrd="0" destOrd="0" presId="urn:microsoft.com/office/officeart/2005/8/layout/hierarchy1"/>
    <dgm:cxn modelId="{707A5AAE-797F-4728-A834-9501B5250E3F}" type="presParOf" srcId="{1653842B-BF3D-4DB0-8FB1-37FB42B22B4E}" destId="{20699328-0213-447E-9747-49E457A67D57}" srcOrd="0" destOrd="0" presId="urn:microsoft.com/office/officeart/2005/8/layout/hierarchy1"/>
    <dgm:cxn modelId="{A037D5B3-2564-4B0A-972D-EAAD8532B384}" type="presParOf" srcId="{1653842B-BF3D-4DB0-8FB1-37FB42B22B4E}" destId="{E12EF0E0-2313-46E9-8E50-DA98B63A883E}" srcOrd="1" destOrd="0" presId="urn:microsoft.com/office/officeart/2005/8/layout/hierarchy1"/>
    <dgm:cxn modelId="{B14B2B1A-6DFF-4797-B6C9-BA062E969FE0}" type="presParOf" srcId="{39646F89-7EBF-4BBD-A86D-1B7964AD3D95}" destId="{7CA4E61E-1BC3-49A4-B5FA-42484D61EBAE}" srcOrd="1" destOrd="0" presId="urn:microsoft.com/office/officeart/2005/8/layout/hierarchy1"/>
    <dgm:cxn modelId="{B16F290D-590B-40B6-8910-AC85D200A5EF}" type="presParOf" srcId="{7CA4E61E-1BC3-49A4-B5FA-42484D61EBAE}" destId="{A63D72B9-75D0-45F3-A2A0-CBE9F0EB2732}" srcOrd="0" destOrd="0" presId="urn:microsoft.com/office/officeart/2005/8/layout/hierarchy1"/>
    <dgm:cxn modelId="{261CBAD1-C65D-436C-AF67-64D392E2E8B9}" type="presParOf" srcId="{7CA4E61E-1BC3-49A4-B5FA-42484D61EBAE}" destId="{F5B580F7-EAA2-4089-A975-6501E5C07837}" srcOrd="1" destOrd="0" presId="urn:microsoft.com/office/officeart/2005/8/layout/hierarchy1"/>
    <dgm:cxn modelId="{DA91A187-57B8-430C-BD4A-8DA608A31F8A}" type="presParOf" srcId="{F5B580F7-EAA2-4089-A975-6501E5C07837}" destId="{A7563F09-0828-4F8C-9C3F-788884A1564B}" srcOrd="0" destOrd="0" presId="urn:microsoft.com/office/officeart/2005/8/layout/hierarchy1"/>
    <dgm:cxn modelId="{D67C8012-279E-4102-B9AB-D85027A2FCF5}" type="presParOf" srcId="{A7563F09-0828-4F8C-9C3F-788884A1564B}" destId="{EE3598DD-A25C-4737-ADB2-1201645F5756}" srcOrd="0" destOrd="0" presId="urn:microsoft.com/office/officeart/2005/8/layout/hierarchy1"/>
    <dgm:cxn modelId="{45FE4981-18DF-48DD-BE9E-198F7E80B95F}" type="presParOf" srcId="{A7563F09-0828-4F8C-9C3F-788884A1564B}" destId="{C03F3942-1313-4F0F-B681-A059410B36B5}" srcOrd="1" destOrd="0" presId="urn:microsoft.com/office/officeart/2005/8/layout/hierarchy1"/>
    <dgm:cxn modelId="{952EA84F-515C-42DD-94C2-7FC8279981A6}" type="presParOf" srcId="{F5B580F7-EAA2-4089-A975-6501E5C07837}" destId="{8BBC4ECF-14D6-4624-B3A2-54ABCE1BA0D7}" srcOrd="1" destOrd="0" presId="urn:microsoft.com/office/officeart/2005/8/layout/hierarchy1"/>
    <dgm:cxn modelId="{5626D604-09B9-4FD0-AAF2-511CEEA648B3}" type="presParOf" srcId="{7CA4E61E-1BC3-49A4-B5FA-42484D61EBAE}" destId="{71AD0FC9-3BED-4DC3-8FFD-086003614CA5}" srcOrd="2" destOrd="0" presId="urn:microsoft.com/office/officeart/2005/8/layout/hierarchy1"/>
    <dgm:cxn modelId="{4C1C8597-825C-4A18-ACC0-FEE1BDB2517D}" type="presParOf" srcId="{7CA4E61E-1BC3-49A4-B5FA-42484D61EBAE}" destId="{16FAD53A-2E26-4C04-B9A8-24F056FE6C98}" srcOrd="3" destOrd="0" presId="urn:microsoft.com/office/officeart/2005/8/layout/hierarchy1"/>
    <dgm:cxn modelId="{12B17219-9FA6-4A65-AF6D-23F3EB3FC1AC}" type="presParOf" srcId="{16FAD53A-2E26-4C04-B9A8-24F056FE6C98}" destId="{0A25C51F-7707-4957-A230-BA779829DB08}" srcOrd="0" destOrd="0" presId="urn:microsoft.com/office/officeart/2005/8/layout/hierarchy1"/>
    <dgm:cxn modelId="{5008BED0-E691-4339-ACF8-1D75AE15D299}" type="presParOf" srcId="{0A25C51F-7707-4957-A230-BA779829DB08}" destId="{D3CC9D08-32BC-47A3-8F29-C99AE200BA79}" srcOrd="0" destOrd="0" presId="urn:microsoft.com/office/officeart/2005/8/layout/hierarchy1"/>
    <dgm:cxn modelId="{D7CED71B-7508-46F4-9A4B-A49CF2FC50A6}" type="presParOf" srcId="{0A25C51F-7707-4957-A230-BA779829DB08}" destId="{F35D60FC-4623-45DE-985F-FA113AD26113}" srcOrd="1" destOrd="0" presId="urn:microsoft.com/office/officeart/2005/8/layout/hierarchy1"/>
    <dgm:cxn modelId="{1141E91D-74F5-47E5-8CAA-211F0BF80476}" type="presParOf" srcId="{16FAD53A-2E26-4C04-B9A8-24F056FE6C98}" destId="{8B7765BA-8C9B-4239-9214-97CBBF370AC9}" srcOrd="1" destOrd="0" presId="urn:microsoft.com/office/officeart/2005/8/layout/hierarchy1"/>
    <dgm:cxn modelId="{11F44634-BF14-4B80-82B4-790EA75DB453}" type="presParOf" srcId="{7CA4E61E-1BC3-49A4-B5FA-42484D61EBAE}" destId="{B33F4D8A-A7E4-4C74-BAAC-112F691AD1F3}" srcOrd="4" destOrd="0" presId="urn:microsoft.com/office/officeart/2005/8/layout/hierarchy1"/>
    <dgm:cxn modelId="{0411EDD3-E909-4227-A7B7-F13B6F140130}" type="presParOf" srcId="{7CA4E61E-1BC3-49A4-B5FA-42484D61EBAE}" destId="{30AF8E92-B657-4A7E-AEF8-4E99C2C38087}" srcOrd="5" destOrd="0" presId="urn:microsoft.com/office/officeart/2005/8/layout/hierarchy1"/>
    <dgm:cxn modelId="{1DBF204A-7BBD-4081-BC90-2A7828CC412D}" type="presParOf" srcId="{30AF8E92-B657-4A7E-AEF8-4E99C2C38087}" destId="{3824D9B9-8EEA-4C3A-BA04-62CE8D6D14B7}" srcOrd="0" destOrd="0" presId="urn:microsoft.com/office/officeart/2005/8/layout/hierarchy1"/>
    <dgm:cxn modelId="{1042A12F-F5B2-498F-B862-042D1C0CF516}" type="presParOf" srcId="{3824D9B9-8EEA-4C3A-BA04-62CE8D6D14B7}" destId="{E72D9229-9AC2-4A80-AF68-6F186101BDA3}" srcOrd="0" destOrd="0" presId="urn:microsoft.com/office/officeart/2005/8/layout/hierarchy1"/>
    <dgm:cxn modelId="{7F2F76D8-7082-49E0-8BBC-6ED3DDA0AB64}" type="presParOf" srcId="{3824D9B9-8EEA-4C3A-BA04-62CE8D6D14B7}" destId="{340F7303-0F30-4A04-B3A2-C3C913AF8FDC}" srcOrd="1" destOrd="0" presId="urn:microsoft.com/office/officeart/2005/8/layout/hierarchy1"/>
    <dgm:cxn modelId="{CBAFA993-D374-4FA4-A36E-5DA9CC4187EE}" type="presParOf" srcId="{30AF8E92-B657-4A7E-AEF8-4E99C2C38087}" destId="{D3CC829D-D283-4DD2-8A14-A6AB3EB85B64}" srcOrd="1" destOrd="0" presId="urn:microsoft.com/office/officeart/2005/8/layout/hierarchy1"/>
    <dgm:cxn modelId="{772F984B-C8A0-4CD7-969F-E2690631A245}" type="presParOf" srcId="{7CA4E61E-1BC3-49A4-B5FA-42484D61EBAE}" destId="{23743EE3-DD65-4891-BAE5-8F576FF26328}" srcOrd="6" destOrd="0" presId="urn:microsoft.com/office/officeart/2005/8/layout/hierarchy1"/>
    <dgm:cxn modelId="{97165CCD-C1ED-4917-859C-7EF1CB29D54C}" type="presParOf" srcId="{7CA4E61E-1BC3-49A4-B5FA-42484D61EBAE}" destId="{85C655C1-C48F-4D6F-BE4F-52834B853F12}" srcOrd="7" destOrd="0" presId="urn:microsoft.com/office/officeart/2005/8/layout/hierarchy1"/>
    <dgm:cxn modelId="{07F4F4FF-C046-4787-ACF4-AE3996AABD69}" type="presParOf" srcId="{85C655C1-C48F-4D6F-BE4F-52834B853F12}" destId="{0643B18E-A6F4-4E41-A0D3-86CDA221B8C5}" srcOrd="0" destOrd="0" presId="urn:microsoft.com/office/officeart/2005/8/layout/hierarchy1"/>
    <dgm:cxn modelId="{5FE60D10-0FDB-487E-8CDF-BBE2052BB53E}" type="presParOf" srcId="{0643B18E-A6F4-4E41-A0D3-86CDA221B8C5}" destId="{EE7C3421-4A18-440A-BF87-0F7709EBEAA2}" srcOrd="0" destOrd="0" presId="urn:microsoft.com/office/officeart/2005/8/layout/hierarchy1"/>
    <dgm:cxn modelId="{3FC7352B-B9B7-4E56-8B1D-E4054E65060E}" type="presParOf" srcId="{0643B18E-A6F4-4E41-A0D3-86CDA221B8C5}" destId="{89EFA880-0B96-4EC8-A32E-C0EB57653BA6}" srcOrd="1" destOrd="0" presId="urn:microsoft.com/office/officeart/2005/8/layout/hierarchy1"/>
    <dgm:cxn modelId="{712660FF-219B-4A75-8B5A-CFEC3633577D}" type="presParOf" srcId="{85C655C1-C48F-4D6F-BE4F-52834B853F12}" destId="{E64DB2CA-FB37-4EEA-A3EC-DDE2715DA877}" srcOrd="1" destOrd="0" presId="urn:microsoft.com/office/officeart/2005/8/layout/hierarchy1"/>
    <dgm:cxn modelId="{5CD6DBDC-F101-4EA9-8924-58125E913357}" type="presParOf" srcId="{7CA4E61E-1BC3-49A4-B5FA-42484D61EBAE}" destId="{AE7FA16B-A1EC-431F-B5CE-F240A11EE94F}" srcOrd="8" destOrd="0" presId="urn:microsoft.com/office/officeart/2005/8/layout/hierarchy1"/>
    <dgm:cxn modelId="{2A6A453A-0376-4168-967D-617BA7A43687}" type="presParOf" srcId="{7CA4E61E-1BC3-49A4-B5FA-42484D61EBAE}" destId="{9C6B99C8-E418-41EF-9AF5-22B9BA02154D}" srcOrd="9" destOrd="0" presId="urn:microsoft.com/office/officeart/2005/8/layout/hierarchy1"/>
    <dgm:cxn modelId="{CBD3D378-3950-408A-8AEC-A305EF61EA14}" type="presParOf" srcId="{9C6B99C8-E418-41EF-9AF5-22B9BA02154D}" destId="{5167E4C3-46FA-4F43-AA0E-76D2010CB5CD}" srcOrd="0" destOrd="0" presId="urn:microsoft.com/office/officeart/2005/8/layout/hierarchy1"/>
    <dgm:cxn modelId="{47BE7F45-CEB7-4E0E-84DB-7E99442B03D6}" type="presParOf" srcId="{5167E4C3-46FA-4F43-AA0E-76D2010CB5CD}" destId="{7ACF6F87-6ED6-4011-BFB4-81C64DE6A2DF}" srcOrd="0" destOrd="0" presId="urn:microsoft.com/office/officeart/2005/8/layout/hierarchy1"/>
    <dgm:cxn modelId="{128D3D29-CD10-46FC-ACED-6859675BB45D}" type="presParOf" srcId="{5167E4C3-46FA-4F43-AA0E-76D2010CB5CD}" destId="{BD6F3081-5DE4-4C6E-A76E-52A4A01F5C57}" srcOrd="1" destOrd="0" presId="urn:microsoft.com/office/officeart/2005/8/layout/hierarchy1"/>
    <dgm:cxn modelId="{F4D569F6-C015-430F-87D2-14C67F1E8C02}" type="presParOf" srcId="{9C6B99C8-E418-41EF-9AF5-22B9BA02154D}" destId="{7B0494CF-6485-4B07-8D47-4AEE378E0264}"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12C2028-4246-4F6F-866F-11BC237125B0}"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4BAF7D91-6227-46D3-9B51-E767971B664C}">
      <dgm:prSet/>
      <dgm:spPr/>
      <dgm:t>
        <a:bodyPr/>
        <a:lstStyle/>
        <a:p>
          <a:r>
            <a:rPr lang="en-IN" b="1" dirty="0"/>
            <a:t>1. </a:t>
          </a:r>
          <a:r>
            <a:rPr lang="en-IN" b="1" u="sng" dirty="0"/>
            <a:t>Personalized Care and Self-Management Support</a:t>
          </a:r>
          <a:endParaRPr lang="en-US" dirty="0"/>
        </a:p>
      </dgm:t>
    </dgm:pt>
    <dgm:pt modelId="{88B2265F-021A-46EE-9B23-3257B07AC1EF}" type="parTrans" cxnId="{A8E38602-162B-430D-B722-010E705F025D}">
      <dgm:prSet/>
      <dgm:spPr/>
      <dgm:t>
        <a:bodyPr/>
        <a:lstStyle/>
        <a:p>
          <a:endParaRPr lang="en-US"/>
        </a:p>
      </dgm:t>
    </dgm:pt>
    <dgm:pt modelId="{1C176A8B-AB9F-44EA-863D-84085899973F}" type="sibTrans" cxnId="{A8E38602-162B-430D-B722-010E705F025D}">
      <dgm:prSet/>
      <dgm:spPr/>
      <dgm:t>
        <a:bodyPr/>
        <a:lstStyle/>
        <a:p>
          <a:endParaRPr lang="en-US"/>
        </a:p>
      </dgm:t>
    </dgm:pt>
    <dgm:pt modelId="{E53A5319-CBA6-4FE0-8173-0D6B08FC090A}">
      <dgm:prSet/>
      <dgm:spPr/>
      <dgm:t>
        <a:bodyPr/>
        <a:lstStyle/>
        <a:p>
          <a:r>
            <a:rPr lang="en-IN" b="1" dirty="0"/>
            <a:t>Shared Decision-Making</a:t>
          </a:r>
          <a:r>
            <a:rPr lang="en-IN" dirty="0"/>
            <a:t>: Patients collaborate with healthcare providers to choose treatments that align with their values and goals. (Oxford Academic, 2025)</a:t>
          </a:r>
          <a:endParaRPr lang="en-US" dirty="0"/>
        </a:p>
      </dgm:t>
    </dgm:pt>
    <dgm:pt modelId="{CEA120EC-8BF7-4389-8F4B-0BF361CCC47F}" type="parTrans" cxnId="{12FD7F1D-8ADC-4F97-8B98-A1C2E90BD38F}">
      <dgm:prSet/>
      <dgm:spPr/>
      <dgm:t>
        <a:bodyPr/>
        <a:lstStyle/>
        <a:p>
          <a:endParaRPr lang="en-US"/>
        </a:p>
      </dgm:t>
    </dgm:pt>
    <dgm:pt modelId="{83FE955B-EBDB-4C94-9EDA-9D25B91ED77E}" type="sibTrans" cxnId="{12FD7F1D-8ADC-4F97-8B98-A1C2E90BD38F}">
      <dgm:prSet/>
      <dgm:spPr/>
      <dgm:t>
        <a:bodyPr/>
        <a:lstStyle/>
        <a:p>
          <a:endParaRPr lang="en-US"/>
        </a:p>
      </dgm:t>
    </dgm:pt>
    <dgm:pt modelId="{BCF18EA3-42EB-4AFC-97EA-4A87B4573A60}">
      <dgm:prSet/>
      <dgm:spPr/>
      <dgm:t>
        <a:bodyPr/>
        <a:lstStyle/>
        <a:p>
          <a:r>
            <a:rPr lang="en-IN" b="1" dirty="0"/>
            <a:t>Symptom Management: </a:t>
          </a:r>
          <a:r>
            <a:rPr lang="en-IN" dirty="0"/>
            <a:t>Monitoring symptoms like fatigue and pain helps optimize disease control and medication adherence. (MAG Online Library, 2024)</a:t>
          </a:r>
          <a:endParaRPr lang="en-US" dirty="0"/>
        </a:p>
      </dgm:t>
    </dgm:pt>
    <dgm:pt modelId="{E40EB7C2-B126-47A3-BC9D-0DE65A76CB19}" type="parTrans" cxnId="{272C558C-A9A2-43C8-8290-56F6E84686B2}">
      <dgm:prSet/>
      <dgm:spPr/>
      <dgm:t>
        <a:bodyPr/>
        <a:lstStyle/>
        <a:p>
          <a:endParaRPr lang="en-US"/>
        </a:p>
      </dgm:t>
    </dgm:pt>
    <dgm:pt modelId="{8EEB6C13-AC04-4254-A982-7D1DE36F7D80}" type="sibTrans" cxnId="{272C558C-A9A2-43C8-8290-56F6E84686B2}">
      <dgm:prSet/>
      <dgm:spPr/>
      <dgm:t>
        <a:bodyPr/>
        <a:lstStyle/>
        <a:p>
          <a:endParaRPr lang="en-US"/>
        </a:p>
      </dgm:t>
    </dgm:pt>
    <dgm:pt modelId="{892C8C24-4CEF-46D9-BAE1-6769136F667F}">
      <dgm:prSet/>
      <dgm:spPr/>
      <dgm:t>
        <a:bodyPr/>
        <a:lstStyle/>
        <a:p>
          <a:r>
            <a:rPr lang="en-IN" b="1" dirty="0"/>
            <a:t>Healthy Lifestyle Habits: </a:t>
          </a:r>
          <a:r>
            <a:rPr lang="en-IN" dirty="0"/>
            <a:t>Encouraging regular exercise, a balanced diet, good sleep, stress management, and adequate vitamin D can significantly improve health. </a:t>
          </a:r>
          <a:r>
            <a:rPr lang="en-US" dirty="0"/>
            <a:t>(MAG Online Library, 2024; Frontiers, 2024)</a:t>
          </a:r>
        </a:p>
      </dgm:t>
    </dgm:pt>
    <dgm:pt modelId="{6626BFC1-82D5-4626-923A-D57F992C1106}" type="parTrans" cxnId="{A2F5055E-D843-4E0E-86BB-5AD6A5278578}">
      <dgm:prSet/>
      <dgm:spPr/>
      <dgm:t>
        <a:bodyPr/>
        <a:lstStyle/>
        <a:p>
          <a:endParaRPr lang="en-US"/>
        </a:p>
      </dgm:t>
    </dgm:pt>
    <dgm:pt modelId="{DA195074-8EC7-4B5C-BC13-32856798D0A3}" type="sibTrans" cxnId="{A2F5055E-D843-4E0E-86BB-5AD6A5278578}">
      <dgm:prSet/>
      <dgm:spPr/>
      <dgm:t>
        <a:bodyPr/>
        <a:lstStyle/>
        <a:p>
          <a:endParaRPr lang="en-US"/>
        </a:p>
      </dgm:t>
    </dgm:pt>
    <dgm:pt modelId="{06EC5E09-6CBF-4122-ACF2-7E59A29A61A1}">
      <dgm:prSet/>
      <dgm:spPr/>
      <dgm:t>
        <a:bodyPr/>
        <a:lstStyle/>
        <a:p>
          <a:r>
            <a:rPr lang="en-IN" b="1" dirty="0"/>
            <a:t>Psychological Resilience:  </a:t>
          </a:r>
          <a:r>
            <a:rPr lang="en-IN" dirty="0"/>
            <a:t>Providing emotional support and coping strategies enhances mental well-being and helps with goal setting. (NIH, 2025)</a:t>
          </a:r>
          <a:endParaRPr lang="en-US" dirty="0"/>
        </a:p>
      </dgm:t>
    </dgm:pt>
    <dgm:pt modelId="{7193A17B-F77F-48BE-AA14-9C5E6A3EC1BA}" type="parTrans" cxnId="{55F33AD7-A0F5-4058-81B4-AF61944DE477}">
      <dgm:prSet/>
      <dgm:spPr/>
      <dgm:t>
        <a:bodyPr/>
        <a:lstStyle/>
        <a:p>
          <a:endParaRPr lang="en-US"/>
        </a:p>
      </dgm:t>
    </dgm:pt>
    <dgm:pt modelId="{DE6B7279-0510-4D28-9F36-4DDAB81C2814}" type="sibTrans" cxnId="{55F33AD7-A0F5-4058-81B4-AF61944DE477}">
      <dgm:prSet/>
      <dgm:spPr/>
      <dgm:t>
        <a:bodyPr/>
        <a:lstStyle/>
        <a:p>
          <a:endParaRPr lang="en-US"/>
        </a:p>
      </dgm:t>
    </dgm:pt>
    <dgm:pt modelId="{FC84893E-EEDC-4D56-B637-A53C885E74E2}">
      <dgm:prSet/>
      <dgm:spPr/>
      <dgm:t>
        <a:bodyPr/>
        <a:lstStyle/>
        <a:p>
          <a:r>
            <a:rPr lang="en-IN" b="1" dirty="0"/>
            <a:t>Planning and Pacing: </a:t>
          </a:r>
          <a:r>
            <a:rPr lang="en-IN" dirty="0"/>
            <a:t>Teaching energy conservation and activity pacing supports independence and better fatigue management. (MAG Online Library, 2024)</a:t>
          </a:r>
          <a:endParaRPr lang="en-US" dirty="0"/>
        </a:p>
      </dgm:t>
    </dgm:pt>
    <dgm:pt modelId="{2B0FEFAB-23C3-436F-917E-0DC913F8EF42}" type="parTrans" cxnId="{894E16AD-5DBF-4F3E-849E-A85D6911CF45}">
      <dgm:prSet/>
      <dgm:spPr/>
      <dgm:t>
        <a:bodyPr/>
        <a:lstStyle/>
        <a:p>
          <a:endParaRPr lang="en-US"/>
        </a:p>
      </dgm:t>
    </dgm:pt>
    <dgm:pt modelId="{4CC5936F-3F89-4EAC-B500-E7A33B2EB445}" type="sibTrans" cxnId="{894E16AD-5DBF-4F3E-849E-A85D6911CF45}">
      <dgm:prSet/>
      <dgm:spPr/>
      <dgm:t>
        <a:bodyPr/>
        <a:lstStyle/>
        <a:p>
          <a:endParaRPr lang="en-US"/>
        </a:p>
      </dgm:t>
    </dgm:pt>
    <dgm:pt modelId="{CC89B854-CF71-449D-A8F9-F078042F337C}" type="pres">
      <dgm:prSet presAssocID="{F12C2028-4246-4F6F-866F-11BC237125B0}" presName="Name0" presStyleCnt="0">
        <dgm:presLayoutVars>
          <dgm:dir/>
          <dgm:animLvl val="lvl"/>
          <dgm:resizeHandles val="exact"/>
        </dgm:presLayoutVars>
      </dgm:prSet>
      <dgm:spPr/>
    </dgm:pt>
    <dgm:pt modelId="{23C6AA1D-6018-4B4A-BFB6-663D8F72B684}" type="pres">
      <dgm:prSet presAssocID="{4BAF7D91-6227-46D3-9B51-E767971B664C}" presName="boxAndChildren" presStyleCnt="0"/>
      <dgm:spPr/>
    </dgm:pt>
    <dgm:pt modelId="{FB465116-B4A0-4309-8E51-311A3A9A1BA6}" type="pres">
      <dgm:prSet presAssocID="{4BAF7D91-6227-46D3-9B51-E767971B664C}" presName="parentTextBox" presStyleLbl="node1" presStyleIdx="0" presStyleCnt="1"/>
      <dgm:spPr/>
    </dgm:pt>
    <dgm:pt modelId="{BD011F38-D280-4EED-B3A3-C946D70BF264}" type="pres">
      <dgm:prSet presAssocID="{4BAF7D91-6227-46D3-9B51-E767971B664C}" presName="entireBox" presStyleLbl="node1" presStyleIdx="0" presStyleCnt="1"/>
      <dgm:spPr/>
    </dgm:pt>
    <dgm:pt modelId="{E68FF21D-4037-4AF2-AD36-A5F39F9D5098}" type="pres">
      <dgm:prSet presAssocID="{4BAF7D91-6227-46D3-9B51-E767971B664C}" presName="descendantBox" presStyleCnt="0"/>
      <dgm:spPr/>
    </dgm:pt>
    <dgm:pt modelId="{BCC0B1E2-2992-43E8-A236-388377B53525}" type="pres">
      <dgm:prSet presAssocID="{E53A5319-CBA6-4FE0-8173-0D6B08FC090A}" presName="childTextBox" presStyleLbl="fgAccFollowNode1" presStyleIdx="0" presStyleCnt="5">
        <dgm:presLayoutVars>
          <dgm:bulletEnabled val="1"/>
        </dgm:presLayoutVars>
      </dgm:prSet>
      <dgm:spPr/>
    </dgm:pt>
    <dgm:pt modelId="{059091C3-63AC-48DE-B5EE-C4B0525DFDA1}" type="pres">
      <dgm:prSet presAssocID="{BCF18EA3-42EB-4AFC-97EA-4A87B4573A60}" presName="childTextBox" presStyleLbl="fgAccFollowNode1" presStyleIdx="1" presStyleCnt="5">
        <dgm:presLayoutVars>
          <dgm:bulletEnabled val="1"/>
        </dgm:presLayoutVars>
      </dgm:prSet>
      <dgm:spPr/>
    </dgm:pt>
    <dgm:pt modelId="{5F19FE30-48FC-4429-BE12-8ED49FB14CF2}" type="pres">
      <dgm:prSet presAssocID="{892C8C24-4CEF-46D9-BAE1-6769136F667F}" presName="childTextBox" presStyleLbl="fgAccFollowNode1" presStyleIdx="2" presStyleCnt="5">
        <dgm:presLayoutVars>
          <dgm:bulletEnabled val="1"/>
        </dgm:presLayoutVars>
      </dgm:prSet>
      <dgm:spPr/>
    </dgm:pt>
    <dgm:pt modelId="{45434FB3-5843-4C8F-A5E8-4BDD2019CD40}" type="pres">
      <dgm:prSet presAssocID="{06EC5E09-6CBF-4122-ACF2-7E59A29A61A1}" presName="childTextBox" presStyleLbl="fgAccFollowNode1" presStyleIdx="3" presStyleCnt="5">
        <dgm:presLayoutVars>
          <dgm:bulletEnabled val="1"/>
        </dgm:presLayoutVars>
      </dgm:prSet>
      <dgm:spPr/>
    </dgm:pt>
    <dgm:pt modelId="{1096F706-7E23-4673-8D68-9F5793581B37}" type="pres">
      <dgm:prSet presAssocID="{FC84893E-EEDC-4D56-B637-A53C885E74E2}" presName="childTextBox" presStyleLbl="fgAccFollowNode1" presStyleIdx="4" presStyleCnt="5">
        <dgm:presLayoutVars>
          <dgm:bulletEnabled val="1"/>
        </dgm:presLayoutVars>
      </dgm:prSet>
      <dgm:spPr/>
    </dgm:pt>
  </dgm:ptLst>
  <dgm:cxnLst>
    <dgm:cxn modelId="{A8E38602-162B-430D-B722-010E705F025D}" srcId="{F12C2028-4246-4F6F-866F-11BC237125B0}" destId="{4BAF7D91-6227-46D3-9B51-E767971B664C}" srcOrd="0" destOrd="0" parTransId="{88B2265F-021A-46EE-9B23-3257B07AC1EF}" sibTransId="{1C176A8B-AB9F-44EA-863D-84085899973F}"/>
    <dgm:cxn modelId="{EB84FC05-5F3B-4E16-84AE-DC49B96F0E89}" type="presOf" srcId="{4BAF7D91-6227-46D3-9B51-E767971B664C}" destId="{FB465116-B4A0-4309-8E51-311A3A9A1BA6}" srcOrd="0" destOrd="0" presId="urn:microsoft.com/office/officeart/2005/8/layout/process4"/>
    <dgm:cxn modelId="{85CCE71A-FBBB-4234-A093-EBB688675AC9}" type="presOf" srcId="{E53A5319-CBA6-4FE0-8173-0D6B08FC090A}" destId="{BCC0B1E2-2992-43E8-A236-388377B53525}" srcOrd="0" destOrd="0" presId="urn:microsoft.com/office/officeart/2005/8/layout/process4"/>
    <dgm:cxn modelId="{12FD7F1D-8ADC-4F97-8B98-A1C2E90BD38F}" srcId="{4BAF7D91-6227-46D3-9B51-E767971B664C}" destId="{E53A5319-CBA6-4FE0-8173-0D6B08FC090A}" srcOrd="0" destOrd="0" parTransId="{CEA120EC-8BF7-4389-8F4B-0BF361CCC47F}" sibTransId="{83FE955B-EBDB-4C94-9EDA-9D25B91ED77E}"/>
    <dgm:cxn modelId="{A2F5055E-D843-4E0E-86BB-5AD6A5278578}" srcId="{4BAF7D91-6227-46D3-9B51-E767971B664C}" destId="{892C8C24-4CEF-46D9-BAE1-6769136F667F}" srcOrd="2" destOrd="0" parTransId="{6626BFC1-82D5-4626-923A-D57F992C1106}" sibTransId="{DA195074-8EC7-4B5C-BC13-32856798D0A3}"/>
    <dgm:cxn modelId="{61BA3F8A-D653-4338-A3FF-27B80A780BB5}" type="presOf" srcId="{06EC5E09-6CBF-4122-ACF2-7E59A29A61A1}" destId="{45434FB3-5843-4C8F-A5E8-4BDD2019CD40}" srcOrd="0" destOrd="0" presId="urn:microsoft.com/office/officeart/2005/8/layout/process4"/>
    <dgm:cxn modelId="{272C558C-A9A2-43C8-8290-56F6E84686B2}" srcId="{4BAF7D91-6227-46D3-9B51-E767971B664C}" destId="{BCF18EA3-42EB-4AFC-97EA-4A87B4573A60}" srcOrd="1" destOrd="0" parTransId="{E40EB7C2-B126-47A3-BC9D-0DE65A76CB19}" sibTransId="{8EEB6C13-AC04-4254-A982-7D1DE36F7D80}"/>
    <dgm:cxn modelId="{AFE4359D-8763-4214-9E5E-CAD78CF74D96}" type="presOf" srcId="{4BAF7D91-6227-46D3-9B51-E767971B664C}" destId="{BD011F38-D280-4EED-B3A3-C946D70BF264}" srcOrd="1" destOrd="0" presId="urn:microsoft.com/office/officeart/2005/8/layout/process4"/>
    <dgm:cxn modelId="{894E16AD-5DBF-4F3E-849E-A85D6911CF45}" srcId="{4BAF7D91-6227-46D3-9B51-E767971B664C}" destId="{FC84893E-EEDC-4D56-B637-A53C885E74E2}" srcOrd="4" destOrd="0" parTransId="{2B0FEFAB-23C3-436F-917E-0DC913F8EF42}" sibTransId="{4CC5936F-3F89-4EAC-B500-E7A33B2EB445}"/>
    <dgm:cxn modelId="{931580CF-1438-4CC5-9A36-6EB958147C36}" type="presOf" srcId="{BCF18EA3-42EB-4AFC-97EA-4A87B4573A60}" destId="{059091C3-63AC-48DE-B5EE-C4B0525DFDA1}" srcOrd="0" destOrd="0" presId="urn:microsoft.com/office/officeart/2005/8/layout/process4"/>
    <dgm:cxn modelId="{A99FDAD2-4D59-43FF-B684-0369605077C8}" type="presOf" srcId="{892C8C24-4CEF-46D9-BAE1-6769136F667F}" destId="{5F19FE30-48FC-4429-BE12-8ED49FB14CF2}" srcOrd="0" destOrd="0" presId="urn:microsoft.com/office/officeart/2005/8/layout/process4"/>
    <dgm:cxn modelId="{55F33AD7-A0F5-4058-81B4-AF61944DE477}" srcId="{4BAF7D91-6227-46D3-9B51-E767971B664C}" destId="{06EC5E09-6CBF-4122-ACF2-7E59A29A61A1}" srcOrd="3" destOrd="0" parTransId="{7193A17B-F77F-48BE-AA14-9C5E6A3EC1BA}" sibTransId="{DE6B7279-0510-4D28-9F36-4DDAB81C2814}"/>
    <dgm:cxn modelId="{BEBA7CEA-85AC-4C1B-BEAD-80D07355D764}" type="presOf" srcId="{FC84893E-EEDC-4D56-B637-A53C885E74E2}" destId="{1096F706-7E23-4673-8D68-9F5793581B37}" srcOrd="0" destOrd="0" presId="urn:microsoft.com/office/officeart/2005/8/layout/process4"/>
    <dgm:cxn modelId="{F0B1D8FB-37DC-4345-8506-E0B7ECECE08A}" type="presOf" srcId="{F12C2028-4246-4F6F-866F-11BC237125B0}" destId="{CC89B854-CF71-449D-A8F9-F078042F337C}" srcOrd="0" destOrd="0" presId="urn:microsoft.com/office/officeart/2005/8/layout/process4"/>
    <dgm:cxn modelId="{98A09500-9BC7-4847-8D72-A7DA24010D54}" type="presParOf" srcId="{CC89B854-CF71-449D-A8F9-F078042F337C}" destId="{23C6AA1D-6018-4B4A-BFB6-663D8F72B684}" srcOrd="0" destOrd="0" presId="urn:microsoft.com/office/officeart/2005/8/layout/process4"/>
    <dgm:cxn modelId="{4FE79A78-BC39-4070-8C6F-709F17F7AACD}" type="presParOf" srcId="{23C6AA1D-6018-4B4A-BFB6-663D8F72B684}" destId="{FB465116-B4A0-4309-8E51-311A3A9A1BA6}" srcOrd="0" destOrd="0" presId="urn:microsoft.com/office/officeart/2005/8/layout/process4"/>
    <dgm:cxn modelId="{2FD85979-7BFB-4784-BE00-33C0312803C9}" type="presParOf" srcId="{23C6AA1D-6018-4B4A-BFB6-663D8F72B684}" destId="{BD011F38-D280-4EED-B3A3-C946D70BF264}" srcOrd="1" destOrd="0" presId="urn:microsoft.com/office/officeart/2005/8/layout/process4"/>
    <dgm:cxn modelId="{3E7F68A0-BBB5-44FE-B682-F284B44433B5}" type="presParOf" srcId="{23C6AA1D-6018-4B4A-BFB6-663D8F72B684}" destId="{E68FF21D-4037-4AF2-AD36-A5F39F9D5098}" srcOrd="2" destOrd="0" presId="urn:microsoft.com/office/officeart/2005/8/layout/process4"/>
    <dgm:cxn modelId="{09A14A0F-0F38-4C3F-9D36-EBA9A62C1068}" type="presParOf" srcId="{E68FF21D-4037-4AF2-AD36-A5F39F9D5098}" destId="{BCC0B1E2-2992-43E8-A236-388377B53525}" srcOrd="0" destOrd="0" presId="urn:microsoft.com/office/officeart/2005/8/layout/process4"/>
    <dgm:cxn modelId="{D6D17625-B981-4BA1-95F5-AAA77ECFF950}" type="presParOf" srcId="{E68FF21D-4037-4AF2-AD36-A5F39F9D5098}" destId="{059091C3-63AC-48DE-B5EE-C4B0525DFDA1}" srcOrd="1" destOrd="0" presId="urn:microsoft.com/office/officeart/2005/8/layout/process4"/>
    <dgm:cxn modelId="{AEF727B2-3549-4D3F-8831-CCE281D85416}" type="presParOf" srcId="{E68FF21D-4037-4AF2-AD36-A5F39F9D5098}" destId="{5F19FE30-48FC-4429-BE12-8ED49FB14CF2}" srcOrd="2" destOrd="0" presId="urn:microsoft.com/office/officeart/2005/8/layout/process4"/>
    <dgm:cxn modelId="{916D518A-FFC8-4043-A948-8E7C6EB2B85C}" type="presParOf" srcId="{E68FF21D-4037-4AF2-AD36-A5F39F9D5098}" destId="{45434FB3-5843-4C8F-A5E8-4BDD2019CD40}" srcOrd="3" destOrd="0" presId="urn:microsoft.com/office/officeart/2005/8/layout/process4"/>
    <dgm:cxn modelId="{DDC0E354-66B3-4712-855C-978662C40709}" type="presParOf" srcId="{E68FF21D-4037-4AF2-AD36-A5F39F9D5098}" destId="{1096F706-7E23-4673-8D68-9F5793581B37}" srcOrd="4"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5BF18F-F9C8-4EF8-8260-3ECE98D47B6E}" type="doc">
      <dgm:prSet loTypeId="urn:microsoft.com/office/officeart/2005/8/layout/default" loCatId="list" qsTypeId="urn:microsoft.com/office/officeart/2005/8/quickstyle/simple1" qsCatId="simple" csTypeId="urn:microsoft.com/office/officeart/2005/8/colors/accent2_2" csCatId="accent2"/>
      <dgm:spPr/>
      <dgm:t>
        <a:bodyPr/>
        <a:lstStyle/>
        <a:p>
          <a:endParaRPr lang="en-US"/>
        </a:p>
      </dgm:t>
    </dgm:pt>
    <dgm:pt modelId="{19170A30-52BA-4745-A25E-7222BB3E0082}">
      <dgm:prSet/>
      <dgm:spPr/>
      <dgm:t>
        <a:bodyPr/>
        <a:lstStyle/>
        <a:p>
          <a:r>
            <a:rPr lang="en-IN" b="1" u="sng" dirty="0"/>
            <a:t>2. Context-Centric Navigational Support</a:t>
          </a:r>
          <a:endParaRPr lang="en-US" dirty="0"/>
        </a:p>
      </dgm:t>
    </dgm:pt>
    <dgm:pt modelId="{8A059042-43C0-41CF-B471-FE88E16CF343}" type="parTrans" cxnId="{196CF26A-715B-4A63-A119-FD0CD8AA81AA}">
      <dgm:prSet/>
      <dgm:spPr/>
      <dgm:t>
        <a:bodyPr/>
        <a:lstStyle/>
        <a:p>
          <a:endParaRPr lang="en-US"/>
        </a:p>
      </dgm:t>
    </dgm:pt>
    <dgm:pt modelId="{ACB26AA1-CB39-49F7-9F5B-E826E5293AAA}" type="sibTrans" cxnId="{196CF26A-715B-4A63-A119-FD0CD8AA81AA}">
      <dgm:prSet/>
      <dgm:spPr/>
      <dgm:t>
        <a:bodyPr/>
        <a:lstStyle/>
        <a:p>
          <a:endParaRPr lang="en-US"/>
        </a:p>
      </dgm:t>
    </dgm:pt>
    <dgm:pt modelId="{8E418EAA-FE39-4C45-8CAF-86A3B154A28F}">
      <dgm:prSet/>
      <dgm:spPr/>
      <dgm:t>
        <a:bodyPr/>
        <a:lstStyle/>
        <a:p>
          <a:r>
            <a:rPr lang="en-IN" b="1" dirty="0"/>
            <a:t>Family and Social Support: </a:t>
          </a:r>
          <a:r>
            <a:rPr lang="en-IN" dirty="0"/>
            <a:t>Engaging families and support groups improves emotional health and treatment adherence. (NIH, 2025)</a:t>
          </a:r>
          <a:endParaRPr lang="en-US" dirty="0"/>
        </a:p>
      </dgm:t>
    </dgm:pt>
    <dgm:pt modelId="{D9521DE6-6BA8-4CCC-8611-F0BCB36D200C}" type="parTrans" cxnId="{982BD472-07D7-40B6-9F7D-2E21CAB072B7}">
      <dgm:prSet/>
      <dgm:spPr/>
      <dgm:t>
        <a:bodyPr/>
        <a:lstStyle/>
        <a:p>
          <a:endParaRPr lang="en-US"/>
        </a:p>
      </dgm:t>
    </dgm:pt>
    <dgm:pt modelId="{617D53AF-0373-4882-AB0A-FE4113EE9762}" type="sibTrans" cxnId="{982BD472-07D7-40B6-9F7D-2E21CAB072B7}">
      <dgm:prSet/>
      <dgm:spPr/>
      <dgm:t>
        <a:bodyPr/>
        <a:lstStyle/>
        <a:p>
          <a:endParaRPr lang="en-US"/>
        </a:p>
      </dgm:t>
    </dgm:pt>
    <dgm:pt modelId="{FBD9D0AB-D106-4327-86EE-7B2559BCF7D6}">
      <dgm:prSet/>
      <dgm:spPr/>
      <dgm:t>
        <a:bodyPr/>
        <a:lstStyle/>
        <a:p>
          <a:r>
            <a:rPr lang="en-IN" b="1" dirty="0"/>
            <a:t>Community Resources: </a:t>
          </a:r>
          <a:r>
            <a:rPr lang="en-IN" dirty="0"/>
            <a:t>Connecting patients with local MS societies and rehabilitation services provides necessary resources and assistance. (NIH, 2025)</a:t>
          </a:r>
          <a:endParaRPr lang="en-US" dirty="0"/>
        </a:p>
      </dgm:t>
    </dgm:pt>
    <dgm:pt modelId="{97B0369F-6D2C-4090-B32D-A3A2982A461B}" type="parTrans" cxnId="{02F62B36-2AB8-46E7-9324-D39F67726385}">
      <dgm:prSet/>
      <dgm:spPr/>
      <dgm:t>
        <a:bodyPr/>
        <a:lstStyle/>
        <a:p>
          <a:endParaRPr lang="en-US"/>
        </a:p>
      </dgm:t>
    </dgm:pt>
    <dgm:pt modelId="{06A5D024-3D4B-40CD-BB27-98F3F458D13E}" type="sibTrans" cxnId="{02F62B36-2AB8-46E7-9324-D39F67726385}">
      <dgm:prSet/>
      <dgm:spPr/>
      <dgm:t>
        <a:bodyPr/>
        <a:lstStyle/>
        <a:p>
          <a:endParaRPr lang="en-US"/>
        </a:p>
      </dgm:t>
    </dgm:pt>
    <dgm:pt modelId="{EC2E988C-856E-43A0-9E07-02CE82C85DD9}">
      <dgm:prSet/>
      <dgm:spPr/>
      <dgm:t>
        <a:bodyPr/>
        <a:lstStyle/>
        <a:p>
          <a:r>
            <a:rPr lang="en-IN" b="1" dirty="0"/>
            <a:t>Multidisciplinary Team (MDT): </a:t>
          </a:r>
          <a:r>
            <a:rPr lang="en-IN" dirty="0"/>
            <a:t>Coordinated care among various specialists ensures comprehensive support tailored to individual needs. (Oxford Academic, 2025)</a:t>
          </a:r>
          <a:endParaRPr lang="en-US" dirty="0"/>
        </a:p>
      </dgm:t>
    </dgm:pt>
    <dgm:pt modelId="{07B0F671-6781-4387-9AC7-C2EDA087F8A6}" type="parTrans" cxnId="{76B5AA6B-B4B8-482B-BA0A-48CF2FEC4836}">
      <dgm:prSet/>
      <dgm:spPr/>
      <dgm:t>
        <a:bodyPr/>
        <a:lstStyle/>
        <a:p>
          <a:endParaRPr lang="en-US"/>
        </a:p>
      </dgm:t>
    </dgm:pt>
    <dgm:pt modelId="{8AFE44C5-DAFB-41DC-ADE2-4BDFE7270902}" type="sibTrans" cxnId="{76B5AA6B-B4B8-482B-BA0A-48CF2FEC4836}">
      <dgm:prSet/>
      <dgm:spPr/>
      <dgm:t>
        <a:bodyPr/>
        <a:lstStyle/>
        <a:p>
          <a:endParaRPr lang="en-US"/>
        </a:p>
      </dgm:t>
    </dgm:pt>
    <dgm:pt modelId="{D558849C-006E-4E43-9D1D-0450B86EA27C}">
      <dgm:prSet/>
      <dgm:spPr/>
      <dgm:t>
        <a:bodyPr/>
        <a:lstStyle/>
        <a:p>
          <a:r>
            <a:rPr lang="en-IN" b="1" dirty="0"/>
            <a:t>Digital Health and Remote Monitoring: </a:t>
          </a:r>
          <a:r>
            <a:rPr lang="en-IN" dirty="0"/>
            <a:t>Utilizing telemedicine and wearable tech enables personalized follow-ups and early interventions. (Frontiers, 2024; NIH, 2025)</a:t>
          </a:r>
          <a:endParaRPr lang="en-US" dirty="0"/>
        </a:p>
      </dgm:t>
    </dgm:pt>
    <dgm:pt modelId="{26BEBCF8-1947-453F-B0EF-35DAD7663ADC}" type="parTrans" cxnId="{022CFD3C-58CF-4DB6-B85D-369E23313ED2}">
      <dgm:prSet/>
      <dgm:spPr/>
      <dgm:t>
        <a:bodyPr/>
        <a:lstStyle/>
        <a:p>
          <a:endParaRPr lang="en-US"/>
        </a:p>
      </dgm:t>
    </dgm:pt>
    <dgm:pt modelId="{7F664570-C4AB-4A9B-8468-05839DED25E2}" type="sibTrans" cxnId="{022CFD3C-58CF-4DB6-B85D-369E23313ED2}">
      <dgm:prSet/>
      <dgm:spPr/>
      <dgm:t>
        <a:bodyPr/>
        <a:lstStyle/>
        <a:p>
          <a:endParaRPr lang="en-US"/>
        </a:p>
      </dgm:t>
    </dgm:pt>
    <dgm:pt modelId="{B1531429-1106-40D7-9517-D6F0EEF74848}">
      <dgm:prSet/>
      <dgm:spPr/>
      <dgm:t>
        <a:bodyPr/>
        <a:lstStyle/>
        <a:p>
          <a:r>
            <a:rPr lang="en-IN" b="1" dirty="0"/>
            <a:t>Continuous Review and Personalized Care Planning:</a:t>
          </a:r>
          <a:r>
            <a:rPr lang="en-IN" dirty="0"/>
            <a:t> Regular assessments of progress help adjust care plans based on evolving needs, ensuring effective support. This approach highlights the importance of collaboration, support, and personalization in managing health conditions effectively. (Oxford Academic, 2025)</a:t>
          </a:r>
          <a:endParaRPr lang="en-US" dirty="0"/>
        </a:p>
      </dgm:t>
    </dgm:pt>
    <dgm:pt modelId="{0A7AB4BE-8938-488C-A71D-2C2EE1FEBAE0}" type="parTrans" cxnId="{684F7702-E49F-4EE2-B2DC-1895B367AF12}">
      <dgm:prSet/>
      <dgm:spPr/>
      <dgm:t>
        <a:bodyPr/>
        <a:lstStyle/>
        <a:p>
          <a:endParaRPr lang="en-US"/>
        </a:p>
      </dgm:t>
    </dgm:pt>
    <dgm:pt modelId="{712894E3-95A4-402B-AC6E-045EAE26F9DD}" type="sibTrans" cxnId="{684F7702-E49F-4EE2-B2DC-1895B367AF12}">
      <dgm:prSet/>
      <dgm:spPr/>
      <dgm:t>
        <a:bodyPr/>
        <a:lstStyle/>
        <a:p>
          <a:endParaRPr lang="en-US"/>
        </a:p>
      </dgm:t>
    </dgm:pt>
    <dgm:pt modelId="{D9B3C053-03A3-4B7E-A33E-B13CCB1B600D}" type="pres">
      <dgm:prSet presAssocID="{325BF18F-F9C8-4EF8-8260-3ECE98D47B6E}" presName="diagram" presStyleCnt="0">
        <dgm:presLayoutVars>
          <dgm:dir/>
          <dgm:resizeHandles val="exact"/>
        </dgm:presLayoutVars>
      </dgm:prSet>
      <dgm:spPr/>
    </dgm:pt>
    <dgm:pt modelId="{529BC835-4F8A-494F-9801-7D9D02E2EAAE}" type="pres">
      <dgm:prSet presAssocID="{19170A30-52BA-4745-A25E-7222BB3E0082}" presName="node" presStyleLbl="node1" presStyleIdx="0" presStyleCnt="1">
        <dgm:presLayoutVars>
          <dgm:bulletEnabled val="1"/>
        </dgm:presLayoutVars>
      </dgm:prSet>
      <dgm:spPr/>
    </dgm:pt>
  </dgm:ptLst>
  <dgm:cxnLst>
    <dgm:cxn modelId="{684F7702-E49F-4EE2-B2DC-1895B367AF12}" srcId="{19170A30-52BA-4745-A25E-7222BB3E0082}" destId="{B1531429-1106-40D7-9517-D6F0EEF74848}" srcOrd="4" destOrd="0" parTransId="{0A7AB4BE-8938-488C-A71D-2C2EE1FEBAE0}" sibTransId="{712894E3-95A4-402B-AC6E-045EAE26F9DD}"/>
    <dgm:cxn modelId="{C9F89E11-260D-4DDA-BB60-141C33703962}" type="presOf" srcId="{19170A30-52BA-4745-A25E-7222BB3E0082}" destId="{529BC835-4F8A-494F-9801-7D9D02E2EAAE}" srcOrd="0" destOrd="0" presId="urn:microsoft.com/office/officeart/2005/8/layout/default"/>
    <dgm:cxn modelId="{23F8A02E-4E5C-484C-9587-7E74708E5C11}" type="presOf" srcId="{B1531429-1106-40D7-9517-D6F0EEF74848}" destId="{529BC835-4F8A-494F-9801-7D9D02E2EAAE}" srcOrd="0" destOrd="5" presId="urn:microsoft.com/office/officeart/2005/8/layout/default"/>
    <dgm:cxn modelId="{02F62B36-2AB8-46E7-9324-D39F67726385}" srcId="{19170A30-52BA-4745-A25E-7222BB3E0082}" destId="{FBD9D0AB-D106-4327-86EE-7B2559BCF7D6}" srcOrd="1" destOrd="0" parTransId="{97B0369F-6D2C-4090-B32D-A3A2982A461B}" sibTransId="{06A5D024-3D4B-40CD-BB27-98F3F458D13E}"/>
    <dgm:cxn modelId="{022CFD3C-58CF-4DB6-B85D-369E23313ED2}" srcId="{19170A30-52BA-4745-A25E-7222BB3E0082}" destId="{D558849C-006E-4E43-9D1D-0450B86EA27C}" srcOrd="3" destOrd="0" parTransId="{26BEBCF8-1947-453F-B0EF-35DAD7663ADC}" sibTransId="{7F664570-C4AB-4A9B-8468-05839DED25E2}"/>
    <dgm:cxn modelId="{3BAA296A-A8F6-4468-A9FD-756C37A825C9}" type="presOf" srcId="{EC2E988C-856E-43A0-9E07-02CE82C85DD9}" destId="{529BC835-4F8A-494F-9801-7D9D02E2EAAE}" srcOrd="0" destOrd="3" presId="urn:microsoft.com/office/officeart/2005/8/layout/default"/>
    <dgm:cxn modelId="{196CF26A-715B-4A63-A119-FD0CD8AA81AA}" srcId="{325BF18F-F9C8-4EF8-8260-3ECE98D47B6E}" destId="{19170A30-52BA-4745-A25E-7222BB3E0082}" srcOrd="0" destOrd="0" parTransId="{8A059042-43C0-41CF-B471-FE88E16CF343}" sibTransId="{ACB26AA1-CB39-49F7-9F5B-E826E5293AAA}"/>
    <dgm:cxn modelId="{76B5AA6B-B4B8-482B-BA0A-48CF2FEC4836}" srcId="{19170A30-52BA-4745-A25E-7222BB3E0082}" destId="{EC2E988C-856E-43A0-9E07-02CE82C85DD9}" srcOrd="2" destOrd="0" parTransId="{07B0F671-6781-4387-9AC7-C2EDA087F8A6}" sibTransId="{8AFE44C5-DAFB-41DC-ADE2-4BDFE7270902}"/>
    <dgm:cxn modelId="{0897B84B-5D36-4D6B-BBC4-13707A787ED0}" type="presOf" srcId="{8E418EAA-FE39-4C45-8CAF-86A3B154A28F}" destId="{529BC835-4F8A-494F-9801-7D9D02E2EAAE}" srcOrd="0" destOrd="1" presId="urn:microsoft.com/office/officeart/2005/8/layout/default"/>
    <dgm:cxn modelId="{982BD472-07D7-40B6-9F7D-2E21CAB072B7}" srcId="{19170A30-52BA-4745-A25E-7222BB3E0082}" destId="{8E418EAA-FE39-4C45-8CAF-86A3B154A28F}" srcOrd="0" destOrd="0" parTransId="{D9521DE6-6BA8-4CCC-8611-F0BCB36D200C}" sibTransId="{617D53AF-0373-4882-AB0A-FE4113EE9762}"/>
    <dgm:cxn modelId="{0268728B-5D20-41CC-8C23-B8F922383A5F}" type="presOf" srcId="{FBD9D0AB-D106-4327-86EE-7B2559BCF7D6}" destId="{529BC835-4F8A-494F-9801-7D9D02E2EAAE}" srcOrd="0" destOrd="2" presId="urn:microsoft.com/office/officeart/2005/8/layout/default"/>
    <dgm:cxn modelId="{9AF67CB0-6160-4461-BB6A-4FC829D12D25}" type="presOf" srcId="{D558849C-006E-4E43-9D1D-0450B86EA27C}" destId="{529BC835-4F8A-494F-9801-7D9D02E2EAAE}" srcOrd="0" destOrd="4" presId="urn:microsoft.com/office/officeart/2005/8/layout/default"/>
    <dgm:cxn modelId="{1D9F39CA-3CEB-4A2B-8D43-0FA9768089E0}" type="presOf" srcId="{325BF18F-F9C8-4EF8-8260-3ECE98D47B6E}" destId="{D9B3C053-03A3-4B7E-A33E-B13CCB1B600D}" srcOrd="0" destOrd="0" presId="urn:microsoft.com/office/officeart/2005/8/layout/default"/>
    <dgm:cxn modelId="{C54C3D95-1218-437C-802A-725E5B249DE6}" type="presParOf" srcId="{D9B3C053-03A3-4B7E-A33E-B13CCB1B600D}" destId="{529BC835-4F8A-494F-9801-7D9D02E2EAAE}" srcOrd="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B078E9-B1FB-4028-8182-07AE429B2257}"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US"/>
        </a:p>
      </dgm:t>
    </dgm:pt>
    <dgm:pt modelId="{3A3ADB91-1DA0-422B-8B4B-870C7CDE5DA1}">
      <dgm:prSet/>
      <dgm:spPr/>
      <dgm:t>
        <a:bodyPr/>
        <a:lstStyle/>
        <a:p>
          <a:r>
            <a:rPr lang="en-IN" b="1"/>
            <a:t>Shared Decision-Making: </a:t>
          </a:r>
          <a:r>
            <a:rPr lang="en-IN"/>
            <a:t>Clinicians and individuals with MS collaborate to make treatment choices based on clinical evidence and personal preferences. (</a:t>
          </a:r>
          <a:r>
            <a:rPr lang="fr-FR"/>
            <a:t>Elwyn et al., 2012; NICE NG220)</a:t>
          </a:r>
          <a:endParaRPr lang="en-US"/>
        </a:p>
      </dgm:t>
    </dgm:pt>
    <dgm:pt modelId="{B21A6296-6CDD-4FC2-BA85-CB19E1127EA0}" type="parTrans" cxnId="{4720BD72-A45A-4D17-8D70-C073D1C6618C}">
      <dgm:prSet/>
      <dgm:spPr/>
      <dgm:t>
        <a:bodyPr/>
        <a:lstStyle/>
        <a:p>
          <a:endParaRPr lang="en-US"/>
        </a:p>
      </dgm:t>
    </dgm:pt>
    <dgm:pt modelId="{8A0C4EC8-DBFA-4233-B664-7A6CCC5B6F60}" type="sibTrans" cxnId="{4720BD72-A45A-4D17-8D70-C073D1C6618C}">
      <dgm:prSet/>
      <dgm:spPr/>
      <dgm:t>
        <a:bodyPr/>
        <a:lstStyle/>
        <a:p>
          <a:endParaRPr lang="en-US"/>
        </a:p>
      </dgm:t>
    </dgm:pt>
    <dgm:pt modelId="{75DCA8FE-848A-463F-A1F6-DA8A6A09D0AB}">
      <dgm:prSet/>
      <dgm:spPr/>
      <dgm:t>
        <a:bodyPr/>
        <a:lstStyle/>
        <a:p>
          <a:r>
            <a:rPr lang="en-IN" b="1" dirty="0"/>
            <a:t>Personalized Care and Support Planning: </a:t>
          </a:r>
          <a:r>
            <a:rPr lang="en-IN" dirty="0"/>
            <a:t>An individualized care plan is created, focusing on the specific needs, goals, and preferences of each person with MS. (NICE, 2022)</a:t>
          </a:r>
          <a:endParaRPr lang="en-US" dirty="0"/>
        </a:p>
      </dgm:t>
    </dgm:pt>
    <dgm:pt modelId="{D5148D9B-3192-4D37-9194-5A8E7D40CA18}" type="parTrans" cxnId="{86A69B26-3EDB-4734-B875-341F2B75CFC9}">
      <dgm:prSet/>
      <dgm:spPr/>
      <dgm:t>
        <a:bodyPr/>
        <a:lstStyle/>
        <a:p>
          <a:endParaRPr lang="en-US"/>
        </a:p>
      </dgm:t>
    </dgm:pt>
    <dgm:pt modelId="{B0833353-8B56-4777-AD19-7AB6F1963373}" type="sibTrans" cxnId="{86A69B26-3EDB-4734-B875-341F2B75CFC9}">
      <dgm:prSet/>
      <dgm:spPr/>
      <dgm:t>
        <a:bodyPr/>
        <a:lstStyle/>
        <a:p>
          <a:endParaRPr lang="en-US"/>
        </a:p>
      </dgm:t>
    </dgm:pt>
    <dgm:pt modelId="{3C61746D-25F3-4FD9-8685-D7A35E3116AF}">
      <dgm:prSet/>
      <dgm:spPr/>
      <dgm:t>
        <a:bodyPr/>
        <a:lstStyle/>
        <a:p>
          <a:r>
            <a:rPr lang="en-IN" b="1" dirty="0"/>
            <a:t>Enabling Choice: </a:t>
          </a:r>
          <a:r>
            <a:rPr lang="en-IN" dirty="0"/>
            <a:t>People with MS are supported in selecting healthcare providers and evidence-based treatment options, including disease-modifying therapies. (NICE, 2022) </a:t>
          </a:r>
          <a:endParaRPr lang="en-US" dirty="0"/>
        </a:p>
      </dgm:t>
    </dgm:pt>
    <dgm:pt modelId="{DCDD0179-795D-43A2-8566-24883AFB0844}" type="parTrans" cxnId="{6FF4BA31-1E8C-49F8-80E1-2289A3513AD7}">
      <dgm:prSet/>
      <dgm:spPr/>
      <dgm:t>
        <a:bodyPr/>
        <a:lstStyle/>
        <a:p>
          <a:endParaRPr lang="en-US"/>
        </a:p>
      </dgm:t>
    </dgm:pt>
    <dgm:pt modelId="{5ED5A833-C6E7-4CB7-A39D-482CA3EA7EDB}" type="sibTrans" cxnId="{6FF4BA31-1E8C-49F8-80E1-2289A3513AD7}">
      <dgm:prSet/>
      <dgm:spPr/>
      <dgm:t>
        <a:bodyPr/>
        <a:lstStyle/>
        <a:p>
          <a:endParaRPr lang="en-US"/>
        </a:p>
      </dgm:t>
    </dgm:pt>
    <dgm:pt modelId="{284EF620-323C-427B-85CC-D228C59D1684}">
      <dgm:prSet/>
      <dgm:spPr/>
      <dgm:t>
        <a:bodyPr/>
        <a:lstStyle/>
        <a:p>
          <a:r>
            <a:rPr lang="en-IN" b="1" dirty="0"/>
            <a:t>Social Prescribing and Community Support: </a:t>
          </a:r>
          <a:r>
            <a:rPr lang="en-IN" dirty="0"/>
            <a:t>Connections are made to community services, peer support, and voluntary organizations to enhance wellbeing and reduce isolation (NHS England, n.d.</a:t>
          </a:r>
          <a:r>
            <a:rPr lang="en-US" dirty="0"/>
            <a:t>)</a:t>
          </a:r>
        </a:p>
      </dgm:t>
    </dgm:pt>
    <dgm:pt modelId="{0744533C-6EAE-4566-8870-BA143FA39849}" type="parTrans" cxnId="{F58608DC-344D-4142-AB26-DB072116E67C}">
      <dgm:prSet/>
      <dgm:spPr/>
      <dgm:t>
        <a:bodyPr/>
        <a:lstStyle/>
        <a:p>
          <a:endParaRPr lang="en-US"/>
        </a:p>
      </dgm:t>
    </dgm:pt>
    <dgm:pt modelId="{690328D9-4722-45E0-B9A8-7D989E19F429}" type="sibTrans" cxnId="{F58608DC-344D-4142-AB26-DB072116E67C}">
      <dgm:prSet/>
      <dgm:spPr/>
      <dgm:t>
        <a:bodyPr/>
        <a:lstStyle/>
        <a:p>
          <a:endParaRPr lang="en-US"/>
        </a:p>
      </dgm:t>
    </dgm:pt>
    <dgm:pt modelId="{B09EFD55-6659-4B1A-80E9-AC28D9B1B1CC}">
      <dgm:prSet/>
      <dgm:spPr/>
      <dgm:t>
        <a:bodyPr/>
        <a:lstStyle/>
        <a:p>
          <a:r>
            <a:rPr lang="en-IN" b="1" dirty="0"/>
            <a:t>Supported Self-Management: </a:t>
          </a:r>
          <a:r>
            <a:rPr lang="en-IN" dirty="0"/>
            <a:t>Individuals develop the knowledge and skills </a:t>
          </a:r>
          <a:r>
            <a:rPr lang="en-US" dirty="0"/>
            <a:t>to manage their symptoms, treatments, and daily activities effectively</a:t>
          </a:r>
          <a:r>
            <a:rPr lang="en-IN" dirty="0"/>
            <a:t>. (</a:t>
          </a:r>
          <a:r>
            <a:rPr lang="en-US" dirty="0"/>
            <a:t>National Neurosciences Advisory Group, 2024</a:t>
          </a:r>
          <a:r>
            <a:rPr lang="en-IN" dirty="0"/>
            <a:t>)</a:t>
          </a:r>
          <a:endParaRPr lang="en-US" dirty="0"/>
        </a:p>
      </dgm:t>
    </dgm:pt>
    <dgm:pt modelId="{0DD8BEB0-85A1-4EE5-AE04-66BCE8F87BB4}" type="parTrans" cxnId="{531DD0AD-AF2B-4B1E-8641-B624582F3DFF}">
      <dgm:prSet/>
      <dgm:spPr/>
      <dgm:t>
        <a:bodyPr/>
        <a:lstStyle/>
        <a:p>
          <a:endParaRPr lang="en-US"/>
        </a:p>
      </dgm:t>
    </dgm:pt>
    <dgm:pt modelId="{154C9FBF-87C5-469C-B921-02B11280825C}" type="sibTrans" cxnId="{531DD0AD-AF2B-4B1E-8641-B624582F3DFF}">
      <dgm:prSet/>
      <dgm:spPr/>
      <dgm:t>
        <a:bodyPr/>
        <a:lstStyle/>
        <a:p>
          <a:endParaRPr lang="en-US"/>
        </a:p>
      </dgm:t>
    </dgm:pt>
    <dgm:pt modelId="{9249E579-476C-4319-9451-F45FED570878}">
      <dgm:prSet/>
      <dgm:spPr/>
      <dgm:t>
        <a:bodyPr/>
        <a:lstStyle/>
        <a:p>
          <a:r>
            <a:rPr lang="en-IN" b="1" dirty="0"/>
            <a:t>Personal Health Budgets: </a:t>
          </a:r>
          <a:r>
            <a:rPr lang="en-IN" dirty="0"/>
            <a:t>Flexible funding is provided to help meet individual health and wellbeing needs through personalized care solutions. (NHS England, 2023</a:t>
          </a:r>
          <a:r>
            <a:rPr lang="en-US" dirty="0"/>
            <a:t>)</a:t>
          </a:r>
        </a:p>
      </dgm:t>
    </dgm:pt>
    <dgm:pt modelId="{559E7317-5535-4C38-B84A-80A70C0665F8}" type="parTrans" cxnId="{59687576-9FB0-4418-B3BE-AC1A01C0F241}">
      <dgm:prSet/>
      <dgm:spPr/>
      <dgm:t>
        <a:bodyPr/>
        <a:lstStyle/>
        <a:p>
          <a:endParaRPr lang="en-US"/>
        </a:p>
      </dgm:t>
    </dgm:pt>
    <dgm:pt modelId="{532792A5-B019-43E1-B6D0-9C4BCD43314B}" type="sibTrans" cxnId="{59687576-9FB0-4418-B3BE-AC1A01C0F241}">
      <dgm:prSet/>
      <dgm:spPr/>
      <dgm:t>
        <a:bodyPr/>
        <a:lstStyle/>
        <a:p>
          <a:endParaRPr lang="en-US"/>
        </a:p>
      </dgm:t>
    </dgm:pt>
    <dgm:pt modelId="{F93526CF-FE11-471E-84AB-3F496F9C3B68}" type="pres">
      <dgm:prSet presAssocID="{25B078E9-B1FB-4028-8182-07AE429B2257}" presName="diagram" presStyleCnt="0">
        <dgm:presLayoutVars>
          <dgm:dir/>
          <dgm:resizeHandles val="exact"/>
        </dgm:presLayoutVars>
      </dgm:prSet>
      <dgm:spPr/>
    </dgm:pt>
    <dgm:pt modelId="{27DF9E63-EB54-4587-BB8E-47DD4CB59311}" type="pres">
      <dgm:prSet presAssocID="{3A3ADB91-1DA0-422B-8B4B-870C7CDE5DA1}" presName="node" presStyleLbl="node1" presStyleIdx="0" presStyleCnt="6">
        <dgm:presLayoutVars>
          <dgm:bulletEnabled val="1"/>
        </dgm:presLayoutVars>
      </dgm:prSet>
      <dgm:spPr/>
    </dgm:pt>
    <dgm:pt modelId="{B8146F66-A8DA-44AF-BB3B-856DED215C47}" type="pres">
      <dgm:prSet presAssocID="{8A0C4EC8-DBFA-4233-B664-7A6CCC5B6F60}" presName="sibTrans" presStyleCnt="0"/>
      <dgm:spPr/>
    </dgm:pt>
    <dgm:pt modelId="{7EB97C0C-23E1-481D-A228-E6144489B283}" type="pres">
      <dgm:prSet presAssocID="{75DCA8FE-848A-463F-A1F6-DA8A6A09D0AB}" presName="node" presStyleLbl="node1" presStyleIdx="1" presStyleCnt="6">
        <dgm:presLayoutVars>
          <dgm:bulletEnabled val="1"/>
        </dgm:presLayoutVars>
      </dgm:prSet>
      <dgm:spPr/>
    </dgm:pt>
    <dgm:pt modelId="{9AD0EBEB-2D43-49CD-8BE8-F1EF8B4F5E26}" type="pres">
      <dgm:prSet presAssocID="{B0833353-8B56-4777-AD19-7AB6F1963373}" presName="sibTrans" presStyleCnt="0"/>
      <dgm:spPr/>
    </dgm:pt>
    <dgm:pt modelId="{9F4A1F4C-06F8-4FBC-953A-948F1E5486E8}" type="pres">
      <dgm:prSet presAssocID="{3C61746D-25F3-4FD9-8685-D7A35E3116AF}" presName="node" presStyleLbl="node1" presStyleIdx="2" presStyleCnt="6">
        <dgm:presLayoutVars>
          <dgm:bulletEnabled val="1"/>
        </dgm:presLayoutVars>
      </dgm:prSet>
      <dgm:spPr/>
    </dgm:pt>
    <dgm:pt modelId="{E99CCE9B-52C4-45A5-8406-77FB602032BE}" type="pres">
      <dgm:prSet presAssocID="{5ED5A833-C6E7-4CB7-A39D-482CA3EA7EDB}" presName="sibTrans" presStyleCnt="0"/>
      <dgm:spPr/>
    </dgm:pt>
    <dgm:pt modelId="{B66BA332-2EF2-4161-B411-D2C7EDC78B0A}" type="pres">
      <dgm:prSet presAssocID="{284EF620-323C-427B-85CC-D228C59D1684}" presName="node" presStyleLbl="node1" presStyleIdx="3" presStyleCnt="6">
        <dgm:presLayoutVars>
          <dgm:bulletEnabled val="1"/>
        </dgm:presLayoutVars>
      </dgm:prSet>
      <dgm:spPr/>
    </dgm:pt>
    <dgm:pt modelId="{205EE270-E937-491C-9DAB-276A452362A7}" type="pres">
      <dgm:prSet presAssocID="{690328D9-4722-45E0-B9A8-7D989E19F429}" presName="sibTrans" presStyleCnt="0"/>
      <dgm:spPr/>
    </dgm:pt>
    <dgm:pt modelId="{2164CB8E-9275-41BB-865C-00EE83746E15}" type="pres">
      <dgm:prSet presAssocID="{B09EFD55-6659-4B1A-80E9-AC28D9B1B1CC}" presName="node" presStyleLbl="node1" presStyleIdx="4" presStyleCnt="6">
        <dgm:presLayoutVars>
          <dgm:bulletEnabled val="1"/>
        </dgm:presLayoutVars>
      </dgm:prSet>
      <dgm:spPr/>
    </dgm:pt>
    <dgm:pt modelId="{FBDD3403-A29A-46BD-8554-641D466DAB59}" type="pres">
      <dgm:prSet presAssocID="{154C9FBF-87C5-469C-B921-02B11280825C}" presName="sibTrans" presStyleCnt="0"/>
      <dgm:spPr/>
    </dgm:pt>
    <dgm:pt modelId="{51600787-5ED2-4197-9BEE-2E4E552B584F}" type="pres">
      <dgm:prSet presAssocID="{9249E579-476C-4319-9451-F45FED570878}" presName="node" presStyleLbl="node1" presStyleIdx="5" presStyleCnt="6">
        <dgm:presLayoutVars>
          <dgm:bulletEnabled val="1"/>
        </dgm:presLayoutVars>
      </dgm:prSet>
      <dgm:spPr/>
    </dgm:pt>
  </dgm:ptLst>
  <dgm:cxnLst>
    <dgm:cxn modelId="{5AC85605-D1D4-4082-BD12-BF26FAB0A4EC}" type="presOf" srcId="{75DCA8FE-848A-463F-A1F6-DA8A6A09D0AB}" destId="{7EB97C0C-23E1-481D-A228-E6144489B283}" srcOrd="0" destOrd="0" presId="urn:microsoft.com/office/officeart/2005/8/layout/default"/>
    <dgm:cxn modelId="{86A69B26-3EDB-4734-B875-341F2B75CFC9}" srcId="{25B078E9-B1FB-4028-8182-07AE429B2257}" destId="{75DCA8FE-848A-463F-A1F6-DA8A6A09D0AB}" srcOrd="1" destOrd="0" parTransId="{D5148D9B-3192-4D37-9194-5A8E7D40CA18}" sibTransId="{B0833353-8B56-4777-AD19-7AB6F1963373}"/>
    <dgm:cxn modelId="{6FF4BA31-1E8C-49F8-80E1-2289A3513AD7}" srcId="{25B078E9-B1FB-4028-8182-07AE429B2257}" destId="{3C61746D-25F3-4FD9-8685-D7A35E3116AF}" srcOrd="2" destOrd="0" parTransId="{DCDD0179-795D-43A2-8566-24883AFB0844}" sibTransId="{5ED5A833-C6E7-4CB7-A39D-482CA3EA7EDB}"/>
    <dgm:cxn modelId="{962B5444-F341-4661-86A6-634F83352AAD}" type="presOf" srcId="{284EF620-323C-427B-85CC-D228C59D1684}" destId="{B66BA332-2EF2-4161-B411-D2C7EDC78B0A}" srcOrd="0" destOrd="0" presId="urn:microsoft.com/office/officeart/2005/8/layout/default"/>
    <dgm:cxn modelId="{4720BD72-A45A-4D17-8D70-C073D1C6618C}" srcId="{25B078E9-B1FB-4028-8182-07AE429B2257}" destId="{3A3ADB91-1DA0-422B-8B4B-870C7CDE5DA1}" srcOrd="0" destOrd="0" parTransId="{B21A6296-6CDD-4FC2-BA85-CB19E1127EA0}" sibTransId="{8A0C4EC8-DBFA-4233-B664-7A6CCC5B6F60}"/>
    <dgm:cxn modelId="{7F203755-E518-43DB-B067-984ECE2D5E51}" type="presOf" srcId="{3C61746D-25F3-4FD9-8685-D7A35E3116AF}" destId="{9F4A1F4C-06F8-4FBC-953A-948F1E5486E8}" srcOrd="0" destOrd="0" presId="urn:microsoft.com/office/officeart/2005/8/layout/default"/>
    <dgm:cxn modelId="{59687576-9FB0-4418-B3BE-AC1A01C0F241}" srcId="{25B078E9-B1FB-4028-8182-07AE429B2257}" destId="{9249E579-476C-4319-9451-F45FED570878}" srcOrd="5" destOrd="0" parTransId="{559E7317-5535-4C38-B84A-80A70C0665F8}" sibTransId="{532792A5-B019-43E1-B6D0-9C4BCD43314B}"/>
    <dgm:cxn modelId="{54DA7382-0636-44F1-8DE4-E2CEDC5C7AC9}" type="presOf" srcId="{9249E579-476C-4319-9451-F45FED570878}" destId="{51600787-5ED2-4197-9BEE-2E4E552B584F}" srcOrd="0" destOrd="0" presId="urn:microsoft.com/office/officeart/2005/8/layout/default"/>
    <dgm:cxn modelId="{531DD0AD-AF2B-4B1E-8641-B624582F3DFF}" srcId="{25B078E9-B1FB-4028-8182-07AE429B2257}" destId="{B09EFD55-6659-4B1A-80E9-AC28D9B1B1CC}" srcOrd="4" destOrd="0" parTransId="{0DD8BEB0-85A1-4EE5-AE04-66BCE8F87BB4}" sibTransId="{154C9FBF-87C5-469C-B921-02B11280825C}"/>
    <dgm:cxn modelId="{588E2BB3-5258-49A3-9AF4-62F3FF699D3C}" type="presOf" srcId="{3A3ADB91-1DA0-422B-8B4B-870C7CDE5DA1}" destId="{27DF9E63-EB54-4587-BB8E-47DD4CB59311}" srcOrd="0" destOrd="0" presId="urn:microsoft.com/office/officeart/2005/8/layout/default"/>
    <dgm:cxn modelId="{F58608DC-344D-4142-AB26-DB072116E67C}" srcId="{25B078E9-B1FB-4028-8182-07AE429B2257}" destId="{284EF620-323C-427B-85CC-D228C59D1684}" srcOrd="3" destOrd="0" parTransId="{0744533C-6EAE-4566-8870-BA143FA39849}" sibTransId="{690328D9-4722-45E0-B9A8-7D989E19F429}"/>
    <dgm:cxn modelId="{E8DE8BDC-5E1D-4391-ACE9-823513CA74B1}" type="presOf" srcId="{B09EFD55-6659-4B1A-80E9-AC28D9B1B1CC}" destId="{2164CB8E-9275-41BB-865C-00EE83746E15}" srcOrd="0" destOrd="0" presId="urn:microsoft.com/office/officeart/2005/8/layout/default"/>
    <dgm:cxn modelId="{13524FF1-A6A1-4928-9A88-B421F52E7FDA}" type="presOf" srcId="{25B078E9-B1FB-4028-8182-07AE429B2257}" destId="{F93526CF-FE11-471E-84AB-3F496F9C3B68}" srcOrd="0" destOrd="0" presId="urn:microsoft.com/office/officeart/2005/8/layout/default"/>
    <dgm:cxn modelId="{18B9C2BD-4FC0-486C-8919-89704795474A}" type="presParOf" srcId="{F93526CF-FE11-471E-84AB-3F496F9C3B68}" destId="{27DF9E63-EB54-4587-BB8E-47DD4CB59311}" srcOrd="0" destOrd="0" presId="urn:microsoft.com/office/officeart/2005/8/layout/default"/>
    <dgm:cxn modelId="{CE257B8A-3C7A-411F-ADB0-585EC838417B}" type="presParOf" srcId="{F93526CF-FE11-471E-84AB-3F496F9C3B68}" destId="{B8146F66-A8DA-44AF-BB3B-856DED215C47}" srcOrd="1" destOrd="0" presId="urn:microsoft.com/office/officeart/2005/8/layout/default"/>
    <dgm:cxn modelId="{6497299B-BCC3-421E-80D1-C075C82F3B0E}" type="presParOf" srcId="{F93526CF-FE11-471E-84AB-3F496F9C3B68}" destId="{7EB97C0C-23E1-481D-A228-E6144489B283}" srcOrd="2" destOrd="0" presId="urn:microsoft.com/office/officeart/2005/8/layout/default"/>
    <dgm:cxn modelId="{091A0A75-5A51-4920-AA39-83D3F6CD6626}" type="presParOf" srcId="{F93526CF-FE11-471E-84AB-3F496F9C3B68}" destId="{9AD0EBEB-2D43-49CD-8BE8-F1EF8B4F5E26}" srcOrd="3" destOrd="0" presId="urn:microsoft.com/office/officeart/2005/8/layout/default"/>
    <dgm:cxn modelId="{3AF0FFDB-F4CA-4061-B58C-26B5BDA5A0E7}" type="presParOf" srcId="{F93526CF-FE11-471E-84AB-3F496F9C3B68}" destId="{9F4A1F4C-06F8-4FBC-953A-948F1E5486E8}" srcOrd="4" destOrd="0" presId="urn:microsoft.com/office/officeart/2005/8/layout/default"/>
    <dgm:cxn modelId="{28995009-012F-4AC5-8793-F4D7029E0C35}" type="presParOf" srcId="{F93526CF-FE11-471E-84AB-3F496F9C3B68}" destId="{E99CCE9B-52C4-45A5-8406-77FB602032BE}" srcOrd="5" destOrd="0" presId="urn:microsoft.com/office/officeart/2005/8/layout/default"/>
    <dgm:cxn modelId="{5505ACE2-6B9A-44A6-B09F-C0CACC8644E0}" type="presParOf" srcId="{F93526CF-FE11-471E-84AB-3F496F9C3B68}" destId="{B66BA332-2EF2-4161-B411-D2C7EDC78B0A}" srcOrd="6" destOrd="0" presId="urn:microsoft.com/office/officeart/2005/8/layout/default"/>
    <dgm:cxn modelId="{03D4FC5B-916E-4BC6-A485-DEBD0D17CBED}" type="presParOf" srcId="{F93526CF-FE11-471E-84AB-3F496F9C3B68}" destId="{205EE270-E937-491C-9DAB-276A452362A7}" srcOrd="7" destOrd="0" presId="urn:microsoft.com/office/officeart/2005/8/layout/default"/>
    <dgm:cxn modelId="{4136348B-39CE-499A-A238-3556BD55C775}" type="presParOf" srcId="{F93526CF-FE11-471E-84AB-3F496F9C3B68}" destId="{2164CB8E-9275-41BB-865C-00EE83746E15}" srcOrd="8" destOrd="0" presId="urn:microsoft.com/office/officeart/2005/8/layout/default"/>
    <dgm:cxn modelId="{F6B55A30-0E51-4916-AAFC-9704FA088341}" type="presParOf" srcId="{F93526CF-FE11-471E-84AB-3F496F9C3B68}" destId="{FBDD3403-A29A-46BD-8554-641D466DAB59}" srcOrd="9" destOrd="0" presId="urn:microsoft.com/office/officeart/2005/8/layout/default"/>
    <dgm:cxn modelId="{2C96A153-23AD-48E8-A122-62B5A3403EBB}" type="presParOf" srcId="{F93526CF-FE11-471E-84AB-3F496F9C3B68}" destId="{51600787-5ED2-4197-9BEE-2E4E552B584F}"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0624F2-1071-4C9A-A616-5F7DB38E1999}">
      <dsp:nvSpPr>
        <dsp:cNvPr id="0" name=""/>
        <dsp:cNvSpPr/>
      </dsp:nvSpPr>
      <dsp:spPr>
        <a:xfrm>
          <a:off x="0" y="2274"/>
          <a:ext cx="6632145" cy="7398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u="sng" kern="1200" dirty="0">
              <a:latin typeface="Calibri" panose="020F0502020204030204" pitchFamily="34" charset="0"/>
              <a:ea typeface="Calibri" panose="020F0502020204030204" pitchFamily="34" charset="0"/>
              <a:cs typeface="Calibri" panose="020F0502020204030204" pitchFamily="34" charset="0"/>
            </a:rPr>
            <a:t>DEFINATION:</a:t>
          </a:r>
          <a:endParaRPr lang="en-US" sz="1600" kern="1200" dirty="0">
            <a:latin typeface="Calibri" panose="020F0502020204030204" pitchFamily="34" charset="0"/>
            <a:ea typeface="Calibri" panose="020F0502020204030204" pitchFamily="34" charset="0"/>
            <a:cs typeface="Calibri" panose="020F0502020204030204" pitchFamily="34" charset="0"/>
          </a:endParaRPr>
        </a:p>
      </dsp:txBody>
      <dsp:txXfrm>
        <a:off x="36116" y="38390"/>
        <a:ext cx="6559913" cy="667612"/>
      </dsp:txXfrm>
    </dsp:sp>
    <dsp:sp modelId="{E85ADE54-F37F-456D-8394-26DEB9D83D49}">
      <dsp:nvSpPr>
        <dsp:cNvPr id="0" name=""/>
        <dsp:cNvSpPr/>
      </dsp:nvSpPr>
      <dsp:spPr>
        <a:xfrm>
          <a:off x="0" y="754732"/>
          <a:ext cx="6632145" cy="7398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IN" sz="1400" kern="1200" dirty="0">
              <a:latin typeface="Calibri" panose="020F0502020204030204" pitchFamily="34" charset="0"/>
              <a:ea typeface="Calibri" panose="020F0502020204030204" pitchFamily="34" charset="0"/>
              <a:cs typeface="Calibri" panose="020F0502020204030204" pitchFamily="34" charset="0"/>
            </a:rPr>
            <a:t>Multiple Sclerosis is a </a:t>
          </a:r>
          <a:r>
            <a:rPr lang="en-IN" sz="1400" b="1" kern="1200" dirty="0">
              <a:latin typeface="Calibri" panose="020F0502020204030204" pitchFamily="34" charset="0"/>
              <a:ea typeface="Calibri" panose="020F0502020204030204" pitchFamily="34" charset="0"/>
              <a:cs typeface="Calibri" panose="020F0502020204030204" pitchFamily="34" charset="0"/>
            </a:rPr>
            <a:t>long-term </a:t>
          </a:r>
          <a:r>
            <a:rPr lang="en-IN" sz="1400" kern="1200" dirty="0">
              <a:latin typeface="Calibri" panose="020F0502020204030204" pitchFamily="34" charset="0"/>
              <a:ea typeface="Calibri" panose="020F0502020204030204" pitchFamily="34" charset="0"/>
              <a:cs typeface="Calibri" panose="020F0502020204030204" pitchFamily="34" charset="0"/>
            </a:rPr>
            <a:t>autoimmune disease that </a:t>
          </a:r>
          <a:r>
            <a:rPr lang="en-IN" sz="1400" b="1" kern="1200" dirty="0">
              <a:latin typeface="Calibri" panose="020F0502020204030204" pitchFamily="34" charset="0"/>
              <a:ea typeface="Calibri" panose="020F0502020204030204" pitchFamily="34" charset="0"/>
              <a:cs typeface="Calibri" panose="020F0502020204030204" pitchFamily="34" charset="0"/>
            </a:rPr>
            <a:t>affects </a:t>
          </a:r>
          <a:r>
            <a:rPr lang="en-IN" sz="1400" kern="1200" dirty="0">
              <a:latin typeface="Calibri" panose="020F0502020204030204" pitchFamily="34" charset="0"/>
              <a:ea typeface="Calibri" panose="020F0502020204030204" pitchFamily="34" charset="0"/>
              <a:cs typeface="Calibri" panose="020F0502020204030204" pitchFamily="34" charset="0"/>
            </a:rPr>
            <a:t>the central nervous system. It </a:t>
          </a:r>
          <a:r>
            <a:rPr lang="en-IN" sz="1400" b="1" kern="1200" dirty="0">
              <a:latin typeface="Calibri" panose="020F0502020204030204" pitchFamily="34" charset="0"/>
              <a:ea typeface="Calibri" panose="020F0502020204030204" pitchFamily="34" charset="0"/>
              <a:cs typeface="Calibri" panose="020F0502020204030204" pitchFamily="34" charset="0"/>
            </a:rPr>
            <a:t>causes inflammation, loss of myelin, scarring </a:t>
          </a:r>
          <a:r>
            <a:rPr lang="en-IN" sz="1400" kern="1200" dirty="0">
              <a:latin typeface="Calibri" panose="020F0502020204030204" pitchFamily="34" charset="0"/>
              <a:ea typeface="Calibri" panose="020F0502020204030204" pitchFamily="34" charset="0"/>
              <a:cs typeface="Calibri" panose="020F0502020204030204" pitchFamily="34" charset="0"/>
            </a:rPr>
            <a:t>and </a:t>
          </a:r>
          <a:r>
            <a:rPr lang="en-IN" sz="1400" b="1" kern="1200" dirty="0">
              <a:latin typeface="Calibri" panose="020F0502020204030204" pitchFamily="34" charset="0"/>
              <a:ea typeface="Calibri" panose="020F0502020204030204" pitchFamily="34" charset="0"/>
              <a:cs typeface="Calibri" panose="020F0502020204030204" pitchFamily="34" charset="0"/>
            </a:rPr>
            <a:t>damage to nerve cells. </a:t>
          </a:r>
          <a:r>
            <a:rPr lang="en-IN" sz="1400" b="0" kern="1200" dirty="0">
              <a:latin typeface="Calibri" panose="020F0502020204030204" pitchFamily="34" charset="0"/>
              <a:ea typeface="Calibri" panose="020F0502020204030204" pitchFamily="34" charset="0"/>
              <a:cs typeface="Calibri" panose="020F0502020204030204" pitchFamily="34" charset="0"/>
            </a:rPr>
            <a:t>(MS Society, 2026a)</a:t>
          </a:r>
          <a:endParaRPr lang="en-US" sz="1400" b="0" kern="1200" dirty="0">
            <a:latin typeface="Calibri" panose="020F0502020204030204" pitchFamily="34" charset="0"/>
            <a:ea typeface="Calibri" panose="020F0502020204030204" pitchFamily="34" charset="0"/>
            <a:cs typeface="Calibri" panose="020F0502020204030204" pitchFamily="34" charset="0"/>
          </a:endParaRPr>
        </a:p>
      </dsp:txBody>
      <dsp:txXfrm>
        <a:off x="36116" y="790848"/>
        <a:ext cx="6559913" cy="667612"/>
      </dsp:txXfrm>
    </dsp:sp>
    <dsp:sp modelId="{87F18948-FA20-4C3E-B51A-1A6CD6331C74}">
      <dsp:nvSpPr>
        <dsp:cNvPr id="0" name=""/>
        <dsp:cNvSpPr/>
      </dsp:nvSpPr>
      <dsp:spPr>
        <a:xfrm>
          <a:off x="0" y="1507191"/>
          <a:ext cx="6632145" cy="7398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IN" sz="1400" b="1" u="sng" kern="1200" dirty="0">
              <a:latin typeface="Calibri" panose="020F0502020204030204" pitchFamily="34" charset="0"/>
              <a:ea typeface="Calibri" panose="020F0502020204030204" pitchFamily="34" charset="0"/>
              <a:cs typeface="Calibri" panose="020F0502020204030204" pitchFamily="34" charset="0"/>
            </a:rPr>
            <a:t>AETIOLOGY: (CAUSES)</a:t>
          </a:r>
          <a:endParaRPr lang="en-US" sz="1400" kern="1200" dirty="0">
            <a:latin typeface="Calibri" panose="020F0502020204030204" pitchFamily="34" charset="0"/>
            <a:ea typeface="Calibri" panose="020F0502020204030204" pitchFamily="34" charset="0"/>
            <a:cs typeface="Calibri" panose="020F0502020204030204" pitchFamily="34" charset="0"/>
          </a:endParaRPr>
        </a:p>
      </dsp:txBody>
      <dsp:txXfrm>
        <a:off x="36116" y="1543307"/>
        <a:ext cx="6559913" cy="667612"/>
      </dsp:txXfrm>
    </dsp:sp>
    <dsp:sp modelId="{6743B429-13BA-4CC3-8AFA-CC509E9EBADA}">
      <dsp:nvSpPr>
        <dsp:cNvPr id="0" name=""/>
        <dsp:cNvSpPr/>
      </dsp:nvSpPr>
      <dsp:spPr>
        <a:xfrm>
          <a:off x="0" y="2259649"/>
          <a:ext cx="6632145" cy="7398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IN" sz="1400" kern="1200" dirty="0">
              <a:latin typeface="Calibri" panose="020F0502020204030204" pitchFamily="34" charset="0"/>
              <a:ea typeface="Calibri" panose="020F0502020204030204" pitchFamily="34" charset="0"/>
              <a:cs typeface="Calibri" panose="020F0502020204030204" pitchFamily="34" charset="0"/>
            </a:rPr>
            <a:t>The precise aetiology is </a:t>
          </a:r>
          <a:r>
            <a:rPr lang="en-IN" sz="1400" b="1" kern="1200" dirty="0">
              <a:latin typeface="Calibri" panose="020F0502020204030204" pitchFamily="34" charset="0"/>
              <a:ea typeface="Calibri" panose="020F0502020204030204" pitchFamily="34" charset="0"/>
              <a:cs typeface="Calibri" panose="020F0502020204030204" pitchFamily="34" charset="0"/>
            </a:rPr>
            <a:t>unknown. </a:t>
          </a:r>
          <a:r>
            <a:rPr lang="en-IN" sz="1400" kern="1200" dirty="0">
              <a:latin typeface="Calibri" panose="020F0502020204030204" pitchFamily="34" charset="0"/>
              <a:ea typeface="Calibri" panose="020F0502020204030204" pitchFamily="34" charset="0"/>
              <a:cs typeface="Calibri" panose="020F0502020204030204" pitchFamily="34" charset="0"/>
            </a:rPr>
            <a:t>It is believed to be an </a:t>
          </a:r>
          <a:r>
            <a:rPr lang="en-IN" sz="1400" b="1" kern="1200" dirty="0">
              <a:latin typeface="Calibri" panose="020F0502020204030204" pitchFamily="34" charset="0"/>
              <a:ea typeface="Calibri" panose="020F0502020204030204" pitchFamily="34" charset="0"/>
              <a:cs typeface="Calibri" panose="020F0502020204030204" pitchFamily="34" charset="0"/>
            </a:rPr>
            <a:t>autoimmune disease, </a:t>
          </a:r>
          <a:r>
            <a:rPr lang="en-IN" sz="1400" kern="1200" dirty="0">
              <a:latin typeface="Calibri" panose="020F0502020204030204" pitchFamily="34" charset="0"/>
              <a:ea typeface="Calibri" panose="020F0502020204030204" pitchFamily="34" charset="0"/>
              <a:cs typeface="Calibri" panose="020F0502020204030204" pitchFamily="34" charset="0"/>
            </a:rPr>
            <a:t>in which the immune system </a:t>
          </a:r>
          <a:r>
            <a:rPr lang="en-IN" sz="1400" b="1" kern="1200" dirty="0">
              <a:latin typeface="Calibri" panose="020F0502020204030204" pitchFamily="34" charset="0"/>
              <a:ea typeface="Calibri" panose="020F0502020204030204" pitchFamily="34" charset="0"/>
              <a:cs typeface="Calibri" panose="020F0502020204030204" pitchFamily="34" charset="0"/>
            </a:rPr>
            <a:t>attacks</a:t>
          </a:r>
          <a:r>
            <a:rPr lang="en-IN" sz="1400" kern="1200" dirty="0">
              <a:latin typeface="Calibri" panose="020F0502020204030204" pitchFamily="34" charset="0"/>
              <a:ea typeface="Calibri" panose="020F0502020204030204" pitchFamily="34" charset="0"/>
              <a:cs typeface="Calibri" panose="020F0502020204030204" pitchFamily="34" charset="0"/>
            </a:rPr>
            <a:t> fatty material that </a:t>
          </a:r>
          <a:r>
            <a:rPr lang="en-IN" sz="1400" b="1" kern="1200" dirty="0">
              <a:latin typeface="Calibri" panose="020F0502020204030204" pitchFamily="34" charset="0"/>
              <a:ea typeface="Calibri" panose="020F0502020204030204" pitchFamily="34" charset="0"/>
              <a:cs typeface="Calibri" panose="020F0502020204030204" pitchFamily="34" charset="0"/>
            </a:rPr>
            <a:t>covers</a:t>
          </a:r>
          <a:r>
            <a:rPr lang="en-IN" sz="1400" kern="1200" dirty="0">
              <a:latin typeface="Calibri" panose="020F0502020204030204" pitchFamily="34" charset="0"/>
              <a:ea typeface="Calibri" panose="020F0502020204030204" pitchFamily="34" charset="0"/>
              <a:cs typeface="Calibri" panose="020F0502020204030204" pitchFamily="34" charset="0"/>
            </a:rPr>
            <a:t> and </a:t>
          </a:r>
          <a:r>
            <a:rPr lang="en-IN" sz="1400" b="1" kern="1200" dirty="0">
              <a:latin typeface="Calibri" panose="020F0502020204030204" pitchFamily="34" charset="0"/>
              <a:ea typeface="Calibri" panose="020F0502020204030204" pitchFamily="34" charset="0"/>
              <a:cs typeface="Calibri" panose="020F0502020204030204" pitchFamily="34" charset="0"/>
            </a:rPr>
            <a:t>protects</a:t>
          </a:r>
          <a:r>
            <a:rPr lang="en-IN" sz="1400" kern="1200" dirty="0">
              <a:latin typeface="Calibri" panose="020F0502020204030204" pitchFamily="34" charset="0"/>
              <a:ea typeface="Calibri" panose="020F0502020204030204" pitchFamily="34" charset="0"/>
              <a:cs typeface="Calibri" panose="020F0502020204030204" pitchFamily="34" charset="0"/>
            </a:rPr>
            <a:t> the nerve fibres in the </a:t>
          </a:r>
          <a:r>
            <a:rPr lang="en-IN" sz="1400" b="1" kern="1200" dirty="0">
              <a:latin typeface="Calibri" panose="020F0502020204030204" pitchFamily="34" charset="0"/>
              <a:ea typeface="Calibri" panose="020F0502020204030204" pitchFamily="34" charset="0"/>
              <a:cs typeface="Calibri" panose="020F0502020204030204" pitchFamily="34" charset="0"/>
            </a:rPr>
            <a:t>brain</a:t>
          </a:r>
          <a:r>
            <a:rPr lang="en-IN" sz="1400" kern="1200" dirty="0">
              <a:latin typeface="Calibri" panose="020F0502020204030204" pitchFamily="34" charset="0"/>
              <a:ea typeface="Calibri" panose="020F0502020204030204" pitchFamily="34" charset="0"/>
              <a:cs typeface="Calibri" panose="020F0502020204030204" pitchFamily="34" charset="0"/>
            </a:rPr>
            <a:t> and </a:t>
          </a:r>
          <a:r>
            <a:rPr lang="en-IN" sz="1400" b="1" kern="1200" dirty="0">
              <a:latin typeface="Calibri" panose="020F0502020204030204" pitchFamily="34" charset="0"/>
              <a:ea typeface="Calibri" panose="020F0502020204030204" pitchFamily="34" charset="0"/>
              <a:cs typeface="Calibri" panose="020F0502020204030204" pitchFamily="34" charset="0"/>
            </a:rPr>
            <a:t>spinal cord</a:t>
          </a:r>
          <a:r>
            <a:rPr lang="en-IN" sz="1400" kern="1200" dirty="0">
              <a:latin typeface="Calibri" panose="020F0502020204030204" pitchFamily="34" charset="0"/>
              <a:ea typeface="Calibri" panose="020F0502020204030204" pitchFamily="34" charset="0"/>
              <a:cs typeface="Calibri" panose="020F0502020204030204" pitchFamily="34" charset="0"/>
            </a:rPr>
            <a:t>. (MS Society, 2026b)</a:t>
          </a:r>
          <a:endParaRPr lang="en-US" sz="1400" kern="1200" dirty="0">
            <a:latin typeface="Calibri" panose="020F0502020204030204" pitchFamily="34" charset="0"/>
            <a:ea typeface="Calibri" panose="020F0502020204030204" pitchFamily="34" charset="0"/>
            <a:cs typeface="Calibri" panose="020F0502020204030204" pitchFamily="34" charset="0"/>
          </a:endParaRPr>
        </a:p>
      </dsp:txBody>
      <dsp:txXfrm>
        <a:off x="36116" y="2295765"/>
        <a:ext cx="6559913" cy="667612"/>
      </dsp:txXfrm>
    </dsp:sp>
    <dsp:sp modelId="{BED6BB7F-36BC-457F-B17C-D11187611B65}">
      <dsp:nvSpPr>
        <dsp:cNvPr id="0" name=""/>
        <dsp:cNvSpPr/>
      </dsp:nvSpPr>
      <dsp:spPr>
        <a:xfrm>
          <a:off x="0" y="3012107"/>
          <a:ext cx="6632145" cy="7398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IN" sz="1400" kern="1200" dirty="0">
              <a:latin typeface="Calibri" panose="020F0502020204030204" pitchFamily="34" charset="0"/>
              <a:ea typeface="Calibri" panose="020F0502020204030204" pitchFamily="34" charset="0"/>
              <a:cs typeface="Calibri" panose="020F0502020204030204" pitchFamily="34" charset="0"/>
            </a:rPr>
            <a:t>When myelin is </a:t>
          </a:r>
          <a:r>
            <a:rPr lang="en-IN" sz="1400" b="1" kern="1200" dirty="0">
              <a:latin typeface="Calibri" panose="020F0502020204030204" pitchFamily="34" charset="0"/>
              <a:ea typeface="Calibri" panose="020F0502020204030204" pitchFamily="34" charset="0"/>
              <a:cs typeface="Calibri" panose="020F0502020204030204" pitchFamily="34" charset="0"/>
            </a:rPr>
            <a:t>damaged</a:t>
          </a:r>
          <a:r>
            <a:rPr lang="en-IN" sz="1400" kern="1200" dirty="0">
              <a:latin typeface="Calibri" panose="020F0502020204030204" pitchFamily="34" charset="0"/>
              <a:ea typeface="Calibri" panose="020F0502020204030204" pitchFamily="34" charset="0"/>
              <a:cs typeface="Calibri" panose="020F0502020204030204" pitchFamily="34" charset="0"/>
            </a:rPr>
            <a:t> and the nerve fibre is </a:t>
          </a:r>
          <a:r>
            <a:rPr lang="en-IN" sz="1400" b="1" kern="1200" dirty="0">
              <a:latin typeface="Calibri" panose="020F0502020204030204" pitchFamily="34" charset="0"/>
              <a:ea typeface="Calibri" panose="020F0502020204030204" pitchFamily="34" charset="0"/>
              <a:cs typeface="Calibri" panose="020F0502020204030204" pitchFamily="34" charset="0"/>
            </a:rPr>
            <a:t>exposed</a:t>
          </a:r>
          <a:r>
            <a:rPr lang="en-IN" sz="1400" kern="1200" dirty="0">
              <a:latin typeface="Calibri" panose="020F0502020204030204" pitchFamily="34" charset="0"/>
              <a:ea typeface="Calibri" panose="020F0502020204030204" pitchFamily="34" charset="0"/>
              <a:cs typeface="Calibri" panose="020F0502020204030204" pitchFamily="34" charset="0"/>
            </a:rPr>
            <a:t>, the electrical message travelling along the nerve fibre can be </a:t>
          </a:r>
          <a:r>
            <a:rPr lang="en-IN" sz="1400" b="1" kern="1200" dirty="0">
              <a:latin typeface="Calibri" panose="020F0502020204030204" pitchFamily="34" charset="0"/>
              <a:ea typeface="Calibri" panose="020F0502020204030204" pitchFamily="34" charset="0"/>
              <a:cs typeface="Calibri" panose="020F0502020204030204" pitchFamily="34" charset="0"/>
            </a:rPr>
            <a:t>slowed down or stopped</a:t>
          </a:r>
          <a:r>
            <a:rPr lang="en-IN" sz="1400" kern="1200" dirty="0">
              <a:latin typeface="Calibri" panose="020F0502020204030204" pitchFamily="34" charset="0"/>
              <a:ea typeface="Calibri" panose="020F0502020204030204" pitchFamily="34" charset="0"/>
              <a:cs typeface="Calibri" panose="020F0502020204030204" pitchFamily="34" charset="0"/>
            </a:rPr>
            <a:t>. (MS Society, 2026a)</a:t>
          </a:r>
          <a:endParaRPr lang="en-US" sz="1400" kern="1200" dirty="0">
            <a:latin typeface="Calibri" panose="020F0502020204030204" pitchFamily="34" charset="0"/>
            <a:ea typeface="Calibri" panose="020F0502020204030204" pitchFamily="34" charset="0"/>
            <a:cs typeface="Calibri" panose="020F0502020204030204" pitchFamily="34" charset="0"/>
          </a:endParaRPr>
        </a:p>
      </dsp:txBody>
      <dsp:txXfrm>
        <a:off x="36116" y="3048223"/>
        <a:ext cx="6559913" cy="667612"/>
      </dsp:txXfrm>
    </dsp:sp>
    <dsp:sp modelId="{6457AB02-C89E-4D17-802D-6F90B8FFED02}">
      <dsp:nvSpPr>
        <dsp:cNvPr id="0" name=""/>
        <dsp:cNvSpPr/>
      </dsp:nvSpPr>
      <dsp:spPr>
        <a:xfrm>
          <a:off x="0" y="3764566"/>
          <a:ext cx="6632145" cy="7398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IN" sz="1400" kern="1200" dirty="0">
              <a:latin typeface="Calibri" panose="020F0502020204030204" pitchFamily="34" charset="0"/>
              <a:ea typeface="Calibri" panose="020F0502020204030204" pitchFamily="34" charset="0"/>
              <a:cs typeface="Calibri" panose="020F0502020204030204" pitchFamily="34" charset="0"/>
            </a:rPr>
            <a:t>Scientists don’t know why MS develops in some people and not in others. It is likely due to a </a:t>
          </a:r>
          <a:r>
            <a:rPr lang="en-IN" sz="1400" b="1" kern="1200" dirty="0">
              <a:latin typeface="Calibri" panose="020F0502020204030204" pitchFamily="34" charset="0"/>
              <a:ea typeface="Calibri" panose="020F0502020204030204" pitchFamily="34" charset="0"/>
              <a:cs typeface="Calibri" panose="020F0502020204030204" pitchFamily="34" charset="0"/>
            </a:rPr>
            <a:t>combination of factors</a:t>
          </a:r>
          <a:r>
            <a:rPr lang="en-IN" sz="1400" kern="1200" dirty="0">
              <a:latin typeface="Calibri" panose="020F0502020204030204" pitchFamily="34" charset="0"/>
              <a:ea typeface="Calibri" panose="020F0502020204030204" pitchFamily="34" charset="0"/>
              <a:cs typeface="Calibri" panose="020F0502020204030204" pitchFamily="34" charset="0"/>
            </a:rPr>
            <a:t>, including </a:t>
          </a:r>
          <a:r>
            <a:rPr lang="en-IN" sz="1400" b="1" kern="1200" dirty="0">
              <a:latin typeface="Calibri" panose="020F0502020204030204" pitchFamily="34" charset="0"/>
              <a:ea typeface="Calibri" panose="020F0502020204030204" pitchFamily="34" charset="0"/>
              <a:cs typeface="Calibri" panose="020F0502020204030204" pitchFamily="34" charset="0"/>
            </a:rPr>
            <a:t>genetic influences </a:t>
          </a:r>
          <a:r>
            <a:rPr lang="en-IN" sz="1400" kern="1200" dirty="0">
              <a:latin typeface="Calibri" panose="020F0502020204030204" pitchFamily="34" charset="0"/>
              <a:ea typeface="Calibri" panose="020F0502020204030204" pitchFamily="34" charset="0"/>
              <a:cs typeface="Calibri" panose="020F0502020204030204" pitchFamily="34" charset="0"/>
            </a:rPr>
            <a:t>and </a:t>
          </a:r>
          <a:r>
            <a:rPr lang="en-IN" sz="1400" b="1" kern="1200" dirty="0">
              <a:latin typeface="Calibri" panose="020F0502020204030204" pitchFamily="34" charset="0"/>
              <a:ea typeface="Calibri" panose="020F0502020204030204" pitchFamily="34" charset="0"/>
              <a:cs typeface="Calibri" panose="020F0502020204030204" pitchFamily="34" charset="0"/>
            </a:rPr>
            <a:t>various aspects</a:t>
          </a:r>
          <a:r>
            <a:rPr lang="en-IN" sz="1400" kern="1200" dirty="0">
              <a:latin typeface="Calibri" panose="020F0502020204030204" pitchFamily="34" charset="0"/>
              <a:ea typeface="Calibri" panose="020F0502020204030204" pitchFamily="34" charset="0"/>
              <a:cs typeface="Calibri" panose="020F0502020204030204" pitchFamily="34" charset="0"/>
            </a:rPr>
            <a:t> of a </a:t>
          </a:r>
          <a:r>
            <a:rPr lang="en-IN" sz="1400" b="1" kern="1200" dirty="0">
              <a:latin typeface="Calibri" panose="020F0502020204030204" pitchFamily="34" charset="0"/>
              <a:ea typeface="Calibri" panose="020F0502020204030204" pitchFamily="34" charset="0"/>
              <a:cs typeface="Calibri" panose="020F0502020204030204" pitchFamily="34" charset="0"/>
            </a:rPr>
            <a:t>person's environment. </a:t>
          </a:r>
          <a:r>
            <a:rPr lang="en-IN" sz="1400" b="0" kern="1200" dirty="0">
              <a:latin typeface="Calibri" panose="020F0502020204030204" pitchFamily="34" charset="0"/>
              <a:ea typeface="Calibri" panose="020F0502020204030204" pitchFamily="34" charset="0"/>
              <a:cs typeface="Calibri" panose="020F0502020204030204" pitchFamily="34" charset="0"/>
            </a:rPr>
            <a:t>(MS Society, 2026b)</a:t>
          </a:r>
          <a:endParaRPr lang="en-US" sz="1400" b="0" kern="1200" dirty="0">
            <a:latin typeface="Calibri" panose="020F0502020204030204" pitchFamily="34" charset="0"/>
            <a:ea typeface="Calibri" panose="020F0502020204030204" pitchFamily="34" charset="0"/>
            <a:cs typeface="Calibri" panose="020F0502020204030204" pitchFamily="34" charset="0"/>
          </a:endParaRPr>
        </a:p>
      </dsp:txBody>
      <dsp:txXfrm>
        <a:off x="36116" y="3800682"/>
        <a:ext cx="6559913" cy="6676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FA16B-A1EC-431F-B5CE-F240A11EE94F}">
      <dsp:nvSpPr>
        <dsp:cNvPr id="0" name=""/>
        <dsp:cNvSpPr/>
      </dsp:nvSpPr>
      <dsp:spPr>
        <a:xfrm>
          <a:off x="4711759" y="1175903"/>
          <a:ext cx="3908924" cy="465073"/>
        </a:xfrm>
        <a:custGeom>
          <a:avLst/>
          <a:gdLst/>
          <a:ahLst/>
          <a:cxnLst/>
          <a:rect l="0" t="0" r="0" b="0"/>
          <a:pathLst>
            <a:path>
              <a:moveTo>
                <a:pt x="0" y="0"/>
              </a:moveTo>
              <a:lnTo>
                <a:pt x="0" y="316933"/>
              </a:lnTo>
              <a:lnTo>
                <a:pt x="3908924" y="316933"/>
              </a:lnTo>
              <a:lnTo>
                <a:pt x="3908924" y="465073"/>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743EE3-DD65-4891-BAE5-8F576FF26328}">
      <dsp:nvSpPr>
        <dsp:cNvPr id="0" name=""/>
        <dsp:cNvSpPr/>
      </dsp:nvSpPr>
      <dsp:spPr>
        <a:xfrm>
          <a:off x="4711759" y="1175903"/>
          <a:ext cx="1954462" cy="465073"/>
        </a:xfrm>
        <a:custGeom>
          <a:avLst/>
          <a:gdLst/>
          <a:ahLst/>
          <a:cxnLst/>
          <a:rect l="0" t="0" r="0" b="0"/>
          <a:pathLst>
            <a:path>
              <a:moveTo>
                <a:pt x="0" y="0"/>
              </a:moveTo>
              <a:lnTo>
                <a:pt x="0" y="316933"/>
              </a:lnTo>
              <a:lnTo>
                <a:pt x="1954462" y="316933"/>
              </a:lnTo>
              <a:lnTo>
                <a:pt x="1954462" y="465073"/>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3F4D8A-A7E4-4C74-BAAC-112F691AD1F3}">
      <dsp:nvSpPr>
        <dsp:cNvPr id="0" name=""/>
        <dsp:cNvSpPr/>
      </dsp:nvSpPr>
      <dsp:spPr>
        <a:xfrm>
          <a:off x="4666039" y="1175903"/>
          <a:ext cx="91440" cy="465073"/>
        </a:xfrm>
        <a:custGeom>
          <a:avLst/>
          <a:gdLst/>
          <a:ahLst/>
          <a:cxnLst/>
          <a:rect l="0" t="0" r="0" b="0"/>
          <a:pathLst>
            <a:path>
              <a:moveTo>
                <a:pt x="45720" y="0"/>
              </a:moveTo>
              <a:lnTo>
                <a:pt x="45720" y="465073"/>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AD0FC9-3BED-4DC3-8FFD-086003614CA5}">
      <dsp:nvSpPr>
        <dsp:cNvPr id="0" name=""/>
        <dsp:cNvSpPr/>
      </dsp:nvSpPr>
      <dsp:spPr>
        <a:xfrm>
          <a:off x="2757296" y="1175903"/>
          <a:ext cx="1954462" cy="465073"/>
        </a:xfrm>
        <a:custGeom>
          <a:avLst/>
          <a:gdLst/>
          <a:ahLst/>
          <a:cxnLst/>
          <a:rect l="0" t="0" r="0" b="0"/>
          <a:pathLst>
            <a:path>
              <a:moveTo>
                <a:pt x="1954462" y="0"/>
              </a:moveTo>
              <a:lnTo>
                <a:pt x="1954462" y="316933"/>
              </a:lnTo>
              <a:lnTo>
                <a:pt x="0" y="316933"/>
              </a:lnTo>
              <a:lnTo>
                <a:pt x="0" y="465073"/>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3D72B9-75D0-45F3-A2A0-CBE9F0EB2732}">
      <dsp:nvSpPr>
        <dsp:cNvPr id="0" name=""/>
        <dsp:cNvSpPr/>
      </dsp:nvSpPr>
      <dsp:spPr>
        <a:xfrm>
          <a:off x="802834" y="1175903"/>
          <a:ext cx="3908924" cy="465073"/>
        </a:xfrm>
        <a:custGeom>
          <a:avLst/>
          <a:gdLst/>
          <a:ahLst/>
          <a:cxnLst/>
          <a:rect l="0" t="0" r="0" b="0"/>
          <a:pathLst>
            <a:path>
              <a:moveTo>
                <a:pt x="3908924" y="0"/>
              </a:moveTo>
              <a:lnTo>
                <a:pt x="3908924" y="316933"/>
              </a:lnTo>
              <a:lnTo>
                <a:pt x="0" y="316933"/>
              </a:lnTo>
              <a:lnTo>
                <a:pt x="0" y="465073"/>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699328-0213-447E-9747-49E457A67D57}">
      <dsp:nvSpPr>
        <dsp:cNvPr id="0" name=""/>
        <dsp:cNvSpPr/>
      </dsp:nvSpPr>
      <dsp:spPr>
        <a:xfrm>
          <a:off x="3912206" y="160471"/>
          <a:ext cx="1599105" cy="1015432"/>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2EF0E0-2313-46E9-8E50-DA98B63A883E}">
      <dsp:nvSpPr>
        <dsp:cNvPr id="0" name=""/>
        <dsp:cNvSpPr/>
      </dsp:nvSpPr>
      <dsp:spPr>
        <a:xfrm>
          <a:off x="4089884" y="329266"/>
          <a:ext cx="1599105" cy="1015432"/>
        </a:xfrm>
        <a:prstGeom prst="roundRect">
          <a:avLst>
            <a:gd name="adj" fmla="val 10000"/>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b="1" kern="1200"/>
            <a:t>Behaviours for Co-productive Care :</a:t>
          </a:r>
          <a:endParaRPr lang="en-US" sz="1100" kern="1200"/>
        </a:p>
      </dsp:txBody>
      <dsp:txXfrm>
        <a:off x="4119625" y="359007"/>
        <a:ext cx="1539623" cy="955950"/>
      </dsp:txXfrm>
    </dsp:sp>
    <dsp:sp modelId="{EE3598DD-A25C-4737-ADB2-1201645F5756}">
      <dsp:nvSpPr>
        <dsp:cNvPr id="0" name=""/>
        <dsp:cNvSpPr/>
      </dsp:nvSpPr>
      <dsp:spPr>
        <a:xfrm>
          <a:off x="3281" y="1640976"/>
          <a:ext cx="1599105" cy="1015432"/>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3F3942-1313-4F0F-B681-A059410B36B5}">
      <dsp:nvSpPr>
        <dsp:cNvPr id="0" name=""/>
        <dsp:cNvSpPr/>
      </dsp:nvSpPr>
      <dsp:spPr>
        <a:xfrm>
          <a:off x="180960" y="1809771"/>
          <a:ext cx="1599105" cy="1015432"/>
        </a:xfrm>
        <a:prstGeom prst="roundRect">
          <a:avLst>
            <a:gd name="adj" fmla="val 10000"/>
          </a:avLst>
        </a:prstGeom>
        <a:solidFill>
          <a:schemeClr val="lt1">
            <a:alpha val="90000"/>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kern="1200" dirty="0"/>
            <a:t>Encourage Communication: Invite feedback and participation in care processes. (NHS England, 2026a)</a:t>
          </a:r>
          <a:endParaRPr lang="en-US" sz="1100" kern="1200" dirty="0"/>
        </a:p>
      </dsp:txBody>
      <dsp:txXfrm>
        <a:off x="210701" y="1839512"/>
        <a:ext cx="1539623" cy="955950"/>
      </dsp:txXfrm>
    </dsp:sp>
    <dsp:sp modelId="{D3CC9D08-32BC-47A3-8F29-C99AE200BA79}">
      <dsp:nvSpPr>
        <dsp:cNvPr id="0" name=""/>
        <dsp:cNvSpPr/>
      </dsp:nvSpPr>
      <dsp:spPr>
        <a:xfrm>
          <a:off x="1957744" y="1640976"/>
          <a:ext cx="1599105" cy="1015432"/>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5D60FC-4623-45DE-985F-FA113AD26113}">
      <dsp:nvSpPr>
        <dsp:cNvPr id="0" name=""/>
        <dsp:cNvSpPr/>
      </dsp:nvSpPr>
      <dsp:spPr>
        <a:xfrm>
          <a:off x="2135422" y="1809771"/>
          <a:ext cx="1599105" cy="1015432"/>
        </a:xfrm>
        <a:prstGeom prst="roundRect">
          <a:avLst>
            <a:gd name="adj" fmla="val 10000"/>
          </a:avLst>
        </a:prstGeom>
        <a:solidFill>
          <a:schemeClr val="lt1">
            <a:alpha val="90000"/>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kern="1200" dirty="0"/>
            <a:t>Involve in Decisions: Ensure the person is part of all choices about their care. (NHS England, 2026b)</a:t>
          </a:r>
          <a:endParaRPr lang="en-US" sz="1100" kern="1200" dirty="0"/>
        </a:p>
      </dsp:txBody>
      <dsp:txXfrm>
        <a:off x="2165163" y="1839512"/>
        <a:ext cx="1539623" cy="955950"/>
      </dsp:txXfrm>
    </dsp:sp>
    <dsp:sp modelId="{E72D9229-9AC2-4A80-AF68-6F186101BDA3}">
      <dsp:nvSpPr>
        <dsp:cNvPr id="0" name=""/>
        <dsp:cNvSpPr/>
      </dsp:nvSpPr>
      <dsp:spPr>
        <a:xfrm>
          <a:off x="3912206" y="1640976"/>
          <a:ext cx="1599105" cy="1015432"/>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0F7303-0F30-4A04-B3A2-C3C913AF8FDC}">
      <dsp:nvSpPr>
        <dsp:cNvPr id="0" name=""/>
        <dsp:cNvSpPr/>
      </dsp:nvSpPr>
      <dsp:spPr>
        <a:xfrm>
          <a:off x="4089884" y="1809771"/>
          <a:ext cx="1599105" cy="1015432"/>
        </a:xfrm>
        <a:prstGeom prst="roundRect">
          <a:avLst>
            <a:gd name="adj" fmla="val 10000"/>
          </a:avLst>
        </a:prstGeom>
        <a:solidFill>
          <a:schemeClr val="lt1">
            <a:alpha val="90000"/>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kern="1200" dirty="0"/>
            <a:t>Collaborate Across Teams: Engage multiple professionals for comprehensive support (NHS England, 2026a). </a:t>
          </a:r>
          <a:endParaRPr lang="en-US" sz="1100" kern="1200" dirty="0"/>
        </a:p>
      </dsp:txBody>
      <dsp:txXfrm>
        <a:off x="4119625" y="1839512"/>
        <a:ext cx="1539623" cy="955950"/>
      </dsp:txXfrm>
    </dsp:sp>
    <dsp:sp modelId="{EE7C3421-4A18-440A-BF87-0F7709EBEAA2}">
      <dsp:nvSpPr>
        <dsp:cNvPr id="0" name=""/>
        <dsp:cNvSpPr/>
      </dsp:nvSpPr>
      <dsp:spPr>
        <a:xfrm>
          <a:off x="5866668" y="1640976"/>
          <a:ext cx="1599105" cy="1015432"/>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EFA880-0B96-4EC8-A32E-C0EB57653BA6}">
      <dsp:nvSpPr>
        <dsp:cNvPr id="0" name=""/>
        <dsp:cNvSpPr/>
      </dsp:nvSpPr>
      <dsp:spPr>
        <a:xfrm>
          <a:off x="6044347" y="1809771"/>
          <a:ext cx="1599105" cy="1015432"/>
        </a:xfrm>
        <a:prstGeom prst="roundRect">
          <a:avLst>
            <a:gd name="adj" fmla="val 10000"/>
          </a:avLst>
        </a:prstGeom>
        <a:solidFill>
          <a:schemeClr val="lt1">
            <a:alpha val="90000"/>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kern="1200" dirty="0"/>
            <a:t>Value Preferences: Recognize and incorporate the individual’s priorities (NHS England, 2026c)</a:t>
          </a:r>
          <a:endParaRPr lang="en-US" sz="1100" kern="1200" dirty="0"/>
        </a:p>
      </dsp:txBody>
      <dsp:txXfrm>
        <a:off x="6074088" y="1839512"/>
        <a:ext cx="1539623" cy="955950"/>
      </dsp:txXfrm>
    </dsp:sp>
    <dsp:sp modelId="{7ACF6F87-6ED6-4011-BFB4-81C64DE6A2DF}">
      <dsp:nvSpPr>
        <dsp:cNvPr id="0" name=""/>
        <dsp:cNvSpPr/>
      </dsp:nvSpPr>
      <dsp:spPr>
        <a:xfrm>
          <a:off x="7821131" y="1640976"/>
          <a:ext cx="1599105" cy="1015432"/>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6F3081-5DE4-4C6E-A76E-52A4A01F5C57}">
      <dsp:nvSpPr>
        <dsp:cNvPr id="0" name=""/>
        <dsp:cNvSpPr/>
      </dsp:nvSpPr>
      <dsp:spPr>
        <a:xfrm>
          <a:off x="7998809" y="1809771"/>
          <a:ext cx="1599105" cy="1015432"/>
        </a:xfrm>
        <a:prstGeom prst="roundRect">
          <a:avLst>
            <a:gd name="adj" fmla="val 10000"/>
          </a:avLst>
        </a:prstGeom>
        <a:solidFill>
          <a:schemeClr val="lt1">
            <a:alpha val="90000"/>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kern="1200" dirty="0"/>
            <a:t>Provide Ongoing Support: Maintain regular check-ins and problem-solving together. (NHS England, 2026c)</a:t>
          </a:r>
          <a:br>
            <a:rPr lang="en-IN" sz="1100" kern="1200" dirty="0"/>
          </a:br>
          <a:endParaRPr lang="en-US" sz="1100" kern="1200" dirty="0"/>
        </a:p>
      </dsp:txBody>
      <dsp:txXfrm>
        <a:off x="8028550" y="1839512"/>
        <a:ext cx="1539623" cy="9559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011F38-D280-4EED-B3A3-C946D70BF264}">
      <dsp:nvSpPr>
        <dsp:cNvPr id="0" name=""/>
        <dsp:cNvSpPr/>
      </dsp:nvSpPr>
      <dsp:spPr>
        <a:xfrm>
          <a:off x="0" y="0"/>
          <a:ext cx="9601196" cy="298567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marL="0" lvl="0" indent="0" algn="ctr" defTabSz="1778000">
            <a:lnSpc>
              <a:spcPct val="90000"/>
            </a:lnSpc>
            <a:spcBef>
              <a:spcPct val="0"/>
            </a:spcBef>
            <a:spcAft>
              <a:spcPct val="35000"/>
            </a:spcAft>
            <a:buNone/>
          </a:pPr>
          <a:r>
            <a:rPr lang="en-IN" sz="4000" b="1" kern="1200" dirty="0"/>
            <a:t>1. </a:t>
          </a:r>
          <a:r>
            <a:rPr lang="en-IN" sz="4000" b="1" u="sng" kern="1200" dirty="0"/>
            <a:t>Personalized Care and Self-Management Support</a:t>
          </a:r>
          <a:endParaRPr lang="en-US" sz="4000" kern="1200" dirty="0"/>
        </a:p>
      </dsp:txBody>
      <dsp:txXfrm>
        <a:off x="0" y="0"/>
        <a:ext cx="9601196" cy="1612264"/>
      </dsp:txXfrm>
    </dsp:sp>
    <dsp:sp modelId="{BCC0B1E2-2992-43E8-A236-388377B53525}">
      <dsp:nvSpPr>
        <dsp:cNvPr id="0" name=""/>
        <dsp:cNvSpPr/>
      </dsp:nvSpPr>
      <dsp:spPr>
        <a:xfrm>
          <a:off x="1172" y="1552550"/>
          <a:ext cx="1919770" cy="1373410"/>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en-IN" sz="1200" b="1" kern="1200" dirty="0"/>
            <a:t>Shared Decision-Making</a:t>
          </a:r>
          <a:r>
            <a:rPr lang="en-IN" sz="1200" kern="1200" dirty="0"/>
            <a:t>: Patients collaborate with healthcare providers to choose treatments that align with their values and goals. (Oxford Academic, 2025)</a:t>
          </a:r>
          <a:endParaRPr lang="en-US" sz="1200" kern="1200" dirty="0"/>
        </a:p>
      </dsp:txBody>
      <dsp:txXfrm>
        <a:off x="1172" y="1552550"/>
        <a:ext cx="1919770" cy="1373410"/>
      </dsp:txXfrm>
    </dsp:sp>
    <dsp:sp modelId="{059091C3-63AC-48DE-B5EE-C4B0525DFDA1}">
      <dsp:nvSpPr>
        <dsp:cNvPr id="0" name=""/>
        <dsp:cNvSpPr/>
      </dsp:nvSpPr>
      <dsp:spPr>
        <a:xfrm>
          <a:off x="1920942" y="1552550"/>
          <a:ext cx="1919770" cy="1373410"/>
        </a:xfrm>
        <a:prstGeom prst="rect">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en-IN" sz="1200" b="1" kern="1200" dirty="0"/>
            <a:t>Symptom Management: </a:t>
          </a:r>
          <a:r>
            <a:rPr lang="en-IN" sz="1200" kern="1200" dirty="0"/>
            <a:t>Monitoring symptoms like fatigue and pain helps optimize disease control and medication adherence. (MAG Online Library, 2024)</a:t>
          </a:r>
          <a:endParaRPr lang="en-US" sz="1200" kern="1200" dirty="0"/>
        </a:p>
      </dsp:txBody>
      <dsp:txXfrm>
        <a:off x="1920942" y="1552550"/>
        <a:ext cx="1919770" cy="1373410"/>
      </dsp:txXfrm>
    </dsp:sp>
    <dsp:sp modelId="{5F19FE30-48FC-4429-BE12-8ED49FB14CF2}">
      <dsp:nvSpPr>
        <dsp:cNvPr id="0" name=""/>
        <dsp:cNvSpPr/>
      </dsp:nvSpPr>
      <dsp:spPr>
        <a:xfrm>
          <a:off x="3840713" y="1552550"/>
          <a:ext cx="1919770" cy="1373410"/>
        </a:xfrm>
        <a:prstGeom prst="rect">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en-IN" sz="1200" b="1" kern="1200" dirty="0"/>
            <a:t>Healthy Lifestyle Habits: </a:t>
          </a:r>
          <a:r>
            <a:rPr lang="en-IN" sz="1200" kern="1200" dirty="0"/>
            <a:t>Encouraging regular exercise, a balanced diet, good sleep, stress management, and adequate vitamin D can significantly improve health. </a:t>
          </a:r>
          <a:r>
            <a:rPr lang="en-US" sz="1200" kern="1200" dirty="0"/>
            <a:t>(MAG Online Library, 2024; Frontiers, 2024)</a:t>
          </a:r>
        </a:p>
      </dsp:txBody>
      <dsp:txXfrm>
        <a:off x="3840713" y="1552550"/>
        <a:ext cx="1919770" cy="1373410"/>
      </dsp:txXfrm>
    </dsp:sp>
    <dsp:sp modelId="{45434FB3-5843-4C8F-A5E8-4BDD2019CD40}">
      <dsp:nvSpPr>
        <dsp:cNvPr id="0" name=""/>
        <dsp:cNvSpPr/>
      </dsp:nvSpPr>
      <dsp:spPr>
        <a:xfrm>
          <a:off x="5760483" y="1552550"/>
          <a:ext cx="1919770" cy="137341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en-IN" sz="1200" b="1" kern="1200" dirty="0"/>
            <a:t>Psychological Resilience:  </a:t>
          </a:r>
          <a:r>
            <a:rPr lang="en-IN" sz="1200" kern="1200" dirty="0"/>
            <a:t>Providing emotional support and coping strategies enhances mental well-being and helps with goal setting. (NIH, 2025)</a:t>
          </a:r>
          <a:endParaRPr lang="en-US" sz="1200" kern="1200" dirty="0"/>
        </a:p>
      </dsp:txBody>
      <dsp:txXfrm>
        <a:off x="5760483" y="1552550"/>
        <a:ext cx="1919770" cy="1373410"/>
      </dsp:txXfrm>
    </dsp:sp>
    <dsp:sp modelId="{1096F706-7E23-4673-8D68-9F5793581B37}">
      <dsp:nvSpPr>
        <dsp:cNvPr id="0" name=""/>
        <dsp:cNvSpPr/>
      </dsp:nvSpPr>
      <dsp:spPr>
        <a:xfrm>
          <a:off x="7680254" y="1552550"/>
          <a:ext cx="1919770" cy="1373410"/>
        </a:xfrm>
        <a:prstGeom prst="rect">
          <a:avLst/>
        </a:prstGeom>
        <a:solidFill>
          <a:schemeClr val="accent6">
            <a:tint val="40000"/>
            <a:alpha val="90000"/>
            <a:hueOff val="0"/>
            <a:satOff val="0"/>
            <a:lumOff val="0"/>
            <a:alphaOff val="0"/>
          </a:schemeClr>
        </a:solidFill>
        <a:ln w="15875" cap="flat" cmpd="sng" algn="ctr">
          <a:solidFill>
            <a:schemeClr val="accent6">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en-IN" sz="1200" b="1" kern="1200" dirty="0"/>
            <a:t>Planning and Pacing: </a:t>
          </a:r>
          <a:r>
            <a:rPr lang="en-IN" sz="1200" kern="1200" dirty="0"/>
            <a:t>Teaching energy conservation and activity pacing supports independence and better fatigue management. (MAG Online Library, 2024)</a:t>
          </a:r>
          <a:endParaRPr lang="en-US" sz="1200" kern="1200" dirty="0"/>
        </a:p>
      </dsp:txBody>
      <dsp:txXfrm>
        <a:off x="7680254" y="1552550"/>
        <a:ext cx="1919770" cy="13734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BC835-4F8A-494F-9801-7D9D02E2EAAE}">
      <dsp:nvSpPr>
        <dsp:cNvPr id="0" name=""/>
        <dsp:cNvSpPr/>
      </dsp:nvSpPr>
      <dsp:spPr>
        <a:xfrm>
          <a:off x="921276" y="70"/>
          <a:ext cx="8817192" cy="529031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IN" sz="2700" b="1" u="sng" kern="1200" dirty="0"/>
            <a:t>2. Context-Centric Navigational Support</a:t>
          </a:r>
          <a:endParaRPr lang="en-US" sz="2700" kern="1200" dirty="0"/>
        </a:p>
        <a:p>
          <a:pPr marL="228600" lvl="1" indent="-228600" algn="l" defTabSz="933450">
            <a:lnSpc>
              <a:spcPct val="90000"/>
            </a:lnSpc>
            <a:spcBef>
              <a:spcPct val="0"/>
            </a:spcBef>
            <a:spcAft>
              <a:spcPct val="15000"/>
            </a:spcAft>
            <a:buChar char="•"/>
          </a:pPr>
          <a:r>
            <a:rPr lang="en-IN" sz="2100" b="1" kern="1200" dirty="0"/>
            <a:t>Family and Social Support: </a:t>
          </a:r>
          <a:r>
            <a:rPr lang="en-IN" sz="2100" kern="1200" dirty="0"/>
            <a:t>Engaging families and support groups improves emotional health and treatment adherence. (NIH, 2025)</a:t>
          </a:r>
          <a:endParaRPr lang="en-US" sz="2100" kern="1200" dirty="0"/>
        </a:p>
        <a:p>
          <a:pPr marL="228600" lvl="1" indent="-228600" algn="l" defTabSz="933450">
            <a:lnSpc>
              <a:spcPct val="90000"/>
            </a:lnSpc>
            <a:spcBef>
              <a:spcPct val="0"/>
            </a:spcBef>
            <a:spcAft>
              <a:spcPct val="15000"/>
            </a:spcAft>
            <a:buChar char="•"/>
          </a:pPr>
          <a:r>
            <a:rPr lang="en-IN" sz="2100" b="1" kern="1200" dirty="0"/>
            <a:t>Community Resources: </a:t>
          </a:r>
          <a:r>
            <a:rPr lang="en-IN" sz="2100" kern="1200" dirty="0"/>
            <a:t>Connecting patients with local MS societies and rehabilitation services provides necessary resources and assistance. (NIH, 2025)</a:t>
          </a:r>
          <a:endParaRPr lang="en-US" sz="2100" kern="1200" dirty="0"/>
        </a:p>
        <a:p>
          <a:pPr marL="228600" lvl="1" indent="-228600" algn="l" defTabSz="933450">
            <a:lnSpc>
              <a:spcPct val="90000"/>
            </a:lnSpc>
            <a:spcBef>
              <a:spcPct val="0"/>
            </a:spcBef>
            <a:spcAft>
              <a:spcPct val="15000"/>
            </a:spcAft>
            <a:buChar char="•"/>
          </a:pPr>
          <a:r>
            <a:rPr lang="en-IN" sz="2100" b="1" kern="1200" dirty="0"/>
            <a:t>Multidisciplinary Team (MDT): </a:t>
          </a:r>
          <a:r>
            <a:rPr lang="en-IN" sz="2100" kern="1200" dirty="0"/>
            <a:t>Coordinated care among various specialists ensures comprehensive support tailored to individual needs. (Oxford Academic, 2025)</a:t>
          </a:r>
          <a:endParaRPr lang="en-US" sz="2100" kern="1200" dirty="0"/>
        </a:p>
        <a:p>
          <a:pPr marL="228600" lvl="1" indent="-228600" algn="l" defTabSz="933450">
            <a:lnSpc>
              <a:spcPct val="90000"/>
            </a:lnSpc>
            <a:spcBef>
              <a:spcPct val="0"/>
            </a:spcBef>
            <a:spcAft>
              <a:spcPct val="15000"/>
            </a:spcAft>
            <a:buChar char="•"/>
          </a:pPr>
          <a:r>
            <a:rPr lang="en-IN" sz="2100" b="1" kern="1200" dirty="0"/>
            <a:t>Digital Health and Remote Monitoring: </a:t>
          </a:r>
          <a:r>
            <a:rPr lang="en-IN" sz="2100" kern="1200" dirty="0"/>
            <a:t>Utilizing telemedicine and wearable tech enables personalized follow-ups and early interventions. (Frontiers, 2024; NIH, 2025)</a:t>
          </a:r>
          <a:endParaRPr lang="en-US" sz="2100" kern="1200" dirty="0"/>
        </a:p>
        <a:p>
          <a:pPr marL="228600" lvl="1" indent="-228600" algn="l" defTabSz="933450">
            <a:lnSpc>
              <a:spcPct val="90000"/>
            </a:lnSpc>
            <a:spcBef>
              <a:spcPct val="0"/>
            </a:spcBef>
            <a:spcAft>
              <a:spcPct val="15000"/>
            </a:spcAft>
            <a:buChar char="•"/>
          </a:pPr>
          <a:r>
            <a:rPr lang="en-IN" sz="2100" b="1" kern="1200" dirty="0"/>
            <a:t>Continuous Review and Personalized Care Planning:</a:t>
          </a:r>
          <a:r>
            <a:rPr lang="en-IN" sz="2100" kern="1200" dirty="0"/>
            <a:t> Regular assessments of progress help adjust care plans based on evolving needs, ensuring effective support. This approach highlights the importance of collaboration, support, and personalization in managing health conditions effectively. (Oxford Academic, 2025)</a:t>
          </a:r>
          <a:endParaRPr lang="en-US" sz="2100" kern="1200" dirty="0"/>
        </a:p>
      </dsp:txBody>
      <dsp:txXfrm>
        <a:off x="921276" y="70"/>
        <a:ext cx="8817192" cy="52903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DF9E63-EB54-4587-BB8E-47DD4CB59311}">
      <dsp:nvSpPr>
        <dsp:cNvPr id="0" name=""/>
        <dsp:cNvSpPr/>
      </dsp:nvSpPr>
      <dsp:spPr>
        <a:xfrm>
          <a:off x="715527" y="1506"/>
          <a:ext cx="2697972" cy="161878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b="1" kern="1200"/>
            <a:t>Shared Decision-Making: </a:t>
          </a:r>
          <a:r>
            <a:rPr lang="en-IN" sz="1500" kern="1200"/>
            <a:t>Clinicians and individuals with MS collaborate to make treatment choices based on clinical evidence and personal preferences. (</a:t>
          </a:r>
          <a:r>
            <a:rPr lang="fr-FR" sz="1500" kern="1200"/>
            <a:t>Elwyn et al., 2012; NICE NG220)</a:t>
          </a:r>
          <a:endParaRPr lang="en-US" sz="1500" kern="1200"/>
        </a:p>
      </dsp:txBody>
      <dsp:txXfrm>
        <a:off x="715527" y="1506"/>
        <a:ext cx="2697972" cy="1618783"/>
      </dsp:txXfrm>
    </dsp:sp>
    <dsp:sp modelId="{7EB97C0C-23E1-481D-A228-E6144489B283}">
      <dsp:nvSpPr>
        <dsp:cNvPr id="0" name=""/>
        <dsp:cNvSpPr/>
      </dsp:nvSpPr>
      <dsp:spPr>
        <a:xfrm>
          <a:off x="3683298" y="1506"/>
          <a:ext cx="2697972" cy="161878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b="1" kern="1200" dirty="0"/>
            <a:t>Personalized Care and Support Planning: </a:t>
          </a:r>
          <a:r>
            <a:rPr lang="en-IN" sz="1500" kern="1200" dirty="0"/>
            <a:t>An individualized care plan is created, focusing on the specific needs, goals, and preferences of each person with MS. (NICE, 2022)</a:t>
          </a:r>
          <a:endParaRPr lang="en-US" sz="1500" kern="1200" dirty="0"/>
        </a:p>
      </dsp:txBody>
      <dsp:txXfrm>
        <a:off x="3683298" y="1506"/>
        <a:ext cx="2697972" cy="1618783"/>
      </dsp:txXfrm>
    </dsp:sp>
    <dsp:sp modelId="{9F4A1F4C-06F8-4FBC-953A-948F1E5486E8}">
      <dsp:nvSpPr>
        <dsp:cNvPr id="0" name=""/>
        <dsp:cNvSpPr/>
      </dsp:nvSpPr>
      <dsp:spPr>
        <a:xfrm>
          <a:off x="6651068" y="1506"/>
          <a:ext cx="2697972" cy="161878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b="1" kern="1200" dirty="0"/>
            <a:t>Enabling Choice: </a:t>
          </a:r>
          <a:r>
            <a:rPr lang="en-IN" sz="1500" kern="1200" dirty="0"/>
            <a:t>People with MS are supported in selecting healthcare providers and evidence-based treatment options, including disease-modifying therapies. (NICE, 2022) </a:t>
          </a:r>
          <a:endParaRPr lang="en-US" sz="1500" kern="1200" dirty="0"/>
        </a:p>
      </dsp:txBody>
      <dsp:txXfrm>
        <a:off x="6651068" y="1506"/>
        <a:ext cx="2697972" cy="1618783"/>
      </dsp:txXfrm>
    </dsp:sp>
    <dsp:sp modelId="{B66BA332-2EF2-4161-B411-D2C7EDC78B0A}">
      <dsp:nvSpPr>
        <dsp:cNvPr id="0" name=""/>
        <dsp:cNvSpPr/>
      </dsp:nvSpPr>
      <dsp:spPr>
        <a:xfrm>
          <a:off x="715527" y="1890087"/>
          <a:ext cx="2697972" cy="161878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b="1" kern="1200" dirty="0"/>
            <a:t>Social Prescribing and Community Support: </a:t>
          </a:r>
          <a:r>
            <a:rPr lang="en-IN" sz="1500" kern="1200" dirty="0"/>
            <a:t>Connections are made to community services, peer support, and voluntary organizations to enhance wellbeing and reduce isolation (NHS England, n.d.</a:t>
          </a:r>
          <a:r>
            <a:rPr lang="en-US" sz="1500" kern="1200" dirty="0"/>
            <a:t>)</a:t>
          </a:r>
        </a:p>
      </dsp:txBody>
      <dsp:txXfrm>
        <a:off x="715527" y="1890087"/>
        <a:ext cx="2697972" cy="1618783"/>
      </dsp:txXfrm>
    </dsp:sp>
    <dsp:sp modelId="{2164CB8E-9275-41BB-865C-00EE83746E15}">
      <dsp:nvSpPr>
        <dsp:cNvPr id="0" name=""/>
        <dsp:cNvSpPr/>
      </dsp:nvSpPr>
      <dsp:spPr>
        <a:xfrm>
          <a:off x="3683298" y="1890087"/>
          <a:ext cx="2697972" cy="161878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b="1" kern="1200" dirty="0"/>
            <a:t>Supported Self-Management: </a:t>
          </a:r>
          <a:r>
            <a:rPr lang="en-IN" sz="1500" kern="1200" dirty="0"/>
            <a:t>Individuals develop the knowledge and skills </a:t>
          </a:r>
          <a:r>
            <a:rPr lang="en-US" sz="1500" kern="1200" dirty="0"/>
            <a:t>to manage their symptoms, treatments, and daily activities effectively</a:t>
          </a:r>
          <a:r>
            <a:rPr lang="en-IN" sz="1500" kern="1200" dirty="0"/>
            <a:t>. (</a:t>
          </a:r>
          <a:r>
            <a:rPr lang="en-US" sz="1500" kern="1200" dirty="0"/>
            <a:t>National Neurosciences Advisory Group, 2024</a:t>
          </a:r>
          <a:r>
            <a:rPr lang="en-IN" sz="1500" kern="1200" dirty="0"/>
            <a:t>)</a:t>
          </a:r>
          <a:endParaRPr lang="en-US" sz="1500" kern="1200" dirty="0"/>
        </a:p>
      </dsp:txBody>
      <dsp:txXfrm>
        <a:off x="3683298" y="1890087"/>
        <a:ext cx="2697972" cy="1618783"/>
      </dsp:txXfrm>
    </dsp:sp>
    <dsp:sp modelId="{51600787-5ED2-4197-9BEE-2E4E552B584F}">
      <dsp:nvSpPr>
        <dsp:cNvPr id="0" name=""/>
        <dsp:cNvSpPr/>
      </dsp:nvSpPr>
      <dsp:spPr>
        <a:xfrm>
          <a:off x="6651068" y="1890087"/>
          <a:ext cx="2697972" cy="161878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b="1" kern="1200" dirty="0"/>
            <a:t>Personal Health Budgets: </a:t>
          </a:r>
          <a:r>
            <a:rPr lang="en-IN" sz="1500" kern="1200" dirty="0"/>
            <a:t>Flexible funding is provided to help meet individual health and wellbeing needs through personalized care solutions. (NHS England, 2023</a:t>
          </a:r>
          <a:r>
            <a:rPr lang="en-US" sz="1500" kern="1200" dirty="0"/>
            <a:t>)</a:t>
          </a:r>
        </a:p>
      </dsp:txBody>
      <dsp:txXfrm>
        <a:off x="6651068" y="1890087"/>
        <a:ext cx="2697972" cy="161878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6D22F896-40B5-4ADD-8801-0D06FADFA09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0787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14481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9285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5317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3918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8/11/2026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5984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8/11/2026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3589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4674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8/11/2026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94935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68175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3042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1702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663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59906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757765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55486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64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8/11/2026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14835948"/>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 id="2147484072" r:id="rId5"/>
    <p:sldLayoutId id="2147484073" r:id="rId6"/>
    <p:sldLayoutId id="2147484074" r:id="rId7"/>
    <p:sldLayoutId id="2147484075" r:id="rId8"/>
    <p:sldLayoutId id="2147484076" r:id="rId9"/>
    <p:sldLayoutId id="2147484077" r:id="rId10"/>
    <p:sldLayoutId id="2147484078" r:id="rId11"/>
    <p:sldLayoutId id="2147484079" r:id="rId12"/>
    <p:sldLayoutId id="2147484080" r:id="rId13"/>
    <p:sldLayoutId id="2147484081" r:id="rId14"/>
    <p:sldLayoutId id="2147484082" r:id="rId15"/>
    <p:sldLayoutId id="2147484083" r:id="rId16"/>
    <p:sldLayoutId id="214748408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jpeg"/><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image" Target="../media/image12.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0.xml"/><Relationship Id="rId5" Type="http://schemas.openxmlformats.org/officeDocument/2006/relationships/image" Target="../media/image13.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0.xml"/><Relationship Id="rId5" Type="http://schemas.openxmlformats.org/officeDocument/2006/relationships/image" Target="../media/image14.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image" Target="../media/image1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image" Target="../media/image17.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image" Target="../media/image2.jpeg"/><Relationship Id="rId1" Type="http://schemas.openxmlformats.org/officeDocument/2006/relationships/slideLayout" Target="../slideLayouts/slideLayout9.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image" Target="../media/image2.jpeg"/><Relationship Id="rId1" Type="http://schemas.openxmlformats.org/officeDocument/2006/relationships/slideLayout" Target="../slideLayouts/slideLayout9.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3.png"/><Relationship Id="rId7" Type="http://schemas.openxmlformats.org/officeDocument/2006/relationships/diagramQuickStyle" Target="../diagrams/quickStyle4.xml"/><Relationship Id="rId2" Type="http://schemas.openxmlformats.org/officeDocument/2006/relationships/image" Target="../media/image2.jpeg"/><Relationship Id="rId1" Type="http://schemas.openxmlformats.org/officeDocument/2006/relationships/slideLayout" Target="../slideLayouts/slideLayout9.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3.png"/><Relationship Id="rId7" Type="http://schemas.openxmlformats.org/officeDocument/2006/relationships/diagramQuickStyle" Target="../diagrams/quickStyle5.xml"/><Relationship Id="rId2" Type="http://schemas.openxmlformats.org/officeDocument/2006/relationships/image" Target="../media/image2.jpeg"/><Relationship Id="rId1" Type="http://schemas.openxmlformats.org/officeDocument/2006/relationships/slideLayout" Target="../slideLayouts/slideLayout9.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8" Type="http://schemas.openxmlformats.org/officeDocument/2006/relationships/hyperlink" Target="https://pubmed.ncbi.nlm.nih.gov/38660348/?utm_source=chatgpt.com" TargetMode="External"/><Relationship Id="rId3" Type="http://schemas.openxmlformats.org/officeDocument/2006/relationships/hyperlink" Target="https://pubmed.ncbi.nlm.nih.gov/?utm_source=chatgpt.com" TargetMode="External"/><Relationship Id="rId7" Type="http://schemas.openxmlformats.org/officeDocument/2006/relationships/hyperlink" Target="https://www.nice.org.uk/guidance/ng220?utm_source=chatgpt.com" TargetMode="External"/><Relationship Id="rId2" Type="http://schemas.openxmlformats.org/officeDocument/2006/relationships/hyperlink" Target="https://www.ean.org/?utm_source=chatgpt.com" TargetMode="External"/><Relationship Id="rId1" Type="http://schemas.openxmlformats.org/officeDocument/2006/relationships/slideLayout" Target="../slideLayouts/slideLayout7.xml"/><Relationship Id="rId6" Type="http://schemas.openxmlformats.org/officeDocument/2006/relationships/hyperlink" Target="https://academic.oup.com/book/60842?utm_source=chatgpt.com" TargetMode="External"/><Relationship Id="rId5" Type="http://schemas.openxmlformats.org/officeDocument/2006/relationships/hyperlink" Target="https://www.atlasofms.org/?utm_source=chatgpt.com" TargetMode="External"/><Relationship Id="rId4" Type="http://schemas.openxmlformats.org/officeDocument/2006/relationships/hyperlink" Target="https://pubmed.ncbi.nlm.nih.gov/26563133/?utm_source=chatgpt.com"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pubmed.ncbi.nlm.nih.gov/39719964/?utm_source=chatgpt.com" TargetMode="External"/><Relationship Id="rId2" Type="http://schemas.openxmlformats.org/officeDocument/2006/relationships/hyperlink" Target="https://pubmed.ncbi.nlm.nih.gov/39577297/?utm_source=chatgpt.com" TargetMode="External"/><Relationship Id="rId1" Type="http://schemas.openxmlformats.org/officeDocument/2006/relationships/slideLayout" Target="../slideLayouts/slideLayout7.xml"/><Relationship Id="rId5" Type="http://schemas.openxmlformats.org/officeDocument/2006/relationships/hyperlink" Target="https://academic.oup.com/book/59252/chapter/499352236" TargetMode="External"/><Relationship Id="rId4" Type="http://schemas.openxmlformats.org/officeDocument/2006/relationships/hyperlink" Target="https://academic.oup.com/book/60842/chapter/529682803?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67321C-D8BE-B055-390E-D53A66439EB5}"/>
              </a:ext>
            </a:extLst>
          </p:cNvPr>
          <p:cNvPicPr>
            <a:picLocks noChangeAspect="1"/>
          </p:cNvPicPr>
          <p:nvPr/>
        </p:nvPicPr>
        <p:blipFill>
          <a:blip r:embed="rId3"/>
          <a:srcRect l="18396" r="18400"/>
          <a:stretch>
            <a:fillRect/>
          </a:stretch>
        </p:blipFill>
        <p:spPr>
          <a:xfrm>
            <a:off x="271131" y="451824"/>
            <a:ext cx="3246118" cy="5787612"/>
          </a:xfrm>
          <a:prstGeom prst="rect">
            <a:avLst/>
          </a:prstGeom>
        </p:spPr>
      </p:pic>
      <p:pic>
        <p:nvPicPr>
          <p:cNvPr id="9" name="Picture 8">
            <a:extLst>
              <a:ext uri="{FF2B5EF4-FFF2-40B4-BE49-F238E27FC236}">
                <a16:creationId xmlns:a16="http://schemas.microsoft.com/office/drawing/2014/main" id="{CC500745-4B90-FF72-3AE6-4C741C3E8E2D}"/>
              </a:ext>
            </a:extLst>
          </p:cNvPr>
          <p:cNvPicPr>
            <a:picLocks noChangeAspect="1"/>
          </p:cNvPicPr>
          <p:nvPr/>
        </p:nvPicPr>
        <p:blipFill>
          <a:blip r:embed="rId4" cstate="print">
            <a:extLst>
              <a:ext uri="{28A0092B-C50C-407E-A947-70E740481C1C}">
                <a14:useLocalDpi xmlns:a14="http://schemas.microsoft.com/office/drawing/2010/main" val="0"/>
              </a:ext>
            </a:extLst>
          </a:blip>
          <a:srcRect l="51165" r="15505"/>
          <a:stretch>
            <a:fillRect/>
          </a:stretch>
        </p:blipFill>
        <p:spPr>
          <a:xfrm>
            <a:off x="4335333" y="451824"/>
            <a:ext cx="3246118" cy="5787612"/>
          </a:xfrm>
          <a:prstGeom prst="rect">
            <a:avLst/>
          </a:prstGeom>
        </p:spPr>
      </p:pic>
      <p:pic>
        <p:nvPicPr>
          <p:cNvPr id="5" name="Picture 4">
            <a:extLst>
              <a:ext uri="{FF2B5EF4-FFF2-40B4-BE49-F238E27FC236}">
                <a16:creationId xmlns:a16="http://schemas.microsoft.com/office/drawing/2014/main" id="{39959591-08C1-4BDF-15AD-349B71F33253}"/>
              </a:ext>
            </a:extLst>
          </p:cNvPr>
          <p:cNvPicPr>
            <a:picLocks noChangeAspect="1"/>
          </p:cNvPicPr>
          <p:nvPr/>
        </p:nvPicPr>
        <p:blipFill>
          <a:blip r:embed="rId5"/>
          <a:srcRect l="8841" r="10597" b="2"/>
          <a:stretch>
            <a:fillRect/>
          </a:stretch>
        </p:blipFill>
        <p:spPr>
          <a:xfrm>
            <a:off x="8399536" y="451824"/>
            <a:ext cx="3246118" cy="5787612"/>
          </a:xfrm>
          <a:prstGeom prst="rect">
            <a:avLst/>
          </a:prstGeom>
        </p:spPr>
      </p:pic>
      <p:sp>
        <p:nvSpPr>
          <p:cNvPr id="78" name="Rectangle 77">
            <a:extLst>
              <a:ext uri="{FF2B5EF4-FFF2-40B4-BE49-F238E27FC236}">
                <a16:creationId xmlns:a16="http://schemas.microsoft.com/office/drawing/2014/main" id="{DE7E4C70-2B93-4A7E-8C5A-BE37FCEA7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2616" y="1411015"/>
            <a:ext cx="7808159" cy="4103960"/>
          </a:xfrm>
          <a:prstGeom prst="rect">
            <a:avLst/>
          </a:prstGeom>
          <a:blipFill dpi="0" rotWithShape="1">
            <a:blip r:embed="rId6">
              <a:alphaModFix amt="86000"/>
              <a:duotone>
                <a:schemeClr val="bg2">
                  <a:shade val="45000"/>
                  <a:satMod val="135000"/>
                </a:schemeClr>
                <a:prstClr val="white"/>
              </a:duotone>
            </a:blip>
            <a:srcRect/>
            <a:tile tx="0" ty="0" sx="90000" sy="100000" flip="none" algn="ctr"/>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1D2BE8A5-E907-4057-A1EC-4E71A44296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grpSp>
        <p:nvGrpSpPr>
          <p:cNvPr id="82" name="Group 81">
            <a:extLst>
              <a:ext uri="{FF2B5EF4-FFF2-40B4-BE49-F238E27FC236}">
                <a16:creationId xmlns:a16="http://schemas.microsoft.com/office/drawing/2014/main" id="{1827D09A-14B1-43F3-B971-7C1D28B454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23631"/>
            <a:ext cx="12231160" cy="659658"/>
            <a:chOff x="-16934" y="3123631"/>
            <a:chExt cx="12231160" cy="659658"/>
          </a:xfrm>
        </p:grpSpPr>
        <p:sp>
          <p:nvSpPr>
            <p:cNvPr id="83" name="Rounded Rectangle 17">
              <a:extLst>
                <a:ext uri="{FF2B5EF4-FFF2-40B4-BE49-F238E27FC236}">
                  <a16:creationId xmlns:a16="http://schemas.microsoft.com/office/drawing/2014/main" id="{9566B88D-E7AB-4B42-A897-B1AB49683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30976" y="312363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4" name="Picture 83">
              <a:extLst>
                <a:ext uri="{FF2B5EF4-FFF2-40B4-BE49-F238E27FC236}">
                  <a16:creationId xmlns:a16="http://schemas.microsoft.com/office/drawing/2014/main" id="{C60C8AAC-003C-4F67-89D1-72FDE937EA0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a:stretch/>
          </p:blipFill>
          <p:spPr>
            <a:xfrm>
              <a:off x="-16934" y="3145536"/>
              <a:ext cx="2478024" cy="612648"/>
            </a:xfrm>
            <a:prstGeom prst="rect">
              <a:avLst/>
            </a:prstGeom>
          </p:spPr>
        </p:pic>
        <p:sp>
          <p:nvSpPr>
            <p:cNvPr id="85" name="Rounded Rectangle 20">
              <a:extLst>
                <a:ext uri="{FF2B5EF4-FFF2-40B4-BE49-F238E27FC236}">
                  <a16:creationId xmlns:a16="http://schemas.microsoft.com/office/drawing/2014/main" id="{CE16B2E5-04C2-4AE9-B305-4687F78B1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17803" y="312492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 name="Picture 85">
              <a:extLst>
                <a:ext uri="{FF2B5EF4-FFF2-40B4-BE49-F238E27FC236}">
                  <a16:creationId xmlns:a16="http://schemas.microsoft.com/office/drawing/2014/main" id="{4AB34F8B-14E7-4401-927C-EEE0C4A217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a:stretch/>
          </p:blipFill>
          <p:spPr>
            <a:xfrm>
              <a:off x="9736202" y="3145536"/>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ormAutofit/>
          </a:bodyPr>
          <a:lstStyle/>
          <a:p>
            <a:pPr>
              <a:lnSpc>
                <a:spcPct val="90000"/>
              </a:lnSpc>
            </a:pPr>
            <a:r>
              <a:rPr lang="en-US" sz="2200" b="1" u="sng">
                <a:latin typeface="Calibri"/>
                <a:ea typeface="Calibri"/>
                <a:cs typeface="Calibri"/>
              </a:rPr>
              <a:t>Community  Care and Management of </a:t>
            </a:r>
            <a:br>
              <a:rPr lang="en-US" sz="2200" b="1" u="sng">
                <a:latin typeface="Calibri"/>
                <a:ea typeface="Calibri"/>
                <a:cs typeface="Calibri"/>
              </a:rPr>
            </a:br>
            <a:r>
              <a:rPr lang="en-US" sz="2200" b="1" u="sng">
                <a:latin typeface="Calibri"/>
                <a:ea typeface="Calibri"/>
                <a:cs typeface="Calibri"/>
              </a:rPr>
              <a:t> Longer-term Conditions – LCHS7003</a:t>
            </a:r>
            <a:br>
              <a:rPr lang="en-US" sz="2200" b="1" u="sng">
                <a:latin typeface="Calibri"/>
                <a:ea typeface="Calibri"/>
                <a:cs typeface="Calibri"/>
              </a:rPr>
            </a:br>
            <a:br>
              <a:rPr lang="en-US" sz="2200" b="1" u="sng">
                <a:latin typeface="Calibri"/>
                <a:ea typeface="Calibri"/>
                <a:cs typeface="Calibri"/>
              </a:rPr>
            </a:br>
            <a:r>
              <a:rPr lang="en-US" sz="2200" b="1" u="sng">
                <a:latin typeface="Calibri"/>
                <a:ea typeface="Calibri"/>
                <a:cs typeface="Calibri"/>
              </a:rPr>
              <a:t>Topic – Multiple Sclerosis</a:t>
            </a:r>
          </a:p>
        </p:txBody>
      </p:sp>
      <p:sp>
        <p:nvSpPr>
          <p:cNvPr id="3" name="Subtitle 2"/>
          <p:cNvSpPr>
            <a:spLocks noGrp="1"/>
          </p:cNvSpPr>
          <p:nvPr>
            <p:ph type="subTitle" idx="1"/>
          </p:nvPr>
        </p:nvSpPr>
        <p:spPr>
          <a:xfrm>
            <a:off x="2692398" y="3657597"/>
            <a:ext cx="6815669" cy="1320802"/>
          </a:xfrm>
        </p:spPr>
        <p:txBody>
          <a:bodyPr vert="horz" lIns="91440" tIns="0" rIns="91440" bIns="45720" rtlCol="0">
            <a:normAutofit/>
          </a:bodyPr>
          <a:lstStyle/>
          <a:p>
            <a:endParaRPr lang="en-US" b="1" u="sng">
              <a:latin typeface="Calibri "/>
            </a:endParaRPr>
          </a:p>
          <a:p>
            <a:r>
              <a:rPr lang="en-US" b="1" u="sng">
                <a:latin typeface="Calibri "/>
              </a:rPr>
              <a:t>2539014-Kashish Sunilbhai Ardeshna</a:t>
            </a:r>
          </a:p>
        </p:txBody>
      </p:sp>
      <p:cxnSp>
        <p:nvCxnSpPr>
          <p:cNvPr id="88" name="Straight Connector 87">
            <a:extLst>
              <a:ext uri="{FF2B5EF4-FFF2-40B4-BE49-F238E27FC236}">
                <a16:creationId xmlns:a16="http://schemas.microsoft.com/office/drawing/2014/main" id="{7C0CB3DA-94B3-4C52-ACB6-F639E9A1FE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a16="http://schemas.microsoft.com/office/drawing/2014/main" id="{D0F5F12D-1BA0-D6B8-211F-8BB7259C5CCD}"/>
              </a:ext>
            </a:extLst>
          </p:cNvPr>
          <p:cNvSpPr txBox="1"/>
          <p:nvPr/>
        </p:nvSpPr>
        <p:spPr>
          <a:xfrm>
            <a:off x="3972111" y="6379564"/>
            <a:ext cx="3972562" cy="261610"/>
          </a:xfrm>
          <a:prstGeom prst="rect">
            <a:avLst/>
          </a:prstGeom>
          <a:noFill/>
        </p:spPr>
        <p:txBody>
          <a:bodyPr wrap="none" rtlCol="0">
            <a:spAutoFit/>
          </a:bodyPr>
          <a:lstStyle/>
          <a:p>
            <a:r>
              <a:rPr lang="en-US" sz="1100" dirty="0"/>
              <a:t>Sources: Mayo Clinic (n.d.); National Multiple Sclerosis Society (n.d.).</a:t>
            </a:r>
            <a:endParaRPr lang="en-IN" sz="1100" dirty="0"/>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B7BFB-E673-A64D-CFAA-65110CEED0F1}"/>
              </a:ext>
            </a:extLst>
          </p:cNvPr>
          <p:cNvSpPr>
            <a:spLocks noGrp="1"/>
          </p:cNvSpPr>
          <p:nvPr>
            <p:ph type="title"/>
          </p:nvPr>
        </p:nvSpPr>
        <p:spPr>
          <a:xfrm>
            <a:off x="1033822" y="1324949"/>
            <a:ext cx="6632146" cy="793102"/>
          </a:xfrm>
        </p:spPr>
        <p:txBody>
          <a:bodyPr>
            <a:noAutofit/>
          </a:bodyPr>
          <a:lstStyle/>
          <a:p>
            <a:r>
              <a:rPr lang="en-US" sz="3200" b="1" u="sng" dirty="0">
                <a:latin typeface="Calibri "/>
              </a:rPr>
              <a:t>Overview of Multiple Sclerosis</a:t>
            </a:r>
            <a:br>
              <a:rPr lang="en-US" sz="3200" b="1" u="sng" dirty="0">
                <a:latin typeface="Calibri "/>
              </a:rPr>
            </a:br>
            <a:r>
              <a:rPr lang="en-US" sz="3200" b="1" u="sng" dirty="0">
                <a:latin typeface="Calibri "/>
              </a:rPr>
              <a:t>Definition, Etiology, and Symptoms</a:t>
            </a:r>
            <a:br>
              <a:rPr lang="en-US" sz="3200" b="1" u="sng" dirty="0">
                <a:latin typeface="Calibri "/>
              </a:rPr>
            </a:br>
            <a:endParaRPr lang="en-IN" sz="3200" b="1" u="sng" dirty="0">
              <a:latin typeface="Calibri "/>
            </a:endParaRPr>
          </a:p>
        </p:txBody>
      </p:sp>
      <p:pic>
        <p:nvPicPr>
          <p:cNvPr id="6" name="Picture Placeholder 5">
            <a:extLst>
              <a:ext uri="{FF2B5EF4-FFF2-40B4-BE49-F238E27FC236}">
                <a16:creationId xmlns:a16="http://schemas.microsoft.com/office/drawing/2014/main" id="{B7ED2EC4-D9B8-7A79-8E63-E047F56AD2DE}"/>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878" r="1878"/>
          <a:stretch>
            <a:fillRect/>
          </a:stretch>
        </p:blipFill>
        <p:spPr>
          <a:xfrm>
            <a:off x="8094831" y="1069393"/>
            <a:ext cx="3063347" cy="4379686"/>
          </a:xfrm>
          <a:prstGeom prst="roundRect">
            <a:avLst>
              <a:gd name="adj" fmla="val 0"/>
            </a:avLst>
          </a:prstGeom>
          <a:ln w="57150" cmpd="thickThin">
            <a:solidFill>
              <a:prstClr val="black">
                <a:lumMod val="50000"/>
                <a:lumOff val="50000"/>
              </a:prstClr>
            </a:solidFill>
            <a:miter lim="800000"/>
          </a:ln>
          <a:effectLst>
            <a:innerShdw blurRad="57150" dist="38100" dir="14460000">
              <a:srgbClr val="000000">
                <a:alpha val="70000"/>
              </a:srgbClr>
            </a:innerShdw>
          </a:effectLst>
        </p:spPr>
      </p:pic>
      <p:graphicFrame>
        <p:nvGraphicFramePr>
          <p:cNvPr id="8" name="Text Placeholder 3">
            <a:extLst>
              <a:ext uri="{FF2B5EF4-FFF2-40B4-BE49-F238E27FC236}">
                <a16:creationId xmlns:a16="http://schemas.microsoft.com/office/drawing/2014/main" id="{F0461834-1E64-3FCE-2BBA-1EC3302D1D68}"/>
              </a:ext>
            </a:extLst>
          </p:cNvPr>
          <p:cNvGraphicFramePr/>
          <p:nvPr>
            <p:extLst>
              <p:ext uri="{D42A27DB-BD31-4B8C-83A1-F6EECF244321}">
                <p14:modId xmlns:p14="http://schemas.microsoft.com/office/powerpoint/2010/main" val="961133904"/>
              </p:ext>
            </p:extLst>
          </p:nvPr>
        </p:nvGraphicFramePr>
        <p:xfrm>
          <a:off x="905069" y="1586206"/>
          <a:ext cx="6632146" cy="45066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2C4A62C3-5BFE-6E1D-CA99-2D406F06DAEA}"/>
              </a:ext>
            </a:extLst>
          </p:cNvPr>
          <p:cNvSpPr txBox="1"/>
          <p:nvPr/>
        </p:nvSpPr>
        <p:spPr>
          <a:xfrm>
            <a:off x="8535472" y="5603941"/>
            <a:ext cx="2622706" cy="369332"/>
          </a:xfrm>
          <a:prstGeom prst="rect">
            <a:avLst/>
          </a:prstGeom>
          <a:noFill/>
        </p:spPr>
        <p:txBody>
          <a:bodyPr wrap="none" rtlCol="0">
            <a:spAutoFit/>
          </a:bodyPr>
          <a:lstStyle/>
          <a:p>
            <a:r>
              <a:rPr lang="en-IN" dirty="0"/>
              <a:t>Source: </a:t>
            </a:r>
            <a:r>
              <a:rPr lang="en-IN" dirty="0" err="1"/>
              <a:t>MyMSTeam</a:t>
            </a:r>
            <a:r>
              <a:rPr lang="en-IN" dirty="0"/>
              <a:t> (2021)</a:t>
            </a:r>
          </a:p>
        </p:txBody>
      </p:sp>
    </p:spTree>
    <p:extLst>
      <p:ext uri="{BB962C8B-B14F-4D97-AF65-F5344CB8AC3E}">
        <p14:creationId xmlns:p14="http://schemas.microsoft.com/office/powerpoint/2010/main" val="402113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51" name="Picture 50">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52" name="Rectangle 51">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53" name="Picture 52">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54" name="Picture 53">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56" name="Straight Connector 55">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58" name="Rectangle 57">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59">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61" name="Picture 60">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2" name="Rectangle 61">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63" name="Picture 62">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64" name="Picture 63">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1E484D52-C6EF-5C0F-F7AF-FE5DB0B1FDDB}"/>
              </a:ext>
            </a:extLst>
          </p:cNvPr>
          <p:cNvSpPr>
            <a:spLocks noGrp="1"/>
          </p:cNvSpPr>
          <p:nvPr>
            <p:ph type="title"/>
          </p:nvPr>
        </p:nvSpPr>
        <p:spPr>
          <a:xfrm>
            <a:off x="6094412" y="982132"/>
            <a:ext cx="4802185" cy="1303867"/>
          </a:xfrm>
        </p:spPr>
        <p:txBody>
          <a:bodyPr vert="horz" lIns="91440" tIns="45720" rIns="91440" bIns="45720" rtlCol="0" anchor="ctr">
            <a:normAutofit/>
          </a:bodyPr>
          <a:lstStyle/>
          <a:p>
            <a:r>
              <a:rPr lang="en-US" sz="4400" b="1" u="sng"/>
              <a:t>SYMPTOMS</a:t>
            </a:r>
          </a:p>
        </p:txBody>
      </p:sp>
      <p:sp>
        <p:nvSpPr>
          <p:cNvPr id="66" name="Rectangle 65">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38A1307-C7E1-9529-8EBE-B1F87FBB4397}"/>
              </a:ext>
            </a:extLst>
          </p:cNvPr>
          <p:cNvPicPr>
            <a:picLocks noChangeAspect="1"/>
          </p:cNvPicPr>
          <p:nvPr/>
        </p:nvPicPr>
        <p:blipFill>
          <a:blip r:embed="rId5">
            <a:extLst>
              <a:ext uri="{28A0092B-C50C-407E-A947-70E740481C1C}">
                <a14:useLocalDpi xmlns:a14="http://schemas.microsoft.com/office/drawing/2010/main" val="0"/>
              </a:ext>
            </a:extLst>
          </a:blip>
          <a:srcRect l="3580" r="979" b="3"/>
          <a:stretch>
            <a:fillRect/>
          </a:stretch>
        </p:blipFill>
        <p:spPr>
          <a:xfrm>
            <a:off x="1092516" y="1090415"/>
            <a:ext cx="4517009" cy="4515104"/>
          </a:xfrm>
          <a:prstGeom prst="rect">
            <a:avLst/>
          </a:prstGeom>
        </p:spPr>
      </p:pic>
      <p:cxnSp>
        <p:nvCxnSpPr>
          <p:cNvPr id="68" name="Straight Connector 67">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Text Placeholder 3">
            <a:extLst>
              <a:ext uri="{FF2B5EF4-FFF2-40B4-BE49-F238E27FC236}">
                <a16:creationId xmlns:a16="http://schemas.microsoft.com/office/drawing/2014/main" id="{6DBB0A1D-DC04-1D9A-48FC-FE7FA2760510}"/>
              </a:ext>
            </a:extLst>
          </p:cNvPr>
          <p:cNvSpPr>
            <a:spLocks noGrp="1"/>
          </p:cNvSpPr>
          <p:nvPr>
            <p:ph type="body" sz="half" idx="2"/>
          </p:nvPr>
        </p:nvSpPr>
        <p:spPr>
          <a:xfrm>
            <a:off x="6094412" y="2556932"/>
            <a:ext cx="4802184" cy="3318936"/>
          </a:xfrm>
        </p:spPr>
        <p:txBody>
          <a:bodyPr vert="horz" lIns="91440" tIns="45720" rIns="91440" bIns="45720" rtlCol="0" anchor="t">
            <a:normAutofit/>
          </a:bodyPr>
          <a:lstStyle/>
          <a:p>
            <a:pPr algn="l">
              <a:lnSpc>
                <a:spcPct val="90000"/>
              </a:lnSpc>
              <a:buFont typeface="Arial"/>
              <a:buChar char="•"/>
            </a:pPr>
            <a:r>
              <a:rPr lang="en-US" sz="1100"/>
              <a:t>Extreme tiredness (fatigue) (NHS, 2024)</a:t>
            </a:r>
          </a:p>
          <a:p>
            <a:pPr algn="l">
              <a:lnSpc>
                <a:spcPct val="90000"/>
              </a:lnSpc>
              <a:buFont typeface="Arial"/>
              <a:buChar char="•"/>
            </a:pPr>
            <a:r>
              <a:rPr lang="en-US" sz="1100"/>
              <a:t>Problems with your eyes or your vision, such as </a:t>
            </a:r>
            <a:r>
              <a:rPr lang="en-US" sz="1100" b="1"/>
              <a:t>blurred vision </a:t>
            </a:r>
            <a:r>
              <a:rPr lang="en-US" sz="1100"/>
              <a:t>or </a:t>
            </a:r>
            <a:r>
              <a:rPr lang="en-US" sz="1100" b="1"/>
              <a:t>pain </a:t>
            </a:r>
            <a:r>
              <a:rPr lang="en-US" sz="1100"/>
              <a:t>(NHS,2024)</a:t>
            </a:r>
          </a:p>
          <a:p>
            <a:pPr algn="l">
              <a:lnSpc>
                <a:spcPct val="90000"/>
              </a:lnSpc>
              <a:buFont typeface="Arial"/>
              <a:buChar char="•"/>
            </a:pPr>
            <a:r>
              <a:rPr lang="en-US" sz="1100" b="1"/>
              <a:t>Numbness</a:t>
            </a:r>
            <a:r>
              <a:rPr lang="en-US" sz="1100"/>
              <a:t> or </a:t>
            </a:r>
            <a:r>
              <a:rPr lang="en-US" sz="1100" b="1"/>
              <a:t>Tingling</a:t>
            </a:r>
            <a:r>
              <a:rPr lang="en-US" sz="1100"/>
              <a:t> feeling in parts of your body (NHS,2024)</a:t>
            </a:r>
          </a:p>
          <a:p>
            <a:pPr algn="l">
              <a:lnSpc>
                <a:spcPct val="90000"/>
              </a:lnSpc>
              <a:buFont typeface="Arial"/>
              <a:buChar char="•"/>
            </a:pPr>
            <a:r>
              <a:rPr lang="en-US" sz="1100"/>
              <a:t>Feeling Dizzy, off balance or clumsy (uncoordinated) (NHS,2024)</a:t>
            </a:r>
          </a:p>
          <a:p>
            <a:pPr algn="l">
              <a:lnSpc>
                <a:spcPct val="90000"/>
              </a:lnSpc>
              <a:buFont typeface="Arial"/>
              <a:buChar char="•"/>
            </a:pPr>
            <a:r>
              <a:rPr lang="en-US" sz="1100"/>
              <a:t>Muscle spasms, cramps and stiffness(NHS,2024)</a:t>
            </a:r>
          </a:p>
          <a:p>
            <a:pPr algn="l">
              <a:lnSpc>
                <a:spcPct val="90000"/>
              </a:lnSpc>
              <a:buFont typeface="Arial"/>
              <a:buChar char="•"/>
            </a:pPr>
            <a:r>
              <a:rPr lang="en-US" sz="1100"/>
              <a:t>Need to pee frequently or inability to control when you pee (NHS,2024)</a:t>
            </a:r>
          </a:p>
          <a:p>
            <a:pPr algn="l">
              <a:lnSpc>
                <a:spcPct val="90000"/>
              </a:lnSpc>
              <a:buFont typeface="Arial"/>
              <a:buChar char="•"/>
            </a:pPr>
            <a:r>
              <a:rPr lang="en-US" sz="1100"/>
              <a:t>Memory or concentration problems (NHS,2024)</a:t>
            </a:r>
          </a:p>
          <a:p>
            <a:pPr algn="l">
              <a:lnSpc>
                <a:spcPct val="90000"/>
              </a:lnSpc>
              <a:buFont typeface="Arial"/>
              <a:buChar char="•"/>
            </a:pPr>
            <a:r>
              <a:rPr lang="en-US" sz="1100"/>
              <a:t>Sexual problems, such as dry vagina or erectile dysfunction (NHS,2024)</a:t>
            </a:r>
          </a:p>
          <a:p>
            <a:pPr algn="l">
              <a:lnSpc>
                <a:spcPct val="90000"/>
              </a:lnSpc>
              <a:buFont typeface="Arial"/>
              <a:buChar char="•"/>
            </a:pPr>
            <a:endParaRPr lang="en-US" sz="1100"/>
          </a:p>
          <a:p>
            <a:pPr algn="l">
              <a:lnSpc>
                <a:spcPct val="90000"/>
              </a:lnSpc>
              <a:buFont typeface="Arial"/>
              <a:buChar char="•"/>
            </a:pPr>
            <a:r>
              <a:rPr lang="en-US" sz="1100"/>
              <a:t>Symptoms may come and go.  When they get worse, they are called </a:t>
            </a:r>
            <a:r>
              <a:rPr lang="en-US" sz="1100" b="1"/>
              <a:t>“FLARE-UPS” </a:t>
            </a:r>
            <a:r>
              <a:rPr lang="en-US" sz="1100"/>
              <a:t>or “</a:t>
            </a:r>
            <a:r>
              <a:rPr lang="en-US" sz="1100" b="1"/>
              <a:t>RELAPSES”.</a:t>
            </a:r>
            <a:r>
              <a:rPr lang="en-US" sz="1100"/>
              <a:t> When they improve, they are called </a:t>
            </a:r>
            <a:r>
              <a:rPr lang="en-US" sz="1100" b="1"/>
              <a:t>“REMISSIONS”. </a:t>
            </a:r>
            <a:r>
              <a:rPr lang="en-US" sz="1100"/>
              <a:t>Symptoms can also get gradually worse over time (NHS,2024)</a:t>
            </a:r>
          </a:p>
          <a:p>
            <a:pPr algn="l">
              <a:lnSpc>
                <a:spcPct val="90000"/>
              </a:lnSpc>
              <a:buFont typeface="Arial"/>
              <a:buChar char="•"/>
            </a:pPr>
            <a:endParaRPr lang="en-US" sz="1100"/>
          </a:p>
          <a:p>
            <a:pPr algn="l">
              <a:lnSpc>
                <a:spcPct val="90000"/>
              </a:lnSpc>
              <a:buFont typeface="Arial"/>
              <a:buChar char="•"/>
            </a:pPr>
            <a:endParaRPr lang="en-US" sz="1100"/>
          </a:p>
        </p:txBody>
      </p:sp>
      <p:sp>
        <p:nvSpPr>
          <p:cNvPr id="3" name="TextBox 2">
            <a:extLst>
              <a:ext uri="{FF2B5EF4-FFF2-40B4-BE49-F238E27FC236}">
                <a16:creationId xmlns:a16="http://schemas.microsoft.com/office/drawing/2014/main" id="{3B183007-CF03-AC1E-5D88-B48A1CA6943B}"/>
              </a:ext>
            </a:extLst>
          </p:cNvPr>
          <p:cNvSpPr txBox="1"/>
          <p:nvPr/>
        </p:nvSpPr>
        <p:spPr>
          <a:xfrm>
            <a:off x="1092516" y="5633258"/>
            <a:ext cx="4680320" cy="369332"/>
          </a:xfrm>
          <a:prstGeom prst="rect">
            <a:avLst/>
          </a:prstGeom>
          <a:noFill/>
        </p:spPr>
        <p:txBody>
          <a:bodyPr wrap="none" rtlCol="0">
            <a:spAutoFit/>
          </a:bodyPr>
          <a:lstStyle/>
          <a:p>
            <a:r>
              <a:rPr lang="en-US" dirty="0"/>
              <a:t>(Cambridge University Press &amp; Assessment, 2025)</a:t>
            </a:r>
            <a:endParaRPr lang="en-IN" dirty="0"/>
          </a:p>
        </p:txBody>
      </p:sp>
    </p:spTree>
    <p:extLst>
      <p:ext uri="{BB962C8B-B14F-4D97-AF65-F5344CB8AC3E}">
        <p14:creationId xmlns:p14="http://schemas.microsoft.com/office/powerpoint/2010/main" val="3483735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53" name="Group 52">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6" name="Picture 35">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54" name="Rectangle 53">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38" name="Picture 37">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9" name="Picture 38">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55" name="Straight Connector 54">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ED6C7C7C-1170-BD76-B5F9-CB2412ABBD91}"/>
              </a:ext>
            </a:extLst>
          </p:cNvPr>
          <p:cNvSpPr>
            <a:spLocks noGrp="1"/>
          </p:cNvSpPr>
          <p:nvPr>
            <p:ph type="title"/>
          </p:nvPr>
        </p:nvSpPr>
        <p:spPr>
          <a:xfrm>
            <a:off x="1295402" y="863600"/>
            <a:ext cx="9601196" cy="1303867"/>
          </a:xfrm>
        </p:spPr>
        <p:txBody>
          <a:bodyPr vert="horz" lIns="91440" tIns="45720" rIns="91440" bIns="45720" rtlCol="0" anchor="ctr">
            <a:normAutofit/>
          </a:bodyPr>
          <a:lstStyle/>
          <a:p>
            <a:r>
              <a:rPr lang="en-US" sz="3200" b="1" u="sng" dirty="0">
                <a:solidFill>
                  <a:srgbClr val="262626"/>
                </a:solidFill>
                <a:latin typeface="Calibri" panose="020F0502020204030204" pitchFamily="34" charset="0"/>
                <a:ea typeface="Calibri" panose="020F0502020204030204" pitchFamily="34" charset="0"/>
                <a:cs typeface="Calibri" panose="020F0502020204030204" pitchFamily="34" charset="0"/>
              </a:rPr>
              <a:t>Worldwide Prevalence</a:t>
            </a:r>
          </a:p>
        </p:txBody>
      </p:sp>
      <p:sp>
        <p:nvSpPr>
          <p:cNvPr id="4" name="Text Placeholder 3">
            <a:extLst>
              <a:ext uri="{FF2B5EF4-FFF2-40B4-BE49-F238E27FC236}">
                <a16:creationId xmlns:a16="http://schemas.microsoft.com/office/drawing/2014/main" id="{46F26595-D7CA-43F0-5241-EAB635A38977}"/>
              </a:ext>
            </a:extLst>
          </p:cNvPr>
          <p:cNvSpPr>
            <a:spLocks noGrp="1"/>
          </p:cNvSpPr>
          <p:nvPr>
            <p:ph type="body" sz="half" idx="2"/>
          </p:nvPr>
        </p:nvSpPr>
        <p:spPr>
          <a:xfrm>
            <a:off x="1295402" y="2642981"/>
            <a:ext cx="6256866" cy="3521133"/>
          </a:xfrm>
        </p:spPr>
        <p:txBody>
          <a:bodyPr vert="horz" lIns="91440" tIns="45720" rIns="91440" bIns="45720" rtlCol="0" anchor="t">
            <a:normAutofit fontScale="77500" lnSpcReduction="20000"/>
          </a:bodyPr>
          <a:lstStyle/>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Approximately 2.8 million people live with MS worldwide as of 2020, averaging 35.9 cases per 100,000 individuals (Walton et al., 2020)</a:t>
            </a:r>
          </a:p>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Prevalence has risen by about 30% since 2013, with only 14% of countries reporting stable or declining rates. (MSIF, 2020))</a:t>
            </a:r>
          </a:p>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There are approximately 2.1 new cases per 100,000 each year, equating to someone being diagnosed every 5 minutes (around 62,000 annually). (Walton et al., 2020)</a:t>
            </a:r>
          </a:p>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Over 30,000 cases have been reported in individuals under 18, showing improved recognition in younger patients. (MSIF, 2020)</a:t>
            </a:r>
          </a:p>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Women are twice as likely to be diagnosed as men, with some countries seeing a ratio of 4 to 1. (Walton et al., 2020)</a:t>
            </a:r>
          </a:p>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About 16,000 deaths worldwide each year are attributed to MS. (GBD 2021 MS Collaborators, 2025)</a:t>
            </a:r>
          </a:p>
          <a:p>
            <a:pPr marL="285750" indent="-285750" algn="l">
              <a:lnSpc>
                <a:spcPct val="110000"/>
              </a:lnSpc>
              <a:buFont typeface="Arial"/>
              <a:buChar char="•"/>
            </a:pPr>
            <a:r>
              <a:rPr lang="en-US" sz="1500" dirty="0">
                <a:solidFill>
                  <a:srgbClr val="262626"/>
                </a:solidFill>
                <a:latin typeface="Calibri" panose="020F0502020204030204" pitchFamily="34" charset="0"/>
                <a:ea typeface="Calibri" panose="020F0502020204030204" pitchFamily="34" charset="0"/>
                <a:cs typeface="Calibri" panose="020F0502020204030204" pitchFamily="34" charset="0"/>
              </a:rPr>
              <a:t>Without better interventions, the burden of MS is expected to worsen, particularly in Europe, by 2050. (GBD 2021 MS Collaborators, 2025)</a:t>
            </a:r>
          </a:p>
          <a:p>
            <a:pPr algn="l">
              <a:lnSpc>
                <a:spcPct val="90000"/>
              </a:lnSpc>
            </a:pPr>
            <a:br>
              <a:rPr lang="en-US" sz="1200" dirty="0">
                <a:solidFill>
                  <a:srgbClr val="262626"/>
                </a:solidFill>
              </a:rPr>
            </a:br>
            <a:endParaRPr lang="en-US" sz="1200" dirty="0">
              <a:solidFill>
                <a:srgbClr val="262626"/>
              </a:solidFill>
            </a:endParaRPr>
          </a:p>
        </p:txBody>
      </p:sp>
      <p:pic>
        <p:nvPicPr>
          <p:cNvPr id="7" name="Picture Placeholder 6">
            <a:extLst>
              <a:ext uri="{FF2B5EF4-FFF2-40B4-BE49-F238E27FC236}">
                <a16:creationId xmlns:a16="http://schemas.microsoft.com/office/drawing/2014/main" id="{761F81A6-F58E-B4A2-CC72-14846B08AD08}"/>
              </a:ext>
            </a:extLst>
          </p:cNvPr>
          <p:cNvPicPr>
            <a:picLocks noGrp="1" noChangeAspect="1"/>
          </p:cNvPicPr>
          <p:nvPr>
            <p:ph type="pic" idx="1"/>
          </p:nvPr>
        </p:nvPicPr>
        <p:blipFill>
          <a:blip r:embed="rId5" cstate="print">
            <a:extLst>
              <a:ext uri="{28A0092B-C50C-407E-A947-70E740481C1C}">
                <a14:useLocalDpi xmlns:a14="http://schemas.microsoft.com/office/drawing/2010/main" val="0"/>
              </a:ext>
            </a:extLst>
          </a:blip>
          <a:srcRect l="7763" r="7766" b="3"/>
          <a:stretch>
            <a:fillRect/>
          </a:stretch>
        </p:blipFill>
        <p:spPr>
          <a:xfrm>
            <a:off x="7788536" y="2818510"/>
            <a:ext cx="3457044" cy="2310358"/>
          </a:xfrm>
          <a:prstGeom prst="rect">
            <a:avLst/>
          </a:prstGeom>
          <a:ln w="57150" cmpd="thickThin">
            <a:solidFill>
              <a:srgbClr val="7F7F7F"/>
            </a:solidFill>
            <a:miter lim="800000"/>
          </a:ln>
        </p:spPr>
      </p:pic>
      <p:sp>
        <p:nvSpPr>
          <p:cNvPr id="3" name="TextBox 2">
            <a:extLst>
              <a:ext uri="{FF2B5EF4-FFF2-40B4-BE49-F238E27FC236}">
                <a16:creationId xmlns:a16="http://schemas.microsoft.com/office/drawing/2014/main" id="{30B01568-1C8F-34EA-5E49-41EC4B8AF59F}"/>
              </a:ext>
            </a:extLst>
          </p:cNvPr>
          <p:cNvSpPr txBox="1"/>
          <p:nvPr/>
        </p:nvSpPr>
        <p:spPr>
          <a:xfrm>
            <a:off x="8701674" y="5248109"/>
            <a:ext cx="1630767" cy="369332"/>
          </a:xfrm>
          <a:prstGeom prst="rect">
            <a:avLst/>
          </a:prstGeom>
          <a:noFill/>
        </p:spPr>
        <p:txBody>
          <a:bodyPr wrap="none" rtlCol="0">
            <a:spAutoFit/>
          </a:bodyPr>
          <a:lstStyle/>
          <a:p>
            <a:r>
              <a:rPr lang="en-IN" dirty="0"/>
              <a:t>(Healthline, </a:t>
            </a:r>
            <a:r>
              <a:rPr lang="en-IN" dirty="0" err="1"/>
              <a:t>n.d</a:t>
            </a:r>
            <a:r>
              <a:rPr lang="en-IN" dirty="0"/>
              <a:t>)</a:t>
            </a:r>
          </a:p>
        </p:txBody>
      </p:sp>
    </p:spTree>
    <p:extLst>
      <p:ext uri="{BB962C8B-B14F-4D97-AF65-F5344CB8AC3E}">
        <p14:creationId xmlns:p14="http://schemas.microsoft.com/office/powerpoint/2010/main" val="1418604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5" name="Picture 14">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6" name="Rectangle 15">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7" name="Picture 16">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8" name="Picture 17">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0" name="Straight Connector 19">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ED8BB8D-D539-6B1D-3F9E-132314132263}"/>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3200" b="1" u="sng" dirty="0">
                <a:solidFill>
                  <a:srgbClr val="262626"/>
                </a:solidFill>
                <a:latin typeface="Calibri" panose="020F0502020204030204" pitchFamily="34" charset="0"/>
                <a:ea typeface="Calibri" panose="020F0502020204030204" pitchFamily="34" charset="0"/>
                <a:cs typeface="Calibri" panose="020F0502020204030204" pitchFamily="34" charset="0"/>
              </a:rPr>
              <a:t>UK Prevalence</a:t>
            </a:r>
          </a:p>
        </p:txBody>
      </p:sp>
      <p:sp>
        <p:nvSpPr>
          <p:cNvPr id="4" name="Text Placeholder 3">
            <a:extLst>
              <a:ext uri="{FF2B5EF4-FFF2-40B4-BE49-F238E27FC236}">
                <a16:creationId xmlns:a16="http://schemas.microsoft.com/office/drawing/2014/main" id="{249CF746-69C6-22EF-B3B1-0DE6FF34F9BC}"/>
              </a:ext>
            </a:extLst>
          </p:cNvPr>
          <p:cNvSpPr>
            <a:spLocks noGrp="1"/>
          </p:cNvSpPr>
          <p:nvPr>
            <p:ph type="body" sz="half" idx="2"/>
          </p:nvPr>
        </p:nvSpPr>
        <p:spPr>
          <a:xfrm>
            <a:off x="1295402" y="2587838"/>
            <a:ext cx="6256866" cy="3318936"/>
          </a:xfrm>
        </p:spPr>
        <p:txBody>
          <a:bodyPr vert="horz" lIns="91440" tIns="45720" rIns="91440" bIns="45720" rtlCol="0" anchor="t">
            <a:normAutofit/>
          </a:bodyPr>
          <a:lstStyle/>
          <a:p>
            <a:pPr marL="285750" indent="-285750" algn="l">
              <a:buFont typeface="Arial"/>
              <a:buChar char="•"/>
            </a:pPr>
            <a:r>
              <a:rPr lang="en-US" dirty="0">
                <a:solidFill>
                  <a:srgbClr val="262626"/>
                </a:solidFill>
                <a:latin typeface="Calibri" panose="020F0502020204030204" pitchFamily="34" charset="0"/>
                <a:ea typeface="Calibri" panose="020F0502020204030204" pitchFamily="34" charset="0"/>
                <a:cs typeface="Calibri" panose="020F0502020204030204" pitchFamily="34" charset="0"/>
              </a:rPr>
              <a:t>The estimated prevalence of MS in England stands at approximately 190 cases per 100,000 people, translating to around 105,780 individuals living with it as of early 2018. Notably, it appears that females are affected more than twice as frequently as males overall. (Public Health England, 2019)</a:t>
            </a:r>
          </a:p>
          <a:p>
            <a:pPr marL="285750" indent="-285750" algn="l">
              <a:buFont typeface="Arial"/>
              <a:buChar char="•"/>
            </a:pPr>
            <a:r>
              <a:rPr lang="en-US" dirty="0">
                <a:solidFill>
                  <a:srgbClr val="262626"/>
                </a:solidFill>
                <a:latin typeface="Calibri" panose="020F0502020204030204" pitchFamily="34" charset="0"/>
                <a:ea typeface="Calibri" panose="020F0502020204030204" pitchFamily="34" charset="0"/>
                <a:cs typeface="Calibri" panose="020F0502020204030204" pitchFamily="34" charset="0"/>
              </a:rPr>
              <a:t>In terms of statistics, this is reflected in 272 cases per 100,000 females compared to 106 for males. Females account for over 72 per cent of recorded cases. Across all observed age groups, the prevalence remains higher among females than among males. (Public Health England, 2019)</a:t>
            </a:r>
          </a:p>
          <a:p>
            <a:pPr marL="285750" indent="-285750" algn="l">
              <a:buFont typeface="Arial"/>
              <a:buChar char="•"/>
            </a:pPr>
            <a:r>
              <a:rPr lang="en-US" dirty="0">
                <a:solidFill>
                  <a:srgbClr val="262626"/>
                </a:solidFill>
                <a:latin typeface="Calibri" panose="020F0502020204030204" pitchFamily="34" charset="0"/>
                <a:ea typeface="Calibri" panose="020F0502020204030204" pitchFamily="34" charset="0"/>
                <a:cs typeface="Calibri" panose="020F0502020204030204" pitchFamily="34" charset="0"/>
              </a:rPr>
              <a:t>The most significant disparity is found in the 50 to 59 age group, where the rates soar to 578 per 100,000 for females and 184 for males. For individuals over the age of 30, the female rate consistently remains more than double that of males. This pattern seems to hold fairly steady beyond that age, although some finer details become somewhat complicated upon closer examination. (Public Health England, 2019)</a:t>
            </a:r>
          </a:p>
        </p:txBody>
      </p:sp>
      <p:pic>
        <p:nvPicPr>
          <p:cNvPr id="9" name="Picture Placeholder 8">
            <a:extLst>
              <a:ext uri="{FF2B5EF4-FFF2-40B4-BE49-F238E27FC236}">
                <a16:creationId xmlns:a16="http://schemas.microsoft.com/office/drawing/2014/main" id="{638BAB60-1632-B5FB-32F5-691DBF1DE7C6}"/>
              </a:ext>
            </a:extLst>
          </p:cNvPr>
          <p:cNvPicPr>
            <a:picLocks noGrp="1" noChangeAspect="1"/>
          </p:cNvPicPr>
          <p:nvPr>
            <p:ph type="pic" idx="1"/>
          </p:nvPr>
        </p:nvPicPr>
        <p:blipFill>
          <a:blip r:embed="rId5"/>
          <a:srcRect r="1070"/>
          <a:stretch>
            <a:fillRect/>
          </a:stretch>
        </p:blipFill>
        <p:spPr>
          <a:xfrm>
            <a:off x="7552268" y="2463623"/>
            <a:ext cx="3884718" cy="2686872"/>
          </a:xfrm>
          <a:prstGeom prst="rect">
            <a:avLst/>
          </a:prstGeom>
          <a:ln w="57150" cmpd="thickThin">
            <a:solidFill>
              <a:srgbClr val="7F7F7F"/>
            </a:solidFill>
            <a:miter lim="800000"/>
          </a:ln>
        </p:spPr>
      </p:pic>
      <p:sp>
        <p:nvSpPr>
          <p:cNvPr id="3" name="TextBox 2">
            <a:extLst>
              <a:ext uri="{FF2B5EF4-FFF2-40B4-BE49-F238E27FC236}">
                <a16:creationId xmlns:a16="http://schemas.microsoft.com/office/drawing/2014/main" id="{1FABF10D-ED24-ABD4-A745-E334CD5393BA}"/>
              </a:ext>
            </a:extLst>
          </p:cNvPr>
          <p:cNvSpPr txBox="1"/>
          <p:nvPr/>
        </p:nvSpPr>
        <p:spPr>
          <a:xfrm>
            <a:off x="8733453" y="5269736"/>
            <a:ext cx="2703533" cy="369332"/>
          </a:xfrm>
          <a:prstGeom prst="rect">
            <a:avLst/>
          </a:prstGeom>
          <a:noFill/>
        </p:spPr>
        <p:txBody>
          <a:bodyPr wrap="square" rtlCol="0">
            <a:spAutoFit/>
          </a:bodyPr>
          <a:lstStyle/>
          <a:p>
            <a:r>
              <a:rPr lang="en-IN" dirty="0"/>
              <a:t>Source: MS Society (2024)</a:t>
            </a:r>
          </a:p>
        </p:txBody>
      </p:sp>
    </p:spTree>
    <p:extLst>
      <p:ext uri="{BB962C8B-B14F-4D97-AF65-F5344CB8AC3E}">
        <p14:creationId xmlns:p14="http://schemas.microsoft.com/office/powerpoint/2010/main" val="1579390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5" name="Picture 34">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6" name="Rectangle 35">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37" name="Picture 36">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8" name="Picture 37">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40" name="Straight Connector 39">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42" name="Rectangle 41">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45" name="Picture 44">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6" name="Rectangle 45">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47" name="Picture 46">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48" name="Picture 47">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6AC0BA47-0C51-A4AA-851E-1389D4E5CB99}"/>
              </a:ext>
            </a:extLst>
          </p:cNvPr>
          <p:cNvSpPr>
            <a:spLocks noGrp="1"/>
          </p:cNvSpPr>
          <p:nvPr>
            <p:ph type="title"/>
          </p:nvPr>
        </p:nvSpPr>
        <p:spPr>
          <a:xfrm>
            <a:off x="6094412" y="982132"/>
            <a:ext cx="4802185" cy="1303867"/>
          </a:xfrm>
        </p:spPr>
        <p:txBody>
          <a:bodyPr vert="horz" lIns="91440" tIns="45720" rIns="91440" bIns="45720" rtlCol="0" anchor="ctr">
            <a:normAutofit/>
          </a:bodyPr>
          <a:lstStyle/>
          <a:p>
            <a:pPr>
              <a:lnSpc>
                <a:spcPct val="90000"/>
              </a:lnSpc>
            </a:pPr>
            <a:r>
              <a:rPr lang="en-US" sz="4100" b="1" u="sng"/>
              <a:t>Social Impact of Multiple Sclerosis</a:t>
            </a:r>
          </a:p>
        </p:txBody>
      </p:sp>
      <p:sp>
        <p:nvSpPr>
          <p:cNvPr id="50" name="Rectangle 49">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a:extLst>
              <a:ext uri="{FF2B5EF4-FFF2-40B4-BE49-F238E27FC236}">
                <a16:creationId xmlns:a16="http://schemas.microsoft.com/office/drawing/2014/main" id="{11733C71-84C1-DE98-1DD8-F34A6A9B39F0}"/>
              </a:ext>
            </a:extLst>
          </p:cNvPr>
          <p:cNvPicPr>
            <a:picLocks noGrp="1" noChangeAspect="1"/>
          </p:cNvPicPr>
          <p:nvPr>
            <p:ph type="pic" idx="1"/>
          </p:nvPr>
        </p:nvPicPr>
        <p:blipFill>
          <a:blip r:embed="rId5"/>
          <a:srcRect l="6696" r="10175"/>
          <a:stretch>
            <a:fillRect/>
          </a:stretch>
        </p:blipFill>
        <p:spPr>
          <a:xfrm>
            <a:off x="1359660" y="1717081"/>
            <a:ext cx="3957407" cy="2499319"/>
          </a:xfrm>
          <a:prstGeom prst="rect">
            <a:avLst/>
          </a:prstGeom>
        </p:spPr>
      </p:pic>
      <p:cxnSp>
        <p:nvCxnSpPr>
          <p:cNvPr id="52" name="Straight Connector 51">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Text Placeholder 3">
            <a:extLst>
              <a:ext uri="{FF2B5EF4-FFF2-40B4-BE49-F238E27FC236}">
                <a16:creationId xmlns:a16="http://schemas.microsoft.com/office/drawing/2014/main" id="{296ED5F0-9737-E2DE-96B2-8AABDECA78B2}"/>
              </a:ext>
            </a:extLst>
          </p:cNvPr>
          <p:cNvSpPr>
            <a:spLocks noGrp="1"/>
          </p:cNvSpPr>
          <p:nvPr>
            <p:ph type="body" sz="half" idx="2"/>
          </p:nvPr>
        </p:nvSpPr>
        <p:spPr>
          <a:xfrm>
            <a:off x="6094412" y="2556932"/>
            <a:ext cx="4802184" cy="3318936"/>
          </a:xfrm>
        </p:spPr>
        <p:txBody>
          <a:bodyPr vert="horz" lIns="91440" tIns="45720" rIns="91440" bIns="45720" rtlCol="0" anchor="t">
            <a:normAutofit/>
          </a:bodyPr>
          <a:lstStyle/>
          <a:p>
            <a:pPr marL="285750" indent="-285750" algn="l">
              <a:lnSpc>
                <a:spcPct val="90000"/>
              </a:lnSpc>
              <a:buFont typeface="Arial"/>
              <a:buChar char="•"/>
            </a:pPr>
            <a:r>
              <a:rPr lang="en-US" sz="1000" dirty="0"/>
              <a:t>Social area most significantly impacted, with 51% of participants feeling the effects. This highlights how crucial social interactions are for overall well-being. - Almost half (48%) reported their work-life was affected, showing a strong link between employment and personal satisfaction. (European Academy of Neurology, 2026)</a:t>
            </a:r>
          </a:p>
          <a:p>
            <a:pPr marL="285750" indent="-285750" algn="l">
              <a:lnSpc>
                <a:spcPct val="90000"/>
              </a:lnSpc>
              <a:buFont typeface="Arial"/>
              <a:buChar char="•"/>
            </a:pPr>
            <a:r>
              <a:rPr lang="en-US" sz="1000" dirty="0"/>
              <a:t>About 34% faced financial challenges, illustrating how economic stability is intricately tied to quality of life. (European Academy of Neurology, 2026)</a:t>
            </a:r>
          </a:p>
          <a:p>
            <a:pPr marL="285750" indent="-285750" algn="l">
              <a:lnSpc>
                <a:spcPct val="90000"/>
              </a:lnSpc>
              <a:buFont typeface="Arial"/>
              <a:buChar char="•"/>
            </a:pPr>
            <a:r>
              <a:rPr lang="en-US" sz="1000" dirty="0"/>
              <a:t>19% experienced disruptions in their educational pursuits, indicating that learning opportunities were also compromised. (European Academy of Neurology, 2026)</a:t>
            </a:r>
          </a:p>
          <a:p>
            <a:pPr marL="285750" indent="-285750" algn="l">
              <a:lnSpc>
                <a:spcPct val="90000"/>
              </a:lnSpc>
              <a:buFont typeface="Arial"/>
              <a:buChar char="•"/>
            </a:pPr>
            <a:r>
              <a:rPr lang="en-US" sz="1000" dirty="0"/>
              <a:t>Issues in one area frequently led to difficulties in others. For instance, struggles with work often spilt into social life and financial stability, creating a ripple effect. (European Academy of Neurology, 2026)</a:t>
            </a:r>
          </a:p>
          <a:p>
            <a:pPr marL="285750" indent="-285750" algn="l">
              <a:lnSpc>
                <a:spcPct val="90000"/>
              </a:lnSpc>
              <a:buFont typeface="Arial"/>
              <a:buChar char="•"/>
            </a:pPr>
            <a:r>
              <a:rPr lang="en-US" sz="1000" dirty="0"/>
              <a:t>Those hit hardest included individuals facing financial strain, the unemployed or early retirees, those with additional health conditions, and individuals with higher levels of disability. Their experiences reflect greater vulnerability during challenging times. (European Academy of Neurology, 2026)</a:t>
            </a:r>
          </a:p>
          <a:p>
            <a:pPr marL="285750" indent="-285750" algn="l">
              <a:lnSpc>
                <a:spcPct val="90000"/>
              </a:lnSpc>
              <a:buFont typeface="Arial"/>
              <a:buChar char="•"/>
            </a:pPr>
            <a:r>
              <a:rPr lang="en-US" sz="1000" dirty="0"/>
              <a:t>Among those whose social lives suffered, over half noted strain in their relationships with partners. Nearly half also reported negative effects on friendships, revealing how vital connections can be easily disrupted under stress. (European Academy of Neurology, 2026)</a:t>
            </a:r>
          </a:p>
        </p:txBody>
      </p:sp>
      <p:sp>
        <p:nvSpPr>
          <p:cNvPr id="7" name="TextBox 6">
            <a:extLst>
              <a:ext uri="{FF2B5EF4-FFF2-40B4-BE49-F238E27FC236}">
                <a16:creationId xmlns:a16="http://schemas.microsoft.com/office/drawing/2014/main" id="{B51A58E8-8E0C-F9D4-4D47-F348C56F2066}"/>
              </a:ext>
            </a:extLst>
          </p:cNvPr>
          <p:cNvSpPr txBox="1"/>
          <p:nvPr/>
        </p:nvSpPr>
        <p:spPr>
          <a:xfrm>
            <a:off x="2108718" y="4429226"/>
            <a:ext cx="2034073" cy="276999"/>
          </a:xfrm>
          <a:prstGeom prst="rect">
            <a:avLst/>
          </a:prstGeom>
          <a:noFill/>
        </p:spPr>
        <p:txBody>
          <a:bodyPr wrap="square" rtlCol="0">
            <a:spAutoFit/>
          </a:bodyPr>
          <a:lstStyle/>
          <a:p>
            <a:r>
              <a:rPr lang="en-US" sz="1200" dirty="0"/>
              <a:t>Source: Google Images 2026</a:t>
            </a:r>
            <a:endParaRPr lang="en-IN" sz="1200" dirty="0"/>
          </a:p>
        </p:txBody>
      </p:sp>
    </p:spTree>
    <p:extLst>
      <p:ext uri="{BB962C8B-B14F-4D97-AF65-F5344CB8AC3E}">
        <p14:creationId xmlns:p14="http://schemas.microsoft.com/office/powerpoint/2010/main" val="268794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B521-2410-6A1C-893D-73B79966B0E8}"/>
              </a:ext>
            </a:extLst>
          </p:cNvPr>
          <p:cNvSpPr>
            <a:spLocks noGrp="1"/>
          </p:cNvSpPr>
          <p:nvPr>
            <p:ph type="title"/>
          </p:nvPr>
        </p:nvSpPr>
        <p:spPr>
          <a:xfrm>
            <a:off x="1295399" y="783001"/>
            <a:ext cx="6241816" cy="726203"/>
          </a:xfrm>
        </p:spPr>
        <p:txBody>
          <a:bodyPr>
            <a:normAutofit fontScale="90000"/>
          </a:bodyPr>
          <a:lstStyle/>
          <a:p>
            <a:r>
              <a:rPr lang="en-US" sz="3200" b="1" u="sng" dirty="0">
                <a:latin typeface="Calibri" panose="020F0502020204030204" pitchFamily="34" charset="0"/>
                <a:ea typeface="Calibri" panose="020F0502020204030204" pitchFamily="34" charset="0"/>
                <a:cs typeface="Calibri" panose="020F0502020204030204" pitchFamily="34" charset="0"/>
              </a:rPr>
              <a:t>Economic Burden of Multiple Sclerosis</a:t>
            </a:r>
            <a:endParaRPr lang="en-IN" sz="3200" b="1" u="sng"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Placeholder 5">
            <a:extLst>
              <a:ext uri="{FF2B5EF4-FFF2-40B4-BE49-F238E27FC236}">
                <a16:creationId xmlns:a16="http://schemas.microsoft.com/office/drawing/2014/main" id="{F2ABEE74-F75D-34AF-F524-ADB1C67A9DF4}"/>
              </a:ext>
            </a:extLst>
          </p:cNvPr>
          <p:cNvPicPr>
            <a:picLocks noGrp="1" noChangeAspect="1"/>
          </p:cNvPicPr>
          <p:nvPr>
            <p:ph type="pic" idx="1"/>
          </p:nvPr>
        </p:nvPicPr>
        <p:blipFill>
          <a:blip r:embed="rId2"/>
          <a:srcRect t="12970" r="25962" b="12970"/>
          <a:stretch>
            <a:fillRect/>
          </a:stretch>
        </p:blipFill>
        <p:spPr>
          <a:xfrm>
            <a:off x="7537215" y="2089968"/>
            <a:ext cx="3905827" cy="2080816"/>
          </a:xfrm>
          <a:prstGeom prst="roundRect">
            <a:avLst>
              <a:gd name="adj" fmla="val 0"/>
            </a:avLst>
          </a:prstGeom>
          <a:ln w="57150" cmpd="thickThin">
            <a:solidFill>
              <a:prstClr val="black">
                <a:lumMod val="50000"/>
                <a:lumOff val="50000"/>
              </a:prstClr>
            </a:solidFill>
            <a:miter lim="800000"/>
          </a:ln>
          <a:effectLst>
            <a:innerShdw blurRad="57150" dist="38100" dir="14460000">
              <a:srgbClr val="000000">
                <a:alpha val="70000"/>
              </a:srgbClr>
            </a:innerShdw>
          </a:effectLst>
        </p:spPr>
      </p:pic>
      <p:sp>
        <p:nvSpPr>
          <p:cNvPr id="4" name="Text Placeholder 3">
            <a:extLst>
              <a:ext uri="{FF2B5EF4-FFF2-40B4-BE49-F238E27FC236}">
                <a16:creationId xmlns:a16="http://schemas.microsoft.com/office/drawing/2014/main" id="{88EA620F-721A-1E27-EB9F-2A4820829EE2}"/>
              </a:ext>
            </a:extLst>
          </p:cNvPr>
          <p:cNvSpPr>
            <a:spLocks noGrp="1"/>
          </p:cNvSpPr>
          <p:nvPr>
            <p:ph type="body" sz="half" idx="2"/>
          </p:nvPr>
        </p:nvSpPr>
        <p:spPr>
          <a:xfrm>
            <a:off x="1295399" y="1985925"/>
            <a:ext cx="6241816" cy="3901696"/>
          </a:xfrm>
        </p:spPr>
        <p:txBody>
          <a:bodyPr>
            <a:normAutofit/>
          </a:bodyPr>
          <a:lstStyle/>
          <a:p>
            <a:pPr marL="285750" indent="-285750" algn="l">
              <a:buFont typeface="Wingdings" panose="05000000000000000000" pitchFamily="2" charset="2"/>
              <a:buChar char="v"/>
            </a:pPr>
            <a:r>
              <a:rPr lang="en-IN" sz="1500" dirty="0">
                <a:latin typeface="Calibri" panose="020F0502020204030204" pitchFamily="34" charset="0"/>
                <a:ea typeface="Calibri" panose="020F0502020204030204" pitchFamily="34" charset="0"/>
                <a:cs typeface="Calibri" panose="020F0502020204030204" pitchFamily="34" charset="0"/>
              </a:rPr>
              <a:t>The economic impact of multiple sclerosis (MS) is significant, affecting not just individuals but society as a whole. (Parker et al., 2020)</a:t>
            </a:r>
          </a:p>
          <a:p>
            <a:pPr marL="285750" indent="-285750" algn="l">
              <a:buFont typeface="Wingdings" panose="05000000000000000000" pitchFamily="2" charset="2"/>
              <a:buChar char="v"/>
            </a:pPr>
            <a:r>
              <a:rPr lang="en-IN" sz="1500" dirty="0">
                <a:latin typeface="Calibri" panose="020F0502020204030204" pitchFamily="34" charset="0"/>
                <a:ea typeface="Calibri" panose="020F0502020204030204" pitchFamily="34" charset="0"/>
                <a:cs typeface="Calibri" panose="020F0502020204030204" pitchFamily="34" charset="0"/>
              </a:rPr>
              <a:t> In the UK, the annual cost of MS has been estimated to reach £1.4 billion. (Parker et al., 2020)</a:t>
            </a:r>
          </a:p>
          <a:p>
            <a:pPr marL="285750" indent="-285750" algn="l">
              <a:buFont typeface="Wingdings" panose="05000000000000000000" pitchFamily="2" charset="2"/>
              <a:buChar char="v"/>
            </a:pPr>
            <a:r>
              <a:rPr lang="en-IN" sz="1500" dirty="0">
                <a:latin typeface="Calibri" panose="020F0502020204030204" pitchFamily="34" charset="0"/>
                <a:ea typeface="Calibri" panose="020F0502020204030204" pitchFamily="34" charset="0"/>
                <a:cs typeface="Calibri" panose="020F0502020204030204" pitchFamily="34" charset="0"/>
              </a:rPr>
              <a:t>Health economic assessments for MS treatments have become crucial over the last 20 years to balance rising costs with clinical benefits. (Parker et al., 2020)</a:t>
            </a:r>
          </a:p>
          <a:p>
            <a:pPr marL="285750" indent="-285750" algn="l">
              <a:buFont typeface="Wingdings" panose="05000000000000000000" pitchFamily="2" charset="2"/>
              <a:buChar char="v"/>
            </a:pPr>
            <a:r>
              <a:rPr lang="en-IN" sz="1500" dirty="0">
                <a:latin typeface="Calibri" panose="020F0502020204030204" pitchFamily="34" charset="0"/>
                <a:ea typeface="Calibri" panose="020F0502020204030204" pitchFamily="34" charset="0"/>
                <a:cs typeface="Calibri" panose="020F0502020204030204" pitchFamily="34" charset="0"/>
              </a:rPr>
              <a:t>The National Institute for Health and Care Excellence (NICE) evaluates the cost-effectiveness of MS treatments in the UK, guiding their availability. (Parker et al., 2020)</a:t>
            </a:r>
          </a:p>
          <a:p>
            <a:pPr marL="285750" indent="-285750" algn="l">
              <a:buFont typeface="Wingdings" panose="05000000000000000000" pitchFamily="2" charset="2"/>
              <a:buChar char="v"/>
            </a:pPr>
            <a:r>
              <a:rPr lang="en-IN" sz="1500" dirty="0">
                <a:latin typeface="Calibri" panose="020F0502020204030204" pitchFamily="34" charset="0"/>
                <a:ea typeface="Calibri" panose="020F0502020204030204" pitchFamily="34" charset="0"/>
                <a:cs typeface="Calibri" panose="020F0502020204030204" pitchFamily="34" charset="0"/>
              </a:rPr>
              <a:t>NICE uses data on personal and social care costs based on disease severity to evaluate treatment value. (Parker et al., 2020)</a:t>
            </a:r>
          </a:p>
          <a:p>
            <a:pPr algn="l"/>
            <a:r>
              <a:rPr lang="en-IN" dirty="0"/>
              <a:t> </a:t>
            </a:r>
            <a:endParaRPr lang="en-IN" sz="14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2B0E1AF-74DB-DBAA-25C9-5020843970D9}"/>
              </a:ext>
            </a:extLst>
          </p:cNvPr>
          <p:cNvSpPr txBox="1"/>
          <p:nvPr/>
        </p:nvSpPr>
        <p:spPr>
          <a:xfrm>
            <a:off x="8780106" y="4312151"/>
            <a:ext cx="2855167" cy="215444"/>
          </a:xfrm>
          <a:prstGeom prst="rect">
            <a:avLst/>
          </a:prstGeom>
          <a:noFill/>
        </p:spPr>
        <p:txBody>
          <a:bodyPr wrap="square" rtlCol="0">
            <a:spAutoFit/>
          </a:bodyPr>
          <a:lstStyle/>
          <a:p>
            <a:r>
              <a:rPr lang="en-US" sz="800" dirty="0"/>
              <a:t>Source: Battaglia et al., 2022</a:t>
            </a:r>
            <a:endParaRPr lang="en-IN" sz="800" dirty="0"/>
          </a:p>
        </p:txBody>
      </p:sp>
    </p:spTree>
    <p:extLst>
      <p:ext uri="{BB962C8B-B14F-4D97-AF65-F5344CB8AC3E}">
        <p14:creationId xmlns:p14="http://schemas.microsoft.com/office/powerpoint/2010/main" val="226431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4" name="Picture 13">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7" name="Straight Connector 16">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9" name="Rectangle 18">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2" name="Picture 21">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3" name="Rectangle 22">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24" name="Picture 23">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5" name="Picture 24">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3A0335BD-5A4E-4AF5-3F53-E7E36535253D}"/>
              </a:ext>
            </a:extLst>
          </p:cNvPr>
          <p:cNvSpPr>
            <a:spLocks noGrp="1"/>
          </p:cNvSpPr>
          <p:nvPr>
            <p:ph type="title"/>
          </p:nvPr>
        </p:nvSpPr>
        <p:spPr>
          <a:xfrm>
            <a:off x="7535825" y="982132"/>
            <a:ext cx="3360772" cy="1303867"/>
          </a:xfrm>
        </p:spPr>
        <p:txBody>
          <a:bodyPr vert="horz" lIns="91440" tIns="45720" rIns="91440" bIns="45720" rtlCol="0" anchor="ctr">
            <a:normAutofit/>
          </a:bodyPr>
          <a:lstStyle/>
          <a:p>
            <a:pPr>
              <a:lnSpc>
                <a:spcPct val="90000"/>
              </a:lnSpc>
            </a:pPr>
            <a:r>
              <a:rPr lang="en-US" b="1" u="sng"/>
              <a:t>Diagnosis and Initial Assessment of Multiple Sclerosis</a:t>
            </a:r>
          </a:p>
        </p:txBody>
      </p:sp>
      <p:sp>
        <p:nvSpPr>
          <p:cNvPr id="27" name="Rectangle 26">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a:extLst>
              <a:ext uri="{FF2B5EF4-FFF2-40B4-BE49-F238E27FC236}">
                <a16:creationId xmlns:a16="http://schemas.microsoft.com/office/drawing/2014/main" id="{43F98E1C-503B-C401-D3E0-F6295A89C32E}"/>
              </a:ext>
            </a:extLst>
          </p:cNvPr>
          <p:cNvPicPr>
            <a:picLocks noGrp="1" noChangeAspect="1"/>
          </p:cNvPicPr>
          <p:nvPr>
            <p:ph type="pic" idx="1"/>
          </p:nvPr>
        </p:nvPicPr>
        <p:blipFill>
          <a:blip r:embed="rId5">
            <a:extLst>
              <a:ext uri="{28A0092B-C50C-407E-A947-70E740481C1C}">
                <a14:useLocalDpi xmlns:a14="http://schemas.microsoft.com/office/drawing/2010/main" val="0"/>
              </a:ext>
            </a:extLst>
          </a:blip>
          <a:srcRect t="4313" b="4313"/>
          <a:stretch>
            <a:fillRect/>
          </a:stretch>
        </p:blipFill>
        <p:spPr>
          <a:xfrm>
            <a:off x="1412683" y="1324144"/>
            <a:ext cx="5278777" cy="3858780"/>
          </a:xfrm>
          <a:prstGeom prst="rect">
            <a:avLst/>
          </a:prstGeom>
        </p:spPr>
      </p:pic>
      <p:cxnSp>
        <p:nvCxnSpPr>
          <p:cNvPr id="29" name="Straight Connector 28">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Text Placeholder 3">
            <a:extLst>
              <a:ext uri="{FF2B5EF4-FFF2-40B4-BE49-F238E27FC236}">
                <a16:creationId xmlns:a16="http://schemas.microsoft.com/office/drawing/2014/main" id="{8C22483B-F1F6-2BB2-9F80-2927D6F56E7E}"/>
              </a:ext>
            </a:extLst>
          </p:cNvPr>
          <p:cNvSpPr>
            <a:spLocks noGrp="1"/>
          </p:cNvSpPr>
          <p:nvPr>
            <p:ph type="body" sz="half" idx="2"/>
          </p:nvPr>
        </p:nvSpPr>
        <p:spPr>
          <a:xfrm>
            <a:off x="7535824" y="2556932"/>
            <a:ext cx="3360771" cy="3318936"/>
          </a:xfrm>
        </p:spPr>
        <p:txBody>
          <a:bodyPr vert="horz" lIns="91440" tIns="45720" rIns="91440" bIns="45720" rtlCol="0" anchor="t">
            <a:normAutofit lnSpcReduction="10000"/>
          </a:bodyPr>
          <a:lstStyle/>
          <a:p>
            <a:pPr algn="l">
              <a:lnSpc>
                <a:spcPct val="90000"/>
              </a:lnSpc>
              <a:buFont typeface="Arial"/>
              <a:buChar char="•"/>
            </a:pPr>
            <a:r>
              <a:rPr lang="en-US" sz="900" dirty="0"/>
              <a:t>When assessing for multiple sclerosis (MS), the process combines clinical evaluations with diagnostic tests to confirm the disease and rule out other conditions. (NICE, 2026a; Thompson et al., 2018)</a:t>
            </a:r>
          </a:p>
          <a:p>
            <a:pPr marL="285750" indent="-285750" algn="l">
              <a:lnSpc>
                <a:spcPct val="90000"/>
              </a:lnSpc>
              <a:buFont typeface="Arial"/>
              <a:buChar char="•"/>
            </a:pPr>
            <a:r>
              <a:rPr lang="en-US" sz="900" b="1" dirty="0"/>
              <a:t>Clinical Assessment:</a:t>
            </a:r>
            <a:r>
              <a:rPr lang="en-US" sz="900" dirty="0"/>
              <a:t>  Look for symptoms like optic neuritis, numbness, muscle weakness, and balance issues that last over 24 hours. Understanding whether the symptoms are relapsing-remitting or progressive is also crucial, along with noting any red flags for alternative diagnoses. (NICE, 2026a; Thompson et al., 2018)</a:t>
            </a:r>
          </a:p>
          <a:p>
            <a:pPr marL="285750" indent="-285750" algn="l">
              <a:lnSpc>
                <a:spcPct val="90000"/>
              </a:lnSpc>
              <a:buFont typeface="Arial"/>
              <a:buChar char="•"/>
            </a:pPr>
            <a:r>
              <a:rPr lang="en-US" sz="900" b="1" dirty="0"/>
              <a:t>MRI:</a:t>
            </a:r>
            <a:r>
              <a:rPr lang="en-US" sz="900" dirty="0"/>
              <a:t> This imaging technique is key for detecting demyelinating lesions in the brain and spinal cord, helping to confirm evidence of both Dissemination in Space (DIS) and Dissemination in Time (DIT). (Thompson et al., 2018)</a:t>
            </a:r>
          </a:p>
          <a:p>
            <a:pPr marL="285750" indent="-285750" algn="l">
              <a:lnSpc>
                <a:spcPct val="90000"/>
              </a:lnSpc>
              <a:buFont typeface="Arial"/>
              <a:buChar char="•"/>
            </a:pPr>
            <a:r>
              <a:rPr lang="en-US" sz="900" b="1" dirty="0"/>
              <a:t>CSF Analysis: </a:t>
            </a:r>
            <a:r>
              <a:rPr lang="en-US" sz="900" dirty="0"/>
              <a:t>A lumbar puncture can reveal oligoclonal bands in the cerebrospinal fluid, supporting the diagnosis when MRI results are unclear. (Thompson et al., 2018)</a:t>
            </a:r>
          </a:p>
          <a:p>
            <a:pPr marL="285750" indent="-285750" algn="l">
              <a:lnSpc>
                <a:spcPct val="90000"/>
              </a:lnSpc>
              <a:buFont typeface="Arial"/>
              <a:buChar char="•"/>
            </a:pPr>
            <a:r>
              <a:rPr lang="en-US" sz="900" b="1" dirty="0"/>
              <a:t> Evoked Potentials: </a:t>
            </a:r>
            <a:r>
              <a:rPr lang="en-US" sz="900" dirty="0"/>
              <a:t>These tests assess electrical signals in the visual and sensory pathways to uncover hidden nerve damage. (NICE, 2026a)</a:t>
            </a:r>
          </a:p>
          <a:p>
            <a:pPr algn="l">
              <a:lnSpc>
                <a:spcPct val="90000"/>
              </a:lnSpc>
              <a:buFont typeface="Arial"/>
              <a:buChar char="•"/>
            </a:pPr>
            <a:r>
              <a:rPr lang="en-US" sz="900" dirty="0"/>
              <a:t>In summary, a diagnosis of MS is made by integrating clinical findings, MRI results, CSF analysis, and evoked potentials while ruling out other possible conditions. (NICE, 2026a; Thompson et al., 2018)</a:t>
            </a:r>
          </a:p>
        </p:txBody>
      </p:sp>
      <p:sp>
        <p:nvSpPr>
          <p:cNvPr id="7" name="TextBox 6">
            <a:extLst>
              <a:ext uri="{FF2B5EF4-FFF2-40B4-BE49-F238E27FC236}">
                <a16:creationId xmlns:a16="http://schemas.microsoft.com/office/drawing/2014/main" id="{42D417C4-CD54-98C8-0837-039DD5EFEBA0}"/>
              </a:ext>
            </a:extLst>
          </p:cNvPr>
          <p:cNvSpPr txBox="1"/>
          <p:nvPr/>
        </p:nvSpPr>
        <p:spPr>
          <a:xfrm>
            <a:off x="2775472" y="5318412"/>
            <a:ext cx="1635163" cy="246221"/>
          </a:xfrm>
          <a:prstGeom prst="rect">
            <a:avLst/>
          </a:prstGeom>
          <a:noFill/>
        </p:spPr>
        <p:txBody>
          <a:bodyPr wrap="square" rtlCol="0">
            <a:spAutoFit/>
          </a:bodyPr>
          <a:lstStyle/>
          <a:p>
            <a:r>
              <a:rPr lang="en-US" sz="1000" dirty="0"/>
              <a:t>Source: Mayo Clinic (n.d.)</a:t>
            </a:r>
            <a:endParaRPr lang="en-IN" sz="1000" dirty="0"/>
          </a:p>
        </p:txBody>
      </p:sp>
    </p:spTree>
    <p:extLst>
      <p:ext uri="{BB962C8B-B14F-4D97-AF65-F5344CB8AC3E}">
        <p14:creationId xmlns:p14="http://schemas.microsoft.com/office/powerpoint/2010/main" val="3367890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2" name="Picture 11">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5" name="Straight Connector 14">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7" name="Rectangle 16">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516FF8-D406-8F38-637D-CDEA079CCCD9}"/>
              </a:ext>
            </a:extLst>
          </p:cNvPr>
          <p:cNvSpPr>
            <a:spLocks noGrp="1"/>
          </p:cNvSpPr>
          <p:nvPr>
            <p:ph type="title"/>
          </p:nvPr>
        </p:nvSpPr>
        <p:spPr>
          <a:xfrm>
            <a:off x="804421" y="796374"/>
            <a:ext cx="10583158" cy="880027"/>
          </a:xfrm>
        </p:spPr>
        <p:txBody>
          <a:bodyPr vert="horz" lIns="91440" tIns="45720" rIns="91440" bIns="45720" rtlCol="0" anchor="ctr">
            <a:normAutofit/>
          </a:bodyPr>
          <a:lstStyle/>
          <a:p>
            <a:pPr>
              <a:lnSpc>
                <a:spcPct val="90000"/>
              </a:lnSpc>
            </a:pPr>
            <a:r>
              <a:rPr lang="en-US" b="1" u="sng">
                <a:solidFill>
                  <a:srgbClr val="FFFFFF"/>
                </a:solidFill>
              </a:rPr>
              <a:t>Management of Multiple Sclerosis with current Frameworks and Models.</a:t>
            </a:r>
          </a:p>
        </p:txBody>
      </p:sp>
      <p:sp>
        <p:nvSpPr>
          <p:cNvPr id="21" name="Rectangle 20">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3" name="Rectangle 22">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E84265A3-B4AB-C51F-8121-C66F966A5E91}"/>
              </a:ext>
            </a:extLst>
          </p:cNvPr>
          <p:cNvSpPr>
            <a:spLocks noGrp="1"/>
          </p:cNvSpPr>
          <p:nvPr>
            <p:ph type="body" sz="half" idx="2"/>
          </p:nvPr>
        </p:nvSpPr>
        <p:spPr>
          <a:xfrm>
            <a:off x="1295401" y="2612256"/>
            <a:ext cx="9601196" cy="3263612"/>
          </a:xfrm>
        </p:spPr>
        <p:txBody>
          <a:bodyPr vert="horz" lIns="91440" tIns="45720" rIns="91440" bIns="45720" rtlCol="0" anchor="t">
            <a:normAutofit fontScale="92500"/>
          </a:bodyPr>
          <a:lstStyle/>
          <a:p>
            <a:pPr algn="l">
              <a:lnSpc>
                <a:spcPct val="90000"/>
              </a:lnSpc>
              <a:buFont typeface="Arial"/>
              <a:buChar char="•"/>
            </a:pPr>
            <a:r>
              <a:rPr lang="en-US" sz="1500" b="1" dirty="0"/>
              <a:t>UK Guidelines and Frameworks for Multiple Sclerosis Management</a:t>
            </a:r>
          </a:p>
          <a:p>
            <a:pPr algn="l">
              <a:lnSpc>
                <a:spcPct val="90000"/>
              </a:lnSpc>
              <a:buFont typeface="Arial"/>
              <a:buChar char="•"/>
            </a:pPr>
            <a:r>
              <a:rPr lang="en-US" sz="1500" dirty="0"/>
              <a:t>The NICE Guideline NG220 outlines the management of multiple sclerosis (MS) in adults, established in 2022. (NICE, 2026a)</a:t>
            </a:r>
          </a:p>
          <a:p>
            <a:pPr algn="l">
              <a:lnSpc>
                <a:spcPct val="90000"/>
              </a:lnSpc>
              <a:buFont typeface="Arial"/>
              <a:buChar char="•"/>
            </a:pPr>
            <a:r>
              <a:rPr lang="en-US" sz="1500" dirty="0"/>
              <a:t> </a:t>
            </a:r>
            <a:r>
              <a:rPr lang="en-US" sz="1500" b="1" dirty="0"/>
              <a:t>1. Multidisciplinary Team (MDT) Care:</a:t>
            </a:r>
            <a:r>
              <a:rPr lang="en-US" sz="1500" dirty="0"/>
              <a:t> A collaborative approach involving various healthcare professionals to provide comprehensive, patient-focused management. (NICE, 2026a)</a:t>
            </a:r>
          </a:p>
          <a:p>
            <a:pPr algn="l">
              <a:lnSpc>
                <a:spcPct val="90000"/>
              </a:lnSpc>
              <a:buFont typeface="Arial"/>
              <a:buChar char="•"/>
            </a:pPr>
            <a:r>
              <a:rPr lang="en-US" sz="1500" b="1" dirty="0"/>
              <a:t> 2. </a:t>
            </a:r>
            <a:r>
              <a:rPr lang="en-US" sz="1500" b="1" dirty="0" err="1"/>
              <a:t>Specialised</a:t>
            </a:r>
            <a:r>
              <a:rPr lang="en-US" sz="1500" b="1" dirty="0"/>
              <a:t> MS Nursing: </a:t>
            </a:r>
            <a:r>
              <a:rPr lang="en-US" sz="1500" dirty="0"/>
              <a:t>MS nurses coordinate care, educate patients, and monitor treatment. (NICE, 2026a)</a:t>
            </a:r>
          </a:p>
          <a:p>
            <a:pPr algn="l">
              <a:lnSpc>
                <a:spcPct val="90000"/>
              </a:lnSpc>
              <a:buFont typeface="Arial"/>
              <a:buChar char="•"/>
            </a:pPr>
            <a:r>
              <a:rPr lang="en-US" sz="1500" b="1" dirty="0"/>
              <a:t>3. Annual Reviews: </a:t>
            </a:r>
            <a:r>
              <a:rPr lang="en-US" sz="1500" dirty="0"/>
              <a:t>Regular assessments to evaluate disease progression and treatment effectiveness. (NICE, 2026a)</a:t>
            </a:r>
          </a:p>
          <a:p>
            <a:pPr algn="l">
              <a:lnSpc>
                <a:spcPct val="90000"/>
              </a:lnSpc>
              <a:buFont typeface="Arial"/>
              <a:buChar char="•"/>
            </a:pPr>
            <a:r>
              <a:rPr lang="en-US" sz="1500" dirty="0"/>
              <a:t> </a:t>
            </a:r>
            <a:r>
              <a:rPr lang="en-US" sz="1500" b="1" dirty="0"/>
              <a:t>4. </a:t>
            </a:r>
            <a:r>
              <a:rPr lang="en-US" sz="1500" b="1" dirty="0" err="1"/>
              <a:t>Personalised</a:t>
            </a:r>
            <a:r>
              <a:rPr lang="en-US" sz="1500" b="1" dirty="0"/>
              <a:t> Care Planning: </a:t>
            </a:r>
            <a:r>
              <a:rPr lang="en-US" sz="1500" dirty="0"/>
              <a:t>Treatment plans tailored to individual clinical needs and disease status. (NICE, 2026a)</a:t>
            </a:r>
          </a:p>
          <a:p>
            <a:pPr algn="l">
              <a:lnSpc>
                <a:spcPct val="90000"/>
              </a:lnSpc>
              <a:buFont typeface="Arial"/>
              <a:buChar char="•"/>
            </a:pPr>
            <a:r>
              <a:rPr lang="en-US" sz="1500" dirty="0"/>
              <a:t> </a:t>
            </a:r>
            <a:r>
              <a:rPr lang="en-US" sz="1500" b="1" dirty="0"/>
              <a:t>5. Relapse Management: </a:t>
            </a:r>
            <a:r>
              <a:rPr lang="en-US" sz="1500" dirty="0"/>
              <a:t>Quick access to assessment and corticosteroid treatment during relapses. (NICE, 2026a)</a:t>
            </a:r>
          </a:p>
          <a:p>
            <a:pPr algn="l">
              <a:lnSpc>
                <a:spcPct val="90000"/>
              </a:lnSpc>
              <a:buFont typeface="Arial"/>
              <a:buChar char="•"/>
            </a:pPr>
            <a:r>
              <a:rPr lang="en-US" sz="1500" b="1" dirty="0"/>
              <a:t>6. Disease-Modifying Therapies (DMTs):  </a:t>
            </a:r>
            <a:r>
              <a:rPr lang="en-US" sz="1500" dirty="0"/>
              <a:t>Prescribed based on the ABN framework for evidence-based decisions. (NICE, 2026a; Association of British Neurologists, 2015)</a:t>
            </a:r>
          </a:p>
          <a:p>
            <a:pPr algn="l">
              <a:lnSpc>
                <a:spcPct val="90000"/>
              </a:lnSpc>
              <a:buFont typeface="Arial"/>
              <a:buChar char="•"/>
            </a:pPr>
            <a:r>
              <a:rPr lang="en-US" sz="1500" b="1" dirty="0"/>
              <a:t>7. Symptom Management: </a:t>
            </a:r>
            <a:r>
              <a:rPr lang="en-US" sz="1500" dirty="0"/>
              <a:t>Ongoing treatment of MS symptoms to enhance quality of life. (NICE, 2026a)</a:t>
            </a:r>
          </a:p>
        </p:txBody>
      </p:sp>
    </p:spTree>
    <p:extLst>
      <p:ext uri="{BB962C8B-B14F-4D97-AF65-F5344CB8AC3E}">
        <p14:creationId xmlns:p14="http://schemas.microsoft.com/office/powerpoint/2010/main" val="75898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31FB4-6A61-6B1A-FFA2-10D5C92DFC4C}"/>
              </a:ext>
            </a:extLst>
          </p:cNvPr>
          <p:cNvSpPr>
            <a:spLocks noGrp="1"/>
          </p:cNvSpPr>
          <p:nvPr>
            <p:ph type="title"/>
          </p:nvPr>
        </p:nvSpPr>
        <p:spPr>
          <a:xfrm>
            <a:off x="1295399" y="969432"/>
            <a:ext cx="6241816" cy="682087"/>
          </a:xfrm>
        </p:spPr>
        <p:txBody>
          <a:bodyPr>
            <a:normAutofit fontScale="90000"/>
          </a:bodyPr>
          <a:lstStyle/>
          <a:p>
            <a:r>
              <a:rPr lang="en-US" sz="3200" b="1" u="sng" dirty="0">
                <a:latin typeface="Calibri" panose="020F0502020204030204" pitchFamily="34" charset="0"/>
                <a:ea typeface="Calibri" panose="020F0502020204030204" pitchFamily="34" charset="0"/>
                <a:cs typeface="Calibri" panose="020F0502020204030204" pitchFamily="34" charset="0"/>
              </a:rPr>
              <a:t>Treatment options for Multiple Sclerosis in the UK</a:t>
            </a:r>
            <a:endParaRPr lang="en-IN" sz="3200" b="1" u="sng"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Placeholder 5">
            <a:extLst>
              <a:ext uri="{FF2B5EF4-FFF2-40B4-BE49-F238E27FC236}">
                <a16:creationId xmlns:a16="http://schemas.microsoft.com/office/drawing/2014/main" id="{FB212337-91AA-1699-91D9-44FDD35006D8}"/>
              </a:ext>
            </a:extLst>
          </p:cNvPr>
          <p:cNvPicPr>
            <a:picLocks noGrp="1" noChangeAspect="1"/>
          </p:cNvPicPr>
          <p:nvPr>
            <p:ph type="pic" idx="1"/>
          </p:nvPr>
        </p:nvPicPr>
        <p:blipFill>
          <a:blip r:embed="rId2"/>
          <a:srcRect l="1839" t="948" b="948"/>
          <a:stretch>
            <a:fillRect/>
          </a:stretch>
        </p:blipFill>
        <p:spPr>
          <a:xfrm>
            <a:off x="7340366" y="2336400"/>
            <a:ext cx="4163855" cy="2185200"/>
          </a:xfrm>
          <a:prstGeom prst="roundRect">
            <a:avLst>
              <a:gd name="adj" fmla="val 0"/>
            </a:avLst>
          </a:prstGeom>
          <a:ln w="57150" cmpd="thickThin">
            <a:solidFill>
              <a:prstClr val="black">
                <a:lumMod val="50000"/>
                <a:lumOff val="50000"/>
              </a:prstClr>
            </a:solidFill>
            <a:miter lim="800000"/>
          </a:ln>
          <a:effectLst>
            <a:innerShdw blurRad="57150" dist="38100" dir="14460000">
              <a:srgbClr val="000000">
                <a:alpha val="70000"/>
              </a:srgbClr>
            </a:innerShdw>
          </a:effectLst>
        </p:spPr>
      </p:pic>
      <p:sp>
        <p:nvSpPr>
          <p:cNvPr id="4" name="Text Placeholder 3">
            <a:extLst>
              <a:ext uri="{FF2B5EF4-FFF2-40B4-BE49-F238E27FC236}">
                <a16:creationId xmlns:a16="http://schemas.microsoft.com/office/drawing/2014/main" id="{7B2A37E7-701E-4A62-6224-A77A62EEBD79}"/>
              </a:ext>
            </a:extLst>
          </p:cNvPr>
          <p:cNvSpPr>
            <a:spLocks noGrp="1"/>
          </p:cNvSpPr>
          <p:nvPr>
            <p:ph type="body" sz="half" idx="2"/>
          </p:nvPr>
        </p:nvSpPr>
        <p:spPr>
          <a:xfrm>
            <a:off x="858416" y="1833465"/>
            <a:ext cx="6678799" cy="4772608"/>
          </a:xfrm>
        </p:spPr>
        <p:txBody>
          <a:bodyPr>
            <a:normAutofit fontScale="62500" lnSpcReduction="20000"/>
          </a:bodyPr>
          <a:lstStyle/>
          <a:p>
            <a:pPr algn="l"/>
            <a:r>
              <a:rPr lang="en-IN" sz="2000" dirty="0">
                <a:latin typeface="Calibri" panose="020F0502020204030204" pitchFamily="34" charset="0"/>
                <a:ea typeface="Calibri" panose="020F0502020204030204" pitchFamily="34" charset="0"/>
                <a:cs typeface="Calibri" panose="020F0502020204030204" pitchFamily="34" charset="0"/>
              </a:rPr>
              <a:t>Managing multiple sclerosis (MS) involves a combination of treatments and supportive measures. </a:t>
            </a:r>
          </a:p>
          <a:p>
            <a:pPr algn="l"/>
            <a:r>
              <a:rPr lang="en-IN" sz="2000" b="1" u="sng" dirty="0">
                <a:latin typeface="Calibri" panose="020F0502020204030204" pitchFamily="34" charset="0"/>
                <a:ea typeface="Calibri" panose="020F0502020204030204" pitchFamily="34" charset="0"/>
                <a:cs typeface="Calibri" panose="020F0502020204030204" pitchFamily="34" charset="0"/>
              </a:rPr>
              <a:t>Pharmacological Treatments :</a:t>
            </a:r>
            <a:endParaRPr lang="en-IN" sz="2000" u="sng" dirty="0">
              <a:latin typeface="Calibri" panose="020F0502020204030204" pitchFamily="34" charset="0"/>
              <a:ea typeface="Calibri" panose="020F0502020204030204" pitchFamily="34" charset="0"/>
              <a:cs typeface="Calibri" panose="020F0502020204030204" pitchFamily="34" charset="0"/>
            </a:endParaRPr>
          </a:p>
          <a:p>
            <a:pPr algn="l"/>
            <a:r>
              <a:rPr lang="en-IN" sz="2000" b="1" dirty="0">
                <a:latin typeface="Calibri" panose="020F0502020204030204" pitchFamily="34" charset="0"/>
                <a:ea typeface="Calibri" panose="020F0502020204030204" pitchFamily="34" charset="0"/>
                <a:cs typeface="Calibri" panose="020F0502020204030204" pitchFamily="34" charset="0"/>
              </a:rPr>
              <a:t>Disease-Modifying Therapies (DMTs):</a:t>
            </a:r>
            <a:r>
              <a:rPr lang="en-IN" sz="2000" dirty="0">
                <a:latin typeface="Calibri" panose="020F0502020204030204" pitchFamily="34" charset="0"/>
                <a:ea typeface="Calibri" panose="020F0502020204030204" pitchFamily="34" charset="0"/>
                <a:cs typeface="Calibri" panose="020F0502020204030204" pitchFamily="34" charset="0"/>
              </a:rPr>
              <a:t> Reduce the frequency and severity of relapses. (MS Society, 2026a) </a:t>
            </a:r>
          </a:p>
          <a:p>
            <a:pPr algn="l"/>
            <a:r>
              <a:rPr lang="en-IN" sz="2000" b="1" dirty="0">
                <a:latin typeface="Calibri" panose="020F0502020204030204" pitchFamily="34" charset="0"/>
                <a:ea typeface="Calibri" panose="020F0502020204030204" pitchFamily="34" charset="0"/>
                <a:cs typeface="Calibri" panose="020F0502020204030204" pitchFamily="34" charset="0"/>
              </a:rPr>
              <a:t>HSCT (Hematopoietic Stem Cell Transplantation): </a:t>
            </a:r>
            <a:r>
              <a:rPr lang="en-IN" sz="2000" dirty="0">
                <a:latin typeface="Calibri" panose="020F0502020204030204" pitchFamily="34" charset="0"/>
                <a:ea typeface="Calibri" panose="020F0502020204030204" pitchFamily="34" charset="0"/>
                <a:cs typeface="Calibri" panose="020F0502020204030204" pitchFamily="34" charset="0"/>
              </a:rPr>
              <a:t>Intensive chemotherapy for eligible individuals, aimed at resetting the immune system. (MS Society, 2025)</a:t>
            </a:r>
          </a:p>
          <a:p>
            <a:pPr algn="l"/>
            <a:r>
              <a:rPr lang="en-IN" sz="2000" b="1" dirty="0">
                <a:latin typeface="Calibri" panose="020F0502020204030204" pitchFamily="34" charset="0"/>
                <a:ea typeface="Calibri" panose="020F0502020204030204" pitchFamily="34" charset="0"/>
                <a:cs typeface="Calibri" panose="020F0502020204030204" pitchFamily="34" charset="0"/>
              </a:rPr>
              <a:t>Steroids: </a:t>
            </a:r>
            <a:r>
              <a:rPr lang="en-IN" sz="2000" dirty="0">
                <a:latin typeface="Calibri" panose="020F0502020204030204" pitchFamily="34" charset="0"/>
                <a:ea typeface="Calibri" panose="020F0502020204030204" pitchFamily="34" charset="0"/>
                <a:cs typeface="Calibri" panose="020F0502020204030204" pitchFamily="34" charset="0"/>
              </a:rPr>
              <a:t> Help reduce inflammation during relapses. (NICE, 2026a)</a:t>
            </a:r>
          </a:p>
          <a:p>
            <a:pPr algn="l"/>
            <a:r>
              <a:rPr lang="en-IN" sz="2000" b="1" dirty="0">
                <a:latin typeface="Calibri" panose="020F0502020204030204" pitchFamily="34" charset="0"/>
                <a:ea typeface="Calibri" panose="020F0502020204030204" pitchFamily="34" charset="0"/>
                <a:cs typeface="Calibri" panose="020F0502020204030204" pitchFamily="34" charset="0"/>
              </a:rPr>
              <a:t>Muscle Relaxants: </a:t>
            </a:r>
            <a:r>
              <a:rPr lang="en-IN" sz="2000" dirty="0">
                <a:latin typeface="Calibri" panose="020F0502020204030204" pitchFamily="34" charset="0"/>
                <a:ea typeface="Calibri" panose="020F0502020204030204" pitchFamily="34" charset="0"/>
                <a:cs typeface="Calibri" panose="020F0502020204030204" pitchFamily="34" charset="0"/>
              </a:rPr>
              <a:t>Alleviate spasms, cramps, and stiffness. (NICE, 2026a)</a:t>
            </a:r>
          </a:p>
          <a:p>
            <a:pPr algn="l"/>
            <a:r>
              <a:rPr lang="en-IN" sz="2000" b="1" dirty="0">
                <a:latin typeface="Calibri" panose="020F0502020204030204" pitchFamily="34" charset="0"/>
                <a:ea typeface="Calibri" panose="020F0502020204030204" pitchFamily="34" charset="0"/>
                <a:cs typeface="Calibri" panose="020F0502020204030204" pitchFamily="34" charset="0"/>
              </a:rPr>
              <a:t>Medicines for Symptoms:  </a:t>
            </a:r>
            <a:r>
              <a:rPr lang="en-IN" sz="2000" dirty="0">
                <a:latin typeface="Calibri" panose="020F0502020204030204" pitchFamily="34" charset="0"/>
                <a:ea typeface="Calibri" panose="020F0502020204030204" pitchFamily="34" charset="0"/>
                <a:cs typeface="Calibri" panose="020F0502020204030204" pitchFamily="34" charset="0"/>
              </a:rPr>
              <a:t>Manage pain, vision issues, and other symptoms. (NICE, 2026a)</a:t>
            </a:r>
          </a:p>
          <a:p>
            <a:pPr algn="l"/>
            <a:r>
              <a:rPr lang="en-IN" sz="2000" b="1" dirty="0">
                <a:latin typeface="Calibri" panose="020F0502020204030204" pitchFamily="34" charset="0"/>
                <a:ea typeface="Calibri" panose="020F0502020204030204" pitchFamily="34" charset="0"/>
                <a:cs typeface="Calibri" panose="020F0502020204030204" pitchFamily="34" charset="0"/>
              </a:rPr>
              <a:t>Sativex (Cannabis-Based Medicine): </a:t>
            </a:r>
            <a:r>
              <a:rPr lang="en-IN" sz="2000" dirty="0">
                <a:latin typeface="Calibri" panose="020F0502020204030204" pitchFamily="34" charset="0"/>
                <a:ea typeface="Calibri" panose="020F0502020204030204" pitchFamily="34" charset="0"/>
                <a:cs typeface="Calibri" panose="020F0502020204030204" pitchFamily="34" charset="0"/>
              </a:rPr>
              <a:t>Approved for spasticity when other treatments haven't worked. (NICE, 2021)</a:t>
            </a:r>
          </a:p>
          <a:p>
            <a:pPr algn="l"/>
            <a:r>
              <a:rPr lang="en-IN" sz="2000" b="1" u="sng" dirty="0">
                <a:latin typeface="Calibri" panose="020F0502020204030204" pitchFamily="34" charset="0"/>
                <a:ea typeface="Calibri" panose="020F0502020204030204" pitchFamily="34" charset="0"/>
                <a:cs typeface="Calibri" panose="020F0502020204030204" pitchFamily="34" charset="0"/>
              </a:rPr>
              <a:t>Physiotherapy</a:t>
            </a:r>
            <a:r>
              <a:rPr lang="en-IN" sz="2000" dirty="0">
                <a:latin typeface="Calibri" panose="020F0502020204030204" pitchFamily="34" charset="0"/>
                <a:ea typeface="Calibri" panose="020F0502020204030204" pitchFamily="34" charset="0"/>
                <a:cs typeface="Calibri" panose="020F0502020204030204" pitchFamily="34" charset="0"/>
              </a:rPr>
              <a:t> </a:t>
            </a:r>
            <a:r>
              <a:rPr lang="en-IN" sz="2000" b="1" u="sng" dirty="0">
                <a:latin typeface="Calibri" panose="020F0502020204030204" pitchFamily="34" charset="0"/>
                <a:ea typeface="Calibri" panose="020F0502020204030204" pitchFamily="34" charset="0"/>
                <a:cs typeface="Calibri" panose="020F0502020204030204" pitchFamily="34" charset="0"/>
              </a:rPr>
              <a:t>Treatments:</a:t>
            </a:r>
            <a:endParaRPr lang="en-IN" sz="2000" dirty="0">
              <a:latin typeface="Calibri" panose="020F0502020204030204" pitchFamily="34" charset="0"/>
              <a:ea typeface="Calibri" panose="020F0502020204030204" pitchFamily="34" charset="0"/>
              <a:cs typeface="Calibri" panose="020F0502020204030204" pitchFamily="34" charset="0"/>
            </a:endParaRPr>
          </a:p>
          <a:p>
            <a:pPr algn="l"/>
            <a:r>
              <a:rPr lang="en-IN" sz="2000" dirty="0">
                <a:latin typeface="Calibri" panose="020F0502020204030204" pitchFamily="34" charset="0"/>
                <a:ea typeface="Calibri" panose="020F0502020204030204" pitchFamily="34" charset="0"/>
                <a:cs typeface="Calibri" panose="020F0502020204030204" pitchFamily="34" charset="0"/>
              </a:rPr>
              <a:t>A physiotherapist can assess and improve movement and other physical functions, helping individuals maintain mobility and independence. (MS Society, 2026b)</a:t>
            </a:r>
          </a:p>
          <a:p>
            <a:pPr algn="l"/>
            <a:r>
              <a:rPr lang="en-IN" sz="2000" dirty="0">
                <a:latin typeface="Calibri" panose="020F0502020204030204" pitchFamily="34" charset="0"/>
                <a:ea typeface="Calibri" panose="020F0502020204030204" pitchFamily="34" charset="0"/>
                <a:cs typeface="Calibri" panose="020F0502020204030204" pitchFamily="34" charset="0"/>
              </a:rPr>
              <a:t> </a:t>
            </a:r>
            <a:r>
              <a:rPr lang="en-IN" sz="2000" b="1" u="sng" dirty="0">
                <a:latin typeface="Calibri" panose="020F0502020204030204" pitchFamily="34" charset="0"/>
                <a:ea typeface="Calibri" panose="020F0502020204030204" pitchFamily="34" charset="0"/>
                <a:cs typeface="Calibri" panose="020F0502020204030204" pitchFamily="34" charset="0"/>
              </a:rPr>
              <a:t>Supportive/Symptom Management: </a:t>
            </a:r>
            <a:r>
              <a:rPr lang="en-IN" sz="2000" dirty="0">
                <a:latin typeface="Calibri" panose="020F0502020204030204" pitchFamily="34" charset="0"/>
                <a:ea typeface="Calibri" panose="020F0502020204030204" pitchFamily="34" charset="0"/>
                <a:cs typeface="Calibri" panose="020F0502020204030204" pitchFamily="34" charset="0"/>
              </a:rPr>
              <a:t>Some people use cannabis to help relieve symptoms and enhance their quality of life. Taking a personalised approach through these treatments can empower those with MS to manage their condition more effectively</a:t>
            </a:r>
            <a:r>
              <a:rPr lang="en-IN" dirty="0"/>
              <a:t>. (NICE, 2021; NICE, 2026a)</a:t>
            </a:r>
          </a:p>
          <a:p>
            <a:br>
              <a:rPr lang="en-IN" sz="1400" dirty="0"/>
            </a:br>
            <a:endParaRPr lang="en-IN" sz="14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9D81C346-62DC-B494-2DB3-9D5C793B78A6}"/>
              </a:ext>
            </a:extLst>
          </p:cNvPr>
          <p:cNvSpPr txBox="1"/>
          <p:nvPr/>
        </p:nvSpPr>
        <p:spPr>
          <a:xfrm>
            <a:off x="8108302" y="4730620"/>
            <a:ext cx="2878480" cy="369332"/>
          </a:xfrm>
          <a:prstGeom prst="rect">
            <a:avLst/>
          </a:prstGeom>
          <a:noFill/>
        </p:spPr>
        <p:txBody>
          <a:bodyPr wrap="none" rtlCol="0">
            <a:spAutoFit/>
          </a:bodyPr>
          <a:lstStyle/>
          <a:p>
            <a:r>
              <a:rPr lang="en-US" dirty="0"/>
              <a:t>(Multiple Sclerosis Trust, n.d.)</a:t>
            </a:r>
            <a:endParaRPr lang="en-IN" dirty="0"/>
          </a:p>
        </p:txBody>
      </p:sp>
    </p:spTree>
    <p:extLst>
      <p:ext uri="{BB962C8B-B14F-4D97-AF65-F5344CB8AC3E}">
        <p14:creationId xmlns:p14="http://schemas.microsoft.com/office/powerpoint/2010/main" val="272801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D161-E0A5-39B2-616E-E0C689D04036}"/>
              </a:ext>
            </a:extLst>
          </p:cNvPr>
          <p:cNvSpPr>
            <a:spLocks noGrp="1"/>
          </p:cNvSpPr>
          <p:nvPr>
            <p:ph type="title"/>
          </p:nvPr>
        </p:nvSpPr>
        <p:spPr>
          <a:xfrm>
            <a:off x="1295399" y="372272"/>
            <a:ext cx="6241816" cy="775393"/>
          </a:xfrm>
        </p:spPr>
        <p:txBody>
          <a:bodyPr>
            <a:normAutofit/>
          </a:bodyPr>
          <a:lstStyle/>
          <a:p>
            <a:r>
              <a:rPr lang="en-US" sz="3200" b="1" u="sng" dirty="0">
                <a:latin typeface="Calibri" panose="020F0502020204030204" pitchFamily="34" charset="0"/>
                <a:ea typeface="Calibri" panose="020F0502020204030204" pitchFamily="34" charset="0"/>
                <a:cs typeface="Calibri" panose="020F0502020204030204" pitchFamily="34" charset="0"/>
              </a:rPr>
              <a:t>Comorbidity of Multiple Sclerosis</a:t>
            </a:r>
            <a:endParaRPr lang="en-IN" sz="3200" b="1" u="sng"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Placeholder 5">
            <a:extLst>
              <a:ext uri="{FF2B5EF4-FFF2-40B4-BE49-F238E27FC236}">
                <a16:creationId xmlns:a16="http://schemas.microsoft.com/office/drawing/2014/main" id="{911A1DAF-B4A0-A469-4820-DBF91D9C44F2}"/>
              </a:ext>
            </a:extLst>
          </p:cNvPr>
          <p:cNvPicPr>
            <a:picLocks noGrp="1" noChangeAspect="1"/>
          </p:cNvPicPr>
          <p:nvPr>
            <p:ph type="pic" idx="1"/>
          </p:nvPr>
        </p:nvPicPr>
        <p:blipFill>
          <a:blip r:embed="rId2"/>
          <a:srcRect t="16" b="16"/>
          <a:stretch>
            <a:fillRect/>
          </a:stretch>
        </p:blipFill>
        <p:spPr>
          <a:xfrm>
            <a:off x="7359934" y="1427108"/>
            <a:ext cx="4137556" cy="3786340"/>
          </a:xfrm>
          <a:prstGeom prst="roundRect">
            <a:avLst>
              <a:gd name="adj" fmla="val 0"/>
            </a:avLst>
          </a:prstGeom>
          <a:ln w="57150" cmpd="thickThin">
            <a:solidFill>
              <a:prstClr val="black">
                <a:lumMod val="50000"/>
                <a:lumOff val="50000"/>
              </a:prstClr>
            </a:solidFill>
            <a:miter lim="800000"/>
          </a:ln>
          <a:effectLst>
            <a:innerShdw blurRad="57150" dist="38100" dir="14460000">
              <a:srgbClr val="000000">
                <a:alpha val="70000"/>
              </a:srgbClr>
            </a:innerShdw>
          </a:effectLst>
        </p:spPr>
      </p:pic>
      <p:sp>
        <p:nvSpPr>
          <p:cNvPr id="4" name="Text Placeholder 3">
            <a:extLst>
              <a:ext uri="{FF2B5EF4-FFF2-40B4-BE49-F238E27FC236}">
                <a16:creationId xmlns:a16="http://schemas.microsoft.com/office/drawing/2014/main" id="{9DB37AE2-E594-5BB6-2F6E-9208CB3BC879}"/>
              </a:ext>
            </a:extLst>
          </p:cNvPr>
          <p:cNvSpPr>
            <a:spLocks noGrp="1"/>
          </p:cNvSpPr>
          <p:nvPr>
            <p:ph type="body" sz="half" idx="2"/>
          </p:nvPr>
        </p:nvSpPr>
        <p:spPr>
          <a:xfrm>
            <a:off x="1118118" y="1427108"/>
            <a:ext cx="6241816" cy="4003784"/>
          </a:xfrm>
        </p:spPr>
        <p:txBody>
          <a:bodyPr>
            <a:noAutofit/>
          </a:bodyPr>
          <a:lstStyle/>
          <a:p>
            <a:pPr algn="l"/>
            <a:r>
              <a:rPr lang="en-IN" sz="1200" dirty="0">
                <a:latin typeface="Calibri" panose="020F0502020204030204" pitchFamily="34" charset="0"/>
                <a:ea typeface="Calibri" panose="020F0502020204030204" pitchFamily="34" charset="0"/>
                <a:cs typeface="Calibri" panose="020F0502020204030204" pitchFamily="34" charset="0"/>
              </a:rPr>
              <a:t>People living with Multiple Sclerosis (MS) often face a range of additional health challenges, known as comorbidities. These conditions can significantly impact the progression of MS, levels of disability, overall quality of life, and management of the disease. Comorbidities can be categorized into several groups: (Marrie et al., 2015)</a:t>
            </a:r>
            <a:br>
              <a:rPr lang="en-IN" sz="1200" dirty="0">
                <a:latin typeface="Calibri" panose="020F0502020204030204" pitchFamily="34" charset="0"/>
                <a:ea typeface="Calibri" panose="020F0502020204030204" pitchFamily="34" charset="0"/>
                <a:cs typeface="Calibri" panose="020F0502020204030204" pitchFamily="34" charset="0"/>
              </a:rPr>
            </a:br>
            <a:endParaRPr lang="en-IN" sz="1200" dirty="0">
              <a:latin typeface="Calibri" panose="020F0502020204030204" pitchFamily="34" charset="0"/>
              <a:ea typeface="Calibri" panose="020F0502020204030204" pitchFamily="34" charset="0"/>
              <a:cs typeface="Calibri" panose="020F0502020204030204" pitchFamily="34" charset="0"/>
            </a:endParaRP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Psychiatric Comorbidities: </a:t>
            </a:r>
            <a:r>
              <a:rPr lang="en-IN" sz="1200" u="sng" dirty="0">
                <a:latin typeface="Calibri" panose="020F0502020204030204" pitchFamily="34" charset="0"/>
                <a:ea typeface="Calibri" panose="020F0502020204030204" pitchFamily="34" charset="0"/>
                <a:cs typeface="Calibri" panose="020F0502020204030204" pitchFamily="34" charset="0"/>
              </a:rPr>
              <a:t>Depression:  </a:t>
            </a:r>
            <a:r>
              <a:rPr lang="en-IN" sz="1200" dirty="0">
                <a:latin typeface="Calibri" panose="020F0502020204030204" pitchFamily="34" charset="0"/>
                <a:ea typeface="Calibri" panose="020F0502020204030204" pitchFamily="34" charset="0"/>
                <a:cs typeface="Calibri" panose="020F0502020204030204" pitchFamily="34" charset="0"/>
              </a:rPr>
              <a:t>Affects approximately 23.7% of those with MS.</a:t>
            </a:r>
          </a:p>
          <a:p>
            <a:pPr algn="l"/>
            <a:r>
              <a:rPr lang="en-IN" sz="1200" u="sng" dirty="0">
                <a:latin typeface="Calibri" panose="020F0502020204030204" pitchFamily="34" charset="0"/>
                <a:ea typeface="Calibri" panose="020F0502020204030204" pitchFamily="34" charset="0"/>
                <a:cs typeface="Calibri" panose="020F0502020204030204" pitchFamily="34" charset="0"/>
              </a:rPr>
              <a:t>Anxiety: </a:t>
            </a:r>
            <a:r>
              <a:rPr lang="en-IN" sz="1200" dirty="0">
                <a:latin typeface="Calibri" panose="020F0502020204030204" pitchFamily="34" charset="0"/>
                <a:ea typeface="Calibri" panose="020F0502020204030204" pitchFamily="34" charset="0"/>
                <a:cs typeface="Calibri" panose="020F0502020204030204" pitchFamily="34" charset="0"/>
              </a:rPr>
              <a:t>Observed in about 21.9% of individuals. (Marrie et al., 2015)</a:t>
            </a: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Vascular Comorbidities: </a:t>
            </a:r>
            <a:r>
              <a:rPr lang="en-IN" sz="1200" u="sng" dirty="0">
                <a:latin typeface="Calibri" panose="020F0502020204030204" pitchFamily="34" charset="0"/>
                <a:ea typeface="Calibri" panose="020F0502020204030204" pitchFamily="34" charset="0"/>
                <a:cs typeface="Calibri" panose="020F0502020204030204" pitchFamily="34" charset="0"/>
              </a:rPr>
              <a:t>Hypertension: </a:t>
            </a:r>
            <a:r>
              <a:rPr lang="en-IN" sz="1200" dirty="0">
                <a:latin typeface="Calibri" panose="020F0502020204030204" pitchFamily="34" charset="0"/>
                <a:ea typeface="Calibri" panose="020F0502020204030204" pitchFamily="34" charset="0"/>
                <a:cs typeface="Calibri" panose="020F0502020204030204" pitchFamily="34" charset="0"/>
              </a:rPr>
              <a:t>Found in around 18.6% of MS patients. </a:t>
            </a:r>
          </a:p>
          <a:p>
            <a:pPr algn="l"/>
            <a:r>
              <a:rPr lang="en-IN" sz="1200" u="sng" dirty="0">
                <a:latin typeface="Calibri" panose="020F0502020204030204" pitchFamily="34" charset="0"/>
                <a:ea typeface="Calibri" panose="020F0502020204030204" pitchFamily="34" charset="0"/>
                <a:cs typeface="Calibri" panose="020F0502020204030204" pitchFamily="34" charset="0"/>
              </a:rPr>
              <a:t>Hypercholesterolaemia</a:t>
            </a:r>
            <a:r>
              <a:rPr lang="en-IN" sz="1200" dirty="0">
                <a:latin typeface="Calibri" panose="020F0502020204030204" pitchFamily="34" charset="0"/>
                <a:ea typeface="Calibri" panose="020F0502020204030204" pitchFamily="34" charset="0"/>
                <a:cs typeface="Calibri" panose="020F0502020204030204" pitchFamily="34" charset="0"/>
              </a:rPr>
              <a:t>: Affects about 10.9% of individuals. (Marrie et al., 2015)</a:t>
            </a: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Other conditions </a:t>
            </a:r>
            <a:r>
              <a:rPr lang="en-IN" sz="1200" dirty="0">
                <a:latin typeface="Calibri" panose="020F0502020204030204" pitchFamily="34" charset="0"/>
                <a:ea typeface="Calibri" panose="020F0502020204030204" pitchFamily="34" charset="0"/>
                <a:cs typeface="Calibri" panose="020F0502020204030204" pitchFamily="34" charset="0"/>
              </a:rPr>
              <a:t>include Hyperlipidaemia, Ischaemic heart disease, and various Cerebrovascular and cardiovascular diseases. (Marrie et al., 2015)</a:t>
            </a: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Autoimmune Comorbidities:</a:t>
            </a:r>
            <a:r>
              <a:rPr lang="en-IN" sz="1200" dirty="0">
                <a:latin typeface="Calibri" panose="020F0502020204030204" pitchFamily="34" charset="0"/>
                <a:ea typeface="Calibri" panose="020F0502020204030204" pitchFamily="34" charset="0"/>
                <a:cs typeface="Calibri" panose="020F0502020204030204" pitchFamily="34" charset="0"/>
              </a:rPr>
              <a:t> Diabetes, Thyroid disorders, Inflammatory bowel disease, Psoriasis. (Marrie et al., 2015)</a:t>
            </a: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Respiratory Comorbidities:</a:t>
            </a:r>
            <a:r>
              <a:rPr lang="en-IN" sz="1200" dirty="0">
                <a:latin typeface="Calibri" panose="020F0502020204030204" pitchFamily="34" charset="0"/>
                <a:ea typeface="Calibri" panose="020F0502020204030204" pitchFamily="34" charset="0"/>
                <a:cs typeface="Calibri" panose="020F0502020204030204" pitchFamily="34" charset="0"/>
              </a:rPr>
              <a:t> Chronic lung disease - affects about 10% of those with MS.  </a:t>
            </a:r>
          </a:p>
          <a:p>
            <a:pPr algn="l"/>
            <a:r>
              <a:rPr lang="en-IN" sz="1200" dirty="0">
                <a:latin typeface="Calibri" panose="020F0502020204030204" pitchFamily="34" charset="0"/>
                <a:ea typeface="Calibri" panose="020F0502020204030204" pitchFamily="34" charset="0"/>
                <a:cs typeface="Calibri" panose="020F0502020204030204" pitchFamily="34" charset="0"/>
              </a:rPr>
              <a:t>Chronic obstructive pulmonary disease (COPD). (Marrie et al., 2015)</a:t>
            </a: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Neurological &amp; Sleep-Related Comorbidities:</a:t>
            </a:r>
            <a:r>
              <a:rPr lang="en-IN" sz="1200" dirty="0">
                <a:latin typeface="Calibri" panose="020F0502020204030204" pitchFamily="34" charset="0"/>
                <a:ea typeface="Calibri" panose="020F0502020204030204" pitchFamily="34" charset="0"/>
                <a:cs typeface="Calibri" panose="020F0502020204030204" pitchFamily="34" charset="0"/>
              </a:rPr>
              <a:t> Migraine, Sleep-related breathing disorders, Insomnia, Restless legs syndrome. (Marrie et al., 2015)</a:t>
            </a:r>
          </a:p>
          <a:p>
            <a:pPr marL="171450" indent="-171450" algn="l">
              <a:buFont typeface="Arial" panose="020B0604020202020204" pitchFamily="34" charset="0"/>
              <a:buChar char="•"/>
            </a:pPr>
            <a:r>
              <a:rPr lang="en-IN" sz="1200" b="1" dirty="0">
                <a:latin typeface="Calibri" panose="020F0502020204030204" pitchFamily="34" charset="0"/>
                <a:ea typeface="Calibri" panose="020F0502020204030204" pitchFamily="34" charset="0"/>
                <a:cs typeface="Calibri" panose="020F0502020204030204" pitchFamily="34" charset="0"/>
              </a:rPr>
              <a:t>Cancer:</a:t>
            </a:r>
            <a:r>
              <a:rPr lang="en-US" sz="1200" b="1" dirty="0">
                <a:latin typeface="Calibri" panose="020F0502020204030204" pitchFamily="34" charset="0"/>
                <a:ea typeface="Calibri" panose="020F0502020204030204" pitchFamily="34" charset="0"/>
                <a:cs typeface="Calibri" panose="020F0502020204030204" pitchFamily="34" charset="0"/>
              </a:rPr>
              <a:t> </a:t>
            </a:r>
            <a:r>
              <a:rPr lang="en-US" sz="1200" dirty="0">
                <a:latin typeface="Calibri" panose="020F0502020204030204" pitchFamily="34" charset="0"/>
                <a:ea typeface="Calibri" panose="020F0502020204030204" pitchFamily="34" charset="0"/>
                <a:cs typeface="Calibri" panose="020F0502020204030204" pitchFamily="34" charset="0"/>
              </a:rPr>
              <a:t>Research provides no significant evidence of increased malignancy risk</a:t>
            </a:r>
            <a:r>
              <a:rPr lang="en-IN" sz="1200" dirty="0">
                <a:latin typeface="Calibri" panose="020F0502020204030204" pitchFamily="34" charset="0"/>
                <a:ea typeface="Calibri" panose="020F0502020204030204" pitchFamily="34" charset="0"/>
                <a:cs typeface="Calibri" panose="020F0502020204030204" pitchFamily="34" charset="0"/>
              </a:rPr>
              <a:t> among individuals with MS. (Marrie et al., 2015)</a:t>
            </a:r>
          </a:p>
        </p:txBody>
      </p:sp>
      <p:sp>
        <p:nvSpPr>
          <p:cNvPr id="7" name="TextBox 6">
            <a:extLst>
              <a:ext uri="{FF2B5EF4-FFF2-40B4-BE49-F238E27FC236}">
                <a16:creationId xmlns:a16="http://schemas.microsoft.com/office/drawing/2014/main" id="{F1D15420-D2C5-8B4B-5A5E-7D988B58AB36}"/>
              </a:ext>
            </a:extLst>
          </p:cNvPr>
          <p:cNvSpPr txBox="1"/>
          <p:nvPr/>
        </p:nvSpPr>
        <p:spPr>
          <a:xfrm>
            <a:off x="8500188" y="5430892"/>
            <a:ext cx="2324226" cy="276999"/>
          </a:xfrm>
          <a:prstGeom prst="rect">
            <a:avLst/>
          </a:prstGeom>
          <a:noFill/>
        </p:spPr>
        <p:txBody>
          <a:bodyPr wrap="none" rtlCol="0">
            <a:spAutoFit/>
          </a:bodyPr>
          <a:lstStyle/>
          <a:p>
            <a:r>
              <a:rPr lang="en-US" sz="1200" dirty="0"/>
              <a:t>Source: Kuan et al. (2023), Figure 2.</a:t>
            </a:r>
            <a:endParaRPr lang="en-IN" sz="1200" dirty="0"/>
          </a:p>
        </p:txBody>
      </p:sp>
    </p:spTree>
    <p:extLst>
      <p:ext uri="{BB962C8B-B14F-4D97-AF65-F5344CB8AC3E}">
        <p14:creationId xmlns:p14="http://schemas.microsoft.com/office/powerpoint/2010/main" val="3527929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2" name="Picture 11">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7" name="Straight Connector 26">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28" name="Rectangle 2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 name="Title 1">
            <a:extLst>
              <a:ext uri="{FF2B5EF4-FFF2-40B4-BE49-F238E27FC236}">
                <a16:creationId xmlns:a16="http://schemas.microsoft.com/office/drawing/2014/main" id="{7868CF6D-04DF-FE2F-B5BC-DCD88732576B}"/>
              </a:ext>
            </a:extLst>
          </p:cNvPr>
          <p:cNvSpPr>
            <a:spLocks noGrp="1"/>
          </p:cNvSpPr>
          <p:nvPr>
            <p:ph type="title"/>
          </p:nvPr>
        </p:nvSpPr>
        <p:spPr>
          <a:xfrm>
            <a:off x="952108" y="954756"/>
            <a:ext cx="2730414" cy="4946003"/>
          </a:xfrm>
        </p:spPr>
        <p:txBody>
          <a:bodyPr vert="horz" lIns="91440" tIns="45720" rIns="91440" bIns="45720" rtlCol="0" anchor="ctr">
            <a:normAutofit/>
          </a:bodyPr>
          <a:lstStyle/>
          <a:p>
            <a:r>
              <a:rPr lang="en-US" sz="4100" b="1" u="sng">
                <a:solidFill>
                  <a:srgbClr val="FFFFFF"/>
                </a:solidFill>
              </a:rPr>
              <a:t>Skills, Values and Behaviours for Co-productive Care</a:t>
            </a:r>
          </a:p>
        </p:txBody>
      </p:sp>
      <p:sp>
        <p:nvSpPr>
          <p:cNvPr id="31" name="Rectangle 30">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639A5659-8181-E14F-AA9C-41EB0FB65B6F}"/>
              </a:ext>
            </a:extLst>
          </p:cNvPr>
          <p:cNvSpPr>
            <a:spLocks noGrp="1"/>
          </p:cNvSpPr>
          <p:nvPr>
            <p:ph type="body" sz="half" idx="2"/>
          </p:nvPr>
        </p:nvSpPr>
        <p:spPr>
          <a:xfrm>
            <a:off x="5140934" y="469900"/>
            <a:ext cx="5953630" cy="5405968"/>
          </a:xfrm>
        </p:spPr>
        <p:txBody>
          <a:bodyPr vert="horz" lIns="91440" tIns="45720" rIns="91440" bIns="45720" rtlCol="0" anchor="ctr">
            <a:normAutofit lnSpcReduction="10000"/>
          </a:bodyPr>
          <a:lstStyle/>
          <a:p>
            <a:pPr marL="171450" indent="-171450" algn="l">
              <a:lnSpc>
                <a:spcPct val="90000"/>
              </a:lnSpc>
              <a:buFont typeface="Arial"/>
              <a:buChar char="•"/>
            </a:pPr>
            <a:endParaRPr lang="en-US" sz="1300" b="1" dirty="0"/>
          </a:p>
          <a:p>
            <a:pPr marL="171450" indent="-171450" algn="l">
              <a:lnSpc>
                <a:spcPct val="90000"/>
              </a:lnSpc>
              <a:buFont typeface="Arial"/>
              <a:buChar char="•"/>
            </a:pPr>
            <a:r>
              <a:rPr lang="en-US" sz="1300" b="1" dirty="0"/>
              <a:t>Skills for Co-productive Care in MS:</a:t>
            </a:r>
          </a:p>
          <a:p>
            <a:pPr marL="342900" indent="-342900" algn="l">
              <a:lnSpc>
                <a:spcPct val="90000"/>
              </a:lnSpc>
              <a:buFont typeface="Arial"/>
              <a:buChar char="•"/>
            </a:pPr>
            <a:r>
              <a:rPr lang="en-US" sz="1300" dirty="0"/>
              <a:t>Effective Communication: Listen actively to the person with MS to understand their needs. (NHS England, 2026a)</a:t>
            </a:r>
          </a:p>
          <a:p>
            <a:pPr marL="342900" indent="-342900" algn="l">
              <a:lnSpc>
                <a:spcPct val="90000"/>
              </a:lnSpc>
              <a:buFont typeface="Arial"/>
              <a:buChar char="•"/>
            </a:pPr>
            <a:r>
              <a:rPr lang="en-US" sz="1300" dirty="0"/>
              <a:t> Shared Decision Making: Collaborate on treatment choices to empower the individual. (NHS England, 2026b)</a:t>
            </a:r>
          </a:p>
          <a:p>
            <a:pPr marL="342900" indent="-342900" algn="l">
              <a:lnSpc>
                <a:spcPct val="90000"/>
              </a:lnSpc>
              <a:buFont typeface="Arial"/>
              <a:buChar char="•"/>
            </a:pPr>
            <a:r>
              <a:rPr lang="en-US" sz="1300" dirty="0"/>
              <a:t> Teamwork: Work closely with healthcare professionals, patients, and families for holistic care. (NHS England, 2026a)</a:t>
            </a:r>
          </a:p>
          <a:p>
            <a:pPr marL="342900" indent="-342900" algn="l">
              <a:lnSpc>
                <a:spcPct val="90000"/>
              </a:lnSpc>
              <a:buFont typeface="Arial"/>
              <a:buChar char="•"/>
            </a:pPr>
            <a:r>
              <a:rPr lang="en-US" sz="1300" dirty="0"/>
              <a:t>Clear Information: Provide accurate and unbiased details to help informed decision-making. (NHS England, 2026b)</a:t>
            </a:r>
          </a:p>
          <a:p>
            <a:pPr marL="342900" indent="-342900" algn="l">
              <a:lnSpc>
                <a:spcPct val="90000"/>
              </a:lnSpc>
              <a:buFont typeface="Arial"/>
              <a:buChar char="•"/>
            </a:pPr>
            <a:r>
              <a:rPr lang="en-US" sz="1300" dirty="0"/>
              <a:t>.Self-Management Support: Encourage goal setting and independence in managing their condition. (NHS England, 2026c)</a:t>
            </a:r>
          </a:p>
          <a:p>
            <a:pPr algn="l">
              <a:lnSpc>
                <a:spcPct val="90000"/>
              </a:lnSpc>
              <a:buFont typeface="Arial"/>
              <a:buChar char="•"/>
            </a:pPr>
            <a:endParaRPr lang="en-US" sz="1300" b="1" dirty="0"/>
          </a:p>
          <a:p>
            <a:pPr marL="171450" indent="-171450" algn="l">
              <a:lnSpc>
                <a:spcPct val="90000"/>
              </a:lnSpc>
              <a:buFont typeface="Arial"/>
              <a:buChar char="•"/>
            </a:pPr>
            <a:r>
              <a:rPr lang="en-US" sz="1300" b="1" dirty="0"/>
              <a:t>Values for Co-productive Care:</a:t>
            </a:r>
          </a:p>
          <a:p>
            <a:pPr marL="342900" indent="-342900" algn="l">
              <a:lnSpc>
                <a:spcPct val="90000"/>
              </a:lnSpc>
              <a:buFont typeface="Arial"/>
              <a:buChar char="•"/>
            </a:pPr>
            <a:r>
              <a:rPr lang="en-US" sz="1300" dirty="0"/>
              <a:t>Respect for Experience: Acknowledge the individual’s lived experience and insights. (NHS England, 2026a)</a:t>
            </a:r>
          </a:p>
          <a:p>
            <a:pPr marL="342900" indent="-342900" algn="l">
              <a:lnSpc>
                <a:spcPct val="90000"/>
              </a:lnSpc>
              <a:buFont typeface="Arial"/>
              <a:buChar char="•"/>
            </a:pPr>
            <a:r>
              <a:rPr lang="en-US" sz="1300" dirty="0"/>
              <a:t> Partnership: Treat them as equal partners in care planning. (NHS England, 2026a)</a:t>
            </a:r>
          </a:p>
          <a:p>
            <a:pPr marL="342900" indent="-342900" algn="l">
              <a:lnSpc>
                <a:spcPct val="90000"/>
              </a:lnSpc>
              <a:buFont typeface="Arial"/>
              <a:buChar char="•"/>
            </a:pPr>
            <a:r>
              <a:rPr lang="en-US" sz="1300" dirty="0"/>
              <a:t>Empathy and Compassion: Show kindness and understanding in all interactions. (NHS England, 2026a)</a:t>
            </a:r>
          </a:p>
          <a:p>
            <a:pPr marL="342900" indent="-342900" algn="l">
              <a:lnSpc>
                <a:spcPct val="90000"/>
              </a:lnSpc>
              <a:buFont typeface="Arial"/>
              <a:buChar char="•"/>
            </a:pPr>
            <a:r>
              <a:rPr lang="en-US" sz="1300" dirty="0"/>
              <a:t>Trust and Openness: Foster honest communication and strong relationships. (NHS England, 2026a)</a:t>
            </a:r>
          </a:p>
          <a:p>
            <a:pPr marL="342900" indent="-342900" algn="l">
              <a:lnSpc>
                <a:spcPct val="90000"/>
              </a:lnSpc>
              <a:buFont typeface="Arial"/>
              <a:buChar char="•"/>
            </a:pPr>
            <a:r>
              <a:rPr lang="en-US" sz="1300" dirty="0"/>
              <a:t>Person-</a:t>
            </a:r>
            <a:r>
              <a:rPr lang="en-US" sz="1300" dirty="0" err="1"/>
              <a:t>Centred</a:t>
            </a:r>
            <a:r>
              <a:rPr lang="en-US" sz="1300" dirty="0"/>
              <a:t> Care: Focus on individual needs and preferences at every stage. (NHS England, 2026c)</a:t>
            </a:r>
          </a:p>
        </p:txBody>
      </p:sp>
    </p:spTree>
    <p:extLst>
      <p:ext uri="{BB962C8B-B14F-4D97-AF65-F5344CB8AC3E}">
        <p14:creationId xmlns:p14="http://schemas.microsoft.com/office/powerpoint/2010/main" val="2656792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7" name="Rectangle 36">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3" name="Picture 12">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38" name="Straight Connector 37">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grpSp>
        <p:nvGrpSpPr>
          <p:cNvPr id="39" name="Group 38">
            <a:extLst>
              <a:ext uri="{FF2B5EF4-FFF2-40B4-BE49-F238E27FC236}">
                <a16:creationId xmlns:a16="http://schemas.microsoft.com/office/drawing/2014/main" id="{E7DEDD00-5E71-418B-9C3C-9B71B01822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40" name="Picture 39">
              <a:extLst>
                <a:ext uri="{FF2B5EF4-FFF2-40B4-BE49-F238E27FC236}">
                  <a16:creationId xmlns:a16="http://schemas.microsoft.com/office/drawing/2014/main" id="{F08AA894-60A7-4A09-919E-54EF7C3EC8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1" name="Rectangle 40">
              <a:extLst>
                <a:ext uri="{FF2B5EF4-FFF2-40B4-BE49-F238E27FC236}">
                  <a16:creationId xmlns:a16="http://schemas.microsoft.com/office/drawing/2014/main" id="{44680684-9D82-4E2B-9E9A-778390DA9E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42" name="Picture 41">
              <a:extLst>
                <a:ext uri="{FF2B5EF4-FFF2-40B4-BE49-F238E27FC236}">
                  <a16:creationId xmlns:a16="http://schemas.microsoft.com/office/drawing/2014/main" id="{E28899EB-8201-46DC-A208-67136E6BA1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43" name="Picture 42">
              <a:extLst>
                <a:ext uri="{FF2B5EF4-FFF2-40B4-BE49-F238E27FC236}">
                  <a16:creationId xmlns:a16="http://schemas.microsoft.com/office/drawing/2014/main" id="{58681DBB-DB5A-40DF-8333-C7E1C945B5B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graphicFrame>
        <p:nvGraphicFramePr>
          <p:cNvPr id="44" name="Text Placeholder 3">
            <a:extLst>
              <a:ext uri="{FF2B5EF4-FFF2-40B4-BE49-F238E27FC236}">
                <a16:creationId xmlns:a16="http://schemas.microsoft.com/office/drawing/2014/main" id="{D714E1EB-A6F5-164C-B484-73E9FD25C631}"/>
              </a:ext>
            </a:extLst>
          </p:cNvPr>
          <p:cNvGraphicFramePr/>
          <p:nvPr>
            <p:extLst>
              <p:ext uri="{D42A27DB-BD31-4B8C-83A1-F6EECF244321}">
                <p14:modId xmlns:p14="http://schemas.microsoft.com/office/powerpoint/2010/main" val="2537848418"/>
              </p:ext>
            </p:extLst>
          </p:nvPr>
        </p:nvGraphicFramePr>
        <p:xfrm>
          <a:off x="1298646" y="1584140"/>
          <a:ext cx="9601197"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293250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3" name="Picture 12">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6" name="Straight Connector 15">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grpSp>
        <p:nvGrpSpPr>
          <p:cNvPr id="18" name="Group 17">
            <a:extLst>
              <a:ext uri="{FF2B5EF4-FFF2-40B4-BE49-F238E27FC236}">
                <a16:creationId xmlns:a16="http://schemas.microsoft.com/office/drawing/2014/main" id="{E7DEDD00-5E71-418B-9C3C-9B71B01822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9" name="Picture 18">
              <a:extLst>
                <a:ext uri="{FF2B5EF4-FFF2-40B4-BE49-F238E27FC236}">
                  <a16:creationId xmlns:a16="http://schemas.microsoft.com/office/drawing/2014/main" id="{F08AA894-60A7-4A09-919E-54EF7C3EC8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0" name="Rectangle 19">
              <a:extLst>
                <a:ext uri="{FF2B5EF4-FFF2-40B4-BE49-F238E27FC236}">
                  <a16:creationId xmlns:a16="http://schemas.microsoft.com/office/drawing/2014/main" id="{44680684-9D82-4E2B-9E9A-778390DA9E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21" name="Picture 20">
              <a:extLst>
                <a:ext uri="{FF2B5EF4-FFF2-40B4-BE49-F238E27FC236}">
                  <a16:creationId xmlns:a16="http://schemas.microsoft.com/office/drawing/2014/main" id="{E28899EB-8201-46DC-A208-67136E6BA1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2" name="Picture 21">
              <a:extLst>
                <a:ext uri="{FF2B5EF4-FFF2-40B4-BE49-F238E27FC236}">
                  <a16:creationId xmlns:a16="http://schemas.microsoft.com/office/drawing/2014/main" id="{58681DBB-DB5A-40DF-8333-C7E1C945B5B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30D8F53D-CC9D-0FD4-02E8-46EF6138561E}"/>
              </a:ext>
            </a:extLst>
          </p:cNvPr>
          <p:cNvSpPr>
            <a:spLocks noGrp="1"/>
          </p:cNvSpPr>
          <p:nvPr>
            <p:ph type="title"/>
          </p:nvPr>
        </p:nvSpPr>
        <p:spPr>
          <a:xfrm>
            <a:off x="1295402" y="982132"/>
            <a:ext cx="9601196" cy="1303867"/>
          </a:xfrm>
        </p:spPr>
        <p:txBody>
          <a:bodyPr vert="horz" lIns="91440" tIns="45720" rIns="91440" bIns="45720" rtlCol="0" anchor="ctr">
            <a:normAutofit/>
          </a:bodyPr>
          <a:lstStyle/>
          <a:p>
            <a:pPr>
              <a:lnSpc>
                <a:spcPct val="90000"/>
              </a:lnSpc>
            </a:pPr>
            <a:r>
              <a:rPr lang="en-US" sz="4100" b="1" u="sng">
                <a:solidFill>
                  <a:srgbClr val="262626"/>
                </a:solidFill>
              </a:rPr>
              <a:t>Comprehensive Model of Personalized Care and Self-Management Support</a:t>
            </a:r>
          </a:p>
        </p:txBody>
      </p:sp>
      <p:graphicFrame>
        <p:nvGraphicFramePr>
          <p:cNvPr id="6" name="Text Placeholder 3">
            <a:extLst>
              <a:ext uri="{FF2B5EF4-FFF2-40B4-BE49-F238E27FC236}">
                <a16:creationId xmlns:a16="http://schemas.microsoft.com/office/drawing/2014/main" id="{2E44800D-EF44-E76A-889D-C64B7F6109E4}"/>
              </a:ext>
            </a:extLst>
          </p:cNvPr>
          <p:cNvGraphicFramePr/>
          <p:nvPr>
            <p:extLst>
              <p:ext uri="{D42A27DB-BD31-4B8C-83A1-F6EECF244321}">
                <p14:modId xmlns:p14="http://schemas.microsoft.com/office/powerpoint/2010/main" val="3260580723"/>
              </p:ext>
            </p:extLst>
          </p:nvPr>
        </p:nvGraphicFramePr>
        <p:xfrm>
          <a:off x="1295401" y="2675822"/>
          <a:ext cx="9601197"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529980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3" name="Picture 12">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6" name="Straight Connector 15">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graphicFrame>
        <p:nvGraphicFramePr>
          <p:cNvPr id="6" name="Text Placeholder 3">
            <a:extLst>
              <a:ext uri="{FF2B5EF4-FFF2-40B4-BE49-F238E27FC236}">
                <a16:creationId xmlns:a16="http://schemas.microsoft.com/office/drawing/2014/main" id="{57690CCA-89EC-3B58-51EC-B9FA3E14D326}"/>
              </a:ext>
            </a:extLst>
          </p:cNvPr>
          <p:cNvGraphicFramePr/>
          <p:nvPr>
            <p:extLst>
              <p:ext uri="{D42A27DB-BD31-4B8C-83A1-F6EECF244321}">
                <p14:modId xmlns:p14="http://schemas.microsoft.com/office/powerpoint/2010/main" val="2610188529"/>
              </p:ext>
            </p:extLst>
          </p:nvPr>
        </p:nvGraphicFramePr>
        <p:xfrm>
          <a:off x="777240" y="774441"/>
          <a:ext cx="10659746" cy="529045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366991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3" name="Picture 12">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32" name="Straight Connector 31">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559BA964-0FB0-DF06-AA4C-8CC3A34DBF7A}"/>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4400" b="1" u="sng" dirty="0">
                <a:solidFill>
                  <a:srgbClr val="262626"/>
                </a:solidFill>
              </a:rPr>
              <a:t>Six evidence-based components</a:t>
            </a:r>
          </a:p>
        </p:txBody>
      </p:sp>
      <p:graphicFrame>
        <p:nvGraphicFramePr>
          <p:cNvPr id="33" name="Text Placeholder 3">
            <a:extLst>
              <a:ext uri="{FF2B5EF4-FFF2-40B4-BE49-F238E27FC236}">
                <a16:creationId xmlns:a16="http://schemas.microsoft.com/office/drawing/2014/main" id="{6341EC76-9188-0FE8-5EB9-A0C03FD7F24B}"/>
              </a:ext>
            </a:extLst>
          </p:cNvPr>
          <p:cNvGraphicFramePr/>
          <p:nvPr>
            <p:extLst>
              <p:ext uri="{D42A27DB-BD31-4B8C-83A1-F6EECF244321}">
                <p14:modId xmlns:p14="http://schemas.microsoft.com/office/powerpoint/2010/main" val="2622818738"/>
              </p:ext>
            </p:extLst>
          </p:nvPr>
        </p:nvGraphicFramePr>
        <p:xfrm>
          <a:off x="1134141" y="2512011"/>
          <a:ext cx="10064569" cy="35103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335582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AD81A-DD42-30DB-61FA-AD6868634128}"/>
              </a:ext>
            </a:extLst>
          </p:cNvPr>
          <p:cNvSpPr>
            <a:spLocks noGrp="1"/>
          </p:cNvSpPr>
          <p:nvPr>
            <p:ph type="title"/>
          </p:nvPr>
        </p:nvSpPr>
        <p:spPr/>
        <p:txBody>
          <a:bodyPr/>
          <a:lstStyle/>
          <a:p>
            <a:r>
              <a:rPr lang="en-US" b="1" u="sng" dirty="0"/>
              <a:t>Conclusion:</a:t>
            </a:r>
            <a:endParaRPr lang="en-IN" b="1" u="sng" dirty="0"/>
          </a:p>
        </p:txBody>
      </p:sp>
      <p:sp>
        <p:nvSpPr>
          <p:cNvPr id="3" name="TextBox 2">
            <a:extLst>
              <a:ext uri="{FF2B5EF4-FFF2-40B4-BE49-F238E27FC236}">
                <a16:creationId xmlns:a16="http://schemas.microsoft.com/office/drawing/2014/main" id="{F055E5CA-FC62-4978-CFA1-33ECAEC9B95C}"/>
              </a:ext>
            </a:extLst>
          </p:cNvPr>
          <p:cNvSpPr txBox="1"/>
          <p:nvPr/>
        </p:nvSpPr>
        <p:spPr>
          <a:xfrm>
            <a:off x="1295402" y="2435290"/>
            <a:ext cx="9237306" cy="3046988"/>
          </a:xfrm>
          <a:prstGeom prst="rect">
            <a:avLst/>
          </a:prstGeom>
          <a:noFill/>
        </p:spPr>
        <p:txBody>
          <a:bodyPr wrap="square" rtlCol="0">
            <a:spAutoFit/>
          </a:bodyPr>
          <a:lstStyle/>
          <a:p>
            <a:pPr marL="285750" indent="-285750">
              <a:buFont typeface="Arial" panose="020B0604020202020204" pitchFamily="34" charset="0"/>
              <a:buChar char="•"/>
            </a:pPr>
            <a:r>
              <a:rPr lang="en-IN" sz="1600" dirty="0"/>
              <a:t>Multiple Sclerosis (MS) is a complex, long-term neurological condition that can affect physical, psychological, social and economic aspects of an individual’s life. Although the exact cause remains unknown, early diagnosis, appropriate treatment and ongoing monitoring can help manage symptoms, reduce relapses and support quality of life.</a:t>
            </a:r>
          </a:p>
          <a:p>
            <a:pPr marL="285750" indent="-285750">
              <a:buFont typeface="Arial" panose="020B0604020202020204" pitchFamily="34" charset="0"/>
              <a:buChar char="•"/>
            </a:pPr>
            <a:r>
              <a:rPr lang="en-IN" sz="1600" dirty="0"/>
              <a:t>Effective MS management requires a </a:t>
            </a:r>
            <a:r>
              <a:rPr lang="en-IN" sz="1600" b="1" dirty="0"/>
              <a:t>multidisciplinary, person-centred and personalised approach</a:t>
            </a:r>
            <a:r>
              <a:rPr lang="en-IN" sz="1600" dirty="0"/>
              <a:t>, including disease-modifying therapies, symptom management, rehabilitation and self-management support. Regular review and personalised care planning are essential as the individual’s needs may change over time.</a:t>
            </a:r>
          </a:p>
          <a:p>
            <a:pPr marL="285750" indent="-285750">
              <a:buFont typeface="Arial" panose="020B0604020202020204" pitchFamily="34" charset="0"/>
              <a:buChar char="•"/>
            </a:pPr>
            <a:r>
              <a:rPr lang="en-IN" sz="1600" b="1" dirty="0"/>
              <a:t>Co-production and shared decision-making</a:t>
            </a:r>
            <a:r>
              <a:rPr lang="en-IN" sz="1600" dirty="0"/>
              <a:t> are central to high-quality MS care. By respecting the individual’s experiences, preferences, values and goals, healthcare professionals can work in partnership with people with MS to make informed decisions and promote independence.</a:t>
            </a:r>
          </a:p>
          <a:p>
            <a:pPr marL="285750" indent="-285750">
              <a:buFont typeface="Arial" panose="020B0604020202020204" pitchFamily="34" charset="0"/>
              <a:buChar char="•"/>
            </a:pPr>
            <a:r>
              <a:rPr lang="en-IN" sz="1600" dirty="0"/>
              <a:t>Overall, combining </a:t>
            </a:r>
            <a:r>
              <a:rPr lang="en-IN" sz="1600" b="1" dirty="0"/>
              <a:t>clinical treatment with psychological, social, community and self-management support</a:t>
            </a:r>
            <a:r>
              <a:rPr lang="en-IN" sz="1600" dirty="0"/>
              <a:t> can provide more holistic care and help people with MS achieve the best possible quality of life.</a:t>
            </a:r>
          </a:p>
        </p:txBody>
      </p:sp>
    </p:spTree>
    <p:extLst>
      <p:ext uri="{BB962C8B-B14F-4D97-AF65-F5344CB8AC3E}">
        <p14:creationId xmlns:p14="http://schemas.microsoft.com/office/powerpoint/2010/main" val="1638696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61531C-EE7F-B630-E809-338E36C6989D}"/>
              </a:ext>
            </a:extLst>
          </p:cNvPr>
          <p:cNvSpPr txBox="1"/>
          <p:nvPr/>
        </p:nvSpPr>
        <p:spPr>
          <a:xfrm>
            <a:off x="802433" y="681134"/>
            <a:ext cx="2071396" cy="461665"/>
          </a:xfrm>
          <a:prstGeom prst="rect">
            <a:avLst/>
          </a:prstGeom>
          <a:noFill/>
        </p:spPr>
        <p:txBody>
          <a:bodyPr wrap="square" rtlCol="0">
            <a:spAutoFit/>
          </a:bodyPr>
          <a:lstStyle/>
          <a:p>
            <a:pPr marL="342900" indent="-342900">
              <a:buFont typeface="Arial" panose="020B0604020202020204" pitchFamily="34" charset="0"/>
              <a:buChar char="•"/>
            </a:pPr>
            <a:r>
              <a:rPr lang="en-US" sz="2400" b="1" dirty="0"/>
              <a:t>References:</a:t>
            </a:r>
            <a:endParaRPr lang="en-IN" sz="2400" b="1" dirty="0"/>
          </a:p>
        </p:txBody>
      </p:sp>
      <p:sp>
        <p:nvSpPr>
          <p:cNvPr id="5" name="TextBox 4">
            <a:extLst>
              <a:ext uri="{FF2B5EF4-FFF2-40B4-BE49-F238E27FC236}">
                <a16:creationId xmlns:a16="http://schemas.microsoft.com/office/drawing/2014/main" id="{61A34C7B-21A2-91F8-813C-7C6719B7ACF6}"/>
              </a:ext>
            </a:extLst>
          </p:cNvPr>
          <p:cNvSpPr txBox="1"/>
          <p:nvPr/>
        </p:nvSpPr>
        <p:spPr>
          <a:xfrm>
            <a:off x="802433" y="1142800"/>
            <a:ext cx="10418017" cy="5016758"/>
          </a:xfrm>
          <a:prstGeom prst="rect">
            <a:avLst/>
          </a:prstGeom>
          <a:noFill/>
        </p:spPr>
        <p:txBody>
          <a:bodyPr wrap="square" rtlCol="0">
            <a:spAutoFit/>
          </a:bodyPr>
          <a:lstStyle/>
          <a:p>
            <a:pPr marL="342900" lvl="0" indent="-342900">
              <a:buFont typeface="+mj-lt"/>
              <a:buAutoNum type="arabicPeriod"/>
            </a:pPr>
            <a:r>
              <a:rPr lang="en-IN" sz="900" dirty="0"/>
              <a:t>Multiple Sclerosis Society (2026a) </a:t>
            </a:r>
            <a:r>
              <a:rPr lang="en-IN" sz="900" i="1" dirty="0"/>
              <a:t>What is MS?</a:t>
            </a:r>
            <a:r>
              <a:rPr lang="en-IN" sz="900" dirty="0"/>
              <a:t> Multiple Sclerosis Society. Available at: https://www.mssociety.org.uk/about-ms/what-ms (Accessed: 20 July 2026).</a:t>
            </a:r>
          </a:p>
          <a:p>
            <a:pPr marL="342900" lvl="0" indent="-342900">
              <a:buFont typeface="+mj-lt"/>
              <a:buAutoNum type="arabicPeriod"/>
            </a:pPr>
            <a:r>
              <a:rPr lang="en-IN" sz="900" dirty="0"/>
              <a:t>Multiple Sclerosis Society (2026b) </a:t>
            </a:r>
            <a:r>
              <a:rPr lang="en-IN" sz="900" i="1" dirty="0"/>
              <a:t>What causes MS?</a:t>
            </a:r>
            <a:r>
              <a:rPr lang="en-IN" sz="900" dirty="0"/>
              <a:t> Multiple Sclerosis Society. Available at: https://www.mssociety.org.uk/about-ms/what-causes-ms (Accessed: 20 July 2026). </a:t>
            </a:r>
          </a:p>
          <a:p>
            <a:pPr marL="342900" lvl="0" indent="-342900">
              <a:buFont typeface="+mj-lt"/>
              <a:buAutoNum type="arabicPeriod"/>
            </a:pPr>
            <a:r>
              <a:rPr lang="en-IN" sz="900" dirty="0"/>
              <a:t>Scolding, N., Barnes, D., Cader, S., Chataway, J., Coles, A., Giovannoni, G., Miller, D., Palace, J., Schmierer, K., Shehu, A. and Young, C. (2015) ‘Association of British Neurologists: revised (2015) guidelines for prescribing disease-modifying treatments in multiple sclerosis’, </a:t>
            </a:r>
            <a:r>
              <a:rPr lang="en-IN" sz="900" i="1" dirty="0"/>
              <a:t>Practical Neurology</a:t>
            </a:r>
            <a:r>
              <a:rPr lang="en-IN" sz="900" dirty="0"/>
              <a:t>, 15(4), pp. 273–279. Available at: https://pubmed.ncbi.nlm.nih.gov/26101144/ (Accessed: 20 July 2026). </a:t>
            </a:r>
          </a:p>
          <a:p>
            <a:pPr marL="342900" lvl="0" indent="-342900">
              <a:buFont typeface="+mj-lt"/>
              <a:buAutoNum type="arabicPeriod"/>
            </a:pPr>
            <a:r>
              <a:rPr lang="en-IN" sz="900" dirty="0"/>
              <a:t>European Academy of Neurology (2026) </a:t>
            </a:r>
            <a:r>
              <a:rPr lang="en-IN" sz="900" i="1" dirty="0"/>
              <a:t>Multiple sclerosis impacts daily life far beyond its physical symptoms, new study finds</a:t>
            </a:r>
            <a:r>
              <a:rPr lang="en-IN" sz="900" dirty="0"/>
              <a:t>. European Academy of Neurology. Available at: </a:t>
            </a:r>
            <a:r>
              <a:rPr lang="en-IN" sz="900" dirty="0">
                <a:hlinkClick r:id="rId2"/>
              </a:rPr>
              <a:t>European Academy of Neurology – MS daily-life study</a:t>
            </a:r>
            <a:r>
              <a:rPr lang="en-IN" sz="900" dirty="0"/>
              <a:t> (Accessed: 20 July 2026). </a:t>
            </a:r>
          </a:p>
          <a:p>
            <a:pPr marL="342900" lvl="0" indent="-342900">
              <a:buFont typeface="+mj-lt"/>
              <a:buAutoNum type="arabicPeriod"/>
            </a:pPr>
            <a:r>
              <a:rPr lang="en-IN" sz="900" dirty="0"/>
              <a:t>GBD 2021 Multiple Sclerosis Collaborators (2025) ‘Global, regional, and national burden of multiple sclerosis, 1990–2021: a systematic analysis for the Global Burden of Disease Study 2021’, </a:t>
            </a:r>
            <a:r>
              <a:rPr lang="en-IN" sz="900" i="1" dirty="0"/>
              <a:t>The Lancet Neurology</a:t>
            </a:r>
            <a:r>
              <a:rPr lang="en-IN" sz="900" dirty="0"/>
              <a:t>. Available at: </a:t>
            </a:r>
            <a:r>
              <a:rPr lang="en-IN" sz="900" dirty="0">
                <a:hlinkClick r:id="rId3"/>
              </a:rPr>
              <a:t>PubMed – GBD 2021 Multiple Sclerosis study</a:t>
            </a:r>
            <a:r>
              <a:rPr lang="en-IN" sz="900" dirty="0"/>
              <a:t> (Accessed: 20 July 2026). </a:t>
            </a:r>
          </a:p>
          <a:p>
            <a:pPr marL="342900" lvl="0" indent="-342900">
              <a:buFont typeface="+mj-lt"/>
              <a:buAutoNum type="arabicPeriod"/>
            </a:pPr>
            <a:r>
              <a:rPr lang="en-IN" sz="900" dirty="0"/>
              <a:t>Marrie, R.A., Cohen, J., Stuve, O., </a:t>
            </a:r>
            <a:r>
              <a:rPr lang="en-IN" sz="900" dirty="0" err="1"/>
              <a:t>Trojano</a:t>
            </a:r>
            <a:r>
              <a:rPr lang="en-IN" sz="900" dirty="0"/>
              <a:t>, M., Sorensen, P.S., Reingold, S., Cutter, G. and Reider, N. (2015) ‘Recommendations for observational studies of comorbidity in multiple sclerosis’, </a:t>
            </a:r>
            <a:r>
              <a:rPr lang="en-IN" sz="900" i="1" dirty="0"/>
              <a:t>Neurology</a:t>
            </a:r>
            <a:r>
              <a:rPr lang="en-IN" sz="900" dirty="0"/>
              <a:t>, 85(23), pp. 1972–1979. Available at: </a:t>
            </a:r>
            <a:r>
              <a:rPr lang="en-IN" sz="900" dirty="0">
                <a:hlinkClick r:id="rId4"/>
              </a:rPr>
              <a:t>PubMed – Recommendations for observational studies of comorbidity in MS</a:t>
            </a:r>
            <a:r>
              <a:rPr lang="en-IN" sz="900" dirty="0"/>
              <a:t> (Accessed: 20 July 2026). </a:t>
            </a:r>
          </a:p>
          <a:p>
            <a:pPr marL="342900" lvl="0" indent="-342900">
              <a:buFont typeface="+mj-lt"/>
              <a:buAutoNum type="arabicPeriod"/>
            </a:pPr>
            <a:r>
              <a:rPr lang="en-IN" sz="900" dirty="0"/>
              <a:t>Multiple Sclerosis International Federation (MSIF) (2020) </a:t>
            </a:r>
            <a:r>
              <a:rPr lang="en-IN" sz="900" i="1" dirty="0"/>
              <a:t>Atlas of MS 2020: Epidemiology report</a:t>
            </a:r>
            <a:r>
              <a:rPr lang="en-IN" sz="900" dirty="0"/>
              <a:t>. London: MSIF. Available at: </a:t>
            </a:r>
            <a:r>
              <a:rPr lang="en-IN" sz="900" dirty="0">
                <a:hlinkClick r:id="rId5"/>
              </a:rPr>
              <a:t>MSIF – Atlas of MS 2020</a:t>
            </a:r>
            <a:r>
              <a:rPr lang="en-IN" sz="900" dirty="0"/>
              <a:t> (Accessed: 20 July 2026). </a:t>
            </a:r>
          </a:p>
          <a:p>
            <a:pPr marL="342900" lvl="0" indent="-342900">
              <a:buFont typeface="+mj-lt"/>
              <a:buAutoNum type="arabicPeriod"/>
            </a:pPr>
            <a:r>
              <a:rPr lang="en-IN" sz="900" dirty="0"/>
              <a:t>Multiple Sclerosis International Federation (MSIF) (2020) </a:t>
            </a:r>
            <a:r>
              <a:rPr lang="en-IN" sz="900" i="1" dirty="0"/>
              <a:t>Atlas of MS 2020: The global faces of MS</a:t>
            </a:r>
            <a:r>
              <a:rPr lang="en-IN" sz="900" dirty="0"/>
              <a:t>. London: MSIF. Available at: </a:t>
            </a:r>
            <a:r>
              <a:rPr lang="en-IN" sz="900" dirty="0">
                <a:hlinkClick r:id="rId5"/>
              </a:rPr>
              <a:t>MSIF – Atlas of MS 2020</a:t>
            </a:r>
            <a:r>
              <a:rPr lang="en-IN" sz="900" dirty="0"/>
              <a:t> (Accessed: 20 July 2026). </a:t>
            </a:r>
          </a:p>
          <a:p>
            <a:pPr marL="342900" lvl="0" indent="-342900">
              <a:buFont typeface="+mj-lt"/>
              <a:buAutoNum type="arabicPeriod"/>
            </a:pPr>
            <a:r>
              <a:rPr lang="en-IN" sz="900" dirty="0"/>
              <a:t>Multiple Sclerosis Society (2025) </a:t>
            </a:r>
            <a:r>
              <a:rPr lang="en-IN" sz="900" i="1" dirty="0"/>
              <a:t>HSCT for MS</a:t>
            </a:r>
            <a:r>
              <a:rPr lang="en-IN" sz="900" dirty="0"/>
              <a:t>. Multiple Sclerosis Society. Available at: MS Society – HSCT for MS (Accessed: 20 July 2026).</a:t>
            </a:r>
          </a:p>
          <a:p>
            <a:pPr marL="228600" indent="-228600">
              <a:buFont typeface="+mj-lt"/>
              <a:buAutoNum type="arabicPeriod"/>
            </a:pPr>
            <a:r>
              <a:rPr lang="en-US" sz="900" dirty="0"/>
              <a:t>  MS Society (2026b) Physiotherapy for multiple sclerosis. Available at: MS Society – Physiotherapy for MS (Accessed: 20 July 2026).</a:t>
            </a:r>
          </a:p>
          <a:p>
            <a:pPr marL="228600" indent="-228600">
              <a:buFont typeface="+mj-lt"/>
              <a:buAutoNum type="arabicPeriod"/>
            </a:pPr>
            <a:r>
              <a:rPr lang="en-US" sz="900" dirty="0"/>
              <a:t> National Health Service (NHS) (2024) Multiple sclerosis. Available at: NHS – Multiple sclerosis (Accessed: 20 July 2026).</a:t>
            </a:r>
          </a:p>
          <a:p>
            <a:pPr marL="228600" indent="-228600">
              <a:buFont typeface="+mj-lt"/>
              <a:buAutoNum type="arabicPeriod"/>
            </a:pPr>
            <a:r>
              <a:rPr lang="en-US" sz="900" dirty="0"/>
              <a:t>  NHS England (2026a) Co-production. Available at: NHS England – Co-production (Accessed: 20 July 2026).</a:t>
            </a:r>
          </a:p>
          <a:p>
            <a:pPr marL="228600" indent="-228600">
              <a:buFont typeface="+mj-lt"/>
              <a:buAutoNum type="arabicPeriod"/>
            </a:pPr>
            <a:r>
              <a:rPr lang="en-US" sz="900" dirty="0"/>
              <a:t>  NHS England (2026b) Shared decision-making. Available at: NHS England – Shared decision-making (Accessed: 20 July 2026).</a:t>
            </a:r>
          </a:p>
          <a:p>
            <a:pPr marL="228600" indent="-228600">
              <a:buFont typeface="+mj-lt"/>
              <a:buAutoNum type="arabicPeriod"/>
            </a:pPr>
            <a:r>
              <a:rPr lang="en-US" sz="900" dirty="0"/>
              <a:t>  NHS England (2026c) Comprehensive model of </a:t>
            </a:r>
            <a:r>
              <a:rPr lang="en-US" sz="900" dirty="0" err="1"/>
              <a:t>personalised</a:t>
            </a:r>
            <a:r>
              <a:rPr lang="en-US" sz="900" dirty="0"/>
              <a:t> care. Available at: NHS England – Comprehensive model of </a:t>
            </a:r>
            <a:r>
              <a:rPr lang="en-US" sz="900" dirty="0" err="1"/>
              <a:t>personalised</a:t>
            </a:r>
            <a:r>
              <a:rPr lang="en-US" sz="900" dirty="0"/>
              <a:t> care (Accessed: 20 July 2026).</a:t>
            </a:r>
          </a:p>
          <a:p>
            <a:pPr marL="228600" indent="-228600">
              <a:buFont typeface="+mj-lt"/>
              <a:buAutoNum type="arabicPeriod"/>
            </a:pPr>
            <a:r>
              <a:rPr lang="en-US" sz="900" dirty="0"/>
              <a:t>  National Institute for Health and Care Excellence (NICE) (2021) Cannabis-based medicinal products: NICE guideline NG144. Available at: NICE – Cannabis-based medicinal products (Accessed: 20 July 2026).</a:t>
            </a:r>
          </a:p>
          <a:p>
            <a:pPr marL="228600" indent="-228600">
              <a:buFont typeface="+mj-lt"/>
              <a:buAutoNum type="arabicPeriod"/>
            </a:pPr>
            <a:r>
              <a:rPr lang="en-IN" sz="900" dirty="0"/>
              <a:t>  National Institute for Health and Care Excellence (NICE) (2026a) Multiple sclerosis in adults: management (NG220). Available at: NICE – Multiple sclerosis in adults: management (Accessed: </a:t>
            </a:r>
            <a:r>
              <a:rPr lang="en-US" sz="900" dirty="0"/>
              <a:t>20 July </a:t>
            </a:r>
            <a:r>
              <a:rPr lang="en-IN" sz="900" dirty="0"/>
              <a:t>2026).</a:t>
            </a:r>
          </a:p>
          <a:p>
            <a:pPr marL="228600" indent="-228600">
              <a:buFont typeface="+mj-lt"/>
              <a:buAutoNum type="arabicPeriod"/>
            </a:pPr>
            <a:r>
              <a:rPr lang="en-IN" sz="900" dirty="0"/>
              <a:t>  Parker, W. et al. (2020) ‘Personal and societal costs of multiple sclerosis in the UK: A population-based MS Registry study’, Multiple Sclerosis Journal, 26(11), pp. 1413–1422. Available at: PMC – Personal and societal costs of MS in the UK (Accessed: </a:t>
            </a:r>
            <a:r>
              <a:rPr lang="en-US" sz="900" dirty="0"/>
              <a:t>20 July </a:t>
            </a:r>
            <a:r>
              <a:rPr lang="en-IN" sz="900" dirty="0"/>
              <a:t>2026).</a:t>
            </a:r>
          </a:p>
          <a:p>
            <a:pPr marL="228600" indent="-228600">
              <a:buFont typeface="+mj-lt"/>
              <a:buAutoNum type="arabicPeriod"/>
            </a:pPr>
            <a:r>
              <a:rPr lang="en-IN" sz="900" dirty="0"/>
              <a:t>  Public Health England (2019) Multiple sclerosis: prevalence, incidence and smoking status – data briefing. Available at: GOV.UK – Multiple sclerosis prevalence in England (Accessed: </a:t>
            </a:r>
            <a:r>
              <a:rPr lang="en-US" sz="900" dirty="0"/>
              <a:t>20 July </a:t>
            </a:r>
            <a:r>
              <a:rPr lang="en-IN" sz="900" dirty="0"/>
              <a:t>2026).</a:t>
            </a:r>
          </a:p>
          <a:p>
            <a:pPr marL="228600" indent="-228600">
              <a:buFont typeface="+mj-lt"/>
              <a:buAutoNum type="arabicPeriod"/>
            </a:pPr>
            <a:r>
              <a:rPr lang="en-IN" sz="900" dirty="0"/>
              <a:t>  Thompson, A.J. et al. (2018) ‘Diagnosis of multiple sclerosis: 2017 revisions of the McDonald criteria’, The Lancet Neurology, 17(2), pp. 162–173. Available at: PubMed – McDonald diagnostic criteria (Accessed: </a:t>
            </a:r>
            <a:r>
              <a:rPr lang="en-US" sz="900" dirty="0"/>
              <a:t>20 July </a:t>
            </a:r>
            <a:r>
              <a:rPr lang="en-IN" sz="900" dirty="0"/>
              <a:t>2026).</a:t>
            </a:r>
          </a:p>
          <a:p>
            <a:pPr marL="228600" indent="-228600">
              <a:buFont typeface="+mj-lt"/>
              <a:buAutoNum type="arabicPeriod"/>
            </a:pPr>
            <a:r>
              <a:rPr lang="en-US" sz="900" dirty="0"/>
              <a:t>Walton, C. et al. (2020) ‘Rising prevalence of multiple sclerosis worldwide: Insights from the Atlas of MS, third edition’, Multiple Sclerosis Journal, 26(14), pp. 1816–1821. Available at: PubMed – Rising prevalence of MS worldwide (Accessed: 20 July 2026).</a:t>
            </a:r>
          </a:p>
          <a:p>
            <a:pPr marL="342900" indent="-342900">
              <a:buFont typeface="+mj-lt"/>
              <a:buAutoNum type="arabicPeriod"/>
            </a:pPr>
            <a:r>
              <a:rPr lang="en-US" sz="900" dirty="0"/>
              <a:t>NHS England (2022) Shared decision-making: Summary guide. Available at: NHS England – Shared decision-making summary guide (Accessed: 20 July 2026)</a:t>
            </a:r>
          </a:p>
          <a:p>
            <a:pPr marL="342900" indent="-342900">
              <a:buFont typeface="+mj-lt"/>
              <a:buAutoNum type="arabicPeriod"/>
            </a:pPr>
            <a:r>
              <a:rPr lang="en-IN" sz="900" dirty="0"/>
              <a:t>Elwyn, G., Joseph-Williams, N., Edwards, A., </a:t>
            </a:r>
            <a:r>
              <a:rPr lang="en-IN" sz="900" dirty="0" err="1"/>
              <a:t>Stiggelbout</a:t>
            </a:r>
            <a:r>
              <a:rPr lang="en-IN" sz="900" dirty="0"/>
              <a:t>, A.M., Bos, W.J.W., Smith, L. and Lewis, S. (eds.) (2025) </a:t>
            </a:r>
            <a:r>
              <a:rPr lang="en-IN" sz="900" i="1" dirty="0"/>
              <a:t>Oxford Textbook of Shared Decision Making in Healthcare</a:t>
            </a:r>
            <a:r>
              <a:rPr lang="en-IN" sz="900" dirty="0"/>
              <a:t>. 4th </a:t>
            </a:r>
            <a:r>
              <a:rPr lang="en-IN" sz="900" dirty="0" err="1"/>
              <a:t>edn</a:t>
            </a:r>
            <a:r>
              <a:rPr lang="en-IN" sz="900" dirty="0"/>
              <a:t>. Oxford: Oxford University Press. Available at: </a:t>
            </a:r>
            <a:r>
              <a:rPr lang="en-IN" sz="900" dirty="0">
                <a:hlinkClick r:id="rId6"/>
              </a:rPr>
              <a:t>https://academic.oup.com/book/60842</a:t>
            </a:r>
            <a:r>
              <a:rPr lang="en-IN" sz="900" dirty="0"/>
              <a:t> (Accessed: 20 July 2026)</a:t>
            </a:r>
          </a:p>
          <a:p>
            <a:pPr marL="228600" indent="-228600">
              <a:buFont typeface="+mj-lt"/>
              <a:buAutoNum type="arabicPeriod"/>
            </a:pPr>
            <a:r>
              <a:rPr lang="en-IN" sz="900" dirty="0"/>
              <a:t>24.    National Institute for Health and Care Excellence (NICE) (2022) </a:t>
            </a:r>
            <a:r>
              <a:rPr lang="en-IN" sz="900" i="1" dirty="0"/>
              <a:t>Multiple sclerosis in adults: management (NG220)</a:t>
            </a:r>
            <a:r>
              <a:rPr lang="en-IN" sz="900" dirty="0"/>
              <a:t>. London: NICE. Available at: </a:t>
            </a:r>
            <a:r>
              <a:rPr lang="en-IN" sz="900" dirty="0">
                <a:hlinkClick r:id="rId7"/>
              </a:rPr>
              <a:t>https://www.nice.org.uk/guidance/ng220</a:t>
            </a:r>
            <a:r>
              <a:rPr lang="en-IN" sz="900" dirty="0"/>
              <a:t> (Accessed: 20 July 2026).</a:t>
            </a:r>
          </a:p>
          <a:p>
            <a:pPr marL="228600" indent="-228600">
              <a:buFont typeface="+mj-lt"/>
              <a:buAutoNum type="arabicPeriod"/>
            </a:pPr>
            <a:r>
              <a:rPr lang="en-IN" sz="900" dirty="0"/>
              <a:t>25.   Du, L., Xi, H., Zhang, S., Zhou, Y., Tao, X., </a:t>
            </a:r>
            <a:r>
              <a:rPr lang="en-IN" sz="900" dirty="0" err="1"/>
              <a:t>Lv</a:t>
            </a:r>
            <a:r>
              <a:rPr lang="en-IN" sz="900" dirty="0"/>
              <a:t>, Y., Hou, X. and Yu, L. (2024) ‘Effects of exercise in people with multiple sclerosis: a systematic review and meta-analysis’, </a:t>
            </a:r>
            <a:r>
              <a:rPr lang="en-IN" sz="900" i="1" dirty="0"/>
              <a:t>Frontiers in Public Health</a:t>
            </a:r>
            <a:r>
              <a:rPr lang="en-IN" sz="900" dirty="0"/>
              <a:t>, 12, 1387658. Available at: </a:t>
            </a:r>
            <a:r>
              <a:rPr lang="en-IN" sz="900" dirty="0">
                <a:hlinkClick r:id="rId8"/>
              </a:rPr>
              <a:t>https://pubmed.ncbi.nlm.nih.gov/38660348/</a:t>
            </a:r>
            <a:r>
              <a:rPr lang="en-IN" sz="900" dirty="0"/>
              <a:t> (Accessed: 20 July 2026)</a:t>
            </a:r>
          </a:p>
          <a:p>
            <a:pPr marL="342900" lvl="0" indent="-342900">
              <a:buFont typeface="+mj-lt"/>
              <a:buAutoNum type="arabicPeriod"/>
            </a:pPr>
            <a:endParaRPr lang="en-IN" sz="900" dirty="0"/>
          </a:p>
          <a:p>
            <a:pPr marL="342900" indent="-342900">
              <a:buFont typeface="+mj-lt"/>
              <a:buAutoNum type="arabicPeriod"/>
            </a:pPr>
            <a:endParaRPr lang="en-IN" sz="1400" dirty="0"/>
          </a:p>
        </p:txBody>
      </p:sp>
    </p:spTree>
    <p:extLst>
      <p:ext uri="{BB962C8B-B14F-4D97-AF65-F5344CB8AC3E}">
        <p14:creationId xmlns:p14="http://schemas.microsoft.com/office/powerpoint/2010/main" val="2751900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EA6F97-57F3-A2CC-BB0E-FE47DAB632BA}"/>
              </a:ext>
            </a:extLst>
          </p:cNvPr>
          <p:cNvSpPr txBox="1"/>
          <p:nvPr/>
        </p:nvSpPr>
        <p:spPr>
          <a:xfrm>
            <a:off x="914400" y="895739"/>
            <a:ext cx="10039739" cy="4247317"/>
          </a:xfrm>
          <a:prstGeom prst="rect">
            <a:avLst/>
          </a:prstGeom>
          <a:noFill/>
        </p:spPr>
        <p:txBody>
          <a:bodyPr wrap="square" rtlCol="0">
            <a:spAutoFit/>
          </a:bodyPr>
          <a:lstStyle/>
          <a:p>
            <a:r>
              <a:rPr lang="en-IN" sz="900" dirty="0"/>
              <a:t>25.   Knowles, L.M., Mistretta, E.G., Arewasikporn, A., Hugos, C.L., Cameron, M.H., </a:t>
            </a:r>
            <a:r>
              <a:rPr lang="en-IN" sz="900" dirty="0" err="1"/>
              <a:t>Haselkorn</a:t>
            </a:r>
            <a:r>
              <a:rPr lang="en-IN" sz="900" dirty="0"/>
              <a:t>, J.K. and Turner, A.P. (2024) ‘Improvement in depressive symptoms is associated with sustained improvement in fatigue impact in adults with multiple sclerosis’, </a:t>
            </a:r>
            <a:r>
              <a:rPr lang="en-IN" sz="900" i="1" dirty="0"/>
              <a:t>Multiple Sclerosis and Related Disorders</a:t>
            </a:r>
            <a:r>
              <a:rPr lang="en-IN" sz="900" dirty="0"/>
              <a:t>, 92, 106158. Available at: </a:t>
            </a:r>
            <a:r>
              <a:rPr lang="en-IN" sz="900" dirty="0">
                <a:hlinkClick r:id="rId2"/>
              </a:rPr>
              <a:t>https://pubmed.ncbi.nlm.nih.gov/39577297/</a:t>
            </a:r>
            <a:r>
              <a:rPr lang="en-IN" sz="900" dirty="0"/>
              <a:t> (Accessed: 20 July 2026).</a:t>
            </a:r>
          </a:p>
          <a:p>
            <a:r>
              <a:rPr lang="en-IN" sz="900" dirty="0"/>
              <a:t>26.    Silverman, S.P.C., Yang, B., Mata-Greve, F., Sajeev, N., </a:t>
            </a:r>
            <a:r>
              <a:rPr lang="en-IN" sz="900" dirty="0" err="1"/>
              <a:t>Samiee</a:t>
            </a:r>
            <a:r>
              <a:rPr lang="en-IN" sz="900" dirty="0"/>
              <a:t>, S., Norton, J. and Hugos, C.L. (2024) ‘Multiple Sclerosis Fatigue Self-Management: Strategies and Influencing Factors 5 Years After a Multimodal Intervention’, </a:t>
            </a:r>
            <a:r>
              <a:rPr lang="en-IN" sz="900" i="1" dirty="0"/>
              <a:t>International Journal of MS Care</a:t>
            </a:r>
            <a:r>
              <a:rPr lang="en-IN" sz="900" dirty="0"/>
              <a:t>, 26(4), pp. 363–369. Available at: </a:t>
            </a:r>
            <a:r>
              <a:rPr lang="en-IN" sz="900" dirty="0">
                <a:hlinkClick r:id="rId3"/>
              </a:rPr>
              <a:t>https://pubmed.ncbi.nlm.nih.gov/39719964/</a:t>
            </a:r>
            <a:r>
              <a:rPr lang="en-IN" sz="900" dirty="0"/>
              <a:t> (Accessed: 20 July 2026).</a:t>
            </a:r>
          </a:p>
          <a:p>
            <a:r>
              <a:rPr lang="en-IN" sz="900" dirty="0"/>
              <a:t>27.   </a:t>
            </a:r>
            <a:r>
              <a:rPr lang="en-IN" sz="900" dirty="0" err="1"/>
              <a:t>Stiggelbout</a:t>
            </a:r>
            <a:r>
              <a:rPr lang="en-IN" sz="900" dirty="0"/>
              <a:t>, A.M., Bos, W.J.W., Smith, L. and Lewis, S. (2025) ‘Value-based healthcare and shared decision making’, in Elwyn, G., Joseph-Williams, N. and Edwards, A. (eds.) </a:t>
            </a:r>
            <a:r>
              <a:rPr lang="en-IN" sz="900" i="1" dirty="0"/>
              <a:t>Oxford Textbook of Shared Decision Making in Healthcare</a:t>
            </a:r>
            <a:r>
              <a:rPr lang="en-IN" sz="900" dirty="0"/>
              <a:t>. 4th </a:t>
            </a:r>
            <a:r>
              <a:rPr lang="en-IN" sz="900" dirty="0" err="1"/>
              <a:t>edn</a:t>
            </a:r>
            <a:r>
              <a:rPr lang="en-IN" sz="900" dirty="0"/>
              <a:t>. Oxford: Oxford University Press, pp. 22–26. Available at: </a:t>
            </a:r>
            <a:r>
              <a:rPr lang="en-IN" sz="900" dirty="0">
                <a:hlinkClick r:id="rId4"/>
              </a:rPr>
              <a:t>https://academic.oup.com/book/60842/chapter/529682803</a:t>
            </a:r>
            <a:r>
              <a:rPr lang="en-IN" sz="900" dirty="0"/>
              <a:t> (Accessed: 20 July 2026).</a:t>
            </a:r>
          </a:p>
          <a:p>
            <a:r>
              <a:rPr lang="en-IN" sz="900" dirty="0"/>
              <a:t>28.  Costello, K., Kalb, R. and Giesser, B.S. (2025) ‘Care Partners, Support Partners, Carers, and Caregivers: This Is About You’, in Costello, K., Kalb, R. and Giesser, B.S. (eds.) </a:t>
            </a:r>
            <a:r>
              <a:rPr lang="en-IN" sz="900" i="1" dirty="0"/>
              <a:t>Navigating Life with Multiple Sclerosis</a:t>
            </a:r>
            <a:r>
              <a:rPr lang="en-IN" sz="900" dirty="0"/>
              <a:t>. 2nd </a:t>
            </a:r>
            <a:r>
              <a:rPr lang="en-IN" sz="900" dirty="0" err="1"/>
              <a:t>edn</a:t>
            </a:r>
            <a:r>
              <a:rPr lang="en-IN" sz="900" dirty="0"/>
              <a:t>. Oxford: Oxford University Press, pp. 113–122. Available at: </a:t>
            </a:r>
            <a:r>
              <a:rPr lang="en-IN" sz="900" dirty="0">
                <a:hlinkClick r:id="rId5"/>
              </a:rPr>
              <a:t>https://academic.oup.com/book/59252/chapter/499352236</a:t>
            </a:r>
            <a:r>
              <a:rPr lang="en-IN" sz="900" dirty="0"/>
              <a:t> (Accessed: 20 July 2026). </a:t>
            </a:r>
          </a:p>
          <a:p>
            <a:pPr marL="228600" indent="-228600">
              <a:buAutoNum type="arabicPeriod" startAt="29"/>
            </a:pPr>
            <a:r>
              <a:rPr lang="en-US" sz="900" dirty="0"/>
              <a:t>Cambridge University Press &amp; Assessment (2025) Homeostasis: Regulation and Feedback Mechanisms, Chapter 4, Figure 4: ‘Multiple sclerosis affects many areas of the body’. Cambridge University Press &amp; Assessment. Available at: Cambridge University Press source (Accessed: 20 July 2026).Healthline (n.d.) Multiple sclerosis: Symptoms, causes, diagnosis and treatment [source of the risk-factor infographic]. Available at: Healthline (Accessed: 20 July 2026).</a:t>
            </a:r>
          </a:p>
          <a:p>
            <a:pPr marL="228600" indent="-228600">
              <a:buAutoNum type="arabicPeriod" startAt="29"/>
            </a:pPr>
            <a:r>
              <a:rPr lang="en-US" sz="900" dirty="0"/>
              <a:t>Google Images (2026) Illustration of a person experiencing stress/mental health difficulties. Available at: Google Images (Accessed: 10 August 2026).</a:t>
            </a:r>
          </a:p>
          <a:p>
            <a:pPr marL="228600" indent="-228600">
              <a:buAutoNum type="arabicPeriod" startAt="29"/>
            </a:pPr>
            <a:r>
              <a:rPr lang="en-US" sz="900" dirty="0"/>
              <a:t>Battaglia, M.A., </a:t>
            </a:r>
            <a:r>
              <a:rPr lang="en-US" sz="900" dirty="0" err="1"/>
              <a:t>Bezzini</a:t>
            </a:r>
            <a:r>
              <a:rPr lang="en-US" sz="900" dirty="0"/>
              <a:t>, D., Cecchini, I., </a:t>
            </a:r>
            <a:r>
              <a:rPr lang="en-US" sz="900" dirty="0" err="1"/>
              <a:t>Cordioli</a:t>
            </a:r>
            <a:r>
              <a:rPr lang="en-US" sz="900" dirty="0"/>
              <a:t>, C., Fiorentino, F., </a:t>
            </a:r>
            <a:r>
              <a:rPr lang="en-US" sz="900" dirty="0" err="1"/>
              <a:t>Manacorda</a:t>
            </a:r>
            <a:r>
              <a:rPr lang="en-US" sz="900" dirty="0"/>
              <a:t>, T., Nica, M., Ponzio, M., Ritrovato, D., Vassallo, C. and Patti, F. (2022) ‘Patients with multiple sclerosis: a burden and cost of illness study’, Journal of Neurology, 269(9), pp. 5127–5135. </a:t>
            </a:r>
            <a:r>
              <a:rPr lang="en-US" sz="900" dirty="0" err="1"/>
              <a:t>doi</a:t>
            </a:r>
            <a:r>
              <a:rPr lang="en-US" sz="900" dirty="0"/>
              <a:t>: 10.1007/s00415-022-11169-w.</a:t>
            </a:r>
          </a:p>
          <a:p>
            <a:pPr marL="228600" indent="-228600">
              <a:buAutoNum type="arabicPeriod" startAt="29"/>
            </a:pPr>
            <a:r>
              <a:rPr lang="en-US" sz="900" dirty="0"/>
              <a:t>Mayo Clinic (n.d.) MRI multiple sclerosis lesions. Available at: Mayo Clinic (Accessed: 20 July 2026).</a:t>
            </a:r>
          </a:p>
          <a:p>
            <a:pPr marL="228600" indent="-228600">
              <a:buAutoNum type="arabicPeriod" startAt="29"/>
            </a:pPr>
            <a:r>
              <a:rPr lang="en-US" sz="900" dirty="0"/>
              <a:t>Multiple Sclerosis Trust (n.d.) Expanded Disability Status Scale (EDSS). Available at: https://mstrust.org.uk/a-z/expanded-disability-status-scale-edss (Accessed: 20 July 2026)</a:t>
            </a:r>
          </a:p>
          <a:p>
            <a:pPr marL="228600" indent="-228600">
              <a:buAutoNum type="arabicPeriod" startAt="29"/>
            </a:pPr>
            <a:r>
              <a:rPr lang="en-US" sz="900" dirty="0" err="1"/>
              <a:t>MyMSTeam</a:t>
            </a:r>
            <a:r>
              <a:rPr lang="en-US" sz="900" dirty="0"/>
              <a:t> (2021) Breaking down the pathophysiology of multiple sclerosis. Available at: https://www.mymsteam.com/resources/understanding-multiple-sclerosis-ms-pathophysiology (Accessed: 20 July 2026).</a:t>
            </a:r>
          </a:p>
          <a:p>
            <a:pPr marL="228600" indent="-228600">
              <a:buAutoNum type="arabicPeriod" startAt="29"/>
            </a:pPr>
            <a:r>
              <a:rPr lang="en-US" sz="900" dirty="0"/>
              <a:t>Elwyn, G., Frosch, D., Thomson, R. et al. (2012) ‘Shared decision making: a model for clinical practice’, Journal of General Internal Medicine, 27, pp. 1361–1367. Available at: https://link.springer.com/article/10.1007/s11606-012-2077-6 (Accessed: 20 July 2026).</a:t>
            </a:r>
          </a:p>
          <a:p>
            <a:pPr marL="228600" indent="-228600">
              <a:buAutoNum type="arabicPeriod" startAt="29"/>
            </a:pPr>
            <a:r>
              <a:rPr lang="en-US" sz="900" dirty="0"/>
              <a:t>National Institute for Health and Care Excellence (NICE) (2022) Multiple sclerosis in adults: management (NG220). London: NICE. Available at: https://www.ncbi.nlm.nih.gov/books/NBK585280/ (Accessed: 20 July 2026).</a:t>
            </a:r>
          </a:p>
          <a:p>
            <a:r>
              <a:rPr lang="en-US" sz="900" dirty="0"/>
              <a:t>37.    NHS England (n.d.) What is </a:t>
            </a:r>
            <a:r>
              <a:rPr lang="en-US" sz="900" dirty="0" err="1"/>
              <a:t>personalised</a:t>
            </a:r>
            <a:r>
              <a:rPr lang="en-US" sz="900" dirty="0"/>
              <a:t> care? Available at: https://www.england.nhs.uk/personalisedcare/what-is-personalised-care/ (Accessed: 20 July 2026).</a:t>
            </a:r>
          </a:p>
          <a:p>
            <a:r>
              <a:rPr lang="en-US" sz="900" dirty="0"/>
              <a:t>38.    National Neurosciences Advisory Group (2024) Optimal Clinical Care Pathway for Adults: Multiple Sclerosis. London: National Neurosciences Advisory Group. Available at: https://www.mssociety.org.uk/sites/default/files/2024-12/NNAG%20MS%20optimal%20pathway%202024.pdf (Accessed: 20 July 2026)</a:t>
            </a:r>
          </a:p>
          <a:p>
            <a:pPr marL="228600" indent="-228600">
              <a:buAutoNum type="arabicPeriod" startAt="39"/>
            </a:pPr>
            <a:r>
              <a:rPr lang="en-US" sz="900" dirty="0"/>
              <a:t>NHS England (2023) Personal Health Budget (PHB) Quality Framework. Available at: https://www.england.nhs.uk/long-read/personal-health-budget-phb-quality-framework/ (Accessed: 20 July 2026).</a:t>
            </a:r>
          </a:p>
          <a:p>
            <a:pPr marL="228600" indent="-228600">
              <a:buAutoNum type="arabicPeriod" startAt="39"/>
            </a:pPr>
            <a:r>
              <a:rPr lang="en-US" sz="900" dirty="0"/>
              <a:t>Mayo Clinic (n.d.) Multiple sclerosis. Available at: Mayo Clinic – Multiple sclerosis (Accessed: 20 July 2026).</a:t>
            </a:r>
          </a:p>
          <a:p>
            <a:pPr marL="228600" indent="-228600">
              <a:buAutoNum type="arabicPeriod" startAt="39"/>
            </a:pPr>
            <a:r>
              <a:rPr lang="en-US" sz="900" dirty="0"/>
              <a:t>Mayo Clinic (n.d.) Myelin damage and the nervous system. Available at: Mayo Clinic – Myelin damage and the nervous system (Accessed: 20 July 2026).</a:t>
            </a:r>
          </a:p>
          <a:p>
            <a:pPr marL="228600" indent="-228600">
              <a:buAutoNum type="arabicPeriod" startAt="39"/>
            </a:pPr>
            <a:r>
              <a:rPr lang="en-US" sz="900" dirty="0"/>
              <a:t>Mayo Clinic National Multiple Sclerosis Society (n.d.) Multiple sclerosis. Available at: National Multiple Sclerosis Society (Accessed: 20 July 2026).</a:t>
            </a:r>
          </a:p>
          <a:p>
            <a:pPr marL="228600" indent="-228600">
              <a:buAutoNum type="arabicPeriod" startAt="39"/>
            </a:pPr>
            <a:r>
              <a:rPr lang="en-US" sz="900" dirty="0"/>
              <a:t>NHS (n.d.) Multiple sclerosis. Available at: NHS – Multiple sclerosis (Accessed: 20 July 2026).</a:t>
            </a:r>
            <a:endParaRPr lang="en-IN" sz="900" dirty="0"/>
          </a:p>
          <a:p>
            <a:pPr marL="228600" indent="-228600">
              <a:buAutoNum type="arabicPeriod" startAt="29"/>
            </a:pPr>
            <a:endParaRPr lang="en-US" sz="900" dirty="0"/>
          </a:p>
        </p:txBody>
      </p:sp>
    </p:spTree>
    <p:extLst>
      <p:ext uri="{BB962C8B-B14F-4D97-AF65-F5344CB8AC3E}">
        <p14:creationId xmlns:p14="http://schemas.microsoft.com/office/powerpoint/2010/main" val="420576096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1267</TotalTime>
  <Words>5239</Words>
  <Application>Microsoft Office PowerPoint</Application>
  <PresentationFormat>Widescreen</PresentationFormat>
  <Paragraphs>190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vt:lpstr>
      <vt:lpstr>Garamond</vt:lpstr>
      <vt:lpstr>Wingdings</vt:lpstr>
      <vt:lpstr>Organic</vt:lpstr>
      <vt:lpstr>Community  Care and Management of   Longer-term Conditions – LCHS7003  Topic – Multiple Sclerosis</vt:lpstr>
      <vt:lpstr>Overview of Multiple Sclerosis Definition, Etiology, and Symptoms </vt:lpstr>
      <vt:lpstr>SYMPTOMS</vt:lpstr>
      <vt:lpstr>Worldwide Prevalence</vt:lpstr>
      <vt:lpstr>UK Prevalence</vt:lpstr>
      <vt:lpstr>Social Impact of Multiple Sclerosis</vt:lpstr>
      <vt:lpstr>Economic Burden of Multiple Sclerosis</vt:lpstr>
      <vt:lpstr>Diagnosis and Initial Assessment of Multiple Sclerosis</vt:lpstr>
      <vt:lpstr>Management of Multiple Sclerosis with current Frameworks and Models.</vt:lpstr>
      <vt:lpstr>Treatment options for Multiple Sclerosis in the UK</vt:lpstr>
      <vt:lpstr>Comorbidity of Multiple Sclerosis</vt:lpstr>
      <vt:lpstr>Skills, Values and Behaviours for Co-productive Care</vt:lpstr>
      <vt:lpstr>PowerPoint Presentation</vt:lpstr>
      <vt:lpstr>Comprehensive Model of Personalized Care and Self-Management Support</vt:lpstr>
      <vt:lpstr>PowerPoint Presentation</vt:lpstr>
      <vt:lpstr>Six evidence-based components</vt:lpstr>
      <vt:lpstr>Conclusion: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kashish ardeshna</dc:creator>
  <cp:lastModifiedBy>kashish ardeshna</cp:lastModifiedBy>
  <cp:revision>57</cp:revision>
  <dcterms:created xsi:type="dcterms:W3CDTF">2026-07-25T17:02:12Z</dcterms:created>
  <dcterms:modified xsi:type="dcterms:W3CDTF">2026-08-11T22:16:25Z</dcterms:modified>
</cp:coreProperties>
</file>