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79" r:id="rId3"/>
    <p:sldId id="280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3530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25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2404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10/22/25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825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10/22/25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444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10/22/25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206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10/22/25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191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10/22/25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730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10/22/25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032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290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2576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3466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orient="horz" pos="2160">
          <p15:clr>
            <a:srgbClr val="F26B43"/>
          </p15:clr>
        </p15:guide>
        <p15:guide id="8" pos="3840">
          <p15:clr>
            <a:srgbClr val="F26B43"/>
          </p15:clr>
        </p15:guide>
        <p15:guide id="9" pos="576">
          <p15:clr>
            <a:srgbClr val="F26B43"/>
          </p15:clr>
        </p15:guide>
        <p15:guide id="10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640080" y="1371600"/>
            <a:ext cx="4670661" cy="3030842"/>
          </a:xfrm>
        </p:spPr>
        <p:txBody>
          <a:bodyPr>
            <a:normAutofit/>
          </a:bodyPr>
          <a:lstStyle/>
          <a:p>
            <a:r>
              <a:rPr lang="en-GB"/>
              <a:t>Learning how to use powerpoint</a:t>
            </a:r>
          </a:p>
        </p:txBody>
      </p:sp>
      <p:sp>
        <p:nvSpPr>
          <p:cNvPr id="3" name="SubTitle"/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4670660" cy="1287887"/>
          </a:xfrm>
        </p:spPr>
        <p:txBody>
          <a:bodyPr>
            <a:normAutofit/>
          </a:bodyPr>
          <a:lstStyle/>
          <a:p>
            <a:r>
              <a:rPr lang="en-GB" dirty="0"/>
              <a:t>Week 3
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132AEA7-A24A-45A9-BF8F-D0AFF34DF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05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660E8915-2AFD-B72B-E5BB-1126C2513C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77" r="38930" b="-5"/>
          <a:stretch>
            <a:fillRect/>
          </a:stretch>
        </p:blipFill>
        <p:spPr>
          <a:xfrm>
            <a:off x="6515100" y="10"/>
            <a:ext cx="56769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68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9560C-7ED9-DA7A-4ECF-BC9CB8524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0"/>
            <a:ext cx="10890929" cy="1338649"/>
          </a:xfrm>
        </p:spPr>
        <p:txBody>
          <a:bodyPr/>
          <a:lstStyle/>
          <a:p>
            <a:r>
              <a:rPr lang="en-GB" i="1" u="sng" dirty="0">
                <a:highlight>
                  <a:srgbClr val="00FFFF"/>
                </a:highlight>
              </a:rPr>
              <a:t>Dogs</a:t>
            </a:r>
            <a:endParaRPr lang="en-US" i="1" u="sng" dirty="0">
              <a:highlight>
                <a:srgbClr val="00FFFF"/>
              </a:highligh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CB9EAF-B75E-A885-BFA8-85513257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 rot="10800000" flipV="1">
            <a:off x="640078" y="1350274"/>
            <a:ext cx="3616138" cy="434592"/>
          </a:xfrm>
        </p:spPr>
        <p:txBody>
          <a:bodyPr/>
          <a:lstStyle/>
          <a:p>
            <a:r>
              <a:rPr lang="en-GB" i="1" dirty="0"/>
              <a:t>Tyson my xl bully</a:t>
            </a:r>
            <a:endParaRPr lang="en-US" i="1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1B1E45CA-7A9E-9D97-123E-7F48798F5B2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77" y="1784867"/>
            <a:ext cx="3616138" cy="5073133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7BD16E-9E37-3DEE-BFD9-ABB3DC0798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 rot="10800000" flipV="1">
            <a:off x="6318928" y="823785"/>
            <a:ext cx="5212080" cy="961081"/>
          </a:xfrm>
        </p:spPr>
        <p:txBody>
          <a:bodyPr/>
          <a:lstStyle/>
          <a:p>
            <a:r>
              <a:rPr lang="en-GB" i="1" dirty="0"/>
              <a:t>Precious my French bulldog</a:t>
            </a:r>
            <a:endParaRPr lang="en-US" i="1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710AD2C-90DA-4DFD-C977-C60508FD2F4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6486" y="1784864"/>
            <a:ext cx="4084595" cy="5073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387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DFB3D-01F1-5046-CAB1-3A5077175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376255"/>
            <a:ext cx="10890929" cy="995347"/>
          </a:xfrm>
        </p:spPr>
        <p:txBody>
          <a:bodyPr/>
          <a:lstStyle/>
          <a:p>
            <a:r>
              <a:rPr lang="en-GB" dirty="0"/>
              <a:t>My favourite artists </a:t>
            </a:r>
            <a:endParaRPr lang="en-US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9A49AC2-A49B-7FCF-5C3C-4C87D75528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6896349"/>
              </p:ext>
            </p:extLst>
          </p:nvPr>
        </p:nvGraphicFramePr>
        <p:xfrm>
          <a:off x="3707027" y="1371603"/>
          <a:ext cx="5159730" cy="54863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9910">
                  <a:extLst>
                    <a:ext uri="{9D8B030D-6E8A-4147-A177-3AD203B41FA5}">
                      <a16:colId xmlns:a16="http://schemas.microsoft.com/office/drawing/2014/main" val="2674443057"/>
                    </a:ext>
                  </a:extLst>
                </a:gridCol>
                <a:gridCol w="1719910">
                  <a:extLst>
                    <a:ext uri="{9D8B030D-6E8A-4147-A177-3AD203B41FA5}">
                      <a16:colId xmlns:a16="http://schemas.microsoft.com/office/drawing/2014/main" val="1514737760"/>
                    </a:ext>
                  </a:extLst>
                </a:gridCol>
                <a:gridCol w="1719910">
                  <a:extLst>
                    <a:ext uri="{9D8B030D-6E8A-4147-A177-3AD203B41FA5}">
                      <a16:colId xmlns:a16="http://schemas.microsoft.com/office/drawing/2014/main" val="3366148062"/>
                    </a:ext>
                  </a:extLst>
                </a:gridCol>
              </a:tblGrid>
              <a:tr h="1828799">
                <a:tc>
                  <a:txBody>
                    <a:bodyPr/>
                    <a:lstStyle/>
                    <a:p>
                      <a:r>
                        <a:rPr lang="en-GB" dirty="0"/>
                        <a:t>Tupac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Bob marley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5260950"/>
                  </a:ext>
                </a:extLst>
              </a:tr>
              <a:tr h="1828799">
                <a:tc>
                  <a:txBody>
                    <a:bodyPr/>
                    <a:lstStyle/>
                    <a:p>
                      <a:r>
                        <a:rPr lang="en-GB" dirty="0"/>
                        <a:t>Dear mama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One love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4398064"/>
                  </a:ext>
                </a:extLst>
              </a:tr>
              <a:tr h="1828799">
                <a:tc>
                  <a:txBody>
                    <a:bodyPr/>
                    <a:lstStyle/>
                    <a:p>
                      <a:r>
                        <a:rPr lang="en-GB" dirty="0"/>
                        <a:t>Life goes on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Three little birds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0452080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C6F55D4-78BB-0BC4-FDE8-5ADD51D235BE}"/>
              </a:ext>
            </a:extLst>
          </p:cNvPr>
          <p:cNvSpPr txBox="1"/>
          <p:nvPr/>
        </p:nvSpPr>
        <p:spPr>
          <a:xfrm>
            <a:off x="5182107" y="252043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D2679E-1A61-96CA-BD85-8A08C44B2EE3}"/>
              </a:ext>
            </a:extLst>
          </p:cNvPr>
          <p:cNvSpPr txBox="1"/>
          <p:nvPr/>
        </p:nvSpPr>
        <p:spPr>
          <a:xfrm>
            <a:off x="5195329" y="251803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38889FB-6255-D602-C44F-316437D4664E}"/>
              </a:ext>
            </a:extLst>
          </p:cNvPr>
          <p:cNvSpPr txBox="1"/>
          <p:nvPr/>
        </p:nvSpPr>
        <p:spPr>
          <a:xfrm>
            <a:off x="688450" y="3885167"/>
            <a:ext cx="263679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youtu.be</a:t>
            </a:r>
            <a:r>
              <a:rPr lang="en-US" dirty="0"/>
              <a:t>/Mb1ZvUDvLDY?</a:t>
            </a:r>
            <a:r>
              <a:rPr lang="en-US" dirty="0" err="1"/>
              <a:t>si</a:t>
            </a:r>
            <a:r>
              <a:rPr lang="en-US" dirty="0"/>
              <a:t>=MkkDPD9A7l0Eoid_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4DFB4B-E785-CAB5-2595-6D415C08C7DF}"/>
              </a:ext>
            </a:extLst>
          </p:cNvPr>
          <p:cNvSpPr txBox="1"/>
          <p:nvPr/>
        </p:nvSpPr>
        <p:spPr>
          <a:xfrm rot="10800000" flipH="1" flipV="1">
            <a:off x="621791" y="5292407"/>
            <a:ext cx="263679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youtu.be</a:t>
            </a:r>
            <a:r>
              <a:rPr lang="en-US" dirty="0"/>
              <a:t>/</a:t>
            </a:r>
            <a:r>
              <a:rPr lang="en-US" dirty="0" err="1"/>
              <a:t>3HMRLEceXMM</a:t>
            </a:r>
            <a:r>
              <a:rPr lang="en-US" dirty="0"/>
              <a:t>?</a:t>
            </a:r>
            <a:r>
              <a:rPr lang="en-US" dirty="0" err="1"/>
              <a:t>si</a:t>
            </a:r>
            <a:r>
              <a:rPr lang="en-US" dirty="0"/>
              <a:t>=PXfmpCOsNfL4xZx5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1D016AD-8061-2E75-5BF1-0ACDAEFD4452}"/>
              </a:ext>
            </a:extLst>
          </p:cNvPr>
          <p:cNvSpPr txBox="1"/>
          <p:nvPr/>
        </p:nvSpPr>
        <p:spPr>
          <a:xfrm>
            <a:off x="9171987" y="4254950"/>
            <a:ext cx="278121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youtu.be</a:t>
            </a:r>
            <a:r>
              <a:rPr lang="en-US" dirty="0"/>
              <a:t>/</a:t>
            </a:r>
            <a:r>
              <a:rPr lang="en-US" dirty="0" err="1"/>
              <a:t>vdB-8eLEW8g</a:t>
            </a:r>
            <a:r>
              <a:rPr lang="en-US" dirty="0"/>
              <a:t>?</a:t>
            </a:r>
            <a:r>
              <a:rPr lang="en-US" dirty="0" err="1"/>
              <a:t>si</a:t>
            </a:r>
            <a:r>
              <a:rPr lang="en-US" dirty="0"/>
              <a:t>=zku0qdwhuzzg7rtC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4E1E821-8B9E-8352-913D-587F92063BEC}"/>
              </a:ext>
            </a:extLst>
          </p:cNvPr>
          <p:cNvSpPr txBox="1"/>
          <p:nvPr/>
        </p:nvSpPr>
        <p:spPr>
          <a:xfrm>
            <a:off x="9152490" y="5620080"/>
            <a:ext cx="278121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youtu.be</a:t>
            </a:r>
            <a:r>
              <a:rPr lang="en-US" dirty="0"/>
              <a:t>/LanCLS_hIo4?</a:t>
            </a:r>
            <a:r>
              <a:rPr lang="en-US" dirty="0" err="1"/>
              <a:t>si</a:t>
            </a:r>
            <a:r>
              <a:rPr lang="en-US" dirty="0"/>
              <a:t>=p3oF7AC86RHPOGdN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CBC2CC2-C79E-3689-9D6F-1055F63224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903" y="1371602"/>
            <a:ext cx="2748178" cy="2114461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6626020-34A5-8D1D-A970-E90EE15590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9152489" y="1371602"/>
            <a:ext cx="2639607" cy="2575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090796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DashVTI</vt:lpstr>
      <vt:lpstr>Learning how to use powerpoint</vt:lpstr>
      <vt:lpstr>Dogs</vt:lpstr>
      <vt:lpstr>My favourite artists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how to use powerpoint</dc:title>
  <dc:creator>Kaitlyn Telemaque</dc:creator>
  <cp:lastModifiedBy>Kaitlyn Telemaque</cp:lastModifiedBy>
  <cp:revision>2</cp:revision>
  <dcterms:created xsi:type="dcterms:W3CDTF">2025-10-22T13:41:27Z</dcterms:created>
  <dcterms:modified xsi:type="dcterms:W3CDTF">2025-10-22T14:53:12Z</dcterms:modified>
</cp:coreProperties>
</file>