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media/image3.jpg" ContentType="image/jpg"/>
  <Override PartName="/ppt/media/image4.jpg" ContentType="image/jpg"/>
  <Override PartName="/ppt/media/image5.jpg" ContentType="image/jpg"/>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79" r:id="rId3"/>
  </p:sldMasterIdLst>
  <p:notesMasterIdLst>
    <p:notesMasterId r:id="rId19"/>
  </p:notesMasterIdLst>
  <p:sldIdLst>
    <p:sldId id="421" r:id="rId4"/>
    <p:sldId id="630" r:id="rId5"/>
    <p:sldId id="291" r:id="rId6"/>
    <p:sldId id="609" r:id="rId7"/>
    <p:sldId id="632" r:id="rId8"/>
    <p:sldId id="611" r:id="rId9"/>
    <p:sldId id="612" r:id="rId10"/>
    <p:sldId id="615" r:id="rId11"/>
    <p:sldId id="270" r:id="rId12"/>
    <p:sldId id="289" r:id="rId13"/>
    <p:sldId id="461" r:id="rId14"/>
    <p:sldId id="431" r:id="rId15"/>
    <p:sldId id="631" r:id="rId16"/>
    <p:sldId id="584" r:id="rId17"/>
    <p:sldId id="37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552FB4-420B-414F-B042-EB385315371A}" v="64" dt="2024-07-11T07:28:56.7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0915" autoAdjust="0"/>
    <p:restoredTop sz="94660"/>
  </p:normalViewPr>
  <p:slideViewPr>
    <p:cSldViewPr snapToGrid="0">
      <p:cViewPr varScale="1">
        <p:scale>
          <a:sx n="63" d="100"/>
          <a:sy n="63" d="100"/>
        </p:scale>
        <p:origin x="192" y="3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7752A78D-A183-4FBC-9467-BBED8A83C3C6}"/>
    <pc:docChg chg="undo custSel addSld delSld modSld sldOrd">
      <pc:chgData name="Vasilios Tavlaridis" userId="cf0f3e73-e183-4ecf-9d20-cf90aae84965" providerId="ADAL" clId="{7752A78D-A183-4FBC-9467-BBED8A83C3C6}" dt="2024-01-16T03:09:50.258" v="4092"/>
      <pc:docMkLst>
        <pc:docMk/>
      </pc:docMkLst>
      <pc:sldChg chg="modSp del mod">
        <pc:chgData name="Vasilios Tavlaridis" userId="cf0f3e73-e183-4ecf-9d20-cf90aae84965" providerId="ADAL" clId="{7752A78D-A183-4FBC-9467-BBED8A83C3C6}" dt="2024-01-15T23:59:48.138" v="427" actId="47"/>
        <pc:sldMkLst>
          <pc:docMk/>
          <pc:sldMk cId="2765643847" sldId="257"/>
        </pc:sldMkLst>
        <pc:spChg chg="mod">
          <ac:chgData name="Vasilios Tavlaridis" userId="cf0f3e73-e183-4ecf-9d20-cf90aae84965" providerId="ADAL" clId="{7752A78D-A183-4FBC-9467-BBED8A83C3C6}" dt="2024-01-15T23:59:36.397" v="426" actId="27636"/>
          <ac:spMkLst>
            <pc:docMk/>
            <pc:sldMk cId="2765643847" sldId="257"/>
            <ac:spMk id="2" creationId="{00000000-0000-0000-0000-000000000000}"/>
          </ac:spMkLst>
        </pc:spChg>
      </pc:sldChg>
      <pc:sldChg chg="del ord">
        <pc:chgData name="Vasilios Tavlaridis" userId="cf0f3e73-e183-4ecf-9d20-cf90aae84965" providerId="ADAL" clId="{7752A78D-A183-4FBC-9467-BBED8A83C3C6}" dt="2024-01-16T00:05:04.640" v="523" actId="47"/>
        <pc:sldMkLst>
          <pc:docMk/>
          <pc:sldMk cId="802745900" sldId="258"/>
        </pc:sldMkLst>
      </pc:sldChg>
      <pc:sldChg chg="del">
        <pc:chgData name="Vasilios Tavlaridis" userId="cf0f3e73-e183-4ecf-9d20-cf90aae84965" providerId="ADAL" clId="{7752A78D-A183-4FBC-9467-BBED8A83C3C6}" dt="2024-01-16T02:17:33.048" v="3090" actId="2696"/>
        <pc:sldMkLst>
          <pc:docMk/>
          <pc:sldMk cId="0" sldId="259"/>
        </pc:sldMkLst>
      </pc:sldChg>
      <pc:sldChg chg="del">
        <pc:chgData name="Vasilios Tavlaridis" userId="cf0f3e73-e183-4ecf-9d20-cf90aae84965" providerId="ADAL" clId="{7752A78D-A183-4FBC-9467-BBED8A83C3C6}" dt="2024-01-16T02:31:49.812" v="3483" actId="47"/>
        <pc:sldMkLst>
          <pc:docMk/>
          <pc:sldMk cId="1390188246" sldId="259"/>
        </pc:sldMkLst>
      </pc:sldChg>
      <pc:sldChg chg="del">
        <pc:chgData name="Vasilios Tavlaridis" userId="cf0f3e73-e183-4ecf-9d20-cf90aae84965" providerId="ADAL" clId="{7752A78D-A183-4FBC-9467-BBED8A83C3C6}" dt="2024-01-16T01:21:05.574" v="3014" actId="47"/>
        <pc:sldMkLst>
          <pc:docMk/>
          <pc:sldMk cId="0" sldId="261"/>
        </pc:sldMkLst>
      </pc:sldChg>
      <pc:sldChg chg="del">
        <pc:chgData name="Vasilios Tavlaridis" userId="cf0f3e73-e183-4ecf-9d20-cf90aae84965" providerId="ADAL" clId="{7752A78D-A183-4FBC-9467-BBED8A83C3C6}" dt="2024-01-16T01:21:01.053" v="3012" actId="47"/>
        <pc:sldMkLst>
          <pc:docMk/>
          <pc:sldMk cId="0" sldId="262"/>
        </pc:sldMkLst>
      </pc:sldChg>
      <pc:sldChg chg="del">
        <pc:chgData name="Vasilios Tavlaridis" userId="cf0f3e73-e183-4ecf-9d20-cf90aae84965" providerId="ADAL" clId="{7752A78D-A183-4FBC-9467-BBED8A83C3C6}" dt="2024-01-16T01:21:02.606" v="3013" actId="47"/>
        <pc:sldMkLst>
          <pc:docMk/>
          <pc:sldMk cId="0" sldId="268"/>
        </pc:sldMkLst>
      </pc:sldChg>
      <pc:sldChg chg="modSp del mod">
        <pc:chgData name="Vasilios Tavlaridis" userId="cf0f3e73-e183-4ecf-9d20-cf90aae84965" providerId="ADAL" clId="{7752A78D-A183-4FBC-9467-BBED8A83C3C6}" dt="2024-01-16T00:03:56.730" v="518" actId="47"/>
        <pc:sldMkLst>
          <pc:docMk/>
          <pc:sldMk cId="0" sldId="287"/>
        </pc:sldMkLst>
        <pc:spChg chg="mod">
          <ac:chgData name="Vasilios Tavlaridis" userId="cf0f3e73-e183-4ecf-9d20-cf90aae84965" providerId="ADAL" clId="{7752A78D-A183-4FBC-9467-BBED8A83C3C6}" dt="2024-01-15T23:58:13.250" v="377" actId="20577"/>
          <ac:spMkLst>
            <pc:docMk/>
            <pc:sldMk cId="0" sldId="287"/>
            <ac:spMk id="5" creationId="{00000000-0000-0000-0000-000000000000}"/>
          </ac:spMkLst>
        </pc:spChg>
      </pc:sldChg>
      <pc:sldChg chg="del">
        <pc:chgData name="Vasilios Tavlaridis" userId="cf0f3e73-e183-4ecf-9d20-cf90aae84965" providerId="ADAL" clId="{7752A78D-A183-4FBC-9467-BBED8A83C3C6}" dt="2024-01-16T01:21:25.923" v="3016" actId="47"/>
        <pc:sldMkLst>
          <pc:docMk/>
          <pc:sldMk cId="0" sldId="301"/>
        </pc:sldMkLst>
      </pc:sldChg>
      <pc:sldChg chg="del">
        <pc:chgData name="Vasilios Tavlaridis" userId="cf0f3e73-e183-4ecf-9d20-cf90aae84965" providerId="ADAL" clId="{7752A78D-A183-4FBC-9467-BBED8A83C3C6}" dt="2024-01-16T01:21:09.115" v="3015" actId="47"/>
        <pc:sldMkLst>
          <pc:docMk/>
          <pc:sldMk cId="0" sldId="338"/>
        </pc:sldMkLst>
      </pc:sldChg>
      <pc:sldChg chg="modSp del mod ord">
        <pc:chgData name="Vasilios Tavlaridis" userId="cf0f3e73-e183-4ecf-9d20-cf90aae84965" providerId="ADAL" clId="{7752A78D-A183-4FBC-9467-BBED8A83C3C6}" dt="2024-01-16T01:06:04.474" v="2459" actId="2696"/>
        <pc:sldMkLst>
          <pc:docMk/>
          <pc:sldMk cId="1733081196" sldId="339"/>
        </pc:sldMkLst>
        <pc:spChg chg="mod">
          <ac:chgData name="Vasilios Tavlaridis" userId="cf0f3e73-e183-4ecf-9d20-cf90aae84965" providerId="ADAL" clId="{7752A78D-A183-4FBC-9467-BBED8A83C3C6}" dt="2024-01-16T01:03:32.293" v="2305" actId="403"/>
          <ac:spMkLst>
            <pc:docMk/>
            <pc:sldMk cId="1733081196" sldId="339"/>
            <ac:spMk id="2" creationId="{00000000-0000-0000-0000-000000000000}"/>
          </ac:spMkLst>
        </pc:spChg>
      </pc:sldChg>
      <pc:sldChg chg="del">
        <pc:chgData name="Vasilios Tavlaridis" userId="cf0f3e73-e183-4ecf-9d20-cf90aae84965" providerId="ADAL" clId="{7752A78D-A183-4FBC-9467-BBED8A83C3C6}" dt="2024-01-16T00:15:19.061" v="1002" actId="47"/>
        <pc:sldMkLst>
          <pc:docMk/>
          <pc:sldMk cId="190563061" sldId="342"/>
        </pc:sldMkLst>
      </pc:sldChg>
      <pc:sldChg chg="del">
        <pc:chgData name="Vasilios Tavlaridis" userId="cf0f3e73-e183-4ecf-9d20-cf90aae84965" providerId="ADAL" clId="{7752A78D-A183-4FBC-9467-BBED8A83C3C6}" dt="2024-01-16T02:17:33.048" v="3090" actId="2696"/>
        <pc:sldMkLst>
          <pc:docMk/>
          <pc:sldMk cId="0" sldId="348"/>
        </pc:sldMkLst>
      </pc:sldChg>
      <pc:sldChg chg="del">
        <pc:chgData name="Vasilios Tavlaridis" userId="cf0f3e73-e183-4ecf-9d20-cf90aae84965" providerId="ADAL" clId="{7752A78D-A183-4FBC-9467-BBED8A83C3C6}" dt="2024-01-16T02:22:46.044" v="3263" actId="47"/>
        <pc:sldMkLst>
          <pc:docMk/>
          <pc:sldMk cId="2941126469" sldId="348"/>
        </pc:sldMkLst>
      </pc:sldChg>
      <pc:sldChg chg="del">
        <pc:chgData name="Vasilios Tavlaridis" userId="cf0f3e73-e183-4ecf-9d20-cf90aae84965" providerId="ADAL" clId="{7752A78D-A183-4FBC-9467-BBED8A83C3C6}" dt="2024-01-16T02:17:33.048" v="3090" actId="2696"/>
        <pc:sldMkLst>
          <pc:docMk/>
          <pc:sldMk cId="0" sldId="354"/>
        </pc:sldMkLst>
      </pc:sldChg>
      <pc:sldChg chg="modSp del mod">
        <pc:chgData name="Vasilios Tavlaridis" userId="cf0f3e73-e183-4ecf-9d20-cf90aae84965" providerId="ADAL" clId="{7752A78D-A183-4FBC-9467-BBED8A83C3C6}" dt="2024-01-16T02:41:52.240" v="3717" actId="47"/>
        <pc:sldMkLst>
          <pc:docMk/>
          <pc:sldMk cId="3949572305" sldId="354"/>
        </pc:sldMkLst>
        <pc:spChg chg="mod">
          <ac:chgData name="Vasilios Tavlaridis" userId="cf0f3e73-e183-4ecf-9d20-cf90aae84965" providerId="ADAL" clId="{7752A78D-A183-4FBC-9467-BBED8A83C3C6}" dt="2024-01-16T02:37:34.340" v="3576" actId="21"/>
          <ac:spMkLst>
            <pc:docMk/>
            <pc:sldMk cId="3949572305" sldId="354"/>
            <ac:spMk id="67587" creationId="{BAF7BC55-0FB0-4E2F-A09A-C3A6BE3515E7}"/>
          </ac:spMkLst>
        </pc:spChg>
      </pc:sldChg>
      <pc:sldChg chg="del">
        <pc:chgData name="Vasilios Tavlaridis" userId="cf0f3e73-e183-4ecf-9d20-cf90aae84965" providerId="ADAL" clId="{7752A78D-A183-4FBC-9467-BBED8A83C3C6}" dt="2024-01-16T02:17:33.048" v="3090" actId="2696"/>
        <pc:sldMkLst>
          <pc:docMk/>
          <pc:sldMk cId="0" sldId="355"/>
        </pc:sldMkLst>
      </pc:sldChg>
      <pc:sldChg chg="del">
        <pc:chgData name="Vasilios Tavlaridis" userId="cf0f3e73-e183-4ecf-9d20-cf90aae84965" providerId="ADAL" clId="{7752A78D-A183-4FBC-9467-BBED8A83C3C6}" dt="2024-01-16T02:42:43.533" v="3726" actId="47"/>
        <pc:sldMkLst>
          <pc:docMk/>
          <pc:sldMk cId="1272861705" sldId="355"/>
        </pc:sldMkLst>
      </pc:sldChg>
      <pc:sldChg chg="add del">
        <pc:chgData name="Vasilios Tavlaridis" userId="cf0f3e73-e183-4ecf-9d20-cf90aae84965" providerId="ADAL" clId="{7752A78D-A183-4FBC-9467-BBED8A83C3C6}" dt="2024-01-16T02:17:33.048" v="3090" actId="2696"/>
        <pc:sldMkLst>
          <pc:docMk/>
          <pc:sldMk cId="2685822066" sldId="358"/>
        </pc:sldMkLst>
      </pc:sldChg>
      <pc:sldChg chg="modSp del mod">
        <pc:chgData name="Vasilios Tavlaridis" userId="cf0f3e73-e183-4ecf-9d20-cf90aae84965" providerId="ADAL" clId="{7752A78D-A183-4FBC-9467-BBED8A83C3C6}" dt="2024-01-16T02:19:43.084" v="3211" actId="47"/>
        <pc:sldMkLst>
          <pc:docMk/>
          <pc:sldMk cId="3322839132" sldId="358"/>
        </pc:sldMkLst>
        <pc:spChg chg="mod">
          <ac:chgData name="Vasilios Tavlaridis" userId="cf0f3e73-e183-4ecf-9d20-cf90aae84965" providerId="ADAL" clId="{7752A78D-A183-4FBC-9467-BBED8A83C3C6}" dt="2024-01-16T02:18:16.082" v="3159" actId="20577"/>
          <ac:spMkLst>
            <pc:docMk/>
            <pc:sldMk cId="3322839132" sldId="358"/>
            <ac:spMk id="40962" creationId="{3B7C614A-A8A9-4529-8085-B3764A4A81E2}"/>
          </ac:spMkLst>
        </pc:spChg>
      </pc:sldChg>
      <pc:sldChg chg="del">
        <pc:chgData name="Vasilios Tavlaridis" userId="cf0f3e73-e183-4ecf-9d20-cf90aae84965" providerId="ADAL" clId="{7752A78D-A183-4FBC-9467-BBED8A83C3C6}" dt="2024-01-16T02:21:02.276" v="3225" actId="47"/>
        <pc:sldMkLst>
          <pc:docMk/>
          <pc:sldMk cId="2865228498" sldId="359"/>
        </pc:sldMkLst>
      </pc:sldChg>
      <pc:sldChg chg="del">
        <pc:chgData name="Vasilios Tavlaridis" userId="cf0f3e73-e183-4ecf-9d20-cf90aae84965" providerId="ADAL" clId="{7752A78D-A183-4FBC-9467-BBED8A83C3C6}" dt="2024-01-16T02:17:33.048" v="3090" actId="2696"/>
        <pc:sldMkLst>
          <pc:docMk/>
          <pc:sldMk cId="3434718334" sldId="359"/>
        </pc:sldMkLst>
      </pc:sldChg>
      <pc:sldChg chg="del">
        <pc:chgData name="Vasilios Tavlaridis" userId="cf0f3e73-e183-4ecf-9d20-cf90aae84965" providerId="ADAL" clId="{7752A78D-A183-4FBC-9467-BBED8A83C3C6}" dt="2024-01-16T02:17:33.048" v="3090" actId="2696"/>
        <pc:sldMkLst>
          <pc:docMk/>
          <pc:sldMk cId="1083869115" sldId="360"/>
        </pc:sldMkLst>
      </pc:sldChg>
      <pc:sldChg chg="del">
        <pc:chgData name="Vasilios Tavlaridis" userId="cf0f3e73-e183-4ecf-9d20-cf90aae84965" providerId="ADAL" clId="{7752A78D-A183-4FBC-9467-BBED8A83C3C6}" dt="2024-01-16T02:21:49.565" v="3237" actId="47"/>
        <pc:sldMkLst>
          <pc:docMk/>
          <pc:sldMk cId="2046608328" sldId="360"/>
        </pc:sldMkLst>
      </pc:sldChg>
      <pc:sldChg chg="del">
        <pc:chgData name="Vasilios Tavlaridis" userId="cf0f3e73-e183-4ecf-9d20-cf90aae84965" providerId="ADAL" clId="{7752A78D-A183-4FBC-9467-BBED8A83C3C6}" dt="2024-01-16T01:20:26.887" v="3006" actId="47"/>
        <pc:sldMkLst>
          <pc:docMk/>
          <pc:sldMk cId="1268348403" sldId="368"/>
        </pc:sldMkLst>
      </pc:sldChg>
      <pc:sldChg chg="del">
        <pc:chgData name="Vasilios Tavlaridis" userId="cf0f3e73-e183-4ecf-9d20-cf90aae84965" providerId="ADAL" clId="{7752A78D-A183-4FBC-9467-BBED8A83C3C6}" dt="2024-01-16T01:20:37.234" v="3009" actId="47"/>
        <pc:sldMkLst>
          <pc:docMk/>
          <pc:sldMk cId="690515205" sldId="369"/>
        </pc:sldMkLst>
      </pc:sldChg>
      <pc:sldChg chg="del">
        <pc:chgData name="Vasilios Tavlaridis" userId="cf0f3e73-e183-4ecf-9d20-cf90aae84965" providerId="ADAL" clId="{7752A78D-A183-4FBC-9467-BBED8A83C3C6}" dt="2024-01-16T00:15:20.835" v="1003" actId="47"/>
        <pc:sldMkLst>
          <pc:docMk/>
          <pc:sldMk cId="2393452443" sldId="370"/>
        </pc:sldMkLst>
      </pc:sldChg>
      <pc:sldChg chg="del">
        <pc:chgData name="Vasilios Tavlaridis" userId="cf0f3e73-e183-4ecf-9d20-cf90aae84965" providerId="ADAL" clId="{7752A78D-A183-4FBC-9467-BBED8A83C3C6}" dt="2024-01-16T00:15:23.358" v="1004" actId="47"/>
        <pc:sldMkLst>
          <pc:docMk/>
          <pc:sldMk cId="1292416570" sldId="371"/>
        </pc:sldMkLst>
      </pc:sldChg>
      <pc:sldChg chg="del">
        <pc:chgData name="Vasilios Tavlaridis" userId="cf0f3e73-e183-4ecf-9d20-cf90aae84965" providerId="ADAL" clId="{7752A78D-A183-4FBC-9467-BBED8A83C3C6}" dt="2024-01-16T00:15:24.900" v="1005" actId="47"/>
        <pc:sldMkLst>
          <pc:docMk/>
          <pc:sldMk cId="2653950536" sldId="372"/>
        </pc:sldMkLst>
      </pc:sldChg>
      <pc:sldChg chg="del">
        <pc:chgData name="Vasilios Tavlaridis" userId="cf0f3e73-e183-4ecf-9d20-cf90aae84965" providerId="ADAL" clId="{7752A78D-A183-4FBC-9467-BBED8A83C3C6}" dt="2024-01-16T00:15:26.473" v="1006" actId="47"/>
        <pc:sldMkLst>
          <pc:docMk/>
          <pc:sldMk cId="1745784344" sldId="373"/>
        </pc:sldMkLst>
      </pc:sldChg>
      <pc:sldChg chg="modSp del mod">
        <pc:chgData name="Vasilios Tavlaridis" userId="cf0f3e73-e183-4ecf-9d20-cf90aae84965" providerId="ADAL" clId="{7752A78D-A183-4FBC-9467-BBED8A83C3C6}" dt="2024-01-16T00:19:05.975" v="1236" actId="47"/>
        <pc:sldMkLst>
          <pc:docMk/>
          <pc:sldMk cId="2102176647" sldId="374"/>
        </pc:sldMkLst>
        <pc:spChg chg="mod">
          <ac:chgData name="Vasilios Tavlaridis" userId="cf0f3e73-e183-4ecf-9d20-cf90aae84965" providerId="ADAL" clId="{7752A78D-A183-4FBC-9467-BBED8A83C3C6}" dt="2024-01-15T23:49:16.069" v="284" actId="1076"/>
          <ac:spMkLst>
            <pc:docMk/>
            <pc:sldMk cId="2102176647" sldId="374"/>
            <ac:spMk id="2" creationId="{DCAD0B6A-8B43-4F25-9AF2-5AEE3BB02FA2}"/>
          </ac:spMkLst>
        </pc:spChg>
        <pc:spChg chg="mod">
          <ac:chgData name="Vasilios Tavlaridis" userId="cf0f3e73-e183-4ecf-9d20-cf90aae84965" providerId="ADAL" clId="{7752A78D-A183-4FBC-9467-BBED8A83C3C6}" dt="2024-01-15T23:49:09.469" v="282" actId="20577"/>
          <ac:spMkLst>
            <pc:docMk/>
            <pc:sldMk cId="2102176647" sldId="374"/>
            <ac:spMk id="3" creationId="{171D16D1-EF82-4EC5-A470-6E21AB7899AA}"/>
          </ac:spMkLst>
        </pc:spChg>
      </pc:sldChg>
      <pc:sldChg chg="del">
        <pc:chgData name="Vasilios Tavlaridis" userId="cf0f3e73-e183-4ecf-9d20-cf90aae84965" providerId="ADAL" clId="{7752A78D-A183-4FBC-9467-BBED8A83C3C6}" dt="2024-01-16T01:20:35.284" v="3008" actId="47"/>
        <pc:sldMkLst>
          <pc:docMk/>
          <pc:sldMk cId="1882286867" sldId="375"/>
        </pc:sldMkLst>
      </pc:sldChg>
      <pc:sldChg chg="del">
        <pc:chgData name="Vasilios Tavlaridis" userId="cf0f3e73-e183-4ecf-9d20-cf90aae84965" providerId="ADAL" clId="{7752A78D-A183-4FBC-9467-BBED8A83C3C6}" dt="2024-01-16T01:20:23.555" v="3005" actId="47"/>
        <pc:sldMkLst>
          <pc:docMk/>
          <pc:sldMk cId="3435935700" sldId="376"/>
        </pc:sldMkLst>
      </pc:sldChg>
      <pc:sldChg chg="modSp mod ord modAnim">
        <pc:chgData name="Vasilios Tavlaridis" userId="cf0f3e73-e183-4ecf-9d20-cf90aae84965" providerId="ADAL" clId="{7752A78D-A183-4FBC-9467-BBED8A83C3C6}" dt="2024-01-16T03:08:08.883" v="4066"/>
        <pc:sldMkLst>
          <pc:docMk/>
          <pc:sldMk cId="2888324460" sldId="377"/>
        </pc:sldMkLst>
        <pc:spChg chg="mod">
          <ac:chgData name="Vasilios Tavlaridis" userId="cf0f3e73-e183-4ecf-9d20-cf90aae84965" providerId="ADAL" clId="{7752A78D-A183-4FBC-9467-BBED8A83C3C6}" dt="2024-01-16T02:48:22.207" v="3877" actId="313"/>
          <ac:spMkLst>
            <pc:docMk/>
            <pc:sldMk cId="2888324460" sldId="377"/>
            <ac:spMk id="82946" creationId="{0B212FC5-1D4A-4BEA-8D60-2A7D15C7EB82}"/>
          </ac:spMkLst>
        </pc:spChg>
        <pc:spChg chg="mod">
          <ac:chgData name="Vasilios Tavlaridis" userId="cf0f3e73-e183-4ecf-9d20-cf90aae84965" providerId="ADAL" clId="{7752A78D-A183-4FBC-9467-BBED8A83C3C6}" dt="2024-01-16T02:47:40.978" v="3774" actId="20577"/>
          <ac:spMkLst>
            <pc:docMk/>
            <pc:sldMk cId="2888324460" sldId="377"/>
            <ac:spMk id="82947" creationId="{B2CE3809-ED43-4372-941A-1C43DBF5DEB4}"/>
          </ac:spMkLst>
        </pc:spChg>
      </pc:sldChg>
      <pc:sldChg chg="modSp mod modAnim">
        <pc:chgData name="Vasilios Tavlaridis" userId="cf0f3e73-e183-4ecf-9d20-cf90aae84965" providerId="ADAL" clId="{7752A78D-A183-4FBC-9467-BBED8A83C3C6}" dt="2024-01-16T03:09:50.258" v="4092"/>
        <pc:sldMkLst>
          <pc:docMk/>
          <pc:sldMk cId="2149276013" sldId="378"/>
        </pc:sldMkLst>
        <pc:spChg chg="mod">
          <ac:chgData name="Vasilios Tavlaridis" userId="cf0f3e73-e183-4ecf-9d20-cf90aae84965" providerId="ADAL" clId="{7752A78D-A183-4FBC-9467-BBED8A83C3C6}" dt="2024-01-16T03:05:24.601" v="4061" actId="13926"/>
          <ac:spMkLst>
            <pc:docMk/>
            <pc:sldMk cId="2149276013" sldId="378"/>
            <ac:spMk id="82946" creationId="{0B212FC5-1D4A-4BEA-8D60-2A7D15C7EB82}"/>
          </ac:spMkLst>
        </pc:spChg>
      </pc:sldChg>
      <pc:sldChg chg="modSp del mod">
        <pc:chgData name="Vasilios Tavlaridis" userId="cf0f3e73-e183-4ecf-9d20-cf90aae84965" providerId="ADAL" clId="{7752A78D-A183-4FBC-9467-BBED8A83C3C6}" dt="2024-01-16T01:19:50.529" v="3004" actId="47"/>
        <pc:sldMkLst>
          <pc:docMk/>
          <pc:sldMk cId="2475733168" sldId="389"/>
        </pc:sldMkLst>
        <pc:spChg chg="mod">
          <ac:chgData name="Vasilios Tavlaridis" userId="cf0f3e73-e183-4ecf-9d20-cf90aae84965" providerId="ADAL" clId="{7752A78D-A183-4FBC-9467-BBED8A83C3C6}" dt="2024-01-16T01:19:14.663" v="2983" actId="20577"/>
          <ac:spMkLst>
            <pc:docMk/>
            <pc:sldMk cId="2475733168" sldId="389"/>
            <ac:spMk id="2" creationId="{00000000-0000-0000-0000-000000000000}"/>
          </ac:spMkLst>
        </pc:spChg>
      </pc:sldChg>
      <pc:sldChg chg="addSp delSp modSp mod delAnim modAnim">
        <pc:chgData name="Vasilios Tavlaridis" userId="cf0f3e73-e183-4ecf-9d20-cf90aae84965" providerId="ADAL" clId="{7752A78D-A183-4FBC-9467-BBED8A83C3C6}" dt="2024-01-16T02:53:12.543" v="3920" actId="27636"/>
        <pc:sldMkLst>
          <pc:docMk/>
          <pc:sldMk cId="1660327970" sldId="400"/>
        </pc:sldMkLst>
        <pc:spChg chg="del">
          <ac:chgData name="Vasilios Tavlaridis" userId="cf0f3e73-e183-4ecf-9d20-cf90aae84965" providerId="ADAL" clId="{7752A78D-A183-4FBC-9467-BBED8A83C3C6}" dt="2024-01-16T00:33:42.922" v="1554" actId="478"/>
          <ac:spMkLst>
            <pc:docMk/>
            <pc:sldMk cId="1660327970" sldId="400"/>
            <ac:spMk id="2" creationId="{A2611E9C-0EE5-6748-89F3-9FDD738807F3}"/>
          </ac:spMkLst>
        </pc:spChg>
        <pc:spChg chg="del mod">
          <ac:chgData name="Vasilios Tavlaridis" userId="cf0f3e73-e183-4ecf-9d20-cf90aae84965" providerId="ADAL" clId="{7752A78D-A183-4FBC-9467-BBED8A83C3C6}" dt="2024-01-16T00:34:36.308" v="1582" actId="478"/>
          <ac:spMkLst>
            <pc:docMk/>
            <pc:sldMk cId="1660327970" sldId="400"/>
            <ac:spMk id="3" creationId="{00000000-0000-0000-0000-000000000000}"/>
          </ac:spMkLst>
        </pc:spChg>
        <pc:spChg chg="mod">
          <ac:chgData name="Vasilios Tavlaridis" userId="cf0f3e73-e183-4ecf-9d20-cf90aae84965" providerId="ADAL" clId="{7752A78D-A183-4FBC-9467-BBED8A83C3C6}" dt="2024-01-16T00:53:13.123" v="2146" actId="20577"/>
          <ac:spMkLst>
            <pc:docMk/>
            <pc:sldMk cId="1660327970" sldId="400"/>
            <ac:spMk id="5" creationId="{6B948A6A-2348-5C05-8B4E-40FEB613751F}"/>
          </ac:spMkLst>
        </pc:spChg>
        <pc:spChg chg="add mod">
          <ac:chgData name="Vasilios Tavlaridis" userId="cf0f3e73-e183-4ecf-9d20-cf90aae84965" providerId="ADAL" clId="{7752A78D-A183-4FBC-9467-BBED8A83C3C6}" dt="2024-01-16T02:53:12.543" v="3920" actId="27636"/>
          <ac:spMkLst>
            <pc:docMk/>
            <pc:sldMk cId="1660327970" sldId="400"/>
            <ac:spMk id="7" creationId="{78B73BD5-0AA6-71B1-3C67-D2FD4F1905DE}"/>
          </ac:spMkLst>
        </pc:spChg>
        <pc:picChg chg="del">
          <ac:chgData name="Vasilios Tavlaridis" userId="cf0f3e73-e183-4ecf-9d20-cf90aae84965" providerId="ADAL" clId="{7752A78D-A183-4FBC-9467-BBED8A83C3C6}" dt="2024-01-16T00:34:31.765" v="1580" actId="478"/>
          <ac:picMkLst>
            <pc:docMk/>
            <pc:sldMk cId="1660327970" sldId="400"/>
            <ac:picMk id="6" creationId="{EC331BA3-43E8-A5A8-FF37-56924648E5E3}"/>
          </ac:picMkLst>
        </pc:picChg>
      </pc:sldChg>
      <pc:sldChg chg="del">
        <pc:chgData name="Vasilios Tavlaridis" userId="cf0f3e73-e183-4ecf-9d20-cf90aae84965" providerId="ADAL" clId="{7752A78D-A183-4FBC-9467-BBED8A83C3C6}" dt="2024-01-16T00:05:07.160" v="524" actId="47"/>
        <pc:sldMkLst>
          <pc:docMk/>
          <pc:sldMk cId="2839038361" sldId="418"/>
        </pc:sldMkLst>
      </pc:sldChg>
      <pc:sldChg chg="del">
        <pc:chgData name="Vasilios Tavlaridis" userId="cf0f3e73-e183-4ecf-9d20-cf90aae84965" providerId="ADAL" clId="{7752A78D-A183-4FBC-9467-BBED8A83C3C6}" dt="2024-01-16T00:14:47.422" v="1001" actId="47"/>
        <pc:sldMkLst>
          <pc:docMk/>
          <pc:sldMk cId="2239839447" sldId="419"/>
        </pc:sldMkLst>
      </pc:sldChg>
      <pc:sldChg chg="del">
        <pc:chgData name="Vasilios Tavlaridis" userId="cf0f3e73-e183-4ecf-9d20-cf90aae84965" providerId="ADAL" clId="{7752A78D-A183-4FBC-9467-BBED8A83C3C6}" dt="2024-01-16T00:13:00.442" v="982" actId="47"/>
        <pc:sldMkLst>
          <pc:docMk/>
          <pc:sldMk cId="3184210445" sldId="420"/>
        </pc:sldMkLst>
      </pc:sldChg>
      <pc:sldChg chg="addSp delSp modSp new mod ord">
        <pc:chgData name="Vasilios Tavlaridis" userId="cf0f3e73-e183-4ecf-9d20-cf90aae84965" providerId="ADAL" clId="{7752A78D-A183-4FBC-9467-BBED8A83C3C6}" dt="2024-01-15T23:55:39.204" v="350" actId="14100"/>
        <pc:sldMkLst>
          <pc:docMk/>
          <pc:sldMk cId="3123271954" sldId="421"/>
        </pc:sldMkLst>
        <pc:spChg chg="mod">
          <ac:chgData name="Vasilios Tavlaridis" userId="cf0f3e73-e183-4ecf-9d20-cf90aae84965" providerId="ADAL" clId="{7752A78D-A183-4FBC-9467-BBED8A83C3C6}" dt="2024-01-15T23:55:39.204" v="350" actId="14100"/>
          <ac:spMkLst>
            <pc:docMk/>
            <pc:sldMk cId="3123271954" sldId="421"/>
            <ac:spMk id="2" creationId="{7C77C14D-13EC-7558-CA2D-9762BACDFA6C}"/>
          </ac:spMkLst>
        </pc:spChg>
        <pc:spChg chg="del mod">
          <ac:chgData name="Vasilios Tavlaridis" userId="cf0f3e73-e183-4ecf-9d20-cf90aae84965" providerId="ADAL" clId="{7752A78D-A183-4FBC-9467-BBED8A83C3C6}" dt="2024-01-15T23:55:05.009" v="305" actId="21"/>
          <ac:spMkLst>
            <pc:docMk/>
            <pc:sldMk cId="3123271954" sldId="421"/>
            <ac:spMk id="3" creationId="{4998E127-8333-98C6-0293-664597422CE1}"/>
          </ac:spMkLst>
        </pc:spChg>
        <pc:spChg chg="add del mod">
          <ac:chgData name="Vasilios Tavlaridis" userId="cf0f3e73-e183-4ecf-9d20-cf90aae84965" providerId="ADAL" clId="{7752A78D-A183-4FBC-9467-BBED8A83C3C6}" dt="2024-01-15T23:55:08.214" v="306" actId="21"/>
          <ac:spMkLst>
            <pc:docMk/>
            <pc:sldMk cId="3123271954" sldId="421"/>
            <ac:spMk id="5" creationId="{848AA376-93A7-81C4-D0FB-5102ED5D968B}"/>
          </ac:spMkLst>
        </pc:spChg>
      </pc:sldChg>
      <pc:sldChg chg="del">
        <pc:chgData name="Vasilios Tavlaridis" userId="cf0f3e73-e183-4ecf-9d20-cf90aae84965" providerId="ADAL" clId="{7752A78D-A183-4FBC-9467-BBED8A83C3C6}" dt="2024-01-16T00:25:11.253" v="1491" actId="47"/>
        <pc:sldMkLst>
          <pc:docMk/>
          <pc:sldMk cId="4112720265" sldId="434"/>
        </pc:sldMkLst>
      </pc:sldChg>
      <pc:sldChg chg="addSp delSp modSp mod delAnim modAnim">
        <pc:chgData name="Vasilios Tavlaridis" userId="cf0f3e73-e183-4ecf-9d20-cf90aae84965" providerId="ADAL" clId="{7752A78D-A183-4FBC-9467-BBED8A83C3C6}" dt="2024-01-16T02:55:36.010" v="3940"/>
        <pc:sldMkLst>
          <pc:docMk/>
          <pc:sldMk cId="2688500187" sldId="479"/>
        </pc:sldMkLst>
        <pc:spChg chg="del mod">
          <ac:chgData name="Vasilios Tavlaridis" userId="cf0f3e73-e183-4ecf-9d20-cf90aae84965" providerId="ADAL" clId="{7752A78D-A183-4FBC-9467-BBED8A83C3C6}" dt="2024-01-16T00:01:55.208" v="431" actId="478"/>
          <ac:spMkLst>
            <pc:docMk/>
            <pc:sldMk cId="2688500187" sldId="479"/>
            <ac:spMk id="2" creationId="{56EA19EC-A7ED-32A4-7904-B7D59CDA7DBA}"/>
          </ac:spMkLst>
        </pc:spChg>
        <pc:spChg chg="del">
          <ac:chgData name="Vasilios Tavlaridis" userId="cf0f3e73-e183-4ecf-9d20-cf90aae84965" providerId="ADAL" clId="{7752A78D-A183-4FBC-9467-BBED8A83C3C6}" dt="2024-01-16T00:02:08.292" v="435" actId="478"/>
          <ac:spMkLst>
            <pc:docMk/>
            <pc:sldMk cId="2688500187" sldId="479"/>
            <ac:spMk id="3" creationId="{00000000-0000-0000-0000-000000000000}"/>
          </ac:spMkLst>
        </pc:spChg>
        <pc:spChg chg="mod">
          <ac:chgData name="Vasilios Tavlaridis" userId="cf0f3e73-e183-4ecf-9d20-cf90aae84965" providerId="ADAL" clId="{7752A78D-A183-4FBC-9467-BBED8A83C3C6}" dt="2024-01-16T00:03:01.434" v="470" actId="20577"/>
          <ac:spMkLst>
            <pc:docMk/>
            <pc:sldMk cId="2688500187" sldId="479"/>
            <ac:spMk id="4" creationId="{BD6371B0-A34B-13F9-5125-76AC47ABE321}"/>
          </ac:spMkLst>
        </pc:spChg>
        <pc:spChg chg="add mod">
          <ac:chgData name="Vasilios Tavlaridis" userId="cf0f3e73-e183-4ecf-9d20-cf90aae84965" providerId="ADAL" clId="{7752A78D-A183-4FBC-9467-BBED8A83C3C6}" dt="2024-01-16T00:29:39.802" v="1526" actId="12"/>
          <ac:spMkLst>
            <pc:docMk/>
            <pc:sldMk cId="2688500187" sldId="479"/>
            <ac:spMk id="7" creationId="{21573281-1722-949A-AEFC-CBC8B0BF79EC}"/>
          </ac:spMkLst>
        </pc:spChg>
        <pc:spChg chg="del">
          <ac:chgData name="Vasilios Tavlaridis" userId="cf0f3e73-e183-4ecf-9d20-cf90aae84965" providerId="ADAL" clId="{7752A78D-A183-4FBC-9467-BBED8A83C3C6}" dt="2024-01-16T00:02:04.436" v="434" actId="478"/>
          <ac:spMkLst>
            <pc:docMk/>
            <pc:sldMk cId="2688500187" sldId="479"/>
            <ac:spMk id="9" creationId="{EFECEF5F-807F-ECA5-279D-DD955B293BF9}"/>
          </ac:spMkLst>
        </pc:spChg>
        <pc:picChg chg="del">
          <ac:chgData name="Vasilios Tavlaridis" userId="cf0f3e73-e183-4ecf-9d20-cf90aae84965" providerId="ADAL" clId="{7752A78D-A183-4FBC-9467-BBED8A83C3C6}" dt="2024-01-16T00:02:00.845" v="433" actId="478"/>
          <ac:picMkLst>
            <pc:docMk/>
            <pc:sldMk cId="2688500187" sldId="479"/>
            <ac:picMk id="6" creationId="{82B9884D-2722-FB14-2F3F-C3C3A9F1F36B}"/>
          </ac:picMkLst>
        </pc:picChg>
      </pc:sldChg>
      <pc:sldChg chg="modSp add mod modAnim">
        <pc:chgData name="Vasilios Tavlaridis" userId="cf0f3e73-e183-4ecf-9d20-cf90aae84965" providerId="ADAL" clId="{7752A78D-A183-4FBC-9467-BBED8A83C3C6}" dt="2024-01-16T02:55:08.293" v="3938"/>
        <pc:sldMkLst>
          <pc:docMk/>
          <pc:sldMk cId="383111798" sldId="480"/>
        </pc:sldMkLst>
        <pc:spChg chg="mod">
          <ac:chgData name="Vasilios Tavlaridis" userId="cf0f3e73-e183-4ecf-9d20-cf90aae84965" providerId="ADAL" clId="{7752A78D-A183-4FBC-9467-BBED8A83C3C6}" dt="2024-01-16T00:30:16.082" v="1528" actId="5793"/>
          <ac:spMkLst>
            <pc:docMk/>
            <pc:sldMk cId="383111798" sldId="480"/>
            <ac:spMk id="7" creationId="{21573281-1722-949A-AEFC-CBC8B0BF79EC}"/>
          </ac:spMkLst>
        </pc:spChg>
      </pc:sldChg>
      <pc:sldChg chg="modSp add mod modAnim">
        <pc:chgData name="Vasilios Tavlaridis" userId="cf0f3e73-e183-4ecf-9d20-cf90aae84965" providerId="ADAL" clId="{7752A78D-A183-4FBC-9467-BBED8A83C3C6}" dt="2024-01-16T02:54:40.007" v="3933"/>
        <pc:sldMkLst>
          <pc:docMk/>
          <pc:sldMk cId="2511930069" sldId="481"/>
        </pc:sldMkLst>
        <pc:spChg chg="mod">
          <ac:chgData name="Vasilios Tavlaridis" userId="cf0f3e73-e183-4ecf-9d20-cf90aae84965" providerId="ADAL" clId="{7752A78D-A183-4FBC-9467-BBED8A83C3C6}" dt="2024-01-16T00:31:57.184" v="1536" actId="207"/>
          <ac:spMkLst>
            <pc:docMk/>
            <pc:sldMk cId="2511930069" sldId="481"/>
            <ac:spMk id="4" creationId="{BD6371B0-A34B-13F9-5125-76AC47ABE321}"/>
          </ac:spMkLst>
        </pc:spChg>
        <pc:spChg chg="mod">
          <ac:chgData name="Vasilios Tavlaridis" userId="cf0f3e73-e183-4ecf-9d20-cf90aae84965" providerId="ADAL" clId="{7752A78D-A183-4FBC-9467-BBED8A83C3C6}" dt="2024-01-16T01:30:49.740" v="3065" actId="20577"/>
          <ac:spMkLst>
            <pc:docMk/>
            <pc:sldMk cId="2511930069" sldId="481"/>
            <ac:spMk id="7" creationId="{21573281-1722-949A-AEFC-CBC8B0BF79EC}"/>
          </ac:spMkLst>
        </pc:spChg>
      </pc:sldChg>
      <pc:sldChg chg="modSp add mod modAnim">
        <pc:chgData name="Vasilios Tavlaridis" userId="cf0f3e73-e183-4ecf-9d20-cf90aae84965" providerId="ADAL" clId="{7752A78D-A183-4FBC-9467-BBED8A83C3C6}" dt="2024-01-16T02:53:53.427" v="3926"/>
        <pc:sldMkLst>
          <pc:docMk/>
          <pc:sldMk cId="538863400" sldId="482"/>
        </pc:sldMkLst>
        <pc:spChg chg="mod">
          <ac:chgData name="Vasilios Tavlaridis" userId="cf0f3e73-e183-4ecf-9d20-cf90aae84965" providerId="ADAL" clId="{7752A78D-A183-4FBC-9467-BBED8A83C3C6}" dt="2024-01-16T00:11:28.653" v="954" actId="20577"/>
          <ac:spMkLst>
            <pc:docMk/>
            <pc:sldMk cId="538863400" sldId="482"/>
            <ac:spMk id="4" creationId="{BD6371B0-A34B-13F9-5125-76AC47ABE321}"/>
          </ac:spMkLst>
        </pc:spChg>
        <pc:spChg chg="mod">
          <ac:chgData name="Vasilios Tavlaridis" userId="cf0f3e73-e183-4ecf-9d20-cf90aae84965" providerId="ADAL" clId="{7752A78D-A183-4FBC-9467-BBED8A83C3C6}" dt="2024-01-16T00:59:47.289" v="2212" actId="20577"/>
          <ac:spMkLst>
            <pc:docMk/>
            <pc:sldMk cId="538863400" sldId="482"/>
            <ac:spMk id="7" creationId="{21573281-1722-949A-AEFC-CBC8B0BF79EC}"/>
          </ac:spMkLst>
        </pc:spChg>
      </pc:sldChg>
      <pc:sldChg chg="modSp add mod modAnim">
        <pc:chgData name="Vasilios Tavlaridis" userId="cf0f3e73-e183-4ecf-9d20-cf90aae84965" providerId="ADAL" clId="{7752A78D-A183-4FBC-9467-BBED8A83C3C6}" dt="2024-01-16T02:53:44.523" v="3924"/>
        <pc:sldMkLst>
          <pc:docMk/>
          <pc:sldMk cId="2628715679" sldId="483"/>
        </pc:sldMkLst>
        <pc:spChg chg="mod">
          <ac:chgData name="Vasilios Tavlaridis" userId="cf0f3e73-e183-4ecf-9d20-cf90aae84965" providerId="ADAL" clId="{7752A78D-A183-4FBC-9467-BBED8A83C3C6}" dt="2024-01-16T00:13:35.516" v="996" actId="20577"/>
          <ac:spMkLst>
            <pc:docMk/>
            <pc:sldMk cId="2628715679" sldId="483"/>
            <ac:spMk id="4" creationId="{BD6371B0-A34B-13F9-5125-76AC47ABE321}"/>
          </ac:spMkLst>
        </pc:spChg>
        <pc:spChg chg="mod">
          <ac:chgData name="Vasilios Tavlaridis" userId="cf0f3e73-e183-4ecf-9d20-cf90aae84965" providerId="ADAL" clId="{7752A78D-A183-4FBC-9467-BBED8A83C3C6}" dt="2024-01-16T01:31:12.501" v="3074" actId="20577"/>
          <ac:spMkLst>
            <pc:docMk/>
            <pc:sldMk cId="2628715679" sldId="483"/>
            <ac:spMk id="7" creationId="{21573281-1722-949A-AEFC-CBC8B0BF79EC}"/>
          </ac:spMkLst>
        </pc:spChg>
      </pc:sldChg>
      <pc:sldChg chg="addSp delSp modSp add mod modAnim">
        <pc:chgData name="Vasilios Tavlaridis" userId="cf0f3e73-e183-4ecf-9d20-cf90aae84965" providerId="ADAL" clId="{7752A78D-A183-4FBC-9467-BBED8A83C3C6}" dt="2024-01-16T02:52:50.549" v="3913"/>
        <pc:sldMkLst>
          <pc:docMk/>
          <pc:sldMk cId="321167408" sldId="484"/>
        </pc:sldMkLst>
        <pc:spChg chg="mod">
          <ac:chgData name="Vasilios Tavlaridis" userId="cf0f3e73-e183-4ecf-9d20-cf90aae84965" providerId="ADAL" clId="{7752A78D-A183-4FBC-9467-BBED8A83C3C6}" dt="2024-01-16T00:56:43.179" v="2159" actId="1076"/>
          <ac:spMkLst>
            <pc:docMk/>
            <pc:sldMk cId="321167408" sldId="484"/>
            <ac:spMk id="4" creationId="{BD6371B0-A34B-13F9-5125-76AC47ABE321}"/>
          </ac:spMkLst>
        </pc:spChg>
        <pc:spChg chg="del mod">
          <ac:chgData name="Vasilios Tavlaridis" userId="cf0f3e73-e183-4ecf-9d20-cf90aae84965" providerId="ADAL" clId="{7752A78D-A183-4FBC-9467-BBED8A83C3C6}" dt="2024-01-16T00:53:24.709" v="2148" actId="478"/>
          <ac:spMkLst>
            <pc:docMk/>
            <pc:sldMk cId="321167408" sldId="484"/>
            <ac:spMk id="7" creationId="{21573281-1722-949A-AEFC-CBC8B0BF79EC}"/>
          </ac:spMkLst>
        </pc:spChg>
        <pc:picChg chg="add mod">
          <ac:chgData name="Vasilios Tavlaridis" userId="cf0f3e73-e183-4ecf-9d20-cf90aae84965" providerId="ADAL" clId="{7752A78D-A183-4FBC-9467-BBED8A83C3C6}" dt="2024-01-16T00:56:50.614" v="2161" actId="14100"/>
          <ac:picMkLst>
            <pc:docMk/>
            <pc:sldMk cId="321167408" sldId="484"/>
            <ac:picMk id="2" creationId="{EB979EFF-BF7A-002E-0CEC-75F513BE755D}"/>
          </ac:picMkLst>
        </pc:picChg>
      </pc:sldChg>
      <pc:sldChg chg="modSp add del mod">
        <pc:chgData name="Vasilios Tavlaridis" userId="cf0f3e73-e183-4ecf-9d20-cf90aae84965" providerId="ADAL" clId="{7752A78D-A183-4FBC-9467-BBED8A83C3C6}" dt="2024-01-16T00:20:27.325" v="1334" actId="2696"/>
        <pc:sldMkLst>
          <pc:docMk/>
          <pc:sldMk cId="3677055665" sldId="484"/>
        </pc:sldMkLst>
        <pc:spChg chg="mod">
          <ac:chgData name="Vasilios Tavlaridis" userId="cf0f3e73-e183-4ecf-9d20-cf90aae84965" providerId="ADAL" clId="{7752A78D-A183-4FBC-9467-BBED8A83C3C6}" dt="2024-01-16T00:16:18.306" v="1036" actId="20577"/>
          <ac:spMkLst>
            <pc:docMk/>
            <pc:sldMk cId="3677055665" sldId="484"/>
            <ac:spMk id="4" creationId="{BD6371B0-A34B-13F9-5125-76AC47ABE321}"/>
          </ac:spMkLst>
        </pc:spChg>
        <pc:spChg chg="mod">
          <ac:chgData name="Vasilios Tavlaridis" userId="cf0f3e73-e183-4ecf-9d20-cf90aae84965" providerId="ADAL" clId="{7752A78D-A183-4FBC-9467-BBED8A83C3C6}" dt="2024-01-16T00:20:15.534" v="1333" actId="20577"/>
          <ac:spMkLst>
            <pc:docMk/>
            <pc:sldMk cId="3677055665" sldId="484"/>
            <ac:spMk id="7" creationId="{21573281-1722-949A-AEFC-CBC8B0BF79EC}"/>
          </ac:spMkLst>
        </pc:spChg>
      </pc:sldChg>
      <pc:sldChg chg="del">
        <pc:chgData name="Vasilios Tavlaridis" userId="cf0f3e73-e183-4ecf-9d20-cf90aae84965" providerId="ADAL" clId="{7752A78D-A183-4FBC-9467-BBED8A83C3C6}" dt="2024-01-16T00:25:08.633" v="1490" actId="47"/>
        <pc:sldMkLst>
          <pc:docMk/>
          <pc:sldMk cId="3825169914" sldId="485"/>
        </pc:sldMkLst>
      </pc:sldChg>
      <pc:sldChg chg="addSp delSp modSp mod modClrScheme delAnim modAnim chgLayout">
        <pc:chgData name="Vasilios Tavlaridis" userId="cf0f3e73-e183-4ecf-9d20-cf90aae84965" providerId="ADAL" clId="{7752A78D-A183-4FBC-9467-BBED8A83C3C6}" dt="2024-01-16T02:55:52.360" v="3942"/>
        <pc:sldMkLst>
          <pc:docMk/>
          <pc:sldMk cId="1879525574" sldId="486"/>
        </pc:sldMkLst>
        <pc:spChg chg="del">
          <ac:chgData name="Vasilios Tavlaridis" userId="cf0f3e73-e183-4ecf-9d20-cf90aae84965" providerId="ADAL" clId="{7752A78D-A183-4FBC-9467-BBED8A83C3C6}" dt="2024-01-16T00:25:15.528" v="1492" actId="478"/>
          <ac:spMkLst>
            <pc:docMk/>
            <pc:sldMk cId="1879525574" sldId="486"/>
            <ac:spMk id="2" creationId="{56EA19EC-A7ED-32A4-7904-B7D59CDA7DBA}"/>
          </ac:spMkLst>
        </pc:spChg>
        <pc:spChg chg="mod ord">
          <ac:chgData name="Vasilios Tavlaridis" userId="cf0f3e73-e183-4ecf-9d20-cf90aae84965" providerId="ADAL" clId="{7752A78D-A183-4FBC-9467-BBED8A83C3C6}" dt="2024-01-16T00:28:10.542" v="1508" actId="26606"/>
          <ac:spMkLst>
            <pc:docMk/>
            <pc:sldMk cId="1879525574" sldId="486"/>
            <ac:spMk id="3" creationId="{00000000-0000-0000-0000-000000000000}"/>
          </ac:spMkLst>
        </pc:spChg>
        <pc:spChg chg="mod">
          <ac:chgData name="Vasilios Tavlaridis" userId="cf0f3e73-e183-4ecf-9d20-cf90aae84965" providerId="ADAL" clId="{7752A78D-A183-4FBC-9467-BBED8A83C3C6}" dt="2024-01-16T00:28:10.542" v="1508" actId="26606"/>
          <ac:spMkLst>
            <pc:docMk/>
            <pc:sldMk cId="1879525574" sldId="486"/>
            <ac:spMk id="4" creationId="{BD6371B0-A34B-13F9-5125-76AC47ABE321}"/>
          </ac:spMkLst>
        </pc:spChg>
        <pc:spChg chg="del">
          <ac:chgData name="Vasilios Tavlaridis" userId="cf0f3e73-e183-4ecf-9d20-cf90aae84965" providerId="ADAL" clId="{7752A78D-A183-4FBC-9467-BBED8A83C3C6}" dt="2024-01-16T00:25:27.165" v="1497" actId="478"/>
          <ac:spMkLst>
            <pc:docMk/>
            <pc:sldMk cId="1879525574" sldId="486"/>
            <ac:spMk id="9" creationId="{EFECEF5F-807F-ECA5-279D-DD955B293BF9}"/>
          </ac:spMkLst>
        </pc:spChg>
        <pc:spChg chg="add mod">
          <ac:chgData name="Vasilios Tavlaridis" userId="cf0f3e73-e183-4ecf-9d20-cf90aae84965" providerId="ADAL" clId="{7752A78D-A183-4FBC-9467-BBED8A83C3C6}" dt="2024-01-16T00:28:10.542" v="1508" actId="26606"/>
          <ac:spMkLst>
            <pc:docMk/>
            <pc:sldMk cId="1879525574" sldId="486"/>
            <ac:spMk id="12" creationId="{87FD6D8B-5F8A-EB9B-7D03-AD67BF00C25D}"/>
          </ac:spMkLst>
        </pc:spChg>
        <pc:picChg chg="del">
          <ac:chgData name="Vasilios Tavlaridis" userId="cf0f3e73-e183-4ecf-9d20-cf90aae84965" providerId="ADAL" clId="{7752A78D-A183-4FBC-9467-BBED8A83C3C6}" dt="2024-01-16T00:25:18.974" v="1494" actId="478"/>
          <ac:picMkLst>
            <pc:docMk/>
            <pc:sldMk cId="1879525574" sldId="486"/>
            <ac:picMk id="6" creationId="{82B9884D-2722-FB14-2F3F-C3C3A9F1F36B}"/>
          </ac:picMkLst>
        </pc:picChg>
        <pc:picChg chg="add mod ord">
          <ac:chgData name="Vasilios Tavlaridis" userId="cf0f3e73-e183-4ecf-9d20-cf90aae84965" providerId="ADAL" clId="{7752A78D-A183-4FBC-9467-BBED8A83C3C6}" dt="2024-01-16T00:28:19.915" v="1510" actId="1076"/>
          <ac:picMkLst>
            <pc:docMk/>
            <pc:sldMk cId="1879525574" sldId="486"/>
            <ac:picMk id="7" creationId="{07EA1741-C649-F4B9-F4A0-B71702A7192B}"/>
          </ac:picMkLst>
        </pc:picChg>
      </pc:sldChg>
      <pc:sldChg chg="delSp modSp mod delAnim modAnim">
        <pc:chgData name="Vasilios Tavlaridis" userId="cf0f3e73-e183-4ecf-9d20-cf90aae84965" providerId="ADAL" clId="{7752A78D-A183-4FBC-9467-BBED8A83C3C6}" dt="2024-01-16T00:29:09.980" v="1525" actId="1076"/>
        <pc:sldMkLst>
          <pc:docMk/>
          <pc:sldMk cId="3942405661" sldId="487"/>
        </pc:sldMkLst>
        <pc:spChg chg="mod">
          <ac:chgData name="Vasilios Tavlaridis" userId="cf0f3e73-e183-4ecf-9d20-cf90aae84965" providerId="ADAL" clId="{7752A78D-A183-4FBC-9467-BBED8A83C3C6}" dt="2024-01-16T00:28:31.509" v="1512" actId="1076"/>
          <ac:spMkLst>
            <pc:docMk/>
            <pc:sldMk cId="3942405661" sldId="487"/>
            <ac:spMk id="2" creationId="{EDAA5AA7-ED10-4016-A974-6D5B01978A19}"/>
          </ac:spMkLst>
        </pc:spChg>
        <pc:spChg chg="mod">
          <ac:chgData name="Vasilios Tavlaridis" userId="cf0f3e73-e183-4ecf-9d20-cf90aae84965" providerId="ADAL" clId="{7752A78D-A183-4FBC-9467-BBED8A83C3C6}" dt="2024-01-16T00:29:09.980" v="1525" actId="1076"/>
          <ac:spMkLst>
            <pc:docMk/>
            <pc:sldMk cId="3942405661" sldId="487"/>
            <ac:spMk id="3" creationId="{D78708A7-C4C3-4B95-A970-42331F701328}"/>
          </ac:spMkLst>
        </pc:spChg>
        <pc:spChg chg="del">
          <ac:chgData name="Vasilios Tavlaridis" userId="cf0f3e73-e183-4ecf-9d20-cf90aae84965" providerId="ADAL" clId="{7752A78D-A183-4FBC-9467-BBED8A83C3C6}" dt="2024-01-16T00:28:26.670" v="1511" actId="478"/>
          <ac:spMkLst>
            <pc:docMk/>
            <pc:sldMk cId="3942405661" sldId="487"/>
            <ac:spMk id="4" creationId="{8BFB672B-BC10-02BF-373F-6222F042F587}"/>
          </ac:spMkLst>
        </pc:spChg>
      </pc:sldChg>
      <pc:sldChg chg="modSp add mod modAnim">
        <pc:chgData name="Vasilios Tavlaridis" userId="cf0f3e73-e183-4ecf-9d20-cf90aae84965" providerId="ADAL" clId="{7752A78D-A183-4FBC-9467-BBED8A83C3C6}" dt="2024-01-16T02:53:31.336" v="3922"/>
        <pc:sldMkLst>
          <pc:docMk/>
          <pc:sldMk cId="1072344145" sldId="488"/>
        </pc:sldMkLst>
        <pc:spChg chg="mod">
          <ac:chgData name="Vasilios Tavlaridis" userId="cf0f3e73-e183-4ecf-9d20-cf90aae84965" providerId="ADAL" clId="{7752A78D-A183-4FBC-9467-BBED8A83C3C6}" dt="2024-01-16T00:38:13.463" v="1890" actId="20577"/>
          <ac:spMkLst>
            <pc:docMk/>
            <pc:sldMk cId="1072344145" sldId="488"/>
            <ac:spMk id="4" creationId="{BD6371B0-A34B-13F9-5125-76AC47ABE321}"/>
          </ac:spMkLst>
        </pc:spChg>
        <pc:spChg chg="mod">
          <ac:chgData name="Vasilios Tavlaridis" userId="cf0f3e73-e183-4ecf-9d20-cf90aae84965" providerId="ADAL" clId="{7752A78D-A183-4FBC-9467-BBED8A83C3C6}" dt="2024-01-16T01:00:20.944" v="2213" actId="313"/>
          <ac:spMkLst>
            <pc:docMk/>
            <pc:sldMk cId="1072344145" sldId="488"/>
            <ac:spMk id="7" creationId="{21573281-1722-949A-AEFC-CBC8B0BF79EC}"/>
          </ac:spMkLst>
        </pc:spChg>
      </pc:sldChg>
      <pc:sldChg chg="del">
        <pc:chgData name="Vasilios Tavlaridis" userId="cf0f3e73-e183-4ecf-9d20-cf90aae84965" providerId="ADAL" clId="{7752A78D-A183-4FBC-9467-BBED8A83C3C6}" dt="2024-01-16T01:05:20.004" v="2424" actId="47"/>
        <pc:sldMkLst>
          <pc:docMk/>
          <pc:sldMk cId="1517170877" sldId="489"/>
        </pc:sldMkLst>
      </pc:sldChg>
      <pc:sldChg chg="modSp new mod modAnim">
        <pc:chgData name="Vasilios Tavlaridis" userId="cf0f3e73-e183-4ecf-9d20-cf90aae84965" providerId="ADAL" clId="{7752A78D-A183-4FBC-9467-BBED8A83C3C6}" dt="2024-01-16T02:52:17.658" v="3910"/>
        <pc:sldMkLst>
          <pc:docMk/>
          <pc:sldMk cId="771822419" sldId="490"/>
        </pc:sldMkLst>
        <pc:spChg chg="mod">
          <ac:chgData name="Vasilios Tavlaridis" userId="cf0f3e73-e183-4ecf-9d20-cf90aae84965" providerId="ADAL" clId="{7752A78D-A183-4FBC-9467-BBED8A83C3C6}" dt="2024-01-16T01:07:08.708" v="2472" actId="20577"/>
          <ac:spMkLst>
            <pc:docMk/>
            <pc:sldMk cId="771822419" sldId="490"/>
            <ac:spMk id="2" creationId="{664F5D8E-DA40-2CB1-B6A1-04E6CD5DB543}"/>
          </ac:spMkLst>
        </pc:spChg>
      </pc:sldChg>
      <pc:sldChg chg="modSp mod modAnim">
        <pc:chgData name="Vasilios Tavlaridis" userId="cf0f3e73-e183-4ecf-9d20-cf90aae84965" providerId="ADAL" clId="{7752A78D-A183-4FBC-9467-BBED8A83C3C6}" dt="2024-01-16T02:51:57.161" v="3907"/>
        <pc:sldMkLst>
          <pc:docMk/>
          <pc:sldMk cId="2776665113" sldId="491"/>
        </pc:sldMkLst>
        <pc:spChg chg="mod">
          <ac:chgData name="Vasilios Tavlaridis" userId="cf0f3e73-e183-4ecf-9d20-cf90aae84965" providerId="ADAL" clId="{7752A78D-A183-4FBC-9467-BBED8A83C3C6}" dt="2024-01-16T01:06:52.917" v="2470" actId="20577"/>
          <ac:spMkLst>
            <pc:docMk/>
            <pc:sldMk cId="2776665113" sldId="491"/>
            <ac:spMk id="5" creationId="{6B948A6A-2348-5C05-8B4E-40FEB613751F}"/>
          </ac:spMkLst>
        </pc:spChg>
        <pc:spChg chg="mod">
          <ac:chgData name="Vasilios Tavlaridis" userId="cf0f3e73-e183-4ecf-9d20-cf90aae84965" providerId="ADAL" clId="{7752A78D-A183-4FBC-9467-BBED8A83C3C6}" dt="2024-01-16T01:15:41.237" v="2964" actId="20577"/>
          <ac:spMkLst>
            <pc:docMk/>
            <pc:sldMk cId="2776665113" sldId="491"/>
            <ac:spMk id="7" creationId="{78B73BD5-0AA6-71B1-3C67-D2FD4F1905DE}"/>
          </ac:spMkLst>
        </pc:spChg>
      </pc:sldChg>
      <pc:sldChg chg="modSp mod">
        <pc:chgData name="Vasilios Tavlaridis" userId="cf0f3e73-e183-4ecf-9d20-cf90aae84965" providerId="ADAL" clId="{7752A78D-A183-4FBC-9467-BBED8A83C3C6}" dt="2024-01-16T02:49:03.953" v="3893" actId="20577"/>
        <pc:sldMkLst>
          <pc:docMk/>
          <pc:sldMk cId="3182899838" sldId="492"/>
        </pc:sldMkLst>
        <pc:spChg chg="mod">
          <ac:chgData name="Vasilios Tavlaridis" userId="cf0f3e73-e183-4ecf-9d20-cf90aae84965" providerId="ADAL" clId="{7752A78D-A183-4FBC-9467-BBED8A83C3C6}" dt="2024-01-16T02:49:03.953" v="3893" actId="20577"/>
          <ac:spMkLst>
            <pc:docMk/>
            <pc:sldMk cId="3182899838" sldId="492"/>
            <ac:spMk id="2" creationId="{7C77C14D-13EC-7558-CA2D-9762BACDFA6C}"/>
          </ac:spMkLst>
        </pc:spChg>
      </pc:sldChg>
      <pc:sldChg chg="delSp modSp mod ord modAnim">
        <pc:chgData name="Vasilios Tavlaridis" userId="cf0f3e73-e183-4ecf-9d20-cf90aae84965" providerId="ADAL" clId="{7752A78D-A183-4FBC-9467-BBED8A83C3C6}" dt="2024-01-16T03:08:39.043" v="4071"/>
        <pc:sldMkLst>
          <pc:docMk/>
          <pc:sldMk cId="0" sldId="493"/>
        </pc:sldMkLst>
        <pc:spChg chg="mod">
          <ac:chgData name="Vasilios Tavlaridis" userId="cf0f3e73-e183-4ecf-9d20-cf90aae84965" providerId="ADAL" clId="{7752A78D-A183-4FBC-9467-BBED8A83C3C6}" dt="2024-01-16T02:57:50.968" v="3995" actId="6549"/>
          <ac:spMkLst>
            <pc:docMk/>
            <pc:sldMk cId="0" sldId="493"/>
            <ac:spMk id="26626" creationId="{09C8E319-BB12-4CF1-8FBC-F850B689F887}"/>
          </ac:spMkLst>
        </pc:spChg>
        <pc:spChg chg="mod">
          <ac:chgData name="Vasilios Tavlaridis" userId="cf0f3e73-e183-4ecf-9d20-cf90aae84965" providerId="ADAL" clId="{7752A78D-A183-4FBC-9467-BBED8A83C3C6}" dt="2024-01-16T02:56:33.006" v="3948" actId="13926"/>
          <ac:spMkLst>
            <pc:docMk/>
            <pc:sldMk cId="0" sldId="493"/>
            <ac:spMk id="26627" creationId="{23E95C66-EB8C-4D12-9754-F3A91A73F2AA}"/>
          </ac:spMkLst>
        </pc:spChg>
        <pc:picChg chg="del mod">
          <ac:chgData name="Vasilios Tavlaridis" userId="cf0f3e73-e183-4ecf-9d20-cf90aae84965" providerId="ADAL" clId="{7752A78D-A183-4FBC-9467-BBED8A83C3C6}" dt="2024-01-16T02:56:59.790" v="3952" actId="478"/>
          <ac:picMkLst>
            <pc:docMk/>
            <pc:sldMk cId="0" sldId="493"/>
            <ac:picMk id="26629" creationId="{A382ADBE-2EEB-44D8-BDB1-1650E1757697}"/>
          </ac:picMkLst>
        </pc:picChg>
      </pc:sldChg>
      <pc:sldChg chg="modSp mod modAnim">
        <pc:chgData name="Vasilios Tavlaridis" userId="cf0f3e73-e183-4ecf-9d20-cf90aae84965" providerId="ADAL" clId="{7752A78D-A183-4FBC-9467-BBED8A83C3C6}" dt="2024-01-16T03:08:49.233" v="4075"/>
        <pc:sldMkLst>
          <pc:docMk/>
          <pc:sldMk cId="0" sldId="554"/>
        </pc:sldMkLst>
        <pc:spChg chg="mod">
          <ac:chgData name="Vasilios Tavlaridis" userId="cf0f3e73-e183-4ecf-9d20-cf90aae84965" providerId="ADAL" clId="{7752A78D-A183-4FBC-9467-BBED8A83C3C6}" dt="2024-01-16T02:58:19.400" v="4002" actId="14100"/>
          <ac:spMkLst>
            <pc:docMk/>
            <pc:sldMk cId="0" sldId="554"/>
            <ac:spMk id="30722" creationId="{3D31F7E9-0C6D-464B-8B3D-4348056D117D}"/>
          </ac:spMkLst>
        </pc:spChg>
      </pc:sldChg>
      <pc:sldChg chg="modSp mod modAnim">
        <pc:chgData name="Vasilios Tavlaridis" userId="cf0f3e73-e183-4ecf-9d20-cf90aae84965" providerId="ADAL" clId="{7752A78D-A183-4FBC-9467-BBED8A83C3C6}" dt="2024-01-16T03:09:30.521" v="4091"/>
        <pc:sldMkLst>
          <pc:docMk/>
          <pc:sldMk cId="0" sldId="555"/>
        </pc:sldMkLst>
        <pc:spChg chg="mod">
          <ac:chgData name="Vasilios Tavlaridis" userId="cf0f3e73-e183-4ecf-9d20-cf90aae84965" providerId="ADAL" clId="{7752A78D-A183-4FBC-9467-BBED8A83C3C6}" dt="2024-01-16T02:59:53.917" v="4033" actId="113"/>
          <ac:spMkLst>
            <pc:docMk/>
            <pc:sldMk cId="0" sldId="555"/>
            <ac:spMk id="40962" creationId="{618318BB-B8ED-4730-BB44-0A45BE1C0DF3}"/>
          </ac:spMkLst>
        </pc:spChg>
      </pc:sldChg>
      <pc:sldChg chg="del">
        <pc:chgData name="Vasilios Tavlaridis" userId="cf0f3e73-e183-4ecf-9d20-cf90aae84965" providerId="ADAL" clId="{7752A78D-A183-4FBC-9467-BBED8A83C3C6}" dt="2024-01-16T02:43:40.375" v="3730" actId="47"/>
        <pc:sldMkLst>
          <pc:docMk/>
          <pc:sldMk cId="0" sldId="579"/>
        </pc:sldMkLst>
      </pc:sldChg>
      <pc:sldChg chg="modSp mod modAnim">
        <pc:chgData name="Vasilios Tavlaridis" userId="cf0f3e73-e183-4ecf-9d20-cf90aae84965" providerId="ADAL" clId="{7752A78D-A183-4FBC-9467-BBED8A83C3C6}" dt="2024-01-16T03:04:25.618" v="4054"/>
        <pc:sldMkLst>
          <pc:docMk/>
          <pc:sldMk cId="3803430724" sldId="591"/>
        </pc:sldMkLst>
        <pc:spChg chg="mod">
          <ac:chgData name="Vasilios Tavlaridis" userId="cf0f3e73-e183-4ecf-9d20-cf90aae84965" providerId="ADAL" clId="{7752A78D-A183-4FBC-9467-BBED8A83C3C6}" dt="2024-01-16T03:02:25.906" v="4037" actId="13926"/>
          <ac:spMkLst>
            <pc:docMk/>
            <pc:sldMk cId="3803430724" sldId="591"/>
            <ac:spMk id="5" creationId="{C52AC903-8C04-4797-B1A6-29008701DA58}"/>
          </ac:spMkLst>
        </pc:spChg>
        <pc:spChg chg="mod">
          <ac:chgData name="Vasilios Tavlaridis" userId="cf0f3e73-e183-4ecf-9d20-cf90aae84965" providerId="ADAL" clId="{7752A78D-A183-4FBC-9467-BBED8A83C3C6}" dt="2024-01-16T03:04:09.349" v="4051" actId="14100"/>
          <ac:spMkLst>
            <pc:docMk/>
            <pc:sldMk cId="3803430724" sldId="591"/>
            <ac:spMk id="6" creationId="{34535D8E-77E5-4C9B-8E67-4877B5A12D5C}"/>
          </ac:spMkLst>
        </pc:spChg>
      </pc:sldChg>
      <pc:sldChg chg="modSp mod modAnim">
        <pc:chgData name="Vasilios Tavlaridis" userId="cf0f3e73-e183-4ecf-9d20-cf90aae84965" providerId="ADAL" clId="{7752A78D-A183-4FBC-9467-BBED8A83C3C6}" dt="2024-01-16T03:04:50.945" v="4060"/>
        <pc:sldMkLst>
          <pc:docMk/>
          <pc:sldMk cId="1718754414" sldId="593"/>
        </pc:sldMkLst>
        <pc:spChg chg="mod">
          <ac:chgData name="Vasilios Tavlaridis" userId="cf0f3e73-e183-4ecf-9d20-cf90aae84965" providerId="ADAL" clId="{7752A78D-A183-4FBC-9467-BBED8A83C3C6}" dt="2024-01-16T03:03:09.105" v="4046" actId="20577"/>
          <ac:spMkLst>
            <pc:docMk/>
            <pc:sldMk cId="1718754414" sldId="593"/>
            <ac:spMk id="2" creationId="{55EB6026-C43D-4D9D-8883-019A6F46254B}"/>
          </ac:spMkLst>
        </pc:spChg>
      </pc:sldChg>
      <pc:sldChg chg="modSp mod modAnim">
        <pc:chgData name="Vasilios Tavlaridis" userId="cf0f3e73-e183-4ecf-9d20-cf90aae84965" providerId="ADAL" clId="{7752A78D-A183-4FBC-9467-BBED8A83C3C6}" dt="2024-01-16T03:08:58.718" v="4083"/>
        <pc:sldMkLst>
          <pc:docMk/>
          <pc:sldMk cId="2898577818" sldId="604"/>
        </pc:sldMkLst>
        <pc:spChg chg="mod">
          <ac:chgData name="Vasilios Tavlaridis" userId="cf0f3e73-e183-4ecf-9d20-cf90aae84965" providerId="ADAL" clId="{7752A78D-A183-4FBC-9467-BBED8A83C3C6}" dt="2024-01-16T02:58:45.451" v="4008" actId="14100"/>
          <ac:spMkLst>
            <pc:docMk/>
            <pc:sldMk cId="2898577818" sldId="604"/>
            <ac:spMk id="2" creationId="{1F4C94A8-F296-4B68-828D-7835093AC990}"/>
          </ac:spMkLst>
        </pc:spChg>
        <pc:spChg chg="mod">
          <ac:chgData name="Vasilios Tavlaridis" userId="cf0f3e73-e183-4ecf-9d20-cf90aae84965" providerId="ADAL" clId="{7752A78D-A183-4FBC-9467-BBED8A83C3C6}" dt="2024-01-16T02:59:24.902" v="4031" actId="2711"/>
          <ac:spMkLst>
            <pc:docMk/>
            <pc:sldMk cId="2898577818" sldId="604"/>
            <ac:spMk id="3" creationId="{0A3DCF53-F4C7-421F-9502-F8328F6031B6}"/>
          </ac:spMkLst>
        </pc:spChg>
      </pc:sldChg>
      <pc:sldChg chg="modSp mod modAnim">
        <pc:chgData name="Vasilios Tavlaridis" userId="cf0f3e73-e183-4ecf-9d20-cf90aae84965" providerId="ADAL" clId="{7752A78D-A183-4FBC-9467-BBED8A83C3C6}" dt="2024-01-16T03:04:34.413" v="4056"/>
        <pc:sldMkLst>
          <pc:docMk/>
          <pc:sldMk cId="1685167175" sldId="605"/>
        </pc:sldMkLst>
        <pc:spChg chg="mod">
          <ac:chgData name="Vasilios Tavlaridis" userId="cf0f3e73-e183-4ecf-9d20-cf90aae84965" providerId="ADAL" clId="{7752A78D-A183-4FBC-9467-BBED8A83C3C6}" dt="2024-01-16T03:02:49.178" v="4041" actId="13926"/>
          <ac:spMkLst>
            <pc:docMk/>
            <pc:sldMk cId="1685167175" sldId="605"/>
            <ac:spMk id="2" creationId="{5BF2765C-C2A3-433F-ACCA-7AA72EF93901}"/>
          </ac:spMkLst>
        </pc:spChg>
      </pc:sldChg>
      <pc:sldChg chg="del">
        <pc:chgData name="Vasilios Tavlaridis" userId="cf0f3e73-e183-4ecf-9d20-cf90aae84965" providerId="ADAL" clId="{7752A78D-A183-4FBC-9467-BBED8A83C3C6}" dt="2024-01-16T02:43:06.736" v="3729" actId="47"/>
        <pc:sldMkLst>
          <pc:docMk/>
          <pc:sldMk cId="4084084915" sldId="611"/>
        </pc:sldMkLst>
      </pc:sldChg>
      <pc:sldChg chg="addSp delSp modSp del mod modAnim">
        <pc:chgData name="Vasilios Tavlaridis" userId="cf0f3e73-e183-4ecf-9d20-cf90aae84965" providerId="ADAL" clId="{7752A78D-A183-4FBC-9467-BBED8A83C3C6}" dt="2024-01-16T02:50:18.563" v="3896"/>
        <pc:sldMkLst>
          <pc:docMk/>
          <pc:sldMk cId="3033920432" sldId="612"/>
        </pc:sldMkLst>
        <pc:spChg chg="add del mod">
          <ac:chgData name="Vasilios Tavlaridis" userId="cf0f3e73-e183-4ecf-9d20-cf90aae84965" providerId="ADAL" clId="{7752A78D-A183-4FBC-9467-BBED8A83C3C6}" dt="2024-01-16T02:45:10.749" v="3740" actId="21"/>
          <ac:spMkLst>
            <pc:docMk/>
            <pc:sldMk cId="3033920432" sldId="612"/>
            <ac:spMk id="3" creationId="{10424783-6C63-219E-75DD-503E0D70F186}"/>
          </ac:spMkLst>
        </pc:spChg>
        <pc:spChg chg="add mod">
          <ac:chgData name="Vasilios Tavlaridis" userId="cf0f3e73-e183-4ecf-9d20-cf90aae84965" providerId="ADAL" clId="{7752A78D-A183-4FBC-9467-BBED8A83C3C6}" dt="2024-01-16T02:45:05.119" v="3739"/>
          <ac:spMkLst>
            <pc:docMk/>
            <pc:sldMk cId="3033920432" sldId="612"/>
            <ac:spMk id="4" creationId="{90FB42F9-DE24-DBB3-C8FB-81FCFD44FEA8}"/>
          </ac:spMkLst>
        </pc:spChg>
        <pc:spChg chg="del">
          <ac:chgData name="Vasilios Tavlaridis" userId="cf0f3e73-e183-4ecf-9d20-cf90aae84965" providerId="ADAL" clId="{7752A78D-A183-4FBC-9467-BBED8A83C3C6}" dt="2024-01-16T02:44:54.036" v="3738" actId="478"/>
          <ac:spMkLst>
            <pc:docMk/>
            <pc:sldMk cId="3033920432" sldId="612"/>
            <ac:spMk id="14338" creationId="{78EF9DD0-3AA5-4892-B624-60AE7D99C44B}"/>
          </ac:spMkLst>
        </pc:spChg>
        <pc:spChg chg="mod">
          <ac:chgData name="Vasilios Tavlaridis" userId="cf0f3e73-e183-4ecf-9d20-cf90aae84965" providerId="ADAL" clId="{7752A78D-A183-4FBC-9467-BBED8A83C3C6}" dt="2024-01-16T02:45:14.043" v="3741" actId="1076"/>
          <ac:spMkLst>
            <pc:docMk/>
            <pc:sldMk cId="3033920432" sldId="612"/>
            <ac:spMk id="14339" creationId="{FE1B5F96-0B04-4901-9035-075B9D9A4B51}"/>
          </ac:spMkLst>
        </pc:spChg>
      </pc:sldChg>
      <pc:sldChg chg="del">
        <pc:chgData name="Vasilios Tavlaridis" userId="cf0f3e73-e183-4ecf-9d20-cf90aae84965" providerId="ADAL" clId="{7752A78D-A183-4FBC-9467-BBED8A83C3C6}" dt="2024-01-16T02:43:56.834" v="3733" actId="47"/>
        <pc:sldMkLst>
          <pc:docMk/>
          <pc:sldMk cId="3498794367" sldId="614"/>
        </pc:sldMkLst>
      </pc:sldChg>
      <pc:sldChg chg="del">
        <pc:chgData name="Vasilios Tavlaridis" userId="cf0f3e73-e183-4ecf-9d20-cf90aae84965" providerId="ADAL" clId="{7752A78D-A183-4FBC-9467-BBED8A83C3C6}" dt="2024-01-16T02:43:59.659" v="3734" actId="47"/>
        <pc:sldMkLst>
          <pc:docMk/>
          <pc:sldMk cId="3649956586" sldId="615"/>
        </pc:sldMkLst>
      </pc:sldChg>
      <pc:sldChg chg="del">
        <pc:chgData name="Vasilios Tavlaridis" userId="cf0f3e73-e183-4ecf-9d20-cf90aae84965" providerId="ADAL" clId="{7752A78D-A183-4FBC-9467-BBED8A83C3C6}" dt="2024-01-16T01:20:33.610" v="3007" actId="47"/>
        <pc:sldMkLst>
          <pc:docMk/>
          <pc:sldMk cId="2421321303" sldId="616"/>
        </pc:sldMkLst>
      </pc:sldChg>
      <pc:sldChg chg="modSp add mod ord modAnim">
        <pc:chgData name="Vasilios Tavlaridis" userId="cf0f3e73-e183-4ecf-9d20-cf90aae84965" providerId="ADAL" clId="{7752A78D-A183-4FBC-9467-BBED8A83C3C6}" dt="2024-01-16T02:51:29.609" v="3904"/>
        <pc:sldMkLst>
          <pc:docMk/>
          <pc:sldMk cId="2716456990" sldId="616"/>
        </pc:sldMkLst>
        <pc:spChg chg="mod">
          <ac:chgData name="Vasilios Tavlaridis" userId="cf0f3e73-e183-4ecf-9d20-cf90aae84965" providerId="ADAL" clId="{7752A78D-A183-4FBC-9467-BBED8A83C3C6}" dt="2024-01-16T02:19:19.968" v="3186" actId="20577"/>
          <ac:spMkLst>
            <pc:docMk/>
            <pc:sldMk cId="2716456990" sldId="616"/>
            <ac:spMk id="5" creationId="{6B948A6A-2348-5C05-8B4E-40FEB613751F}"/>
          </ac:spMkLst>
        </pc:spChg>
        <pc:spChg chg="mod">
          <ac:chgData name="Vasilios Tavlaridis" userId="cf0f3e73-e183-4ecf-9d20-cf90aae84965" providerId="ADAL" clId="{7752A78D-A183-4FBC-9467-BBED8A83C3C6}" dt="2024-01-16T02:19:40.442" v="3210" actId="20577"/>
          <ac:spMkLst>
            <pc:docMk/>
            <pc:sldMk cId="2716456990" sldId="616"/>
            <ac:spMk id="7" creationId="{78B73BD5-0AA6-71B1-3C67-D2FD4F1905DE}"/>
          </ac:spMkLst>
        </pc:spChg>
      </pc:sldChg>
      <pc:sldChg chg="modSp add mod modAnim">
        <pc:chgData name="Vasilios Tavlaridis" userId="cf0f3e73-e183-4ecf-9d20-cf90aae84965" providerId="ADAL" clId="{7752A78D-A183-4FBC-9467-BBED8A83C3C6}" dt="2024-01-16T02:51:20.947" v="3903"/>
        <pc:sldMkLst>
          <pc:docMk/>
          <pc:sldMk cId="4238127327" sldId="617"/>
        </pc:sldMkLst>
        <pc:spChg chg="mod">
          <ac:chgData name="Vasilios Tavlaridis" userId="cf0f3e73-e183-4ecf-9d20-cf90aae84965" providerId="ADAL" clId="{7752A78D-A183-4FBC-9467-BBED8A83C3C6}" dt="2024-01-16T02:21:44.234" v="3236" actId="14100"/>
          <ac:spMkLst>
            <pc:docMk/>
            <pc:sldMk cId="4238127327" sldId="617"/>
            <ac:spMk id="7" creationId="{78B73BD5-0AA6-71B1-3C67-D2FD4F1905DE}"/>
          </ac:spMkLst>
        </pc:spChg>
      </pc:sldChg>
      <pc:sldChg chg="modSp add mod modAnim">
        <pc:chgData name="Vasilios Tavlaridis" userId="cf0f3e73-e183-4ecf-9d20-cf90aae84965" providerId="ADAL" clId="{7752A78D-A183-4FBC-9467-BBED8A83C3C6}" dt="2024-01-16T03:07:27.350" v="4062"/>
        <pc:sldMkLst>
          <pc:docMk/>
          <pc:sldMk cId="1579898074" sldId="618"/>
        </pc:sldMkLst>
        <pc:spChg chg="mod">
          <ac:chgData name="Vasilios Tavlaridis" userId="cf0f3e73-e183-4ecf-9d20-cf90aae84965" providerId="ADAL" clId="{7752A78D-A183-4FBC-9467-BBED8A83C3C6}" dt="2024-01-16T02:22:06.610" v="3254" actId="313"/>
          <ac:spMkLst>
            <pc:docMk/>
            <pc:sldMk cId="1579898074" sldId="618"/>
            <ac:spMk id="5" creationId="{6B948A6A-2348-5C05-8B4E-40FEB613751F}"/>
          </ac:spMkLst>
        </pc:spChg>
        <pc:spChg chg="mod">
          <ac:chgData name="Vasilios Tavlaridis" userId="cf0f3e73-e183-4ecf-9d20-cf90aae84965" providerId="ADAL" clId="{7752A78D-A183-4FBC-9467-BBED8A83C3C6}" dt="2024-01-16T02:22:37.152" v="3262" actId="20577"/>
          <ac:spMkLst>
            <pc:docMk/>
            <pc:sldMk cId="1579898074" sldId="618"/>
            <ac:spMk id="7" creationId="{78B73BD5-0AA6-71B1-3C67-D2FD4F1905DE}"/>
          </ac:spMkLst>
        </pc:spChg>
      </pc:sldChg>
      <pc:sldChg chg="modSp add del mod">
        <pc:chgData name="Vasilios Tavlaridis" userId="cf0f3e73-e183-4ecf-9d20-cf90aae84965" providerId="ADAL" clId="{7752A78D-A183-4FBC-9467-BBED8A83C3C6}" dt="2024-01-16T02:39:10.260" v="3598" actId="2696"/>
        <pc:sldMkLst>
          <pc:docMk/>
          <pc:sldMk cId="193513552" sldId="619"/>
        </pc:sldMkLst>
        <pc:spChg chg="mod">
          <ac:chgData name="Vasilios Tavlaridis" userId="cf0f3e73-e183-4ecf-9d20-cf90aae84965" providerId="ADAL" clId="{7752A78D-A183-4FBC-9467-BBED8A83C3C6}" dt="2024-01-16T02:38:50.403" v="3588" actId="113"/>
          <ac:spMkLst>
            <pc:docMk/>
            <pc:sldMk cId="193513552" sldId="619"/>
            <ac:spMk id="5" creationId="{6B948A6A-2348-5C05-8B4E-40FEB613751F}"/>
          </ac:spMkLst>
        </pc:spChg>
        <pc:spChg chg="mod">
          <ac:chgData name="Vasilios Tavlaridis" userId="cf0f3e73-e183-4ecf-9d20-cf90aae84965" providerId="ADAL" clId="{7752A78D-A183-4FBC-9467-BBED8A83C3C6}" dt="2024-01-16T02:39:05.043" v="3597" actId="20577"/>
          <ac:spMkLst>
            <pc:docMk/>
            <pc:sldMk cId="193513552" sldId="619"/>
            <ac:spMk id="7" creationId="{78B73BD5-0AA6-71B1-3C67-D2FD4F1905DE}"/>
          </ac:spMkLst>
        </pc:spChg>
      </pc:sldChg>
      <pc:sldChg chg="modSp add mod ord modAnim">
        <pc:chgData name="Vasilios Tavlaridis" userId="cf0f3e73-e183-4ecf-9d20-cf90aae84965" providerId="ADAL" clId="{7752A78D-A183-4FBC-9467-BBED8A83C3C6}" dt="2024-01-16T02:51:04.635" v="3901"/>
        <pc:sldMkLst>
          <pc:docMk/>
          <pc:sldMk cId="1778262917" sldId="620"/>
        </pc:sldMkLst>
        <pc:spChg chg="mod">
          <ac:chgData name="Vasilios Tavlaridis" userId="cf0f3e73-e183-4ecf-9d20-cf90aae84965" providerId="ADAL" clId="{7752A78D-A183-4FBC-9467-BBED8A83C3C6}" dt="2024-01-16T02:41:32.499" v="3716" actId="27636"/>
          <ac:spMkLst>
            <pc:docMk/>
            <pc:sldMk cId="1778262917" sldId="620"/>
            <ac:spMk id="7" creationId="{78B73BD5-0AA6-71B1-3C67-D2FD4F1905DE}"/>
          </ac:spMkLst>
        </pc:spChg>
      </pc:sldChg>
      <pc:sldChg chg="modSp add mod ord modAnim">
        <pc:chgData name="Vasilios Tavlaridis" userId="cf0f3e73-e183-4ecf-9d20-cf90aae84965" providerId="ADAL" clId="{7752A78D-A183-4FBC-9467-BBED8A83C3C6}" dt="2024-01-16T03:07:38.661" v="4063"/>
        <pc:sldMkLst>
          <pc:docMk/>
          <pc:sldMk cId="2444149945" sldId="621"/>
        </pc:sldMkLst>
        <pc:spChg chg="mod">
          <ac:chgData name="Vasilios Tavlaridis" userId="cf0f3e73-e183-4ecf-9d20-cf90aae84965" providerId="ADAL" clId="{7752A78D-A183-4FBC-9467-BBED8A83C3C6}" dt="2024-01-16T02:42:24.296" v="3722" actId="113"/>
          <ac:spMkLst>
            <pc:docMk/>
            <pc:sldMk cId="2444149945" sldId="621"/>
            <ac:spMk id="5" creationId="{6B948A6A-2348-5C05-8B4E-40FEB613751F}"/>
          </ac:spMkLst>
        </pc:spChg>
        <pc:spChg chg="mod">
          <ac:chgData name="Vasilios Tavlaridis" userId="cf0f3e73-e183-4ecf-9d20-cf90aae84965" providerId="ADAL" clId="{7752A78D-A183-4FBC-9467-BBED8A83C3C6}" dt="2024-01-16T02:42:39.852" v="3725" actId="20577"/>
          <ac:spMkLst>
            <pc:docMk/>
            <pc:sldMk cId="2444149945" sldId="621"/>
            <ac:spMk id="7" creationId="{78B73BD5-0AA6-71B1-3C67-D2FD4F1905DE}"/>
          </ac:spMkLst>
        </pc:spChg>
      </pc:sldChg>
      <pc:sldChg chg="modSp add modAnim">
        <pc:chgData name="Vasilios Tavlaridis" userId="cf0f3e73-e183-4ecf-9d20-cf90aae84965" providerId="ADAL" clId="{7752A78D-A183-4FBC-9467-BBED8A83C3C6}" dt="2024-01-16T03:07:55.753" v="4064"/>
        <pc:sldMkLst>
          <pc:docMk/>
          <pc:sldMk cId="3275299297" sldId="622"/>
        </pc:sldMkLst>
        <pc:spChg chg="mod">
          <ac:chgData name="Vasilios Tavlaridis" userId="cf0f3e73-e183-4ecf-9d20-cf90aae84965" providerId="ADAL" clId="{7752A78D-A183-4FBC-9467-BBED8A83C3C6}" dt="2024-01-16T02:44:38.135" v="3737" actId="113"/>
          <ac:spMkLst>
            <pc:docMk/>
            <pc:sldMk cId="3275299297" sldId="622"/>
            <ac:spMk id="5" creationId="{6B948A6A-2348-5C05-8B4E-40FEB613751F}"/>
          </ac:spMkLst>
        </pc:spChg>
      </pc:sldChg>
      <pc:sldChg chg="modSp mod">
        <pc:chgData name="Vasilios Tavlaridis" userId="cf0f3e73-e183-4ecf-9d20-cf90aae84965" providerId="ADAL" clId="{7752A78D-A183-4FBC-9467-BBED8A83C3C6}" dt="2024-01-16T02:48:44.659" v="3880" actId="20577"/>
        <pc:sldMkLst>
          <pc:docMk/>
          <pc:sldMk cId="696361441" sldId="623"/>
        </pc:sldMkLst>
        <pc:spChg chg="mod">
          <ac:chgData name="Vasilios Tavlaridis" userId="cf0f3e73-e183-4ecf-9d20-cf90aae84965" providerId="ADAL" clId="{7752A78D-A183-4FBC-9467-BBED8A83C3C6}" dt="2024-01-16T02:48:44.659" v="3880" actId="20577"/>
          <ac:spMkLst>
            <pc:docMk/>
            <pc:sldMk cId="696361441" sldId="623"/>
            <ac:spMk id="2" creationId="{7C77C14D-13EC-7558-CA2D-9762BACDFA6C}"/>
          </ac:spMkLst>
        </pc:spChg>
      </pc:sldChg>
      <pc:sldChg chg="new del">
        <pc:chgData name="Vasilios Tavlaridis" userId="cf0f3e73-e183-4ecf-9d20-cf90aae84965" providerId="ADAL" clId="{7752A78D-A183-4FBC-9467-BBED8A83C3C6}" dt="2024-01-16T02:50:05.322" v="3895" actId="47"/>
        <pc:sldMkLst>
          <pc:docMk/>
          <pc:sldMk cId="1497274658" sldId="624"/>
        </pc:sldMkLst>
      </pc:sldChg>
    </pc:docChg>
  </pc:docChgLst>
  <pc:docChgLst>
    <pc:chgData name="Vasilios Tavlaridis" userId="cf0f3e73-e183-4ecf-9d20-cf90aae84965" providerId="ADAL" clId="{7825F7AB-4B0F-4BED-9F12-3C4242E76358}"/>
    <pc:docChg chg="undo custSel addSld delSld modSld">
      <pc:chgData name="Vasilios Tavlaridis" userId="cf0f3e73-e183-4ecf-9d20-cf90aae84965" providerId="ADAL" clId="{7825F7AB-4B0F-4BED-9F12-3C4242E76358}" dt="2024-01-16T12:01:06.646" v="145" actId="20577"/>
      <pc:docMkLst>
        <pc:docMk/>
      </pc:docMkLst>
      <pc:sldChg chg="del">
        <pc:chgData name="Vasilios Tavlaridis" userId="cf0f3e73-e183-4ecf-9d20-cf90aae84965" providerId="ADAL" clId="{7825F7AB-4B0F-4BED-9F12-3C4242E76358}" dt="2024-01-16T03:14:06.434" v="0" actId="2696"/>
        <pc:sldMkLst>
          <pc:docMk/>
          <pc:sldMk cId="771822419" sldId="490"/>
        </pc:sldMkLst>
      </pc:sldChg>
      <pc:sldChg chg="modSp del mod">
        <pc:chgData name="Vasilios Tavlaridis" userId="cf0f3e73-e183-4ecf-9d20-cf90aae84965" providerId="ADAL" clId="{7825F7AB-4B0F-4BED-9F12-3C4242E76358}" dt="2024-01-16T03:14:30.708" v="3"/>
        <pc:sldMkLst>
          <pc:docMk/>
          <pc:sldMk cId="1474046680" sldId="490"/>
        </pc:sldMkLst>
        <pc:spChg chg="mod">
          <ac:chgData name="Vasilios Tavlaridis" userId="cf0f3e73-e183-4ecf-9d20-cf90aae84965" providerId="ADAL" clId="{7825F7AB-4B0F-4BED-9F12-3C4242E76358}" dt="2024-01-16T03:14:30.708" v="3"/>
          <ac:spMkLst>
            <pc:docMk/>
            <pc:sldMk cId="1474046680" sldId="490"/>
            <ac:spMk id="2" creationId="{664F5D8E-DA40-2CB1-B6A1-04E6CD5DB543}"/>
          </ac:spMkLst>
        </pc:spChg>
      </pc:sldChg>
      <pc:sldChg chg="modSp mod modAnim">
        <pc:chgData name="Vasilios Tavlaridis" userId="cf0f3e73-e183-4ecf-9d20-cf90aae84965" providerId="ADAL" clId="{7825F7AB-4B0F-4BED-9F12-3C4242E76358}" dt="2024-01-16T12:01:06.646" v="145" actId="20577"/>
        <pc:sldMkLst>
          <pc:docMk/>
          <pc:sldMk cId="146987791" sldId="491"/>
        </pc:sldMkLst>
        <pc:spChg chg="mod">
          <ac:chgData name="Vasilios Tavlaridis" userId="cf0f3e73-e183-4ecf-9d20-cf90aae84965" providerId="ADAL" clId="{7825F7AB-4B0F-4BED-9F12-3C4242E76358}" dt="2024-01-16T12:01:06.646" v="145" actId="20577"/>
          <ac:spMkLst>
            <pc:docMk/>
            <pc:sldMk cId="146987791" sldId="491"/>
            <ac:spMk id="7" creationId="{78B73BD5-0AA6-71B1-3C67-D2FD4F1905DE}"/>
          </ac:spMkLst>
        </pc:spChg>
      </pc:sldChg>
      <pc:sldChg chg="del">
        <pc:chgData name="Vasilios Tavlaridis" userId="cf0f3e73-e183-4ecf-9d20-cf90aae84965" providerId="ADAL" clId="{7825F7AB-4B0F-4BED-9F12-3C4242E76358}" dt="2024-01-16T03:14:06.434" v="0" actId="2696"/>
        <pc:sldMkLst>
          <pc:docMk/>
          <pc:sldMk cId="2776665113" sldId="491"/>
        </pc:sldMkLst>
      </pc:sldChg>
      <pc:sldChg chg="del">
        <pc:chgData name="Vasilios Tavlaridis" userId="cf0f3e73-e183-4ecf-9d20-cf90aae84965" providerId="ADAL" clId="{7825F7AB-4B0F-4BED-9F12-3C4242E76358}" dt="2024-01-16T03:14:30.708" v="3"/>
        <pc:sldMkLst>
          <pc:docMk/>
          <pc:sldMk cId="3299576876" sldId="491"/>
        </pc:sldMkLst>
      </pc:sldChg>
      <pc:sldChg chg="del">
        <pc:chgData name="Vasilios Tavlaridis" userId="cf0f3e73-e183-4ecf-9d20-cf90aae84965" providerId="ADAL" clId="{7825F7AB-4B0F-4BED-9F12-3C4242E76358}" dt="2024-01-16T11:35:23.459" v="35" actId="2696"/>
        <pc:sldMkLst>
          <pc:docMk/>
          <pc:sldMk cId="3275299297" sldId="622"/>
        </pc:sldMkLst>
      </pc:sldChg>
      <pc:sldChg chg="modSp add modAnim">
        <pc:chgData name="Vasilios Tavlaridis" userId="cf0f3e73-e183-4ecf-9d20-cf90aae84965" providerId="ADAL" clId="{7825F7AB-4B0F-4BED-9F12-3C4242E76358}" dt="2024-01-16T03:16:11.954" v="34" actId="20577"/>
        <pc:sldMkLst>
          <pc:docMk/>
          <pc:sldMk cId="1335614819" sldId="624"/>
        </pc:sldMkLst>
        <pc:spChg chg="mod">
          <ac:chgData name="Vasilios Tavlaridis" userId="cf0f3e73-e183-4ecf-9d20-cf90aae84965" providerId="ADAL" clId="{7825F7AB-4B0F-4BED-9F12-3C4242E76358}" dt="2024-01-16T03:16:11.954" v="34" actId="20577"/>
          <ac:spMkLst>
            <pc:docMk/>
            <pc:sldMk cId="1335614819" sldId="624"/>
            <ac:spMk id="2" creationId="{55EB6026-C43D-4D9D-8883-019A6F46254B}"/>
          </ac:spMkLst>
        </pc:spChg>
        <pc:spChg chg="mod">
          <ac:chgData name="Vasilios Tavlaridis" userId="cf0f3e73-e183-4ecf-9d20-cf90aae84965" providerId="ADAL" clId="{7825F7AB-4B0F-4BED-9F12-3C4242E76358}" dt="2024-01-16T03:15:53.328" v="5"/>
          <ac:spMkLst>
            <pc:docMk/>
            <pc:sldMk cId="1335614819" sldId="624"/>
            <ac:spMk id="3" creationId="{969BD646-10E4-4E4F-83B2-8B48E23189C8}"/>
          </ac:spMkLst>
        </pc:spChg>
      </pc:sldChg>
    </pc:docChg>
  </pc:docChgLst>
  <pc:docChgLst>
    <pc:chgData name="Vasilios Tavlaridis" userId="cf0f3e73-e183-4ecf-9d20-cf90aae84965" providerId="ADAL" clId="{0B552FB4-420B-414F-B042-EB385315371A}"/>
    <pc:docChg chg="delSld modSld">
      <pc:chgData name="Vasilios Tavlaridis" userId="cf0f3e73-e183-4ecf-9d20-cf90aae84965" providerId="ADAL" clId="{0B552FB4-420B-414F-B042-EB385315371A}" dt="2024-07-11T07:28:56.787" v="71"/>
      <pc:docMkLst>
        <pc:docMk/>
      </pc:docMkLst>
      <pc:sldChg chg="del">
        <pc:chgData name="Vasilios Tavlaridis" userId="cf0f3e73-e183-4ecf-9d20-cf90aae84965" providerId="ADAL" clId="{0B552FB4-420B-414F-B042-EB385315371A}" dt="2024-07-11T07:27:51.336" v="7" actId="2696"/>
        <pc:sldMkLst>
          <pc:docMk/>
          <pc:sldMk cId="1660327970" sldId="400"/>
        </pc:sldMkLst>
      </pc:sldChg>
      <pc:sldChg chg="modSp mod">
        <pc:chgData name="Vasilios Tavlaridis" userId="cf0f3e73-e183-4ecf-9d20-cf90aae84965" providerId="ADAL" clId="{0B552FB4-420B-414F-B042-EB385315371A}" dt="2024-07-11T07:26:25.621" v="6" actId="20577"/>
        <pc:sldMkLst>
          <pc:docMk/>
          <pc:sldMk cId="3123271954" sldId="421"/>
        </pc:sldMkLst>
        <pc:spChg chg="mod">
          <ac:chgData name="Vasilios Tavlaridis" userId="cf0f3e73-e183-4ecf-9d20-cf90aae84965" providerId="ADAL" clId="{0B552FB4-420B-414F-B042-EB385315371A}" dt="2024-07-11T07:26:25.621" v="6" actId="20577"/>
          <ac:spMkLst>
            <pc:docMk/>
            <pc:sldMk cId="3123271954" sldId="421"/>
            <ac:spMk id="2" creationId="{7C77C14D-13EC-7558-CA2D-9762BACDFA6C}"/>
          </ac:spMkLst>
        </pc:spChg>
      </pc:sldChg>
      <pc:sldChg chg="modSp">
        <pc:chgData name="Vasilios Tavlaridis" userId="cf0f3e73-e183-4ecf-9d20-cf90aae84965" providerId="ADAL" clId="{0B552FB4-420B-414F-B042-EB385315371A}" dt="2024-07-11T07:28:56.787" v="71"/>
        <pc:sldMkLst>
          <pc:docMk/>
          <pc:sldMk cId="194984883" sldId="584"/>
        </pc:sldMkLst>
        <pc:spChg chg="mod">
          <ac:chgData name="Vasilios Tavlaridis" userId="cf0f3e73-e183-4ecf-9d20-cf90aae84965" providerId="ADAL" clId="{0B552FB4-420B-414F-B042-EB385315371A}" dt="2024-07-11T07:28:56.787" v="71"/>
          <ac:spMkLst>
            <pc:docMk/>
            <pc:sldMk cId="194984883" sldId="584"/>
            <ac:spMk id="3" creationId="{00000000-0000-0000-0000-000000000000}"/>
          </ac:spMkLst>
        </pc:spChg>
      </pc:sldChg>
    </pc:docChg>
  </pc:docChgLst>
  <pc:docChgLst>
    <pc:chgData name="Vasilios Tavlaridis" userId="cf0f3e73-e183-4ecf-9d20-cf90aae84965" providerId="ADAL" clId="{0A7845FC-AFD6-4AF3-8A38-D93DD05D8C9D}"/>
    <pc:docChg chg="modSld">
      <pc:chgData name="Vasilios Tavlaridis" userId="cf0f3e73-e183-4ecf-9d20-cf90aae84965" providerId="ADAL" clId="{0A7845FC-AFD6-4AF3-8A38-D93DD05D8C9D}" dt="2023-09-12T07:03:32.212" v="28" actId="20577"/>
      <pc:docMkLst>
        <pc:docMk/>
      </pc:docMkLst>
      <pc:sldChg chg="modSp mod">
        <pc:chgData name="Vasilios Tavlaridis" userId="cf0f3e73-e183-4ecf-9d20-cf90aae84965" providerId="ADAL" clId="{0A7845FC-AFD6-4AF3-8A38-D93DD05D8C9D}" dt="2023-09-12T07:03:32.212" v="28" actId="20577"/>
        <pc:sldMkLst>
          <pc:docMk/>
          <pc:sldMk cId="2888324460" sldId="377"/>
        </pc:sldMkLst>
        <pc:spChg chg="mod">
          <ac:chgData name="Vasilios Tavlaridis" userId="cf0f3e73-e183-4ecf-9d20-cf90aae84965" providerId="ADAL" clId="{0A7845FC-AFD6-4AF3-8A38-D93DD05D8C9D}" dt="2023-09-12T07:03:32.212" v="28" actId="20577"/>
          <ac:spMkLst>
            <pc:docMk/>
            <pc:sldMk cId="2888324460" sldId="377"/>
            <ac:spMk id="82946" creationId="{0B212FC5-1D4A-4BEA-8D60-2A7D15C7EB82}"/>
          </ac:spMkLst>
        </pc:spChg>
      </pc:sldChg>
      <pc:sldChg chg="modSp mod">
        <pc:chgData name="Vasilios Tavlaridis" userId="cf0f3e73-e183-4ecf-9d20-cf90aae84965" providerId="ADAL" clId="{0A7845FC-AFD6-4AF3-8A38-D93DD05D8C9D}" dt="2023-09-12T07:03:05.631" v="4" actId="1076"/>
        <pc:sldMkLst>
          <pc:docMk/>
          <pc:sldMk cId="2149276013" sldId="378"/>
        </pc:sldMkLst>
        <pc:spChg chg="mod">
          <ac:chgData name="Vasilios Tavlaridis" userId="cf0f3e73-e183-4ecf-9d20-cf90aae84965" providerId="ADAL" clId="{0A7845FC-AFD6-4AF3-8A38-D93DD05D8C9D}" dt="2023-09-12T07:03:05.631" v="4" actId="1076"/>
          <ac:spMkLst>
            <pc:docMk/>
            <pc:sldMk cId="2149276013" sldId="378"/>
            <ac:spMk id="82946" creationId="{0B212FC5-1D4A-4BEA-8D60-2A7D15C7EB82}"/>
          </ac:spMkLst>
        </pc:spChg>
      </pc:sldChg>
    </pc:docChg>
  </pc:docChgLst>
  <pc:docChgLst>
    <pc:chgData name="Vasilios Tavlaridis" userId="cf0f3e73-e183-4ecf-9d20-cf90aae84965" providerId="ADAL" clId="{348930C5-ECCC-4FD8-8E1F-39F53D297FFB}"/>
    <pc:docChg chg="undo custSel addSld delSld modSld sldOrd">
      <pc:chgData name="Vasilios Tavlaridis" userId="cf0f3e73-e183-4ecf-9d20-cf90aae84965" providerId="ADAL" clId="{348930C5-ECCC-4FD8-8E1F-39F53D297FFB}" dt="2023-09-12T05:43:56.728" v="820" actId="20577"/>
      <pc:docMkLst>
        <pc:docMk/>
      </pc:docMkLst>
      <pc:sldChg chg="modSp mod">
        <pc:chgData name="Vasilios Tavlaridis" userId="cf0f3e73-e183-4ecf-9d20-cf90aae84965" providerId="ADAL" clId="{348930C5-ECCC-4FD8-8E1F-39F53D297FFB}" dt="2023-09-12T05:24:47.713" v="422" actId="20577"/>
        <pc:sldMkLst>
          <pc:docMk/>
          <pc:sldMk cId="2765643847" sldId="257"/>
        </pc:sldMkLst>
        <pc:spChg chg="mod">
          <ac:chgData name="Vasilios Tavlaridis" userId="cf0f3e73-e183-4ecf-9d20-cf90aae84965" providerId="ADAL" clId="{348930C5-ECCC-4FD8-8E1F-39F53D297FFB}" dt="2023-09-12T05:24:47.713" v="422" actId="20577"/>
          <ac:spMkLst>
            <pc:docMk/>
            <pc:sldMk cId="2765643847" sldId="257"/>
            <ac:spMk id="2" creationId="{00000000-0000-0000-0000-000000000000}"/>
          </ac:spMkLst>
        </pc:spChg>
      </pc:sldChg>
      <pc:sldChg chg="modSp mod">
        <pc:chgData name="Vasilios Tavlaridis" userId="cf0f3e73-e183-4ecf-9d20-cf90aae84965" providerId="ADAL" clId="{348930C5-ECCC-4FD8-8E1F-39F53D297FFB}" dt="2023-09-12T05:14:24.179" v="27" actId="20577"/>
        <pc:sldMkLst>
          <pc:docMk/>
          <pc:sldMk cId="802745900" sldId="258"/>
        </pc:sldMkLst>
        <pc:spChg chg="mod">
          <ac:chgData name="Vasilios Tavlaridis" userId="cf0f3e73-e183-4ecf-9d20-cf90aae84965" providerId="ADAL" clId="{348930C5-ECCC-4FD8-8E1F-39F53D297FFB}" dt="2023-09-12T05:14:24.179" v="27" actId="20577"/>
          <ac:spMkLst>
            <pc:docMk/>
            <pc:sldMk cId="802745900" sldId="258"/>
            <ac:spMk id="2" creationId="{00000000-0000-0000-0000-000000000000}"/>
          </ac:spMkLst>
        </pc:spChg>
      </pc:sldChg>
      <pc:sldChg chg="modSp mod">
        <pc:chgData name="Vasilios Tavlaridis" userId="cf0f3e73-e183-4ecf-9d20-cf90aae84965" providerId="ADAL" clId="{348930C5-ECCC-4FD8-8E1F-39F53D297FFB}" dt="2023-09-12T05:27:22.635" v="591" actId="20577"/>
        <pc:sldMkLst>
          <pc:docMk/>
          <pc:sldMk cId="0" sldId="259"/>
        </pc:sldMkLst>
        <pc:spChg chg="mod">
          <ac:chgData name="Vasilios Tavlaridis" userId="cf0f3e73-e183-4ecf-9d20-cf90aae84965" providerId="ADAL" clId="{348930C5-ECCC-4FD8-8E1F-39F53D297FFB}" dt="2023-09-12T05:27:22.635" v="591" actId="20577"/>
          <ac:spMkLst>
            <pc:docMk/>
            <pc:sldMk cId="0" sldId="259"/>
            <ac:spMk id="19459" creationId="{F7ECE03B-8674-46CC-8EC0-702D9B9C4296}"/>
          </ac:spMkLst>
        </pc:spChg>
      </pc:sldChg>
      <pc:sldChg chg="del">
        <pc:chgData name="Vasilios Tavlaridis" userId="cf0f3e73-e183-4ecf-9d20-cf90aae84965" providerId="ADAL" clId="{348930C5-ECCC-4FD8-8E1F-39F53D297FFB}" dt="2023-09-12T05:35:27.218" v="594" actId="47"/>
        <pc:sldMkLst>
          <pc:docMk/>
          <pc:sldMk cId="0" sldId="260"/>
        </pc:sldMkLst>
      </pc:sldChg>
      <pc:sldChg chg="del">
        <pc:chgData name="Vasilios Tavlaridis" userId="cf0f3e73-e183-4ecf-9d20-cf90aae84965" providerId="ADAL" clId="{348930C5-ECCC-4FD8-8E1F-39F53D297FFB}" dt="2023-09-12T05:35:19.023" v="592" actId="47"/>
        <pc:sldMkLst>
          <pc:docMk/>
          <pc:sldMk cId="0" sldId="265"/>
        </pc:sldMkLst>
      </pc:sldChg>
      <pc:sldChg chg="del">
        <pc:chgData name="Vasilios Tavlaridis" userId="cf0f3e73-e183-4ecf-9d20-cf90aae84965" providerId="ADAL" clId="{348930C5-ECCC-4FD8-8E1F-39F53D297FFB}" dt="2023-09-12T05:35:20.528" v="593" actId="47"/>
        <pc:sldMkLst>
          <pc:docMk/>
          <pc:sldMk cId="0" sldId="266"/>
        </pc:sldMkLst>
      </pc:sldChg>
      <pc:sldChg chg="del">
        <pc:chgData name="Vasilios Tavlaridis" userId="cf0f3e73-e183-4ecf-9d20-cf90aae84965" providerId="ADAL" clId="{348930C5-ECCC-4FD8-8E1F-39F53D297FFB}" dt="2023-09-12T05:42:33.932" v="681" actId="47"/>
        <pc:sldMkLst>
          <pc:docMk/>
          <pc:sldMk cId="0" sldId="305"/>
        </pc:sldMkLst>
      </pc:sldChg>
      <pc:sldChg chg="del">
        <pc:chgData name="Vasilios Tavlaridis" userId="cf0f3e73-e183-4ecf-9d20-cf90aae84965" providerId="ADAL" clId="{348930C5-ECCC-4FD8-8E1F-39F53D297FFB}" dt="2023-09-12T05:42:37.091" v="682" actId="47"/>
        <pc:sldMkLst>
          <pc:docMk/>
          <pc:sldMk cId="0" sldId="306"/>
        </pc:sldMkLst>
      </pc:sldChg>
      <pc:sldChg chg="del">
        <pc:chgData name="Vasilios Tavlaridis" userId="cf0f3e73-e183-4ecf-9d20-cf90aae84965" providerId="ADAL" clId="{348930C5-ECCC-4FD8-8E1F-39F53D297FFB}" dt="2023-09-12T05:42:38.499" v="683" actId="47"/>
        <pc:sldMkLst>
          <pc:docMk/>
          <pc:sldMk cId="0" sldId="309"/>
        </pc:sldMkLst>
      </pc:sldChg>
      <pc:sldChg chg="del">
        <pc:chgData name="Vasilios Tavlaridis" userId="cf0f3e73-e183-4ecf-9d20-cf90aae84965" providerId="ADAL" clId="{348930C5-ECCC-4FD8-8E1F-39F53D297FFB}" dt="2023-09-12T05:37:36.406" v="618" actId="47"/>
        <pc:sldMkLst>
          <pc:docMk/>
          <pc:sldMk cId="0" sldId="322"/>
        </pc:sldMkLst>
      </pc:sldChg>
      <pc:sldChg chg="del">
        <pc:chgData name="Vasilios Tavlaridis" userId="cf0f3e73-e183-4ecf-9d20-cf90aae84965" providerId="ADAL" clId="{348930C5-ECCC-4FD8-8E1F-39F53D297FFB}" dt="2023-09-12T05:35:31.440" v="595" actId="47"/>
        <pc:sldMkLst>
          <pc:docMk/>
          <pc:sldMk cId="0" sldId="335"/>
        </pc:sldMkLst>
      </pc:sldChg>
      <pc:sldChg chg="del">
        <pc:chgData name="Vasilios Tavlaridis" userId="cf0f3e73-e183-4ecf-9d20-cf90aae84965" providerId="ADAL" clId="{348930C5-ECCC-4FD8-8E1F-39F53D297FFB}" dt="2023-09-12T05:35:33.499" v="596" actId="47"/>
        <pc:sldMkLst>
          <pc:docMk/>
          <pc:sldMk cId="0" sldId="336"/>
        </pc:sldMkLst>
      </pc:sldChg>
      <pc:sldChg chg="del">
        <pc:chgData name="Vasilios Tavlaridis" userId="cf0f3e73-e183-4ecf-9d20-cf90aae84965" providerId="ADAL" clId="{348930C5-ECCC-4FD8-8E1F-39F53D297FFB}" dt="2023-09-12T05:35:35.223" v="597" actId="47"/>
        <pc:sldMkLst>
          <pc:docMk/>
          <pc:sldMk cId="0" sldId="337"/>
        </pc:sldMkLst>
      </pc:sldChg>
      <pc:sldChg chg="modSp mod">
        <pc:chgData name="Vasilios Tavlaridis" userId="cf0f3e73-e183-4ecf-9d20-cf90aae84965" providerId="ADAL" clId="{348930C5-ECCC-4FD8-8E1F-39F53D297FFB}" dt="2023-09-12T05:38:40.469" v="627" actId="20577"/>
        <pc:sldMkLst>
          <pc:docMk/>
          <pc:sldMk cId="0" sldId="338"/>
        </pc:sldMkLst>
        <pc:spChg chg="mod">
          <ac:chgData name="Vasilios Tavlaridis" userId="cf0f3e73-e183-4ecf-9d20-cf90aae84965" providerId="ADAL" clId="{348930C5-ECCC-4FD8-8E1F-39F53D297FFB}" dt="2023-09-12T05:38:22.222" v="623" actId="1076"/>
          <ac:spMkLst>
            <pc:docMk/>
            <pc:sldMk cId="0" sldId="338"/>
            <ac:spMk id="51202" creationId="{0B4E7417-7782-4DCE-9889-59F78F5AFF94}"/>
          </ac:spMkLst>
        </pc:spChg>
        <pc:spChg chg="mod">
          <ac:chgData name="Vasilios Tavlaridis" userId="cf0f3e73-e183-4ecf-9d20-cf90aae84965" providerId="ADAL" clId="{348930C5-ECCC-4FD8-8E1F-39F53D297FFB}" dt="2023-09-12T05:38:40.469" v="627" actId="20577"/>
          <ac:spMkLst>
            <pc:docMk/>
            <pc:sldMk cId="0" sldId="338"/>
            <ac:spMk id="51203" creationId="{14A73987-5703-4D36-A364-CF5AB01CF256}"/>
          </ac:spMkLst>
        </pc:spChg>
      </pc:sldChg>
      <pc:sldChg chg="modSp mod">
        <pc:chgData name="Vasilios Tavlaridis" userId="cf0f3e73-e183-4ecf-9d20-cf90aae84965" providerId="ADAL" clId="{348930C5-ECCC-4FD8-8E1F-39F53D297FFB}" dt="2023-09-12T05:27:05.136" v="589" actId="20577"/>
        <pc:sldMkLst>
          <pc:docMk/>
          <pc:sldMk cId="1733081196" sldId="339"/>
        </pc:sldMkLst>
        <pc:spChg chg="mod">
          <ac:chgData name="Vasilios Tavlaridis" userId="cf0f3e73-e183-4ecf-9d20-cf90aae84965" providerId="ADAL" clId="{348930C5-ECCC-4FD8-8E1F-39F53D297FFB}" dt="2023-09-12T05:27:05.136" v="589" actId="20577"/>
          <ac:spMkLst>
            <pc:docMk/>
            <pc:sldMk cId="1733081196" sldId="339"/>
            <ac:spMk id="2" creationId="{00000000-0000-0000-0000-000000000000}"/>
          </ac:spMkLst>
        </pc:spChg>
      </pc:sldChg>
      <pc:sldChg chg="del">
        <pc:chgData name="Vasilios Tavlaridis" userId="cf0f3e73-e183-4ecf-9d20-cf90aae84965" providerId="ADAL" clId="{348930C5-ECCC-4FD8-8E1F-39F53D297FFB}" dt="2023-09-12T05:17:34.304" v="126" actId="47"/>
        <pc:sldMkLst>
          <pc:docMk/>
          <pc:sldMk cId="1935046560" sldId="341"/>
        </pc:sldMkLst>
      </pc:sldChg>
      <pc:sldChg chg="modSp mod">
        <pc:chgData name="Vasilios Tavlaridis" userId="cf0f3e73-e183-4ecf-9d20-cf90aae84965" providerId="ADAL" clId="{348930C5-ECCC-4FD8-8E1F-39F53D297FFB}" dt="2023-09-12T05:14:36.873" v="32" actId="27636"/>
        <pc:sldMkLst>
          <pc:docMk/>
          <pc:sldMk cId="190563061" sldId="342"/>
        </pc:sldMkLst>
        <pc:spChg chg="mod">
          <ac:chgData name="Vasilios Tavlaridis" userId="cf0f3e73-e183-4ecf-9d20-cf90aae84965" providerId="ADAL" clId="{348930C5-ECCC-4FD8-8E1F-39F53D297FFB}" dt="2023-09-12T05:14:32.463" v="28" actId="14100"/>
          <ac:spMkLst>
            <pc:docMk/>
            <pc:sldMk cId="190563061" sldId="342"/>
            <ac:spMk id="2" creationId="{1F3CF822-93CF-4EA0-B1C0-7A11A91B4D59}"/>
          </ac:spMkLst>
        </pc:spChg>
        <pc:spChg chg="mod">
          <ac:chgData name="Vasilios Tavlaridis" userId="cf0f3e73-e183-4ecf-9d20-cf90aae84965" providerId="ADAL" clId="{348930C5-ECCC-4FD8-8E1F-39F53D297FFB}" dt="2023-09-12T05:14:36.873" v="32" actId="27636"/>
          <ac:spMkLst>
            <pc:docMk/>
            <pc:sldMk cId="190563061" sldId="342"/>
            <ac:spMk id="3" creationId="{DF59D766-9645-4672-870C-CF0CED1981B2}"/>
          </ac:spMkLst>
        </pc:spChg>
      </pc:sldChg>
      <pc:sldChg chg="del">
        <pc:chgData name="Vasilios Tavlaridis" userId="cf0f3e73-e183-4ecf-9d20-cf90aae84965" providerId="ADAL" clId="{348930C5-ECCC-4FD8-8E1F-39F53D297FFB}" dt="2023-09-12T05:18:15.257" v="131" actId="47"/>
        <pc:sldMkLst>
          <pc:docMk/>
          <pc:sldMk cId="0" sldId="343"/>
        </pc:sldMkLst>
      </pc:sldChg>
      <pc:sldChg chg="del">
        <pc:chgData name="Vasilios Tavlaridis" userId="cf0f3e73-e183-4ecf-9d20-cf90aae84965" providerId="ADAL" clId="{348930C5-ECCC-4FD8-8E1F-39F53D297FFB}" dt="2023-09-12T05:18:10.122" v="130" actId="47"/>
        <pc:sldMkLst>
          <pc:docMk/>
          <pc:sldMk cId="0" sldId="344"/>
        </pc:sldMkLst>
      </pc:sldChg>
      <pc:sldChg chg="del">
        <pc:chgData name="Vasilios Tavlaridis" userId="cf0f3e73-e183-4ecf-9d20-cf90aae84965" providerId="ADAL" clId="{348930C5-ECCC-4FD8-8E1F-39F53D297FFB}" dt="2023-09-12T05:35:45.179" v="598" actId="47"/>
        <pc:sldMkLst>
          <pc:docMk/>
          <pc:sldMk cId="0" sldId="345"/>
        </pc:sldMkLst>
      </pc:sldChg>
      <pc:sldChg chg="del">
        <pc:chgData name="Vasilios Tavlaridis" userId="cf0f3e73-e183-4ecf-9d20-cf90aae84965" providerId="ADAL" clId="{348930C5-ECCC-4FD8-8E1F-39F53D297FFB}" dt="2023-09-12T05:35:50.875" v="599" actId="47"/>
        <pc:sldMkLst>
          <pc:docMk/>
          <pc:sldMk cId="0" sldId="347"/>
        </pc:sldMkLst>
      </pc:sldChg>
      <pc:sldChg chg="modSp mod ord">
        <pc:chgData name="Vasilios Tavlaridis" userId="cf0f3e73-e183-4ecf-9d20-cf90aae84965" providerId="ADAL" clId="{348930C5-ECCC-4FD8-8E1F-39F53D297FFB}" dt="2023-09-12T05:37:24.179" v="617" actId="20577"/>
        <pc:sldMkLst>
          <pc:docMk/>
          <pc:sldMk cId="0" sldId="348"/>
        </pc:sldMkLst>
        <pc:spChg chg="mod">
          <ac:chgData name="Vasilios Tavlaridis" userId="cf0f3e73-e183-4ecf-9d20-cf90aae84965" providerId="ADAL" clId="{348930C5-ECCC-4FD8-8E1F-39F53D297FFB}" dt="2023-09-12T05:36:09.070" v="602" actId="14100"/>
          <ac:spMkLst>
            <pc:docMk/>
            <pc:sldMk cId="0" sldId="348"/>
            <ac:spMk id="57346" creationId="{E4556233-8524-4488-8A1B-33C1201FE678}"/>
          </ac:spMkLst>
        </pc:spChg>
        <pc:spChg chg="mod">
          <ac:chgData name="Vasilios Tavlaridis" userId="cf0f3e73-e183-4ecf-9d20-cf90aae84965" providerId="ADAL" clId="{348930C5-ECCC-4FD8-8E1F-39F53D297FFB}" dt="2023-09-12T05:37:24.179" v="617" actId="20577"/>
          <ac:spMkLst>
            <pc:docMk/>
            <pc:sldMk cId="0" sldId="348"/>
            <ac:spMk id="218115" creationId="{B3DAAC8C-BF93-4189-BDEC-055F9BCEF93E}"/>
          </ac:spMkLst>
        </pc:spChg>
      </pc:sldChg>
      <pc:sldChg chg="del">
        <pc:chgData name="Vasilios Tavlaridis" userId="cf0f3e73-e183-4ecf-9d20-cf90aae84965" providerId="ADAL" clId="{348930C5-ECCC-4FD8-8E1F-39F53D297FFB}" dt="2023-09-12T05:41:28.615" v="652" actId="47"/>
        <pc:sldMkLst>
          <pc:docMk/>
          <pc:sldMk cId="0" sldId="353"/>
        </pc:sldMkLst>
      </pc:sldChg>
      <pc:sldChg chg="modSp mod ord">
        <pc:chgData name="Vasilios Tavlaridis" userId="cf0f3e73-e183-4ecf-9d20-cf90aae84965" providerId="ADAL" clId="{348930C5-ECCC-4FD8-8E1F-39F53D297FFB}" dt="2023-09-12T05:40:45.866" v="642" actId="20577"/>
        <pc:sldMkLst>
          <pc:docMk/>
          <pc:sldMk cId="0" sldId="354"/>
        </pc:sldMkLst>
        <pc:spChg chg="mod">
          <ac:chgData name="Vasilios Tavlaridis" userId="cf0f3e73-e183-4ecf-9d20-cf90aae84965" providerId="ADAL" clId="{348930C5-ECCC-4FD8-8E1F-39F53D297FFB}" dt="2023-09-12T05:39:17.870" v="628" actId="1076"/>
          <ac:spMkLst>
            <pc:docMk/>
            <pc:sldMk cId="0" sldId="354"/>
            <ac:spMk id="67586" creationId="{D82BD0AE-3AD3-4AF7-9BAF-2732C31083D0}"/>
          </ac:spMkLst>
        </pc:spChg>
        <pc:spChg chg="mod">
          <ac:chgData name="Vasilios Tavlaridis" userId="cf0f3e73-e183-4ecf-9d20-cf90aae84965" providerId="ADAL" clId="{348930C5-ECCC-4FD8-8E1F-39F53D297FFB}" dt="2023-09-12T05:40:45.866" v="642" actId="20577"/>
          <ac:spMkLst>
            <pc:docMk/>
            <pc:sldMk cId="0" sldId="354"/>
            <ac:spMk id="67587" creationId="{BAF7BC55-0FB0-4E2F-A09A-C3A6BE3515E7}"/>
          </ac:spMkLst>
        </pc:spChg>
      </pc:sldChg>
      <pc:sldChg chg="delSp modSp mod ord">
        <pc:chgData name="Vasilios Tavlaridis" userId="cf0f3e73-e183-4ecf-9d20-cf90aae84965" providerId="ADAL" clId="{348930C5-ECCC-4FD8-8E1F-39F53D297FFB}" dt="2023-09-12T05:42:26.013" v="679" actId="20577"/>
        <pc:sldMkLst>
          <pc:docMk/>
          <pc:sldMk cId="0" sldId="355"/>
        </pc:sldMkLst>
        <pc:spChg chg="del">
          <ac:chgData name="Vasilios Tavlaridis" userId="cf0f3e73-e183-4ecf-9d20-cf90aae84965" providerId="ADAL" clId="{348930C5-ECCC-4FD8-8E1F-39F53D297FFB}" dt="2023-09-12T05:41:08.109" v="648" actId="478"/>
          <ac:spMkLst>
            <pc:docMk/>
            <pc:sldMk cId="0" sldId="355"/>
            <ac:spMk id="9221" creationId="{953F7DB7-C274-4659-88B6-0EA9CA8C87DC}"/>
          </ac:spMkLst>
        </pc:spChg>
        <pc:spChg chg="mod">
          <ac:chgData name="Vasilios Tavlaridis" userId="cf0f3e73-e183-4ecf-9d20-cf90aae84965" providerId="ADAL" clId="{348930C5-ECCC-4FD8-8E1F-39F53D297FFB}" dt="2023-09-12T05:40:59.485" v="643" actId="1076"/>
          <ac:spMkLst>
            <pc:docMk/>
            <pc:sldMk cId="0" sldId="355"/>
            <ac:spMk id="68610" creationId="{72F29BAC-20FC-4CB0-B866-9422CC519A03}"/>
          </ac:spMkLst>
        </pc:spChg>
        <pc:spChg chg="mod">
          <ac:chgData name="Vasilios Tavlaridis" userId="cf0f3e73-e183-4ecf-9d20-cf90aae84965" providerId="ADAL" clId="{348930C5-ECCC-4FD8-8E1F-39F53D297FFB}" dt="2023-09-12T05:42:26.013" v="679" actId="20577"/>
          <ac:spMkLst>
            <pc:docMk/>
            <pc:sldMk cId="0" sldId="355"/>
            <ac:spMk id="68612" creationId="{BE60F347-9C06-4327-A6B3-A764932173FA}"/>
          </ac:spMkLst>
        </pc:spChg>
      </pc:sldChg>
      <pc:sldChg chg="del">
        <pc:chgData name="Vasilios Tavlaridis" userId="cf0f3e73-e183-4ecf-9d20-cf90aae84965" providerId="ADAL" clId="{348930C5-ECCC-4FD8-8E1F-39F53D297FFB}" dt="2023-09-12T05:42:29.160" v="680" actId="47"/>
        <pc:sldMkLst>
          <pc:docMk/>
          <pc:sldMk cId="0" sldId="356"/>
        </pc:sldMkLst>
      </pc:sldChg>
      <pc:sldChg chg="modSp mod">
        <pc:chgData name="Vasilios Tavlaridis" userId="cf0f3e73-e183-4ecf-9d20-cf90aae84965" providerId="ADAL" clId="{348930C5-ECCC-4FD8-8E1F-39F53D297FFB}" dt="2023-09-12T05:17:46.895" v="129" actId="20577"/>
        <pc:sldMkLst>
          <pc:docMk/>
          <pc:sldMk cId="2685822066" sldId="358"/>
        </pc:sldMkLst>
        <pc:spChg chg="mod">
          <ac:chgData name="Vasilios Tavlaridis" userId="cf0f3e73-e183-4ecf-9d20-cf90aae84965" providerId="ADAL" clId="{348930C5-ECCC-4FD8-8E1F-39F53D297FFB}" dt="2023-09-12T05:17:46.895" v="129" actId="20577"/>
          <ac:spMkLst>
            <pc:docMk/>
            <pc:sldMk cId="2685822066" sldId="358"/>
            <ac:spMk id="40962" creationId="{3B7C614A-A8A9-4529-8085-B3764A4A81E2}"/>
          </ac:spMkLst>
        </pc:spChg>
      </pc:sldChg>
      <pc:sldChg chg="del">
        <pc:chgData name="Vasilios Tavlaridis" userId="cf0f3e73-e183-4ecf-9d20-cf90aae84965" providerId="ADAL" clId="{348930C5-ECCC-4FD8-8E1F-39F53D297FFB}" dt="2023-09-12T05:41:36.747" v="653" actId="47"/>
        <pc:sldMkLst>
          <pc:docMk/>
          <pc:sldMk cId="1149686412" sldId="363"/>
        </pc:sldMkLst>
      </pc:sldChg>
      <pc:sldChg chg="del">
        <pc:chgData name="Vasilios Tavlaridis" userId="cf0f3e73-e183-4ecf-9d20-cf90aae84965" providerId="ADAL" clId="{348930C5-ECCC-4FD8-8E1F-39F53D297FFB}" dt="2023-09-12T05:41:39.733" v="654" actId="47"/>
        <pc:sldMkLst>
          <pc:docMk/>
          <pc:sldMk cId="1622086106" sldId="364"/>
        </pc:sldMkLst>
      </pc:sldChg>
      <pc:sldChg chg="del">
        <pc:chgData name="Vasilios Tavlaridis" userId="cf0f3e73-e183-4ecf-9d20-cf90aae84965" providerId="ADAL" clId="{348930C5-ECCC-4FD8-8E1F-39F53D297FFB}" dt="2023-09-12T05:41:43.015" v="655" actId="47"/>
        <pc:sldMkLst>
          <pc:docMk/>
          <pc:sldMk cId="1250310013" sldId="365"/>
        </pc:sldMkLst>
      </pc:sldChg>
      <pc:sldChg chg="del">
        <pc:chgData name="Vasilios Tavlaridis" userId="cf0f3e73-e183-4ecf-9d20-cf90aae84965" providerId="ADAL" clId="{348930C5-ECCC-4FD8-8E1F-39F53D297FFB}" dt="2023-09-12T05:42:42.353" v="684" actId="47"/>
        <pc:sldMkLst>
          <pc:docMk/>
          <pc:sldMk cId="2008813081" sldId="367"/>
        </pc:sldMkLst>
      </pc:sldChg>
      <pc:sldChg chg="modSp mod">
        <pc:chgData name="Vasilios Tavlaridis" userId="cf0f3e73-e183-4ecf-9d20-cf90aae84965" providerId="ADAL" clId="{348930C5-ECCC-4FD8-8E1F-39F53D297FFB}" dt="2023-09-12T05:16:35.065" v="124" actId="20577"/>
        <pc:sldMkLst>
          <pc:docMk/>
          <pc:sldMk cId="1268348403" sldId="368"/>
        </pc:sldMkLst>
        <pc:spChg chg="mod">
          <ac:chgData name="Vasilios Tavlaridis" userId="cf0f3e73-e183-4ecf-9d20-cf90aae84965" providerId="ADAL" clId="{348930C5-ECCC-4FD8-8E1F-39F53D297FFB}" dt="2023-09-12T05:16:35.065" v="124" actId="20577"/>
          <ac:spMkLst>
            <pc:docMk/>
            <pc:sldMk cId="1268348403" sldId="368"/>
            <ac:spMk id="6" creationId="{5333945E-E00F-4278-A694-AC5FE4D82C8F}"/>
          </ac:spMkLst>
        </pc:spChg>
      </pc:sldChg>
      <pc:sldChg chg="modSp mod">
        <pc:chgData name="Vasilios Tavlaridis" userId="cf0f3e73-e183-4ecf-9d20-cf90aae84965" providerId="ADAL" clId="{348930C5-ECCC-4FD8-8E1F-39F53D297FFB}" dt="2023-09-12T05:16:55.876" v="125" actId="20577"/>
        <pc:sldMkLst>
          <pc:docMk/>
          <pc:sldMk cId="690515205" sldId="369"/>
        </pc:sldMkLst>
        <pc:spChg chg="mod">
          <ac:chgData name="Vasilios Tavlaridis" userId="cf0f3e73-e183-4ecf-9d20-cf90aae84965" providerId="ADAL" clId="{348930C5-ECCC-4FD8-8E1F-39F53D297FFB}" dt="2023-09-12T05:16:55.876" v="125" actId="20577"/>
          <ac:spMkLst>
            <pc:docMk/>
            <pc:sldMk cId="690515205" sldId="369"/>
            <ac:spMk id="3" creationId="{A1EF7A85-7D05-4179-AD15-97CF9A6C15B0}"/>
          </ac:spMkLst>
        </pc:spChg>
      </pc:sldChg>
      <pc:sldChg chg="modSp mod">
        <pc:chgData name="Vasilios Tavlaridis" userId="cf0f3e73-e183-4ecf-9d20-cf90aae84965" providerId="ADAL" clId="{348930C5-ECCC-4FD8-8E1F-39F53D297FFB}" dt="2023-09-12T05:14:48.116" v="37" actId="27636"/>
        <pc:sldMkLst>
          <pc:docMk/>
          <pc:sldMk cId="2393452443" sldId="370"/>
        </pc:sldMkLst>
        <pc:spChg chg="mod">
          <ac:chgData name="Vasilios Tavlaridis" userId="cf0f3e73-e183-4ecf-9d20-cf90aae84965" providerId="ADAL" clId="{348930C5-ECCC-4FD8-8E1F-39F53D297FFB}" dt="2023-09-12T05:14:43.521" v="33" actId="1076"/>
          <ac:spMkLst>
            <pc:docMk/>
            <pc:sldMk cId="2393452443" sldId="370"/>
            <ac:spMk id="2" creationId="{789FD633-E06A-47B9-B3A4-E6566ADD9ADF}"/>
          </ac:spMkLst>
        </pc:spChg>
        <pc:spChg chg="mod">
          <ac:chgData name="Vasilios Tavlaridis" userId="cf0f3e73-e183-4ecf-9d20-cf90aae84965" providerId="ADAL" clId="{348930C5-ECCC-4FD8-8E1F-39F53D297FFB}" dt="2023-09-12T05:14:48.116" v="37" actId="27636"/>
          <ac:spMkLst>
            <pc:docMk/>
            <pc:sldMk cId="2393452443" sldId="370"/>
            <ac:spMk id="3" creationId="{73FC904B-0458-4A3E-AA5B-D42B6364850A}"/>
          </ac:spMkLst>
        </pc:spChg>
      </pc:sldChg>
      <pc:sldChg chg="modSp mod">
        <pc:chgData name="Vasilios Tavlaridis" userId="cf0f3e73-e183-4ecf-9d20-cf90aae84965" providerId="ADAL" clId="{348930C5-ECCC-4FD8-8E1F-39F53D297FFB}" dt="2023-09-12T05:15:08.567" v="44" actId="5793"/>
        <pc:sldMkLst>
          <pc:docMk/>
          <pc:sldMk cId="1292416570" sldId="371"/>
        </pc:sldMkLst>
        <pc:spChg chg="mod">
          <ac:chgData name="Vasilios Tavlaridis" userId="cf0f3e73-e183-4ecf-9d20-cf90aae84965" providerId="ADAL" clId="{348930C5-ECCC-4FD8-8E1F-39F53D297FFB}" dt="2023-09-12T05:15:02.184" v="39" actId="1076"/>
          <ac:spMkLst>
            <pc:docMk/>
            <pc:sldMk cId="1292416570" sldId="371"/>
            <ac:spMk id="2" creationId="{E6D663FB-C78E-4E51-ABF8-8D56AB7A80AF}"/>
          </ac:spMkLst>
        </pc:spChg>
        <pc:spChg chg="mod">
          <ac:chgData name="Vasilios Tavlaridis" userId="cf0f3e73-e183-4ecf-9d20-cf90aae84965" providerId="ADAL" clId="{348930C5-ECCC-4FD8-8E1F-39F53D297FFB}" dt="2023-09-12T05:15:08.567" v="44" actId="5793"/>
          <ac:spMkLst>
            <pc:docMk/>
            <pc:sldMk cId="1292416570" sldId="371"/>
            <ac:spMk id="3" creationId="{F825BC12-8609-4B82-833D-34737E51FC64}"/>
          </ac:spMkLst>
        </pc:spChg>
      </pc:sldChg>
      <pc:sldChg chg="modSp mod">
        <pc:chgData name="Vasilios Tavlaridis" userId="cf0f3e73-e183-4ecf-9d20-cf90aae84965" providerId="ADAL" clId="{348930C5-ECCC-4FD8-8E1F-39F53D297FFB}" dt="2023-09-12T05:15:21.582" v="47" actId="1076"/>
        <pc:sldMkLst>
          <pc:docMk/>
          <pc:sldMk cId="2653950536" sldId="372"/>
        </pc:sldMkLst>
        <pc:spChg chg="mod">
          <ac:chgData name="Vasilios Tavlaridis" userId="cf0f3e73-e183-4ecf-9d20-cf90aae84965" providerId="ADAL" clId="{348930C5-ECCC-4FD8-8E1F-39F53D297FFB}" dt="2023-09-12T05:15:19.093" v="46" actId="1076"/>
          <ac:spMkLst>
            <pc:docMk/>
            <pc:sldMk cId="2653950536" sldId="372"/>
            <ac:spMk id="2" creationId="{5D24B42D-A2E8-42C1-B153-57D143A7EADC}"/>
          </ac:spMkLst>
        </pc:spChg>
        <pc:spChg chg="mod">
          <ac:chgData name="Vasilios Tavlaridis" userId="cf0f3e73-e183-4ecf-9d20-cf90aae84965" providerId="ADAL" clId="{348930C5-ECCC-4FD8-8E1F-39F53D297FFB}" dt="2023-09-12T05:15:21.582" v="47" actId="1076"/>
          <ac:spMkLst>
            <pc:docMk/>
            <pc:sldMk cId="2653950536" sldId="372"/>
            <ac:spMk id="3" creationId="{D31AED15-BB3B-4C7A-91CF-7B1129830701}"/>
          </ac:spMkLst>
        </pc:spChg>
      </pc:sldChg>
      <pc:sldChg chg="modSp add mod">
        <pc:chgData name="Vasilios Tavlaridis" userId="cf0f3e73-e183-4ecf-9d20-cf90aae84965" providerId="ADAL" clId="{348930C5-ECCC-4FD8-8E1F-39F53D297FFB}" dt="2023-09-12T05:26:43.985" v="564" actId="20577"/>
        <pc:sldMkLst>
          <pc:docMk/>
          <pc:sldMk cId="3435935700" sldId="376"/>
        </pc:sldMkLst>
        <pc:spChg chg="mod">
          <ac:chgData name="Vasilios Tavlaridis" userId="cf0f3e73-e183-4ecf-9d20-cf90aae84965" providerId="ADAL" clId="{348930C5-ECCC-4FD8-8E1F-39F53D297FFB}" dt="2023-09-12T05:26:43.985" v="564" actId="20577"/>
          <ac:spMkLst>
            <pc:docMk/>
            <pc:sldMk cId="3435935700" sldId="376"/>
            <ac:spMk id="3" creationId="{171D16D1-EF82-4EC5-A470-6E21AB7899AA}"/>
          </ac:spMkLst>
        </pc:spChg>
      </pc:sldChg>
      <pc:sldChg chg="modSp add mod">
        <pc:chgData name="Vasilios Tavlaridis" userId="cf0f3e73-e183-4ecf-9d20-cf90aae84965" providerId="ADAL" clId="{348930C5-ECCC-4FD8-8E1F-39F53D297FFB}" dt="2023-09-12T05:43:32.043" v="808" actId="20577"/>
        <pc:sldMkLst>
          <pc:docMk/>
          <pc:sldMk cId="2888324460" sldId="377"/>
        </pc:sldMkLst>
        <pc:spChg chg="mod">
          <ac:chgData name="Vasilios Tavlaridis" userId="cf0f3e73-e183-4ecf-9d20-cf90aae84965" providerId="ADAL" clId="{348930C5-ECCC-4FD8-8E1F-39F53D297FFB}" dt="2023-09-12T05:43:32.043" v="808" actId="20577"/>
          <ac:spMkLst>
            <pc:docMk/>
            <pc:sldMk cId="2888324460" sldId="377"/>
            <ac:spMk id="82946" creationId="{0B212FC5-1D4A-4BEA-8D60-2A7D15C7EB82}"/>
          </ac:spMkLst>
        </pc:spChg>
        <pc:spChg chg="mod">
          <ac:chgData name="Vasilios Tavlaridis" userId="cf0f3e73-e183-4ecf-9d20-cf90aae84965" providerId="ADAL" clId="{348930C5-ECCC-4FD8-8E1F-39F53D297FFB}" dt="2023-09-12T05:42:58.502" v="707" actId="20577"/>
          <ac:spMkLst>
            <pc:docMk/>
            <pc:sldMk cId="2888324460" sldId="377"/>
            <ac:spMk id="82947" creationId="{B2CE3809-ED43-4372-941A-1C43DBF5DEB4}"/>
          </ac:spMkLst>
        </pc:spChg>
      </pc:sldChg>
      <pc:sldChg chg="addSp delSp modSp add mod">
        <pc:chgData name="Vasilios Tavlaridis" userId="cf0f3e73-e183-4ecf-9d20-cf90aae84965" providerId="ADAL" clId="{348930C5-ECCC-4FD8-8E1F-39F53D297FFB}" dt="2023-09-12T05:43:56.728" v="820" actId="20577"/>
        <pc:sldMkLst>
          <pc:docMk/>
          <pc:sldMk cId="2149276013" sldId="378"/>
        </pc:sldMkLst>
        <pc:spChg chg="add del mod">
          <ac:chgData name="Vasilios Tavlaridis" userId="cf0f3e73-e183-4ecf-9d20-cf90aae84965" providerId="ADAL" clId="{348930C5-ECCC-4FD8-8E1F-39F53D297FFB}" dt="2023-09-12T05:43:51.865" v="811" actId="478"/>
          <ac:spMkLst>
            <pc:docMk/>
            <pc:sldMk cId="2149276013" sldId="378"/>
            <ac:spMk id="2" creationId="{A07CA2DD-6CBA-ED90-7A4D-E5F3DBFC7BBE}"/>
          </ac:spMkLst>
        </pc:spChg>
        <pc:spChg chg="mod">
          <ac:chgData name="Vasilios Tavlaridis" userId="cf0f3e73-e183-4ecf-9d20-cf90aae84965" providerId="ADAL" clId="{348930C5-ECCC-4FD8-8E1F-39F53D297FFB}" dt="2023-09-12T05:43:56.728" v="820" actId="20577"/>
          <ac:spMkLst>
            <pc:docMk/>
            <pc:sldMk cId="2149276013" sldId="378"/>
            <ac:spMk id="82946" creationId="{0B212FC5-1D4A-4BEA-8D60-2A7D15C7EB82}"/>
          </ac:spMkLst>
        </pc:spChg>
        <pc:spChg chg="del">
          <ac:chgData name="Vasilios Tavlaridis" userId="cf0f3e73-e183-4ecf-9d20-cf90aae84965" providerId="ADAL" clId="{348930C5-ECCC-4FD8-8E1F-39F53D297FFB}" dt="2023-09-12T05:43:44.262" v="810" actId="21"/>
          <ac:spMkLst>
            <pc:docMk/>
            <pc:sldMk cId="2149276013" sldId="378"/>
            <ac:spMk id="82947" creationId="{B2CE3809-ED43-4372-941A-1C43DBF5DEB4}"/>
          </ac:spMkLst>
        </pc:spChg>
      </pc:sldChg>
    </pc:docChg>
  </pc:docChgLst>
  <pc:docChgLst>
    <pc:chgData name="Vasilios Tavlaridis" userId="cf0f3e73-e183-4ecf-9d20-cf90aae84965" providerId="ADAL" clId="{5A746238-AA0C-497E-B8A2-7AA2AC2BDE79}"/>
    <pc:docChg chg="undo custSel addSld delSld modSld">
      <pc:chgData name="Vasilios Tavlaridis" userId="cf0f3e73-e183-4ecf-9d20-cf90aae84965" providerId="ADAL" clId="{5A746238-AA0C-497E-B8A2-7AA2AC2BDE79}" dt="2024-01-22T20:40:23.966" v="653" actId="27636"/>
      <pc:docMkLst>
        <pc:docMk/>
      </pc:docMkLst>
      <pc:sldChg chg="modSp del modAnim">
        <pc:chgData name="Vasilios Tavlaridis" userId="cf0f3e73-e183-4ecf-9d20-cf90aae84965" providerId="ADAL" clId="{5A746238-AA0C-497E-B8A2-7AA2AC2BDE79}" dt="2024-01-22T20:16:08.142" v="391" actId="13926"/>
        <pc:sldMkLst>
          <pc:docMk/>
          <pc:sldMk cId="0" sldId="259"/>
        </pc:sldMkLst>
        <pc:spChg chg="mod">
          <ac:chgData name="Vasilios Tavlaridis" userId="cf0f3e73-e183-4ecf-9d20-cf90aae84965" providerId="ADAL" clId="{5A746238-AA0C-497E-B8A2-7AA2AC2BDE79}" dt="2024-01-22T20:16:08.142" v="391" actId="13926"/>
          <ac:spMkLst>
            <pc:docMk/>
            <pc:sldMk cId="0" sldId="259"/>
            <ac:spMk id="12290" creationId="{33C14A38-D430-4FD5-B840-108F1B53BF13}"/>
          </ac:spMkLst>
        </pc:spChg>
      </pc:sldChg>
      <pc:sldChg chg="modSp del modAnim">
        <pc:chgData name="Vasilios Tavlaridis" userId="cf0f3e73-e183-4ecf-9d20-cf90aae84965" providerId="ADAL" clId="{5A746238-AA0C-497E-B8A2-7AA2AC2BDE79}" dt="2024-01-22T20:16:47.570" v="399" actId="13926"/>
        <pc:sldMkLst>
          <pc:docMk/>
          <pc:sldMk cId="0" sldId="261"/>
        </pc:sldMkLst>
        <pc:spChg chg="mod">
          <ac:chgData name="Vasilios Tavlaridis" userId="cf0f3e73-e183-4ecf-9d20-cf90aae84965" providerId="ADAL" clId="{5A746238-AA0C-497E-B8A2-7AA2AC2BDE79}" dt="2024-01-22T20:16:47.570" v="399" actId="13926"/>
          <ac:spMkLst>
            <pc:docMk/>
            <pc:sldMk cId="0" sldId="261"/>
            <ac:spMk id="14338" creationId="{78EF9DD0-3AA5-4892-B624-60AE7D99C44B}"/>
          </ac:spMkLst>
        </pc:spChg>
      </pc:sldChg>
      <pc:sldChg chg="modSp del mod modAnim">
        <pc:chgData name="Vasilios Tavlaridis" userId="cf0f3e73-e183-4ecf-9d20-cf90aae84965" providerId="ADAL" clId="{5A746238-AA0C-497E-B8A2-7AA2AC2BDE79}" dt="2024-01-22T20:18:48.057" v="437"/>
        <pc:sldMkLst>
          <pc:docMk/>
          <pc:sldMk cId="0" sldId="268"/>
        </pc:sldMkLst>
        <pc:spChg chg="mod">
          <ac:chgData name="Vasilios Tavlaridis" userId="cf0f3e73-e183-4ecf-9d20-cf90aae84965" providerId="ADAL" clId="{5A746238-AA0C-497E-B8A2-7AA2AC2BDE79}" dt="2024-01-22T20:17:18.322" v="404" actId="20577"/>
          <ac:spMkLst>
            <pc:docMk/>
            <pc:sldMk cId="0" sldId="268"/>
            <ac:spMk id="28674" creationId="{A471D32C-72EB-4983-A1A2-3C9432AF2AB8}"/>
          </ac:spMkLst>
        </pc:spChg>
      </pc:sldChg>
      <pc:sldChg chg="del">
        <pc:chgData name="Vasilios Tavlaridis" userId="cf0f3e73-e183-4ecf-9d20-cf90aae84965" providerId="ADAL" clId="{5A746238-AA0C-497E-B8A2-7AA2AC2BDE79}" dt="2024-01-22T17:51:40.479" v="9" actId="2696"/>
        <pc:sldMkLst>
          <pc:docMk/>
          <pc:sldMk cId="2888324460" sldId="377"/>
        </pc:sldMkLst>
      </pc:sldChg>
      <pc:sldChg chg="modSp del mod modAnim">
        <pc:chgData name="Vasilios Tavlaridis" userId="cf0f3e73-e183-4ecf-9d20-cf90aae84965" providerId="ADAL" clId="{5A746238-AA0C-497E-B8A2-7AA2AC2BDE79}" dt="2024-01-22T20:19:14.324" v="449"/>
        <pc:sldMkLst>
          <pc:docMk/>
          <pc:sldMk cId="3940696263" sldId="387"/>
        </pc:sldMkLst>
        <pc:spChg chg="mod">
          <ac:chgData name="Vasilios Tavlaridis" userId="cf0f3e73-e183-4ecf-9d20-cf90aae84965" providerId="ADAL" clId="{5A746238-AA0C-497E-B8A2-7AA2AC2BDE79}" dt="2024-01-22T20:17:59.315" v="409" actId="13926"/>
          <ac:spMkLst>
            <pc:docMk/>
            <pc:sldMk cId="3940696263" sldId="387"/>
            <ac:spMk id="2" creationId="{8DEE1AD0-DCDB-41E4-932D-DA06DEAFCF53}"/>
          </ac:spMkLst>
        </pc:spChg>
      </pc:sldChg>
      <pc:sldChg chg="modSp del modAnim">
        <pc:chgData name="Vasilios Tavlaridis" userId="cf0f3e73-e183-4ecf-9d20-cf90aae84965" providerId="ADAL" clId="{5A746238-AA0C-497E-B8A2-7AA2AC2BDE79}" dt="2024-01-22T20:15:47.033" v="387" actId="113"/>
        <pc:sldMkLst>
          <pc:docMk/>
          <pc:sldMk cId="3965083202" sldId="392"/>
        </pc:sldMkLst>
        <pc:spChg chg="mod">
          <ac:chgData name="Vasilios Tavlaridis" userId="cf0f3e73-e183-4ecf-9d20-cf90aae84965" providerId="ADAL" clId="{5A746238-AA0C-497E-B8A2-7AA2AC2BDE79}" dt="2024-01-22T20:15:47.033" v="387" actId="113"/>
          <ac:spMkLst>
            <pc:docMk/>
            <pc:sldMk cId="3965083202" sldId="392"/>
            <ac:spMk id="2" creationId="{E053932A-570A-4A32-9C8B-F7772F0CE05A}"/>
          </ac:spMkLst>
        </pc:spChg>
      </pc:sldChg>
      <pc:sldChg chg="modSp mod">
        <pc:chgData name="Vasilios Tavlaridis" userId="cf0f3e73-e183-4ecf-9d20-cf90aae84965" providerId="ADAL" clId="{5A746238-AA0C-497E-B8A2-7AA2AC2BDE79}" dt="2024-01-22T20:20:11.238" v="492" actId="20577"/>
        <pc:sldMkLst>
          <pc:docMk/>
          <pc:sldMk cId="3123271954" sldId="421"/>
        </pc:sldMkLst>
        <pc:spChg chg="mod">
          <ac:chgData name="Vasilios Tavlaridis" userId="cf0f3e73-e183-4ecf-9d20-cf90aae84965" providerId="ADAL" clId="{5A746238-AA0C-497E-B8A2-7AA2AC2BDE79}" dt="2024-01-22T20:20:11.238" v="492" actId="20577"/>
          <ac:spMkLst>
            <pc:docMk/>
            <pc:sldMk cId="3123271954" sldId="421"/>
            <ac:spMk id="2" creationId="{7C77C14D-13EC-7558-CA2D-9762BACDFA6C}"/>
          </ac:spMkLst>
        </pc:spChg>
      </pc:sldChg>
      <pc:sldChg chg="del">
        <pc:chgData name="Vasilios Tavlaridis" userId="cf0f3e73-e183-4ecf-9d20-cf90aae84965" providerId="ADAL" clId="{5A746238-AA0C-497E-B8A2-7AA2AC2BDE79}" dt="2024-01-22T17:51:40.479" v="9" actId="2696"/>
        <pc:sldMkLst>
          <pc:docMk/>
          <pc:sldMk cId="2688500187" sldId="479"/>
        </pc:sldMkLst>
      </pc:sldChg>
      <pc:sldChg chg="del">
        <pc:chgData name="Vasilios Tavlaridis" userId="cf0f3e73-e183-4ecf-9d20-cf90aae84965" providerId="ADAL" clId="{5A746238-AA0C-497E-B8A2-7AA2AC2BDE79}" dt="2024-01-22T17:51:40.479" v="9" actId="2696"/>
        <pc:sldMkLst>
          <pc:docMk/>
          <pc:sldMk cId="383111798" sldId="480"/>
        </pc:sldMkLst>
      </pc:sldChg>
      <pc:sldChg chg="del">
        <pc:chgData name="Vasilios Tavlaridis" userId="cf0f3e73-e183-4ecf-9d20-cf90aae84965" providerId="ADAL" clId="{5A746238-AA0C-497E-B8A2-7AA2AC2BDE79}" dt="2024-01-22T17:51:40.479" v="9" actId="2696"/>
        <pc:sldMkLst>
          <pc:docMk/>
          <pc:sldMk cId="2511930069" sldId="481"/>
        </pc:sldMkLst>
      </pc:sldChg>
      <pc:sldChg chg="del">
        <pc:chgData name="Vasilios Tavlaridis" userId="cf0f3e73-e183-4ecf-9d20-cf90aae84965" providerId="ADAL" clId="{5A746238-AA0C-497E-B8A2-7AA2AC2BDE79}" dt="2024-01-22T17:51:40.479" v="9" actId="2696"/>
        <pc:sldMkLst>
          <pc:docMk/>
          <pc:sldMk cId="538863400" sldId="482"/>
        </pc:sldMkLst>
      </pc:sldChg>
      <pc:sldChg chg="del">
        <pc:chgData name="Vasilios Tavlaridis" userId="cf0f3e73-e183-4ecf-9d20-cf90aae84965" providerId="ADAL" clId="{5A746238-AA0C-497E-B8A2-7AA2AC2BDE79}" dt="2024-01-22T17:51:40.479" v="9" actId="2696"/>
        <pc:sldMkLst>
          <pc:docMk/>
          <pc:sldMk cId="2628715679" sldId="483"/>
        </pc:sldMkLst>
      </pc:sldChg>
      <pc:sldChg chg="del">
        <pc:chgData name="Vasilios Tavlaridis" userId="cf0f3e73-e183-4ecf-9d20-cf90aae84965" providerId="ADAL" clId="{5A746238-AA0C-497E-B8A2-7AA2AC2BDE79}" dt="2024-01-22T17:51:40.479" v="9" actId="2696"/>
        <pc:sldMkLst>
          <pc:docMk/>
          <pc:sldMk cId="321167408" sldId="484"/>
        </pc:sldMkLst>
      </pc:sldChg>
      <pc:sldChg chg="del">
        <pc:chgData name="Vasilios Tavlaridis" userId="cf0f3e73-e183-4ecf-9d20-cf90aae84965" providerId="ADAL" clId="{5A746238-AA0C-497E-B8A2-7AA2AC2BDE79}" dt="2024-01-22T17:51:00.098" v="8" actId="47"/>
        <pc:sldMkLst>
          <pc:docMk/>
          <pc:sldMk cId="1879525574" sldId="486"/>
        </pc:sldMkLst>
      </pc:sldChg>
      <pc:sldChg chg="del">
        <pc:chgData name="Vasilios Tavlaridis" userId="cf0f3e73-e183-4ecf-9d20-cf90aae84965" providerId="ADAL" clId="{5A746238-AA0C-497E-B8A2-7AA2AC2BDE79}" dt="2024-01-22T17:51:54.280" v="10" actId="2696"/>
        <pc:sldMkLst>
          <pc:docMk/>
          <pc:sldMk cId="3942405661" sldId="487"/>
        </pc:sldMkLst>
      </pc:sldChg>
      <pc:sldChg chg="del">
        <pc:chgData name="Vasilios Tavlaridis" userId="cf0f3e73-e183-4ecf-9d20-cf90aae84965" providerId="ADAL" clId="{5A746238-AA0C-497E-B8A2-7AA2AC2BDE79}" dt="2024-01-22T17:51:40.479" v="9" actId="2696"/>
        <pc:sldMkLst>
          <pc:docMk/>
          <pc:sldMk cId="1072344145" sldId="488"/>
        </pc:sldMkLst>
      </pc:sldChg>
      <pc:sldChg chg="del">
        <pc:chgData name="Vasilios Tavlaridis" userId="cf0f3e73-e183-4ecf-9d20-cf90aae84965" providerId="ADAL" clId="{5A746238-AA0C-497E-B8A2-7AA2AC2BDE79}" dt="2024-01-22T17:50:19.223" v="4" actId="2696"/>
        <pc:sldMkLst>
          <pc:docMk/>
          <pc:sldMk cId="2369201148" sldId="490"/>
        </pc:sldMkLst>
      </pc:sldChg>
      <pc:sldChg chg="modSp del mod">
        <pc:chgData name="Vasilios Tavlaridis" userId="cf0f3e73-e183-4ecf-9d20-cf90aae84965" providerId="ADAL" clId="{5A746238-AA0C-497E-B8A2-7AA2AC2BDE79}" dt="2024-01-22T17:50:39.190" v="7"/>
        <pc:sldMkLst>
          <pc:docMk/>
          <pc:sldMk cId="3610467389" sldId="490"/>
        </pc:sldMkLst>
        <pc:spChg chg="mod">
          <ac:chgData name="Vasilios Tavlaridis" userId="cf0f3e73-e183-4ecf-9d20-cf90aae84965" providerId="ADAL" clId="{5A746238-AA0C-497E-B8A2-7AA2AC2BDE79}" dt="2024-01-22T17:50:39.190" v="7"/>
          <ac:spMkLst>
            <pc:docMk/>
            <pc:sldMk cId="3610467389" sldId="490"/>
            <ac:spMk id="2" creationId="{664F5D8E-DA40-2CB1-B6A1-04E6CD5DB543}"/>
          </ac:spMkLst>
        </pc:spChg>
      </pc:sldChg>
      <pc:sldChg chg="del">
        <pc:chgData name="Vasilios Tavlaridis" userId="cf0f3e73-e183-4ecf-9d20-cf90aae84965" providerId="ADAL" clId="{5A746238-AA0C-497E-B8A2-7AA2AC2BDE79}" dt="2024-01-22T17:50:19.223" v="4" actId="2696"/>
        <pc:sldMkLst>
          <pc:docMk/>
          <pc:sldMk cId="146987791" sldId="491"/>
        </pc:sldMkLst>
      </pc:sldChg>
      <pc:sldChg chg="del">
        <pc:chgData name="Vasilios Tavlaridis" userId="cf0f3e73-e183-4ecf-9d20-cf90aae84965" providerId="ADAL" clId="{5A746238-AA0C-497E-B8A2-7AA2AC2BDE79}" dt="2024-01-22T17:50:39.190" v="7"/>
        <pc:sldMkLst>
          <pc:docMk/>
          <pc:sldMk cId="503308313" sldId="491"/>
        </pc:sldMkLst>
      </pc:sldChg>
      <pc:sldChg chg="modSp mod modAnim">
        <pc:chgData name="Vasilios Tavlaridis" userId="cf0f3e73-e183-4ecf-9d20-cf90aae84965" providerId="ADAL" clId="{5A746238-AA0C-497E-B8A2-7AA2AC2BDE79}" dt="2024-01-22T17:54:08.462" v="232" actId="20577"/>
        <pc:sldMkLst>
          <pc:docMk/>
          <pc:sldMk cId="1784627687" sldId="491"/>
        </pc:sldMkLst>
        <pc:spChg chg="mod">
          <ac:chgData name="Vasilios Tavlaridis" userId="cf0f3e73-e183-4ecf-9d20-cf90aae84965" providerId="ADAL" clId="{5A746238-AA0C-497E-B8A2-7AA2AC2BDE79}" dt="2024-01-22T17:54:08.462" v="232" actId="20577"/>
          <ac:spMkLst>
            <pc:docMk/>
            <pc:sldMk cId="1784627687" sldId="491"/>
            <ac:spMk id="7" creationId="{78B73BD5-0AA6-71B1-3C67-D2FD4F1905DE}"/>
          </ac:spMkLst>
        </pc:spChg>
      </pc:sldChg>
      <pc:sldChg chg="del">
        <pc:chgData name="Vasilios Tavlaridis" userId="cf0f3e73-e183-4ecf-9d20-cf90aae84965" providerId="ADAL" clId="{5A746238-AA0C-497E-B8A2-7AA2AC2BDE79}" dt="2024-01-22T17:51:40.479" v="9" actId="2696"/>
        <pc:sldMkLst>
          <pc:docMk/>
          <pc:sldMk cId="3182899838" sldId="492"/>
        </pc:sldMkLst>
      </pc:sldChg>
      <pc:sldChg chg="delSp modSp mod delAnim modAnim">
        <pc:chgData name="Vasilios Tavlaridis" userId="cf0f3e73-e183-4ecf-9d20-cf90aae84965" providerId="ADAL" clId="{5A746238-AA0C-497E-B8A2-7AA2AC2BDE79}" dt="2024-01-22T20:24:53.616" v="550" actId="20577"/>
        <pc:sldMkLst>
          <pc:docMk/>
          <pc:sldMk cId="194984883" sldId="584"/>
        </pc:sldMkLst>
        <pc:spChg chg="mod">
          <ac:chgData name="Vasilios Tavlaridis" userId="cf0f3e73-e183-4ecf-9d20-cf90aae84965" providerId="ADAL" clId="{5A746238-AA0C-497E-B8A2-7AA2AC2BDE79}" dt="2024-01-22T20:24:53.616" v="550" actId="20577"/>
          <ac:spMkLst>
            <pc:docMk/>
            <pc:sldMk cId="194984883" sldId="584"/>
            <ac:spMk id="2" creationId="{00000000-0000-0000-0000-000000000000}"/>
          </ac:spMkLst>
        </pc:spChg>
        <pc:spChg chg="mod">
          <ac:chgData name="Vasilios Tavlaridis" userId="cf0f3e73-e183-4ecf-9d20-cf90aae84965" providerId="ADAL" clId="{5A746238-AA0C-497E-B8A2-7AA2AC2BDE79}" dt="2024-01-22T20:24:47.204" v="549" actId="20577"/>
          <ac:spMkLst>
            <pc:docMk/>
            <pc:sldMk cId="194984883" sldId="584"/>
            <ac:spMk id="3" creationId="{00000000-0000-0000-0000-000000000000}"/>
          </ac:spMkLst>
        </pc:spChg>
        <pc:spChg chg="del">
          <ac:chgData name="Vasilios Tavlaridis" userId="cf0f3e73-e183-4ecf-9d20-cf90aae84965" providerId="ADAL" clId="{5A746238-AA0C-497E-B8A2-7AA2AC2BDE79}" dt="2024-01-22T20:22:58.873" v="498" actId="478"/>
          <ac:spMkLst>
            <pc:docMk/>
            <pc:sldMk cId="194984883" sldId="584"/>
            <ac:spMk id="5" creationId="{378D91DE-CDA0-30DF-BF3C-6E1BD7F355F9}"/>
          </ac:spMkLst>
        </pc:spChg>
      </pc:sldChg>
      <pc:sldChg chg="modSp mod modAnim">
        <pc:chgData name="Vasilios Tavlaridis" userId="cf0f3e73-e183-4ecf-9d20-cf90aae84965" providerId="ADAL" clId="{5A746238-AA0C-497E-B8A2-7AA2AC2BDE79}" dt="2024-01-22T20:35:30.420" v="630" actId="20577"/>
        <pc:sldMkLst>
          <pc:docMk/>
          <pc:sldMk cId="0" sldId="587"/>
        </pc:sldMkLst>
        <pc:spChg chg="mod">
          <ac:chgData name="Vasilios Tavlaridis" userId="cf0f3e73-e183-4ecf-9d20-cf90aae84965" providerId="ADAL" clId="{5A746238-AA0C-497E-B8A2-7AA2AC2BDE79}" dt="2024-01-22T20:35:30.420" v="630" actId="20577"/>
          <ac:spMkLst>
            <pc:docMk/>
            <pc:sldMk cId="0" sldId="587"/>
            <ac:spMk id="9218" creationId="{3D3B25D5-047B-4750-A67B-8BDACC5F8667}"/>
          </ac:spMkLst>
        </pc:spChg>
        <pc:spChg chg="mod">
          <ac:chgData name="Vasilios Tavlaridis" userId="cf0f3e73-e183-4ecf-9d20-cf90aae84965" providerId="ADAL" clId="{5A746238-AA0C-497E-B8A2-7AA2AC2BDE79}" dt="2024-01-22T20:32:55.969" v="571" actId="14100"/>
          <ac:spMkLst>
            <pc:docMk/>
            <pc:sldMk cId="0" sldId="587"/>
            <ac:spMk id="9219" creationId="{B0071CD6-339E-4737-96C3-DA0CC91373FC}"/>
          </ac:spMkLst>
        </pc:spChg>
      </pc:sldChg>
      <pc:sldChg chg="modSp mod modAnim">
        <pc:chgData name="Vasilios Tavlaridis" userId="cf0f3e73-e183-4ecf-9d20-cf90aae84965" providerId="ADAL" clId="{5A746238-AA0C-497E-B8A2-7AA2AC2BDE79}" dt="2024-01-22T20:35:24.223" v="624" actId="20577"/>
        <pc:sldMkLst>
          <pc:docMk/>
          <pc:sldMk cId="0" sldId="588"/>
        </pc:sldMkLst>
        <pc:spChg chg="mod">
          <ac:chgData name="Vasilios Tavlaridis" userId="cf0f3e73-e183-4ecf-9d20-cf90aae84965" providerId="ADAL" clId="{5A746238-AA0C-497E-B8A2-7AA2AC2BDE79}" dt="2024-01-22T20:35:24.223" v="624" actId="20577"/>
          <ac:spMkLst>
            <pc:docMk/>
            <pc:sldMk cId="0" sldId="588"/>
            <ac:spMk id="10242" creationId="{97A5F3C8-163F-4CAE-80EA-29BCF496F1E0}"/>
          </ac:spMkLst>
        </pc:spChg>
        <pc:spChg chg="mod">
          <ac:chgData name="Vasilios Tavlaridis" userId="cf0f3e73-e183-4ecf-9d20-cf90aae84965" providerId="ADAL" clId="{5A746238-AA0C-497E-B8A2-7AA2AC2BDE79}" dt="2024-01-22T20:35:00.890" v="618" actId="12"/>
          <ac:spMkLst>
            <pc:docMk/>
            <pc:sldMk cId="0" sldId="588"/>
            <ac:spMk id="10243" creationId="{114A7EF6-85A0-4431-B1F1-AE266814F530}"/>
          </ac:spMkLst>
        </pc:spChg>
      </pc:sldChg>
      <pc:sldChg chg="modSp del mod modAnim">
        <pc:chgData name="Vasilios Tavlaridis" userId="cf0f3e73-e183-4ecf-9d20-cf90aae84965" providerId="ADAL" clId="{5A746238-AA0C-497E-B8A2-7AA2AC2BDE79}" dt="2024-01-22T20:40:23.966" v="653" actId="27636"/>
        <pc:sldMkLst>
          <pc:docMk/>
          <pc:sldMk cId="1807044408" sldId="607"/>
        </pc:sldMkLst>
        <pc:spChg chg="mod">
          <ac:chgData name="Vasilios Tavlaridis" userId="cf0f3e73-e183-4ecf-9d20-cf90aae84965" providerId="ADAL" clId="{5A746238-AA0C-497E-B8A2-7AA2AC2BDE79}" dt="2024-01-22T20:15:59.591" v="389" actId="113"/>
          <ac:spMkLst>
            <pc:docMk/>
            <pc:sldMk cId="1807044408" sldId="607"/>
            <ac:spMk id="2" creationId="{E053932A-570A-4A32-9C8B-F7772F0CE05A}"/>
          </ac:spMkLst>
        </pc:spChg>
        <pc:spChg chg="mod">
          <ac:chgData name="Vasilios Tavlaridis" userId="cf0f3e73-e183-4ecf-9d20-cf90aae84965" providerId="ADAL" clId="{5A746238-AA0C-497E-B8A2-7AA2AC2BDE79}" dt="2024-01-22T20:40:23.966" v="653" actId="27636"/>
          <ac:spMkLst>
            <pc:docMk/>
            <pc:sldMk cId="1807044408" sldId="607"/>
            <ac:spMk id="3" creationId="{98509222-BD88-4BD3-87EF-C1A95DB744E8}"/>
          </ac:spMkLst>
        </pc:spChg>
      </pc:sldChg>
      <pc:sldChg chg="modSp del mod modAnim">
        <pc:chgData name="Vasilios Tavlaridis" userId="cf0f3e73-e183-4ecf-9d20-cf90aae84965" providerId="ADAL" clId="{5A746238-AA0C-497E-B8A2-7AA2AC2BDE79}" dt="2024-01-22T20:39:22.735" v="650" actId="14100"/>
        <pc:sldMkLst>
          <pc:docMk/>
          <pc:sldMk cId="2801769254" sldId="608"/>
        </pc:sldMkLst>
        <pc:spChg chg="mod">
          <ac:chgData name="Vasilios Tavlaridis" userId="cf0f3e73-e183-4ecf-9d20-cf90aae84965" providerId="ADAL" clId="{5A746238-AA0C-497E-B8A2-7AA2AC2BDE79}" dt="2024-01-22T20:39:18.349" v="648" actId="1076"/>
          <ac:spMkLst>
            <pc:docMk/>
            <pc:sldMk cId="2801769254" sldId="608"/>
            <ac:spMk id="28674" creationId="{A471D32C-72EB-4983-A1A2-3C9432AF2AB8}"/>
          </ac:spMkLst>
        </pc:spChg>
        <pc:spChg chg="mod">
          <ac:chgData name="Vasilios Tavlaridis" userId="cf0f3e73-e183-4ecf-9d20-cf90aae84965" providerId="ADAL" clId="{5A746238-AA0C-497E-B8A2-7AA2AC2BDE79}" dt="2024-01-22T20:39:22.735" v="650" actId="14100"/>
          <ac:spMkLst>
            <pc:docMk/>
            <pc:sldMk cId="2801769254" sldId="608"/>
            <ac:spMk id="65539" creationId="{1EFEC819-448B-4311-AEFB-6CDD980FA062}"/>
          </ac:spMkLst>
        </pc:spChg>
      </pc:sldChg>
      <pc:sldChg chg="modSp del mod modAnim">
        <pc:chgData name="Vasilios Tavlaridis" userId="cf0f3e73-e183-4ecf-9d20-cf90aae84965" providerId="ADAL" clId="{5A746238-AA0C-497E-B8A2-7AA2AC2BDE79}" dt="2024-01-22T20:38:24.032" v="640" actId="27636"/>
        <pc:sldMkLst>
          <pc:docMk/>
          <pc:sldMk cId="3701421722" sldId="610"/>
        </pc:sldMkLst>
        <pc:spChg chg="mod">
          <ac:chgData name="Vasilios Tavlaridis" userId="cf0f3e73-e183-4ecf-9d20-cf90aae84965" providerId="ADAL" clId="{5A746238-AA0C-497E-B8A2-7AA2AC2BDE79}" dt="2024-01-22T20:16:34.167" v="396" actId="13926"/>
          <ac:spMkLst>
            <pc:docMk/>
            <pc:sldMk cId="3701421722" sldId="610"/>
            <ac:spMk id="12290" creationId="{33C14A38-D430-4FD5-B840-108F1B53BF13}"/>
          </ac:spMkLst>
        </pc:spChg>
        <pc:spChg chg="mod">
          <ac:chgData name="Vasilios Tavlaridis" userId="cf0f3e73-e183-4ecf-9d20-cf90aae84965" providerId="ADAL" clId="{5A746238-AA0C-497E-B8A2-7AA2AC2BDE79}" dt="2024-01-22T20:38:24.032" v="640" actId="27636"/>
          <ac:spMkLst>
            <pc:docMk/>
            <pc:sldMk cId="3701421722" sldId="610"/>
            <ac:spMk id="39939" creationId="{0054A7E9-ADE8-4C08-8FA0-65C80628748F}"/>
          </ac:spMkLst>
        </pc:spChg>
      </pc:sldChg>
      <pc:sldChg chg="del modAnim">
        <pc:chgData name="Vasilios Tavlaridis" userId="cf0f3e73-e183-4ecf-9d20-cf90aae84965" providerId="ADAL" clId="{5A746238-AA0C-497E-B8A2-7AA2AC2BDE79}" dt="2024-01-22T20:16:59.170" v="400" actId="47"/>
        <pc:sldMkLst>
          <pc:docMk/>
          <pc:sldMk cId="4084084915" sldId="611"/>
        </pc:sldMkLst>
      </pc:sldChg>
      <pc:sldChg chg="del">
        <pc:chgData name="Vasilios Tavlaridis" userId="cf0f3e73-e183-4ecf-9d20-cf90aae84965" providerId="ADAL" clId="{5A746238-AA0C-497E-B8A2-7AA2AC2BDE79}" dt="2024-01-22T17:51:40.479" v="9" actId="2696"/>
        <pc:sldMkLst>
          <pc:docMk/>
          <pc:sldMk cId="3033920432" sldId="612"/>
        </pc:sldMkLst>
      </pc:sldChg>
      <pc:sldChg chg="modSp del mod modAnim">
        <pc:chgData name="Vasilios Tavlaridis" userId="cf0f3e73-e183-4ecf-9d20-cf90aae84965" providerId="ADAL" clId="{5A746238-AA0C-497E-B8A2-7AA2AC2BDE79}" dt="2024-01-22T20:36:48.968" v="635" actId="14100"/>
        <pc:sldMkLst>
          <pc:docMk/>
          <pc:sldMk cId="2591963057" sldId="613"/>
        </pc:sldMkLst>
        <pc:spChg chg="mod">
          <ac:chgData name="Vasilios Tavlaridis" userId="cf0f3e73-e183-4ecf-9d20-cf90aae84965" providerId="ADAL" clId="{5A746238-AA0C-497E-B8A2-7AA2AC2BDE79}" dt="2024-01-22T20:16:18.563" v="393" actId="113"/>
          <ac:spMkLst>
            <pc:docMk/>
            <pc:sldMk cId="2591963057" sldId="613"/>
            <ac:spMk id="2" creationId="{E053932A-570A-4A32-9C8B-F7772F0CE05A}"/>
          </ac:spMkLst>
        </pc:spChg>
        <pc:spChg chg="mod">
          <ac:chgData name="Vasilios Tavlaridis" userId="cf0f3e73-e183-4ecf-9d20-cf90aae84965" providerId="ADAL" clId="{5A746238-AA0C-497E-B8A2-7AA2AC2BDE79}" dt="2024-01-22T20:36:48.968" v="635" actId="14100"/>
          <ac:spMkLst>
            <pc:docMk/>
            <pc:sldMk cId="2591963057" sldId="613"/>
            <ac:spMk id="3" creationId="{98509222-BD88-4BD3-87EF-C1A95DB744E8}"/>
          </ac:spMkLst>
        </pc:spChg>
      </pc:sldChg>
      <pc:sldChg chg="del">
        <pc:chgData name="Vasilios Tavlaridis" userId="cf0f3e73-e183-4ecf-9d20-cf90aae84965" providerId="ADAL" clId="{5A746238-AA0C-497E-B8A2-7AA2AC2BDE79}" dt="2024-01-22T17:51:40.479" v="9" actId="2696"/>
        <pc:sldMkLst>
          <pc:docMk/>
          <pc:sldMk cId="2716456990" sldId="616"/>
        </pc:sldMkLst>
      </pc:sldChg>
      <pc:sldChg chg="del">
        <pc:chgData name="Vasilios Tavlaridis" userId="cf0f3e73-e183-4ecf-9d20-cf90aae84965" providerId="ADAL" clId="{5A746238-AA0C-497E-B8A2-7AA2AC2BDE79}" dt="2024-01-22T17:51:40.479" v="9" actId="2696"/>
        <pc:sldMkLst>
          <pc:docMk/>
          <pc:sldMk cId="4238127327" sldId="617"/>
        </pc:sldMkLst>
      </pc:sldChg>
      <pc:sldChg chg="del">
        <pc:chgData name="Vasilios Tavlaridis" userId="cf0f3e73-e183-4ecf-9d20-cf90aae84965" providerId="ADAL" clId="{5A746238-AA0C-497E-B8A2-7AA2AC2BDE79}" dt="2024-01-22T17:51:40.479" v="9" actId="2696"/>
        <pc:sldMkLst>
          <pc:docMk/>
          <pc:sldMk cId="1579898074" sldId="618"/>
        </pc:sldMkLst>
      </pc:sldChg>
      <pc:sldChg chg="del">
        <pc:chgData name="Vasilios Tavlaridis" userId="cf0f3e73-e183-4ecf-9d20-cf90aae84965" providerId="ADAL" clId="{5A746238-AA0C-497E-B8A2-7AA2AC2BDE79}" dt="2024-01-22T17:51:40.479" v="9" actId="2696"/>
        <pc:sldMkLst>
          <pc:docMk/>
          <pc:sldMk cId="1778262917" sldId="620"/>
        </pc:sldMkLst>
      </pc:sldChg>
      <pc:sldChg chg="del">
        <pc:chgData name="Vasilios Tavlaridis" userId="cf0f3e73-e183-4ecf-9d20-cf90aae84965" providerId="ADAL" clId="{5A746238-AA0C-497E-B8A2-7AA2AC2BDE79}" dt="2024-01-22T17:51:40.479" v="9" actId="2696"/>
        <pc:sldMkLst>
          <pc:docMk/>
          <pc:sldMk cId="2444149945" sldId="621"/>
        </pc:sldMkLst>
      </pc:sldChg>
      <pc:sldChg chg="delSp modSp">
        <pc:chgData name="Vasilios Tavlaridis" userId="cf0f3e73-e183-4ecf-9d20-cf90aae84965" providerId="ADAL" clId="{5A746238-AA0C-497E-B8A2-7AA2AC2BDE79}" dt="2024-01-22T17:49:25.047" v="2"/>
        <pc:sldMkLst>
          <pc:docMk/>
          <pc:sldMk cId="1335614819" sldId="624"/>
        </pc:sldMkLst>
        <pc:graphicFrameChg chg="del mod">
          <ac:chgData name="Vasilios Tavlaridis" userId="cf0f3e73-e183-4ecf-9d20-cf90aae84965" providerId="ADAL" clId="{5A746238-AA0C-497E-B8A2-7AA2AC2BDE79}" dt="2024-01-22T17:49:25.047" v="2"/>
          <ac:graphicFrameMkLst>
            <pc:docMk/>
            <pc:sldMk cId="1335614819" sldId="624"/>
            <ac:graphicFrameMk id="4" creationId="{46760761-3586-E4D8-D345-61A81E7E037B}"/>
          </ac:graphicFrameMkLst>
        </pc:graphicFrameChg>
      </pc:sldChg>
      <pc:sldChg chg="del">
        <pc:chgData name="Vasilios Tavlaridis" userId="cf0f3e73-e183-4ecf-9d20-cf90aae84965" providerId="ADAL" clId="{5A746238-AA0C-497E-B8A2-7AA2AC2BDE79}" dt="2024-01-22T17:49:47.108" v="3"/>
        <pc:sldMkLst>
          <pc:docMk/>
          <pc:sldMk cId="2938806008" sldId="625"/>
        </pc:sldMkLst>
      </pc:sldChg>
      <pc:sldChg chg="del">
        <pc:chgData name="Vasilios Tavlaridis" userId="cf0f3e73-e183-4ecf-9d20-cf90aae84965" providerId="ADAL" clId="{5A746238-AA0C-497E-B8A2-7AA2AC2BDE79}" dt="2024-01-22T20:17:04.814" v="401" actId="47"/>
        <pc:sldMkLst>
          <pc:docMk/>
          <pc:sldMk cId="3440358234" sldId="625"/>
        </pc:sldMkLst>
      </pc:sldChg>
      <pc:sldChg chg="del">
        <pc:chgData name="Vasilios Tavlaridis" userId="cf0f3e73-e183-4ecf-9d20-cf90aae84965" providerId="ADAL" clId="{5A746238-AA0C-497E-B8A2-7AA2AC2BDE79}" dt="2024-01-22T17:49:47.108" v="3"/>
        <pc:sldMkLst>
          <pc:docMk/>
          <pc:sldMk cId="1084629471" sldId="626"/>
        </pc:sldMkLst>
      </pc:sldChg>
      <pc:sldChg chg="modSp add mod modAnim">
        <pc:chgData name="Vasilios Tavlaridis" userId="cf0f3e73-e183-4ecf-9d20-cf90aae84965" providerId="ADAL" clId="{5A746238-AA0C-497E-B8A2-7AA2AC2BDE79}" dt="2024-01-22T20:21:50.628" v="497" actId="20577"/>
        <pc:sldMkLst>
          <pc:docMk/>
          <pc:sldMk cId="1517266317" sldId="627"/>
        </pc:sldMkLst>
        <pc:spChg chg="mod">
          <ac:chgData name="Vasilios Tavlaridis" userId="cf0f3e73-e183-4ecf-9d20-cf90aae84965" providerId="ADAL" clId="{5A746238-AA0C-497E-B8A2-7AA2AC2BDE79}" dt="2024-01-22T20:21:50.628" v="497" actId="20577"/>
          <ac:spMkLst>
            <pc:docMk/>
            <pc:sldMk cId="1517266317" sldId="627"/>
            <ac:spMk id="5" creationId="{6B948A6A-2348-5C05-8B4E-40FEB613751F}"/>
          </ac:spMkLst>
        </pc:spChg>
        <pc:spChg chg="mod">
          <ac:chgData name="Vasilios Tavlaridis" userId="cf0f3e73-e183-4ecf-9d20-cf90aae84965" providerId="ADAL" clId="{5A746238-AA0C-497E-B8A2-7AA2AC2BDE79}" dt="2024-01-22T19:55:59.335" v="272" actId="27636"/>
          <ac:spMkLst>
            <pc:docMk/>
            <pc:sldMk cId="1517266317" sldId="627"/>
            <ac:spMk id="7" creationId="{78B73BD5-0AA6-71B1-3C67-D2FD4F1905DE}"/>
          </ac:spMkLst>
        </pc:spChg>
      </pc:sldChg>
      <pc:sldChg chg="modSp add del mod modAnim">
        <pc:chgData name="Vasilios Tavlaridis" userId="cf0f3e73-e183-4ecf-9d20-cf90aae84965" providerId="ADAL" clId="{5A746238-AA0C-497E-B8A2-7AA2AC2BDE79}" dt="2024-01-22T20:15:04.668" v="385" actId="47"/>
        <pc:sldMkLst>
          <pc:docMk/>
          <pc:sldMk cId="2919086604" sldId="628"/>
        </pc:sldMkLst>
        <pc:spChg chg="mod">
          <ac:chgData name="Vasilios Tavlaridis" userId="cf0f3e73-e183-4ecf-9d20-cf90aae84965" providerId="ADAL" clId="{5A746238-AA0C-497E-B8A2-7AA2AC2BDE79}" dt="2024-01-22T20:13:38.679" v="360" actId="20577"/>
          <ac:spMkLst>
            <pc:docMk/>
            <pc:sldMk cId="2919086604" sldId="628"/>
            <ac:spMk id="2" creationId="{55EB6026-C43D-4D9D-8883-019A6F46254B}"/>
          </ac:spMkLst>
        </pc:spChg>
        <pc:spChg chg="mod">
          <ac:chgData name="Vasilios Tavlaridis" userId="cf0f3e73-e183-4ecf-9d20-cf90aae84965" providerId="ADAL" clId="{5A746238-AA0C-497E-B8A2-7AA2AC2BDE79}" dt="2024-01-22T20:14:24.761" v="384" actId="14100"/>
          <ac:spMkLst>
            <pc:docMk/>
            <pc:sldMk cId="2919086604" sldId="628"/>
            <ac:spMk id="3" creationId="{969BD646-10E4-4E4F-83B2-8B48E23189C8}"/>
          </ac:spMkLst>
        </pc:spChg>
      </pc:sldChg>
      <pc:sldChg chg="modSp mod">
        <pc:chgData name="Vasilios Tavlaridis" userId="cf0f3e73-e183-4ecf-9d20-cf90aae84965" providerId="ADAL" clId="{5A746238-AA0C-497E-B8A2-7AA2AC2BDE79}" dt="2024-01-22T20:18:21.961" v="426" actId="20577"/>
        <pc:sldMkLst>
          <pc:docMk/>
          <pc:sldMk cId="3406934174" sldId="628"/>
        </pc:sldMkLst>
        <pc:spChg chg="mod">
          <ac:chgData name="Vasilios Tavlaridis" userId="cf0f3e73-e183-4ecf-9d20-cf90aae84965" providerId="ADAL" clId="{5A746238-AA0C-497E-B8A2-7AA2AC2BDE79}" dt="2024-01-22T20:18:21.961" v="426" actId="20577"/>
          <ac:spMkLst>
            <pc:docMk/>
            <pc:sldMk cId="3406934174" sldId="628"/>
            <ac:spMk id="2" creationId="{7C77C14D-13EC-7558-CA2D-9762BACDFA6C}"/>
          </ac:spMkLst>
        </pc:spChg>
      </pc:sldChg>
      <pc:sldChg chg="modSp del mod">
        <pc:chgData name="Vasilios Tavlaridis" userId="cf0f3e73-e183-4ecf-9d20-cf90aae84965" providerId="ADAL" clId="{5A746238-AA0C-497E-B8A2-7AA2AC2BDE79}" dt="2024-01-22T20:33:21.962" v="574"/>
        <pc:sldMkLst>
          <pc:docMk/>
          <pc:sldMk cId="3162525138" sldId="629"/>
        </pc:sldMkLst>
        <pc:spChg chg="mod">
          <ac:chgData name="Vasilios Tavlaridis" userId="cf0f3e73-e183-4ecf-9d20-cf90aae84965" providerId="ADAL" clId="{5A746238-AA0C-497E-B8A2-7AA2AC2BDE79}" dt="2024-01-22T20:33:21.962" v="574"/>
          <ac:spMkLst>
            <pc:docMk/>
            <pc:sldMk cId="3162525138" sldId="629"/>
            <ac:spMk id="2" creationId="{664F5D8E-DA40-2CB1-B6A1-04E6CD5DB543}"/>
          </ac:spMkLst>
        </pc:spChg>
      </pc:sldChg>
      <pc:sldChg chg="modSp">
        <pc:chgData name="Vasilios Tavlaridis" userId="cf0f3e73-e183-4ecf-9d20-cf90aae84965" providerId="ADAL" clId="{5A746238-AA0C-497E-B8A2-7AA2AC2BDE79}" dt="2024-01-22T20:33:36.978" v="600" actId="20577"/>
        <pc:sldMkLst>
          <pc:docMk/>
          <pc:sldMk cId="4291246652" sldId="629"/>
        </pc:sldMkLst>
        <pc:spChg chg="mod">
          <ac:chgData name="Vasilios Tavlaridis" userId="cf0f3e73-e183-4ecf-9d20-cf90aae84965" providerId="ADAL" clId="{5A746238-AA0C-497E-B8A2-7AA2AC2BDE79}" dt="2024-01-22T20:33:36.978" v="600" actId="20577"/>
          <ac:spMkLst>
            <pc:docMk/>
            <pc:sldMk cId="4291246652" sldId="629"/>
            <ac:spMk id="2" creationId="{664F5D8E-DA40-2CB1-B6A1-04E6CD5DB54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11/07/2024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3F0CD4-F311-11CC-83E9-4EEB36DE8D82}"/>
            </a:ext>
          </a:extLst>
        </p:cNvPr>
        <p:cNvGrpSpPr/>
        <p:nvPr/>
      </p:nvGrpSpPr>
      <p:grpSpPr>
        <a:xfrm>
          <a:off x="0" y="0"/>
          <a:ext cx="0" cy="0"/>
          <a:chOff x="0" y="0"/>
          <a:chExt cx="0" cy="0"/>
        </a:xfrm>
      </p:grpSpPr>
      <p:sp>
        <p:nvSpPr>
          <p:cNvPr id="11266" name="Rectangle 7">
            <a:extLst>
              <a:ext uri="{FF2B5EF4-FFF2-40B4-BE49-F238E27FC236}">
                <a16:creationId xmlns:a16="http://schemas.microsoft.com/office/drawing/2014/main" id="{CB08C3B8-23E5-679C-D194-EDF5489896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0215CC3-DCE5-4F7C-9794-DF73A5D9A1C2}" type="slidenum">
              <a:rPr lang="en-US" altLang="en-US">
                <a:latin typeface="Arial" panose="020B0604020202020204" pitchFamily="34" charset="0"/>
              </a:rPr>
              <a:pPr>
                <a:spcBef>
                  <a:spcPct val="0"/>
                </a:spcBef>
              </a:pPr>
              <a:t>5</a:t>
            </a:fld>
            <a:endParaRPr lang="en-US" altLang="en-US">
              <a:latin typeface="Arial" panose="020B0604020202020204" pitchFamily="34" charset="0"/>
            </a:endParaRPr>
          </a:p>
        </p:txBody>
      </p:sp>
      <p:sp>
        <p:nvSpPr>
          <p:cNvPr id="11267" name="Rectangle 2">
            <a:extLst>
              <a:ext uri="{FF2B5EF4-FFF2-40B4-BE49-F238E27FC236}">
                <a16:creationId xmlns:a16="http://schemas.microsoft.com/office/drawing/2014/main" id="{1DF1AA66-38CD-8BBC-59B6-B609772450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8" name="Rectangle 3">
            <a:extLst>
              <a:ext uri="{FF2B5EF4-FFF2-40B4-BE49-F238E27FC236}">
                <a16:creationId xmlns:a16="http://schemas.microsoft.com/office/drawing/2014/main" id="{0E0DD1C8-801D-2BB2-ADB0-B30F3BC8450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32417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E7BBF834-E40E-4700-9F38-CFD9ACF375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0215CC3-DCE5-4F7C-9794-DF73A5D9A1C2}" type="slidenum">
              <a:rPr lang="en-US" altLang="en-US">
                <a:latin typeface="Arial" panose="020B0604020202020204" pitchFamily="34" charset="0"/>
              </a:rPr>
              <a:pPr>
                <a:spcBef>
                  <a:spcPct val="0"/>
                </a:spcBef>
              </a:pPr>
              <a:t>10</a:t>
            </a:fld>
            <a:endParaRPr lang="en-US" altLang="en-US">
              <a:latin typeface="Arial" panose="020B0604020202020204" pitchFamily="34" charset="0"/>
            </a:endParaRPr>
          </a:p>
        </p:txBody>
      </p:sp>
      <p:sp>
        <p:nvSpPr>
          <p:cNvPr id="11267" name="Rectangle 2">
            <a:extLst>
              <a:ext uri="{FF2B5EF4-FFF2-40B4-BE49-F238E27FC236}">
                <a16:creationId xmlns:a16="http://schemas.microsoft.com/office/drawing/2014/main" id="{2A09E033-2AED-4086-B815-CEC2278E92D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8" name="Rectangle 3">
            <a:extLst>
              <a:ext uri="{FF2B5EF4-FFF2-40B4-BE49-F238E27FC236}">
                <a16:creationId xmlns:a16="http://schemas.microsoft.com/office/drawing/2014/main" id="{A58533FA-F8E0-4A2B-9B0D-73F9AC3080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pPr/>
              <a:t>11</a:t>
            </a:fld>
            <a:endParaRPr lang="en-GB"/>
          </a:p>
        </p:txBody>
      </p:sp>
    </p:spTree>
    <p:extLst>
      <p:ext uri="{BB962C8B-B14F-4D97-AF65-F5344CB8AC3E}">
        <p14:creationId xmlns:p14="http://schemas.microsoft.com/office/powerpoint/2010/main" val="1651056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3282150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39F85-F63F-D790-685C-30E04F3668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07DDA1-E730-6904-FB0A-7812EE3583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B016AF-D0D5-C6B3-DBED-AF1DB406A1BE}"/>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8637CB27-B13E-A343-A67D-9F1E75E87F43}"/>
              </a:ext>
            </a:extLst>
          </p:cNvPr>
          <p:cNvSpPr>
            <a:spLocks noGrp="1"/>
          </p:cNvSpPr>
          <p:nvPr>
            <p:ph type="sldNum" sz="quarter" idx="10"/>
          </p:nvPr>
        </p:nvSpPr>
        <p:spPr/>
        <p:txBody>
          <a:bodyPr/>
          <a:lstStyle/>
          <a:p>
            <a:fld id="{922AA326-042D-4CDE-AABA-13DADAA76B42}"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752224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318592D9-B486-4A00-A669-8782CCEF9D16}" type="slidenum">
              <a:rPr lang="en-GB" altLang="en-US" smtClean="0">
                <a:solidFill>
                  <a:prstClr val="black"/>
                </a:solidFill>
                <a:latin typeface="Times New Roman" panose="02020603050405020304" pitchFamily="18" charset="0"/>
                <a:cs typeface="+mn-cs"/>
              </a:rPr>
              <a:pPr eaLnBrk="0" hangingPunct="0">
                <a:defRPr/>
              </a:pPr>
              <a:t>15</a:t>
            </a:fld>
            <a:endParaRPr lang="en-GB" altLang="en-US">
              <a:solidFill>
                <a:prstClr val="black"/>
              </a:solidFill>
              <a:latin typeface="Times New Roman" panose="02020603050405020304" pitchFamily="18" charset="0"/>
              <a:cs typeface="+mn-cs"/>
            </a:endParaRPr>
          </a:p>
        </p:txBody>
      </p:sp>
    </p:spTree>
    <p:extLst>
      <p:ext uri="{BB962C8B-B14F-4D97-AF65-F5344CB8AC3E}">
        <p14:creationId xmlns:p14="http://schemas.microsoft.com/office/powerpoint/2010/main" val="19450158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11/07/2024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11/07/2024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7/11/2024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36269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7/11/2024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2905558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7/11/2024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982072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7/11/2024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622007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7/11/2024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98153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84721"/>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06130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11/07/2024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88813202"/>
      </p:ext>
    </p:extLst>
  </p:cSld>
  <p:clrMapOvr>
    <a:masterClrMapping/>
  </p:clrMapOvr>
  <p:transition>
    <p:dissolv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11/07/2024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040025706"/>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11/07/2024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25347289"/>
      </p:ext>
    </p:extLst>
  </p:cSld>
  <p:clrMapOvr>
    <a:masterClrMapping/>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11/07/2024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696051653"/>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11/07/2024</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195023575"/>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11/07/2024</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646225880"/>
      </p:ext>
    </p:extLst>
  </p:cSld>
  <p:clrMapOvr>
    <a:masterClrMapping/>
  </p:clrMapOvr>
  <p:transition>
    <p:dissolv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11/07/2024</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79647870"/>
      </p:ext>
    </p:extLst>
  </p:cSld>
  <p:clrMapOvr>
    <a:masterClrMapping/>
  </p:clrMapOvr>
  <p:transition>
    <p:dissolv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11/07/2024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01184187"/>
      </p:ext>
    </p:extLst>
  </p:cSld>
  <p:clrMapOvr>
    <a:masterClrMapping/>
  </p:clrMapOvr>
  <p:transition>
    <p:dissolv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11/07/2024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712008544"/>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11/07/2024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65717749"/>
      </p:ext>
    </p:extLst>
  </p:cSld>
  <p:clrMapOvr>
    <a:masterClrMapping/>
  </p:clrMapOvr>
  <p:transition>
    <p:dissolv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11/07/2024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210271409"/>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11/07/2024</a:t>
            </a:fld>
            <a:endParaRPr lang="en-GB"/>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3467085278"/>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3.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image" Target="../media/image7.emf"/><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11/07/2024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8" cstate="print"/>
          <a:stretch>
            <a:fillRect/>
          </a:stretch>
        </p:blipFill>
        <p:spPr>
          <a:xfrm>
            <a:off x="0" y="0"/>
            <a:ext cx="12191999" cy="6857999"/>
          </a:xfrm>
          <a:prstGeom prst="rect">
            <a:avLst/>
          </a:prstGeom>
        </p:spPr>
      </p:pic>
      <p:sp>
        <p:nvSpPr>
          <p:cNvPr id="2" name="Holder 2"/>
          <p:cNvSpPr>
            <a:spLocks noGrp="1"/>
          </p:cNvSpPr>
          <p:nvPr>
            <p:ph type="title"/>
          </p:nvPr>
        </p:nvSpPr>
        <p:spPr>
          <a:xfrm>
            <a:off x="531200" y="239078"/>
            <a:ext cx="9759893" cy="118808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a:xfrm>
            <a:off x="1987025" y="1496451"/>
            <a:ext cx="7883525" cy="3908425"/>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7/11/2024</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506496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11/07/2024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36503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1133856"/>
            <a:ext cx="5920904" cy="4431983"/>
          </a:xfrm>
        </p:spPr>
        <p:txBody>
          <a:bodyPr/>
          <a:lstStyle/>
          <a:p>
            <a:pPr algn="ctr"/>
            <a:r>
              <a:rPr lang="en-GB" sz="3200" b="1" kern="1200" dirty="0">
                <a:solidFill>
                  <a:srgbClr val="FFFF00"/>
                </a:solidFill>
                <a:latin typeface="Myriad Pro"/>
                <a:cs typeface="+mj-cs"/>
              </a:rPr>
              <a:t>Dissertation Module  </a:t>
            </a:r>
            <a:br>
              <a:rPr lang="en-GB" sz="3200" b="1" kern="1200" dirty="0">
                <a:solidFill>
                  <a:srgbClr val="FFFF00"/>
                </a:solidFill>
                <a:latin typeface="Myriad Pro"/>
                <a:cs typeface="+mj-cs"/>
              </a:rPr>
            </a:br>
            <a:r>
              <a:rPr lang="en-GB" sz="3200" b="1" kern="1200" dirty="0">
                <a:solidFill>
                  <a:srgbClr val="FFFF00"/>
                </a:solidFill>
                <a:latin typeface="Myriad Pro"/>
                <a:cs typeface="+mj-cs"/>
              </a:rPr>
              <a:t>(</a:t>
            </a:r>
            <a:r>
              <a:rPr lang="en-GB" sz="3200" kern="1200" dirty="0">
                <a:solidFill>
                  <a:srgbClr val="FFFF00"/>
                </a:solidFill>
                <a:latin typeface="Myriad Pro"/>
                <a:cs typeface="+mj-cs"/>
              </a:rPr>
              <a:t>LCMB7020</a:t>
            </a:r>
            <a:r>
              <a:rPr lang="en-GB" sz="3200" b="1" kern="1200" dirty="0">
                <a:solidFill>
                  <a:srgbClr val="FFFF00"/>
                </a:solidFill>
                <a:latin typeface="Myriad Pro"/>
                <a:cs typeface="+mj-cs"/>
              </a:rPr>
              <a:t>) </a:t>
            </a:r>
            <a:br>
              <a:rPr lang="en-GB" sz="3200" b="1" kern="1200" dirty="0">
                <a:solidFill>
                  <a:srgbClr val="FFFF00"/>
                </a:solidFill>
                <a:latin typeface="Myriad Pro"/>
                <a:cs typeface="+mj-cs"/>
              </a:rPr>
            </a:br>
            <a:br>
              <a:rPr lang="en-GB" sz="3200" b="1" kern="1200">
                <a:solidFill>
                  <a:srgbClr val="FFFF00"/>
                </a:solidFill>
                <a:latin typeface="Myriad Pro"/>
                <a:cs typeface="+mj-cs"/>
              </a:rPr>
            </a:br>
            <a:r>
              <a:rPr lang="en-GB" sz="3200" b="1" kern="1200">
                <a:solidFill>
                  <a:srgbClr val="FFFF00"/>
                </a:solidFill>
                <a:latin typeface="Myriad Pro"/>
                <a:cs typeface="+mj-cs"/>
              </a:rPr>
              <a:t>MBA Workshop</a:t>
            </a:r>
            <a:br>
              <a:rPr lang="en-GB" sz="3200" b="1" kern="1200" dirty="0">
                <a:solidFill>
                  <a:srgbClr val="FFFF00"/>
                </a:solidFill>
                <a:latin typeface="Myriad Pro"/>
                <a:cs typeface="+mj-cs"/>
              </a:rPr>
            </a:br>
            <a:r>
              <a:rPr lang="en-GB" sz="3200" b="1" kern="1200" dirty="0">
                <a:solidFill>
                  <a:srgbClr val="FFFF00"/>
                </a:solidFill>
                <a:latin typeface="Myriad Pro"/>
                <a:cs typeface="+mj-cs"/>
              </a:rPr>
              <a:t>Data analysis and Write up</a:t>
            </a:r>
            <a:br>
              <a:rPr lang="en-GB" sz="3200" b="1" kern="1200" dirty="0">
                <a:solidFill>
                  <a:srgbClr val="FFFF00"/>
                </a:solidFill>
                <a:latin typeface="Myriad Pro"/>
                <a:cs typeface="+mj-cs"/>
              </a:rPr>
            </a:br>
            <a:br>
              <a:rPr lang="en-GB" sz="3200" b="1" kern="1200" dirty="0">
                <a:solidFill>
                  <a:srgbClr val="FFFF00"/>
                </a:solidFill>
                <a:latin typeface="Myriad Pro"/>
                <a:cs typeface="+mj-cs"/>
              </a:rPr>
            </a:br>
            <a:r>
              <a:rPr lang="en-GB" sz="3200" b="1" kern="1200" dirty="0">
                <a:solidFill>
                  <a:srgbClr val="FFFF00"/>
                </a:solidFill>
                <a:latin typeface="Myriad Pro"/>
                <a:cs typeface="+mj-cs"/>
              </a:rPr>
              <a:t>Vasilios Tavlaridis</a:t>
            </a:r>
            <a:br>
              <a:rPr lang="en-GB" sz="3200" b="1" kern="1200" dirty="0">
                <a:solidFill>
                  <a:srgbClr val="FFFF00"/>
                </a:solidFill>
                <a:latin typeface="Myriad Pro"/>
                <a:cs typeface="+mj-cs"/>
              </a:rPr>
            </a:br>
            <a:r>
              <a:rPr lang="en-GB" sz="3200" b="1" kern="1200" dirty="0">
                <a:solidFill>
                  <a:srgbClr val="FFFF00"/>
                </a:solidFill>
                <a:latin typeface="Myriad Pro"/>
                <a:cs typeface="+mj-cs"/>
              </a:rPr>
              <a:t>MBA Program Manager</a:t>
            </a:r>
            <a:br>
              <a:rPr lang="en-GB" sz="3200" b="1" kern="1200" dirty="0">
                <a:solidFill>
                  <a:srgbClr val="FFFF00"/>
                </a:solidFill>
                <a:latin typeface="Myriad Pro"/>
                <a:cs typeface="+mj-cs"/>
              </a:rPr>
            </a:br>
            <a:endParaRPr lang="en-GB" sz="3200" dirty="0"/>
          </a:p>
        </p:txBody>
      </p:sp>
    </p:spTree>
    <p:extLst>
      <p:ext uri="{BB962C8B-B14F-4D97-AF65-F5344CB8AC3E}">
        <p14:creationId xmlns:p14="http://schemas.microsoft.com/office/powerpoint/2010/main" val="3123271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8BA01-0E59-4150-B088-DA25690948C1}"/>
              </a:ext>
            </a:extLst>
          </p:cNvPr>
          <p:cNvSpPr>
            <a:spLocks noGrp="1"/>
          </p:cNvSpPr>
          <p:nvPr>
            <p:ph type="title"/>
          </p:nvPr>
        </p:nvSpPr>
        <p:spPr>
          <a:xfrm>
            <a:off x="609600" y="274638"/>
            <a:ext cx="10972800" cy="868362"/>
          </a:xfrm>
        </p:spPr>
        <p:txBody>
          <a:bodyPr>
            <a:normAutofit/>
          </a:bodyPr>
          <a:lstStyle/>
          <a:p>
            <a:r>
              <a:rPr lang="en-GB" sz="3600" b="1" dirty="0">
                <a:highlight>
                  <a:srgbClr val="FFFF00"/>
                </a:highlight>
              </a:rPr>
              <a:t>Learning outcomes </a:t>
            </a:r>
          </a:p>
        </p:txBody>
      </p:sp>
      <p:sp>
        <p:nvSpPr>
          <p:cNvPr id="3" name="Content Placeholder 2">
            <a:extLst>
              <a:ext uri="{FF2B5EF4-FFF2-40B4-BE49-F238E27FC236}">
                <a16:creationId xmlns:a16="http://schemas.microsoft.com/office/drawing/2014/main" id="{6FAF0027-8FE6-45FC-8A5D-0ACEF6ED28E7}"/>
              </a:ext>
            </a:extLst>
          </p:cNvPr>
          <p:cNvSpPr>
            <a:spLocks noGrp="1"/>
          </p:cNvSpPr>
          <p:nvPr>
            <p:ph idx="1"/>
          </p:nvPr>
        </p:nvSpPr>
        <p:spPr>
          <a:xfrm>
            <a:off x="342900" y="1362076"/>
            <a:ext cx="10972800" cy="4276724"/>
          </a:xfrm>
        </p:spPr>
        <p:txBody>
          <a:bodyPr>
            <a:noAutofit/>
          </a:bodyPr>
          <a:lstStyle/>
          <a:p>
            <a:pPr marL="0" indent="0">
              <a:buNone/>
            </a:pPr>
            <a:r>
              <a:rPr lang="en-GB" sz="2800" dirty="0"/>
              <a:t>At the end of this workshop, you should be able to: </a:t>
            </a:r>
          </a:p>
          <a:p>
            <a:pPr eaLnBrk="1" hangingPunct="1">
              <a:buClr>
                <a:srgbClr val="0070C0"/>
              </a:buClr>
              <a:buFont typeface="Wingdings" panose="05000000000000000000" pitchFamily="2" charset="2"/>
              <a:buChar char="q"/>
            </a:pPr>
            <a:r>
              <a:rPr lang="en-GB" altLang="en-US" sz="2800" dirty="0">
                <a:ea typeface="MS PGothic" panose="020B0600070205080204" pitchFamily="34" charset="-128"/>
              </a:rPr>
              <a:t>Describe meaning of data analysis </a:t>
            </a:r>
          </a:p>
          <a:p>
            <a:pPr eaLnBrk="1" hangingPunct="1">
              <a:buClr>
                <a:srgbClr val="0070C0"/>
              </a:buClr>
              <a:buFont typeface="Wingdings" panose="05000000000000000000" pitchFamily="2" charset="2"/>
              <a:buChar char="q"/>
            </a:pPr>
            <a:r>
              <a:rPr lang="en-GB" altLang="en-US" sz="2800" dirty="0">
                <a:ea typeface="MS PGothic" panose="020B0600070205080204" pitchFamily="34" charset="-128"/>
              </a:rPr>
              <a:t>Discuss how to identify effectiveness and appropriateness of tools in your research project</a:t>
            </a:r>
          </a:p>
          <a:p>
            <a:pPr eaLnBrk="1" hangingPunct="1">
              <a:buClr>
                <a:srgbClr val="0070C0"/>
              </a:buClr>
              <a:buFont typeface="Wingdings" panose="05000000000000000000" pitchFamily="2" charset="2"/>
              <a:buChar char="q"/>
            </a:pPr>
            <a:r>
              <a:rPr lang="en-GB" altLang="en-US" sz="2800" dirty="0">
                <a:ea typeface="MS PGothic" panose="020B0600070205080204" pitchFamily="34" charset="-128"/>
              </a:rPr>
              <a:t>Understand the structure of data analysis and interpretation</a:t>
            </a:r>
          </a:p>
          <a:p>
            <a:pPr eaLnBrk="1" hangingPunct="1">
              <a:buClr>
                <a:srgbClr val="0070C0"/>
              </a:buClr>
              <a:buFont typeface="Wingdings" panose="05000000000000000000" pitchFamily="2" charset="2"/>
              <a:buChar char="q"/>
            </a:pPr>
            <a:r>
              <a:rPr lang="en-GB" altLang="en-US" sz="2800" dirty="0">
                <a:ea typeface="MS PGothic" panose="020B0600070205080204" pitchFamily="34" charset="-128"/>
              </a:rPr>
              <a:t>Discuss tips for writing up a dissertation project.</a:t>
            </a:r>
          </a:p>
        </p:txBody>
      </p:sp>
    </p:spTree>
    <p:extLst>
      <p:ext uri="{BB962C8B-B14F-4D97-AF65-F5344CB8AC3E}">
        <p14:creationId xmlns:p14="http://schemas.microsoft.com/office/powerpoint/2010/main" val="1989970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2C7422AF-00EC-4932-B4D5-1B66B07956C0}"/>
              </a:ext>
            </a:extLst>
          </p:cNvPr>
          <p:cNvSpPr>
            <a:spLocks noGrp="1" noChangeArrowheads="1"/>
          </p:cNvSpPr>
          <p:nvPr>
            <p:ph type="title"/>
          </p:nvPr>
        </p:nvSpPr>
        <p:spPr>
          <a:xfrm>
            <a:off x="609600" y="84138"/>
            <a:ext cx="10972800" cy="763588"/>
          </a:xfrm>
        </p:spPr>
        <p:txBody>
          <a:bodyPr>
            <a:normAutofit/>
          </a:bodyPr>
          <a:lstStyle/>
          <a:p>
            <a:r>
              <a:rPr lang="en-US" altLang="en-US" sz="3600" b="1" dirty="0">
                <a:highlight>
                  <a:srgbClr val="FFFF00"/>
                </a:highlight>
              </a:rPr>
              <a:t>What is data analysis?</a:t>
            </a:r>
          </a:p>
        </p:txBody>
      </p:sp>
      <p:sp>
        <p:nvSpPr>
          <p:cNvPr id="7172" name="Rectangle 4" descr="Rectangle: Click to edit Master text styles&#10;Second level&#10;Third level&#10;Fourth level&#10;Fifth level">
            <a:extLst>
              <a:ext uri="{FF2B5EF4-FFF2-40B4-BE49-F238E27FC236}">
                <a16:creationId xmlns:a16="http://schemas.microsoft.com/office/drawing/2014/main" id="{25290ADA-2073-4D47-B40F-78211E6A0040}"/>
              </a:ext>
            </a:extLst>
          </p:cNvPr>
          <p:cNvSpPr>
            <a:spLocks noGrp="1" noChangeArrowheads="1"/>
          </p:cNvSpPr>
          <p:nvPr>
            <p:ph type="body" idx="1"/>
          </p:nvPr>
        </p:nvSpPr>
        <p:spPr>
          <a:xfrm>
            <a:off x="0" y="990601"/>
            <a:ext cx="12192000" cy="4543424"/>
          </a:xfrm>
        </p:spPr>
        <p:txBody>
          <a:bodyPr>
            <a:noAutofit/>
          </a:bodyPr>
          <a:lstStyle/>
          <a:p>
            <a:pPr>
              <a:lnSpc>
                <a:spcPct val="110000"/>
              </a:lnSpc>
              <a:buClr>
                <a:srgbClr val="0070C0"/>
              </a:buClr>
              <a:buFont typeface="Wingdings" pitchFamily="2" charset="2"/>
              <a:buChar char="q"/>
            </a:pPr>
            <a:r>
              <a:rPr lang="en-US" altLang="en-US" sz="2400" dirty="0">
                <a:cs typeface="Arial" panose="020B0604020202020204" pitchFamily="34" charset="0"/>
              </a:rPr>
              <a:t>It is the process of making meaning from the data collected from your research.</a:t>
            </a:r>
          </a:p>
          <a:p>
            <a:pPr>
              <a:lnSpc>
                <a:spcPct val="110000"/>
              </a:lnSpc>
              <a:buClr>
                <a:srgbClr val="0070C0"/>
              </a:buClr>
              <a:buFont typeface="Wingdings" pitchFamily="2" charset="2"/>
              <a:buChar char="q"/>
            </a:pPr>
            <a:r>
              <a:rPr lang="en-US" altLang="en-US" sz="2400" dirty="0">
                <a:cs typeface="Arial" panose="020B0604020202020204" pitchFamily="34" charset="0"/>
              </a:rPr>
              <a:t>It involves creative process that requires thoughtful judgments about what is significant and meaningful in the data you have collected (Roberts, 2010).</a:t>
            </a:r>
          </a:p>
          <a:p>
            <a:pPr>
              <a:lnSpc>
                <a:spcPct val="110000"/>
              </a:lnSpc>
              <a:buClr>
                <a:srgbClr val="0070C0"/>
              </a:buClr>
              <a:buFont typeface="Wingdings" pitchFamily="2" charset="2"/>
              <a:buChar char="q"/>
            </a:pPr>
            <a:r>
              <a:rPr lang="en-US" altLang="en-US" sz="2400" dirty="0">
                <a:cs typeface="Arial" panose="020B0604020202020204" pitchFamily="34" charset="0"/>
              </a:rPr>
              <a:t>The chapter initially presents your data using some descriptive statistics (e.g. mean, standard deviation, </a:t>
            </a:r>
            <a:r>
              <a:rPr lang="en-US" altLang="en-US" sz="2400" dirty="0" err="1">
                <a:cs typeface="Arial" panose="020B0604020202020204" pitchFamily="34" charset="0"/>
              </a:rPr>
              <a:t>etc</a:t>
            </a:r>
            <a:r>
              <a:rPr lang="en-US" altLang="en-US" sz="2400" dirty="0">
                <a:cs typeface="Arial" panose="020B0604020202020204" pitchFamily="34" charset="0"/>
              </a:rPr>
              <a:t>) to help you describe the patterns in your data and its suitability for next stage of analysis (e.g. inferential statistics, participants responses </a:t>
            </a:r>
            <a:r>
              <a:rPr lang="en-US" altLang="en-US" sz="2400" dirty="0" err="1">
                <a:cs typeface="Arial" panose="020B0604020202020204" pitchFamily="34" charset="0"/>
              </a:rPr>
              <a:t>etc</a:t>
            </a:r>
            <a:r>
              <a:rPr lang="en-US" altLang="en-US" sz="2400" dirty="0">
                <a:cs typeface="Arial" panose="020B0604020202020204" pitchFamily="34" charset="0"/>
              </a:rPr>
              <a:t>).</a:t>
            </a:r>
          </a:p>
          <a:p>
            <a:pPr>
              <a:lnSpc>
                <a:spcPct val="110000"/>
              </a:lnSpc>
              <a:buClr>
                <a:srgbClr val="0070C0"/>
              </a:buClr>
              <a:buFont typeface="Wingdings" pitchFamily="2" charset="2"/>
              <a:buChar char="q"/>
            </a:pPr>
            <a:r>
              <a:rPr lang="en-GB" sz="2400" dirty="0">
                <a:solidFill>
                  <a:srgbClr val="000000"/>
                </a:solidFill>
                <a:effectLst/>
                <a:ea typeface="Calibri" panose="020F0502020204030204" pitchFamily="34" charset="0"/>
                <a:cs typeface="Arial" panose="020B0604020202020204" pitchFamily="34" charset="0"/>
              </a:rPr>
              <a:t>Unlike other chapters, such as introduction, literature review and research methodology, data analysis chapter is presumably written for the first time, although it build upon the preceding chapters. </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2C7422AF-00EC-4932-B4D5-1B66B07956C0}"/>
              </a:ext>
            </a:extLst>
          </p:cNvPr>
          <p:cNvSpPr>
            <a:spLocks noGrp="1" noChangeArrowheads="1"/>
          </p:cNvSpPr>
          <p:nvPr>
            <p:ph type="title"/>
          </p:nvPr>
        </p:nvSpPr>
        <p:spPr>
          <a:xfrm>
            <a:off x="609600" y="274638"/>
            <a:ext cx="10972800" cy="811212"/>
          </a:xfrm>
        </p:spPr>
        <p:txBody>
          <a:bodyPr>
            <a:normAutofit/>
          </a:bodyPr>
          <a:lstStyle/>
          <a:p>
            <a:r>
              <a:rPr lang="en-US" altLang="en-US" sz="3600" b="1" dirty="0">
                <a:highlight>
                  <a:srgbClr val="FFFF00"/>
                </a:highlight>
              </a:rPr>
              <a:t>What is data analysis? </a:t>
            </a:r>
          </a:p>
        </p:txBody>
      </p:sp>
      <p:sp>
        <p:nvSpPr>
          <p:cNvPr id="7172" name="Rectangle 4" descr="Rectangle: Click to edit Master text styles&#10;Second level&#10;Third level&#10;Fourth level&#10;Fifth level">
            <a:extLst>
              <a:ext uri="{FF2B5EF4-FFF2-40B4-BE49-F238E27FC236}">
                <a16:creationId xmlns:a16="http://schemas.microsoft.com/office/drawing/2014/main" id="{25290ADA-2073-4D47-B40F-78211E6A0040}"/>
              </a:ext>
            </a:extLst>
          </p:cNvPr>
          <p:cNvSpPr>
            <a:spLocks noGrp="1" noChangeArrowheads="1"/>
          </p:cNvSpPr>
          <p:nvPr>
            <p:ph type="body" idx="1"/>
          </p:nvPr>
        </p:nvSpPr>
        <p:spPr>
          <a:xfrm>
            <a:off x="171450" y="990600"/>
            <a:ext cx="11410949" cy="4700587"/>
          </a:xfrm>
        </p:spPr>
        <p:txBody>
          <a:bodyPr>
            <a:normAutofit fontScale="85000" lnSpcReduction="20000"/>
          </a:bodyPr>
          <a:lstStyle/>
          <a:p>
            <a:pPr fontAlgn="base">
              <a:lnSpc>
                <a:spcPct val="120000"/>
              </a:lnSpc>
              <a:buClr>
                <a:srgbClr val="0070C0"/>
              </a:buClr>
              <a:buFont typeface="Wingdings" panose="05000000000000000000" pitchFamily="2" charset="2"/>
              <a:buChar char="q"/>
            </a:pPr>
            <a:r>
              <a:rPr lang="en-GB" sz="2800" kern="0" dirty="0">
                <a:solidFill>
                  <a:srgbClr val="000000"/>
                </a:solidFill>
                <a:effectLst/>
                <a:ea typeface="Times New Roman" panose="02020603050405020304" pitchFamily="18" charset="0"/>
                <a:cs typeface="Open Sans" panose="020B0606030504020204" pitchFamily="34" charset="0"/>
              </a:rPr>
              <a:t>Data organisation and presentation of results may differ across disciplines, universities or supervisor guidelines and the nature of your study. Discuss with your supervisor on how best to present your results.</a:t>
            </a:r>
          </a:p>
          <a:p>
            <a:pPr marL="0" indent="0" fontAlgn="base">
              <a:lnSpc>
                <a:spcPct val="120000"/>
              </a:lnSpc>
              <a:buClr>
                <a:srgbClr val="0070C0"/>
              </a:buClr>
              <a:buNone/>
            </a:pPr>
            <a:endParaRPr lang="en-GB" sz="2800" kern="0" dirty="0">
              <a:solidFill>
                <a:srgbClr val="000000"/>
              </a:solidFill>
              <a:effectLst/>
              <a:ea typeface="Times New Roman" panose="02020603050405020304" pitchFamily="18" charset="0"/>
              <a:cs typeface="Open Sans" panose="020B0606030504020204" pitchFamily="34" charset="0"/>
            </a:endParaRPr>
          </a:p>
          <a:p>
            <a:pPr fontAlgn="base">
              <a:lnSpc>
                <a:spcPct val="120000"/>
              </a:lnSpc>
              <a:buClr>
                <a:srgbClr val="0070C0"/>
              </a:buClr>
              <a:buFont typeface="Wingdings" panose="05000000000000000000" pitchFamily="2" charset="2"/>
              <a:buChar char="q"/>
            </a:pPr>
            <a:r>
              <a:rPr lang="en-GB" sz="2800" kern="0" dirty="0">
                <a:solidFill>
                  <a:srgbClr val="000000"/>
                </a:solidFill>
                <a:effectLst/>
                <a:ea typeface="Times New Roman" panose="02020603050405020304" pitchFamily="18" charset="0"/>
                <a:cs typeface="Open Sans" panose="020B0606030504020204" pitchFamily="34" charset="0"/>
              </a:rPr>
              <a:t>Your data analysis chapter must be focused (towards generating evidence to answer your research question), clear (unambiguous), objective (unbiased), factual (supported with evidence and concise (straight to the point). </a:t>
            </a:r>
          </a:p>
          <a:p>
            <a:pPr marL="0" indent="0" fontAlgn="base">
              <a:lnSpc>
                <a:spcPct val="120000"/>
              </a:lnSpc>
              <a:buClr>
                <a:srgbClr val="0070C0"/>
              </a:buClr>
              <a:buNone/>
            </a:pPr>
            <a:endParaRPr lang="en-GB" sz="2800" kern="0" dirty="0">
              <a:solidFill>
                <a:srgbClr val="000000"/>
              </a:solidFill>
              <a:effectLst/>
              <a:ea typeface="Times New Roman" panose="02020603050405020304" pitchFamily="18" charset="0"/>
              <a:cs typeface="Open Sans" panose="020B0606030504020204" pitchFamily="34" charset="0"/>
            </a:endParaRPr>
          </a:p>
          <a:p>
            <a:pPr fontAlgn="base">
              <a:lnSpc>
                <a:spcPct val="120000"/>
              </a:lnSpc>
              <a:buClr>
                <a:srgbClr val="0070C0"/>
              </a:buClr>
              <a:buFont typeface="Wingdings" panose="05000000000000000000" pitchFamily="2" charset="2"/>
              <a:buChar char="q"/>
            </a:pPr>
            <a:r>
              <a:rPr lang="en-GB" sz="2800" kern="0" dirty="0">
                <a:solidFill>
                  <a:srgbClr val="000000"/>
                </a:solidFill>
                <a:effectLst/>
                <a:ea typeface="Times New Roman" panose="02020603050405020304" pitchFamily="18" charset="0"/>
                <a:cs typeface="Open Sans" panose="020B0606030504020204" pitchFamily="34" charset="0"/>
              </a:rPr>
              <a:t>Data analysis provides some time and space to elaborate and interpret your results and be able to project on their significance and implications in the final discussion chapter of your dissertation.</a:t>
            </a:r>
            <a:endParaRPr lang="en-GB" sz="28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79994547"/>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FA6F6-35D4-C3AE-116E-7A42B390E935}"/>
            </a:ext>
          </a:extLst>
        </p:cNvPr>
        <p:cNvGrpSpPr/>
        <p:nvPr/>
      </p:nvGrpSpPr>
      <p:grpSpPr>
        <a:xfrm>
          <a:off x="0" y="0"/>
          <a:ext cx="0" cy="0"/>
          <a:chOff x="0" y="0"/>
          <a:chExt cx="0" cy="0"/>
        </a:xfrm>
      </p:grpSpPr>
      <p:sp>
        <p:nvSpPr>
          <p:cNvPr id="10242" name="Rectangle 2">
            <a:extLst>
              <a:ext uri="{FF2B5EF4-FFF2-40B4-BE49-F238E27FC236}">
                <a16:creationId xmlns:a16="http://schemas.microsoft.com/office/drawing/2014/main" id="{33014772-AD97-74A3-2307-7565AC67896B}"/>
              </a:ext>
            </a:extLst>
          </p:cNvPr>
          <p:cNvSpPr>
            <a:spLocks noGrp="1" noChangeArrowheads="1"/>
          </p:cNvSpPr>
          <p:nvPr>
            <p:ph type="title"/>
          </p:nvPr>
        </p:nvSpPr>
        <p:spPr>
          <a:xfrm>
            <a:off x="609600" y="274638"/>
            <a:ext cx="10972800" cy="1143000"/>
          </a:xfrm>
        </p:spPr>
        <p:txBody>
          <a:bodyPr anchor="ctr">
            <a:normAutofit/>
          </a:bodyPr>
          <a:lstStyle/>
          <a:p>
            <a:r>
              <a:rPr lang="en-US" altLang="en-US" b="1" dirty="0">
                <a:highlight>
                  <a:srgbClr val="FFFF00"/>
                </a:highlight>
              </a:rPr>
              <a:t>Data analysis diagram</a:t>
            </a:r>
          </a:p>
        </p:txBody>
      </p:sp>
      <p:pic>
        <p:nvPicPr>
          <p:cNvPr id="4" name="Picture 2" descr="C:\Users\fbillups\Documents\conferences &amp; publishing\NERA workshop on qual data analysis 2013\creswell spiral.png">
            <a:extLst>
              <a:ext uri="{FF2B5EF4-FFF2-40B4-BE49-F238E27FC236}">
                <a16:creationId xmlns:a16="http://schemas.microsoft.com/office/drawing/2014/main" id="{811DF5B7-EB7E-97C0-2CE8-6ABE625292A1}"/>
              </a:ext>
            </a:extLst>
          </p:cNvPr>
          <p:cNvPicPr>
            <a:picLocks noGrp="1" noChangeAspect="1" noChangeArrowheads="1"/>
          </p:cNvPicPr>
          <p:nvPr>
            <p:ph idx="1"/>
          </p:nvPr>
        </p:nvPicPr>
        <p:blipFill>
          <a:blip r:embed="rId3"/>
          <a:stretch>
            <a:fillRect/>
          </a:stretch>
        </p:blipFill>
        <p:spPr bwMode="auto">
          <a:xfrm>
            <a:off x="3035818" y="1600201"/>
            <a:ext cx="6120363" cy="3917032"/>
          </a:xfrm>
          <a:prstGeom prst="rect">
            <a:avLst/>
          </a:prstGeom>
          <a:solidFill>
            <a:srgbClr val="FFFFFF"/>
          </a:solidFill>
          <a:ln w="28575">
            <a:solidFill>
              <a:schemeClr val="accent1"/>
            </a:solidFill>
            <a:miter lim="800000"/>
            <a:headEnd/>
            <a:tailEnd/>
          </a:ln>
          <a:effectLst>
            <a:outerShdw blurRad="50800" dist="38100" dir="8100000" algn="tr" rotWithShape="0">
              <a:srgbClr val="808080">
                <a:alpha val="39998"/>
              </a:srgbClr>
            </a:outerShdw>
          </a:effectLst>
        </p:spPr>
      </p:pic>
      <p:sp>
        <p:nvSpPr>
          <p:cNvPr id="10247" name="Slide Number Placeholder 3">
            <a:extLst>
              <a:ext uri="{FF2B5EF4-FFF2-40B4-BE49-F238E27FC236}">
                <a16:creationId xmlns:a16="http://schemas.microsoft.com/office/drawing/2014/main" id="{F831ECF3-EBD4-9020-58A3-864B5911C799}"/>
              </a:ext>
            </a:extLst>
          </p:cNvPr>
          <p:cNvSpPr>
            <a:spLocks noGrp="1"/>
          </p:cNvSpPr>
          <p:nvPr>
            <p:ph type="sldNum" sz="quarter" idx="12"/>
          </p:nvPr>
        </p:nvSpPr>
        <p:spPr>
          <a:xfrm>
            <a:off x="10608501" y="6380973"/>
            <a:ext cx="973899" cy="340503"/>
          </a:xfrm>
        </p:spPr>
        <p:txBody>
          <a:bodyPr/>
          <a:lstStyle/>
          <a:p>
            <a:pPr>
              <a:spcAft>
                <a:spcPts val="600"/>
              </a:spcAft>
            </a:pPr>
            <a:fld id="{C3F65BB1-9206-4D7F-97F9-47DCC7DC6334}" type="slidenum">
              <a:rPr lang="en-GB" smtClean="0"/>
              <a:pPr>
                <a:spcAft>
                  <a:spcPts val="600"/>
                </a:spcAft>
              </a:pPr>
              <a:t>5</a:t>
            </a:fld>
            <a:endParaRPr lang="en-GB"/>
          </a:p>
        </p:txBody>
      </p:sp>
    </p:spTree>
    <p:extLst>
      <p:ext uri="{BB962C8B-B14F-4D97-AF65-F5344CB8AC3E}">
        <p14:creationId xmlns:p14="http://schemas.microsoft.com/office/powerpoint/2010/main" val="3465733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4D46E-9838-4368-8C59-E87F77079C2B}"/>
              </a:ext>
            </a:extLst>
          </p:cNvPr>
          <p:cNvSpPr>
            <a:spLocks noGrp="1"/>
          </p:cNvSpPr>
          <p:nvPr>
            <p:ph type="title"/>
          </p:nvPr>
        </p:nvSpPr>
        <p:spPr>
          <a:xfrm>
            <a:off x="609599" y="274638"/>
            <a:ext cx="11439525" cy="763587"/>
          </a:xfrm>
        </p:spPr>
        <p:txBody>
          <a:bodyPr rtlCol="0">
            <a:noAutofit/>
          </a:bodyPr>
          <a:lstStyle/>
          <a:p>
            <a:pPr>
              <a:defRPr/>
            </a:pPr>
            <a:r>
              <a:rPr lang="en-US" sz="3200" b="1" dirty="0">
                <a:highlight>
                  <a:srgbClr val="FFFF00"/>
                </a:highlight>
              </a:rPr>
              <a:t>Effectiveness and appropriateness of data analysis choices</a:t>
            </a:r>
          </a:p>
        </p:txBody>
      </p:sp>
      <p:sp>
        <p:nvSpPr>
          <p:cNvPr id="8195" name="Content Placeholder 2">
            <a:extLst>
              <a:ext uri="{FF2B5EF4-FFF2-40B4-BE49-F238E27FC236}">
                <a16:creationId xmlns:a16="http://schemas.microsoft.com/office/drawing/2014/main" id="{9169BF4C-ACB6-4A1F-83A3-0F3A422C3BFF}"/>
              </a:ext>
            </a:extLst>
          </p:cNvPr>
          <p:cNvSpPr>
            <a:spLocks noGrp="1"/>
          </p:cNvSpPr>
          <p:nvPr>
            <p:ph idx="1"/>
          </p:nvPr>
        </p:nvSpPr>
        <p:spPr>
          <a:xfrm>
            <a:off x="257175" y="1038224"/>
            <a:ext cx="11677650" cy="4600575"/>
          </a:xfrm>
        </p:spPr>
        <p:txBody>
          <a:bodyPr>
            <a:normAutofit fontScale="85000" lnSpcReduction="10000"/>
          </a:bodyPr>
          <a:lstStyle/>
          <a:p>
            <a:pPr>
              <a:lnSpc>
                <a:spcPct val="120000"/>
              </a:lnSpc>
              <a:buClr>
                <a:srgbClr val="0070C0"/>
              </a:buClr>
              <a:buFont typeface="Wingdings" panose="05000000000000000000" pitchFamily="2" charset="2"/>
              <a:buChar char="q"/>
            </a:pPr>
            <a:r>
              <a:rPr lang="en-US" altLang="en-US" dirty="0"/>
              <a:t>Note that this chapter entails </a:t>
            </a:r>
            <a:r>
              <a:rPr lang="en-US" altLang="en-US" b="1" dirty="0"/>
              <a:t>data presentation</a:t>
            </a:r>
            <a:r>
              <a:rPr lang="en-US" altLang="en-US" dirty="0"/>
              <a:t>, </a:t>
            </a:r>
            <a:r>
              <a:rPr lang="en-US" altLang="en-US" b="1" dirty="0"/>
              <a:t>results / findings </a:t>
            </a:r>
            <a:r>
              <a:rPr lang="en-US" altLang="en-US" dirty="0"/>
              <a:t>as well as </a:t>
            </a:r>
            <a:r>
              <a:rPr lang="en-US" altLang="en-US" b="1" dirty="0"/>
              <a:t>discussions and interpretations </a:t>
            </a:r>
            <a:r>
              <a:rPr lang="en-US" altLang="en-US" dirty="0"/>
              <a:t>of such results.</a:t>
            </a:r>
          </a:p>
          <a:p>
            <a:pPr>
              <a:lnSpc>
                <a:spcPct val="120000"/>
              </a:lnSpc>
              <a:buClr>
                <a:srgbClr val="0070C0"/>
              </a:buClr>
              <a:buFont typeface="Wingdings" panose="05000000000000000000" pitchFamily="2" charset="2"/>
              <a:buChar char="q"/>
            </a:pPr>
            <a:endParaRPr lang="en-US" altLang="en-US" dirty="0"/>
          </a:p>
          <a:p>
            <a:pPr>
              <a:lnSpc>
                <a:spcPct val="120000"/>
              </a:lnSpc>
              <a:buClr>
                <a:srgbClr val="0070C0"/>
              </a:buClr>
              <a:buFont typeface="Wingdings" panose="05000000000000000000" pitchFamily="2" charset="2"/>
              <a:buChar char="q"/>
            </a:pPr>
            <a:r>
              <a:rPr lang="en-US" altLang="en-US" dirty="0"/>
              <a:t>Data should be </a:t>
            </a:r>
            <a:r>
              <a:rPr lang="en-US" altLang="en-US" b="1" dirty="0"/>
              <a:t>clearly managed </a:t>
            </a:r>
            <a:r>
              <a:rPr lang="en-US" altLang="en-US" dirty="0"/>
              <a:t>and </a:t>
            </a:r>
            <a:r>
              <a:rPr lang="en-US" altLang="en-US" b="1" dirty="0"/>
              <a:t>clearly presented </a:t>
            </a:r>
            <a:r>
              <a:rPr lang="en-US" altLang="en-US" dirty="0"/>
              <a:t>in a diagrammatic way (e.g. tabular format) to help readers make sense of the patterns in data</a:t>
            </a:r>
          </a:p>
          <a:p>
            <a:pPr marL="0" indent="0">
              <a:lnSpc>
                <a:spcPct val="120000"/>
              </a:lnSpc>
              <a:buClr>
                <a:srgbClr val="0070C0"/>
              </a:buClr>
              <a:buNone/>
            </a:pPr>
            <a:endParaRPr lang="en-US" altLang="en-US" dirty="0"/>
          </a:p>
          <a:p>
            <a:pPr>
              <a:lnSpc>
                <a:spcPct val="120000"/>
              </a:lnSpc>
              <a:buClr>
                <a:srgbClr val="0070C0"/>
              </a:buClr>
              <a:buFont typeface="Wingdings" panose="05000000000000000000" pitchFamily="2" charset="2"/>
              <a:buChar char="q"/>
            </a:pPr>
            <a:r>
              <a:rPr lang="en-US" altLang="en-US" dirty="0"/>
              <a:t>Ensure your data is linked to what is discussed in your methodology.</a:t>
            </a:r>
          </a:p>
        </p:txBody>
      </p:sp>
    </p:spTree>
    <p:extLst>
      <p:ext uri="{BB962C8B-B14F-4D97-AF65-F5344CB8AC3E}">
        <p14:creationId xmlns:p14="http://schemas.microsoft.com/office/powerpoint/2010/main" val="68114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4D46E-9838-4368-8C59-E87F77079C2B}"/>
              </a:ext>
            </a:extLst>
          </p:cNvPr>
          <p:cNvSpPr>
            <a:spLocks noGrp="1"/>
          </p:cNvSpPr>
          <p:nvPr>
            <p:ph type="title"/>
          </p:nvPr>
        </p:nvSpPr>
        <p:spPr>
          <a:xfrm>
            <a:off x="142875" y="83634"/>
            <a:ext cx="12211050" cy="1143000"/>
          </a:xfrm>
        </p:spPr>
        <p:txBody>
          <a:bodyPr rtlCol="0">
            <a:noAutofit/>
          </a:bodyPr>
          <a:lstStyle/>
          <a:p>
            <a:pPr>
              <a:defRPr/>
            </a:pPr>
            <a:r>
              <a:rPr lang="en-US" sz="3200" b="1" dirty="0">
                <a:highlight>
                  <a:srgbClr val="FFFF00"/>
                </a:highlight>
              </a:rPr>
              <a:t>Effectiveness and appropriateness of data analysis choices</a:t>
            </a:r>
          </a:p>
        </p:txBody>
      </p:sp>
      <p:sp>
        <p:nvSpPr>
          <p:cNvPr id="8195" name="Content Placeholder 2">
            <a:extLst>
              <a:ext uri="{FF2B5EF4-FFF2-40B4-BE49-F238E27FC236}">
                <a16:creationId xmlns:a16="http://schemas.microsoft.com/office/drawing/2014/main" id="{9169BF4C-ACB6-4A1F-83A3-0F3A422C3BFF}"/>
              </a:ext>
            </a:extLst>
          </p:cNvPr>
          <p:cNvSpPr>
            <a:spLocks noGrp="1"/>
          </p:cNvSpPr>
          <p:nvPr>
            <p:ph idx="1"/>
          </p:nvPr>
        </p:nvSpPr>
        <p:spPr>
          <a:xfrm>
            <a:off x="228600" y="1226634"/>
            <a:ext cx="11353800" cy="4213728"/>
          </a:xfrm>
        </p:spPr>
        <p:txBody>
          <a:bodyPr>
            <a:normAutofit fontScale="92500" lnSpcReduction="10000"/>
          </a:bodyPr>
          <a:lstStyle/>
          <a:p>
            <a:pPr>
              <a:buClr>
                <a:srgbClr val="0070C0"/>
              </a:buClr>
              <a:buFont typeface="Wingdings" panose="05000000000000000000" pitchFamily="2" charset="2"/>
              <a:buChar char="q"/>
            </a:pPr>
            <a:r>
              <a:rPr lang="en-US" altLang="en-US" sz="2800" dirty="0"/>
              <a:t>Ensure you </a:t>
            </a:r>
            <a:r>
              <a:rPr lang="en-US" altLang="en-US" sz="2800" b="1" dirty="0"/>
              <a:t>link</a:t>
            </a:r>
            <a:r>
              <a:rPr lang="en-US" altLang="en-US" sz="2800" dirty="0"/>
              <a:t> your results to the </a:t>
            </a:r>
            <a:r>
              <a:rPr lang="en-US" altLang="en-US" sz="2800" b="1" dirty="0"/>
              <a:t>literature</a:t>
            </a:r>
            <a:r>
              <a:rPr lang="en-US" altLang="en-US" sz="2800" dirty="0"/>
              <a:t> (i.e. whether your findings agree with the previous studies or not).</a:t>
            </a:r>
          </a:p>
          <a:p>
            <a:pPr>
              <a:buClr>
                <a:srgbClr val="0070C0"/>
              </a:buClr>
              <a:buFont typeface="Wingdings" panose="05000000000000000000" pitchFamily="2" charset="2"/>
              <a:buChar char="q"/>
            </a:pPr>
            <a:endParaRPr lang="en-US" altLang="en-US" sz="2800" dirty="0"/>
          </a:p>
          <a:p>
            <a:pPr>
              <a:buClr>
                <a:srgbClr val="0070C0"/>
              </a:buClr>
              <a:buFont typeface="Wingdings" panose="05000000000000000000" pitchFamily="2" charset="2"/>
              <a:buChar char="q"/>
            </a:pPr>
            <a:r>
              <a:rPr lang="en-US" altLang="en-US" sz="2800" b="1" dirty="0"/>
              <a:t>Interpret</a:t>
            </a:r>
            <a:r>
              <a:rPr lang="en-US" altLang="en-US" sz="2800" dirty="0"/>
              <a:t> your results based on your </a:t>
            </a:r>
            <a:r>
              <a:rPr lang="en-US" altLang="en-US" sz="2800" b="1" dirty="0"/>
              <a:t>chosen theory</a:t>
            </a:r>
            <a:r>
              <a:rPr lang="en-US" altLang="en-US" sz="2800" dirty="0"/>
              <a:t>, if any (remember a theory explains the expected relationship between two or more variables – e.g. agency theory).</a:t>
            </a:r>
          </a:p>
          <a:p>
            <a:pPr>
              <a:buClr>
                <a:srgbClr val="0070C0"/>
              </a:buClr>
              <a:buFont typeface="Wingdings" panose="05000000000000000000" pitchFamily="2" charset="2"/>
              <a:buChar char="q"/>
            </a:pPr>
            <a:endParaRPr lang="en-US" altLang="en-US" sz="2800" dirty="0"/>
          </a:p>
          <a:p>
            <a:pPr>
              <a:buClr>
                <a:srgbClr val="0070C0"/>
              </a:buClr>
              <a:buFont typeface="Wingdings" panose="05000000000000000000" pitchFamily="2" charset="2"/>
              <a:buChar char="q"/>
            </a:pPr>
            <a:r>
              <a:rPr lang="en-US" altLang="en-US" sz="2800" dirty="0"/>
              <a:t>Draw up a </a:t>
            </a:r>
            <a:r>
              <a:rPr lang="en-US" altLang="en-US" sz="2800" b="1" dirty="0"/>
              <a:t>conclusion</a:t>
            </a:r>
            <a:r>
              <a:rPr lang="en-US" altLang="en-US" sz="2800" dirty="0"/>
              <a:t> to help you answer your research questions</a:t>
            </a:r>
          </a:p>
          <a:p>
            <a:pPr marL="0" indent="0">
              <a:buClr>
                <a:srgbClr val="0070C0"/>
              </a:buClr>
              <a:buNone/>
            </a:pPr>
            <a:endParaRPr lang="en-US" altLang="en-US" sz="2800" dirty="0"/>
          </a:p>
          <a:p>
            <a:pPr>
              <a:buClr>
                <a:srgbClr val="0070C0"/>
              </a:buClr>
              <a:buFont typeface="Wingdings" panose="05000000000000000000" pitchFamily="2" charset="2"/>
              <a:buChar char="q"/>
            </a:pPr>
            <a:r>
              <a:rPr lang="en-US" altLang="en-US" sz="2800" dirty="0"/>
              <a:t>Employ a </a:t>
            </a:r>
            <a:r>
              <a:rPr lang="en-US" altLang="en-US" sz="2800" b="1" dirty="0"/>
              <a:t>software </a:t>
            </a:r>
            <a:r>
              <a:rPr lang="en-US" altLang="en-US" sz="2800" dirty="0"/>
              <a:t>to enhance the accuracy of your results if you need.</a:t>
            </a:r>
          </a:p>
        </p:txBody>
      </p:sp>
    </p:spTree>
    <p:extLst>
      <p:ext uri="{BB962C8B-B14F-4D97-AF65-F5344CB8AC3E}">
        <p14:creationId xmlns:p14="http://schemas.microsoft.com/office/powerpoint/2010/main" val="4288642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BA0FD907-7DDF-4CBE-810C-0ABBD3BE1EA9}"/>
              </a:ext>
            </a:extLst>
          </p:cNvPr>
          <p:cNvSpPr>
            <a:spLocks noGrp="1"/>
          </p:cNvSpPr>
          <p:nvPr>
            <p:ph type="title"/>
          </p:nvPr>
        </p:nvSpPr>
        <p:spPr>
          <a:xfrm>
            <a:off x="542925" y="160338"/>
            <a:ext cx="10972800" cy="792162"/>
          </a:xfrm>
        </p:spPr>
        <p:txBody>
          <a:bodyPr>
            <a:normAutofit/>
          </a:bodyPr>
          <a:lstStyle/>
          <a:p>
            <a:pPr eaLnBrk="1" hangingPunct="1"/>
            <a:r>
              <a:rPr lang="en-AU" altLang="en-US" sz="3600" b="1" dirty="0">
                <a:highlight>
                  <a:srgbClr val="FFFF00"/>
                </a:highlight>
              </a:rPr>
              <a:t>Discussing and interpreting your results</a:t>
            </a:r>
          </a:p>
        </p:txBody>
      </p:sp>
      <p:sp>
        <p:nvSpPr>
          <p:cNvPr id="3" name="Content Placeholder 2">
            <a:extLst>
              <a:ext uri="{FF2B5EF4-FFF2-40B4-BE49-F238E27FC236}">
                <a16:creationId xmlns:a16="http://schemas.microsoft.com/office/drawing/2014/main" id="{35AB6E11-CFF9-4C1E-B1D9-B228733BD92C}"/>
              </a:ext>
            </a:extLst>
          </p:cNvPr>
          <p:cNvSpPr>
            <a:spLocks noGrp="1"/>
          </p:cNvSpPr>
          <p:nvPr>
            <p:ph idx="1"/>
          </p:nvPr>
        </p:nvSpPr>
        <p:spPr>
          <a:xfrm>
            <a:off x="209550" y="1433512"/>
            <a:ext cx="11134725" cy="4005263"/>
          </a:xfrm>
        </p:spPr>
        <p:txBody>
          <a:bodyPr rtlCol="0">
            <a:normAutofit/>
          </a:bodyPr>
          <a:lstStyle/>
          <a:p>
            <a:pPr>
              <a:lnSpc>
                <a:spcPct val="90000"/>
              </a:lnSpc>
              <a:buClr>
                <a:srgbClr val="0070C0"/>
              </a:buClr>
              <a:buFont typeface="Wingdings" panose="05000000000000000000" pitchFamily="2" charset="2"/>
              <a:buChar char="q"/>
            </a:pPr>
            <a:r>
              <a:rPr lang="en-US" altLang="en-US" sz="2800" dirty="0"/>
              <a:t>You need to reflect on what the result mean to a layperson. </a:t>
            </a:r>
          </a:p>
          <a:p>
            <a:pPr>
              <a:lnSpc>
                <a:spcPct val="90000"/>
              </a:lnSpc>
              <a:buClr>
                <a:srgbClr val="0070C0"/>
              </a:buClr>
              <a:buFont typeface="Wingdings" panose="05000000000000000000" pitchFamily="2" charset="2"/>
              <a:buChar char="q"/>
            </a:pPr>
            <a:r>
              <a:rPr lang="en-US" altLang="en-US" sz="2800" dirty="0"/>
              <a:t>You need to reflect on the following when interpreting your results:</a:t>
            </a:r>
          </a:p>
          <a:p>
            <a:pPr lvl="1">
              <a:lnSpc>
                <a:spcPct val="90000"/>
              </a:lnSpc>
              <a:buClr>
                <a:srgbClr val="0070C0"/>
              </a:buClr>
              <a:buFont typeface="Wingdings" panose="05000000000000000000" pitchFamily="2" charset="2"/>
              <a:buChar char="ü"/>
            </a:pPr>
            <a:r>
              <a:rPr lang="en-US" altLang="en-US" dirty="0"/>
              <a:t>What did I learn?</a:t>
            </a:r>
          </a:p>
          <a:p>
            <a:pPr lvl="1">
              <a:lnSpc>
                <a:spcPct val="90000"/>
              </a:lnSpc>
              <a:buClr>
                <a:srgbClr val="0070C0"/>
              </a:buClr>
              <a:buFont typeface="Wingdings" panose="05000000000000000000" pitchFamily="2" charset="2"/>
              <a:buChar char="ü"/>
            </a:pPr>
            <a:r>
              <a:rPr lang="en-US" altLang="en-US" dirty="0"/>
              <a:t>What conclusions can I draw?</a:t>
            </a:r>
          </a:p>
          <a:p>
            <a:pPr lvl="1">
              <a:lnSpc>
                <a:spcPct val="90000"/>
              </a:lnSpc>
              <a:buClr>
                <a:srgbClr val="0070C0"/>
              </a:buClr>
              <a:buFont typeface="Wingdings" panose="05000000000000000000" pitchFamily="2" charset="2"/>
              <a:buChar char="ü"/>
            </a:pPr>
            <a:r>
              <a:rPr lang="en-US" altLang="en-US" dirty="0"/>
              <a:t>What are my recommendations?</a:t>
            </a:r>
          </a:p>
          <a:p>
            <a:pPr lvl="1">
              <a:lnSpc>
                <a:spcPct val="90000"/>
              </a:lnSpc>
              <a:buClr>
                <a:srgbClr val="0070C0"/>
              </a:buClr>
              <a:buFont typeface="Wingdings" panose="05000000000000000000" pitchFamily="2" charset="2"/>
              <a:buChar char="ü"/>
            </a:pPr>
            <a:r>
              <a:rPr lang="en-US" altLang="en-US" dirty="0"/>
              <a:t>What are the limitations of my analysis?</a:t>
            </a:r>
          </a:p>
          <a:p>
            <a:pPr>
              <a:lnSpc>
                <a:spcPct val="90000"/>
              </a:lnSpc>
              <a:buClr>
                <a:srgbClr val="0070C0"/>
              </a:buClr>
              <a:buFont typeface="Wingdings" panose="05000000000000000000" pitchFamily="2" charset="2"/>
              <a:buChar char="q"/>
            </a:pPr>
            <a:r>
              <a:rPr lang="en-US" altLang="en-US" sz="2800" dirty="0"/>
              <a:t>You need to relate your findings to the previous studies</a:t>
            </a:r>
          </a:p>
          <a:p>
            <a:pPr>
              <a:lnSpc>
                <a:spcPct val="90000"/>
              </a:lnSpc>
              <a:buClr>
                <a:srgbClr val="0070C0"/>
              </a:buClr>
              <a:buFont typeface="Wingdings" panose="05000000000000000000" pitchFamily="2" charset="2"/>
              <a:buChar char="q"/>
            </a:pPr>
            <a:r>
              <a:rPr lang="en-US" altLang="en-US" sz="2800" dirty="0"/>
              <a:t>You need to state some of the implications of your results</a:t>
            </a:r>
            <a:endParaRPr lang="en-US" altLang="en-US" dirty="0"/>
          </a:p>
        </p:txBody>
      </p:sp>
    </p:spTree>
    <p:extLst>
      <p:ext uri="{BB962C8B-B14F-4D97-AF65-F5344CB8AC3E}">
        <p14:creationId xmlns:p14="http://schemas.microsoft.com/office/powerpoint/2010/main" val="4236901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8B710251-0B46-4756-9BE7-BD646ED943A4}"/>
              </a:ext>
            </a:extLst>
          </p:cNvPr>
          <p:cNvSpPr>
            <a:spLocks noGrp="1"/>
          </p:cNvSpPr>
          <p:nvPr>
            <p:ph type="title"/>
          </p:nvPr>
        </p:nvSpPr>
        <p:spPr>
          <a:xfrm>
            <a:off x="609600" y="274638"/>
            <a:ext cx="10972800" cy="954087"/>
          </a:xfrm>
        </p:spPr>
        <p:txBody>
          <a:bodyPr>
            <a:normAutofit/>
          </a:bodyPr>
          <a:lstStyle/>
          <a:p>
            <a:pPr eaLnBrk="1" hangingPunct="1"/>
            <a:r>
              <a:rPr lang="en-AU" altLang="en-US" sz="3600" b="1" dirty="0">
                <a:highlight>
                  <a:srgbClr val="FFFF00"/>
                </a:highlight>
              </a:rPr>
              <a:t>Software packages data analysis</a:t>
            </a:r>
          </a:p>
        </p:txBody>
      </p:sp>
      <p:sp>
        <p:nvSpPr>
          <p:cNvPr id="3" name="Content Placeholder 2">
            <a:extLst>
              <a:ext uri="{FF2B5EF4-FFF2-40B4-BE49-F238E27FC236}">
                <a16:creationId xmlns:a16="http://schemas.microsoft.com/office/drawing/2014/main" id="{FF0EA4C7-B1E2-4B15-9FB9-71C9FDCDCF7A}"/>
              </a:ext>
            </a:extLst>
          </p:cNvPr>
          <p:cNvSpPr>
            <a:spLocks noGrp="1"/>
          </p:cNvSpPr>
          <p:nvPr>
            <p:ph idx="1"/>
          </p:nvPr>
        </p:nvSpPr>
        <p:spPr/>
        <p:txBody>
          <a:bodyPr rtlCol="0">
            <a:normAutofit/>
          </a:bodyPr>
          <a:lstStyle/>
          <a:p>
            <a:pPr marL="0" indent="0">
              <a:buNone/>
              <a:defRPr/>
            </a:pPr>
            <a:endParaRPr lang="en-AU" sz="3400" dirty="0"/>
          </a:p>
          <a:p>
            <a:pPr marL="0" indent="0">
              <a:buNone/>
              <a:defRPr/>
            </a:pPr>
            <a:endParaRPr lang="en-AU" sz="3400" dirty="0"/>
          </a:p>
          <a:p>
            <a:pPr marL="0" indent="0" algn="ctr">
              <a:buNone/>
              <a:defRPr/>
            </a:pPr>
            <a:r>
              <a:rPr lang="en-AU" sz="2800" dirty="0"/>
              <a:t>Statistical Packages for the Social Sciences (</a:t>
            </a:r>
            <a:r>
              <a:rPr lang="en-AU" sz="2800" b="1" dirty="0"/>
              <a:t>SPSS</a:t>
            </a:r>
            <a:r>
              <a:rPr lang="en-AU" sz="2800" dirty="0"/>
              <a:t>) and (</a:t>
            </a:r>
            <a:r>
              <a:rPr lang="en-AU" sz="2800" b="1" dirty="0" err="1"/>
              <a:t>Nvivo</a:t>
            </a:r>
            <a:r>
              <a:rPr lang="en-AU" sz="2800" dirty="0"/>
              <a:t>) used in manipulating data across social and management science discipline.</a:t>
            </a:r>
          </a:p>
          <a:p>
            <a:endParaRPr lang="en-GB" dirty="0"/>
          </a:p>
          <a:p>
            <a:pPr marL="0" indent="0">
              <a:buNone/>
              <a:defRPr/>
            </a:pPr>
            <a:endParaRPr lang="en-AU"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35B6EA54-7DDB-42A8-85EB-01DF8FE0133A}"/>
              </a:ext>
            </a:extLst>
          </p:cNvPr>
          <p:cNvSpPr>
            <a:spLocks noGrp="1" noChangeArrowheads="1"/>
          </p:cNvSpPr>
          <p:nvPr>
            <p:ph type="title"/>
          </p:nvPr>
        </p:nvSpPr>
        <p:spPr>
          <a:xfrm>
            <a:off x="2133600" y="95250"/>
            <a:ext cx="7772400" cy="1143000"/>
          </a:xfrm>
        </p:spPr>
        <p:txBody>
          <a:bodyPr>
            <a:normAutofit/>
          </a:bodyPr>
          <a:lstStyle/>
          <a:p>
            <a:r>
              <a:rPr lang="en-US" altLang="en-US" sz="3600" b="1" dirty="0">
                <a:highlight>
                  <a:srgbClr val="FFFF00"/>
                </a:highlight>
              </a:rPr>
              <a:t>Writing up your dissertation</a:t>
            </a:r>
          </a:p>
        </p:txBody>
      </p:sp>
      <p:sp>
        <p:nvSpPr>
          <p:cNvPr id="10243" name="Rectangle 3">
            <a:extLst>
              <a:ext uri="{FF2B5EF4-FFF2-40B4-BE49-F238E27FC236}">
                <a16:creationId xmlns:a16="http://schemas.microsoft.com/office/drawing/2014/main" id="{D571DE6F-889D-4E19-B878-9A2F22314C23}"/>
              </a:ext>
            </a:extLst>
          </p:cNvPr>
          <p:cNvSpPr>
            <a:spLocks noGrp="1" noChangeArrowheads="1"/>
          </p:cNvSpPr>
          <p:nvPr>
            <p:ph type="body" idx="1"/>
          </p:nvPr>
        </p:nvSpPr>
        <p:spPr>
          <a:xfrm>
            <a:off x="787791" y="1066800"/>
            <a:ext cx="10846191" cy="4724400"/>
          </a:xfrm>
        </p:spPr>
        <p:txBody>
          <a:bodyPr/>
          <a:lstStyle/>
          <a:p>
            <a:pPr marL="457200" lvl="1" indent="0">
              <a:lnSpc>
                <a:spcPct val="90000"/>
              </a:lnSpc>
              <a:buNone/>
            </a:pPr>
            <a:endParaRPr lang="en-US" altLang="en-US" sz="2400" dirty="0"/>
          </a:p>
          <a:p>
            <a:pPr marL="457200" lvl="1" indent="0">
              <a:lnSpc>
                <a:spcPct val="90000"/>
              </a:lnSpc>
              <a:buNone/>
            </a:pPr>
            <a:endParaRPr lang="en-US" altLang="en-US" sz="2400" dirty="0"/>
          </a:p>
          <a:p>
            <a:pPr marL="457200" lvl="1" indent="0" algn="ctr">
              <a:lnSpc>
                <a:spcPct val="90000"/>
              </a:lnSpc>
              <a:buNone/>
            </a:pPr>
            <a:endParaRPr lang="en-US" altLang="en-US" sz="2400" dirty="0"/>
          </a:p>
          <a:p>
            <a:pPr marL="457200" lvl="1" indent="0" algn="ctr">
              <a:lnSpc>
                <a:spcPct val="90000"/>
              </a:lnSpc>
              <a:buNone/>
            </a:pPr>
            <a:endParaRPr lang="en-US" altLang="en-US" sz="2400" dirty="0"/>
          </a:p>
          <a:p>
            <a:pPr marL="457200" lvl="1" indent="0" algn="ctr">
              <a:lnSpc>
                <a:spcPct val="90000"/>
              </a:lnSpc>
              <a:buNone/>
            </a:pPr>
            <a:r>
              <a:rPr lang="en-US" altLang="en-US" sz="2400" dirty="0"/>
              <a:t>Following your data analysis and discussions, you may need to conclude your study and provide recommendations for further studies.</a:t>
            </a:r>
          </a:p>
          <a:p>
            <a:pPr marL="457200" lvl="1" indent="0">
              <a:lnSpc>
                <a:spcPct val="90000"/>
              </a:lnSpc>
              <a:buNone/>
            </a:pPr>
            <a:endParaRPr lang="en-US" alt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92162"/>
          </a:xfrm>
        </p:spPr>
        <p:txBody>
          <a:bodyPr>
            <a:normAutofit/>
          </a:bodyPr>
          <a:lstStyle/>
          <a:p>
            <a:r>
              <a:rPr lang="en-US" sz="3600" b="1" dirty="0">
                <a:highlight>
                  <a:srgbClr val="FFFF00"/>
                </a:highlight>
              </a:rPr>
              <a:t>Conclusion and recommendations</a:t>
            </a:r>
            <a:endParaRPr lang="en-GB" sz="3600" b="1" dirty="0">
              <a:highlight>
                <a:srgbClr val="FFFF00"/>
              </a:highlight>
            </a:endParaRPr>
          </a:p>
        </p:txBody>
      </p:sp>
      <p:sp>
        <p:nvSpPr>
          <p:cNvPr id="3" name="Content Placeholder 2"/>
          <p:cNvSpPr>
            <a:spLocks noGrp="1"/>
          </p:cNvSpPr>
          <p:nvPr>
            <p:ph idx="1"/>
          </p:nvPr>
        </p:nvSpPr>
        <p:spPr>
          <a:xfrm>
            <a:off x="276225" y="1181101"/>
            <a:ext cx="10972800" cy="3917032"/>
          </a:xfrm>
        </p:spPr>
        <p:txBody>
          <a:bodyPr>
            <a:normAutofit/>
          </a:bodyPr>
          <a:lstStyle/>
          <a:p>
            <a:pPr>
              <a:buClr>
                <a:srgbClr val="0070C0"/>
              </a:buClr>
              <a:buFont typeface="Wingdings" panose="05000000000000000000" pitchFamily="2" charset="2"/>
              <a:buChar char="q"/>
            </a:pPr>
            <a:r>
              <a:rPr lang="en-US" sz="2800" dirty="0"/>
              <a:t>Conclusion (relative to each objective)</a:t>
            </a:r>
          </a:p>
          <a:p>
            <a:pPr>
              <a:buClr>
                <a:srgbClr val="0070C0"/>
              </a:buClr>
              <a:buFont typeface="Wingdings" panose="05000000000000000000" pitchFamily="2" charset="2"/>
              <a:buChar char="q"/>
            </a:pPr>
            <a:r>
              <a:rPr lang="en-US" sz="2800" dirty="0"/>
              <a:t>Contributions </a:t>
            </a:r>
          </a:p>
          <a:p>
            <a:pPr>
              <a:buClr>
                <a:srgbClr val="0070C0"/>
              </a:buClr>
              <a:buFont typeface="Wingdings" panose="05000000000000000000" pitchFamily="2" charset="2"/>
              <a:buChar char="q"/>
            </a:pPr>
            <a:r>
              <a:rPr lang="en-US" sz="2800" dirty="0"/>
              <a:t>Recommendations (based on the conclusion on each objective)</a:t>
            </a:r>
          </a:p>
          <a:p>
            <a:pPr>
              <a:buClr>
                <a:srgbClr val="0070C0"/>
              </a:buClr>
              <a:buFont typeface="Wingdings" panose="05000000000000000000" pitchFamily="2" charset="2"/>
              <a:buChar char="q"/>
            </a:pPr>
            <a:r>
              <a:rPr lang="en-US" sz="2800" dirty="0"/>
              <a:t>Limitations of the study</a:t>
            </a:r>
          </a:p>
          <a:p>
            <a:pPr>
              <a:buClr>
                <a:srgbClr val="0070C0"/>
              </a:buClr>
              <a:buFont typeface="Wingdings" panose="05000000000000000000" pitchFamily="2" charset="2"/>
              <a:buChar char="q"/>
            </a:pPr>
            <a:r>
              <a:rPr lang="en-US" sz="2800" dirty="0"/>
              <a:t>Further studies</a:t>
            </a:r>
          </a:p>
          <a:p>
            <a:endParaRPr lang="en-GB" dirty="0"/>
          </a:p>
        </p:txBody>
      </p:sp>
    </p:spTree>
    <p:extLst>
      <p:ext uri="{BB962C8B-B14F-4D97-AF65-F5344CB8AC3E}">
        <p14:creationId xmlns:p14="http://schemas.microsoft.com/office/powerpoint/2010/main" val="3880124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20737"/>
          </a:xfrm>
        </p:spPr>
        <p:txBody>
          <a:bodyPr>
            <a:normAutofit/>
          </a:bodyPr>
          <a:lstStyle/>
          <a:p>
            <a:pPr algn="ctr"/>
            <a:r>
              <a:rPr lang="en-GB" sz="3600" b="1" dirty="0">
                <a:highlight>
                  <a:srgbClr val="FFFF00"/>
                </a:highlight>
                <a:latin typeface="+mn-lt"/>
              </a:rPr>
              <a:t>Your contributions</a:t>
            </a:r>
          </a:p>
        </p:txBody>
      </p:sp>
      <p:sp>
        <p:nvSpPr>
          <p:cNvPr id="3" name="Content Placeholder 2"/>
          <p:cNvSpPr>
            <a:spLocks noGrp="1"/>
          </p:cNvSpPr>
          <p:nvPr>
            <p:ph idx="1"/>
          </p:nvPr>
        </p:nvSpPr>
        <p:spPr>
          <a:xfrm>
            <a:off x="238125" y="1095374"/>
            <a:ext cx="10972800" cy="4562475"/>
          </a:xfrm>
        </p:spPr>
        <p:txBody>
          <a:bodyPr>
            <a:normAutofit fontScale="92500" lnSpcReduction="10000"/>
          </a:bodyPr>
          <a:lstStyle/>
          <a:p>
            <a:pPr marL="0" indent="0">
              <a:buNone/>
            </a:pPr>
            <a:r>
              <a:rPr lang="en-GB" dirty="0"/>
              <a:t>You can contribute based on:</a:t>
            </a:r>
          </a:p>
          <a:p>
            <a:pPr marL="0" indent="0">
              <a:buNone/>
            </a:pPr>
            <a:endParaRPr lang="en-GB" dirty="0"/>
          </a:p>
          <a:p>
            <a:pPr lvl="1">
              <a:buClr>
                <a:srgbClr val="0070C0"/>
              </a:buClr>
              <a:buFont typeface="Wingdings" panose="05000000000000000000" pitchFamily="2" charset="2"/>
              <a:buChar char="ü"/>
            </a:pPr>
            <a:r>
              <a:rPr lang="en-GB" dirty="0"/>
              <a:t>Original nature of your research topic (no one has done that research before).</a:t>
            </a:r>
          </a:p>
          <a:p>
            <a:pPr lvl="1">
              <a:buClr>
                <a:srgbClr val="0070C0"/>
              </a:buClr>
              <a:buFont typeface="Wingdings" panose="05000000000000000000" pitchFamily="2" charset="2"/>
              <a:buChar char="ü"/>
            </a:pPr>
            <a:endParaRPr lang="en-GB" dirty="0"/>
          </a:p>
          <a:p>
            <a:pPr lvl="1">
              <a:buClr>
                <a:srgbClr val="0070C0"/>
              </a:buClr>
              <a:buFont typeface="Wingdings" panose="05000000000000000000" pitchFamily="2" charset="2"/>
              <a:buChar char="ü"/>
            </a:pPr>
            <a:r>
              <a:rPr lang="en-GB" dirty="0"/>
              <a:t>Theory (if you use theory to explain some relationships, that may be some theoretical contributions).</a:t>
            </a:r>
          </a:p>
          <a:p>
            <a:pPr lvl="1">
              <a:buClr>
                <a:srgbClr val="0070C0"/>
              </a:buClr>
              <a:buFont typeface="Wingdings" panose="05000000000000000000" pitchFamily="2" charset="2"/>
              <a:buChar char="ü"/>
            </a:pPr>
            <a:endParaRPr lang="en-GB" dirty="0"/>
          </a:p>
          <a:p>
            <a:pPr lvl="1">
              <a:buClr>
                <a:srgbClr val="0070C0"/>
              </a:buClr>
              <a:buFont typeface="Wingdings" panose="05000000000000000000" pitchFamily="2" charset="2"/>
              <a:buChar char="ü"/>
            </a:pPr>
            <a:r>
              <a:rPr lang="en-GB" dirty="0"/>
              <a:t>Data (if you employ new set of data for your research that is contribution related to data).</a:t>
            </a:r>
          </a:p>
        </p:txBody>
      </p:sp>
    </p:spTree>
    <p:extLst>
      <p:ext uri="{BB962C8B-B14F-4D97-AF65-F5344CB8AC3E}">
        <p14:creationId xmlns:p14="http://schemas.microsoft.com/office/powerpoint/2010/main" val="248661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81D456-3882-A1D8-2E10-B6242FA01B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9A54CA-49C5-8DB8-7D9C-841CE8085DFB}"/>
              </a:ext>
            </a:extLst>
          </p:cNvPr>
          <p:cNvSpPr>
            <a:spLocks noGrp="1"/>
          </p:cNvSpPr>
          <p:nvPr>
            <p:ph type="title"/>
          </p:nvPr>
        </p:nvSpPr>
        <p:spPr>
          <a:xfrm>
            <a:off x="609600" y="274638"/>
            <a:ext cx="10972800" cy="820737"/>
          </a:xfrm>
        </p:spPr>
        <p:txBody>
          <a:bodyPr>
            <a:normAutofit/>
          </a:bodyPr>
          <a:lstStyle/>
          <a:p>
            <a:pPr algn="ctr"/>
            <a:r>
              <a:rPr lang="en-GB" sz="3600" b="1" dirty="0">
                <a:highlight>
                  <a:srgbClr val="FFFF00"/>
                </a:highlight>
                <a:latin typeface="+mn-lt"/>
              </a:rPr>
              <a:t>Your contributions</a:t>
            </a:r>
          </a:p>
        </p:txBody>
      </p:sp>
      <p:sp>
        <p:nvSpPr>
          <p:cNvPr id="3" name="Content Placeholder 2">
            <a:extLst>
              <a:ext uri="{FF2B5EF4-FFF2-40B4-BE49-F238E27FC236}">
                <a16:creationId xmlns:a16="http://schemas.microsoft.com/office/drawing/2014/main" id="{FD2F4ABD-B4F6-3417-80DA-4575C24C124C}"/>
              </a:ext>
            </a:extLst>
          </p:cNvPr>
          <p:cNvSpPr>
            <a:spLocks noGrp="1"/>
          </p:cNvSpPr>
          <p:nvPr>
            <p:ph idx="1"/>
          </p:nvPr>
        </p:nvSpPr>
        <p:spPr>
          <a:xfrm>
            <a:off x="238125" y="1095374"/>
            <a:ext cx="10972800" cy="4562475"/>
          </a:xfrm>
        </p:spPr>
        <p:txBody>
          <a:bodyPr>
            <a:normAutofit fontScale="92500" lnSpcReduction="20000"/>
          </a:bodyPr>
          <a:lstStyle/>
          <a:p>
            <a:pPr marL="0" indent="0">
              <a:buNone/>
            </a:pPr>
            <a:r>
              <a:rPr lang="en-GB" dirty="0"/>
              <a:t>You can contribute based on:</a:t>
            </a:r>
          </a:p>
          <a:p>
            <a:pPr marL="0" indent="0">
              <a:buNone/>
            </a:pPr>
            <a:endParaRPr lang="en-GB" dirty="0"/>
          </a:p>
          <a:p>
            <a:pPr lvl="1">
              <a:buClr>
                <a:srgbClr val="0070C0"/>
              </a:buClr>
              <a:buFont typeface="Wingdings" panose="05000000000000000000" pitchFamily="2" charset="2"/>
              <a:buChar char="ü"/>
            </a:pPr>
            <a:r>
              <a:rPr lang="en-GB" dirty="0"/>
              <a:t>Methodology (if you apply a unique methodology to collecting and analysing data that can be highlighted as contribution to methodology).</a:t>
            </a:r>
          </a:p>
          <a:p>
            <a:pPr lvl="1">
              <a:buClr>
                <a:srgbClr val="0070C0"/>
              </a:buClr>
              <a:buFont typeface="Wingdings" panose="05000000000000000000" pitchFamily="2" charset="2"/>
              <a:buChar char="ü"/>
            </a:pPr>
            <a:endParaRPr lang="en-GB" dirty="0"/>
          </a:p>
          <a:p>
            <a:pPr lvl="1">
              <a:buClr>
                <a:srgbClr val="0070C0"/>
              </a:buClr>
              <a:buFont typeface="Wingdings" panose="05000000000000000000" pitchFamily="2" charset="2"/>
              <a:buChar char="ü"/>
            </a:pPr>
            <a:r>
              <a:rPr lang="en-GB" dirty="0"/>
              <a:t>Research findings (if you generate some fresh understanding you can add such to literature contribution).</a:t>
            </a:r>
          </a:p>
          <a:p>
            <a:pPr lvl="1">
              <a:buClr>
                <a:srgbClr val="0070C0"/>
              </a:buClr>
              <a:buFont typeface="Wingdings" panose="05000000000000000000" pitchFamily="2" charset="2"/>
              <a:buChar char="ü"/>
            </a:pPr>
            <a:endParaRPr lang="en-GB" dirty="0"/>
          </a:p>
          <a:p>
            <a:pPr lvl="1">
              <a:buClr>
                <a:srgbClr val="0070C0"/>
              </a:buClr>
              <a:buFont typeface="Wingdings" panose="05000000000000000000" pitchFamily="2" charset="2"/>
              <a:buChar char="ü"/>
            </a:pPr>
            <a:r>
              <a:rPr lang="en-GB" dirty="0"/>
              <a:t>Policy implication (if your research has some policy implications, that can be highted as contribution to policy).</a:t>
            </a:r>
          </a:p>
        </p:txBody>
      </p:sp>
    </p:spTree>
    <p:extLst>
      <p:ext uri="{BB962C8B-B14F-4D97-AF65-F5344CB8AC3E}">
        <p14:creationId xmlns:p14="http://schemas.microsoft.com/office/powerpoint/2010/main" val="862979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37850"/>
            <a:ext cx="8534400" cy="792089"/>
          </a:xfrm>
        </p:spPr>
        <p:txBody>
          <a:bodyPr>
            <a:noAutofit/>
          </a:bodyPr>
          <a:lstStyle/>
          <a:p>
            <a:r>
              <a:rPr lang="en-GB" sz="3200" b="1" dirty="0">
                <a:highlight>
                  <a:srgbClr val="FFFF00"/>
                </a:highlight>
              </a:rPr>
              <a:t>Practical </a:t>
            </a:r>
            <a:r>
              <a:rPr lang="en-GB" sz="3200" b="1">
                <a:highlight>
                  <a:srgbClr val="FFFF00"/>
                </a:highlight>
              </a:rPr>
              <a:t>class activity</a:t>
            </a:r>
            <a:endParaRPr lang="en-GB" sz="3200" b="1" dirty="0">
              <a:highlight>
                <a:srgbClr val="FFFF00"/>
              </a:highlight>
            </a:endParaRPr>
          </a:p>
        </p:txBody>
      </p:sp>
      <p:sp>
        <p:nvSpPr>
          <p:cNvPr id="3" name="Content Placeholder 2"/>
          <p:cNvSpPr>
            <a:spLocks noGrp="1"/>
          </p:cNvSpPr>
          <p:nvPr>
            <p:ph idx="1"/>
          </p:nvPr>
        </p:nvSpPr>
        <p:spPr>
          <a:xfrm>
            <a:off x="414528" y="1239582"/>
            <a:ext cx="11777472" cy="4709699"/>
          </a:xfrm>
        </p:spPr>
        <p:txBody>
          <a:bodyPr>
            <a:noAutofit/>
          </a:bodyPr>
          <a:lstStyle/>
          <a:p>
            <a:pPr algn="ctr">
              <a:buClr>
                <a:srgbClr val="0070C0"/>
              </a:buClr>
              <a:buFont typeface="Wingdings" panose="05000000000000000000" pitchFamily="2" charset="2"/>
              <a:buChar char="q"/>
            </a:pPr>
            <a:endParaRPr lang="en-GB" dirty="0"/>
          </a:p>
          <a:p>
            <a:pPr algn="ctr">
              <a:buClr>
                <a:srgbClr val="0070C0"/>
              </a:buClr>
              <a:buFont typeface="Wingdings" panose="05000000000000000000" pitchFamily="2" charset="2"/>
              <a:buChar char="q"/>
            </a:pPr>
            <a:endParaRPr lang="en-GB" dirty="0"/>
          </a:p>
          <a:p>
            <a:pPr marL="0" indent="0" algn="ctr">
              <a:buClr>
                <a:srgbClr val="0070C0"/>
              </a:buClr>
              <a:buNone/>
            </a:pPr>
            <a:r>
              <a:rPr lang="en-GB" dirty="0"/>
              <a:t>For the remaining of the session, work on completing the journal search for your systematic literature</a:t>
            </a:r>
            <a:endParaRPr lang="en-US" dirty="0"/>
          </a:p>
          <a:p>
            <a:pPr>
              <a:buClr>
                <a:srgbClr val="0070C0"/>
              </a:buClr>
              <a:buFont typeface="Wingdings" panose="05000000000000000000" pitchFamily="2" charset="2"/>
              <a:buChar char="q"/>
            </a:pPr>
            <a:endParaRPr lang="en-GB" sz="1800" dirty="0"/>
          </a:p>
        </p:txBody>
      </p:sp>
    </p:spTree>
    <p:extLst>
      <p:ext uri="{BB962C8B-B14F-4D97-AF65-F5344CB8AC3E}">
        <p14:creationId xmlns:p14="http://schemas.microsoft.com/office/powerpoint/2010/main" val="19498488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xfrm>
            <a:off x="745787" y="481521"/>
            <a:ext cx="10972800" cy="39170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r>
              <a:rPr lang="en-GB" altLang="en-US" sz="4400" b="1" dirty="0">
                <a:highlight>
                  <a:srgbClr val="FFFF00"/>
                </a:highlight>
                <a:ea typeface="ＭＳ Ｐゴシック" panose="020B0600070205080204" pitchFamily="34" charset="-128"/>
              </a:rPr>
              <a:t>Thank you</a:t>
            </a:r>
          </a:p>
        </p:txBody>
      </p:sp>
    </p:spTree>
    <p:extLst>
      <p:ext uri="{BB962C8B-B14F-4D97-AF65-F5344CB8AC3E}">
        <p14:creationId xmlns:p14="http://schemas.microsoft.com/office/powerpoint/2010/main" val="214927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2946">
                                            <p:txEl>
                                              <p:pRg st="3" end="3"/>
                                            </p:txEl>
                                          </p:spTgt>
                                        </p:tgtEl>
                                        <p:attrNameLst>
                                          <p:attrName>style.visibility</p:attrName>
                                        </p:attrNameLst>
                                      </p:cBhvr>
                                      <p:to>
                                        <p:strVal val="visible"/>
                                      </p:to>
                                    </p:set>
                                    <p:animEffect transition="in" filter="fade">
                                      <p:cBhvr>
                                        <p:cTn id="7" dur="2000"/>
                                        <p:tgtEl>
                                          <p:spTgt spid="82946">
                                            <p:txEl>
                                              <p:pRg st="3" end="3"/>
                                            </p:txEl>
                                          </p:spTgt>
                                        </p:tgtEl>
                                      </p:cBhvr>
                                    </p:animEffect>
                                    <p:anim calcmode="lin" valueType="num">
                                      <p:cBhvr>
                                        <p:cTn id="8" dur="2000" fill="hold"/>
                                        <p:tgtEl>
                                          <p:spTgt spid="82946">
                                            <p:txEl>
                                              <p:pRg st="3" end="3"/>
                                            </p:txEl>
                                          </p:spTgt>
                                        </p:tgtEl>
                                        <p:attrNameLst>
                                          <p:attrName>ppt_w</p:attrName>
                                        </p:attrNameLst>
                                      </p:cBhvr>
                                      <p:tavLst>
                                        <p:tav tm="0" fmla="#ppt_w*sin(2.5*pi*$)">
                                          <p:val>
                                            <p:fltVal val="0"/>
                                          </p:val>
                                        </p:tav>
                                        <p:tav tm="100000">
                                          <p:val>
                                            <p:fltVal val="1"/>
                                          </p:val>
                                        </p:tav>
                                      </p:tavLst>
                                    </p:anim>
                                    <p:anim calcmode="lin" valueType="num">
                                      <p:cBhvr>
                                        <p:cTn id="9" dur="2000" fill="hold"/>
                                        <p:tgtEl>
                                          <p:spTgt spid="82946">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786</Words>
  <Application>Microsoft Office PowerPoint</Application>
  <PresentationFormat>Widescreen</PresentationFormat>
  <Paragraphs>89</Paragraphs>
  <Slides>15</Slides>
  <Notes>6</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15</vt:i4>
      </vt:variant>
    </vt:vector>
  </HeadingPairs>
  <TitlesOfParts>
    <vt:vector size="25" baseType="lpstr">
      <vt:lpstr>MS PGothic</vt:lpstr>
      <vt:lpstr>MS PGothic</vt:lpstr>
      <vt:lpstr>Arial</vt:lpstr>
      <vt:lpstr>Calibri</vt:lpstr>
      <vt:lpstr>Myriad Pro</vt:lpstr>
      <vt:lpstr>Times New Roman</vt:lpstr>
      <vt:lpstr>Wingdings</vt:lpstr>
      <vt:lpstr>20140311PresentationUWTSDTemplate</vt:lpstr>
      <vt:lpstr>1_Office Theme</vt:lpstr>
      <vt:lpstr>1_20140311PresentationUWTSDTemplate</vt:lpstr>
      <vt:lpstr>Dissertation Module   (LCMB7020)   MBA Workshop Data analysis and Write up  Vasilios Tavlaridis MBA Program Manager </vt:lpstr>
      <vt:lpstr>Learning outcomes </vt:lpstr>
      <vt:lpstr>What is data analysis?</vt:lpstr>
      <vt:lpstr>What is data analysis? </vt:lpstr>
      <vt:lpstr>Data analysis diagram</vt:lpstr>
      <vt:lpstr>Effectiveness and appropriateness of data analysis choices</vt:lpstr>
      <vt:lpstr>Effectiveness and appropriateness of data analysis choices</vt:lpstr>
      <vt:lpstr>Discussing and interpreting your results</vt:lpstr>
      <vt:lpstr>Software packages data analysis</vt:lpstr>
      <vt:lpstr>Writing up your dissertation</vt:lpstr>
      <vt:lpstr>Conclusion and recommendations</vt:lpstr>
      <vt:lpstr>Your contributions</vt:lpstr>
      <vt:lpstr>Your contributions</vt:lpstr>
      <vt:lpstr>Practical class 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Dissertation Module   (LCMB7020) Workshop 1 Module Overview  and Introduction to Research Methods</dc:title>
  <dc:creator>Tarila Zuofa</dc:creator>
  <cp:lastModifiedBy>Vasilios Tavlaridis</cp:lastModifiedBy>
  <cp:revision>9</cp:revision>
  <dcterms:created xsi:type="dcterms:W3CDTF">2022-05-23T09:49:04Z</dcterms:created>
  <dcterms:modified xsi:type="dcterms:W3CDTF">2024-07-11T07:29:04Z</dcterms:modified>
</cp:coreProperties>
</file>