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Personal SWOT Analysis – Developing My Career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dirty="0"/>
              <a:t>Name: </a:t>
            </a:r>
            <a:r>
              <a:rPr lang="en-GB" dirty="0" err="1"/>
              <a:t>Hania</a:t>
            </a:r>
            <a:r>
              <a:rPr lang="en-GB" dirty="0"/>
              <a:t> – Amani </a:t>
            </a:r>
            <a:r>
              <a:rPr lang="en-GB" dirty="0" err="1"/>
              <a:t>Ashraf</a:t>
            </a:r>
            <a:endParaRPr dirty="0"/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Good communication </a:t>
            </a:r>
            <a:endParaRPr lang="en-GB" dirty="0"/>
          </a:p>
          <a:p>
            <a:r>
              <a:rPr dirty="0" err="1"/>
              <a:t>Organised</a:t>
            </a:r>
            <a:r>
              <a:rPr dirty="0"/>
              <a:t> and reliable always meet deadlines</a:t>
            </a:r>
          </a:p>
          <a:p>
            <a:r>
              <a:rPr dirty="0"/>
              <a:t>Quick learner and open to feedback</a:t>
            </a:r>
          </a:p>
          <a:p>
            <a:r>
              <a:rPr dirty="0"/>
              <a:t>Teamwork skills from group projects and volunteering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7133" y="1651000"/>
            <a:ext cx="8229600" cy="4525963"/>
          </a:xfrm>
        </p:spPr>
        <p:txBody>
          <a:bodyPr/>
          <a:lstStyle/>
          <a:p>
            <a:r>
              <a:rPr dirty="0"/>
              <a:t>Limited practical experience in real health settings</a:t>
            </a:r>
          </a:p>
          <a:p>
            <a:r>
              <a:rPr dirty="0"/>
              <a:t>Nervous when speaking in front of large groups</a:t>
            </a:r>
          </a:p>
          <a:p>
            <a:r>
              <a:rPr dirty="0"/>
              <a:t>Sometimes overthink decisions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Placement opportunities within NHS and local care </a:t>
            </a:r>
            <a:r>
              <a:rPr dirty="0" err="1"/>
              <a:t>organisations</a:t>
            </a:r>
            <a:endParaRPr dirty="0"/>
          </a:p>
          <a:p>
            <a:r>
              <a:rPr dirty="0"/>
              <a:t>Training and workshops on communication and leadership</a:t>
            </a:r>
          </a:p>
          <a:p>
            <a:r>
              <a:rPr dirty="0"/>
              <a:t>Continuing Professional Development (CPD) and further qualifications</a:t>
            </a:r>
          </a:p>
          <a:p>
            <a:endParaRPr dirty="0"/>
          </a:p>
          <a:p>
            <a:r>
              <a:rPr dirty="0"/>
              <a:t>(Source: Skills for Care, 2023)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Competition for jobs in the health sector</a:t>
            </a:r>
          </a:p>
          <a:p>
            <a:r>
              <a:rPr dirty="0"/>
              <a:t>Burnout or stress from academic and placement demands</a:t>
            </a:r>
          </a:p>
          <a:p>
            <a:r>
              <a:rPr dirty="0"/>
              <a:t>Changes in government policy or funding for healthcare</a:t>
            </a:r>
          </a:p>
          <a:p>
            <a:r>
              <a:rPr dirty="0"/>
              <a:t>Balancing study, work, and personal life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Leveraging Strengths &amp; Reducing Weaknesses/Threats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Use communication and teamwork skills to build confidence during placements</a:t>
            </a:r>
          </a:p>
          <a:p>
            <a:r>
              <a:rPr dirty="0"/>
              <a:t>Apply </a:t>
            </a:r>
            <a:r>
              <a:rPr dirty="0" err="1"/>
              <a:t>organisation</a:t>
            </a:r>
            <a:r>
              <a:rPr dirty="0"/>
              <a:t> and learning skills to improve time management</a:t>
            </a:r>
          </a:p>
          <a:p>
            <a:r>
              <a:rPr dirty="0"/>
              <a:t>Gain practical experience through volunteering or part-time care work</a:t>
            </a:r>
          </a:p>
          <a:p>
            <a:r>
              <a:rPr dirty="0"/>
              <a:t>Use CPD and mentoring to overcome limited experience and reduce job competition</a:t>
            </a:r>
          </a:p>
          <a:p>
            <a:endParaRPr dirty="0"/>
          </a:p>
          <a:p>
            <a:r>
              <a:rPr dirty="0"/>
              <a:t>(Source: NHS Health Careers, 2023)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dirty="0"/>
              <a:t>Skills for Care. (2023). Developing your career in adult social care. Retrieved from https://</a:t>
            </a:r>
            <a:r>
              <a:rPr dirty="0" err="1"/>
              <a:t>www.skillsforcare.org.uk</a:t>
            </a:r>
            <a:endParaRPr dirty="0"/>
          </a:p>
          <a:p>
            <a:endParaRPr dirty="0"/>
          </a:p>
          <a:p>
            <a:r>
              <a:rPr dirty="0"/>
              <a:t>NHS Health Careers. (2023). Personal development planning for healthcare workers. Retrieved from https://</a:t>
            </a:r>
            <a:r>
              <a:rPr dirty="0" err="1"/>
              <a:t>www.healthcareers.nhs.uk</a:t>
            </a:r>
            <a:endParaRPr dirty="0"/>
          </a:p>
          <a:p>
            <a:endParaRPr dirty="0"/>
          </a:p>
          <a:p>
            <a:r>
              <a:rPr dirty="0"/>
              <a:t>References formatted in APA 7th style.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Personal SWOT Analysis – Developing My Career in Health and Social Care</vt:lpstr>
      <vt:lpstr>Strengths</vt:lpstr>
      <vt:lpstr>Weaknesses</vt:lpstr>
      <vt:lpstr>Opportunities</vt:lpstr>
      <vt:lpstr>Threats</vt:lpstr>
      <vt:lpstr>Leveraging Strengths &amp; Reducing Weaknesses/Threats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Analysis – Developing My Career in Health and Social Care</dc:title>
  <dc:subject/>
  <dc:creator/>
  <cp:keywords/>
  <dc:description>generated using python-pptx</dc:description>
  <cp:lastModifiedBy>Hania Ashraf (2420735)</cp:lastModifiedBy>
  <cp:revision>3</cp:revision>
  <dcterms:created xsi:type="dcterms:W3CDTF">2013-01-27T09:14:16Z</dcterms:created>
  <dcterms:modified xsi:type="dcterms:W3CDTF">2025-10-20T08:56:44Z</dcterms:modified>
  <cp:category/>
</cp:coreProperties>
</file>