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6" r:id="rId5"/>
    <p:sldId id="267" r:id="rId6"/>
    <p:sldId id="261" r:id="rId7"/>
    <p:sldId id="263" r:id="rId8"/>
    <p:sldId id="268"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5" d="100"/>
          <a:sy n="115" d="100"/>
        </p:scale>
        <p:origin x="43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12E5F237-91D0-442B-AC40-8AD69C9F1B5F}" type="datetimeFigureOut">
              <a:rPr lang="en-GB" smtClean="0"/>
              <a:t>18/01/2019</a:t>
            </a:fld>
            <a:endParaRPr lang="en-GB"/>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GB"/>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F7756ECF-887D-4F49-89A9-DCE19C1F1B75}" type="slidenum">
              <a:rPr lang="en-GB" smtClean="0"/>
              <a:t>‹#›</a:t>
            </a:fld>
            <a:endParaRPr lang="en-GB"/>
          </a:p>
        </p:txBody>
      </p:sp>
    </p:spTree>
    <p:extLst>
      <p:ext uri="{BB962C8B-B14F-4D97-AF65-F5344CB8AC3E}">
        <p14:creationId xmlns:p14="http://schemas.microsoft.com/office/powerpoint/2010/main" val="31459259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E5F237-91D0-442B-AC40-8AD69C9F1B5F}" type="datetimeFigureOut">
              <a:rPr lang="en-GB" smtClean="0"/>
              <a:t>18/01/2019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558300" y="5956137"/>
            <a:ext cx="1052508" cy="365125"/>
          </a:xfrm>
        </p:spPr>
        <p:txBody>
          <a:bodyPr/>
          <a:lstStyle/>
          <a:p>
            <a:fld id="{F7756ECF-887D-4F49-89A9-DCE19C1F1B75}" type="slidenum">
              <a:rPr lang="en-GB" smtClean="0"/>
              <a:t>‹#›</a:t>
            </a:fld>
            <a:endParaRPr lang="en-GB"/>
          </a:p>
        </p:txBody>
      </p:sp>
    </p:spTree>
    <p:extLst>
      <p:ext uri="{BB962C8B-B14F-4D97-AF65-F5344CB8AC3E}">
        <p14:creationId xmlns:p14="http://schemas.microsoft.com/office/powerpoint/2010/main" val="14202263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12E5F237-91D0-442B-AC40-8AD69C9F1B5F}" type="datetimeFigureOut">
              <a:rPr lang="en-GB" smtClean="0"/>
              <a:t>18/01/2019</a:t>
            </a:fld>
            <a:endParaRPr lang="en-GB"/>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F7756ECF-887D-4F49-89A9-DCE19C1F1B75}" type="slidenum">
              <a:rPr lang="en-GB" smtClean="0"/>
              <a:t>‹#›</a:t>
            </a:fld>
            <a:endParaRPr lang="en-GB"/>
          </a:p>
        </p:txBody>
      </p:sp>
    </p:spTree>
    <p:extLst>
      <p:ext uri="{BB962C8B-B14F-4D97-AF65-F5344CB8AC3E}">
        <p14:creationId xmlns:p14="http://schemas.microsoft.com/office/powerpoint/2010/main" val="8009042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2E5F237-91D0-442B-AC40-8AD69C9F1B5F}" type="datetimeFigureOut">
              <a:rPr lang="en-GB" smtClean="0"/>
              <a:t>18/01/2019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756ECF-887D-4F49-89A9-DCE19C1F1B75}" type="slidenum">
              <a:rPr lang="en-GB" smtClean="0"/>
              <a:t>‹#›</a:t>
            </a:fld>
            <a:endParaRPr lang="en-GB"/>
          </a:p>
        </p:txBody>
      </p:sp>
    </p:spTree>
    <p:extLst>
      <p:ext uri="{BB962C8B-B14F-4D97-AF65-F5344CB8AC3E}">
        <p14:creationId xmlns:p14="http://schemas.microsoft.com/office/powerpoint/2010/main" val="21233609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2E5F237-91D0-442B-AC40-8AD69C9F1B5F}" type="datetimeFigureOut">
              <a:rPr lang="en-GB" smtClean="0"/>
              <a:t>18/01/2019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7756ECF-887D-4F49-89A9-DCE19C1F1B75}" type="slidenum">
              <a:rPr lang="en-GB" smtClean="0"/>
              <a:t>‹#›</a:t>
            </a:fld>
            <a:endParaRPr lang="en-GB"/>
          </a:p>
        </p:txBody>
      </p:sp>
    </p:spTree>
    <p:extLst>
      <p:ext uri="{BB962C8B-B14F-4D97-AF65-F5344CB8AC3E}">
        <p14:creationId xmlns:p14="http://schemas.microsoft.com/office/powerpoint/2010/main" val="151194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2E5F237-91D0-442B-AC40-8AD69C9F1B5F}" type="datetimeFigureOut">
              <a:rPr lang="en-GB" smtClean="0"/>
              <a:t>18/01/2019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7756ECF-887D-4F49-89A9-DCE19C1F1B75}" type="slidenum">
              <a:rPr lang="en-GB" smtClean="0"/>
              <a:t>‹#›</a:t>
            </a:fld>
            <a:endParaRPr lang="en-GB"/>
          </a:p>
        </p:txBody>
      </p:sp>
    </p:spTree>
    <p:extLst>
      <p:ext uri="{BB962C8B-B14F-4D97-AF65-F5344CB8AC3E}">
        <p14:creationId xmlns:p14="http://schemas.microsoft.com/office/powerpoint/2010/main" val="110573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E5F237-91D0-442B-AC40-8AD69C9F1B5F}" type="datetimeFigureOut">
              <a:rPr lang="en-GB" smtClean="0"/>
              <a:t>18/01/2019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7756ECF-887D-4F49-89A9-DCE19C1F1B75}" type="slidenum">
              <a:rPr lang="en-GB" smtClean="0"/>
              <a:t>‹#›</a:t>
            </a:fld>
            <a:endParaRPr lang="en-GB"/>
          </a:p>
        </p:txBody>
      </p:sp>
    </p:spTree>
    <p:extLst>
      <p:ext uri="{BB962C8B-B14F-4D97-AF65-F5344CB8AC3E}">
        <p14:creationId xmlns:p14="http://schemas.microsoft.com/office/powerpoint/2010/main" val="9074543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12E5F237-91D0-442B-AC40-8AD69C9F1B5F}" type="datetimeFigureOut">
              <a:rPr lang="en-GB" smtClean="0"/>
              <a:t>18/01/2019</a:t>
            </a:fld>
            <a:endParaRPr lang="en-GB"/>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F7756ECF-887D-4F49-89A9-DCE19C1F1B75}" type="slidenum">
              <a:rPr lang="en-GB" smtClean="0"/>
              <a:t>‹#›</a:t>
            </a:fld>
            <a:endParaRPr lang="en-GB"/>
          </a:p>
        </p:txBody>
      </p:sp>
    </p:spTree>
    <p:extLst>
      <p:ext uri="{BB962C8B-B14F-4D97-AF65-F5344CB8AC3E}">
        <p14:creationId xmlns:p14="http://schemas.microsoft.com/office/powerpoint/2010/main" val="3921053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2E5F237-91D0-442B-AC40-8AD69C9F1B5F}" type="datetimeFigureOut">
              <a:rPr lang="en-GB" smtClean="0"/>
              <a:t>18/01/2019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756ECF-887D-4F49-89A9-DCE19C1F1B75}" type="slidenum">
              <a:rPr lang="en-GB" smtClean="0"/>
              <a:t>‹#›</a:t>
            </a:fld>
            <a:endParaRPr lang="en-GB"/>
          </a:p>
        </p:txBody>
      </p:sp>
    </p:spTree>
    <p:extLst>
      <p:ext uri="{BB962C8B-B14F-4D97-AF65-F5344CB8AC3E}">
        <p14:creationId xmlns:p14="http://schemas.microsoft.com/office/powerpoint/2010/main" val="9531985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E5F237-91D0-442B-AC40-8AD69C9F1B5F}" type="datetimeFigureOut">
              <a:rPr lang="en-GB" smtClean="0"/>
              <a:t>18/01/2019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756ECF-887D-4F49-89A9-DCE19C1F1B75}" type="slidenum">
              <a:rPr lang="en-GB" smtClean="0"/>
              <a:t>‹#›</a:t>
            </a:fld>
            <a:endParaRPr lang="en-GB"/>
          </a:p>
        </p:txBody>
      </p:sp>
    </p:spTree>
    <p:extLst>
      <p:ext uri="{BB962C8B-B14F-4D97-AF65-F5344CB8AC3E}">
        <p14:creationId xmlns:p14="http://schemas.microsoft.com/office/powerpoint/2010/main" val="31446609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12E5F237-91D0-442B-AC40-8AD69C9F1B5F}" type="datetimeFigureOut">
              <a:rPr lang="en-GB" smtClean="0"/>
              <a:t>18/01/2019</a:t>
            </a:fld>
            <a:endParaRPr lang="en-GB"/>
          </a:p>
        </p:txBody>
      </p:sp>
      <p:sp>
        <p:nvSpPr>
          <p:cNvPr id="5" name="Footer Placeholder 4"/>
          <p:cNvSpPr>
            <a:spLocks noGrp="1"/>
          </p:cNvSpPr>
          <p:nvPr>
            <p:ph type="ftr" sz="quarter" idx="11"/>
          </p:nvPr>
        </p:nvSpPr>
        <p:spPr>
          <a:xfrm>
            <a:off x="774923" y="5951811"/>
            <a:ext cx="7896279" cy="365125"/>
          </a:xfrm>
        </p:spPr>
        <p:txBody>
          <a:bodyPr/>
          <a:lstStyle/>
          <a:p>
            <a:endParaRPr lang="en-GB"/>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F7756ECF-887D-4F49-89A9-DCE19C1F1B75}" type="slidenum">
              <a:rPr lang="en-GB" smtClean="0"/>
              <a:t>‹#›</a:t>
            </a:fld>
            <a:endParaRPr lang="en-GB"/>
          </a:p>
        </p:txBody>
      </p:sp>
    </p:spTree>
    <p:extLst>
      <p:ext uri="{BB962C8B-B14F-4D97-AF65-F5344CB8AC3E}">
        <p14:creationId xmlns:p14="http://schemas.microsoft.com/office/powerpoint/2010/main" val="25843022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12E5F237-91D0-442B-AC40-8AD69C9F1B5F}" type="datetimeFigureOut">
              <a:rPr lang="en-GB" smtClean="0"/>
              <a:t>18/01/2019</a:t>
            </a:fld>
            <a:endParaRPr lang="en-GB"/>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GB"/>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F7756ECF-887D-4F49-89A9-DCE19C1F1B75}" type="slidenum">
              <a:rPr lang="en-GB" smtClean="0"/>
              <a:t>‹#›</a:t>
            </a:fld>
            <a:endParaRPr lang="en-GB"/>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9238329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a:t>The importance of effective project management skills in the role of the engineering manager</a:t>
            </a:r>
          </a:p>
        </p:txBody>
      </p:sp>
      <p:sp>
        <p:nvSpPr>
          <p:cNvPr id="3" name="TextBox 2"/>
          <p:cNvSpPr txBox="1"/>
          <p:nvPr/>
        </p:nvSpPr>
        <p:spPr>
          <a:xfrm>
            <a:off x="906087" y="3383280"/>
            <a:ext cx="3507971" cy="369332"/>
          </a:xfrm>
          <a:prstGeom prst="rect">
            <a:avLst/>
          </a:prstGeom>
          <a:noFill/>
        </p:spPr>
        <p:txBody>
          <a:bodyPr wrap="square" rtlCol="0">
            <a:spAutoFit/>
          </a:bodyPr>
          <a:lstStyle/>
          <a:p>
            <a:r>
              <a:rPr lang="en-GB" dirty="0" smtClean="0"/>
              <a:t>Abi Price 1707799</a:t>
            </a:r>
            <a:endParaRPr lang="en-GB" dirty="0"/>
          </a:p>
        </p:txBody>
      </p:sp>
    </p:spTree>
    <p:extLst>
      <p:ext uri="{BB962C8B-B14F-4D97-AF65-F5344CB8AC3E}">
        <p14:creationId xmlns:p14="http://schemas.microsoft.com/office/powerpoint/2010/main" val="18299417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Effective project management/Engineering Management skills  (internet Research) </a:t>
            </a:r>
          </a:p>
        </p:txBody>
      </p:sp>
      <p:sp>
        <p:nvSpPr>
          <p:cNvPr id="3" name="Content Placeholder 2"/>
          <p:cNvSpPr>
            <a:spLocks noGrp="1"/>
          </p:cNvSpPr>
          <p:nvPr>
            <p:ph idx="1"/>
          </p:nvPr>
        </p:nvSpPr>
        <p:spPr/>
        <p:txBody>
          <a:bodyPr/>
          <a:lstStyle/>
          <a:p>
            <a:pPr marL="0" indent="0">
              <a:buNone/>
            </a:pPr>
            <a:endParaRPr lang="en-GB" dirty="0"/>
          </a:p>
          <a:p>
            <a:r>
              <a:rPr lang="en-GB" dirty="0"/>
              <a:t>Good communication skills</a:t>
            </a:r>
            <a:endParaRPr lang="en-GB" sz="1600" dirty="0"/>
          </a:p>
          <a:p>
            <a:r>
              <a:rPr lang="en-GB" dirty="0"/>
              <a:t>Self organisation skills, people organisation skills</a:t>
            </a:r>
            <a:endParaRPr lang="en-GB" sz="1600" dirty="0"/>
          </a:p>
          <a:p>
            <a:r>
              <a:rPr lang="en-GB" dirty="0"/>
              <a:t>Knowledge of engineering subjects</a:t>
            </a:r>
            <a:endParaRPr lang="en-GB" sz="1600" dirty="0"/>
          </a:p>
          <a:p>
            <a:r>
              <a:rPr lang="en-GB" dirty="0"/>
              <a:t>Cost Control </a:t>
            </a:r>
          </a:p>
          <a:p>
            <a:r>
              <a:rPr lang="en-GB" dirty="0"/>
              <a:t>Quality management </a:t>
            </a:r>
          </a:p>
          <a:p>
            <a:r>
              <a:rPr lang="en-GB" dirty="0"/>
              <a:t>Critical thinking </a:t>
            </a:r>
          </a:p>
          <a:p>
            <a:pPr marL="0" indent="0">
              <a:buNone/>
            </a:pPr>
            <a:endParaRPr lang="en-GB" dirty="0"/>
          </a:p>
          <a:p>
            <a:endParaRPr lang="en-GB" dirty="0"/>
          </a:p>
        </p:txBody>
      </p:sp>
    </p:spTree>
    <p:extLst>
      <p:ext uri="{BB962C8B-B14F-4D97-AF65-F5344CB8AC3E}">
        <p14:creationId xmlns:p14="http://schemas.microsoft.com/office/powerpoint/2010/main" val="3295833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Research - interview with work colleagues </a:t>
            </a:r>
          </a:p>
        </p:txBody>
      </p:sp>
      <p:sp>
        <p:nvSpPr>
          <p:cNvPr id="3" name="Content Placeholder 2"/>
          <p:cNvSpPr>
            <a:spLocks noGrp="1"/>
          </p:cNvSpPr>
          <p:nvPr>
            <p:ph idx="1"/>
          </p:nvPr>
        </p:nvSpPr>
        <p:spPr/>
        <p:txBody>
          <a:bodyPr/>
          <a:lstStyle/>
          <a:p>
            <a:r>
              <a:rPr lang="en-GB" dirty="0"/>
              <a:t> “the impact of poorly planned engineering projects has the potential to lead to increased cost, (monetary and other),  and has a potential to lead to a dangerous situation.  A poorly coordinated project has the potential to lead to the staff responsible for certain areas of the project not being correctly informed and therefore carrying out the sequence of work incorrectly. Beyond that there is also potential for the company to lose credibility and not actually achieve the actual target.” – Joe Edwards Project Manager,  Valero </a:t>
            </a:r>
          </a:p>
          <a:p>
            <a:r>
              <a:rPr lang="en-GB" dirty="0"/>
              <a:t>“It is vital because delivering project on time safely and budget is the key for any engineer.  Without the ability to do this businesses cannot plan, invest, schedule tasks or down time or depend upon reliable operations. Projects are also complicated and multidisciplinary so it is vital to coordinate all of the parts separately, without being able to do this there is no way the project is able to function.” – Tim Rudd Engineering Manager, Valero </a:t>
            </a:r>
          </a:p>
          <a:p>
            <a:endParaRPr lang="en-GB" dirty="0"/>
          </a:p>
        </p:txBody>
      </p:sp>
    </p:spTree>
    <p:extLst>
      <p:ext uri="{BB962C8B-B14F-4D97-AF65-F5344CB8AC3E}">
        <p14:creationId xmlns:p14="http://schemas.microsoft.com/office/powerpoint/2010/main" val="41304831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Research Journey - I found most interesting…</a:t>
            </a:r>
          </a:p>
        </p:txBody>
      </p:sp>
      <p:sp>
        <p:nvSpPr>
          <p:cNvPr id="3" name="Content Placeholder 2"/>
          <p:cNvSpPr>
            <a:spLocks noGrp="1"/>
          </p:cNvSpPr>
          <p:nvPr>
            <p:ph idx="1"/>
          </p:nvPr>
        </p:nvSpPr>
        <p:spPr/>
        <p:txBody>
          <a:bodyPr/>
          <a:lstStyle/>
          <a:p>
            <a:r>
              <a:rPr lang="en-GB" dirty="0"/>
              <a:t>Interviews with work colleges </a:t>
            </a:r>
          </a:p>
          <a:p>
            <a:pPr marL="0" indent="0">
              <a:buNone/>
            </a:pPr>
            <a:endParaRPr lang="en-GB" dirty="0"/>
          </a:p>
          <a:p>
            <a:endParaRPr lang="en-GB" dirty="0"/>
          </a:p>
        </p:txBody>
      </p:sp>
    </p:spTree>
    <p:extLst>
      <p:ext uri="{BB962C8B-B14F-4D97-AF65-F5344CB8AC3E}">
        <p14:creationId xmlns:p14="http://schemas.microsoft.com/office/powerpoint/2010/main" val="4126167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90934-0BCC-4E11-8360-0938F61BAAEE}"/>
              </a:ext>
            </a:extLst>
          </p:cNvPr>
          <p:cNvSpPr>
            <a:spLocks noGrp="1"/>
          </p:cNvSpPr>
          <p:nvPr>
            <p:ph type="title"/>
          </p:nvPr>
        </p:nvSpPr>
        <p:spPr/>
        <p:txBody>
          <a:bodyPr/>
          <a:lstStyle/>
          <a:p>
            <a:r>
              <a:rPr lang="en-GB" dirty="0" smtClean="0"/>
              <a:t>Things I found difficult when researching </a:t>
            </a:r>
            <a:endParaRPr lang="en-GB" dirty="0"/>
          </a:p>
        </p:txBody>
      </p:sp>
      <p:sp>
        <p:nvSpPr>
          <p:cNvPr id="3" name="Content Placeholder 2">
            <a:extLst>
              <a:ext uri="{FF2B5EF4-FFF2-40B4-BE49-F238E27FC236}">
                <a16:creationId xmlns:a16="http://schemas.microsoft.com/office/drawing/2014/main" id="{F39A4ABC-9563-4548-B6BA-F33A258853BF}"/>
              </a:ext>
            </a:extLst>
          </p:cNvPr>
          <p:cNvSpPr>
            <a:spLocks noGrp="1"/>
          </p:cNvSpPr>
          <p:nvPr>
            <p:ph idx="1"/>
          </p:nvPr>
        </p:nvSpPr>
        <p:spPr/>
        <p:txBody>
          <a:bodyPr/>
          <a:lstStyle/>
          <a:p>
            <a:r>
              <a:rPr lang="en-GB" dirty="0"/>
              <a:t>Limited information </a:t>
            </a:r>
            <a:endParaRPr lang="en-GB" dirty="0" smtClean="0"/>
          </a:p>
          <a:p>
            <a:r>
              <a:rPr lang="en-GB" dirty="0" smtClean="0"/>
              <a:t>Both interviews came up with the same skill set</a:t>
            </a:r>
          </a:p>
          <a:p>
            <a:r>
              <a:rPr lang="en-GB" dirty="0" smtClean="0"/>
              <a:t>Variety of information </a:t>
            </a:r>
            <a:endParaRPr lang="en-GB" dirty="0"/>
          </a:p>
        </p:txBody>
      </p:sp>
    </p:spTree>
    <p:extLst>
      <p:ext uri="{BB962C8B-B14F-4D97-AF65-F5344CB8AC3E}">
        <p14:creationId xmlns:p14="http://schemas.microsoft.com/office/powerpoint/2010/main" val="2897146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If I were to do it again  </a:t>
            </a:r>
          </a:p>
        </p:txBody>
      </p:sp>
      <p:sp>
        <p:nvSpPr>
          <p:cNvPr id="3" name="Content Placeholder 2"/>
          <p:cNvSpPr>
            <a:spLocks noGrp="1"/>
          </p:cNvSpPr>
          <p:nvPr>
            <p:ph idx="1"/>
          </p:nvPr>
        </p:nvSpPr>
        <p:spPr/>
        <p:txBody>
          <a:bodyPr/>
          <a:lstStyle/>
          <a:p>
            <a:r>
              <a:rPr lang="en-GB" dirty="0"/>
              <a:t>Would I pick the same topic </a:t>
            </a:r>
            <a:r>
              <a:rPr lang="en-GB" dirty="0" smtClean="0"/>
              <a:t> </a:t>
            </a:r>
          </a:p>
          <a:p>
            <a:r>
              <a:rPr lang="en-GB" dirty="0" smtClean="0"/>
              <a:t>More emphasis on how the skills are used </a:t>
            </a:r>
            <a:endParaRPr lang="en-GB" dirty="0"/>
          </a:p>
          <a:p>
            <a:r>
              <a:rPr lang="en-GB" dirty="0"/>
              <a:t>Focus more on researching how the skills are used </a:t>
            </a:r>
          </a:p>
          <a:p>
            <a:endParaRPr lang="en-GB" dirty="0"/>
          </a:p>
        </p:txBody>
      </p:sp>
    </p:spTree>
    <p:extLst>
      <p:ext uri="{BB962C8B-B14F-4D97-AF65-F5344CB8AC3E}">
        <p14:creationId xmlns:p14="http://schemas.microsoft.com/office/powerpoint/2010/main" val="646767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I found the research journey </a:t>
            </a:r>
          </a:p>
        </p:txBody>
      </p:sp>
      <p:sp>
        <p:nvSpPr>
          <p:cNvPr id="3" name="Content Placeholder 2"/>
          <p:cNvSpPr>
            <a:spLocks noGrp="1"/>
          </p:cNvSpPr>
          <p:nvPr>
            <p:ph idx="1"/>
          </p:nvPr>
        </p:nvSpPr>
        <p:spPr/>
        <p:txBody>
          <a:bodyPr/>
          <a:lstStyle/>
          <a:p>
            <a:r>
              <a:rPr lang="en-GB" dirty="0"/>
              <a:t>Interesting </a:t>
            </a:r>
          </a:p>
          <a:p>
            <a:r>
              <a:rPr lang="en-GB" dirty="0"/>
              <a:t>Good for personal career development </a:t>
            </a:r>
          </a:p>
          <a:p>
            <a:r>
              <a:rPr lang="en-GB" dirty="0"/>
              <a:t>Wide variety of opinions – fundamental skills </a:t>
            </a:r>
          </a:p>
          <a:p>
            <a:r>
              <a:rPr lang="en-GB" dirty="0"/>
              <a:t>Topic was limited and everything is quite repetitive </a:t>
            </a:r>
          </a:p>
          <a:p>
            <a:endParaRPr lang="en-GB" dirty="0"/>
          </a:p>
        </p:txBody>
      </p:sp>
    </p:spTree>
    <p:extLst>
      <p:ext uri="{BB962C8B-B14F-4D97-AF65-F5344CB8AC3E}">
        <p14:creationId xmlns:p14="http://schemas.microsoft.com/office/powerpoint/2010/main" val="2532376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A7C31F-211B-4E52-BA48-0465FB75FC2D}"/>
              </a:ext>
            </a:extLst>
          </p:cNvPr>
          <p:cNvSpPr>
            <a:spLocks noGrp="1"/>
          </p:cNvSpPr>
          <p:nvPr>
            <p:ph type="title"/>
          </p:nvPr>
        </p:nvSpPr>
        <p:spPr/>
        <p:txBody>
          <a:bodyPr/>
          <a:lstStyle/>
          <a:p>
            <a:r>
              <a:rPr lang="en-GB" dirty="0"/>
              <a:t>Any questions?</a:t>
            </a:r>
          </a:p>
        </p:txBody>
      </p:sp>
    </p:spTree>
    <p:extLst>
      <p:ext uri="{BB962C8B-B14F-4D97-AF65-F5344CB8AC3E}">
        <p14:creationId xmlns:p14="http://schemas.microsoft.com/office/powerpoint/2010/main" val="2970993736"/>
      </p:ext>
    </p:extLst>
  </p:cSld>
  <p:clrMapOvr>
    <a:masterClrMapping/>
  </p:clrMapOvr>
  <p:timing>
    <p:tnLst>
      <p:par>
        <p:cTn id="1" dur="indefinite" restart="never" nodeType="tmRoot"/>
      </p:par>
    </p:tnLst>
  </p:timing>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docProps/app.xml><?xml version="1.0" encoding="utf-8"?>
<Properties xmlns="http://schemas.openxmlformats.org/officeDocument/2006/extended-properties" xmlns:vt="http://schemas.openxmlformats.org/officeDocument/2006/docPropsVTypes">
  <Template>TM03457464[[fn=Dividend]]</Template>
  <TotalTime>1175</TotalTime>
  <Words>322</Words>
  <Application>Microsoft Office PowerPoint</Application>
  <PresentationFormat>Widescreen</PresentationFormat>
  <Paragraphs>29</Paragraphs>
  <Slides>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Gill Sans MT</vt:lpstr>
      <vt:lpstr>Wingdings 2</vt:lpstr>
      <vt:lpstr>Dividend</vt:lpstr>
      <vt:lpstr>The importance of effective project management skills in the role of the engineering manager</vt:lpstr>
      <vt:lpstr>Effective project management/Engineering Management skills  (internet Research) </vt:lpstr>
      <vt:lpstr>Research - interview with work colleagues </vt:lpstr>
      <vt:lpstr>Research Journey - I found most interesting…</vt:lpstr>
      <vt:lpstr>Things I found difficult when researching </vt:lpstr>
      <vt:lpstr>If I were to do it again  </vt:lpstr>
      <vt:lpstr>How I found the research journey </vt:lpstr>
      <vt:lpstr>Any questions?</vt:lpstr>
    </vt:vector>
  </TitlesOfParts>
  <Company>Valero Energy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importance of effective project management skills to the role of the engineering manager</dc:title>
  <dc:creator>Price, Abi</dc:creator>
  <cp:lastModifiedBy>Abigail Price (1707799)</cp:lastModifiedBy>
  <cp:revision>41</cp:revision>
  <dcterms:created xsi:type="dcterms:W3CDTF">2018-12-05T14:19:23Z</dcterms:created>
  <dcterms:modified xsi:type="dcterms:W3CDTF">2019-01-18T16:55:44Z</dcterms:modified>
</cp:coreProperties>
</file>