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 id="2147483660" r:id="rId2"/>
  </p:sldMasterIdLst>
  <p:sldIdLst>
    <p:sldId id="267" r:id="rId3"/>
    <p:sldId id="266" r:id="rId4"/>
    <p:sldId id="260" r:id="rId5"/>
    <p:sldId id="261" r:id="rId6"/>
    <p:sldId id="269" r:id="rId7"/>
    <p:sldId id="263" r:id="rId8"/>
    <p:sldId id="268" r:id="rId9"/>
    <p:sldId id="271" r:id="rId10"/>
    <p:sldId id="274" r:id="rId11"/>
    <p:sldId id="27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AA7E6F-A3D6-0198-2811-07BC48F0B82C}" v="90" dt="2022-11-11T00:56:54.549"/>
    <p1510:client id="{3C661BBF-5517-D159-A52E-DE816112D098}" v="595" dt="2022-11-08T20:44:32.006"/>
    <p1510:client id="{44C8B0A1-6A38-C94A-7AE7-E52109054A83}" v="67" dt="2022-11-10T22:24:28.200"/>
    <p1510:client id="{5143F8B5-1F64-4351-8128-8FD40F8D4AD7}" v="2" dt="2022-10-12T01:56:38.197"/>
    <p1510:client id="{55D0F6D2-AB21-0CF3-F5DC-5362FDEB1E69}" v="116" dt="2022-10-12T02:27:33.249"/>
    <p1510:client id="{5A0BE243-6623-B396-8848-6FA76D5083E0}" v="315" dt="2022-11-11T03:30:50.744"/>
    <p1510:client id="{5C3D9273-4F58-3FF0-E53D-9D94424CD61A}" v="21" dt="2022-11-09T20:22:11.528"/>
    <p1510:client id="{7ED42540-7165-44FE-C130-03F1764CD728}" v="807" dt="2022-10-21T11:53:51.302"/>
    <p1510:client id="{8081D8B5-6FD3-41D0-8F2A-EBA52762F66D}" v="155" dt="2022-10-21T17:02:46.798"/>
    <p1510:client id="{89BF67FA-05A1-2515-0830-27BF3177A249}" v="1648" dt="2022-11-11T09:32:44.749"/>
    <p1510:client id="{8E7F4A71-2E0E-3580-FC2C-BB57FA8D2300}" v="850" dt="2022-10-20T10:02:40.045"/>
    <p1510:client id="{958D95B0-FBC2-EB56-2F1F-8523A18A9C6C}" v="18" dt="2022-10-20T21:48:20.976"/>
    <p1510:client id="{B31B83E1-2211-D578-6506-2E004B9A893B}" v="69" dt="2022-11-04T10:04:42.904"/>
    <p1510:client id="{C67E08FF-A261-178C-F0CD-5D1201504C20}" v="1628" dt="2022-11-04T08:25:26.434"/>
    <p1510:client id="{D7437911-643B-CF34-BAB3-8B0D92BE95D7}" v="1" dt="2022-10-12T02:04:40.722"/>
    <p1510:client id="{DCA0E7A9-82D0-B79C-CBF4-E71904042D35}" v="205" dt="2022-11-04T12:29:45.546"/>
    <p1510:client id="{E1A23201-A6B0-D4DF-52EB-8893D7A5B094}" v="277" dt="2022-11-11T01:58:54.577"/>
    <p1510:client id="{E2982016-0BF2-81AE-226F-E3B9A64DA89E}" v="5" dt="2022-11-03T15:09:54.761"/>
    <p1510:client id="{E75C836C-00F2-14C5-AC93-E0D3E1E4C2FA}" v="1593" dt="2022-11-08T10:56:30.3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leen Garvey (2129226)" userId="S::2129226@student.uwtsd.ac.uk::4c506f6f-49ef-40dd-9de8-7a0a652269cf" providerId="AD" clId="Web-{0AAA7E6F-A3D6-0198-2811-07BC48F0B82C}"/>
    <pc:docChg chg="addSld delSld modSld">
      <pc:chgData name="Merleen Garvey (2129226)" userId="S::2129226@student.uwtsd.ac.uk::4c506f6f-49ef-40dd-9de8-7a0a652269cf" providerId="AD" clId="Web-{0AAA7E6F-A3D6-0198-2811-07BC48F0B82C}" dt="2022-11-11T00:56:54.549" v="96" actId="20577"/>
      <pc:docMkLst>
        <pc:docMk/>
      </pc:docMkLst>
      <pc:sldChg chg="modSp mod modClrScheme chgLayout">
        <pc:chgData name="Merleen Garvey (2129226)" userId="S::2129226@student.uwtsd.ac.uk::4c506f6f-49ef-40dd-9de8-7a0a652269cf" providerId="AD" clId="Web-{0AAA7E6F-A3D6-0198-2811-07BC48F0B82C}" dt="2022-11-10T22:39:32.387" v="58" actId="1076"/>
        <pc:sldMkLst>
          <pc:docMk/>
          <pc:sldMk cId="2471006764" sldId="268"/>
        </pc:sldMkLst>
        <pc:spChg chg="mod ord">
          <ac:chgData name="Merleen Garvey (2129226)" userId="S::2129226@student.uwtsd.ac.uk::4c506f6f-49ef-40dd-9de8-7a0a652269cf" providerId="AD" clId="Web-{0AAA7E6F-A3D6-0198-2811-07BC48F0B82C}" dt="2022-11-10T22:39:32.387" v="58" actId="1076"/>
          <ac:spMkLst>
            <pc:docMk/>
            <pc:sldMk cId="2471006764" sldId="268"/>
            <ac:spMk id="2" creationId="{5B94F99B-1264-10F5-101B-4F92255EBA0B}"/>
          </ac:spMkLst>
        </pc:spChg>
        <pc:spChg chg="mod ord">
          <ac:chgData name="Merleen Garvey (2129226)" userId="S::2129226@student.uwtsd.ac.uk::4c506f6f-49ef-40dd-9de8-7a0a652269cf" providerId="AD" clId="Web-{0AAA7E6F-A3D6-0198-2811-07BC48F0B82C}" dt="2022-11-10T22:38:12.273" v="56"/>
          <ac:spMkLst>
            <pc:docMk/>
            <pc:sldMk cId="2471006764" sldId="268"/>
            <ac:spMk id="4" creationId="{D4FF2D2B-AD21-05B1-2AC9-0D4D4B630A5D}"/>
          </ac:spMkLst>
        </pc:spChg>
        <pc:graphicFrameChg chg="mod ord">
          <ac:chgData name="Merleen Garvey (2129226)" userId="S::2129226@student.uwtsd.ac.uk::4c506f6f-49ef-40dd-9de8-7a0a652269cf" providerId="AD" clId="Web-{0AAA7E6F-A3D6-0198-2811-07BC48F0B82C}" dt="2022-11-10T22:38:25.617" v="57" actId="14100"/>
          <ac:graphicFrameMkLst>
            <pc:docMk/>
            <pc:sldMk cId="2471006764" sldId="268"/>
            <ac:graphicFrameMk id="46" creationId="{8B91B765-970C-4C3F-05E0-81471F8AAB53}"/>
          </ac:graphicFrameMkLst>
        </pc:graphicFrameChg>
      </pc:sldChg>
      <pc:sldChg chg="addSp delSp modSp add del mod setClrOvrMap">
        <pc:chgData name="Merleen Garvey (2129226)" userId="S::2129226@student.uwtsd.ac.uk::4c506f6f-49ef-40dd-9de8-7a0a652269cf" providerId="AD" clId="Web-{0AAA7E6F-A3D6-0198-2811-07BC48F0B82C}" dt="2022-11-10T22:37:59.710" v="54"/>
        <pc:sldMkLst>
          <pc:docMk/>
          <pc:sldMk cId="739667306" sldId="270"/>
        </pc:sldMkLst>
        <pc:spChg chg="mod ord">
          <ac:chgData name="Merleen Garvey (2129226)" userId="S::2129226@student.uwtsd.ac.uk::4c506f6f-49ef-40dd-9de8-7a0a652269cf" providerId="AD" clId="Web-{0AAA7E6F-A3D6-0198-2811-07BC48F0B82C}" dt="2022-11-10T22:37:00.208" v="49"/>
          <ac:spMkLst>
            <pc:docMk/>
            <pc:sldMk cId="739667306" sldId="270"/>
            <ac:spMk id="2" creationId="{86095F59-CF63-3749-6AC1-47D67BD872B4}"/>
          </ac:spMkLst>
        </pc:spChg>
        <pc:spChg chg="add del">
          <ac:chgData name="Merleen Garvey (2129226)" userId="S::2129226@student.uwtsd.ac.uk::4c506f6f-49ef-40dd-9de8-7a0a652269cf" providerId="AD" clId="Web-{0AAA7E6F-A3D6-0198-2811-07BC48F0B82C}" dt="2022-11-10T22:35:55.877" v="37"/>
          <ac:spMkLst>
            <pc:docMk/>
            <pc:sldMk cId="739667306" sldId="270"/>
            <ac:spMk id="22" creationId="{5A59F003-E00A-43F9-91DC-CC54E3B87466}"/>
          </ac:spMkLst>
        </pc:spChg>
        <pc:spChg chg="add del">
          <ac:chgData name="Merleen Garvey (2129226)" userId="S::2129226@student.uwtsd.ac.uk::4c506f6f-49ef-40dd-9de8-7a0a652269cf" providerId="AD" clId="Web-{0AAA7E6F-A3D6-0198-2811-07BC48F0B82C}" dt="2022-11-10T22:35:55.877" v="37"/>
          <ac:spMkLst>
            <pc:docMk/>
            <pc:sldMk cId="739667306" sldId="270"/>
            <ac:spMk id="24" creationId="{D74A4382-E3AD-430A-9A1F-DFA3E0E77A7D}"/>
          </ac:spMkLst>
        </pc:spChg>
        <pc:spChg chg="add del">
          <ac:chgData name="Merleen Garvey (2129226)" userId="S::2129226@student.uwtsd.ac.uk::4c506f6f-49ef-40dd-9de8-7a0a652269cf" providerId="AD" clId="Web-{0AAA7E6F-A3D6-0198-2811-07BC48F0B82C}" dt="2022-11-10T22:35:55.877" v="37"/>
          <ac:spMkLst>
            <pc:docMk/>
            <pc:sldMk cId="739667306" sldId="270"/>
            <ac:spMk id="29" creationId="{79F40191-0F44-4FD1-82CC-ACB507C14BE6}"/>
          </ac:spMkLst>
        </pc:spChg>
        <pc:spChg chg="add del">
          <ac:chgData name="Merleen Garvey (2129226)" userId="S::2129226@student.uwtsd.ac.uk::4c506f6f-49ef-40dd-9de8-7a0a652269cf" providerId="AD" clId="Web-{0AAA7E6F-A3D6-0198-2811-07BC48F0B82C}" dt="2022-11-10T22:31:07.146" v="18"/>
          <ac:spMkLst>
            <pc:docMk/>
            <pc:sldMk cId="739667306" sldId="270"/>
            <ac:spMk id="31" creationId="{5F18414D-1626-4996-AACB-23D3DE45B03B}"/>
          </ac:spMkLst>
        </pc:spChg>
        <pc:spChg chg="add del">
          <ac:chgData name="Merleen Garvey (2129226)" userId="S::2129226@student.uwtsd.ac.uk::4c506f6f-49ef-40dd-9de8-7a0a652269cf" providerId="AD" clId="Web-{0AAA7E6F-A3D6-0198-2811-07BC48F0B82C}" dt="2022-11-10T22:31:07.146" v="18"/>
          <ac:spMkLst>
            <pc:docMk/>
            <pc:sldMk cId="739667306" sldId="270"/>
            <ac:spMk id="33" creationId="{D84C2E9E-0B5D-4B5F-9A1F-70EBDCE39034}"/>
          </ac:spMkLst>
        </pc:spChg>
        <pc:spChg chg="add del">
          <ac:chgData name="Merleen Garvey (2129226)" userId="S::2129226@student.uwtsd.ac.uk::4c506f6f-49ef-40dd-9de8-7a0a652269cf" providerId="AD" clId="Web-{0AAA7E6F-A3D6-0198-2811-07BC48F0B82C}" dt="2022-11-10T22:35:51.002" v="34"/>
          <ac:spMkLst>
            <pc:docMk/>
            <pc:sldMk cId="739667306" sldId="270"/>
            <ac:spMk id="40" creationId="{5A59F003-E00A-43F9-91DC-CC54E3B87466}"/>
          </ac:spMkLst>
        </pc:spChg>
        <pc:spChg chg="add del">
          <ac:chgData name="Merleen Garvey (2129226)" userId="S::2129226@student.uwtsd.ac.uk::4c506f6f-49ef-40dd-9de8-7a0a652269cf" providerId="AD" clId="Web-{0AAA7E6F-A3D6-0198-2811-07BC48F0B82C}" dt="2022-11-10T22:35:51.002" v="34"/>
          <ac:spMkLst>
            <pc:docMk/>
            <pc:sldMk cId="739667306" sldId="270"/>
            <ac:spMk id="42" creationId="{D74A4382-E3AD-430A-9A1F-DFA3E0E77A7D}"/>
          </ac:spMkLst>
        </pc:spChg>
        <pc:spChg chg="add del ord">
          <ac:chgData name="Merleen Garvey (2129226)" userId="S::2129226@student.uwtsd.ac.uk::4c506f6f-49ef-40dd-9de8-7a0a652269cf" providerId="AD" clId="Web-{0AAA7E6F-A3D6-0198-2811-07BC48F0B82C}" dt="2022-11-10T22:35:51.002" v="34"/>
          <ac:spMkLst>
            <pc:docMk/>
            <pc:sldMk cId="739667306" sldId="270"/>
            <ac:spMk id="44" creationId="{79F40191-0F44-4FD1-82CC-ACB507C14BE6}"/>
          </ac:spMkLst>
        </pc:spChg>
        <pc:spChg chg="add del">
          <ac:chgData name="Merleen Garvey (2129226)" userId="S::2129226@student.uwtsd.ac.uk::4c506f6f-49ef-40dd-9de8-7a0a652269cf" providerId="AD" clId="Web-{0AAA7E6F-A3D6-0198-2811-07BC48F0B82C}" dt="2022-11-10T22:37:00.208" v="49"/>
          <ac:spMkLst>
            <pc:docMk/>
            <pc:sldMk cId="739667306" sldId="270"/>
            <ac:spMk id="45" creationId="{9CEFCBC2-6F82-4011-8D8D-90F43DCB1DAF}"/>
          </ac:spMkLst>
        </pc:spChg>
        <pc:spChg chg="add del">
          <ac:chgData name="Merleen Garvey (2129226)" userId="S::2129226@student.uwtsd.ac.uk::4c506f6f-49ef-40dd-9de8-7a0a652269cf" providerId="AD" clId="Web-{0AAA7E6F-A3D6-0198-2811-07BC48F0B82C}" dt="2022-11-10T22:37:00.208" v="49"/>
          <ac:spMkLst>
            <pc:docMk/>
            <pc:sldMk cId="739667306" sldId="270"/>
            <ac:spMk id="46" creationId="{0DBF1ABE-8590-450D-BB49-BDDCCF3EEA9E}"/>
          </ac:spMkLst>
        </pc:spChg>
        <pc:spChg chg="add del">
          <ac:chgData name="Merleen Garvey (2129226)" userId="S::2129226@student.uwtsd.ac.uk::4c506f6f-49ef-40dd-9de8-7a0a652269cf" providerId="AD" clId="Web-{0AAA7E6F-A3D6-0198-2811-07BC48F0B82C}" dt="2022-11-10T22:37:00.208" v="49"/>
          <ac:spMkLst>
            <pc:docMk/>
            <pc:sldMk cId="739667306" sldId="270"/>
            <ac:spMk id="47" creationId="{2E9DED9E-DE30-402A-B9D1-AC3C24025AD4}"/>
          </ac:spMkLst>
        </pc:spChg>
        <pc:spChg chg="add del">
          <ac:chgData name="Merleen Garvey (2129226)" userId="S::2129226@student.uwtsd.ac.uk::4c506f6f-49ef-40dd-9de8-7a0a652269cf" providerId="AD" clId="Web-{0AAA7E6F-A3D6-0198-2811-07BC48F0B82C}" dt="2022-11-10T22:37:00.208" v="49"/>
          <ac:spMkLst>
            <pc:docMk/>
            <pc:sldMk cId="739667306" sldId="270"/>
            <ac:spMk id="48" creationId="{F6DD4703-FD80-4610-ACE9-01DCD86D8C18}"/>
          </ac:spMkLst>
        </pc:spChg>
        <pc:spChg chg="add del">
          <ac:chgData name="Merleen Garvey (2129226)" userId="S::2129226@student.uwtsd.ac.uk::4c506f6f-49ef-40dd-9de8-7a0a652269cf" providerId="AD" clId="Web-{0AAA7E6F-A3D6-0198-2811-07BC48F0B82C}" dt="2022-11-10T22:37:00.208" v="49"/>
          <ac:spMkLst>
            <pc:docMk/>
            <pc:sldMk cId="739667306" sldId="270"/>
            <ac:spMk id="49" creationId="{5CCB7C65-BA06-49C5-8D3C-51F97B409D65}"/>
          </ac:spMkLst>
        </pc:spChg>
        <pc:spChg chg="add del">
          <ac:chgData name="Merleen Garvey (2129226)" userId="S::2129226@student.uwtsd.ac.uk::4c506f6f-49ef-40dd-9de8-7a0a652269cf" providerId="AD" clId="Web-{0AAA7E6F-A3D6-0198-2811-07BC48F0B82C}" dt="2022-11-10T22:26:08.412" v="1"/>
          <ac:spMkLst>
            <pc:docMk/>
            <pc:sldMk cId="739667306" sldId="270"/>
            <ac:spMk id="54" creationId="{91DC6ABD-215C-4EA8-A483-CEF5B99AB385}"/>
          </ac:spMkLst>
        </pc:spChg>
        <pc:spChg chg="add del">
          <ac:chgData name="Merleen Garvey (2129226)" userId="S::2129226@student.uwtsd.ac.uk::4c506f6f-49ef-40dd-9de8-7a0a652269cf" providerId="AD" clId="Web-{0AAA7E6F-A3D6-0198-2811-07BC48F0B82C}" dt="2022-11-10T22:26:08.412" v="1"/>
          <ac:spMkLst>
            <pc:docMk/>
            <pc:sldMk cId="739667306" sldId="270"/>
            <ac:spMk id="60" creationId="{04357C93-F0CB-4A1C-8F77-4E9063789819}"/>
          </ac:spMkLst>
        </pc:spChg>
        <pc:grpChg chg="add del">
          <ac:chgData name="Merleen Garvey (2129226)" userId="S::2129226@student.uwtsd.ac.uk::4c506f6f-49ef-40dd-9de8-7a0a652269cf" providerId="AD" clId="Web-{0AAA7E6F-A3D6-0198-2811-07BC48F0B82C}" dt="2022-11-10T22:26:08.412" v="1"/>
          <ac:grpSpMkLst>
            <pc:docMk/>
            <pc:sldMk cId="739667306" sldId="270"/>
            <ac:grpSpMk id="56" creationId="{3AF6A671-C637-4547-85F4-51B6D1881399}"/>
          </ac:grpSpMkLst>
        </pc:grpChg>
        <pc:picChg chg="mod ord">
          <ac:chgData name="Merleen Garvey (2129226)" userId="S::2129226@student.uwtsd.ac.uk::4c506f6f-49ef-40dd-9de8-7a0a652269cf" providerId="AD" clId="Web-{0AAA7E6F-A3D6-0198-2811-07BC48F0B82C}" dt="2022-11-10T22:37:00.208" v="49"/>
          <ac:picMkLst>
            <pc:docMk/>
            <pc:sldMk cId="739667306" sldId="270"/>
            <ac:picMk id="20" creationId="{0ADB09CD-EC40-52ED-7931-8B0745FD832D}"/>
          </ac:picMkLst>
        </pc:picChg>
        <pc:cxnChg chg="add del">
          <ac:chgData name="Merleen Garvey (2129226)" userId="S::2129226@student.uwtsd.ac.uk::4c506f6f-49ef-40dd-9de8-7a0a652269cf" providerId="AD" clId="Web-{0AAA7E6F-A3D6-0198-2811-07BC48F0B82C}" dt="2022-11-10T22:31:07.146" v="18"/>
          <ac:cxnSpMkLst>
            <pc:docMk/>
            <pc:sldMk cId="739667306" sldId="270"/>
            <ac:cxnSpMk id="38" creationId="{07A9243D-8FC3-4B36-874B-55906B03F484}"/>
          </ac:cxnSpMkLst>
        </pc:cxnChg>
      </pc:sldChg>
      <pc:sldChg chg="addSp delSp modSp new mod setBg modClrScheme setClrOvrMap chgLayout">
        <pc:chgData name="Merleen Garvey (2129226)" userId="S::2129226@student.uwtsd.ac.uk::4c506f6f-49ef-40dd-9de8-7a0a652269cf" providerId="AD" clId="Web-{0AAA7E6F-A3D6-0198-2811-07BC48F0B82C}" dt="2022-11-11T00:56:54.549" v="96" actId="20577"/>
        <pc:sldMkLst>
          <pc:docMk/>
          <pc:sldMk cId="3200199199" sldId="270"/>
        </pc:sldMkLst>
        <pc:spChg chg="mod ord">
          <ac:chgData name="Merleen Garvey (2129226)" userId="S::2129226@student.uwtsd.ac.uk::4c506f6f-49ef-40dd-9de8-7a0a652269cf" providerId="AD" clId="Web-{0AAA7E6F-A3D6-0198-2811-07BC48F0B82C}" dt="2022-11-11T00:56:54.549" v="96" actId="20577"/>
          <ac:spMkLst>
            <pc:docMk/>
            <pc:sldMk cId="3200199199" sldId="270"/>
            <ac:spMk id="2" creationId="{7F5EFC6D-27FF-B8A1-E84B-88ACE12D430F}"/>
          </ac:spMkLst>
        </pc:spChg>
        <pc:spChg chg="add del mod ord">
          <ac:chgData name="Merleen Garvey (2129226)" userId="S::2129226@student.uwtsd.ac.uk::4c506f6f-49ef-40dd-9de8-7a0a652269cf" providerId="AD" clId="Web-{0AAA7E6F-A3D6-0198-2811-07BC48F0B82C}" dt="2022-11-11T00:56:33.611" v="94"/>
          <ac:spMkLst>
            <pc:docMk/>
            <pc:sldMk cId="3200199199" sldId="270"/>
            <ac:spMk id="6" creationId="{78BDEEF1-0B76-2447-5DEB-7B6661626D6C}"/>
          </ac:spMkLst>
        </pc:spChg>
        <pc:spChg chg="add del mod ord">
          <ac:chgData name="Merleen Garvey (2129226)" userId="S::2129226@student.uwtsd.ac.uk::4c506f6f-49ef-40dd-9de8-7a0a652269cf" providerId="AD" clId="Web-{0AAA7E6F-A3D6-0198-2811-07BC48F0B82C}" dt="2022-11-11T00:56:33.611" v="94"/>
          <ac:spMkLst>
            <pc:docMk/>
            <pc:sldMk cId="3200199199" sldId="270"/>
            <ac:spMk id="7" creationId="{5B0C9EE9-E4F1-262D-7B35-B4A4FEB76C4E}"/>
          </ac:spMkLst>
        </pc:spChg>
        <pc:spChg chg="add">
          <ac:chgData name="Merleen Garvey (2129226)" userId="S::2129226@student.uwtsd.ac.uk::4c506f6f-49ef-40dd-9de8-7a0a652269cf" providerId="AD" clId="Web-{0AAA7E6F-A3D6-0198-2811-07BC48F0B82C}" dt="2022-11-11T00:56:33.611" v="94"/>
          <ac:spMkLst>
            <pc:docMk/>
            <pc:sldMk cId="3200199199" sldId="270"/>
            <ac:spMk id="12" creationId="{907EF6B7-1338-4443-8C46-6A318D952DFD}"/>
          </ac:spMkLst>
        </pc:spChg>
        <pc:spChg chg="add del">
          <ac:chgData name="Merleen Garvey (2129226)" userId="S::2129226@student.uwtsd.ac.uk::4c506f6f-49ef-40dd-9de8-7a0a652269cf" providerId="AD" clId="Web-{0AAA7E6F-A3D6-0198-2811-07BC48F0B82C}" dt="2022-11-11T00:56:33.611" v="93"/>
          <ac:spMkLst>
            <pc:docMk/>
            <pc:sldMk cId="3200199199" sldId="270"/>
            <ac:spMk id="13" creationId="{E49CC64F-7275-4E33-961B-0C5CDC439875}"/>
          </ac:spMkLst>
        </pc:spChg>
        <pc:spChg chg="add">
          <ac:chgData name="Merleen Garvey (2129226)" userId="S::2129226@student.uwtsd.ac.uk::4c506f6f-49ef-40dd-9de8-7a0a652269cf" providerId="AD" clId="Web-{0AAA7E6F-A3D6-0198-2811-07BC48F0B82C}" dt="2022-11-11T00:56:33.611" v="94"/>
          <ac:spMkLst>
            <pc:docMk/>
            <pc:sldMk cId="3200199199" sldId="270"/>
            <ac:spMk id="14" creationId="{DAAE4CDD-124C-4DCF-9584-B6033B545DD5}"/>
          </ac:spMkLst>
        </pc:spChg>
        <pc:spChg chg="add">
          <ac:chgData name="Merleen Garvey (2129226)" userId="S::2129226@student.uwtsd.ac.uk::4c506f6f-49ef-40dd-9de8-7a0a652269cf" providerId="AD" clId="Web-{0AAA7E6F-A3D6-0198-2811-07BC48F0B82C}" dt="2022-11-11T00:56:33.611" v="94"/>
          <ac:spMkLst>
            <pc:docMk/>
            <pc:sldMk cId="3200199199" sldId="270"/>
            <ac:spMk id="15" creationId="{5B0C9EE9-E4F1-262D-7B35-B4A4FEB76C4E}"/>
          </ac:spMkLst>
        </pc:spChg>
        <pc:spChg chg="add">
          <ac:chgData name="Merleen Garvey (2129226)" userId="S::2129226@student.uwtsd.ac.uk::4c506f6f-49ef-40dd-9de8-7a0a652269cf" providerId="AD" clId="Web-{0AAA7E6F-A3D6-0198-2811-07BC48F0B82C}" dt="2022-11-11T00:56:33.611" v="94"/>
          <ac:spMkLst>
            <pc:docMk/>
            <pc:sldMk cId="3200199199" sldId="270"/>
            <ac:spMk id="16" creationId="{081E4A58-353D-44AE-B2FC-2A74E2E400F7}"/>
          </ac:spMkLst>
        </pc:spChg>
        <pc:picChg chg="add del">
          <ac:chgData name="Merleen Garvey (2129226)" userId="S::2129226@student.uwtsd.ac.uk::4c506f6f-49ef-40dd-9de8-7a0a652269cf" providerId="AD" clId="Web-{0AAA7E6F-A3D6-0198-2811-07BC48F0B82C}" dt="2022-11-11T00:56:33.611" v="93"/>
          <ac:picMkLst>
            <pc:docMk/>
            <pc:sldMk cId="3200199199" sldId="270"/>
            <ac:picMk id="9" creationId="{233F3072-A65F-6213-D5E1-8F8754590E61}"/>
          </ac:picMkLst>
        </pc:picChg>
        <pc:cxnChg chg="add del mod">
          <ac:chgData name="Merleen Garvey (2129226)" userId="S::2129226@student.uwtsd.ac.uk::4c506f6f-49ef-40dd-9de8-7a0a652269cf" providerId="AD" clId="Web-{0AAA7E6F-A3D6-0198-2811-07BC48F0B82C}" dt="2022-11-11T00:48:53.677" v="80"/>
          <ac:cxnSpMkLst>
            <pc:docMk/>
            <pc:sldMk cId="3200199199" sldId="270"/>
            <ac:cxnSpMk id="3" creationId="{8C55D75E-4981-136B-F098-AF2631348948}"/>
          </ac:cxnSpMkLst>
        </pc:cxnChg>
        <pc:cxnChg chg="add del mod">
          <ac:chgData name="Merleen Garvey (2129226)" userId="S::2129226@student.uwtsd.ac.uk::4c506f6f-49ef-40dd-9de8-7a0a652269cf" providerId="AD" clId="Web-{0AAA7E6F-A3D6-0198-2811-07BC48F0B82C}" dt="2022-11-11T00:48:49.645" v="79"/>
          <ac:cxnSpMkLst>
            <pc:docMk/>
            <pc:sldMk cId="3200199199" sldId="270"/>
            <ac:cxnSpMk id="4" creationId="{BC6314A8-2086-9083-F466-51CAD04E4D95}"/>
          </ac:cxnSpMkLst>
        </pc:cxnChg>
        <pc:cxnChg chg="add del mod">
          <ac:chgData name="Merleen Garvey (2129226)" userId="S::2129226@student.uwtsd.ac.uk::4c506f6f-49ef-40dd-9de8-7a0a652269cf" providerId="AD" clId="Web-{0AAA7E6F-A3D6-0198-2811-07BC48F0B82C}" dt="2022-11-11T00:48:58.677" v="81"/>
          <ac:cxnSpMkLst>
            <pc:docMk/>
            <pc:sldMk cId="3200199199" sldId="270"/>
            <ac:cxnSpMk id="5" creationId="{92A7B1F3-0C5A-2255-825F-BC37C309376F}"/>
          </ac:cxnSpMkLst>
        </pc:cxnChg>
      </pc:sldChg>
    </pc:docChg>
  </pc:docChgLst>
  <pc:docChgLst>
    <pc:chgData name="Merleen Garvey (2129226)" userId="S::2129226@student.uwtsd.ac.uk::4c506f6f-49ef-40dd-9de8-7a0a652269cf" providerId="AD" clId="Web-{E75C836C-00F2-14C5-AC93-E0D3E1E4C2FA}"/>
    <pc:docChg chg="addSld delSld modSld">
      <pc:chgData name="Merleen Garvey (2129226)" userId="S::2129226@student.uwtsd.ac.uk::4c506f6f-49ef-40dd-9de8-7a0a652269cf" providerId="AD" clId="Web-{E75C836C-00F2-14C5-AC93-E0D3E1E4C2FA}" dt="2022-11-08T10:56:30.361" v="1619" actId="20577"/>
      <pc:docMkLst>
        <pc:docMk/>
      </pc:docMkLst>
      <pc:sldChg chg="del">
        <pc:chgData name="Merleen Garvey (2129226)" userId="S::2129226@student.uwtsd.ac.uk::4c506f6f-49ef-40dd-9de8-7a0a652269cf" providerId="AD" clId="Web-{E75C836C-00F2-14C5-AC93-E0D3E1E4C2FA}" dt="2022-11-08T08:36:24.038" v="920"/>
        <pc:sldMkLst>
          <pc:docMk/>
          <pc:sldMk cId="3786792371" sldId="259"/>
        </pc:sldMkLst>
      </pc:sldChg>
      <pc:sldChg chg="addSp delSp modSp">
        <pc:chgData name="Merleen Garvey (2129226)" userId="S::2129226@student.uwtsd.ac.uk::4c506f6f-49ef-40dd-9de8-7a0a652269cf" providerId="AD" clId="Web-{E75C836C-00F2-14C5-AC93-E0D3E1E4C2FA}" dt="2022-11-08T09:37:09.382" v="1172" actId="20577"/>
        <pc:sldMkLst>
          <pc:docMk/>
          <pc:sldMk cId="793301482" sldId="260"/>
        </pc:sldMkLst>
        <pc:spChg chg="mod">
          <ac:chgData name="Merleen Garvey (2129226)" userId="S::2129226@student.uwtsd.ac.uk::4c506f6f-49ef-40dd-9de8-7a0a652269cf" providerId="AD" clId="Web-{E75C836C-00F2-14C5-AC93-E0D3E1E4C2FA}" dt="2022-11-08T09:37:09.382" v="1172" actId="20577"/>
          <ac:spMkLst>
            <pc:docMk/>
            <pc:sldMk cId="793301482" sldId="260"/>
            <ac:spMk id="2" creationId="{7FACED72-7E97-3834-19AB-F5FB7C54A790}"/>
          </ac:spMkLst>
        </pc:spChg>
        <pc:spChg chg="add mod">
          <ac:chgData name="Merleen Garvey (2129226)" userId="S::2129226@student.uwtsd.ac.uk::4c506f6f-49ef-40dd-9de8-7a0a652269cf" providerId="AD" clId="Web-{E75C836C-00F2-14C5-AC93-E0D3E1E4C2FA}" dt="2022-11-08T09:15:15.086" v="1119"/>
          <ac:spMkLst>
            <pc:docMk/>
            <pc:sldMk cId="793301482" sldId="260"/>
            <ac:spMk id="47" creationId="{07F5E837-6E8C-1530-A396-806ACBFFCAC3}"/>
          </ac:spMkLst>
        </pc:spChg>
        <pc:spChg chg="add del mod">
          <ac:chgData name="Merleen Garvey (2129226)" userId="S::2129226@student.uwtsd.ac.uk::4c506f6f-49ef-40dd-9de8-7a0a652269cf" providerId="AD" clId="Web-{E75C836C-00F2-14C5-AC93-E0D3E1E4C2FA}" dt="2022-11-08T09:16:39.214" v="1130"/>
          <ac:spMkLst>
            <pc:docMk/>
            <pc:sldMk cId="793301482" sldId="260"/>
            <ac:spMk id="48" creationId="{D84005B9-F1DE-B76F-0C0C-F12C03527BC7}"/>
          </ac:spMkLst>
        </pc:spChg>
      </pc:sldChg>
      <pc:sldChg chg="addSp delSp modSp">
        <pc:chgData name="Merleen Garvey (2129226)" userId="S::2129226@student.uwtsd.ac.uk::4c506f6f-49ef-40dd-9de8-7a0a652269cf" providerId="AD" clId="Web-{E75C836C-00F2-14C5-AC93-E0D3E1E4C2FA}" dt="2022-11-08T09:41:45.797" v="1195" actId="20577"/>
        <pc:sldMkLst>
          <pc:docMk/>
          <pc:sldMk cId="2858703424" sldId="261"/>
        </pc:sldMkLst>
        <pc:spChg chg="mod">
          <ac:chgData name="Merleen Garvey (2129226)" userId="S::2129226@student.uwtsd.ac.uk::4c506f6f-49ef-40dd-9de8-7a0a652269cf" providerId="AD" clId="Web-{E75C836C-00F2-14C5-AC93-E0D3E1E4C2FA}" dt="2022-11-08T09:41:45.797" v="1195" actId="20577"/>
          <ac:spMkLst>
            <pc:docMk/>
            <pc:sldMk cId="2858703424" sldId="261"/>
            <ac:spMk id="2" creationId="{E7E3E714-B1AA-02BC-2F2A-2CA97A9BF9AD}"/>
          </ac:spMkLst>
        </pc:spChg>
        <pc:spChg chg="add mod">
          <ac:chgData name="Merleen Garvey (2129226)" userId="S::2129226@student.uwtsd.ac.uk::4c506f6f-49ef-40dd-9de8-7a0a652269cf" providerId="AD" clId="Web-{E75C836C-00F2-14C5-AC93-E0D3E1E4C2FA}" dt="2022-11-08T09:15:22.774" v="1120"/>
          <ac:spMkLst>
            <pc:docMk/>
            <pc:sldMk cId="2858703424" sldId="261"/>
            <ac:spMk id="39" creationId="{E19B02A9-B566-E605-841D-6013F53CD0A2}"/>
          </ac:spMkLst>
        </pc:spChg>
        <pc:spChg chg="add del mod">
          <ac:chgData name="Merleen Garvey (2129226)" userId="S::2129226@student.uwtsd.ac.uk::4c506f6f-49ef-40dd-9de8-7a0a652269cf" providerId="AD" clId="Web-{E75C836C-00F2-14C5-AC93-E0D3E1E4C2FA}" dt="2022-11-08T09:16:43.980" v="1131"/>
          <ac:spMkLst>
            <pc:docMk/>
            <pc:sldMk cId="2858703424" sldId="261"/>
            <ac:spMk id="40" creationId="{9512DE8D-3C19-264F-7AFD-9644FF813A88}"/>
          </ac:spMkLst>
        </pc:spChg>
      </pc:sldChg>
      <pc:sldChg chg="addSp modSp">
        <pc:chgData name="Merleen Garvey (2129226)" userId="S::2129226@student.uwtsd.ac.uk::4c506f6f-49ef-40dd-9de8-7a0a652269cf" providerId="AD" clId="Web-{E75C836C-00F2-14C5-AC93-E0D3E1E4C2FA}" dt="2022-11-08T09:42:35.659" v="1197"/>
        <pc:sldMkLst>
          <pc:docMk/>
          <pc:sldMk cId="263306392" sldId="262"/>
        </pc:sldMkLst>
        <pc:spChg chg="mod">
          <ac:chgData name="Merleen Garvey (2129226)" userId="S::2129226@student.uwtsd.ac.uk::4c506f6f-49ef-40dd-9de8-7a0a652269cf" providerId="AD" clId="Web-{E75C836C-00F2-14C5-AC93-E0D3E1E4C2FA}" dt="2022-11-08T09:30:08.492" v="1162" actId="1076"/>
          <ac:spMkLst>
            <pc:docMk/>
            <pc:sldMk cId="263306392" sldId="262"/>
            <ac:spMk id="2" creationId="{531EB558-44B1-55A0-0182-8970D127E36D}"/>
          </ac:spMkLst>
        </pc:spChg>
        <pc:spChg chg="add mod">
          <ac:chgData name="Merleen Garvey (2129226)" userId="S::2129226@student.uwtsd.ac.uk::4c506f6f-49ef-40dd-9de8-7a0a652269cf" providerId="AD" clId="Web-{E75C836C-00F2-14C5-AC93-E0D3E1E4C2FA}" dt="2022-11-08T09:15:36.306" v="1121"/>
          <ac:spMkLst>
            <pc:docMk/>
            <pc:sldMk cId="263306392" sldId="262"/>
            <ac:spMk id="744" creationId="{3096C979-E6F5-51B3-E5BE-69D053503203}"/>
          </ac:spMkLst>
        </pc:spChg>
        <pc:spChg chg="add mod">
          <ac:chgData name="Merleen Garvey (2129226)" userId="S::2129226@student.uwtsd.ac.uk::4c506f6f-49ef-40dd-9de8-7a0a652269cf" providerId="AD" clId="Web-{E75C836C-00F2-14C5-AC93-E0D3E1E4C2FA}" dt="2022-11-08T09:42:19.002" v="1196" actId="1076"/>
          <ac:spMkLst>
            <pc:docMk/>
            <pc:sldMk cId="263306392" sldId="262"/>
            <ac:spMk id="745" creationId="{55805E23-41D9-F171-D6BD-831AFC63DBB1}"/>
          </ac:spMkLst>
        </pc:spChg>
        <pc:spChg chg="add mod">
          <ac:chgData name="Merleen Garvey (2129226)" userId="S::2129226@student.uwtsd.ac.uk::4c506f6f-49ef-40dd-9de8-7a0a652269cf" providerId="AD" clId="Web-{E75C836C-00F2-14C5-AC93-E0D3E1E4C2FA}" dt="2022-11-08T09:23:57.433" v="1143" actId="1076"/>
          <ac:spMkLst>
            <pc:docMk/>
            <pc:sldMk cId="263306392" sldId="262"/>
            <ac:spMk id="764" creationId="{E5E239F6-D0CE-9651-6584-16A0CCECA921}"/>
          </ac:spMkLst>
        </pc:spChg>
        <pc:spChg chg="add mod">
          <ac:chgData name="Merleen Garvey (2129226)" userId="S::2129226@student.uwtsd.ac.uk::4c506f6f-49ef-40dd-9de8-7a0a652269cf" providerId="AD" clId="Web-{E75C836C-00F2-14C5-AC93-E0D3E1E4C2FA}" dt="2022-11-08T09:26:16.312" v="1154" actId="14100"/>
          <ac:spMkLst>
            <pc:docMk/>
            <pc:sldMk cId="263306392" sldId="262"/>
            <ac:spMk id="810" creationId="{3CE752ED-A8A2-15CF-FCF6-89CA266B9024}"/>
          </ac:spMkLst>
        </pc:spChg>
        <pc:spChg chg="add">
          <ac:chgData name="Merleen Garvey (2129226)" userId="S::2129226@student.uwtsd.ac.uk::4c506f6f-49ef-40dd-9de8-7a0a652269cf" providerId="AD" clId="Web-{E75C836C-00F2-14C5-AC93-E0D3E1E4C2FA}" dt="2022-11-08T09:42:35.659" v="1197"/>
          <ac:spMkLst>
            <pc:docMk/>
            <pc:sldMk cId="263306392" sldId="262"/>
            <ac:spMk id="901" creationId="{097031DA-E5D1-0CB8-9329-B3F68858614B}"/>
          </ac:spMkLst>
        </pc:spChg>
        <pc:graphicFrameChg chg="mod modGraphic">
          <ac:chgData name="Merleen Garvey (2129226)" userId="S::2129226@student.uwtsd.ac.uk::4c506f6f-49ef-40dd-9de8-7a0a652269cf" providerId="AD" clId="Web-{E75C836C-00F2-14C5-AC93-E0D3E1E4C2FA}" dt="2022-11-08T09:30:30.930" v="1165" actId="14100"/>
          <ac:graphicFrameMkLst>
            <pc:docMk/>
            <pc:sldMk cId="263306392" sldId="262"/>
            <ac:graphicFrameMk id="12" creationId="{249B119C-C14B-DA93-988B-F486EABAB925}"/>
          </ac:graphicFrameMkLst>
        </pc:graphicFrameChg>
      </pc:sldChg>
      <pc:sldChg chg="addSp delSp modSp">
        <pc:chgData name="Merleen Garvey (2129226)" userId="S::2129226@student.uwtsd.ac.uk::4c506f6f-49ef-40dd-9de8-7a0a652269cf" providerId="AD" clId="Web-{E75C836C-00F2-14C5-AC93-E0D3E1E4C2FA}" dt="2022-11-08T09:16:49.262" v="1132"/>
        <pc:sldMkLst>
          <pc:docMk/>
          <pc:sldMk cId="49449085" sldId="263"/>
        </pc:sldMkLst>
        <pc:spChg chg="add mod">
          <ac:chgData name="Merleen Garvey (2129226)" userId="S::2129226@student.uwtsd.ac.uk::4c506f6f-49ef-40dd-9de8-7a0a652269cf" providerId="AD" clId="Web-{E75C836C-00F2-14C5-AC93-E0D3E1E4C2FA}" dt="2022-11-08T09:15:44.025" v="1122"/>
          <ac:spMkLst>
            <pc:docMk/>
            <pc:sldMk cId="49449085" sldId="263"/>
            <ac:spMk id="5" creationId="{0BB7BAD7-B027-CB0B-3990-EB7D0C2FCB25}"/>
          </ac:spMkLst>
        </pc:spChg>
        <pc:spChg chg="add del mod">
          <ac:chgData name="Merleen Garvey (2129226)" userId="S::2129226@student.uwtsd.ac.uk::4c506f6f-49ef-40dd-9de8-7a0a652269cf" providerId="AD" clId="Web-{E75C836C-00F2-14C5-AC93-E0D3E1E4C2FA}" dt="2022-11-08T09:16:49.262" v="1132"/>
          <ac:spMkLst>
            <pc:docMk/>
            <pc:sldMk cId="49449085" sldId="263"/>
            <ac:spMk id="6" creationId="{922DC5CB-6EE2-FA1F-E67F-7B9994D56815}"/>
          </ac:spMkLst>
        </pc:spChg>
        <pc:graphicFrameChg chg="mod modGraphic">
          <ac:chgData name="Merleen Garvey (2129226)" userId="S::2129226@student.uwtsd.ac.uk::4c506f6f-49ef-40dd-9de8-7a0a652269cf" providerId="AD" clId="Web-{E75C836C-00F2-14C5-AC93-E0D3E1E4C2FA}" dt="2022-11-08T07:53:55.559" v="82" actId="1076"/>
          <ac:graphicFrameMkLst>
            <pc:docMk/>
            <pc:sldMk cId="49449085" sldId="263"/>
            <ac:graphicFrameMk id="3" creationId="{0F67F418-E2FA-353A-AC7E-26FF3100035D}"/>
          </ac:graphicFrameMkLst>
        </pc:graphicFrameChg>
        <pc:graphicFrameChg chg="mod modGraphic">
          <ac:chgData name="Merleen Garvey (2129226)" userId="S::2129226@student.uwtsd.ac.uk::4c506f6f-49ef-40dd-9de8-7a0a652269cf" providerId="AD" clId="Web-{E75C836C-00F2-14C5-AC93-E0D3E1E4C2FA}" dt="2022-11-08T08:28:07.474" v="911"/>
          <ac:graphicFrameMkLst>
            <pc:docMk/>
            <pc:sldMk cId="49449085" sldId="263"/>
            <ac:graphicFrameMk id="4" creationId="{C1AD27FF-024F-5143-4E14-C6662C7F1F18}"/>
          </ac:graphicFrameMkLst>
        </pc:graphicFrameChg>
      </pc:sldChg>
      <pc:sldChg chg="addSp modSp mod modClrScheme chgLayout">
        <pc:chgData name="Merleen Garvey (2129226)" userId="S::2129226@student.uwtsd.ac.uk::4c506f6f-49ef-40dd-9de8-7a0a652269cf" providerId="AD" clId="Web-{E75C836C-00F2-14C5-AC93-E0D3E1E4C2FA}" dt="2022-11-08T10:56:30.361" v="1619" actId="20577"/>
        <pc:sldMkLst>
          <pc:docMk/>
          <pc:sldMk cId="2086734801" sldId="264"/>
        </pc:sldMkLst>
        <pc:spChg chg="add mod">
          <ac:chgData name="Merleen Garvey (2129226)" userId="S::2129226@student.uwtsd.ac.uk::4c506f6f-49ef-40dd-9de8-7a0a652269cf" providerId="AD" clId="Web-{E75C836C-00F2-14C5-AC93-E0D3E1E4C2FA}" dt="2022-11-08T10:32:21.123" v="1345" actId="20577"/>
          <ac:spMkLst>
            <pc:docMk/>
            <pc:sldMk cId="2086734801" sldId="264"/>
            <ac:spMk id="2" creationId="{5B94F99B-1264-10F5-101B-4F92255EBA0B}"/>
          </ac:spMkLst>
        </pc:spChg>
        <pc:spChg chg="add mod">
          <ac:chgData name="Merleen Garvey (2129226)" userId="S::2129226@student.uwtsd.ac.uk::4c506f6f-49ef-40dd-9de8-7a0a652269cf" providerId="AD" clId="Web-{E75C836C-00F2-14C5-AC93-E0D3E1E4C2FA}" dt="2022-11-08T10:56:30.361" v="1619" actId="20577"/>
          <ac:spMkLst>
            <pc:docMk/>
            <pc:sldMk cId="2086734801" sldId="264"/>
            <ac:spMk id="3" creationId="{B594AD7C-FA10-86AB-66D7-6D15A0B9B0F6}"/>
          </ac:spMkLst>
        </pc:spChg>
        <pc:spChg chg="add mod">
          <ac:chgData name="Merleen Garvey (2129226)" userId="S::2129226@student.uwtsd.ac.uk::4c506f6f-49ef-40dd-9de8-7a0a652269cf" providerId="AD" clId="Web-{E75C836C-00F2-14C5-AC93-E0D3E1E4C2FA}" dt="2022-11-08T10:30:36.306" v="1339"/>
          <ac:spMkLst>
            <pc:docMk/>
            <pc:sldMk cId="2086734801" sldId="264"/>
            <ac:spMk id="4" creationId="{D4FF2D2B-AD21-05B1-2AC9-0D4D4B630A5D}"/>
          </ac:spMkLst>
        </pc:spChg>
      </pc:sldChg>
      <pc:sldChg chg="new del">
        <pc:chgData name="Merleen Garvey (2129226)" userId="S::2129226@student.uwtsd.ac.uk::4c506f6f-49ef-40dd-9de8-7a0a652269cf" providerId="AD" clId="Web-{E75C836C-00F2-14C5-AC93-E0D3E1E4C2FA}" dt="2022-11-08T08:35:17.973" v="915"/>
        <pc:sldMkLst>
          <pc:docMk/>
          <pc:sldMk cId="284978396" sldId="265"/>
        </pc:sldMkLst>
      </pc:sldChg>
      <pc:sldChg chg="add del replId">
        <pc:chgData name="Merleen Garvey (2129226)" userId="S::2129226@student.uwtsd.ac.uk::4c506f6f-49ef-40dd-9de8-7a0a652269cf" providerId="AD" clId="Web-{E75C836C-00F2-14C5-AC93-E0D3E1E4C2FA}" dt="2022-11-08T08:34:52.175" v="913"/>
        <pc:sldMkLst>
          <pc:docMk/>
          <pc:sldMk cId="404659743" sldId="265"/>
        </pc:sldMkLst>
      </pc:sldChg>
      <pc:sldChg chg="new del">
        <pc:chgData name="Merleen Garvey (2129226)" userId="S::2129226@student.uwtsd.ac.uk::4c506f6f-49ef-40dd-9de8-7a0a652269cf" providerId="AD" clId="Web-{E75C836C-00F2-14C5-AC93-E0D3E1E4C2FA}" dt="2022-11-08T08:35:51.505" v="918"/>
        <pc:sldMkLst>
          <pc:docMk/>
          <pc:sldMk cId="589501572" sldId="265"/>
        </pc:sldMkLst>
      </pc:sldChg>
      <pc:sldChg chg="addSp delSp modSp add mod replId setBg setClrOvrMap">
        <pc:chgData name="Merleen Garvey (2129226)" userId="S::2129226@student.uwtsd.ac.uk::4c506f6f-49ef-40dd-9de8-7a0a652269cf" providerId="AD" clId="Web-{E75C836C-00F2-14C5-AC93-E0D3E1E4C2FA}" dt="2022-11-08T09:16:20.870" v="1129"/>
        <pc:sldMkLst>
          <pc:docMk/>
          <pc:sldMk cId="521769826" sldId="266"/>
        </pc:sldMkLst>
        <pc:spChg chg="mod">
          <ac:chgData name="Merleen Garvey (2129226)" userId="S::2129226@student.uwtsd.ac.uk::4c506f6f-49ef-40dd-9de8-7a0a652269cf" providerId="AD" clId="Web-{E75C836C-00F2-14C5-AC93-E0D3E1E4C2FA}" dt="2022-11-08T09:06:54.507" v="1075"/>
          <ac:spMkLst>
            <pc:docMk/>
            <pc:sldMk cId="521769826" sldId="266"/>
            <ac:spMk id="2" creationId="{5EE943A8-5C13-F58D-DB52-91EC50777084}"/>
          </ac:spMkLst>
        </pc:spChg>
        <pc:spChg chg="mod">
          <ac:chgData name="Merleen Garvey (2129226)" userId="S::2129226@student.uwtsd.ac.uk::4c506f6f-49ef-40dd-9de8-7a0a652269cf" providerId="AD" clId="Web-{E75C836C-00F2-14C5-AC93-E0D3E1E4C2FA}" dt="2022-11-08T09:06:54.507" v="1075"/>
          <ac:spMkLst>
            <pc:docMk/>
            <pc:sldMk cId="521769826" sldId="266"/>
            <ac:spMk id="4" creationId="{F99CBBB8-06B4-E92E-F97B-38996DD97E28}"/>
          </ac:spMkLst>
        </pc:spChg>
        <pc:spChg chg="add mod">
          <ac:chgData name="Merleen Garvey (2129226)" userId="S::2129226@student.uwtsd.ac.uk::4c506f6f-49ef-40dd-9de8-7a0a652269cf" providerId="AD" clId="Web-{E75C836C-00F2-14C5-AC93-E0D3E1E4C2FA}" dt="2022-11-08T09:15:09.946" v="1118"/>
          <ac:spMkLst>
            <pc:docMk/>
            <pc:sldMk cId="521769826" sldId="266"/>
            <ac:spMk id="5" creationId="{BCABB4F6-9D18-4395-F2C2-73914A11D88E}"/>
          </ac:spMkLst>
        </pc:spChg>
        <pc:spChg chg="add del mod">
          <ac:chgData name="Merleen Garvey (2129226)" userId="S::2129226@student.uwtsd.ac.uk::4c506f6f-49ef-40dd-9de8-7a0a652269cf" providerId="AD" clId="Web-{E75C836C-00F2-14C5-AC93-E0D3E1E4C2FA}" dt="2022-11-08T09:16:15.995" v="1128"/>
          <ac:spMkLst>
            <pc:docMk/>
            <pc:sldMk cId="521769826" sldId="266"/>
            <ac:spMk id="6" creationId="{2AE26707-46E0-F7B6-7F99-161647EA49B3}"/>
          </ac:spMkLst>
        </pc:spChg>
        <pc:spChg chg="add mod">
          <ac:chgData name="Merleen Garvey (2129226)" userId="S::2129226@student.uwtsd.ac.uk::4c506f6f-49ef-40dd-9de8-7a0a652269cf" providerId="AD" clId="Web-{E75C836C-00F2-14C5-AC93-E0D3E1E4C2FA}" dt="2022-11-08T09:16:20.870" v="1129"/>
          <ac:spMkLst>
            <pc:docMk/>
            <pc:sldMk cId="521769826" sldId="266"/>
            <ac:spMk id="7" creationId="{9C3DB91B-2A64-531C-A217-860592DBF8A2}"/>
          </ac:spMkLst>
        </pc:spChg>
        <pc:spChg chg="del">
          <ac:chgData name="Merleen Garvey (2129226)" userId="S::2129226@student.uwtsd.ac.uk::4c506f6f-49ef-40dd-9de8-7a0a652269cf" providerId="AD" clId="Web-{E75C836C-00F2-14C5-AC93-E0D3E1E4C2FA}" dt="2022-11-08T09:06:54.507" v="1075"/>
          <ac:spMkLst>
            <pc:docMk/>
            <pc:sldMk cId="521769826" sldId="266"/>
            <ac:spMk id="85" creationId="{87CC2527-562A-4F69-B487-4371E5B243E7}"/>
          </ac:spMkLst>
        </pc:spChg>
        <pc:spChg chg="add">
          <ac:chgData name="Merleen Garvey (2129226)" userId="S::2129226@student.uwtsd.ac.uk::4c506f6f-49ef-40dd-9de8-7a0a652269cf" providerId="AD" clId="Web-{E75C836C-00F2-14C5-AC93-E0D3E1E4C2FA}" dt="2022-11-08T09:06:54.507" v="1075"/>
          <ac:spMkLst>
            <pc:docMk/>
            <pc:sldMk cId="521769826" sldId="266"/>
            <ac:spMk id="91" creationId="{71B2258F-86CA-4D4D-8270-BC05FCDEBFB3}"/>
          </ac:spMkLst>
        </pc:spChg>
        <pc:picChg chg="mod">
          <ac:chgData name="Merleen Garvey (2129226)" userId="S::2129226@student.uwtsd.ac.uk::4c506f6f-49ef-40dd-9de8-7a0a652269cf" providerId="AD" clId="Web-{E75C836C-00F2-14C5-AC93-E0D3E1E4C2FA}" dt="2022-11-08T09:06:54.507" v="1075"/>
          <ac:picMkLst>
            <pc:docMk/>
            <pc:sldMk cId="521769826" sldId="266"/>
            <ac:picMk id="3" creationId="{1F8FD7D0-8B13-90FF-EADF-F9B44D7234AC}"/>
          </ac:picMkLst>
        </pc:picChg>
        <pc:cxnChg chg="del">
          <ac:chgData name="Merleen Garvey (2129226)" userId="S::2129226@student.uwtsd.ac.uk::4c506f6f-49ef-40dd-9de8-7a0a652269cf" providerId="AD" clId="Web-{E75C836C-00F2-14C5-AC93-E0D3E1E4C2FA}" dt="2022-11-08T09:06:54.507" v="1075"/>
          <ac:cxnSpMkLst>
            <pc:docMk/>
            <pc:sldMk cId="521769826" sldId="266"/>
            <ac:cxnSpMk id="86" creationId="{BCDAEC91-5BCE-4B55-9CC0-43EF94CB734B}"/>
          </ac:cxnSpMkLst>
        </pc:cxnChg>
      </pc:sldChg>
      <pc:sldChg chg="addSp delSp modSp new mod setBg modClrScheme addAnim chgLayout">
        <pc:chgData name="Merleen Garvey (2129226)" userId="S::2129226@student.uwtsd.ac.uk::4c506f6f-49ef-40dd-9de8-7a0a652269cf" providerId="AD" clId="Web-{E75C836C-00F2-14C5-AC93-E0D3E1E4C2FA}" dt="2022-11-08T09:18:20.640" v="1135" actId="14100"/>
        <pc:sldMkLst>
          <pc:docMk/>
          <pc:sldMk cId="1201272470" sldId="267"/>
        </pc:sldMkLst>
        <pc:spChg chg="add mod ord">
          <ac:chgData name="Merleen Garvey (2129226)" userId="S::2129226@student.uwtsd.ac.uk::4c506f6f-49ef-40dd-9de8-7a0a652269cf" providerId="AD" clId="Web-{E75C836C-00F2-14C5-AC93-E0D3E1E4C2FA}" dt="2022-11-08T09:13:53.881" v="1114" actId="20577"/>
          <ac:spMkLst>
            <pc:docMk/>
            <pc:sldMk cId="1201272470" sldId="267"/>
            <ac:spMk id="2" creationId="{DDDE5FF5-CC6F-419A-A3C6-D5B66CCCEEDD}"/>
          </ac:spMkLst>
        </pc:spChg>
        <pc:spChg chg="add mod">
          <ac:chgData name="Merleen Garvey (2129226)" userId="S::2129226@student.uwtsd.ac.uk::4c506f6f-49ef-40dd-9de8-7a0a652269cf" providerId="AD" clId="Web-{E75C836C-00F2-14C5-AC93-E0D3E1E4C2FA}" dt="2022-11-08T09:09:08.355" v="1084"/>
          <ac:spMkLst>
            <pc:docMk/>
            <pc:sldMk cId="1201272470" sldId="267"/>
            <ac:spMk id="4" creationId="{644686C1-AE4D-93B5-5772-A50A1B2D20DF}"/>
          </ac:spMkLst>
        </pc:spChg>
        <pc:spChg chg="add mod">
          <ac:chgData name="Merleen Garvey (2129226)" userId="S::2129226@student.uwtsd.ac.uk::4c506f6f-49ef-40dd-9de8-7a0a652269cf" providerId="AD" clId="Web-{E75C836C-00F2-14C5-AC93-E0D3E1E4C2FA}" dt="2022-11-08T09:14:25.366" v="1117"/>
          <ac:spMkLst>
            <pc:docMk/>
            <pc:sldMk cId="1201272470" sldId="267"/>
            <ac:spMk id="6" creationId="{26662EAF-9403-69DB-6391-C6E47441201C}"/>
          </ac:spMkLst>
        </pc:spChg>
        <pc:spChg chg="add del">
          <ac:chgData name="Merleen Garvey (2129226)" userId="S::2129226@student.uwtsd.ac.uk::4c506f6f-49ef-40dd-9de8-7a0a652269cf" providerId="AD" clId="Web-{E75C836C-00F2-14C5-AC93-E0D3E1E4C2FA}" dt="2022-11-08T08:38:53.559" v="925"/>
          <ac:spMkLst>
            <pc:docMk/>
            <pc:sldMk cId="1201272470" sldId="267"/>
            <ac:spMk id="7" creationId="{1ED69555-EE48-4B19-812B-4E1068DBF976}"/>
          </ac:spMkLst>
        </pc:spChg>
        <pc:spChg chg="add del">
          <ac:chgData name="Merleen Garvey (2129226)" userId="S::2129226@student.uwtsd.ac.uk::4c506f6f-49ef-40dd-9de8-7a0a652269cf" providerId="AD" clId="Web-{E75C836C-00F2-14C5-AC93-E0D3E1E4C2FA}" dt="2022-11-08T08:38:53.559" v="925"/>
          <ac:spMkLst>
            <pc:docMk/>
            <pc:sldMk cId="1201272470" sldId="267"/>
            <ac:spMk id="9" creationId="{57AEB73D-F521-4B19-820F-12DB6BCC8406}"/>
          </ac:spMkLst>
        </pc:spChg>
        <pc:spChg chg="add del">
          <ac:chgData name="Merleen Garvey (2129226)" userId="S::2129226@student.uwtsd.ac.uk::4c506f6f-49ef-40dd-9de8-7a0a652269cf" providerId="AD" clId="Web-{E75C836C-00F2-14C5-AC93-E0D3E1E4C2FA}" dt="2022-11-08T08:38:53.559" v="925"/>
          <ac:spMkLst>
            <pc:docMk/>
            <pc:sldMk cId="1201272470" sldId="267"/>
            <ac:spMk id="11" creationId="{6B72EEBA-3A5D-41CE-8465-A45A0F65674E}"/>
          </ac:spMkLst>
        </pc:spChg>
        <pc:spChg chg="add del">
          <ac:chgData name="Merleen Garvey (2129226)" userId="S::2129226@student.uwtsd.ac.uk::4c506f6f-49ef-40dd-9de8-7a0a652269cf" providerId="AD" clId="Web-{E75C836C-00F2-14C5-AC93-E0D3E1E4C2FA}" dt="2022-11-08T08:38:53.559" v="925"/>
          <ac:spMkLst>
            <pc:docMk/>
            <pc:sldMk cId="1201272470" sldId="267"/>
            <ac:spMk id="13" creationId="{EA164D6B-6878-4B9F-A2D0-985D39B17B46}"/>
          </ac:spMkLst>
        </pc:spChg>
        <pc:spChg chg="add del">
          <ac:chgData name="Merleen Garvey (2129226)" userId="S::2129226@student.uwtsd.ac.uk::4c506f6f-49ef-40dd-9de8-7a0a652269cf" providerId="AD" clId="Web-{E75C836C-00F2-14C5-AC93-E0D3E1E4C2FA}" dt="2022-11-08T08:38:53.559" v="925"/>
          <ac:spMkLst>
            <pc:docMk/>
            <pc:sldMk cId="1201272470" sldId="267"/>
            <ac:spMk id="15" creationId="{4413CD7F-736E-4AF7-AB2B-473CAA9E1D09}"/>
          </ac:spMkLst>
        </pc:spChg>
        <pc:spChg chg="add del">
          <ac:chgData name="Merleen Garvey (2129226)" userId="S::2129226@student.uwtsd.ac.uk::4c506f6f-49ef-40dd-9de8-7a0a652269cf" providerId="AD" clId="Web-{E75C836C-00F2-14C5-AC93-E0D3E1E4C2FA}" dt="2022-11-08T08:38:53.559" v="925"/>
          <ac:spMkLst>
            <pc:docMk/>
            <pc:sldMk cId="1201272470" sldId="267"/>
            <ac:spMk id="17" creationId="{55EDA2F5-6B28-478B-9AC4-43FE41E2B3C6}"/>
          </ac:spMkLst>
        </pc:spChg>
        <pc:spChg chg="add del">
          <ac:chgData name="Merleen Garvey (2129226)" userId="S::2129226@student.uwtsd.ac.uk::4c506f6f-49ef-40dd-9de8-7a0a652269cf" providerId="AD" clId="Web-{E75C836C-00F2-14C5-AC93-E0D3E1E4C2FA}" dt="2022-11-08T08:38:53.559" v="925"/>
          <ac:spMkLst>
            <pc:docMk/>
            <pc:sldMk cId="1201272470" sldId="267"/>
            <ac:spMk id="19" creationId="{701D712E-ABB9-4258-877D-9349C8577A07}"/>
          </ac:spMkLst>
        </pc:spChg>
        <pc:spChg chg="add del">
          <ac:chgData name="Merleen Garvey (2129226)" userId="S::2129226@student.uwtsd.ac.uk::4c506f6f-49ef-40dd-9de8-7a0a652269cf" providerId="AD" clId="Web-{E75C836C-00F2-14C5-AC93-E0D3E1E4C2FA}" dt="2022-11-08T08:38:53.559" v="925"/>
          <ac:spMkLst>
            <pc:docMk/>
            <pc:sldMk cId="1201272470" sldId="267"/>
            <ac:spMk id="21" creationId="{E7528E56-1447-4C98-882B-CE26279501A1}"/>
          </ac:spMkLst>
        </pc:spChg>
        <pc:spChg chg="add del">
          <ac:chgData name="Merleen Garvey (2129226)" userId="S::2129226@student.uwtsd.ac.uk::4c506f6f-49ef-40dd-9de8-7a0a652269cf" providerId="AD" clId="Web-{E75C836C-00F2-14C5-AC93-E0D3E1E4C2FA}" dt="2022-11-08T08:39:01.262" v="927"/>
          <ac:spMkLst>
            <pc:docMk/>
            <pc:sldMk cId="1201272470" sldId="267"/>
            <ac:spMk id="23" creationId="{91DF095C-665A-4B22-A777-D3196F49510F}"/>
          </ac:spMkLst>
        </pc:spChg>
        <pc:spChg chg="add del">
          <ac:chgData name="Merleen Garvey (2129226)" userId="S::2129226@student.uwtsd.ac.uk::4c506f6f-49ef-40dd-9de8-7a0a652269cf" providerId="AD" clId="Web-{E75C836C-00F2-14C5-AC93-E0D3E1E4C2FA}" dt="2022-11-08T08:39:01.262" v="927"/>
          <ac:spMkLst>
            <pc:docMk/>
            <pc:sldMk cId="1201272470" sldId="267"/>
            <ac:spMk id="24" creationId="{1ED69555-EE48-4B19-812B-4E1068DBF976}"/>
          </ac:spMkLst>
        </pc:spChg>
        <pc:spChg chg="add del">
          <ac:chgData name="Merleen Garvey (2129226)" userId="S::2129226@student.uwtsd.ac.uk::4c506f6f-49ef-40dd-9de8-7a0a652269cf" providerId="AD" clId="Web-{E75C836C-00F2-14C5-AC93-E0D3E1E4C2FA}" dt="2022-11-08T08:39:01.262" v="927"/>
          <ac:spMkLst>
            <pc:docMk/>
            <pc:sldMk cId="1201272470" sldId="267"/>
            <ac:spMk id="25" creationId="{BEA1DA1C-6CE0-4AE4-918F-CC0E685C5F0F}"/>
          </ac:spMkLst>
        </pc:spChg>
        <pc:spChg chg="add del">
          <ac:chgData name="Merleen Garvey (2129226)" userId="S::2129226@student.uwtsd.ac.uk::4c506f6f-49ef-40dd-9de8-7a0a652269cf" providerId="AD" clId="Web-{E75C836C-00F2-14C5-AC93-E0D3E1E4C2FA}" dt="2022-11-08T08:39:01.262" v="927"/>
          <ac:spMkLst>
            <pc:docMk/>
            <pc:sldMk cId="1201272470" sldId="267"/>
            <ac:spMk id="26" creationId="{57AEB73D-F521-4B19-820F-12DB6BCC8406}"/>
          </ac:spMkLst>
        </pc:spChg>
        <pc:spChg chg="add del">
          <ac:chgData name="Merleen Garvey (2129226)" userId="S::2129226@student.uwtsd.ac.uk::4c506f6f-49ef-40dd-9de8-7a0a652269cf" providerId="AD" clId="Web-{E75C836C-00F2-14C5-AC93-E0D3E1E4C2FA}" dt="2022-11-08T08:39:01.262" v="927"/>
          <ac:spMkLst>
            <pc:docMk/>
            <pc:sldMk cId="1201272470" sldId="267"/>
            <ac:spMk id="27" creationId="{D5E389A3-2501-4131-8C64-1530AAF5FC9D}"/>
          </ac:spMkLst>
        </pc:spChg>
        <pc:spChg chg="add del">
          <ac:chgData name="Merleen Garvey (2129226)" userId="S::2129226@student.uwtsd.ac.uk::4c506f6f-49ef-40dd-9de8-7a0a652269cf" providerId="AD" clId="Web-{E75C836C-00F2-14C5-AC93-E0D3E1E4C2FA}" dt="2022-11-08T08:39:01.262" v="927"/>
          <ac:spMkLst>
            <pc:docMk/>
            <pc:sldMk cId="1201272470" sldId="267"/>
            <ac:spMk id="28" creationId="{6B72EEBA-3A5D-41CE-8465-A45A0F65674E}"/>
          </ac:spMkLst>
        </pc:spChg>
        <pc:spChg chg="add del">
          <ac:chgData name="Merleen Garvey (2129226)" userId="S::2129226@student.uwtsd.ac.uk::4c506f6f-49ef-40dd-9de8-7a0a652269cf" providerId="AD" clId="Web-{E75C836C-00F2-14C5-AC93-E0D3E1E4C2FA}" dt="2022-11-08T08:39:01.262" v="927"/>
          <ac:spMkLst>
            <pc:docMk/>
            <pc:sldMk cId="1201272470" sldId="267"/>
            <ac:spMk id="29" creationId="{8A001026-2FEF-483E-964D-67CD7E096141}"/>
          </ac:spMkLst>
        </pc:spChg>
        <pc:spChg chg="add del">
          <ac:chgData name="Merleen Garvey (2129226)" userId="S::2129226@student.uwtsd.ac.uk::4c506f6f-49ef-40dd-9de8-7a0a652269cf" providerId="AD" clId="Web-{E75C836C-00F2-14C5-AC93-E0D3E1E4C2FA}" dt="2022-11-08T08:39:01.262" v="927"/>
          <ac:spMkLst>
            <pc:docMk/>
            <pc:sldMk cId="1201272470" sldId="267"/>
            <ac:spMk id="30" creationId="{EA164D6B-6878-4B9F-A2D0-985D39B17B46}"/>
          </ac:spMkLst>
        </pc:spChg>
        <pc:spChg chg="add del">
          <ac:chgData name="Merleen Garvey (2129226)" userId="S::2129226@student.uwtsd.ac.uk::4c506f6f-49ef-40dd-9de8-7a0a652269cf" providerId="AD" clId="Web-{E75C836C-00F2-14C5-AC93-E0D3E1E4C2FA}" dt="2022-11-08T08:39:01.262" v="927"/>
          <ac:spMkLst>
            <pc:docMk/>
            <pc:sldMk cId="1201272470" sldId="267"/>
            <ac:spMk id="31" creationId="{FAEB196E-F444-432F-8790-88C18E667EAC}"/>
          </ac:spMkLst>
        </pc:spChg>
        <pc:spChg chg="add del">
          <ac:chgData name="Merleen Garvey (2129226)" userId="S::2129226@student.uwtsd.ac.uk::4c506f6f-49ef-40dd-9de8-7a0a652269cf" providerId="AD" clId="Web-{E75C836C-00F2-14C5-AC93-E0D3E1E4C2FA}" dt="2022-11-08T08:39:01.262" v="927"/>
          <ac:spMkLst>
            <pc:docMk/>
            <pc:sldMk cId="1201272470" sldId="267"/>
            <ac:spMk id="32" creationId="{2A175829-70EA-4A6D-978C-4D0923059C3D}"/>
          </ac:spMkLst>
        </pc:spChg>
        <pc:spChg chg="add del">
          <ac:chgData name="Merleen Garvey (2129226)" userId="S::2129226@student.uwtsd.ac.uk::4c506f6f-49ef-40dd-9de8-7a0a652269cf" providerId="AD" clId="Web-{E75C836C-00F2-14C5-AC93-E0D3E1E4C2FA}" dt="2022-11-08T08:39:01.262" v="927"/>
          <ac:spMkLst>
            <pc:docMk/>
            <pc:sldMk cId="1201272470" sldId="267"/>
            <ac:spMk id="33" creationId="{EE5D2B4A-3399-4CCF-A171-7F8B1BF54596}"/>
          </ac:spMkLst>
        </pc:spChg>
        <pc:spChg chg="add del">
          <ac:chgData name="Merleen Garvey (2129226)" userId="S::2129226@student.uwtsd.ac.uk::4c506f6f-49ef-40dd-9de8-7a0a652269cf" providerId="AD" clId="Web-{E75C836C-00F2-14C5-AC93-E0D3E1E4C2FA}" dt="2022-11-08T08:39:01.262" v="927"/>
          <ac:spMkLst>
            <pc:docMk/>
            <pc:sldMk cId="1201272470" sldId="267"/>
            <ac:spMk id="34" creationId="{48F8051A-999C-4F38-985C-673617805A23}"/>
          </ac:spMkLst>
        </pc:spChg>
        <pc:spChg chg="add del">
          <ac:chgData name="Merleen Garvey (2129226)" userId="S::2129226@student.uwtsd.ac.uk::4c506f6f-49ef-40dd-9de8-7a0a652269cf" providerId="AD" clId="Web-{E75C836C-00F2-14C5-AC93-E0D3E1E4C2FA}" dt="2022-11-08T08:39:01.262" v="927"/>
          <ac:spMkLst>
            <pc:docMk/>
            <pc:sldMk cId="1201272470" sldId="267"/>
            <ac:spMk id="35" creationId="{985AAE23-FCB6-4663-907C-0110B0FDC58E}"/>
          </ac:spMkLst>
        </pc:spChg>
        <pc:spChg chg="add del">
          <ac:chgData name="Merleen Garvey (2129226)" userId="S::2129226@student.uwtsd.ac.uk::4c506f6f-49ef-40dd-9de8-7a0a652269cf" providerId="AD" clId="Web-{E75C836C-00F2-14C5-AC93-E0D3E1E4C2FA}" dt="2022-11-08T08:39:14.919" v="929"/>
          <ac:spMkLst>
            <pc:docMk/>
            <pc:sldMk cId="1201272470" sldId="267"/>
            <ac:spMk id="37" creationId="{1ED69555-EE48-4B19-812B-4E1068DBF976}"/>
          </ac:spMkLst>
        </pc:spChg>
        <pc:spChg chg="add del">
          <ac:chgData name="Merleen Garvey (2129226)" userId="S::2129226@student.uwtsd.ac.uk::4c506f6f-49ef-40dd-9de8-7a0a652269cf" providerId="AD" clId="Web-{E75C836C-00F2-14C5-AC93-E0D3E1E4C2FA}" dt="2022-11-08T08:39:14.919" v="929"/>
          <ac:spMkLst>
            <pc:docMk/>
            <pc:sldMk cId="1201272470" sldId="267"/>
            <ac:spMk id="38" creationId="{57AEB73D-F521-4B19-820F-12DB6BCC8406}"/>
          </ac:spMkLst>
        </pc:spChg>
        <pc:spChg chg="add del">
          <ac:chgData name="Merleen Garvey (2129226)" userId="S::2129226@student.uwtsd.ac.uk::4c506f6f-49ef-40dd-9de8-7a0a652269cf" providerId="AD" clId="Web-{E75C836C-00F2-14C5-AC93-E0D3E1E4C2FA}" dt="2022-11-08T08:39:14.919" v="929"/>
          <ac:spMkLst>
            <pc:docMk/>
            <pc:sldMk cId="1201272470" sldId="267"/>
            <ac:spMk id="39" creationId="{6B72EEBA-3A5D-41CE-8465-A45A0F65674E}"/>
          </ac:spMkLst>
        </pc:spChg>
        <pc:spChg chg="add del">
          <ac:chgData name="Merleen Garvey (2129226)" userId="S::2129226@student.uwtsd.ac.uk::4c506f6f-49ef-40dd-9de8-7a0a652269cf" providerId="AD" clId="Web-{E75C836C-00F2-14C5-AC93-E0D3E1E4C2FA}" dt="2022-11-08T08:39:14.919" v="929"/>
          <ac:spMkLst>
            <pc:docMk/>
            <pc:sldMk cId="1201272470" sldId="267"/>
            <ac:spMk id="40" creationId="{962C741E-1B73-4EAE-8523-FF16315DB272}"/>
          </ac:spMkLst>
        </pc:spChg>
        <pc:spChg chg="add del">
          <ac:chgData name="Merleen Garvey (2129226)" userId="S::2129226@student.uwtsd.ac.uk::4c506f6f-49ef-40dd-9de8-7a0a652269cf" providerId="AD" clId="Web-{E75C836C-00F2-14C5-AC93-E0D3E1E4C2FA}" dt="2022-11-08T08:39:14.919" v="929"/>
          <ac:spMkLst>
            <pc:docMk/>
            <pc:sldMk cId="1201272470" sldId="267"/>
            <ac:spMk id="41" creationId="{1890A173-5DFF-4238-960D-46429DC14E22}"/>
          </ac:spMkLst>
        </pc:spChg>
        <pc:spChg chg="add del">
          <ac:chgData name="Merleen Garvey (2129226)" userId="S::2129226@student.uwtsd.ac.uk::4c506f6f-49ef-40dd-9de8-7a0a652269cf" providerId="AD" clId="Web-{E75C836C-00F2-14C5-AC93-E0D3E1E4C2FA}" dt="2022-11-08T08:39:14.919" v="929"/>
          <ac:spMkLst>
            <pc:docMk/>
            <pc:sldMk cId="1201272470" sldId="267"/>
            <ac:spMk id="42" creationId="{66085BE5-9F10-446F-B7E2-D218086A6AB8}"/>
          </ac:spMkLst>
        </pc:spChg>
        <pc:spChg chg="add del">
          <ac:chgData name="Merleen Garvey (2129226)" userId="S::2129226@student.uwtsd.ac.uk::4c506f6f-49ef-40dd-9de8-7a0a652269cf" providerId="AD" clId="Web-{E75C836C-00F2-14C5-AC93-E0D3E1E4C2FA}" dt="2022-11-08T08:39:14.919" v="929"/>
          <ac:spMkLst>
            <pc:docMk/>
            <pc:sldMk cId="1201272470" sldId="267"/>
            <ac:spMk id="43" creationId="{8B4EB027-ACDA-466F-997A-93A769216C7D}"/>
          </ac:spMkLst>
        </pc:spChg>
        <pc:spChg chg="add del">
          <ac:chgData name="Merleen Garvey (2129226)" userId="S::2129226@student.uwtsd.ac.uk::4c506f6f-49ef-40dd-9de8-7a0a652269cf" providerId="AD" clId="Web-{E75C836C-00F2-14C5-AC93-E0D3E1E4C2FA}" dt="2022-11-08T08:39:14.919" v="929"/>
          <ac:spMkLst>
            <pc:docMk/>
            <pc:sldMk cId="1201272470" sldId="267"/>
            <ac:spMk id="44" creationId="{F9AD7632-733F-4D9A-B5ED-0C470DCD650C}"/>
          </ac:spMkLst>
        </pc:spChg>
        <pc:spChg chg="add del">
          <ac:chgData name="Merleen Garvey (2129226)" userId="S::2129226@student.uwtsd.ac.uk::4c506f6f-49ef-40dd-9de8-7a0a652269cf" providerId="AD" clId="Web-{E75C836C-00F2-14C5-AC93-E0D3E1E4C2FA}" dt="2022-11-08T08:39:14.919" v="929"/>
          <ac:spMkLst>
            <pc:docMk/>
            <pc:sldMk cId="1201272470" sldId="267"/>
            <ac:spMk id="45" creationId="{333DAB40-DCE3-4D49-8A94-7626AB50A85A}"/>
          </ac:spMkLst>
        </pc:spChg>
        <pc:spChg chg="add del">
          <ac:chgData name="Merleen Garvey (2129226)" userId="S::2129226@student.uwtsd.ac.uk::4c506f6f-49ef-40dd-9de8-7a0a652269cf" providerId="AD" clId="Web-{E75C836C-00F2-14C5-AC93-E0D3E1E4C2FA}" dt="2022-11-08T09:09:08.355" v="1084"/>
          <ac:spMkLst>
            <pc:docMk/>
            <pc:sldMk cId="1201272470" sldId="267"/>
            <ac:spMk id="47" creationId="{1ED69555-EE48-4B19-812B-4E1068DBF976}"/>
          </ac:spMkLst>
        </pc:spChg>
        <pc:spChg chg="add del">
          <ac:chgData name="Merleen Garvey (2129226)" userId="S::2129226@student.uwtsd.ac.uk::4c506f6f-49ef-40dd-9de8-7a0a652269cf" providerId="AD" clId="Web-{E75C836C-00F2-14C5-AC93-E0D3E1E4C2FA}" dt="2022-11-08T09:09:08.355" v="1084"/>
          <ac:spMkLst>
            <pc:docMk/>
            <pc:sldMk cId="1201272470" sldId="267"/>
            <ac:spMk id="48" creationId="{57AEB73D-F521-4B19-820F-12DB6BCC8406}"/>
          </ac:spMkLst>
        </pc:spChg>
        <pc:spChg chg="add del">
          <ac:chgData name="Merleen Garvey (2129226)" userId="S::2129226@student.uwtsd.ac.uk::4c506f6f-49ef-40dd-9de8-7a0a652269cf" providerId="AD" clId="Web-{E75C836C-00F2-14C5-AC93-E0D3E1E4C2FA}" dt="2022-11-08T09:09:08.355" v="1084"/>
          <ac:spMkLst>
            <pc:docMk/>
            <pc:sldMk cId="1201272470" sldId="267"/>
            <ac:spMk id="49" creationId="{6B72EEBA-3A5D-41CE-8465-A45A0F65674E}"/>
          </ac:spMkLst>
        </pc:spChg>
        <pc:spChg chg="add del">
          <ac:chgData name="Merleen Garvey (2129226)" userId="S::2129226@student.uwtsd.ac.uk::4c506f6f-49ef-40dd-9de8-7a0a652269cf" providerId="AD" clId="Web-{E75C836C-00F2-14C5-AC93-E0D3E1E4C2FA}" dt="2022-11-08T09:09:08.355" v="1084"/>
          <ac:spMkLst>
            <pc:docMk/>
            <pc:sldMk cId="1201272470" sldId="267"/>
            <ac:spMk id="50" creationId="{EA164D6B-6878-4B9F-A2D0-985D39B17B46}"/>
          </ac:spMkLst>
        </pc:spChg>
        <pc:spChg chg="add del">
          <ac:chgData name="Merleen Garvey (2129226)" userId="S::2129226@student.uwtsd.ac.uk::4c506f6f-49ef-40dd-9de8-7a0a652269cf" providerId="AD" clId="Web-{E75C836C-00F2-14C5-AC93-E0D3E1E4C2FA}" dt="2022-11-08T09:09:08.355" v="1084"/>
          <ac:spMkLst>
            <pc:docMk/>
            <pc:sldMk cId="1201272470" sldId="267"/>
            <ac:spMk id="51" creationId="{2A175829-70EA-4A6D-978C-4D0923059C3D}"/>
          </ac:spMkLst>
        </pc:spChg>
        <pc:spChg chg="add del">
          <ac:chgData name="Merleen Garvey (2129226)" userId="S::2129226@student.uwtsd.ac.uk::4c506f6f-49ef-40dd-9de8-7a0a652269cf" providerId="AD" clId="Web-{E75C836C-00F2-14C5-AC93-E0D3E1E4C2FA}" dt="2022-11-08T09:09:08.355" v="1084"/>
          <ac:spMkLst>
            <pc:docMk/>
            <pc:sldMk cId="1201272470" sldId="267"/>
            <ac:spMk id="52" creationId="{EE5D2B4A-3399-4CCF-A171-7F8B1BF54596}"/>
          </ac:spMkLst>
        </pc:spChg>
        <pc:spChg chg="add del">
          <ac:chgData name="Merleen Garvey (2129226)" userId="S::2129226@student.uwtsd.ac.uk::4c506f6f-49ef-40dd-9de8-7a0a652269cf" providerId="AD" clId="Web-{E75C836C-00F2-14C5-AC93-E0D3E1E4C2FA}" dt="2022-11-08T09:09:08.355" v="1084"/>
          <ac:spMkLst>
            <pc:docMk/>
            <pc:sldMk cId="1201272470" sldId="267"/>
            <ac:spMk id="53" creationId="{48F8051A-999C-4F38-985C-673617805A23}"/>
          </ac:spMkLst>
        </pc:spChg>
        <pc:spChg chg="add del ord">
          <ac:chgData name="Merleen Garvey (2129226)" userId="S::2129226@student.uwtsd.ac.uk::4c506f6f-49ef-40dd-9de8-7a0a652269cf" providerId="AD" clId="Web-{E75C836C-00F2-14C5-AC93-E0D3E1E4C2FA}" dt="2022-11-08T09:09:08.355" v="1084"/>
          <ac:spMkLst>
            <pc:docMk/>
            <pc:sldMk cId="1201272470" sldId="267"/>
            <ac:spMk id="54" creationId="{985AAE23-FCB6-4663-907C-0110B0FDC58E}"/>
          </ac:spMkLst>
        </pc:spChg>
        <pc:spChg chg="add del">
          <ac:chgData name="Merleen Garvey (2129226)" userId="S::2129226@student.uwtsd.ac.uk::4c506f6f-49ef-40dd-9de8-7a0a652269cf" providerId="AD" clId="Web-{E75C836C-00F2-14C5-AC93-E0D3E1E4C2FA}" dt="2022-11-08T09:09:08.355" v="1084"/>
          <ac:spMkLst>
            <pc:docMk/>
            <pc:sldMk cId="1201272470" sldId="267"/>
            <ac:spMk id="55" creationId="{91DF095C-665A-4B22-A777-D3196F49510F}"/>
          </ac:spMkLst>
        </pc:spChg>
        <pc:spChg chg="add del">
          <ac:chgData name="Merleen Garvey (2129226)" userId="S::2129226@student.uwtsd.ac.uk::4c506f6f-49ef-40dd-9de8-7a0a652269cf" providerId="AD" clId="Web-{E75C836C-00F2-14C5-AC93-E0D3E1E4C2FA}" dt="2022-11-08T09:09:08.355" v="1084"/>
          <ac:spMkLst>
            <pc:docMk/>
            <pc:sldMk cId="1201272470" sldId="267"/>
            <ac:spMk id="56" creationId="{BEA1DA1C-6CE0-4AE4-918F-CC0E685C5F0F}"/>
          </ac:spMkLst>
        </pc:spChg>
        <pc:spChg chg="add del">
          <ac:chgData name="Merleen Garvey (2129226)" userId="S::2129226@student.uwtsd.ac.uk::4c506f6f-49ef-40dd-9de8-7a0a652269cf" providerId="AD" clId="Web-{E75C836C-00F2-14C5-AC93-E0D3E1E4C2FA}" dt="2022-11-08T09:09:08.355" v="1084"/>
          <ac:spMkLst>
            <pc:docMk/>
            <pc:sldMk cId="1201272470" sldId="267"/>
            <ac:spMk id="57" creationId="{D5E389A3-2501-4131-8C64-1530AAF5FC9D}"/>
          </ac:spMkLst>
        </pc:spChg>
        <pc:spChg chg="add del">
          <ac:chgData name="Merleen Garvey (2129226)" userId="S::2129226@student.uwtsd.ac.uk::4c506f6f-49ef-40dd-9de8-7a0a652269cf" providerId="AD" clId="Web-{E75C836C-00F2-14C5-AC93-E0D3E1E4C2FA}" dt="2022-11-08T09:09:08.355" v="1084"/>
          <ac:spMkLst>
            <pc:docMk/>
            <pc:sldMk cId="1201272470" sldId="267"/>
            <ac:spMk id="58" creationId="{8A001026-2FEF-483E-964D-67CD7E096141}"/>
          </ac:spMkLst>
        </pc:spChg>
        <pc:spChg chg="add del">
          <ac:chgData name="Merleen Garvey (2129226)" userId="S::2129226@student.uwtsd.ac.uk::4c506f6f-49ef-40dd-9de8-7a0a652269cf" providerId="AD" clId="Web-{E75C836C-00F2-14C5-AC93-E0D3E1E4C2FA}" dt="2022-11-08T09:09:08.355" v="1084"/>
          <ac:spMkLst>
            <pc:docMk/>
            <pc:sldMk cId="1201272470" sldId="267"/>
            <ac:spMk id="59" creationId="{FAEB196E-F444-432F-8790-88C18E667EAC}"/>
          </ac:spMkLst>
        </pc:spChg>
        <pc:spChg chg="add del">
          <ac:chgData name="Merleen Garvey (2129226)" userId="S::2129226@student.uwtsd.ac.uk::4c506f6f-49ef-40dd-9de8-7a0a652269cf" providerId="AD" clId="Web-{E75C836C-00F2-14C5-AC93-E0D3E1E4C2FA}" dt="2022-11-08T09:09:29.434" v="1087"/>
          <ac:spMkLst>
            <pc:docMk/>
            <pc:sldMk cId="1201272470" sldId="267"/>
            <ac:spMk id="64" creationId="{1ED69555-EE48-4B19-812B-4E1068DBF976}"/>
          </ac:spMkLst>
        </pc:spChg>
        <pc:spChg chg="add del">
          <ac:chgData name="Merleen Garvey (2129226)" userId="S::2129226@student.uwtsd.ac.uk::4c506f6f-49ef-40dd-9de8-7a0a652269cf" providerId="AD" clId="Web-{E75C836C-00F2-14C5-AC93-E0D3E1E4C2FA}" dt="2022-11-08T09:09:29.434" v="1087"/>
          <ac:spMkLst>
            <pc:docMk/>
            <pc:sldMk cId="1201272470" sldId="267"/>
            <ac:spMk id="66" creationId="{57AEB73D-F521-4B19-820F-12DB6BCC8406}"/>
          </ac:spMkLst>
        </pc:spChg>
        <pc:spChg chg="add del">
          <ac:chgData name="Merleen Garvey (2129226)" userId="S::2129226@student.uwtsd.ac.uk::4c506f6f-49ef-40dd-9de8-7a0a652269cf" providerId="AD" clId="Web-{E75C836C-00F2-14C5-AC93-E0D3E1E4C2FA}" dt="2022-11-08T09:09:29.434" v="1087"/>
          <ac:spMkLst>
            <pc:docMk/>
            <pc:sldMk cId="1201272470" sldId="267"/>
            <ac:spMk id="68" creationId="{6B72EEBA-3A5D-41CE-8465-A45A0F65674E}"/>
          </ac:spMkLst>
        </pc:spChg>
        <pc:spChg chg="add del">
          <ac:chgData name="Merleen Garvey (2129226)" userId="S::2129226@student.uwtsd.ac.uk::4c506f6f-49ef-40dd-9de8-7a0a652269cf" providerId="AD" clId="Web-{E75C836C-00F2-14C5-AC93-E0D3E1E4C2FA}" dt="2022-11-08T09:09:29.434" v="1087"/>
          <ac:spMkLst>
            <pc:docMk/>
            <pc:sldMk cId="1201272470" sldId="267"/>
            <ac:spMk id="70" creationId="{F45F8234-3080-4C07-B575-B79541029884}"/>
          </ac:spMkLst>
        </pc:spChg>
        <pc:spChg chg="add del">
          <ac:chgData name="Merleen Garvey (2129226)" userId="S::2129226@student.uwtsd.ac.uk::4c506f6f-49ef-40dd-9de8-7a0a652269cf" providerId="AD" clId="Web-{E75C836C-00F2-14C5-AC93-E0D3E1E4C2FA}" dt="2022-11-08T09:09:29.434" v="1087"/>
          <ac:spMkLst>
            <pc:docMk/>
            <pc:sldMk cId="1201272470" sldId="267"/>
            <ac:spMk id="72" creationId="{1B0E0466-9F2F-4C27-AE6F-953F891B0020}"/>
          </ac:spMkLst>
        </pc:spChg>
        <pc:spChg chg="add del">
          <ac:chgData name="Merleen Garvey (2129226)" userId="S::2129226@student.uwtsd.ac.uk::4c506f6f-49ef-40dd-9de8-7a0a652269cf" providerId="AD" clId="Web-{E75C836C-00F2-14C5-AC93-E0D3E1E4C2FA}" dt="2022-11-08T09:09:29.434" v="1087"/>
          <ac:spMkLst>
            <pc:docMk/>
            <pc:sldMk cId="1201272470" sldId="267"/>
            <ac:spMk id="74" creationId="{E4F2DCBC-B44F-4E3C-871F-87CC2B8BDF91}"/>
          </ac:spMkLst>
        </pc:spChg>
        <pc:spChg chg="add del">
          <ac:chgData name="Merleen Garvey (2129226)" userId="S::2129226@student.uwtsd.ac.uk::4c506f6f-49ef-40dd-9de8-7a0a652269cf" providerId="AD" clId="Web-{E75C836C-00F2-14C5-AC93-E0D3E1E4C2FA}" dt="2022-11-08T09:09:29.434" v="1087"/>
          <ac:spMkLst>
            <pc:docMk/>
            <pc:sldMk cId="1201272470" sldId="267"/>
            <ac:spMk id="76" creationId="{943065B8-2E07-4810-B74C-42FD0409160E}"/>
          </ac:spMkLst>
        </pc:spChg>
        <pc:spChg chg="add del">
          <ac:chgData name="Merleen Garvey (2129226)" userId="S::2129226@student.uwtsd.ac.uk::4c506f6f-49ef-40dd-9de8-7a0a652269cf" providerId="AD" clId="Web-{E75C836C-00F2-14C5-AC93-E0D3E1E4C2FA}" dt="2022-11-08T09:09:29.434" v="1087"/>
          <ac:spMkLst>
            <pc:docMk/>
            <pc:sldMk cId="1201272470" sldId="267"/>
            <ac:spMk id="78" creationId="{6D529F17-FB87-4ECB-9485-C58500A1BA42}"/>
          </ac:spMkLst>
        </pc:spChg>
        <pc:spChg chg="add">
          <ac:chgData name="Merleen Garvey (2129226)" userId="S::2129226@student.uwtsd.ac.uk::4c506f6f-49ef-40dd-9de8-7a0a652269cf" providerId="AD" clId="Web-{E75C836C-00F2-14C5-AC93-E0D3E1E4C2FA}" dt="2022-11-08T09:09:29.434" v="1087"/>
          <ac:spMkLst>
            <pc:docMk/>
            <pc:sldMk cId="1201272470" sldId="267"/>
            <ac:spMk id="83" creationId="{1ED69555-EE48-4B19-812B-4E1068DBF976}"/>
          </ac:spMkLst>
        </pc:spChg>
        <pc:spChg chg="add">
          <ac:chgData name="Merleen Garvey (2129226)" userId="S::2129226@student.uwtsd.ac.uk::4c506f6f-49ef-40dd-9de8-7a0a652269cf" providerId="AD" clId="Web-{E75C836C-00F2-14C5-AC93-E0D3E1E4C2FA}" dt="2022-11-08T09:09:29.434" v="1087"/>
          <ac:spMkLst>
            <pc:docMk/>
            <pc:sldMk cId="1201272470" sldId="267"/>
            <ac:spMk id="85" creationId="{57AEB73D-F521-4B19-820F-12DB6BCC8406}"/>
          </ac:spMkLst>
        </pc:spChg>
        <pc:spChg chg="add">
          <ac:chgData name="Merleen Garvey (2129226)" userId="S::2129226@student.uwtsd.ac.uk::4c506f6f-49ef-40dd-9de8-7a0a652269cf" providerId="AD" clId="Web-{E75C836C-00F2-14C5-AC93-E0D3E1E4C2FA}" dt="2022-11-08T09:09:29.434" v="1087"/>
          <ac:spMkLst>
            <pc:docMk/>
            <pc:sldMk cId="1201272470" sldId="267"/>
            <ac:spMk id="87" creationId="{6B72EEBA-3A5D-41CE-8465-A45A0F65674E}"/>
          </ac:spMkLst>
        </pc:spChg>
        <pc:spChg chg="add">
          <ac:chgData name="Merleen Garvey (2129226)" userId="S::2129226@student.uwtsd.ac.uk::4c506f6f-49ef-40dd-9de8-7a0a652269cf" providerId="AD" clId="Web-{E75C836C-00F2-14C5-AC93-E0D3E1E4C2FA}" dt="2022-11-08T09:09:29.434" v="1087"/>
          <ac:spMkLst>
            <pc:docMk/>
            <pc:sldMk cId="1201272470" sldId="267"/>
            <ac:spMk id="89" creationId="{CA22F210-7186-4074-94C5-FAD2C2EB15B2}"/>
          </ac:spMkLst>
        </pc:spChg>
        <pc:spChg chg="add">
          <ac:chgData name="Merleen Garvey (2129226)" userId="S::2129226@student.uwtsd.ac.uk::4c506f6f-49ef-40dd-9de8-7a0a652269cf" providerId="AD" clId="Web-{E75C836C-00F2-14C5-AC93-E0D3E1E4C2FA}" dt="2022-11-08T09:09:29.434" v="1087"/>
          <ac:spMkLst>
            <pc:docMk/>
            <pc:sldMk cId="1201272470" sldId="267"/>
            <ac:spMk id="91" creationId="{11C4FED8-D85F-4B52-875F-AB6873B50373}"/>
          </ac:spMkLst>
        </pc:spChg>
        <pc:picChg chg="add mod">
          <ac:chgData name="Merleen Garvey (2129226)" userId="S::2129226@student.uwtsd.ac.uk::4c506f6f-49ef-40dd-9de8-7a0a652269cf" providerId="AD" clId="Web-{E75C836C-00F2-14C5-AC93-E0D3E1E4C2FA}" dt="2022-11-08T09:18:20.640" v="1135" actId="14100"/>
          <ac:picMkLst>
            <pc:docMk/>
            <pc:sldMk cId="1201272470" sldId="267"/>
            <ac:picMk id="3" creationId="{06FFA462-5728-0A8D-A9A6-5BE29D20B90E}"/>
          </ac:picMkLst>
        </pc:picChg>
      </pc:sldChg>
    </pc:docChg>
  </pc:docChgLst>
  <pc:docChgLst>
    <pc:chgData name="Merleen Garvey (2129226)" userId="S::2129226@student.uwtsd.ac.uk::4c506f6f-49ef-40dd-9de8-7a0a652269cf" providerId="AD" clId="Web-{BF40FBA0-A486-D89C-25ED-35CF6B3C71DD}"/>
    <pc:docChg chg="modSld">
      <pc:chgData name="Merleen Garvey (2129226)" userId="S::2129226@student.uwtsd.ac.uk::4c506f6f-49ef-40dd-9de8-7a0a652269cf" providerId="AD" clId="Web-{BF40FBA0-A486-D89C-25ED-35CF6B3C71DD}" dt="2022-09-30T10:58:34.896" v="5" actId="20577"/>
      <pc:docMkLst>
        <pc:docMk/>
      </pc:docMkLst>
      <pc:sldChg chg="modSp">
        <pc:chgData name="Merleen Garvey (2129226)" userId="S::2129226@student.uwtsd.ac.uk::4c506f6f-49ef-40dd-9de8-7a0a652269cf" providerId="AD" clId="Web-{BF40FBA0-A486-D89C-25ED-35CF6B3C71DD}" dt="2022-09-30T10:58:34.896" v="5" actId="20577"/>
        <pc:sldMkLst>
          <pc:docMk/>
          <pc:sldMk cId="109857222" sldId="256"/>
        </pc:sldMkLst>
        <pc:spChg chg="mod">
          <ac:chgData name="Merleen Garvey (2129226)" userId="S::2129226@student.uwtsd.ac.uk::4c506f6f-49ef-40dd-9de8-7a0a652269cf" providerId="AD" clId="Web-{BF40FBA0-A486-D89C-25ED-35CF6B3C71DD}" dt="2022-09-30T10:58:34.896" v="5" actId="20577"/>
          <ac:spMkLst>
            <pc:docMk/>
            <pc:sldMk cId="109857222" sldId="256"/>
            <ac:spMk id="2" creationId="{00000000-0000-0000-0000-000000000000}"/>
          </ac:spMkLst>
        </pc:spChg>
        <pc:spChg chg="mod">
          <ac:chgData name="Merleen Garvey (2129226)" userId="S::2129226@student.uwtsd.ac.uk::4c506f6f-49ef-40dd-9de8-7a0a652269cf" providerId="AD" clId="Web-{BF40FBA0-A486-D89C-25ED-35CF6B3C71DD}" dt="2022-09-30T10:58:30.709" v="3" actId="20577"/>
          <ac:spMkLst>
            <pc:docMk/>
            <pc:sldMk cId="109857222" sldId="256"/>
            <ac:spMk id="3" creationId="{00000000-0000-0000-0000-000000000000}"/>
          </ac:spMkLst>
        </pc:spChg>
      </pc:sldChg>
    </pc:docChg>
  </pc:docChgLst>
  <pc:docChgLst>
    <pc:chgData name="Merleen Garvey (2129226)" userId="S::2129226@student.uwtsd.ac.uk::4c506f6f-49ef-40dd-9de8-7a0a652269cf" providerId="AD" clId="Web-{37BA1D6C-1255-E50A-C1CF-2F0372041A56}"/>
    <pc:docChg chg="modSld">
      <pc:chgData name="Merleen Garvey (2129226)" userId="S::2129226@student.uwtsd.ac.uk::4c506f6f-49ef-40dd-9de8-7a0a652269cf" providerId="AD" clId="Web-{37BA1D6C-1255-E50A-C1CF-2F0372041A56}" dt="2022-10-12T01:51:56.921" v="2" actId="20577"/>
      <pc:docMkLst>
        <pc:docMk/>
      </pc:docMkLst>
      <pc:sldChg chg="modSp">
        <pc:chgData name="Merleen Garvey (2129226)" userId="S::2129226@student.uwtsd.ac.uk::4c506f6f-49ef-40dd-9de8-7a0a652269cf" providerId="AD" clId="Web-{37BA1D6C-1255-E50A-C1CF-2F0372041A56}" dt="2022-10-12T01:51:56.921" v="2" actId="20577"/>
        <pc:sldMkLst>
          <pc:docMk/>
          <pc:sldMk cId="2858703424" sldId="261"/>
        </pc:sldMkLst>
        <pc:graphicFrameChg chg="mod modGraphic">
          <ac:chgData name="Merleen Garvey (2129226)" userId="S::2129226@student.uwtsd.ac.uk::4c506f6f-49ef-40dd-9de8-7a0a652269cf" providerId="AD" clId="Web-{37BA1D6C-1255-E50A-C1CF-2F0372041A56}" dt="2022-10-12T01:51:56.921" v="2" actId="20577"/>
          <ac:graphicFrameMkLst>
            <pc:docMk/>
            <pc:sldMk cId="2858703424" sldId="261"/>
            <ac:graphicFrameMk id="8" creationId="{C571CBEA-0558-86EE-9402-C65091AEB424}"/>
          </ac:graphicFrameMkLst>
        </pc:graphicFrameChg>
      </pc:sldChg>
    </pc:docChg>
  </pc:docChgLst>
  <pc:docChgLst>
    <pc:chgData name="Merleen Garvey (2129226)" userId="S::2129226@student.uwtsd.ac.uk::4c506f6f-49ef-40dd-9de8-7a0a652269cf" providerId="AD" clId="Web-{CC74D0F8-6EDD-98CF-14D3-28C4D39D8589}"/>
    <pc:docChg chg="addSld delSld modSld">
      <pc:chgData name="Merleen Garvey (2129226)" userId="S::2129226@student.uwtsd.ac.uk::4c506f6f-49ef-40dd-9de8-7a0a652269cf" providerId="AD" clId="Web-{CC74D0F8-6EDD-98CF-14D3-28C4D39D8589}" dt="2022-10-04T18:57:36.022" v="38" actId="20577"/>
      <pc:docMkLst>
        <pc:docMk/>
      </pc:docMkLst>
      <pc:sldChg chg="modSp">
        <pc:chgData name="Merleen Garvey (2129226)" userId="S::2129226@student.uwtsd.ac.uk::4c506f6f-49ef-40dd-9de8-7a0a652269cf" providerId="AD" clId="Web-{CC74D0F8-6EDD-98CF-14D3-28C4D39D8589}" dt="2022-10-04T18:57:36.022" v="38" actId="20577"/>
        <pc:sldMkLst>
          <pc:docMk/>
          <pc:sldMk cId="2858703424" sldId="261"/>
        </pc:sldMkLst>
        <pc:graphicFrameChg chg="modGraphic">
          <ac:chgData name="Merleen Garvey (2129226)" userId="S::2129226@student.uwtsd.ac.uk::4c506f6f-49ef-40dd-9de8-7a0a652269cf" providerId="AD" clId="Web-{CC74D0F8-6EDD-98CF-14D3-28C4D39D8589}" dt="2022-10-04T18:57:36.022" v="38" actId="20577"/>
          <ac:graphicFrameMkLst>
            <pc:docMk/>
            <pc:sldMk cId="2858703424" sldId="261"/>
            <ac:graphicFrameMk id="8" creationId="{C571CBEA-0558-86EE-9402-C65091AEB424}"/>
          </ac:graphicFrameMkLst>
        </pc:graphicFrameChg>
      </pc:sldChg>
      <pc:sldChg chg="del">
        <pc:chgData name="Merleen Garvey (2129226)" userId="S::2129226@student.uwtsd.ac.uk::4c506f6f-49ef-40dd-9de8-7a0a652269cf" providerId="AD" clId="Web-{CC74D0F8-6EDD-98CF-14D3-28C4D39D8589}" dt="2022-10-04T18:04:31.988" v="0"/>
        <pc:sldMkLst>
          <pc:docMk/>
          <pc:sldMk cId="1557625060" sldId="262"/>
        </pc:sldMkLst>
      </pc:sldChg>
      <pc:sldChg chg="new del">
        <pc:chgData name="Merleen Garvey (2129226)" userId="S::2129226@student.uwtsd.ac.uk::4c506f6f-49ef-40dd-9de8-7a0a652269cf" providerId="AD" clId="Web-{CC74D0F8-6EDD-98CF-14D3-28C4D39D8589}" dt="2022-10-04T18:05:15.286" v="2"/>
        <pc:sldMkLst>
          <pc:docMk/>
          <pc:sldMk cId="1995002453" sldId="262"/>
        </pc:sldMkLst>
      </pc:sldChg>
      <pc:sldChg chg="new del">
        <pc:chgData name="Merleen Garvey (2129226)" userId="S::2129226@student.uwtsd.ac.uk::4c506f6f-49ef-40dd-9de8-7a0a652269cf" providerId="AD" clId="Web-{CC74D0F8-6EDD-98CF-14D3-28C4D39D8589}" dt="2022-10-04T18:12:25.889" v="36"/>
        <pc:sldMkLst>
          <pc:docMk/>
          <pc:sldMk cId="3596007126" sldId="262"/>
        </pc:sldMkLst>
      </pc:sldChg>
      <pc:sldChg chg="addSp delSp modSp new del mod modClrScheme chgLayout">
        <pc:chgData name="Merleen Garvey (2129226)" userId="S::2129226@student.uwtsd.ac.uk::4c506f6f-49ef-40dd-9de8-7a0a652269cf" providerId="AD" clId="Web-{CC74D0F8-6EDD-98CF-14D3-28C4D39D8589}" dt="2022-10-04T18:10:29.543" v="23"/>
        <pc:sldMkLst>
          <pc:docMk/>
          <pc:sldMk cId="3904246216" sldId="262"/>
        </pc:sldMkLst>
        <pc:spChg chg="mod ord">
          <ac:chgData name="Merleen Garvey (2129226)" userId="S::2129226@student.uwtsd.ac.uk::4c506f6f-49ef-40dd-9de8-7a0a652269cf" providerId="AD" clId="Web-{CC74D0F8-6EDD-98CF-14D3-28C4D39D8589}" dt="2022-10-04T18:06:38.850" v="5"/>
          <ac:spMkLst>
            <pc:docMk/>
            <pc:sldMk cId="3904246216" sldId="262"/>
            <ac:spMk id="2" creationId="{30A9C946-DB65-8A7E-8D6D-97851665D69E}"/>
          </ac:spMkLst>
        </pc:spChg>
        <pc:spChg chg="mod ord">
          <ac:chgData name="Merleen Garvey (2129226)" userId="S::2129226@student.uwtsd.ac.uk::4c506f6f-49ef-40dd-9de8-7a0a652269cf" providerId="AD" clId="Web-{CC74D0F8-6EDD-98CF-14D3-28C4D39D8589}" dt="2022-10-04T18:06:38.850" v="5"/>
          <ac:spMkLst>
            <pc:docMk/>
            <pc:sldMk cId="3904246216" sldId="262"/>
            <ac:spMk id="3" creationId="{58F1FB65-D9EC-8322-7572-2CACE85B3E3B}"/>
          </ac:spMkLst>
        </pc:spChg>
        <pc:spChg chg="del">
          <ac:chgData name="Merleen Garvey (2129226)" userId="S::2129226@student.uwtsd.ac.uk::4c506f6f-49ef-40dd-9de8-7a0a652269cf" providerId="AD" clId="Web-{CC74D0F8-6EDD-98CF-14D3-28C4D39D8589}" dt="2022-10-04T18:05:49.927" v="4"/>
          <ac:spMkLst>
            <pc:docMk/>
            <pc:sldMk cId="3904246216" sldId="262"/>
            <ac:spMk id="4" creationId="{49A6D8DF-D4A0-0E80-90DF-03C0FE81979E}"/>
          </ac:spMkLst>
        </pc:spChg>
        <pc:spChg chg="del">
          <ac:chgData name="Merleen Garvey (2129226)" userId="S::2129226@student.uwtsd.ac.uk::4c506f6f-49ef-40dd-9de8-7a0a652269cf" providerId="AD" clId="Web-{CC74D0F8-6EDD-98CF-14D3-28C4D39D8589}" dt="2022-10-04T18:05:49.927" v="4"/>
          <ac:spMkLst>
            <pc:docMk/>
            <pc:sldMk cId="3904246216" sldId="262"/>
            <ac:spMk id="5" creationId="{F6253115-A0D3-ABCF-0A27-F5584E071B69}"/>
          </ac:spMkLst>
        </pc:spChg>
        <pc:spChg chg="del">
          <ac:chgData name="Merleen Garvey (2129226)" userId="S::2129226@student.uwtsd.ac.uk::4c506f6f-49ef-40dd-9de8-7a0a652269cf" providerId="AD" clId="Web-{CC74D0F8-6EDD-98CF-14D3-28C4D39D8589}" dt="2022-10-04T18:05:49.927" v="4"/>
          <ac:spMkLst>
            <pc:docMk/>
            <pc:sldMk cId="3904246216" sldId="262"/>
            <ac:spMk id="6" creationId="{26C59F4E-50EA-5550-968F-DA2AF1A580ED}"/>
          </ac:spMkLst>
        </pc:spChg>
        <pc:spChg chg="add mod ord">
          <ac:chgData name="Merleen Garvey (2129226)" userId="S::2129226@student.uwtsd.ac.uk::4c506f6f-49ef-40dd-9de8-7a0a652269cf" providerId="AD" clId="Web-{CC74D0F8-6EDD-98CF-14D3-28C4D39D8589}" dt="2022-10-04T18:06:38.850" v="5"/>
          <ac:spMkLst>
            <pc:docMk/>
            <pc:sldMk cId="3904246216" sldId="262"/>
            <ac:spMk id="7" creationId="{751092F8-F3A1-C661-8AB1-AEFB8B537FD0}"/>
          </ac:spMkLst>
        </pc:spChg>
      </pc:sldChg>
      <pc:sldChg chg="add del replId">
        <pc:chgData name="Merleen Garvey (2129226)" userId="S::2129226@student.uwtsd.ac.uk::4c506f6f-49ef-40dd-9de8-7a0a652269cf" providerId="AD" clId="Web-{CC74D0F8-6EDD-98CF-14D3-28C4D39D8589}" dt="2022-10-04T18:08:46.806" v="7"/>
        <pc:sldMkLst>
          <pc:docMk/>
          <pc:sldMk cId="433224661" sldId="263"/>
        </pc:sldMkLst>
      </pc:sldChg>
      <pc:sldChg chg="addSp delSp modSp new del mod setBg setClrOvrMap">
        <pc:chgData name="Merleen Garvey (2129226)" userId="S::2129226@student.uwtsd.ac.uk::4c506f6f-49ef-40dd-9de8-7a0a652269cf" providerId="AD" clId="Web-{CC74D0F8-6EDD-98CF-14D3-28C4D39D8589}" dt="2022-10-04T18:10:15.980" v="20"/>
        <pc:sldMkLst>
          <pc:docMk/>
          <pc:sldMk cId="1881634074" sldId="263"/>
        </pc:sldMkLst>
        <pc:spChg chg="mod">
          <ac:chgData name="Merleen Garvey (2129226)" userId="S::2129226@student.uwtsd.ac.uk::4c506f6f-49ef-40dd-9de8-7a0a652269cf" providerId="AD" clId="Web-{CC74D0F8-6EDD-98CF-14D3-28C4D39D8589}" dt="2022-10-04T18:09:57.323" v="19"/>
          <ac:spMkLst>
            <pc:docMk/>
            <pc:sldMk cId="1881634074" sldId="263"/>
            <ac:spMk id="2" creationId="{A4B1AE5F-B574-2B4A-F32D-7F6AC4C995F2}"/>
          </ac:spMkLst>
        </pc:spChg>
        <pc:spChg chg="add del">
          <ac:chgData name="Merleen Garvey (2129226)" userId="S::2129226@student.uwtsd.ac.uk::4c506f6f-49ef-40dd-9de8-7a0a652269cf" providerId="AD" clId="Web-{CC74D0F8-6EDD-98CF-14D3-28C4D39D8589}" dt="2022-10-04T18:09:57.323" v="19"/>
          <ac:spMkLst>
            <pc:docMk/>
            <pc:sldMk cId="1881634074" sldId="263"/>
            <ac:spMk id="3" creationId="{D235E347-C0D7-C09D-9616-D1A7885FF976}"/>
          </ac:spMkLst>
        </pc:spChg>
        <pc:spChg chg="add del mod">
          <ac:chgData name="Merleen Garvey (2129226)" userId="S::2129226@student.uwtsd.ac.uk::4c506f6f-49ef-40dd-9de8-7a0a652269cf" providerId="AD" clId="Web-{CC74D0F8-6EDD-98CF-14D3-28C4D39D8589}" dt="2022-10-04T18:09:57.323" v="19"/>
          <ac:spMkLst>
            <pc:docMk/>
            <pc:sldMk cId="1881634074" sldId="263"/>
            <ac:spMk id="4" creationId="{301EEE96-D4D4-17A8-0F0C-939E07AAC6D0}"/>
          </ac:spMkLst>
        </pc:spChg>
        <pc:spChg chg="add del">
          <ac:chgData name="Merleen Garvey (2129226)" userId="S::2129226@student.uwtsd.ac.uk::4c506f6f-49ef-40dd-9de8-7a0a652269cf" providerId="AD" clId="Web-{CC74D0F8-6EDD-98CF-14D3-28C4D39D8589}" dt="2022-10-04T18:09:36.682" v="10"/>
          <ac:spMkLst>
            <pc:docMk/>
            <pc:sldMk cId="1881634074" sldId="263"/>
            <ac:spMk id="9" creationId="{2B566528-1B12-4246-9431-5C2D7D081168}"/>
          </ac:spMkLst>
        </pc:spChg>
        <pc:spChg chg="add del">
          <ac:chgData name="Merleen Garvey (2129226)" userId="S::2129226@student.uwtsd.ac.uk::4c506f6f-49ef-40dd-9de8-7a0a652269cf" providerId="AD" clId="Web-{CC74D0F8-6EDD-98CF-14D3-28C4D39D8589}" dt="2022-10-04T18:09:36.682" v="10"/>
          <ac:spMkLst>
            <pc:docMk/>
            <pc:sldMk cId="1881634074" sldId="263"/>
            <ac:spMk id="11" creationId="{2E80C965-DB6D-4F81-9E9E-B027384D0BD6}"/>
          </ac:spMkLst>
        </pc:spChg>
        <pc:spChg chg="add del">
          <ac:chgData name="Merleen Garvey (2129226)" userId="S::2129226@student.uwtsd.ac.uk::4c506f6f-49ef-40dd-9de8-7a0a652269cf" providerId="AD" clId="Web-{CC74D0F8-6EDD-98CF-14D3-28C4D39D8589}" dt="2022-10-04T18:09:36.682" v="10"/>
          <ac:spMkLst>
            <pc:docMk/>
            <pc:sldMk cId="1881634074" sldId="263"/>
            <ac:spMk id="13" creationId="{A580F890-B085-4E95-96AA-55AEBEC5CE6E}"/>
          </ac:spMkLst>
        </pc:spChg>
        <pc:spChg chg="add del">
          <ac:chgData name="Merleen Garvey (2129226)" userId="S::2129226@student.uwtsd.ac.uk::4c506f6f-49ef-40dd-9de8-7a0a652269cf" providerId="AD" clId="Web-{CC74D0F8-6EDD-98CF-14D3-28C4D39D8589}" dt="2022-10-04T18:09:36.682" v="10"/>
          <ac:spMkLst>
            <pc:docMk/>
            <pc:sldMk cId="1881634074" sldId="263"/>
            <ac:spMk id="15" creationId="{D3F51FEB-38FB-4F6C-9F7B-2F2AFAB65463}"/>
          </ac:spMkLst>
        </pc:spChg>
        <pc:spChg chg="add del">
          <ac:chgData name="Merleen Garvey (2129226)" userId="S::2129226@student.uwtsd.ac.uk::4c506f6f-49ef-40dd-9de8-7a0a652269cf" providerId="AD" clId="Web-{CC74D0F8-6EDD-98CF-14D3-28C4D39D8589}" dt="2022-10-04T18:09:36.682" v="10"/>
          <ac:spMkLst>
            <pc:docMk/>
            <pc:sldMk cId="1881634074" sldId="263"/>
            <ac:spMk id="17" creationId="{1E547BA6-BAE0-43BB-A7CA-60F69CE252F0}"/>
          </ac:spMkLst>
        </pc:spChg>
        <pc:spChg chg="add del">
          <ac:chgData name="Merleen Garvey (2129226)" userId="S::2129226@student.uwtsd.ac.uk::4c506f6f-49ef-40dd-9de8-7a0a652269cf" providerId="AD" clId="Web-{CC74D0F8-6EDD-98CF-14D3-28C4D39D8589}" dt="2022-10-04T18:09:43.651" v="12"/>
          <ac:spMkLst>
            <pc:docMk/>
            <pc:sldMk cId="1881634074" sldId="263"/>
            <ac:spMk id="19" creationId="{907EF6B7-1338-4443-8C46-6A318D952DFD}"/>
          </ac:spMkLst>
        </pc:spChg>
        <pc:spChg chg="add del">
          <ac:chgData name="Merleen Garvey (2129226)" userId="S::2129226@student.uwtsd.ac.uk::4c506f6f-49ef-40dd-9de8-7a0a652269cf" providerId="AD" clId="Web-{CC74D0F8-6EDD-98CF-14D3-28C4D39D8589}" dt="2022-10-04T18:09:43.651" v="12"/>
          <ac:spMkLst>
            <pc:docMk/>
            <pc:sldMk cId="1881634074" sldId="263"/>
            <ac:spMk id="20" creationId="{DAAE4CDD-124C-4DCF-9584-B6033B545DD5}"/>
          </ac:spMkLst>
        </pc:spChg>
        <pc:spChg chg="add del">
          <ac:chgData name="Merleen Garvey (2129226)" userId="S::2129226@student.uwtsd.ac.uk::4c506f6f-49ef-40dd-9de8-7a0a652269cf" providerId="AD" clId="Web-{CC74D0F8-6EDD-98CF-14D3-28C4D39D8589}" dt="2022-10-04T18:09:43.651" v="12"/>
          <ac:spMkLst>
            <pc:docMk/>
            <pc:sldMk cId="1881634074" sldId="263"/>
            <ac:spMk id="21" creationId="{081E4A58-353D-44AE-B2FC-2A74E2E400F7}"/>
          </ac:spMkLst>
        </pc:spChg>
        <pc:spChg chg="add del">
          <ac:chgData name="Merleen Garvey (2129226)" userId="S::2129226@student.uwtsd.ac.uk::4c506f6f-49ef-40dd-9de8-7a0a652269cf" providerId="AD" clId="Web-{CC74D0F8-6EDD-98CF-14D3-28C4D39D8589}" dt="2022-10-04T18:09:48.182" v="14"/>
          <ac:spMkLst>
            <pc:docMk/>
            <pc:sldMk cId="1881634074" sldId="263"/>
            <ac:spMk id="23" creationId="{AD21898E-86C0-4C8A-A76C-DF33E844C87A}"/>
          </ac:spMkLst>
        </pc:spChg>
        <pc:spChg chg="add del">
          <ac:chgData name="Merleen Garvey (2129226)" userId="S::2129226@student.uwtsd.ac.uk::4c506f6f-49ef-40dd-9de8-7a0a652269cf" providerId="AD" clId="Web-{CC74D0F8-6EDD-98CF-14D3-28C4D39D8589}" dt="2022-10-04T18:09:48.182" v="14"/>
          <ac:spMkLst>
            <pc:docMk/>
            <pc:sldMk cId="1881634074" sldId="263"/>
            <ac:spMk id="24" creationId="{5C8F04BD-D093-45D0-B54C-50FDB308B4EE}"/>
          </ac:spMkLst>
        </pc:spChg>
        <pc:spChg chg="add del">
          <ac:chgData name="Merleen Garvey (2129226)" userId="S::2129226@student.uwtsd.ac.uk::4c506f6f-49ef-40dd-9de8-7a0a652269cf" providerId="AD" clId="Web-{CC74D0F8-6EDD-98CF-14D3-28C4D39D8589}" dt="2022-10-04T18:09:53.448" v="16"/>
          <ac:spMkLst>
            <pc:docMk/>
            <pc:sldMk cId="1881634074" sldId="263"/>
            <ac:spMk id="26" creationId="{66B332A4-D438-4773-A77F-5ED49A448D9D}"/>
          </ac:spMkLst>
        </pc:spChg>
        <pc:spChg chg="add del">
          <ac:chgData name="Merleen Garvey (2129226)" userId="S::2129226@student.uwtsd.ac.uk::4c506f6f-49ef-40dd-9de8-7a0a652269cf" providerId="AD" clId="Web-{CC74D0F8-6EDD-98CF-14D3-28C4D39D8589}" dt="2022-10-04T18:09:53.448" v="16"/>
          <ac:spMkLst>
            <pc:docMk/>
            <pc:sldMk cId="1881634074" sldId="263"/>
            <ac:spMk id="27" creationId="{DF9AD32D-FF05-44F4-BD4D-9CEE89B71EB9}"/>
          </ac:spMkLst>
        </pc:spChg>
        <pc:spChg chg="add del">
          <ac:chgData name="Merleen Garvey (2129226)" userId="S::2129226@student.uwtsd.ac.uk::4c506f6f-49ef-40dd-9de8-7a0a652269cf" providerId="AD" clId="Web-{CC74D0F8-6EDD-98CF-14D3-28C4D39D8589}" dt="2022-10-04T18:09:57.308" v="18"/>
          <ac:spMkLst>
            <pc:docMk/>
            <pc:sldMk cId="1881634074" sldId="263"/>
            <ac:spMk id="29" creationId="{1BB867FF-FC45-48F7-8104-F89BE54909F1}"/>
          </ac:spMkLst>
        </pc:spChg>
        <pc:spChg chg="add del">
          <ac:chgData name="Merleen Garvey (2129226)" userId="S::2129226@student.uwtsd.ac.uk::4c506f6f-49ef-40dd-9de8-7a0a652269cf" providerId="AD" clId="Web-{CC74D0F8-6EDD-98CF-14D3-28C4D39D8589}" dt="2022-10-04T18:09:57.308" v="18"/>
          <ac:spMkLst>
            <pc:docMk/>
            <pc:sldMk cId="1881634074" sldId="263"/>
            <ac:spMk id="30" creationId="{8BB56887-D0D5-4F0C-9E19-7247EB83C8B7}"/>
          </ac:spMkLst>
        </pc:spChg>
        <pc:spChg chg="add del">
          <ac:chgData name="Merleen Garvey (2129226)" userId="S::2129226@student.uwtsd.ac.uk::4c506f6f-49ef-40dd-9de8-7a0a652269cf" providerId="AD" clId="Web-{CC74D0F8-6EDD-98CF-14D3-28C4D39D8589}" dt="2022-10-04T18:09:57.308" v="18"/>
          <ac:spMkLst>
            <pc:docMk/>
            <pc:sldMk cId="1881634074" sldId="263"/>
            <ac:spMk id="31" creationId="{081E4A58-353D-44AE-B2FC-2A74E2E400F7}"/>
          </ac:spMkLst>
        </pc:spChg>
        <pc:spChg chg="add del">
          <ac:chgData name="Merleen Garvey (2129226)" userId="S::2129226@student.uwtsd.ac.uk::4c506f6f-49ef-40dd-9de8-7a0a652269cf" providerId="AD" clId="Web-{CC74D0F8-6EDD-98CF-14D3-28C4D39D8589}" dt="2022-10-04T18:09:57.308" v="18"/>
          <ac:spMkLst>
            <pc:docMk/>
            <pc:sldMk cId="1881634074" sldId="263"/>
            <ac:spMk id="32" creationId="{301EEE96-D4D4-17A8-0F0C-939E07AAC6D0}"/>
          </ac:spMkLst>
        </pc:spChg>
        <pc:spChg chg="add">
          <ac:chgData name="Merleen Garvey (2129226)" userId="S::2129226@student.uwtsd.ac.uk::4c506f6f-49ef-40dd-9de8-7a0a652269cf" providerId="AD" clId="Web-{CC74D0F8-6EDD-98CF-14D3-28C4D39D8589}" dt="2022-10-04T18:09:57.323" v="19"/>
          <ac:spMkLst>
            <pc:docMk/>
            <pc:sldMk cId="1881634074" sldId="263"/>
            <ac:spMk id="34" creationId="{46D6306C-ED4F-4AAE-B4A5-EEA6AFAD726E}"/>
          </ac:spMkLst>
        </pc:spChg>
        <pc:spChg chg="add">
          <ac:chgData name="Merleen Garvey (2129226)" userId="S::2129226@student.uwtsd.ac.uk::4c506f6f-49ef-40dd-9de8-7a0a652269cf" providerId="AD" clId="Web-{CC74D0F8-6EDD-98CF-14D3-28C4D39D8589}" dt="2022-10-04T18:09:57.323" v="19"/>
          <ac:spMkLst>
            <pc:docMk/>
            <pc:sldMk cId="1881634074" sldId="263"/>
            <ac:spMk id="35" creationId="{0EC5361D-F897-4856-B945-0455A365EB24}"/>
          </ac:spMkLst>
        </pc:spChg>
        <pc:spChg chg="add">
          <ac:chgData name="Merleen Garvey (2129226)" userId="S::2129226@student.uwtsd.ac.uk::4c506f6f-49ef-40dd-9de8-7a0a652269cf" providerId="AD" clId="Web-{CC74D0F8-6EDD-98CF-14D3-28C4D39D8589}" dt="2022-10-04T18:09:57.323" v="19"/>
          <ac:spMkLst>
            <pc:docMk/>
            <pc:sldMk cId="1881634074" sldId="263"/>
            <ac:spMk id="36" creationId="{4508C0C5-2268-42B5-B3C8-4D0899E05F8C}"/>
          </ac:spMkLst>
        </pc:spChg>
        <pc:spChg chg="add">
          <ac:chgData name="Merleen Garvey (2129226)" userId="S::2129226@student.uwtsd.ac.uk::4c506f6f-49ef-40dd-9de8-7a0a652269cf" providerId="AD" clId="Web-{CC74D0F8-6EDD-98CF-14D3-28C4D39D8589}" dt="2022-10-04T18:09:57.323" v="19"/>
          <ac:spMkLst>
            <pc:docMk/>
            <pc:sldMk cId="1881634074" sldId="263"/>
            <ac:spMk id="37" creationId="{141ACBDB-38F8-4B34-8183-BD95B4E55A62}"/>
          </ac:spMkLst>
        </pc:spChg>
        <pc:spChg chg="add">
          <ac:chgData name="Merleen Garvey (2129226)" userId="S::2129226@student.uwtsd.ac.uk::4c506f6f-49ef-40dd-9de8-7a0a652269cf" providerId="AD" clId="Web-{CC74D0F8-6EDD-98CF-14D3-28C4D39D8589}" dt="2022-10-04T18:09:57.323" v="19"/>
          <ac:spMkLst>
            <pc:docMk/>
            <pc:sldMk cId="1881634074" sldId="263"/>
            <ac:spMk id="38" creationId="{DE00DB52-3455-4E2F-867B-A6D0516E175B}"/>
          </ac:spMkLst>
        </pc:spChg>
        <pc:spChg chg="add">
          <ac:chgData name="Merleen Garvey (2129226)" userId="S::2129226@student.uwtsd.ac.uk::4c506f6f-49ef-40dd-9de8-7a0a652269cf" providerId="AD" clId="Web-{CC74D0F8-6EDD-98CF-14D3-28C4D39D8589}" dt="2022-10-04T18:09:57.323" v="19"/>
          <ac:spMkLst>
            <pc:docMk/>
            <pc:sldMk cId="1881634074" sldId="263"/>
            <ac:spMk id="39" creationId="{301EEE96-D4D4-17A8-0F0C-939E07AAC6D0}"/>
          </ac:spMkLst>
        </pc:spChg>
        <pc:spChg chg="add">
          <ac:chgData name="Merleen Garvey (2129226)" userId="S::2129226@student.uwtsd.ac.uk::4c506f6f-49ef-40dd-9de8-7a0a652269cf" providerId="AD" clId="Web-{CC74D0F8-6EDD-98CF-14D3-28C4D39D8589}" dt="2022-10-04T18:09:57.323" v="19"/>
          <ac:spMkLst>
            <pc:docMk/>
            <pc:sldMk cId="1881634074" sldId="263"/>
            <ac:spMk id="40" creationId="{9E914C83-E0D8-4953-92D5-169D28CB43AE}"/>
          </ac:spMkLst>
        </pc:spChg>
        <pc:spChg chg="add">
          <ac:chgData name="Merleen Garvey (2129226)" userId="S::2129226@student.uwtsd.ac.uk::4c506f6f-49ef-40dd-9de8-7a0a652269cf" providerId="AD" clId="Web-{CC74D0F8-6EDD-98CF-14D3-28C4D39D8589}" dt="2022-10-04T18:09:57.323" v="19"/>
          <ac:spMkLst>
            <pc:docMk/>
            <pc:sldMk cId="1881634074" sldId="263"/>
            <ac:spMk id="41" creationId="{3512E083-F550-46AF-8490-767ECFD00CB7}"/>
          </ac:spMkLst>
        </pc:spChg>
      </pc:sldChg>
      <pc:sldChg chg="new del">
        <pc:chgData name="Merleen Garvey (2129226)" userId="S::2129226@student.uwtsd.ac.uk::4c506f6f-49ef-40dd-9de8-7a0a652269cf" providerId="AD" clId="Web-{CC74D0F8-6EDD-98CF-14D3-28C4D39D8589}" dt="2022-10-04T18:10:27.105" v="22"/>
        <pc:sldMkLst>
          <pc:docMk/>
          <pc:sldMk cId="2333440163" sldId="263"/>
        </pc:sldMkLst>
      </pc:sldChg>
      <pc:sldChg chg="addSp delSp modSp new del mod setBg modClrScheme chgLayout">
        <pc:chgData name="Merleen Garvey (2129226)" userId="S::2129226@student.uwtsd.ac.uk::4c506f6f-49ef-40dd-9de8-7a0a652269cf" providerId="AD" clId="Web-{CC74D0F8-6EDD-98CF-14D3-28C4D39D8589}" dt="2022-10-04T18:12:28.170" v="37"/>
        <pc:sldMkLst>
          <pc:docMk/>
          <pc:sldMk cId="4294703438" sldId="263"/>
        </pc:sldMkLst>
        <pc:spChg chg="mod ord">
          <ac:chgData name="Merleen Garvey (2129226)" userId="S::2129226@student.uwtsd.ac.uk::4c506f6f-49ef-40dd-9de8-7a0a652269cf" providerId="AD" clId="Web-{CC74D0F8-6EDD-98CF-14D3-28C4D39D8589}" dt="2022-10-04T18:12:13.529" v="35"/>
          <ac:spMkLst>
            <pc:docMk/>
            <pc:sldMk cId="4294703438" sldId="263"/>
            <ac:spMk id="2" creationId="{AECE09AA-CB73-5772-982B-CF9E9AADD730}"/>
          </ac:spMkLst>
        </pc:spChg>
        <pc:spChg chg="mod ord">
          <ac:chgData name="Merleen Garvey (2129226)" userId="S::2129226@student.uwtsd.ac.uk::4c506f6f-49ef-40dd-9de8-7a0a652269cf" providerId="AD" clId="Web-{CC74D0F8-6EDD-98CF-14D3-28C4D39D8589}" dt="2022-10-04T18:12:13.529" v="35"/>
          <ac:spMkLst>
            <pc:docMk/>
            <pc:sldMk cId="4294703438" sldId="263"/>
            <ac:spMk id="3" creationId="{B8607975-E686-0F6D-B50C-7B97C169E72B}"/>
          </ac:spMkLst>
        </pc:spChg>
        <pc:spChg chg="del">
          <ac:chgData name="Merleen Garvey (2129226)" userId="S::2129226@student.uwtsd.ac.uk::4c506f6f-49ef-40dd-9de8-7a0a652269cf" providerId="AD" clId="Web-{CC74D0F8-6EDD-98CF-14D3-28C4D39D8589}" dt="2022-10-04T18:11:43.404" v="26"/>
          <ac:spMkLst>
            <pc:docMk/>
            <pc:sldMk cId="4294703438" sldId="263"/>
            <ac:spMk id="4" creationId="{9BAB9918-55CD-E698-6089-D84D9E070E63}"/>
          </ac:spMkLst>
        </pc:spChg>
        <pc:spChg chg="del">
          <ac:chgData name="Merleen Garvey (2129226)" userId="S::2129226@student.uwtsd.ac.uk::4c506f6f-49ef-40dd-9de8-7a0a652269cf" providerId="AD" clId="Web-{CC74D0F8-6EDD-98CF-14D3-28C4D39D8589}" dt="2022-10-04T18:11:43.404" v="26"/>
          <ac:spMkLst>
            <pc:docMk/>
            <pc:sldMk cId="4294703438" sldId="263"/>
            <ac:spMk id="5" creationId="{29E1741F-EEF0-AD30-01FD-A2ECE41B6F48}"/>
          </ac:spMkLst>
        </pc:spChg>
        <pc:spChg chg="del">
          <ac:chgData name="Merleen Garvey (2129226)" userId="S::2129226@student.uwtsd.ac.uk::4c506f6f-49ef-40dd-9de8-7a0a652269cf" providerId="AD" clId="Web-{CC74D0F8-6EDD-98CF-14D3-28C4D39D8589}" dt="2022-10-04T18:11:43.404" v="26"/>
          <ac:spMkLst>
            <pc:docMk/>
            <pc:sldMk cId="4294703438" sldId="263"/>
            <ac:spMk id="6" creationId="{81643900-ACAE-C9D6-6894-0B79247A575F}"/>
          </ac:spMkLst>
        </pc:spChg>
        <pc:spChg chg="add del">
          <ac:chgData name="Merleen Garvey (2129226)" userId="S::2129226@student.uwtsd.ac.uk::4c506f6f-49ef-40dd-9de8-7a0a652269cf" providerId="AD" clId="Web-{CC74D0F8-6EDD-98CF-14D3-28C4D39D8589}" dt="2022-10-04T18:11:57.670" v="28"/>
          <ac:spMkLst>
            <pc:docMk/>
            <pc:sldMk cId="4294703438" sldId="263"/>
            <ac:spMk id="8" creationId="{1ED69555-EE48-4B19-812B-4E1068DBF976}"/>
          </ac:spMkLst>
        </pc:spChg>
        <pc:spChg chg="add del">
          <ac:chgData name="Merleen Garvey (2129226)" userId="S::2129226@student.uwtsd.ac.uk::4c506f6f-49ef-40dd-9de8-7a0a652269cf" providerId="AD" clId="Web-{CC74D0F8-6EDD-98CF-14D3-28C4D39D8589}" dt="2022-10-04T18:11:57.670" v="28"/>
          <ac:spMkLst>
            <pc:docMk/>
            <pc:sldMk cId="4294703438" sldId="263"/>
            <ac:spMk id="10" creationId="{57AEB73D-F521-4B19-820F-12DB6BCC8406}"/>
          </ac:spMkLst>
        </pc:spChg>
        <pc:spChg chg="add del">
          <ac:chgData name="Merleen Garvey (2129226)" userId="S::2129226@student.uwtsd.ac.uk::4c506f6f-49ef-40dd-9de8-7a0a652269cf" providerId="AD" clId="Web-{CC74D0F8-6EDD-98CF-14D3-28C4D39D8589}" dt="2022-10-04T18:11:57.670" v="28"/>
          <ac:spMkLst>
            <pc:docMk/>
            <pc:sldMk cId="4294703438" sldId="263"/>
            <ac:spMk id="12" creationId="{6B72EEBA-3A5D-41CE-8465-A45A0F65674E}"/>
          </ac:spMkLst>
        </pc:spChg>
        <pc:spChg chg="add del">
          <ac:chgData name="Merleen Garvey (2129226)" userId="S::2129226@student.uwtsd.ac.uk::4c506f6f-49ef-40dd-9de8-7a0a652269cf" providerId="AD" clId="Web-{CC74D0F8-6EDD-98CF-14D3-28C4D39D8589}" dt="2022-10-04T18:11:57.670" v="28"/>
          <ac:spMkLst>
            <pc:docMk/>
            <pc:sldMk cId="4294703438" sldId="263"/>
            <ac:spMk id="14" creationId="{EA164D6B-6878-4B9F-A2D0-985D39B17B46}"/>
          </ac:spMkLst>
        </pc:spChg>
        <pc:spChg chg="add del">
          <ac:chgData name="Merleen Garvey (2129226)" userId="S::2129226@student.uwtsd.ac.uk::4c506f6f-49ef-40dd-9de8-7a0a652269cf" providerId="AD" clId="Web-{CC74D0F8-6EDD-98CF-14D3-28C4D39D8589}" dt="2022-10-04T18:11:57.670" v="28"/>
          <ac:spMkLst>
            <pc:docMk/>
            <pc:sldMk cId="4294703438" sldId="263"/>
            <ac:spMk id="16" creationId="{362F176A-9349-4CD7-8042-59C0200C8CE9}"/>
          </ac:spMkLst>
        </pc:spChg>
        <pc:spChg chg="add del">
          <ac:chgData name="Merleen Garvey (2129226)" userId="S::2129226@student.uwtsd.ac.uk::4c506f6f-49ef-40dd-9de8-7a0a652269cf" providerId="AD" clId="Web-{CC74D0F8-6EDD-98CF-14D3-28C4D39D8589}" dt="2022-10-04T18:11:57.670" v="28"/>
          <ac:spMkLst>
            <pc:docMk/>
            <pc:sldMk cId="4294703438" sldId="263"/>
            <ac:spMk id="18" creationId="{064738AB-B6BE-4867-889A-52CE4AC8DBD0}"/>
          </ac:spMkLst>
        </pc:spChg>
        <pc:spChg chg="add del">
          <ac:chgData name="Merleen Garvey (2129226)" userId="S::2129226@student.uwtsd.ac.uk::4c506f6f-49ef-40dd-9de8-7a0a652269cf" providerId="AD" clId="Web-{CC74D0F8-6EDD-98CF-14D3-28C4D39D8589}" dt="2022-10-04T18:11:57.670" v="28"/>
          <ac:spMkLst>
            <pc:docMk/>
            <pc:sldMk cId="4294703438" sldId="263"/>
            <ac:spMk id="20" creationId="{57851D67-7085-40E2-B146-F91433A28E08}"/>
          </ac:spMkLst>
        </pc:spChg>
        <pc:spChg chg="add del">
          <ac:chgData name="Merleen Garvey (2129226)" userId="S::2129226@student.uwtsd.ac.uk::4c506f6f-49ef-40dd-9de8-7a0a652269cf" providerId="AD" clId="Web-{CC74D0F8-6EDD-98CF-14D3-28C4D39D8589}" dt="2022-10-04T18:11:57.670" v="28"/>
          <ac:spMkLst>
            <pc:docMk/>
            <pc:sldMk cId="4294703438" sldId="263"/>
            <ac:spMk id="22" creationId="{91DF095C-665A-4B22-A777-D3196F49510F}"/>
          </ac:spMkLst>
        </pc:spChg>
        <pc:spChg chg="add del">
          <ac:chgData name="Merleen Garvey (2129226)" userId="S::2129226@student.uwtsd.ac.uk::4c506f6f-49ef-40dd-9de8-7a0a652269cf" providerId="AD" clId="Web-{CC74D0F8-6EDD-98CF-14D3-28C4D39D8589}" dt="2022-10-04T18:11:57.670" v="28"/>
          <ac:spMkLst>
            <pc:docMk/>
            <pc:sldMk cId="4294703438" sldId="263"/>
            <ac:spMk id="24" creationId="{4E9A171F-91A7-42F8-B25C-E38B244E757C}"/>
          </ac:spMkLst>
        </pc:spChg>
        <pc:spChg chg="add del">
          <ac:chgData name="Merleen Garvey (2129226)" userId="S::2129226@student.uwtsd.ac.uk::4c506f6f-49ef-40dd-9de8-7a0a652269cf" providerId="AD" clId="Web-{CC74D0F8-6EDD-98CF-14D3-28C4D39D8589}" dt="2022-10-04T18:11:57.670" v="28"/>
          <ac:spMkLst>
            <pc:docMk/>
            <pc:sldMk cId="4294703438" sldId="263"/>
            <ac:spMk id="26" creationId="{985AAE23-FCB6-4663-907C-0110B0FDC58E}"/>
          </ac:spMkLst>
        </pc:spChg>
        <pc:spChg chg="add del">
          <ac:chgData name="Merleen Garvey (2129226)" userId="S::2129226@student.uwtsd.ac.uk::4c506f6f-49ef-40dd-9de8-7a0a652269cf" providerId="AD" clId="Web-{CC74D0F8-6EDD-98CF-14D3-28C4D39D8589}" dt="2022-10-04T18:11:57.670" v="28"/>
          <ac:spMkLst>
            <pc:docMk/>
            <pc:sldMk cId="4294703438" sldId="263"/>
            <ac:spMk id="28" creationId="{9C969C2C-E7E3-4052-87D4-61E733EC1BBD}"/>
          </ac:spMkLst>
        </pc:spChg>
        <pc:spChg chg="add del">
          <ac:chgData name="Merleen Garvey (2129226)" userId="S::2129226@student.uwtsd.ac.uk::4c506f6f-49ef-40dd-9de8-7a0a652269cf" providerId="AD" clId="Web-{CC74D0F8-6EDD-98CF-14D3-28C4D39D8589}" dt="2022-10-04T18:11:57.670" v="28"/>
          <ac:spMkLst>
            <pc:docMk/>
            <pc:sldMk cId="4294703438" sldId="263"/>
            <ac:spMk id="30" creationId="{7C60369F-A41B-4D6E-8990-30E2715C5730}"/>
          </ac:spMkLst>
        </pc:spChg>
        <pc:spChg chg="add del">
          <ac:chgData name="Merleen Garvey (2129226)" userId="S::2129226@student.uwtsd.ac.uk::4c506f6f-49ef-40dd-9de8-7a0a652269cf" providerId="AD" clId="Web-{CC74D0F8-6EDD-98CF-14D3-28C4D39D8589}" dt="2022-10-04T18:12:01.279" v="30"/>
          <ac:spMkLst>
            <pc:docMk/>
            <pc:sldMk cId="4294703438" sldId="263"/>
            <ac:spMk id="32" creationId="{1ED69555-EE48-4B19-812B-4E1068DBF976}"/>
          </ac:spMkLst>
        </pc:spChg>
        <pc:spChg chg="add del">
          <ac:chgData name="Merleen Garvey (2129226)" userId="S::2129226@student.uwtsd.ac.uk::4c506f6f-49ef-40dd-9de8-7a0a652269cf" providerId="AD" clId="Web-{CC74D0F8-6EDD-98CF-14D3-28C4D39D8589}" dt="2022-10-04T18:12:01.279" v="30"/>
          <ac:spMkLst>
            <pc:docMk/>
            <pc:sldMk cId="4294703438" sldId="263"/>
            <ac:spMk id="33" creationId="{57AEB73D-F521-4B19-820F-12DB6BCC8406}"/>
          </ac:spMkLst>
        </pc:spChg>
        <pc:spChg chg="add del">
          <ac:chgData name="Merleen Garvey (2129226)" userId="S::2129226@student.uwtsd.ac.uk::4c506f6f-49ef-40dd-9de8-7a0a652269cf" providerId="AD" clId="Web-{CC74D0F8-6EDD-98CF-14D3-28C4D39D8589}" dt="2022-10-04T18:12:01.279" v="30"/>
          <ac:spMkLst>
            <pc:docMk/>
            <pc:sldMk cId="4294703438" sldId="263"/>
            <ac:spMk id="34" creationId="{6B72EEBA-3A5D-41CE-8465-A45A0F65674E}"/>
          </ac:spMkLst>
        </pc:spChg>
        <pc:spChg chg="add del">
          <ac:chgData name="Merleen Garvey (2129226)" userId="S::2129226@student.uwtsd.ac.uk::4c506f6f-49ef-40dd-9de8-7a0a652269cf" providerId="AD" clId="Web-{CC74D0F8-6EDD-98CF-14D3-28C4D39D8589}" dt="2022-10-04T18:12:01.279" v="30"/>
          <ac:spMkLst>
            <pc:docMk/>
            <pc:sldMk cId="4294703438" sldId="263"/>
            <ac:spMk id="35" creationId="{EA164D6B-6878-4B9F-A2D0-985D39B17B46}"/>
          </ac:spMkLst>
        </pc:spChg>
        <pc:spChg chg="add del">
          <ac:chgData name="Merleen Garvey (2129226)" userId="S::2129226@student.uwtsd.ac.uk::4c506f6f-49ef-40dd-9de8-7a0a652269cf" providerId="AD" clId="Web-{CC74D0F8-6EDD-98CF-14D3-28C4D39D8589}" dt="2022-10-04T18:12:01.279" v="30"/>
          <ac:spMkLst>
            <pc:docMk/>
            <pc:sldMk cId="4294703438" sldId="263"/>
            <ac:spMk id="36" creationId="{4413CD7F-736E-4AF7-AB2B-473CAA9E1D09}"/>
          </ac:spMkLst>
        </pc:spChg>
        <pc:spChg chg="add del">
          <ac:chgData name="Merleen Garvey (2129226)" userId="S::2129226@student.uwtsd.ac.uk::4c506f6f-49ef-40dd-9de8-7a0a652269cf" providerId="AD" clId="Web-{CC74D0F8-6EDD-98CF-14D3-28C4D39D8589}" dt="2022-10-04T18:12:01.279" v="30"/>
          <ac:spMkLst>
            <pc:docMk/>
            <pc:sldMk cId="4294703438" sldId="263"/>
            <ac:spMk id="37" creationId="{55EDA2F5-6B28-478B-9AC4-43FE41E2B3C6}"/>
          </ac:spMkLst>
        </pc:spChg>
        <pc:spChg chg="add del">
          <ac:chgData name="Merleen Garvey (2129226)" userId="S::2129226@student.uwtsd.ac.uk::4c506f6f-49ef-40dd-9de8-7a0a652269cf" providerId="AD" clId="Web-{CC74D0F8-6EDD-98CF-14D3-28C4D39D8589}" dt="2022-10-04T18:12:01.279" v="30"/>
          <ac:spMkLst>
            <pc:docMk/>
            <pc:sldMk cId="4294703438" sldId="263"/>
            <ac:spMk id="38" creationId="{701D712E-ABB9-4258-877D-9349C8577A07}"/>
          </ac:spMkLst>
        </pc:spChg>
        <pc:spChg chg="add del">
          <ac:chgData name="Merleen Garvey (2129226)" userId="S::2129226@student.uwtsd.ac.uk::4c506f6f-49ef-40dd-9de8-7a0a652269cf" providerId="AD" clId="Web-{CC74D0F8-6EDD-98CF-14D3-28C4D39D8589}" dt="2022-10-04T18:12:01.279" v="30"/>
          <ac:spMkLst>
            <pc:docMk/>
            <pc:sldMk cId="4294703438" sldId="263"/>
            <ac:spMk id="39" creationId="{E7528E56-1447-4C98-882B-CE26279501A1}"/>
          </ac:spMkLst>
        </pc:spChg>
        <pc:spChg chg="add del">
          <ac:chgData name="Merleen Garvey (2129226)" userId="S::2129226@student.uwtsd.ac.uk::4c506f6f-49ef-40dd-9de8-7a0a652269cf" providerId="AD" clId="Web-{CC74D0F8-6EDD-98CF-14D3-28C4D39D8589}" dt="2022-10-04T18:12:10.326" v="32"/>
          <ac:spMkLst>
            <pc:docMk/>
            <pc:sldMk cId="4294703438" sldId="263"/>
            <ac:spMk id="41" creationId="{1ED69555-EE48-4B19-812B-4E1068DBF976}"/>
          </ac:spMkLst>
        </pc:spChg>
        <pc:spChg chg="add del">
          <ac:chgData name="Merleen Garvey (2129226)" userId="S::2129226@student.uwtsd.ac.uk::4c506f6f-49ef-40dd-9de8-7a0a652269cf" providerId="AD" clId="Web-{CC74D0F8-6EDD-98CF-14D3-28C4D39D8589}" dt="2022-10-04T18:12:10.326" v="32"/>
          <ac:spMkLst>
            <pc:docMk/>
            <pc:sldMk cId="4294703438" sldId="263"/>
            <ac:spMk id="42" creationId="{57AEB73D-F521-4B19-820F-12DB6BCC8406}"/>
          </ac:spMkLst>
        </pc:spChg>
        <pc:spChg chg="add del">
          <ac:chgData name="Merleen Garvey (2129226)" userId="S::2129226@student.uwtsd.ac.uk::4c506f6f-49ef-40dd-9de8-7a0a652269cf" providerId="AD" clId="Web-{CC74D0F8-6EDD-98CF-14D3-28C4D39D8589}" dt="2022-10-04T18:12:10.326" v="32"/>
          <ac:spMkLst>
            <pc:docMk/>
            <pc:sldMk cId="4294703438" sldId="263"/>
            <ac:spMk id="43" creationId="{6B72EEBA-3A5D-41CE-8465-A45A0F65674E}"/>
          </ac:spMkLst>
        </pc:spChg>
        <pc:spChg chg="add del">
          <ac:chgData name="Merleen Garvey (2129226)" userId="S::2129226@student.uwtsd.ac.uk::4c506f6f-49ef-40dd-9de8-7a0a652269cf" providerId="AD" clId="Web-{CC74D0F8-6EDD-98CF-14D3-28C4D39D8589}" dt="2022-10-04T18:12:10.326" v="32"/>
          <ac:spMkLst>
            <pc:docMk/>
            <pc:sldMk cId="4294703438" sldId="263"/>
            <ac:spMk id="44" creationId="{962C741E-1B73-4EAE-8523-FF16315DB272}"/>
          </ac:spMkLst>
        </pc:spChg>
        <pc:spChg chg="add del">
          <ac:chgData name="Merleen Garvey (2129226)" userId="S::2129226@student.uwtsd.ac.uk::4c506f6f-49ef-40dd-9de8-7a0a652269cf" providerId="AD" clId="Web-{CC74D0F8-6EDD-98CF-14D3-28C4D39D8589}" dt="2022-10-04T18:12:10.326" v="32"/>
          <ac:spMkLst>
            <pc:docMk/>
            <pc:sldMk cId="4294703438" sldId="263"/>
            <ac:spMk id="45" creationId="{1890A173-5DFF-4238-960D-46429DC14E22}"/>
          </ac:spMkLst>
        </pc:spChg>
        <pc:spChg chg="add del">
          <ac:chgData name="Merleen Garvey (2129226)" userId="S::2129226@student.uwtsd.ac.uk::4c506f6f-49ef-40dd-9de8-7a0a652269cf" providerId="AD" clId="Web-{CC74D0F8-6EDD-98CF-14D3-28C4D39D8589}" dt="2022-10-04T18:12:10.326" v="32"/>
          <ac:spMkLst>
            <pc:docMk/>
            <pc:sldMk cId="4294703438" sldId="263"/>
            <ac:spMk id="46" creationId="{66085BE5-9F10-446F-B7E2-D218086A6AB8}"/>
          </ac:spMkLst>
        </pc:spChg>
        <pc:spChg chg="add del">
          <ac:chgData name="Merleen Garvey (2129226)" userId="S::2129226@student.uwtsd.ac.uk::4c506f6f-49ef-40dd-9de8-7a0a652269cf" providerId="AD" clId="Web-{CC74D0F8-6EDD-98CF-14D3-28C4D39D8589}" dt="2022-10-04T18:12:10.326" v="32"/>
          <ac:spMkLst>
            <pc:docMk/>
            <pc:sldMk cId="4294703438" sldId="263"/>
            <ac:spMk id="47" creationId="{8B4EB027-ACDA-466F-997A-93A769216C7D}"/>
          </ac:spMkLst>
        </pc:spChg>
        <pc:spChg chg="add del">
          <ac:chgData name="Merleen Garvey (2129226)" userId="S::2129226@student.uwtsd.ac.uk::4c506f6f-49ef-40dd-9de8-7a0a652269cf" providerId="AD" clId="Web-{CC74D0F8-6EDD-98CF-14D3-28C4D39D8589}" dt="2022-10-04T18:12:10.326" v="32"/>
          <ac:spMkLst>
            <pc:docMk/>
            <pc:sldMk cId="4294703438" sldId="263"/>
            <ac:spMk id="48" creationId="{F9AD7632-733F-4D9A-B5ED-0C470DCD650C}"/>
          </ac:spMkLst>
        </pc:spChg>
        <pc:spChg chg="add del">
          <ac:chgData name="Merleen Garvey (2129226)" userId="S::2129226@student.uwtsd.ac.uk::4c506f6f-49ef-40dd-9de8-7a0a652269cf" providerId="AD" clId="Web-{CC74D0F8-6EDD-98CF-14D3-28C4D39D8589}" dt="2022-10-04T18:12:10.326" v="32"/>
          <ac:spMkLst>
            <pc:docMk/>
            <pc:sldMk cId="4294703438" sldId="263"/>
            <ac:spMk id="49" creationId="{333DAB40-DCE3-4D49-8A94-7626AB50A85A}"/>
          </ac:spMkLst>
        </pc:spChg>
        <pc:spChg chg="add del">
          <ac:chgData name="Merleen Garvey (2129226)" userId="S::2129226@student.uwtsd.ac.uk::4c506f6f-49ef-40dd-9de8-7a0a652269cf" providerId="AD" clId="Web-{CC74D0F8-6EDD-98CF-14D3-28C4D39D8589}" dt="2022-10-04T18:12:13.514" v="34"/>
          <ac:spMkLst>
            <pc:docMk/>
            <pc:sldMk cId="4294703438" sldId="263"/>
            <ac:spMk id="51" creationId="{1ED69555-EE48-4B19-812B-4E1068DBF976}"/>
          </ac:spMkLst>
        </pc:spChg>
        <pc:spChg chg="add del">
          <ac:chgData name="Merleen Garvey (2129226)" userId="S::2129226@student.uwtsd.ac.uk::4c506f6f-49ef-40dd-9de8-7a0a652269cf" providerId="AD" clId="Web-{CC74D0F8-6EDD-98CF-14D3-28C4D39D8589}" dt="2022-10-04T18:12:13.514" v="34"/>
          <ac:spMkLst>
            <pc:docMk/>
            <pc:sldMk cId="4294703438" sldId="263"/>
            <ac:spMk id="52" creationId="{57AEB73D-F521-4B19-820F-12DB6BCC8406}"/>
          </ac:spMkLst>
        </pc:spChg>
        <pc:spChg chg="add del">
          <ac:chgData name="Merleen Garvey (2129226)" userId="S::2129226@student.uwtsd.ac.uk::4c506f6f-49ef-40dd-9de8-7a0a652269cf" providerId="AD" clId="Web-{CC74D0F8-6EDD-98CF-14D3-28C4D39D8589}" dt="2022-10-04T18:12:13.514" v="34"/>
          <ac:spMkLst>
            <pc:docMk/>
            <pc:sldMk cId="4294703438" sldId="263"/>
            <ac:spMk id="53" creationId="{6B72EEBA-3A5D-41CE-8465-A45A0F65674E}"/>
          </ac:spMkLst>
        </pc:spChg>
        <pc:spChg chg="add del">
          <ac:chgData name="Merleen Garvey (2129226)" userId="S::2129226@student.uwtsd.ac.uk::4c506f6f-49ef-40dd-9de8-7a0a652269cf" providerId="AD" clId="Web-{CC74D0F8-6EDD-98CF-14D3-28C4D39D8589}" dt="2022-10-04T18:12:13.514" v="34"/>
          <ac:spMkLst>
            <pc:docMk/>
            <pc:sldMk cId="4294703438" sldId="263"/>
            <ac:spMk id="54" creationId="{EA164D6B-6878-4B9F-A2D0-985D39B17B46}"/>
          </ac:spMkLst>
        </pc:spChg>
        <pc:spChg chg="add del">
          <ac:chgData name="Merleen Garvey (2129226)" userId="S::2129226@student.uwtsd.ac.uk::4c506f6f-49ef-40dd-9de8-7a0a652269cf" providerId="AD" clId="Web-{CC74D0F8-6EDD-98CF-14D3-28C4D39D8589}" dt="2022-10-04T18:12:13.514" v="34"/>
          <ac:spMkLst>
            <pc:docMk/>
            <pc:sldMk cId="4294703438" sldId="263"/>
            <ac:spMk id="55" creationId="{4413CD7F-736E-4AF7-AB2B-473CAA9E1D09}"/>
          </ac:spMkLst>
        </pc:spChg>
        <pc:spChg chg="add del">
          <ac:chgData name="Merleen Garvey (2129226)" userId="S::2129226@student.uwtsd.ac.uk::4c506f6f-49ef-40dd-9de8-7a0a652269cf" providerId="AD" clId="Web-{CC74D0F8-6EDD-98CF-14D3-28C4D39D8589}" dt="2022-10-04T18:12:13.514" v="34"/>
          <ac:spMkLst>
            <pc:docMk/>
            <pc:sldMk cId="4294703438" sldId="263"/>
            <ac:spMk id="56" creationId="{11263F21-FD5C-49D9-B5D3-5B94A4C99871}"/>
          </ac:spMkLst>
        </pc:spChg>
        <pc:spChg chg="add del">
          <ac:chgData name="Merleen Garvey (2129226)" userId="S::2129226@student.uwtsd.ac.uk::4c506f6f-49ef-40dd-9de8-7a0a652269cf" providerId="AD" clId="Web-{CC74D0F8-6EDD-98CF-14D3-28C4D39D8589}" dt="2022-10-04T18:12:13.514" v="34"/>
          <ac:spMkLst>
            <pc:docMk/>
            <pc:sldMk cId="4294703438" sldId="263"/>
            <ac:spMk id="57" creationId="{175FEE01-7E1C-48BD-8FD4-2790F781FC01}"/>
          </ac:spMkLst>
        </pc:spChg>
        <pc:spChg chg="add del">
          <ac:chgData name="Merleen Garvey (2129226)" userId="S::2129226@student.uwtsd.ac.uk::4c506f6f-49ef-40dd-9de8-7a0a652269cf" providerId="AD" clId="Web-{CC74D0F8-6EDD-98CF-14D3-28C4D39D8589}" dt="2022-10-04T18:12:13.514" v="34"/>
          <ac:spMkLst>
            <pc:docMk/>
            <pc:sldMk cId="4294703438" sldId="263"/>
            <ac:spMk id="58" creationId="{D10AB6C7-ECE6-4D0A-85D7-607621F7A9C7}"/>
          </ac:spMkLst>
        </pc:spChg>
        <pc:spChg chg="add del">
          <ac:chgData name="Merleen Garvey (2129226)" userId="S::2129226@student.uwtsd.ac.uk::4c506f6f-49ef-40dd-9de8-7a0a652269cf" providerId="AD" clId="Web-{CC74D0F8-6EDD-98CF-14D3-28C4D39D8589}" dt="2022-10-04T18:12:13.514" v="34"/>
          <ac:spMkLst>
            <pc:docMk/>
            <pc:sldMk cId="4294703438" sldId="263"/>
            <ac:spMk id="59" creationId="{5D36EA07-E1C7-4DE1-B196-FBCA4D1A0ED7}"/>
          </ac:spMkLst>
        </pc:spChg>
        <pc:spChg chg="add del">
          <ac:chgData name="Merleen Garvey (2129226)" userId="S::2129226@student.uwtsd.ac.uk::4c506f6f-49ef-40dd-9de8-7a0a652269cf" providerId="AD" clId="Web-{CC74D0F8-6EDD-98CF-14D3-28C4D39D8589}" dt="2022-10-04T18:12:13.514" v="34"/>
          <ac:spMkLst>
            <pc:docMk/>
            <pc:sldMk cId="4294703438" sldId="263"/>
            <ac:spMk id="60" creationId="{C0598E82-FBBE-4514-AC7D-75D1347F86A1}"/>
          </ac:spMkLst>
        </pc:spChg>
        <pc:spChg chg="add del">
          <ac:chgData name="Merleen Garvey (2129226)" userId="S::2129226@student.uwtsd.ac.uk::4c506f6f-49ef-40dd-9de8-7a0a652269cf" providerId="AD" clId="Web-{CC74D0F8-6EDD-98CF-14D3-28C4D39D8589}" dt="2022-10-04T18:12:13.514" v="34"/>
          <ac:spMkLst>
            <pc:docMk/>
            <pc:sldMk cId="4294703438" sldId="263"/>
            <ac:spMk id="61" creationId="{FFC17599-20C8-4B64-8853-7E2891FC7939}"/>
          </ac:spMkLst>
        </pc:spChg>
        <pc:spChg chg="add del">
          <ac:chgData name="Merleen Garvey (2129226)" userId="S::2129226@student.uwtsd.ac.uk::4c506f6f-49ef-40dd-9de8-7a0a652269cf" providerId="AD" clId="Web-{CC74D0F8-6EDD-98CF-14D3-28C4D39D8589}" dt="2022-10-04T18:12:13.514" v="34"/>
          <ac:spMkLst>
            <pc:docMk/>
            <pc:sldMk cId="4294703438" sldId="263"/>
            <ac:spMk id="62" creationId="{12B342F4-B533-4771-B828-654C361581E6}"/>
          </ac:spMkLst>
        </pc:spChg>
        <pc:spChg chg="add">
          <ac:chgData name="Merleen Garvey (2129226)" userId="S::2129226@student.uwtsd.ac.uk::4c506f6f-49ef-40dd-9de8-7a0a652269cf" providerId="AD" clId="Web-{CC74D0F8-6EDD-98CF-14D3-28C4D39D8589}" dt="2022-10-04T18:12:13.529" v="35"/>
          <ac:spMkLst>
            <pc:docMk/>
            <pc:sldMk cId="4294703438" sldId="263"/>
            <ac:spMk id="64" creationId="{1ED69555-EE48-4B19-812B-4E1068DBF976}"/>
          </ac:spMkLst>
        </pc:spChg>
        <pc:spChg chg="add">
          <ac:chgData name="Merleen Garvey (2129226)" userId="S::2129226@student.uwtsd.ac.uk::4c506f6f-49ef-40dd-9de8-7a0a652269cf" providerId="AD" clId="Web-{CC74D0F8-6EDD-98CF-14D3-28C4D39D8589}" dt="2022-10-04T18:12:13.529" v="35"/>
          <ac:spMkLst>
            <pc:docMk/>
            <pc:sldMk cId="4294703438" sldId="263"/>
            <ac:spMk id="65" creationId="{57AEB73D-F521-4B19-820F-12DB6BCC8406}"/>
          </ac:spMkLst>
        </pc:spChg>
        <pc:spChg chg="add">
          <ac:chgData name="Merleen Garvey (2129226)" userId="S::2129226@student.uwtsd.ac.uk::4c506f6f-49ef-40dd-9de8-7a0a652269cf" providerId="AD" clId="Web-{CC74D0F8-6EDD-98CF-14D3-28C4D39D8589}" dt="2022-10-04T18:12:13.529" v="35"/>
          <ac:spMkLst>
            <pc:docMk/>
            <pc:sldMk cId="4294703438" sldId="263"/>
            <ac:spMk id="66" creationId="{6B72EEBA-3A5D-41CE-8465-A45A0F65674E}"/>
          </ac:spMkLst>
        </pc:spChg>
        <pc:spChg chg="add">
          <ac:chgData name="Merleen Garvey (2129226)" userId="S::2129226@student.uwtsd.ac.uk::4c506f6f-49ef-40dd-9de8-7a0a652269cf" providerId="AD" clId="Web-{CC74D0F8-6EDD-98CF-14D3-28C4D39D8589}" dt="2022-10-04T18:12:13.529" v="35"/>
          <ac:spMkLst>
            <pc:docMk/>
            <pc:sldMk cId="4294703438" sldId="263"/>
            <ac:spMk id="67" creationId="{962C741E-1B73-4EAE-8523-FF16315DB272}"/>
          </ac:spMkLst>
        </pc:spChg>
        <pc:spChg chg="add">
          <ac:chgData name="Merleen Garvey (2129226)" userId="S::2129226@student.uwtsd.ac.uk::4c506f6f-49ef-40dd-9de8-7a0a652269cf" providerId="AD" clId="Web-{CC74D0F8-6EDD-98CF-14D3-28C4D39D8589}" dt="2022-10-04T18:12:13.529" v="35"/>
          <ac:spMkLst>
            <pc:docMk/>
            <pc:sldMk cId="4294703438" sldId="263"/>
            <ac:spMk id="68" creationId="{1890A173-5DFF-4238-960D-46429DC14E22}"/>
          </ac:spMkLst>
        </pc:spChg>
        <pc:spChg chg="add">
          <ac:chgData name="Merleen Garvey (2129226)" userId="S::2129226@student.uwtsd.ac.uk::4c506f6f-49ef-40dd-9de8-7a0a652269cf" providerId="AD" clId="Web-{CC74D0F8-6EDD-98CF-14D3-28C4D39D8589}" dt="2022-10-04T18:12:13.529" v="35"/>
          <ac:spMkLst>
            <pc:docMk/>
            <pc:sldMk cId="4294703438" sldId="263"/>
            <ac:spMk id="69" creationId="{8B4EB027-ACDA-466F-997A-93A769216C7D}"/>
          </ac:spMkLst>
        </pc:spChg>
        <pc:spChg chg="add">
          <ac:chgData name="Merleen Garvey (2129226)" userId="S::2129226@student.uwtsd.ac.uk::4c506f6f-49ef-40dd-9de8-7a0a652269cf" providerId="AD" clId="Web-{CC74D0F8-6EDD-98CF-14D3-28C4D39D8589}" dt="2022-10-04T18:12:13.529" v="35"/>
          <ac:spMkLst>
            <pc:docMk/>
            <pc:sldMk cId="4294703438" sldId="263"/>
            <ac:spMk id="70" creationId="{66085BE5-9F10-446F-B7E2-D218086A6AB8}"/>
          </ac:spMkLst>
        </pc:spChg>
        <pc:spChg chg="add">
          <ac:chgData name="Merleen Garvey (2129226)" userId="S::2129226@student.uwtsd.ac.uk::4c506f6f-49ef-40dd-9de8-7a0a652269cf" providerId="AD" clId="Web-{CC74D0F8-6EDD-98CF-14D3-28C4D39D8589}" dt="2022-10-04T18:12:13.529" v="35"/>
          <ac:spMkLst>
            <pc:docMk/>
            <pc:sldMk cId="4294703438" sldId="263"/>
            <ac:spMk id="71" creationId="{F9AD7632-733F-4D9A-B5ED-0C470DCD650C}"/>
          </ac:spMkLst>
        </pc:spChg>
        <pc:spChg chg="add">
          <ac:chgData name="Merleen Garvey (2129226)" userId="S::2129226@student.uwtsd.ac.uk::4c506f6f-49ef-40dd-9de8-7a0a652269cf" providerId="AD" clId="Web-{CC74D0F8-6EDD-98CF-14D3-28C4D39D8589}" dt="2022-10-04T18:12:13.529" v="35"/>
          <ac:spMkLst>
            <pc:docMk/>
            <pc:sldMk cId="4294703438" sldId="263"/>
            <ac:spMk id="72" creationId="{333DAB40-DCE3-4D49-8A94-7626AB50A85A}"/>
          </ac:spMkLst>
        </pc:spChg>
      </pc:sldChg>
    </pc:docChg>
  </pc:docChgLst>
  <pc:docChgLst>
    <pc:chgData name="Merleen Garvey (2129226)" userId="S::2129226@student.uwtsd.ac.uk::4c506f6f-49ef-40dd-9de8-7a0a652269cf" providerId="AD" clId="Web-{7ED42540-7165-44FE-C130-03F1764CD728}"/>
    <pc:docChg chg="addSld delSld modSld">
      <pc:chgData name="Merleen Garvey (2129226)" userId="S::2129226@student.uwtsd.ac.uk::4c506f6f-49ef-40dd-9de8-7a0a652269cf" providerId="AD" clId="Web-{7ED42540-7165-44FE-C130-03F1764CD728}" dt="2022-10-21T11:53:51.302" v="804"/>
      <pc:docMkLst>
        <pc:docMk/>
      </pc:docMkLst>
      <pc:sldChg chg="modSp mod modClrScheme chgLayout">
        <pc:chgData name="Merleen Garvey (2129226)" userId="S::2129226@student.uwtsd.ac.uk::4c506f6f-49ef-40dd-9de8-7a0a652269cf" providerId="AD" clId="Web-{7ED42540-7165-44FE-C130-03F1764CD728}" dt="2022-10-21T11:52:57.989" v="529" actId="20577"/>
        <pc:sldMkLst>
          <pc:docMk/>
          <pc:sldMk cId="2858703424" sldId="261"/>
        </pc:sldMkLst>
        <pc:spChg chg="mod ord">
          <ac:chgData name="Merleen Garvey (2129226)" userId="S::2129226@student.uwtsd.ac.uk::4c506f6f-49ef-40dd-9de8-7a0a652269cf" providerId="AD" clId="Web-{7ED42540-7165-44FE-C130-03F1764CD728}" dt="2022-10-21T11:52:57.989" v="529" actId="20577"/>
          <ac:spMkLst>
            <pc:docMk/>
            <pc:sldMk cId="2858703424" sldId="261"/>
            <ac:spMk id="2" creationId="{E7E3E714-B1AA-02BC-2F2A-2CA97A9BF9AD}"/>
          </ac:spMkLst>
        </pc:spChg>
        <pc:spChg chg="mod ord">
          <ac:chgData name="Merleen Garvey (2129226)" userId="S::2129226@student.uwtsd.ac.uk::4c506f6f-49ef-40dd-9de8-7a0a652269cf" providerId="AD" clId="Web-{7ED42540-7165-44FE-C130-03F1764CD728}" dt="2022-10-21T11:20:32.958" v="11"/>
          <ac:spMkLst>
            <pc:docMk/>
            <pc:sldMk cId="2858703424" sldId="261"/>
            <ac:spMk id="3" creationId="{B0835B0E-96D6-8F7C-8FB4-A6BC041DB5F8}"/>
          </ac:spMkLst>
        </pc:spChg>
        <pc:spChg chg="mod ord">
          <ac:chgData name="Merleen Garvey (2129226)" userId="S::2129226@student.uwtsd.ac.uk::4c506f6f-49ef-40dd-9de8-7a0a652269cf" providerId="AD" clId="Web-{7ED42540-7165-44FE-C130-03F1764CD728}" dt="2022-10-21T11:20:32.958" v="11"/>
          <ac:spMkLst>
            <pc:docMk/>
            <pc:sldMk cId="2858703424" sldId="261"/>
            <ac:spMk id="5" creationId="{106B3A76-D195-E3AD-C03D-9BC83C2C0071}"/>
          </ac:spMkLst>
        </pc:spChg>
        <pc:spChg chg="mod ord">
          <ac:chgData name="Merleen Garvey (2129226)" userId="S::2129226@student.uwtsd.ac.uk::4c506f6f-49ef-40dd-9de8-7a0a652269cf" providerId="AD" clId="Web-{7ED42540-7165-44FE-C130-03F1764CD728}" dt="2022-10-21T11:20:32.958" v="11"/>
          <ac:spMkLst>
            <pc:docMk/>
            <pc:sldMk cId="2858703424" sldId="261"/>
            <ac:spMk id="6" creationId="{C6F5A147-0E89-D572-93DD-A1035A8551DC}"/>
          </ac:spMkLst>
        </pc:spChg>
        <pc:graphicFrameChg chg="mod ord">
          <ac:chgData name="Merleen Garvey (2129226)" userId="S::2129226@student.uwtsd.ac.uk::4c506f6f-49ef-40dd-9de8-7a0a652269cf" providerId="AD" clId="Web-{7ED42540-7165-44FE-C130-03F1764CD728}" dt="2022-10-21T11:20:32.958" v="11"/>
          <ac:graphicFrameMkLst>
            <pc:docMk/>
            <pc:sldMk cId="2858703424" sldId="261"/>
            <ac:graphicFrameMk id="8" creationId="{C571CBEA-0558-86EE-9402-C65091AEB424}"/>
          </ac:graphicFrameMkLst>
        </pc:graphicFrameChg>
      </pc:sldChg>
      <pc:sldChg chg="new del">
        <pc:chgData name="Merleen Garvey (2129226)" userId="S::2129226@student.uwtsd.ac.uk::4c506f6f-49ef-40dd-9de8-7a0a652269cf" providerId="AD" clId="Web-{7ED42540-7165-44FE-C130-03F1764CD728}" dt="2022-10-21T11:22:23.242" v="14"/>
        <pc:sldMkLst>
          <pc:docMk/>
          <pc:sldMk cId="1374511531" sldId="262"/>
        </pc:sldMkLst>
      </pc:sldChg>
      <pc:sldChg chg="new del">
        <pc:chgData name="Merleen Garvey (2129226)" userId="S::2129226@student.uwtsd.ac.uk::4c506f6f-49ef-40dd-9de8-7a0a652269cf" providerId="AD" clId="Web-{7ED42540-7165-44FE-C130-03F1764CD728}" dt="2022-10-21T11:19:36.254" v="7"/>
        <pc:sldMkLst>
          <pc:docMk/>
          <pc:sldMk cId="1798031328" sldId="262"/>
        </pc:sldMkLst>
      </pc:sldChg>
      <pc:sldChg chg="del">
        <pc:chgData name="Merleen Garvey (2129226)" userId="S::2129226@student.uwtsd.ac.uk::4c506f6f-49ef-40dd-9de8-7a0a652269cf" providerId="AD" clId="Web-{7ED42540-7165-44FE-C130-03F1764CD728}" dt="2022-10-21T11:18:37.158" v="0"/>
        <pc:sldMkLst>
          <pc:docMk/>
          <pc:sldMk cId="3301680321" sldId="262"/>
        </pc:sldMkLst>
      </pc:sldChg>
      <pc:sldChg chg="add del replId">
        <pc:chgData name="Merleen Garvey (2129226)" userId="S::2129226@student.uwtsd.ac.uk::4c506f6f-49ef-40dd-9de8-7a0a652269cf" providerId="AD" clId="Web-{7ED42540-7165-44FE-C130-03F1764CD728}" dt="2022-10-21T11:20:01.692" v="9"/>
        <pc:sldMkLst>
          <pc:docMk/>
          <pc:sldMk cId="4232487673" sldId="262"/>
        </pc:sldMkLst>
      </pc:sldChg>
      <pc:sldChg chg="new del">
        <pc:chgData name="Merleen Garvey (2129226)" userId="S::2129226@student.uwtsd.ac.uk::4c506f6f-49ef-40dd-9de8-7a0a652269cf" providerId="AD" clId="Web-{7ED42540-7165-44FE-C130-03F1764CD728}" dt="2022-10-21T11:19:35.254" v="6"/>
        <pc:sldMkLst>
          <pc:docMk/>
          <pc:sldMk cId="1934852979" sldId="263"/>
        </pc:sldMkLst>
      </pc:sldChg>
      <pc:sldChg chg="new del">
        <pc:chgData name="Merleen Garvey (2129226)" userId="S::2129226@student.uwtsd.ac.uk::4c506f6f-49ef-40dd-9de8-7a0a652269cf" providerId="AD" clId="Web-{7ED42540-7165-44FE-C130-03F1764CD728}" dt="2022-10-21T11:19:30.238" v="4"/>
        <pc:sldMkLst>
          <pc:docMk/>
          <pc:sldMk cId="3178394802" sldId="263"/>
        </pc:sldMkLst>
      </pc:sldChg>
      <pc:sldChg chg="addSp delSp modSp new add del modTransition">
        <pc:chgData name="Merleen Garvey (2129226)" userId="S::2129226@student.uwtsd.ac.uk::4c506f6f-49ef-40dd-9de8-7a0a652269cf" providerId="AD" clId="Web-{7ED42540-7165-44FE-C130-03F1764CD728}" dt="2022-10-21T11:53:51.302" v="804"/>
        <pc:sldMkLst>
          <pc:docMk/>
          <pc:sldMk cId="3789792717" sldId="263"/>
        </pc:sldMkLst>
        <pc:spChg chg="mod">
          <ac:chgData name="Merleen Garvey (2129226)" userId="S::2129226@student.uwtsd.ac.uk::4c506f6f-49ef-40dd-9de8-7a0a652269cf" providerId="AD" clId="Web-{7ED42540-7165-44FE-C130-03F1764CD728}" dt="2022-10-21T11:23:49.603" v="37" actId="20577"/>
          <ac:spMkLst>
            <pc:docMk/>
            <pc:sldMk cId="3789792717" sldId="263"/>
            <ac:spMk id="2" creationId="{6F148A5B-BADC-C34C-1EF9-CACEEDFC4AB5}"/>
          </ac:spMkLst>
        </pc:spChg>
        <pc:spChg chg="mod">
          <ac:chgData name="Merleen Garvey (2129226)" userId="S::2129226@student.uwtsd.ac.uk::4c506f6f-49ef-40dd-9de8-7a0a652269cf" providerId="AD" clId="Web-{7ED42540-7165-44FE-C130-03F1764CD728}" dt="2022-10-21T11:53:33.193" v="803" actId="20577"/>
          <ac:spMkLst>
            <pc:docMk/>
            <pc:sldMk cId="3789792717" sldId="263"/>
            <ac:spMk id="3" creationId="{2622A80B-ECA6-5016-0587-F37A40A675EE}"/>
          </ac:spMkLst>
        </pc:spChg>
        <pc:spChg chg="add del mod">
          <ac:chgData name="Merleen Garvey (2129226)" userId="S::2129226@student.uwtsd.ac.uk::4c506f6f-49ef-40dd-9de8-7a0a652269cf" providerId="AD" clId="Web-{7ED42540-7165-44FE-C130-03F1764CD728}" dt="2022-10-21T11:31:45.224" v="129"/>
          <ac:spMkLst>
            <pc:docMk/>
            <pc:sldMk cId="3789792717" sldId="263"/>
            <ac:spMk id="4" creationId="{91025797-D458-2A8E-3D09-4A4126610DEA}"/>
          </ac:spMkLst>
        </pc:spChg>
        <pc:spChg chg="add del">
          <ac:chgData name="Merleen Garvey (2129226)" userId="S::2129226@student.uwtsd.ac.uk::4c506f6f-49ef-40dd-9de8-7a0a652269cf" providerId="AD" clId="Web-{7ED42540-7165-44FE-C130-03F1764CD728}" dt="2022-10-21T11:32:11.381" v="131"/>
          <ac:spMkLst>
            <pc:docMk/>
            <pc:sldMk cId="3789792717" sldId="263"/>
            <ac:spMk id="5" creationId="{D3147D9C-5EC6-9D8C-E2CB-C8035DB21ECF}"/>
          </ac:spMkLst>
        </pc:spChg>
        <pc:spChg chg="add del">
          <ac:chgData name="Merleen Garvey (2129226)" userId="S::2129226@student.uwtsd.ac.uk::4c506f6f-49ef-40dd-9de8-7a0a652269cf" providerId="AD" clId="Web-{7ED42540-7165-44FE-C130-03F1764CD728}" dt="2022-10-21T11:32:35.913" v="133"/>
          <ac:spMkLst>
            <pc:docMk/>
            <pc:sldMk cId="3789792717" sldId="263"/>
            <ac:spMk id="6" creationId="{D21E85ED-AE37-A009-7B93-0C83B521AC8D}"/>
          </ac:spMkLst>
        </pc:spChg>
        <pc:spChg chg="add del">
          <ac:chgData name="Merleen Garvey (2129226)" userId="S::2129226@student.uwtsd.ac.uk::4c506f6f-49ef-40dd-9de8-7a0a652269cf" providerId="AD" clId="Web-{7ED42540-7165-44FE-C130-03F1764CD728}" dt="2022-10-21T11:33:45.571" v="313"/>
          <ac:spMkLst>
            <pc:docMk/>
            <pc:sldMk cId="3789792717" sldId="263"/>
            <ac:spMk id="7" creationId="{CF3015EA-302C-E2AB-9929-7A622F52394A}"/>
          </ac:spMkLst>
        </pc:spChg>
        <pc:spChg chg="add del mod">
          <ac:chgData name="Merleen Garvey (2129226)" userId="S::2129226@student.uwtsd.ac.uk::4c506f6f-49ef-40dd-9de8-7a0a652269cf" providerId="AD" clId="Web-{7ED42540-7165-44FE-C130-03F1764CD728}" dt="2022-10-21T11:52:04.316" v="519"/>
          <ac:spMkLst>
            <pc:docMk/>
            <pc:sldMk cId="3789792717" sldId="263"/>
            <ac:spMk id="27" creationId="{2F16E54C-A742-1EEA-C2CB-8916B0EA5515}"/>
          </ac:spMkLst>
        </pc:spChg>
        <pc:spChg chg="add del">
          <ac:chgData name="Merleen Garvey (2129226)" userId="S::2129226@student.uwtsd.ac.uk::4c506f6f-49ef-40dd-9de8-7a0a652269cf" providerId="AD" clId="Web-{7ED42540-7165-44FE-C130-03F1764CD728}" dt="2022-10-21T11:49:43.672" v="510"/>
          <ac:spMkLst>
            <pc:docMk/>
            <pc:sldMk cId="3789792717" sldId="263"/>
            <ac:spMk id="29" creationId="{0CE7C4F3-8E92-96D0-8C17-C0C8F64F4CBA}"/>
          </ac:spMkLst>
        </pc:spChg>
        <pc:spChg chg="add del">
          <ac:chgData name="Merleen Garvey (2129226)" userId="S::2129226@student.uwtsd.ac.uk::4c506f6f-49ef-40dd-9de8-7a0a652269cf" providerId="AD" clId="Web-{7ED42540-7165-44FE-C130-03F1764CD728}" dt="2022-10-21T11:50:47.157" v="514"/>
          <ac:spMkLst>
            <pc:docMk/>
            <pc:sldMk cId="3789792717" sldId="263"/>
            <ac:spMk id="31" creationId="{33F94351-690B-3D2B-2C85-74F2EBCDB518}"/>
          </ac:spMkLst>
        </pc:spChg>
        <pc:spChg chg="add del">
          <ac:chgData name="Merleen Garvey (2129226)" userId="S::2129226@student.uwtsd.ac.uk::4c506f6f-49ef-40dd-9de8-7a0a652269cf" providerId="AD" clId="Web-{7ED42540-7165-44FE-C130-03F1764CD728}" dt="2022-10-21T11:51:59.065" v="516"/>
          <ac:spMkLst>
            <pc:docMk/>
            <pc:sldMk cId="3789792717" sldId="263"/>
            <ac:spMk id="33" creationId="{D8993073-BD0A-E9F9-9EA6-8A9B1707BCCE}"/>
          </ac:spMkLst>
        </pc:spChg>
        <pc:graphicFrameChg chg="add del mod modGraphic">
          <ac:chgData name="Merleen Garvey (2129226)" userId="S::2129226@student.uwtsd.ac.uk::4c506f6f-49ef-40dd-9de8-7a0a652269cf" providerId="AD" clId="Web-{7ED42540-7165-44FE-C130-03F1764CD728}" dt="2022-10-21T11:35:18.073" v="317"/>
          <ac:graphicFrameMkLst>
            <pc:docMk/>
            <pc:sldMk cId="3789792717" sldId="263"/>
            <ac:graphicFrameMk id="8" creationId="{45930E00-DDE6-E508-70BF-2D34B1EAA6BA}"/>
          </ac:graphicFrameMkLst>
        </pc:graphicFrameChg>
        <pc:inkChg chg="add del">
          <ac:chgData name="Merleen Garvey (2129226)" userId="S::2129226@student.uwtsd.ac.uk::4c506f6f-49ef-40dd-9de8-7a0a652269cf" providerId="AD" clId="Web-{7ED42540-7165-44FE-C130-03F1764CD728}" dt="2022-10-21T11:48:39.326" v="505"/>
          <ac:inkMkLst>
            <pc:docMk/>
            <pc:sldMk cId="3789792717" sldId="263"/>
            <ac:inkMk id="28" creationId="{57F2A86F-168E-B870-7F69-BF460C1E3E4A}"/>
          </ac:inkMkLst>
        </pc:inkChg>
        <pc:inkChg chg="add del">
          <ac:chgData name="Merleen Garvey (2129226)" userId="S::2129226@student.uwtsd.ac.uk::4c506f6f-49ef-40dd-9de8-7a0a652269cf" providerId="AD" clId="Web-{7ED42540-7165-44FE-C130-03F1764CD728}" dt="2022-10-21T11:49:42.656" v="509"/>
          <ac:inkMkLst>
            <pc:docMk/>
            <pc:sldMk cId="3789792717" sldId="263"/>
            <ac:inkMk id="30" creationId="{11DD28C5-332D-10A1-F627-96CB47D18507}"/>
          </ac:inkMkLst>
        </pc:inkChg>
        <pc:inkChg chg="add del">
          <ac:chgData name="Merleen Garvey (2129226)" userId="S::2129226@student.uwtsd.ac.uk::4c506f6f-49ef-40dd-9de8-7a0a652269cf" providerId="AD" clId="Web-{7ED42540-7165-44FE-C130-03F1764CD728}" dt="2022-10-21T11:50:44.236" v="513"/>
          <ac:inkMkLst>
            <pc:docMk/>
            <pc:sldMk cId="3789792717" sldId="263"/>
            <ac:inkMk id="32" creationId="{93B32559-71B7-7544-E700-2CEBDF0D9582}"/>
          </ac:inkMkLst>
        </pc:inkChg>
        <pc:inkChg chg="add del">
          <ac:chgData name="Merleen Garvey (2129226)" userId="S::2129226@student.uwtsd.ac.uk::4c506f6f-49ef-40dd-9de8-7a0a652269cf" providerId="AD" clId="Web-{7ED42540-7165-44FE-C130-03F1764CD728}" dt="2022-10-21T11:52:56.364" v="525"/>
          <ac:inkMkLst>
            <pc:docMk/>
            <pc:sldMk cId="3789792717" sldId="263"/>
            <ac:inkMk id="34" creationId="{D2F46D52-A33A-CB68-9FC4-9C5A9D9B74A0}"/>
          </ac:inkMkLst>
        </pc:inkChg>
        <pc:inkChg chg="add del">
          <ac:chgData name="Merleen Garvey (2129226)" userId="S::2129226@student.uwtsd.ac.uk::4c506f6f-49ef-40dd-9de8-7a0a652269cf" providerId="AD" clId="Web-{7ED42540-7165-44FE-C130-03F1764CD728}" dt="2022-10-21T11:52:54.879" v="524"/>
          <ac:inkMkLst>
            <pc:docMk/>
            <pc:sldMk cId="3789792717" sldId="263"/>
            <ac:inkMk id="35" creationId="{3F4EC08F-5997-99E6-61CC-259080D00FAE}"/>
          </ac:inkMkLst>
        </pc:inkChg>
        <pc:inkChg chg="add del">
          <ac:chgData name="Merleen Garvey (2129226)" userId="S::2129226@student.uwtsd.ac.uk::4c506f6f-49ef-40dd-9de8-7a0a652269cf" providerId="AD" clId="Web-{7ED42540-7165-44FE-C130-03F1764CD728}" dt="2022-10-21T11:53:31.614" v="715"/>
          <ac:inkMkLst>
            <pc:docMk/>
            <pc:sldMk cId="3789792717" sldId="263"/>
            <ac:inkMk id="36" creationId="{07802525-05AA-1295-C69F-94128DF64EF2}"/>
          </ac:inkMkLst>
        </pc:inkChg>
        <pc:inkChg chg="add del">
          <ac:chgData name="Merleen Garvey (2129226)" userId="S::2129226@student.uwtsd.ac.uk::4c506f6f-49ef-40dd-9de8-7a0a652269cf" providerId="AD" clId="Web-{7ED42540-7165-44FE-C130-03F1764CD728}" dt="2022-10-21T11:53:30.771" v="714"/>
          <ac:inkMkLst>
            <pc:docMk/>
            <pc:sldMk cId="3789792717" sldId="263"/>
            <ac:inkMk id="37" creationId="{7BDF86F6-E0D5-99EA-28A2-B521805E8412}"/>
          </ac:inkMkLst>
        </pc:inkChg>
        <pc:inkChg chg="add del">
          <ac:chgData name="Merleen Garvey (2129226)" userId="S::2129226@student.uwtsd.ac.uk::4c506f6f-49ef-40dd-9de8-7a0a652269cf" providerId="AD" clId="Web-{7ED42540-7165-44FE-C130-03F1764CD728}" dt="2022-10-21T11:53:29.458" v="713"/>
          <ac:inkMkLst>
            <pc:docMk/>
            <pc:sldMk cId="3789792717" sldId="263"/>
            <ac:inkMk id="38" creationId="{CC60385C-5CA9-F023-9FF1-C7B7020AD315}"/>
          </ac:inkMkLst>
        </pc:inkChg>
      </pc:sldChg>
      <pc:sldChg chg="del">
        <pc:chgData name="Merleen Garvey (2129226)" userId="S::2129226@student.uwtsd.ac.uk::4c506f6f-49ef-40dd-9de8-7a0a652269cf" providerId="AD" clId="Web-{7ED42540-7165-44FE-C130-03F1764CD728}" dt="2022-10-21T11:18:53.674" v="1"/>
        <pc:sldMkLst>
          <pc:docMk/>
          <pc:sldMk cId="4036379345" sldId="263"/>
        </pc:sldMkLst>
      </pc:sldChg>
    </pc:docChg>
  </pc:docChgLst>
  <pc:docChgLst>
    <pc:chgData name="Merleen Garvey (2129226)" userId="S::2129226@student.uwtsd.ac.uk::4c506f6f-49ef-40dd-9de8-7a0a652269cf" providerId="AD" clId="Web-{5C3D9273-4F58-3FF0-E53D-9D94424CD61A}"/>
    <pc:docChg chg="addSld delSld modSld">
      <pc:chgData name="Merleen Garvey (2129226)" userId="S::2129226@student.uwtsd.ac.uk::4c506f6f-49ef-40dd-9de8-7a0a652269cf" providerId="AD" clId="Web-{5C3D9273-4F58-3FF0-E53D-9D94424CD61A}" dt="2022-11-09T20:22:11.528" v="33"/>
      <pc:docMkLst>
        <pc:docMk/>
      </pc:docMkLst>
      <pc:sldChg chg="del">
        <pc:chgData name="Merleen Garvey (2129226)" userId="S::2129226@student.uwtsd.ac.uk::4c506f6f-49ef-40dd-9de8-7a0a652269cf" providerId="AD" clId="Web-{5C3D9273-4F58-3FF0-E53D-9D94424CD61A}" dt="2022-11-09T17:45:25.348" v="1"/>
        <pc:sldMkLst>
          <pc:docMk/>
          <pc:sldMk cId="263306392" sldId="262"/>
        </pc:sldMkLst>
      </pc:sldChg>
      <pc:sldChg chg="modSp mod modClrScheme chgLayout">
        <pc:chgData name="Merleen Garvey (2129226)" userId="S::2129226@student.uwtsd.ac.uk::4c506f6f-49ef-40dd-9de8-7a0a652269cf" providerId="AD" clId="Web-{5C3D9273-4F58-3FF0-E53D-9D94424CD61A}" dt="2022-11-09T19:53:48.137" v="8" actId="14100"/>
        <pc:sldMkLst>
          <pc:docMk/>
          <pc:sldMk cId="2471006764" sldId="268"/>
        </pc:sldMkLst>
        <pc:spChg chg="mod ord">
          <ac:chgData name="Merleen Garvey (2129226)" userId="S::2129226@student.uwtsd.ac.uk::4c506f6f-49ef-40dd-9de8-7a0a652269cf" providerId="AD" clId="Web-{5C3D9273-4F58-3FF0-E53D-9D94424CD61A}" dt="2022-11-09T19:48:36.097" v="7" actId="20577"/>
          <ac:spMkLst>
            <pc:docMk/>
            <pc:sldMk cId="2471006764" sldId="268"/>
            <ac:spMk id="2" creationId="{5B94F99B-1264-10F5-101B-4F92255EBA0B}"/>
          </ac:spMkLst>
        </pc:spChg>
        <pc:spChg chg="mod ord">
          <ac:chgData name="Merleen Garvey (2129226)" userId="S::2129226@student.uwtsd.ac.uk::4c506f6f-49ef-40dd-9de8-7a0a652269cf" providerId="AD" clId="Web-{5C3D9273-4F58-3FF0-E53D-9D94424CD61A}" dt="2022-11-09T19:48:15.206" v="6"/>
          <ac:spMkLst>
            <pc:docMk/>
            <pc:sldMk cId="2471006764" sldId="268"/>
            <ac:spMk id="4" creationId="{D4FF2D2B-AD21-05B1-2AC9-0D4D4B630A5D}"/>
          </ac:spMkLst>
        </pc:spChg>
        <pc:graphicFrameChg chg="mod ord">
          <ac:chgData name="Merleen Garvey (2129226)" userId="S::2129226@student.uwtsd.ac.uk::4c506f6f-49ef-40dd-9de8-7a0a652269cf" providerId="AD" clId="Web-{5C3D9273-4F58-3FF0-E53D-9D94424CD61A}" dt="2022-11-09T19:53:48.137" v="8" actId="14100"/>
          <ac:graphicFrameMkLst>
            <pc:docMk/>
            <pc:sldMk cId="2471006764" sldId="268"/>
            <ac:graphicFrameMk id="46" creationId="{8B91B765-970C-4C3F-05E0-81471F8AAB53}"/>
          </ac:graphicFrameMkLst>
        </pc:graphicFrameChg>
      </pc:sldChg>
      <pc:sldChg chg="modSp">
        <pc:chgData name="Merleen Garvey (2129226)" userId="S::2129226@student.uwtsd.ac.uk::4c506f6f-49ef-40dd-9de8-7a0a652269cf" providerId="AD" clId="Web-{5C3D9273-4F58-3FF0-E53D-9D94424CD61A}" dt="2022-11-09T19:56:37.219" v="20" actId="14100"/>
        <pc:sldMkLst>
          <pc:docMk/>
          <pc:sldMk cId="2619063290" sldId="269"/>
        </pc:sldMkLst>
        <pc:graphicFrameChg chg="mod">
          <ac:chgData name="Merleen Garvey (2129226)" userId="S::2129226@student.uwtsd.ac.uk::4c506f6f-49ef-40dd-9de8-7a0a652269cf" providerId="AD" clId="Web-{5C3D9273-4F58-3FF0-E53D-9D94424CD61A}" dt="2022-11-09T19:56:37.219" v="20" actId="14100"/>
          <ac:graphicFrameMkLst>
            <pc:docMk/>
            <pc:sldMk cId="2619063290" sldId="269"/>
            <ac:graphicFrameMk id="12" creationId="{249B119C-C14B-DA93-988B-F486EABAB925}"/>
          </ac:graphicFrameMkLst>
        </pc:graphicFrameChg>
      </pc:sldChg>
      <pc:sldChg chg="addSp delSp modSp new">
        <pc:chgData name="Merleen Garvey (2129226)" userId="S::2129226@student.uwtsd.ac.uk::4c506f6f-49ef-40dd-9de8-7a0a652269cf" providerId="AD" clId="Web-{5C3D9273-4F58-3FF0-E53D-9D94424CD61A}" dt="2022-11-09T20:22:11.528" v="33"/>
        <pc:sldMkLst>
          <pc:docMk/>
          <pc:sldMk cId="1234944192" sldId="270"/>
        </pc:sldMkLst>
        <pc:spChg chg="add del mod">
          <ac:chgData name="Merleen Garvey (2129226)" userId="S::2129226@student.uwtsd.ac.uk::4c506f6f-49ef-40dd-9de8-7a0a652269cf" providerId="AD" clId="Web-{5C3D9273-4F58-3FF0-E53D-9D94424CD61A}" dt="2022-11-09T20:22:05.247" v="30"/>
          <ac:spMkLst>
            <pc:docMk/>
            <pc:sldMk cId="1234944192" sldId="270"/>
            <ac:spMk id="3" creationId="{A5506EA3-805D-153E-BE9A-D85A32DEEFAE}"/>
          </ac:spMkLst>
        </pc:spChg>
        <pc:cxnChg chg="add del mod">
          <ac:chgData name="Merleen Garvey (2129226)" userId="S::2129226@student.uwtsd.ac.uk::4c506f6f-49ef-40dd-9de8-7a0a652269cf" providerId="AD" clId="Web-{5C3D9273-4F58-3FF0-E53D-9D94424CD61A}" dt="2022-11-09T20:22:11.528" v="33"/>
          <ac:cxnSpMkLst>
            <pc:docMk/>
            <pc:sldMk cId="1234944192" sldId="270"/>
            <ac:cxnSpMk id="2" creationId="{B0D58EA4-A881-2802-8E49-0A3835800131}"/>
          </ac:cxnSpMkLst>
        </pc:cxnChg>
      </pc:sldChg>
    </pc:docChg>
  </pc:docChgLst>
  <pc:docChgLst>
    <pc:chgData name="Merleen Garvey (2129226)" userId="S::2129226@student.uwtsd.ac.uk::4c506f6f-49ef-40dd-9de8-7a0a652269cf" providerId="AD" clId="Web-{55D0F6D2-AB21-0CF3-F5DC-5362FDEB1E69}"/>
    <pc:docChg chg="modSld">
      <pc:chgData name="Merleen Garvey (2129226)" userId="S::2129226@student.uwtsd.ac.uk::4c506f6f-49ef-40dd-9de8-7a0a652269cf" providerId="AD" clId="Web-{55D0F6D2-AB21-0CF3-F5DC-5362FDEB1E69}" dt="2022-10-12T02:27:33.249" v="222"/>
      <pc:docMkLst>
        <pc:docMk/>
      </pc:docMkLst>
      <pc:sldChg chg="addSp delSp modSp modTransition">
        <pc:chgData name="Merleen Garvey (2129226)" userId="S::2129226@student.uwtsd.ac.uk::4c506f6f-49ef-40dd-9de8-7a0a652269cf" providerId="AD" clId="Web-{55D0F6D2-AB21-0CF3-F5DC-5362FDEB1E69}" dt="2022-10-12T02:27:33.249" v="222"/>
        <pc:sldMkLst>
          <pc:docMk/>
          <pc:sldMk cId="793301482" sldId="260"/>
        </pc:sldMkLst>
        <pc:spChg chg="mod">
          <ac:chgData name="Merleen Garvey (2129226)" userId="S::2129226@student.uwtsd.ac.uk::4c506f6f-49ef-40dd-9de8-7a0a652269cf" providerId="AD" clId="Web-{55D0F6D2-AB21-0CF3-F5DC-5362FDEB1E69}" dt="2022-10-12T02:20:17.397" v="161" actId="1076"/>
          <ac:spMkLst>
            <pc:docMk/>
            <pc:sldMk cId="793301482" sldId="260"/>
            <ac:spMk id="4" creationId="{57D6D6C3-5C10-AAEB-1177-A6203DC11F1A}"/>
          </ac:spMkLst>
        </pc:spChg>
        <pc:spChg chg="add del">
          <ac:chgData name="Merleen Garvey (2129226)" userId="S::2129226@student.uwtsd.ac.uk::4c506f6f-49ef-40dd-9de8-7a0a652269cf" providerId="AD" clId="Web-{55D0F6D2-AB21-0CF3-F5DC-5362FDEB1E69}" dt="2022-10-12T02:11:18.093" v="5"/>
          <ac:spMkLst>
            <pc:docMk/>
            <pc:sldMk cId="793301482" sldId="260"/>
            <ac:spMk id="48" creationId="{9E8B0DBE-369B-94F5-7A19-0C765AABBCF4}"/>
          </ac:spMkLst>
        </pc:spChg>
        <pc:spChg chg="add mod">
          <ac:chgData name="Merleen Garvey (2129226)" userId="S::2129226@student.uwtsd.ac.uk::4c506f6f-49ef-40dd-9de8-7a0a652269cf" providerId="AD" clId="Web-{55D0F6D2-AB21-0CF3-F5DC-5362FDEB1E69}" dt="2022-10-12T02:27:27.264" v="221"/>
          <ac:spMkLst>
            <pc:docMk/>
            <pc:sldMk cId="793301482" sldId="260"/>
            <ac:spMk id="2477" creationId="{64AA3AF5-DC68-AB40-B79A-9C42FF08517C}"/>
          </ac:spMkLst>
        </pc:spChg>
        <pc:graphicFrameChg chg="modGraphic">
          <ac:chgData name="Merleen Garvey (2129226)" userId="S::2129226@student.uwtsd.ac.uk::4c506f6f-49ef-40dd-9de8-7a0a652269cf" providerId="AD" clId="Web-{55D0F6D2-AB21-0CF3-F5DC-5362FDEB1E69}" dt="2022-10-12T02:27:33.249" v="222"/>
          <ac:graphicFrameMkLst>
            <pc:docMk/>
            <pc:sldMk cId="793301482" sldId="260"/>
            <ac:graphicFrameMk id="9" creationId="{682A3489-846A-4280-CC4D-96B70A0F5FFD}"/>
          </ac:graphicFrameMkLst>
        </pc:graphicFrameChg>
        <pc:graphicFrameChg chg="del">
          <ac:chgData name="Merleen Garvey (2129226)" userId="S::2129226@student.uwtsd.ac.uk::4c506f6f-49ef-40dd-9de8-7a0a652269cf" providerId="AD" clId="Web-{55D0F6D2-AB21-0CF3-F5DC-5362FDEB1E69}" dt="2022-10-12T02:06:23.040" v="0"/>
          <ac:graphicFrameMkLst>
            <pc:docMk/>
            <pc:sldMk cId="793301482" sldId="260"/>
            <ac:graphicFrameMk id="38" creationId="{C95C91A9-BD7F-FCDB-3C95-36A10C621D77}"/>
          </ac:graphicFrameMkLst>
        </pc:graphicFrameChg>
        <pc:graphicFrameChg chg="add del mod modGraphic">
          <ac:chgData name="Merleen Garvey (2129226)" userId="S::2129226@student.uwtsd.ac.uk::4c506f6f-49ef-40dd-9de8-7a0a652269cf" providerId="AD" clId="Web-{55D0F6D2-AB21-0CF3-F5DC-5362FDEB1E69}" dt="2022-10-12T02:15:59.993" v="116"/>
          <ac:graphicFrameMkLst>
            <pc:docMk/>
            <pc:sldMk cId="793301482" sldId="260"/>
            <ac:graphicFrameMk id="59" creationId="{637D7C19-A493-11F2-B2DC-AAA247A56FFD}"/>
          </ac:graphicFrameMkLst>
        </pc:graphicFrameChg>
        <pc:picChg chg="add mod">
          <ac:chgData name="Merleen Garvey (2129226)" userId="S::2129226@student.uwtsd.ac.uk::4c506f6f-49ef-40dd-9de8-7a0a652269cf" providerId="AD" clId="Web-{55D0F6D2-AB21-0CF3-F5DC-5362FDEB1E69}" dt="2022-10-12T02:27:27.233" v="219"/>
          <ac:picMkLst>
            <pc:docMk/>
            <pc:sldMk cId="793301482" sldId="260"/>
            <ac:picMk id="2476" creationId="{9D28392A-4A2D-291B-D32E-E3586ABCAED3}"/>
          </ac:picMkLst>
        </pc:picChg>
      </pc:sldChg>
      <pc:sldChg chg="addSp delSp modSp">
        <pc:chgData name="Merleen Garvey (2129226)" userId="S::2129226@student.uwtsd.ac.uk::4c506f6f-49ef-40dd-9de8-7a0a652269cf" providerId="AD" clId="Web-{55D0F6D2-AB21-0CF3-F5DC-5362FDEB1E69}" dt="2022-10-12T02:24:40.302" v="214"/>
        <pc:sldMkLst>
          <pc:docMk/>
          <pc:sldMk cId="2858703424" sldId="261"/>
        </pc:sldMkLst>
        <pc:spChg chg="mod">
          <ac:chgData name="Merleen Garvey (2129226)" userId="S::2129226@student.uwtsd.ac.uk::4c506f6f-49ef-40dd-9de8-7a0a652269cf" providerId="AD" clId="Web-{55D0F6D2-AB21-0CF3-F5DC-5362FDEB1E69}" dt="2022-10-12T02:22:21.185" v="200" actId="20577"/>
          <ac:spMkLst>
            <pc:docMk/>
            <pc:sldMk cId="2858703424" sldId="261"/>
            <ac:spMk id="6" creationId="{C6F5A147-0E89-D572-93DD-A1035A8551DC}"/>
          </ac:spMkLst>
        </pc:spChg>
        <pc:spChg chg="add del mod">
          <ac:chgData name="Merleen Garvey (2129226)" userId="S::2129226@student.uwtsd.ac.uk::4c506f6f-49ef-40dd-9de8-7a0a652269cf" providerId="AD" clId="Web-{55D0F6D2-AB21-0CF3-F5DC-5362FDEB1E69}" dt="2022-10-12T02:24:40.302" v="213"/>
          <ac:spMkLst>
            <pc:docMk/>
            <pc:sldMk cId="2858703424" sldId="261"/>
            <ac:spMk id="195" creationId="{9C4DA8D4-EF6C-CE6D-9318-AB5997680A96}"/>
          </ac:spMkLst>
        </pc:spChg>
        <pc:graphicFrameChg chg="modGraphic">
          <ac:chgData name="Merleen Garvey (2129226)" userId="S::2129226@student.uwtsd.ac.uk::4c506f6f-49ef-40dd-9de8-7a0a652269cf" providerId="AD" clId="Web-{55D0F6D2-AB21-0CF3-F5DC-5362FDEB1E69}" dt="2022-10-12T02:23:46.283" v="206"/>
          <ac:graphicFrameMkLst>
            <pc:docMk/>
            <pc:sldMk cId="2858703424" sldId="261"/>
            <ac:graphicFrameMk id="8" creationId="{C571CBEA-0558-86EE-9402-C65091AEB424}"/>
          </ac:graphicFrameMkLst>
        </pc:graphicFrameChg>
        <pc:picChg chg="add del mod">
          <ac:chgData name="Merleen Garvey (2129226)" userId="S::2129226@student.uwtsd.ac.uk::4c506f6f-49ef-40dd-9de8-7a0a652269cf" providerId="AD" clId="Web-{55D0F6D2-AB21-0CF3-F5DC-5362FDEB1E69}" dt="2022-10-12T02:24:40.302" v="214"/>
          <ac:picMkLst>
            <pc:docMk/>
            <pc:sldMk cId="2858703424" sldId="261"/>
            <ac:picMk id="194" creationId="{E2AD8F81-F685-4B7F-754E-6949E176E927}"/>
          </ac:picMkLst>
        </pc:picChg>
      </pc:sldChg>
    </pc:docChg>
  </pc:docChgLst>
  <pc:docChgLst>
    <pc:chgData name="Merleen Garvey (2129226)" userId="S::2129226@student.uwtsd.ac.uk::4c506f6f-49ef-40dd-9de8-7a0a652269cf" providerId="AD" clId="Web-{F65314CA-7699-223D-6223-5AE387EC9D73}"/>
    <pc:docChg chg="addSld delSld modSld">
      <pc:chgData name="Merleen Garvey (2129226)" userId="S::2129226@student.uwtsd.ac.uk::4c506f6f-49ef-40dd-9de8-7a0a652269cf" providerId="AD" clId="Web-{F65314CA-7699-223D-6223-5AE387EC9D73}" dt="2022-10-04T18:03:31.557" v="9"/>
      <pc:docMkLst>
        <pc:docMk/>
      </pc:docMkLst>
      <pc:sldChg chg="new">
        <pc:chgData name="Merleen Garvey (2129226)" userId="S::2129226@student.uwtsd.ac.uk::4c506f6f-49ef-40dd-9de8-7a0a652269cf" providerId="AD" clId="Web-{F65314CA-7699-223D-6223-5AE387EC9D73}" dt="2022-10-04T18:03:31.557" v="9"/>
        <pc:sldMkLst>
          <pc:docMk/>
          <pc:sldMk cId="1557625060" sldId="262"/>
        </pc:sldMkLst>
      </pc:sldChg>
      <pc:sldChg chg="modSp del">
        <pc:chgData name="Merleen Garvey (2129226)" userId="S::2129226@student.uwtsd.ac.uk::4c506f6f-49ef-40dd-9de8-7a0a652269cf" providerId="AD" clId="Web-{F65314CA-7699-223D-6223-5AE387EC9D73}" dt="2022-10-04T18:03:17.401" v="8"/>
        <pc:sldMkLst>
          <pc:docMk/>
          <pc:sldMk cId="1131611454" sldId="263"/>
        </pc:sldMkLst>
        <pc:spChg chg="mod">
          <ac:chgData name="Merleen Garvey (2129226)" userId="S::2129226@student.uwtsd.ac.uk::4c506f6f-49ef-40dd-9de8-7a0a652269cf" providerId="AD" clId="Web-{F65314CA-7699-223D-6223-5AE387EC9D73}" dt="2022-10-04T18:02:23.898" v="7" actId="20577"/>
          <ac:spMkLst>
            <pc:docMk/>
            <pc:sldMk cId="1131611454" sldId="263"/>
            <ac:spMk id="2" creationId="{02F902FE-F881-C5BF-8696-9A382F968F45}"/>
          </ac:spMkLst>
        </pc:spChg>
      </pc:sldChg>
    </pc:docChg>
  </pc:docChgLst>
  <pc:docChgLst>
    <pc:chgData name="Merleen Garvey (2129226)" userId="S::2129226@student.uwtsd.ac.uk::4c506f6f-49ef-40dd-9de8-7a0a652269cf" providerId="AD" clId="Web-{D4384F2D-61C5-0A3B-0828-E3A4AD9F7FB8}"/>
    <pc:docChg chg="addSld delSld modSld">
      <pc:chgData name="Merleen Garvey (2129226)" userId="S::2129226@student.uwtsd.ac.uk::4c506f6f-49ef-40dd-9de8-7a0a652269cf" providerId="AD" clId="Web-{D4384F2D-61C5-0A3B-0828-E3A4AD9F7FB8}" dt="2022-10-04T18:01:42.519" v="54" actId="20577"/>
      <pc:docMkLst>
        <pc:docMk/>
      </pc:docMkLst>
      <pc:sldChg chg="modSp new del">
        <pc:chgData name="Merleen Garvey (2129226)" userId="S::2129226@student.uwtsd.ac.uk::4c506f6f-49ef-40dd-9de8-7a0a652269cf" providerId="AD" clId="Web-{D4384F2D-61C5-0A3B-0828-E3A4AD9F7FB8}" dt="2022-10-04T17:58:39.530" v="14"/>
        <pc:sldMkLst>
          <pc:docMk/>
          <pc:sldMk cId="196319067" sldId="262"/>
        </pc:sldMkLst>
        <pc:spChg chg="mod">
          <ac:chgData name="Merleen Garvey (2129226)" userId="S::2129226@student.uwtsd.ac.uk::4c506f6f-49ef-40dd-9de8-7a0a652269cf" providerId="AD" clId="Web-{D4384F2D-61C5-0A3B-0828-E3A4AD9F7FB8}" dt="2022-10-04T17:58:19.545" v="8" actId="20577"/>
          <ac:spMkLst>
            <pc:docMk/>
            <pc:sldMk cId="196319067" sldId="262"/>
            <ac:spMk id="2" creationId="{0B683FBC-3BB3-D6BC-BCF1-557A366D7244}"/>
          </ac:spMkLst>
        </pc:spChg>
        <pc:spChg chg="mod">
          <ac:chgData name="Merleen Garvey (2129226)" userId="S::2129226@student.uwtsd.ac.uk::4c506f6f-49ef-40dd-9de8-7a0a652269cf" providerId="AD" clId="Web-{D4384F2D-61C5-0A3B-0828-E3A4AD9F7FB8}" dt="2022-10-04T17:58:33.983" v="13" actId="20577"/>
          <ac:spMkLst>
            <pc:docMk/>
            <pc:sldMk cId="196319067" sldId="262"/>
            <ac:spMk id="4" creationId="{B35A8B1B-1006-5E74-5D43-35422AF58921}"/>
          </ac:spMkLst>
        </pc:spChg>
      </pc:sldChg>
      <pc:sldChg chg="new del">
        <pc:chgData name="Merleen Garvey (2129226)" userId="S::2129226@student.uwtsd.ac.uk::4c506f6f-49ef-40dd-9de8-7a0a652269cf" providerId="AD" clId="Web-{D4384F2D-61C5-0A3B-0828-E3A4AD9F7FB8}" dt="2022-10-04T17:59:39.500" v="17"/>
        <pc:sldMkLst>
          <pc:docMk/>
          <pc:sldMk cId="2178880653" sldId="262"/>
        </pc:sldMkLst>
      </pc:sldChg>
      <pc:sldChg chg="modSp new">
        <pc:chgData name="Merleen Garvey (2129226)" userId="S::2129226@student.uwtsd.ac.uk::4c506f6f-49ef-40dd-9de8-7a0a652269cf" providerId="AD" clId="Web-{D4384F2D-61C5-0A3B-0828-E3A4AD9F7FB8}" dt="2022-10-04T18:01:42.519" v="54" actId="20577"/>
        <pc:sldMkLst>
          <pc:docMk/>
          <pc:sldMk cId="1131611454" sldId="263"/>
        </pc:sldMkLst>
        <pc:spChg chg="mod">
          <ac:chgData name="Merleen Garvey (2129226)" userId="S::2129226@student.uwtsd.ac.uk::4c506f6f-49ef-40dd-9de8-7a0a652269cf" providerId="AD" clId="Web-{D4384F2D-61C5-0A3B-0828-E3A4AD9F7FB8}" dt="2022-10-04T18:01:42.519" v="54" actId="20577"/>
          <ac:spMkLst>
            <pc:docMk/>
            <pc:sldMk cId="1131611454" sldId="263"/>
            <ac:spMk id="6" creationId="{7FAC36A0-22F2-ABAA-9EB0-FEC3753C5FCC}"/>
          </ac:spMkLst>
        </pc:spChg>
      </pc:sldChg>
    </pc:docChg>
  </pc:docChgLst>
  <pc:docChgLst>
    <pc:chgData name="Merleen Garvey (2129226)" userId="S::2129226@student.uwtsd.ac.uk::4c506f6f-49ef-40dd-9de8-7a0a652269cf" providerId="AD" clId="Web-{D7437911-643B-CF34-BAB3-8B0D92BE95D7}"/>
    <pc:docChg chg="modSld">
      <pc:chgData name="Merleen Garvey (2129226)" userId="S::2129226@student.uwtsd.ac.uk::4c506f6f-49ef-40dd-9de8-7a0a652269cf" providerId="AD" clId="Web-{D7437911-643B-CF34-BAB3-8B0D92BE95D7}" dt="2022-10-12T02:04:40.722" v="0"/>
      <pc:docMkLst>
        <pc:docMk/>
      </pc:docMkLst>
      <pc:sldChg chg="addSp">
        <pc:chgData name="Merleen Garvey (2129226)" userId="S::2129226@student.uwtsd.ac.uk::4c506f6f-49ef-40dd-9de8-7a0a652269cf" providerId="AD" clId="Web-{D7437911-643B-CF34-BAB3-8B0D92BE95D7}" dt="2022-10-12T02:04:40.722" v="0"/>
        <pc:sldMkLst>
          <pc:docMk/>
          <pc:sldMk cId="793301482" sldId="260"/>
        </pc:sldMkLst>
        <pc:graphicFrameChg chg="add">
          <ac:chgData name="Merleen Garvey (2129226)" userId="S::2129226@student.uwtsd.ac.uk::4c506f6f-49ef-40dd-9de8-7a0a652269cf" providerId="AD" clId="Web-{D7437911-643B-CF34-BAB3-8B0D92BE95D7}" dt="2022-10-12T02:04:40.722" v="0"/>
          <ac:graphicFrameMkLst>
            <pc:docMk/>
            <pc:sldMk cId="793301482" sldId="260"/>
            <ac:graphicFrameMk id="38" creationId="{C95C91A9-BD7F-FCDB-3C95-36A10C621D77}"/>
          </ac:graphicFrameMkLst>
        </pc:graphicFrameChg>
      </pc:sldChg>
    </pc:docChg>
  </pc:docChgLst>
  <pc:docChgLst>
    <pc:chgData name="Merleen Garvey (2129226)" userId="S::2129226@student.uwtsd.ac.uk::4c506f6f-49ef-40dd-9de8-7a0a652269cf" providerId="AD" clId="Web-{E2982016-0BF2-81AE-226F-E3B9A64DA89E}"/>
    <pc:docChg chg="modSld">
      <pc:chgData name="Merleen Garvey (2129226)" userId="S::2129226@student.uwtsd.ac.uk::4c506f6f-49ef-40dd-9de8-7a0a652269cf" providerId="AD" clId="Web-{E2982016-0BF2-81AE-226F-E3B9A64DA89E}" dt="2022-11-03T15:09:54.761" v="4" actId="20577"/>
      <pc:docMkLst>
        <pc:docMk/>
      </pc:docMkLst>
      <pc:sldChg chg="modSp">
        <pc:chgData name="Merleen Garvey (2129226)" userId="S::2129226@student.uwtsd.ac.uk::4c506f6f-49ef-40dd-9de8-7a0a652269cf" providerId="AD" clId="Web-{E2982016-0BF2-81AE-226F-E3B9A64DA89E}" dt="2022-11-03T15:09:54.761" v="4" actId="20577"/>
        <pc:sldMkLst>
          <pc:docMk/>
          <pc:sldMk cId="679511990" sldId="262"/>
        </pc:sldMkLst>
        <pc:spChg chg="mod">
          <ac:chgData name="Merleen Garvey (2129226)" userId="S::2129226@student.uwtsd.ac.uk::4c506f6f-49ef-40dd-9de8-7a0a652269cf" providerId="AD" clId="Web-{E2982016-0BF2-81AE-226F-E3B9A64DA89E}" dt="2022-11-03T15:09:54.761" v="4" actId="20577"/>
          <ac:spMkLst>
            <pc:docMk/>
            <pc:sldMk cId="679511990" sldId="262"/>
            <ac:spMk id="4" creationId="{8678EA34-6061-E1F7-E1DA-375B87A87CCC}"/>
          </ac:spMkLst>
        </pc:spChg>
        <pc:graphicFrameChg chg="modGraphic">
          <ac:chgData name="Merleen Garvey (2129226)" userId="S::2129226@student.uwtsd.ac.uk::4c506f6f-49ef-40dd-9de8-7a0a652269cf" providerId="AD" clId="Web-{E2982016-0BF2-81AE-226F-E3B9A64DA89E}" dt="2022-11-03T14:45:35.312" v="3"/>
          <ac:graphicFrameMkLst>
            <pc:docMk/>
            <pc:sldMk cId="679511990" sldId="262"/>
            <ac:graphicFrameMk id="5" creationId="{7000D544-6ED4-8C41-98E2-297805213B99}"/>
          </ac:graphicFrameMkLst>
        </pc:graphicFrameChg>
      </pc:sldChg>
    </pc:docChg>
  </pc:docChgLst>
  <pc:docChgLst>
    <pc:chgData name="Merleen Garvey (2129226)" userId="S::2129226@student.uwtsd.ac.uk::4c506f6f-49ef-40dd-9de8-7a0a652269cf" providerId="AD" clId="Web-{E1A23201-A6B0-D4DF-52EB-8893D7A5B094}"/>
    <pc:docChg chg="addSld delSld modSld sldOrd">
      <pc:chgData name="Merleen Garvey (2129226)" userId="S::2129226@student.uwtsd.ac.uk::4c506f6f-49ef-40dd-9de8-7a0a652269cf" providerId="AD" clId="Web-{E1A23201-A6B0-D4DF-52EB-8893D7A5B094}" dt="2022-11-11T01:58:54.577" v="295" actId="1076"/>
      <pc:docMkLst>
        <pc:docMk/>
      </pc:docMkLst>
      <pc:sldChg chg="addSp delSp modSp new mod setBg modClrScheme chgLayout">
        <pc:chgData name="Merleen Garvey (2129226)" userId="S::2129226@student.uwtsd.ac.uk::4c506f6f-49ef-40dd-9de8-7a0a652269cf" providerId="AD" clId="Web-{E1A23201-A6B0-D4DF-52EB-8893D7A5B094}" dt="2022-11-11T01:58:54.577" v="295" actId="1076"/>
        <pc:sldMkLst>
          <pc:docMk/>
          <pc:sldMk cId="3108571013" sldId="270"/>
        </pc:sldMkLst>
        <pc:spChg chg="mod ord">
          <ac:chgData name="Merleen Garvey (2129226)" userId="S::2129226@student.uwtsd.ac.uk::4c506f6f-49ef-40dd-9de8-7a0a652269cf" providerId="AD" clId="Web-{E1A23201-A6B0-D4DF-52EB-8893D7A5B094}" dt="2022-11-11T01:42:50.771" v="173"/>
          <ac:spMkLst>
            <pc:docMk/>
            <pc:sldMk cId="3108571013" sldId="270"/>
            <ac:spMk id="2" creationId="{2618432A-4CC1-3C87-6226-01A705F525B7}"/>
          </ac:spMkLst>
        </pc:spChg>
        <pc:spChg chg="add del mod ord">
          <ac:chgData name="Merleen Garvey (2129226)" userId="S::2129226@student.uwtsd.ac.uk::4c506f6f-49ef-40dd-9de8-7a0a652269cf" providerId="AD" clId="Web-{E1A23201-A6B0-D4DF-52EB-8893D7A5B094}" dt="2022-11-11T01:56:17.963" v="275"/>
          <ac:spMkLst>
            <pc:docMk/>
            <pc:sldMk cId="3108571013" sldId="270"/>
            <ac:spMk id="3" creationId="{72FD4737-5F94-EB49-DF8D-C73F9D27F2E8}"/>
          </ac:spMkLst>
        </pc:spChg>
        <pc:spChg chg="add del">
          <ac:chgData name="Merleen Garvey (2129226)" userId="S::2129226@student.uwtsd.ac.uk::4c506f6f-49ef-40dd-9de8-7a0a652269cf" providerId="AD" clId="Web-{E1A23201-A6B0-D4DF-52EB-8893D7A5B094}" dt="2022-11-11T01:41:28.868" v="165"/>
          <ac:spMkLst>
            <pc:docMk/>
            <pc:sldMk cId="3108571013" sldId="270"/>
            <ac:spMk id="4" creationId="{14C2A6AF-9A35-FA3B-51A4-3811E0C10B9B}"/>
          </ac:spMkLst>
        </pc:spChg>
        <pc:spChg chg="del">
          <ac:chgData name="Merleen Garvey (2129226)" userId="S::2129226@student.uwtsd.ac.uk::4c506f6f-49ef-40dd-9de8-7a0a652269cf" providerId="AD" clId="Web-{E1A23201-A6B0-D4DF-52EB-8893D7A5B094}" dt="2022-11-11T01:34:41.807" v="132"/>
          <ac:spMkLst>
            <pc:docMk/>
            <pc:sldMk cId="3108571013" sldId="270"/>
            <ac:spMk id="4" creationId="{8C8C5311-E796-ED98-09EB-10E48F9D55ED}"/>
          </ac:spMkLst>
        </pc:spChg>
        <pc:spChg chg="add del">
          <ac:chgData name="Merleen Garvey (2129226)" userId="S::2129226@student.uwtsd.ac.uk::4c506f6f-49ef-40dd-9de8-7a0a652269cf" providerId="AD" clId="Web-{E1A23201-A6B0-D4DF-52EB-8893D7A5B094}" dt="2022-11-11T01:42:34.846" v="169"/>
          <ac:spMkLst>
            <pc:docMk/>
            <pc:sldMk cId="3108571013" sldId="270"/>
            <ac:spMk id="6" creationId="{1ED69555-EE48-4B19-812B-4E1068DBF976}"/>
          </ac:spMkLst>
        </pc:spChg>
        <pc:spChg chg="add del">
          <ac:chgData name="Merleen Garvey (2129226)" userId="S::2129226@student.uwtsd.ac.uk::4c506f6f-49ef-40dd-9de8-7a0a652269cf" providerId="AD" clId="Web-{E1A23201-A6B0-D4DF-52EB-8893D7A5B094}" dt="2022-11-11T01:39:17.036" v="157"/>
          <ac:spMkLst>
            <pc:docMk/>
            <pc:sldMk cId="3108571013" sldId="270"/>
            <ac:spMk id="8" creationId="{099405E2-1A96-4DBA-A9DC-4C2A1B421CA9}"/>
          </ac:spMkLst>
        </pc:spChg>
        <pc:spChg chg="add del">
          <ac:chgData name="Merleen Garvey (2129226)" userId="S::2129226@student.uwtsd.ac.uk::4c506f6f-49ef-40dd-9de8-7a0a652269cf" providerId="AD" clId="Web-{E1A23201-A6B0-D4DF-52EB-8893D7A5B094}" dt="2022-11-11T01:41:58.260" v="167"/>
          <ac:spMkLst>
            <pc:docMk/>
            <pc:sldMk cId="3108571013" sldId="270"/>
            <ac:spMk id="9" creationId="{1ED69555-EE48-4B19-812B-4E1068DBF976}"/>
          </ac:spMkLst>
        </pc:spChg>
        <pc:spChg chg="add del">
          <ac:chgData name="Merleen Garvey (2129226)" userId="S::2129226@student.uwtsd.ac.uk::4c506f6f-49ef-40dd-9de8-7a0a652269cf" providerId="AD" clId="Web-{E1A23201-A6B0-D4DF-52EB-8893D7A5B094}" dt="2022-11-11T01:39:17.036" v="157"/>
          <ac:spMkLst>
            <pc:docMk/>
            <pc:sldMk cId="3108571013" sldId="270"/>
            <ac:spMk id="10" creationId="{6186DD79-F4CA-4DD7-9C78-AC180665FA3C}"/>
          </ac:spMkLst>
        </pc:spChg>
        <pc:spChg chg="add del">
          <ac:chgData name="Merleen Garvey (2129226)" userId="S::2129226@student.uwtsd.ac.uk::4c506f6f-49ef-40dd-9de8-7a0a652269cf" providerId="AD" clId="Web-{E1A23201-A6B0-D4DF-52EB-8893D7A5B094}" dt="2022-11-11T01:41:58.260" v="167"/>
          <ac:spMkLst>
            <pc:docMk/>
            <pc:sldMk cId="3108571013" sldId="270"/>
            <ac:spMk id="11" creationId="{57AEB73D-F521-4B19-820F-12DB6BCC8406}"/>
          </ac:spMkLst>
        </pc:spChg>
        <pc:spChg chg="add del">
          <ac:chgData name="Merleen Garvey (2129226)" userId="S::2129226@student.uwtsd.ac.uk::4c506f6f-49ef-40dd-9de8-7a0a652269cf" providerId="AD" clId="Web-{E1A23201-A6B0-D4DF-52EB-8893D7A5B094}" dt="2022-11-11T01:39:17.036" v="157"/>
          <ac:spMkLst>
            <pc:docMk/>
            <pc:sldMk cId="3108571013" sldId="270"/>
            <ac:spMk id="12" creationId="{BCF4857D-F003-4CA1-82AB-00900B1008BA}"/>
          </ac:spMkLst>
        </pc:spChg>
        <pc:spChg chg="add del">
          <ac:chgData name="Merleen Garvey (2129226)" userId="S::2129226@student.uwtsd.ac.uk::4c506f6f-49ef-40dd-9de8-7a0a652269cf" providerId="AD" clId="Web-{E1A23201-A6B0-D4DF-52EB-8893D7A5B094}" dt="2022-11-11T01:41:58.260" v="167"/>
          <ac:spMkLst>
            <pc:docMk/>
            <pc:sldMk cId="3108571013" sldId="270"/>
            <ac:spMk id="13" creationId="{6B72EEBA-3A5D-41CE-8465-A45A0F65674E}"/>
          </ac:spMkLst>
        </pc:spChg>
        <pc:spChg chg="add del">
          <ac:chgData name="Merleen Garvey (2129226)" userId="S::2129226@student.uwtsd.ac.uk::4c506f6f-49ef-40dd-9de8-7a0a652269cf" providerId="AD" clId="Web-{E1A23201-A6B0-D4DF-52EB-8893D7A5B094}" dt="2022-11-11T01:39:17.036" v="157"/>
          <ac:spMkLst>
            <pc:docMk/>
            <pc:sldMk cId="3108571013" sldId="270"/>
            <ac:spMk id="14" creationId="{79855050-A75B-4DD0-9B56-8B1C7722D884}"/>
          </ac:spMkLst>
        </pc:spChg>
        <pc:spChg chg="add del">
          <ac:chgData name="Merleen Garvey (2129226)" userId="S::2129226@student.uwtsd.ac.uk::4c506f6f-49ef-40dd-9de8-7a0a652269cf" providerId="AD" clId="Web-{E1A23201-A6B0-D4DF-52EB-8893D7A5B094}" dt="2022-11-11T01:41:58.260" v="167"/>
          <ac:spMkLst>
            <pc:docMk/>
            <pc:sldMk cId="3108571013" sldId="270"/>
            <ac:spMk id="15" creationId="{CA22F210-7186-4074-94C5-FAD2C2EB15B2}"/>
          </ac:spMkLst>
        </pc:spChg>
        <pc:spChg chg="add del">
          <ac:chgData name="Merleen Garvey (2129226)" userId="S::2129226@student.uwtsd.ac.uk::4c506f6f-49ef-40dd-9de8-7a0a652269cf" providerId="AD" clId="Web-{E1A23201-A6B0-D4DF-52EB-8893D7A5B094}" dt="2022-11-11T01:39:17.036" v="157"/>
          <ac:spMkLst>
            <pc:docMk/>
            <pc:sldMk cId="3108571013" sldId="270"/>
            <ac:spMk id="16" creationId="{5E6738EB-6FF0-4AF9-8462-57F4494B88B2}"/>
          </ac:spMkLst>
        </pc:spChg>
        <pc:spChg chg="add del">
          <ac:chgData name="Merleen Garvey (2129226)" userId="S::2129226@student.uwtsd.ac.uk::4c506f6f-49ef-40dd-9de8-7a0a652269cf" providerId="AD" clId="Web-{E1A23201-A6B0-D4DF-52EB-8893D7A5B094}" dt="2022-11-11T01:41:58.260" v="167"/>
          <ac:spMkLst>
            <pc:docMk/>
            <pc:sldMk cId="3108571013" sldId="270"/>
            <ac:spMk id="17" creationId="{11C4FED8-D85F-4B52-875F-AB6873B50373}"/>
          </ac:spMkLst>
        </pc:spChg>
        <pc:spChg chg="add del">
          <ac:chgData name="Merleen Garvey (2129226)" userId="S::2129226@student.uwtsd.ac.uk::4c506f6f-49ef-40dd-9de8-7a0a652269cf" providerId="AD" clId="Web-{E1A23201-A6B0-D4DF-52EB-8893D7A5B094}" dt="2022-11-11T01:39:17.036" v="157"/>
          <ac:spMkLst>
            <pc:docMk/>
            <pc:sldMk cId="3108571013" sldId="270"/>
            <ac:spMk id="18" creationId="{DB791336-FCAA-4174-9303-B3F374861110}"/>
          </ac:spMkLst>
        </pc:spChg>
        <pc:spChg chg="add del">
          <ac:chgData name="Merleen Garvey (2129226)" userId="S::2129226@student.uwtsd.ac.uk::4c506f6f-49ef-40dd-9de8-7a0a652269cf" providerId="AD" clId="Web-{E1A23201-A6B0-D4DF-52EB-8893D7A5B094}" dt="2022-11-11T01:42:34.846" v="169"/>
          <ac:spMkLst>
            <pc:docMk/>
            <pc:sldMk cId="3108571013" sldId="270"/>
            <ac:spMk id="19" creationId="{57AEB73D-F521-4B19-820F-12DB6BCC8406}"/>
          </ac:spMkLst>
        </pc:spChg>
        <pc:spChg chg="add del">
          <ac:chgData name="Merleen Garvey (2129226)" userId="S::2129226@student.uwtsd.ac.uk::4c506f6f-49ef-40dd-9de8-7a0a652269cf" providerId="AD" clId="Web-{E1A23201-A6B0-D4DF-52EB-8893D7A5B094}" dt="2022-11-11T01:39:17.036" v="157"/>
          <ac:spMkLst>
            <pc:docMk/>
            <pc:sldMk cId="3108571013" sldId="270"/>
            <ac:spMk id="20" creationId="{CA212158-300D-44D0-9CCE-472C3F669EE1}"/>
          </ac:spMkLst>
        </pc:spChg>
        <pc:spChg chg="add del">
          <ac:chgData name="Merleen Garvey (2129226)" userId="S::2129226@student.uwtsd.ac.uk::4c506f6f-49ef-40dd-9de8-7a0a652269cf" providerId="AD" clId="Web-{E1A23201-A6B0-D4DF-52EB-8893D7A5B094}" dt="2022-11-11T01:42:34.846" v="169"/>
          <ac:spMkLst>
            <pc:docMk/>
            <pc:sldMk cId="3108571013" sldId="270"/>
            <ac:spMk id="21" creationId="{6B72EEBA-3A5D-41CE-8465-A45A0F65674E}"/>
          </ac:spMkLst>
        </pc:spChg>
        <pc:spChg chg="add del">
          <ac:chgData name="Merleen Garvey (2129226)" userId="S::2129226@student.uwtsd.ac.uk::4c506f6f-49ef-40dd-9de8-7a0a652269cf" providerId="AD" clId="Web-{E1A23201-A6B0-D4DF-52EB-8893D7A5B094}" dt="2022-11-11T01:39:17.036" v="157"/>
          <ac:spMkLst>
            <pc:docMk/>
            <pc:sldMk cId="3108571013" sldId="270"/>
            <ac:spMk id="22" creationId="{988521F4-D44A-42C5-9BDB-5CA25554098B}"/>
          </ac:spMkLst>
        </pc:spChg>
        <pc:spChg chg="add del">
          <ac:chgData name="Merleen Garvey (2129226)" userId="S::2129226@student.uwtsd.ac.uk::4c506f6f-49ef-40dd-9de8-7a0a652269cf" providerId="AD" clId="Web-{E1A23201-A6B0-D4DF-52EB-8893D7A5B094}" dt="2022-11-11T01:42:34.846" v="169"/>
          <ac:spMkLst>
            <pc:docMk/>
            <pc:sldMk cId="3108571013" sldId="270"/>
            <ac:spMk id="23" creationId="{EA164D6B-6878-4B9F-A2D0-985D39B17B46}"/>
          </ac:spMkLst>
        </pc:spChg>
        <pc:spChg chg="add del">
          <ac:chgData name="Merleen Garvey (2129226)" userId="S::2129226@student.uwtsd.ac.uk::4c506f6f-49ef-40dd-9de8-7a0a652269cf" providerId="AD" clId="Web-{E1A23201-A6B0-D4DF-52EB-8893D7A5B094}" dt="2022-11-11T01:39:21.520" v="159"/>
          <ac:spMkLst>
            <pc:docMk/>
            <pc:sldMk cId="3108571013" sldId="270"/>
            <ac:spMk id="24" creationId="{CA212158-300D-44D0-9CCE-472C3F669EE1}"/>
          </ac:spMkLst>
        </pc:spChg>
        <pc:spChg chg="add del">
          <ac:chgData name="Merleen Garvey (2129226)" userId="S::2129226@student.uwtsd.ac.uk::4c506f6f-49ef-40dd-9de8-7a0a652269cf" providerId="AD" clId="Web-{E1A23201-A6B0-D4DF-52EB-8893D7A5B094}" dt="2022-11-11T01:39:21.520" v="159"/>
          <ac:spMkLst>
            <pc:docMk/>
            <pc:sldMk cId="3108571013" sldId="270"/>
            <ac:spMk id="25" creationId="{099405E2-1A96-4DBA-A9DC-4C2A1B421CA9}"/>
          </ac:spMkLst>
        </pc:spChg>
        <pc:spChg chg="add del">
          <ac:chgData name="Merleen Garvey (2129226)" userId="S::2129226@student.uwtsd.ac.uk::4c506f6f-49ef-40dd-9de8-7a0a652269cf" providerId="AD" clId="Web-{E1A23201-A6B0-D4DF-52EB-8893D7A5B094}" dt="2022-11-11T01:39:21.520" v="159"/>
          <ac:spMkLst>
            <pc:docMk/>
            <pc:sldMk cId="3108571013" sldId="270"/>
            <ac:spMk id="26" creationId="{3DB426D6-FD66-4A48-A6EB-235CF40812EE}"/>
          </ac:spMkLst>
        </pc:spChg>
        <pc:spChg chg="add del">
          <ac:chgData name="Merleen Garvey (2129226)" userId="S::2129226@student.uwtsd.ac.uk::4c506f6f-49ef-40dd-9de8-7a0a652269cf" providerId="AD" clId="Web-{E1A23201-A6B0-D4DF-52EB-8893D7A5B094}" dt="2022-11-11T01:39:21.520" v="159"/>
          <ac:spMkLst>
            <pc:docMk/>
            <pc:sldMk cId="3108571013" sldId="270"/>
            <ac:spMk id="27" creationId="{79855050-A75B-4DD0-9B56-8B1C7722D884}"/>
          </ac:spMkLst>
        </pc:spChg>
        <pc:spChg chg="add del">
          <ac:chgData name="Merleen Garvey (2129226)" userId="S::2129226@student.uwtsd.ac.uk::4c506f6f-49ef-40dd-9de8-7a0a652269cf" providerId="AD" clId="Web-{E1A23201-A6B0-D4DF-52EB-8893D7A5B094}" dt="2022-11-11T01:39:21.520" v="159"/>
          <ac:spMkLst>
            <pc:docMk/>
            <pc:sldMk cId="3108571013" sldId="270"/>
            <ac:spMk id="28" creationId="{C509E6C1-B33E-49E8-8D77-7D2A9B49E878}"/>
          </ac:spMkLst>
        </pc:spChg>
        <pc:spChg chg="add del">
          <ac:chgData name="Merleen Garvey (2129226)" userId="S::2129226@student.uwtsd.ac.uk::4c506f6f-49ef-40dd-9de8-7a0a652269cf" providerId="AD" clId="Web-{E1A23201-A6B0-D4DF-52EB-8893D7A5B094}" dt="2022-11-11T01:39:21.520" v="159"/>
          <ac:spMkLst>
            <pc:docMk/>
            <pc:sldMk cId="3108571013" sldId="270"/>
            <ac:spMk id="29" creationId="{5E6738EB-6FF0-4AF9-8462-57F4494B88B2}"/>
          </ac:spMkLst>
        </pc:spChg>
        <pc:spChg chg="add del">
          <ac:chgData name="Merleen Garvey (2129226)" userId="S::2129226@student.uwtsd.ac.uk::4c506f6f-49ef-40dd-9de8-7a0a652269cf" providerId="AD" clId="Web-{E1A23201-A6B0-D4DF-52EB-8893D7A5B094}" dt="2022-11-11T01:39:21.520" v="159"/>
          <ac:spMkLst>
            <pc:docMk/>
            <pc:sldMk cId="3108571013" sldId="270"/>
            <ac:spMk id="30" creationId="{DB791336-FCAA-4174-9303-B3F374861110}"/>
          </ac:spMkLst>
        </pc:spChg>
        <pc:spChg chg="add del">
          <ac:chgData name="Merleen Garvey (2129226)" userId="S::2129226@student.uwtsd.ac.uk::4c506f6f-49ef-40dd-9de8-7a0a652269cf" providerId="AD" clId="Web-{E1A23201-A6B0-D4DF-52EB-8893D7A5B094}" dt="2022-11-11T01:39:21.520" v="159"/>
          <ac:spMkLst>
            <pc:docMk/>
            <pc:sldMk cId="3108571013" sldId="270"/>
            <ac:spMk id="31" creationId="{988521F4-D44A-42C5-9BDB-5CA25554098B}"/>
          </ac:spMkLst>
        </pc:spChg>
        <pc:spChg chg="add del">
          <ac:chgData name="Merleen Garvey (2129226)" userId="S::2129226@student.uwtsd.ac.uk::4c506f6f-49ef-40dd-9de8-7a0a652269cf" providerId="AD" clId="Web-{E1A23201-A6B0-D4DF-52EB-8893D7A5B094}" dt="2022-11-11T01:39:21.520" v="159"/>
          <ac:spMkLst>
            <pc:docMk/>
            <pc:sldMk cId="3108571013" sldId="270"/>
            <ac:spMk id="32" creationId="{AD0687CC-D1D8-44B2-9573-CC65510ECBF0}"/>
          </ac:spMkLst>
        </pc:spChg>
        <pc:spChg chg="add del">
          <ac:chgData name="Merleen Garvey (2129226)" userId="S::2129226@student.uwtsd.ac.uk::4c506f6f-49ef-40dd-9de8-7a0a652269cf" providerId="AD" clId="Web-{E1A23201-A6B0-D4DF-52EB-8893D7A5B094}" dt="2022-11-11T01:42:34.846" v="169"/>
          <ac:spMkLst>
            <pc:docMk/>
            <pc:sldMk cId="3108571013" sldId="270"/>
            <ac:spMk id="33" creationId="{064738AB-B6BE-4867-889A-52CE4AC8DBD0}"/>
          </ac:spMkLst>
        </pc:spChg>
        <pc:spChg chg="add del">
          <ac:chgData name="Merleen Garvey (2129226)" userId="S::2129226@student.uwtsd.ac.uk::4c506f6f-49ef-40dd-9de8-7a0a652269cf" providerId="AD" clId="Web-{E1A23201-A6B0-D4DF-52EB-8893D7A5B094}" dt="2022-11-11T01:39:34.567" v="161"/>
          <ac:spMkLst>
            <pc:docMk/>
            <pc:sldMk cId="3108571013" sldId="270"/>
            <ac:spMk id="34" creationId="{72526924-84D3-45FB-A5FE-62D8FCBF53B6}"/>
          </ac:spMkLst>
        </pc:spChg>
        <pc:spChg chg="add del">
          <ac:chgData name="Merleen Garvey (2129226)" userId="S::2129226@student.uwtsd.ac.uk::4c506f6f-49ef-40dd-9de8-7a0a652269cf" providerId="AD" clId="Web-{E1A23201-A6B0-D4DF-52EB-8893D7A5B094}" dt="2022-11-11T01:39:34.567" v="161"/>
          <ac:spMkLst>
            <pc:docMk/>
            <pc:sldMk cId="3108571013" sldId="270"/>
            <ac:spMk id="35" creationId="{5C2A6256-1DD0-4E4B-A8B3-9A711B4DBE0C}"/>
          </ac:spMkLst>
        </pc:spChg>
        <pc:spChg chg="add del">
          <ac:chgData name="Merleen Garvey (2129226)" userId="S::2129226@student.uwtsd.ac.uk::4c506f6f-49ef-40dd-9de8-7a0a652269cf" providerId="AD" clId="Web-{E1A23201-A6B0-D4DF-52EB-8893D7A5B094}" dt="2022-11-11T01:39:34.567" v="161"/>
          <ac:spMkLst>
            <pc:docMk/>
            <pc:sldMk cId="3108571013" sldId="270"/>
            <ac:spMk id="36" creationId="{41760540-185E-4652-BFD2-9B362EF3BC99}"/>
          </ac:spMkLst>
        </pc:spChg>
        <pc:spChg chg="add del">
          <ac:chgData name="Merleen Garvey (2129226)" userId="S::2129226@student.uwtsd.ac.uk::4c506f6f-49ef-40dd-9de8-7a0a652269cf" providerId="AD" clId="Web-{E1A23201-A6B0-D4DF-52EB-8893D7A5B094}" dt="2022-11-11T01:39:34.567" v="161"/>
          <ac:spMkLst>
            <pc:docMk/>
            <pc:sldMk cId="3108571013" sldId="270"/>
            <ac:spMk id="37" creationId="{729789F4-85C1-41A0-83EB-992E22210CB9}"/>
          </ac:spMkLst>
        </pc:spChg>
        <pc:spChg chg="add del">
          <ac:chgData name="Merleen Garvey (2129226)" userId="S::2129226@student.uwtsd.ac.uk::4c506f6f-49ef-40dd-9de8-7a0a652269cf" providerId="AD" clId="Web-{E1A23201-A6B0-D4DF-52EB-8893D7A5B094}" dt="2022-11-11T01:39:34.567" v="161"/>
          <ac:spMkLst>
            <pc:docMk/>
            <pc:sldMk cId="3108571013" sldId="270"/>
            <ac:spMk id="38" creationId="{9D9D367D-6DD2-4A7C-8918-0DCAC297559A}"/>
          </ac:spMkLst>
        </pc:spChg>
        <pc:spChg chg="add del">
          <ac:chgData name="Merleen Garvey (2129226)" userId="S::2129226@student.uwtsd.ac.uk::4c506f6f-49ef-40dd-9de8-7a0a652269cf" providerId="AD" clId="Web-{E1A23201-A6B0-D4DF-52EB-8893D7A5B094}" dt="2022-11-11T01:42:34.846" v="169"/>
          <ac:spMkLst>
            <pc:docMk/>
            <pc:sldMk cId="3108571013" sldId="270"/>
            <ac:spMk id="39" creationId="{57851D67-7085-40E2-B146-F91433A28E08}"/>
          </ac:spMkLst>
        </pc:spChg>
        <pc:spChg chg="add del">
          <ac:chgData name="Merleen Garvey (2129226)" userId="S::2129226@student.uwtsd.ac.uk::4c506f6f-49ef-40dd-9de8-7a0a652269cf" providerId="AD" clId="Web-{E1A23201-A6B0-D4DF-52EB-8893D7A5B094}" dt="2022-11-11T01:42:34.846" v="169"/>
          <ac:spMkLst>
            <pc:docMk/>
            <pc:sldMk cId="3108571013" sldId="270"/>
            <ac:spMk id="40" creationId="{985AAE23-FCB6-4663-907C-0110B0FDC58E}"/>
          </ac:spMkLst>
        </pc:spChg>
        <pc:spChg chg="add del">
          <ac:chgData name="Merleen Garvey (2129226)" userId="S::2129226@student.uwtsd.ac.uk::4c506f6f-49ef-40dd-9de8-7a0a652269cf" providerId="AD" clId="Web-{E1A23201-A6B0-D4DF-52EB-8893D7A5B094}" dt="2022-11-11T01:42:34.846" v="169"/>
          <ac:spMkLst>
            <pc:docMk/>
            <pc:sldMk cId="3108571013" sldId="270"/>
            <ac:spMk id="41" creationId="{9C969C2C-E7E3-4052-87D4-61E733EC1BBD}"/>
          </ac:spMkLst>
        </pc:spChg>
        <pc:spChg chg="add del">
          <ac:chgData name="Merleen Garvey (2129226)" userId="S::2129226@student.uwtsd.ac.uk::4c506f6f-49ef-40dd-9de8-7a0a652269cf" providerId="AD" clId="Web-{E1A23201-A6B0-D4DF-52EB-8893D7A5B094}" dt="2022-11-11T01:42:34.846" v="169"/>
          <ac:spMkLst>
            <pc:docMk/>
            <pc:sldMk cId="3108571013" sldId="270"/>
            <ac:spMk id="42" creationId="{7C60369F-A41B-4D6E-8990-30E2715C5730}"/>
          </ac:spMkLst>
        </pc:spChg>
        <pc:spChg chg="add del">
          <ac:chgData name="Merleen Garvey (2129226)" userId="S::2129226@student.uwtsd.ac.uk::4c506f6f-49ef-40dd-9de8-7a0a652269cf" providerId="AD" clId="Web-{E1A23201-A6B0-D4DF-52EB-8893D7A5B094}" dt="2022-11-11T01:42:47.256" v="171"/>
          <ac:spMkLst>
            <pc:docMk/>
            <pc:sldMk cId="3108571013" sldId="270"/>
            <ac:spMk id="44" creationId="{1ED69555-EE48-4B19-812B-4E1068DBF976}"/>
          </ac:spMkLst>
        </pc:spChg>
        <pc:spChg chg="add del">
          <ac:chgData name="Merleen Garvey (2129226)" userId="S::2129226@student.uwtsd.ac.uk::4c506f6f-49ef-40dd-9de8-7a0a652269cf" providerId="AD" clId="Web-{E1A23201-A6B0-D4DF-52EB-8893D7A5B094}" dt="2022-11-11T01:42:47.256" v="171"/>
          <ac:spMkLst>
            <pc:docMk/>
            <pc:sldMk cId="3108571013" sldId="270"/>
            <ac:spMk id="45" creationId="{57AEB73D-F521-4B19-820F-12DB6BCC8406}"/>
          </ac:spMkLst>
        </pc:spChg>
        <pc:spChg chg="add del">
          <ac:chgData name="Merleen Garvey (2129226)" userId="S::2129226@student.uwtsd.ac.uk::4c506f6f-49ef-40dd-9de8-7a0a652269cf" providerId="AD" clId="Web-{E1A23201-A6B0-D4DF-52EB-8893D7A5B094}" dt="2022-11-11T01:42:47.256" v="171"/>
          <ac:spMkLst>
            <pc:docMk/>
            <pc:sldMk cId="3108571013" sldId="270"/>
            <ac:spMk id="46" creationId="{6B72EEBA-3A5D-41CE-8465-A45A0F65674E}"/>
          </ac:spMkLst>
        </pc:spChg>
        <pc:spChg chg="add del">
          <ac:chgData name="Merleen Garvey (2129226)" userId="S::2129226@student.uwtsd.ac.uk::4c506f6f-49ef-40dd-9de8-7a0a652269cf" providerId="AD" clId="Web-{E1A23201-A6B0-D4DF-52EB-8893D7A5B094}" dt="2022-11-11T01:42:47.256" v="171"/>
          <ac:spMkLst>
            <pc:docMk/>
            <pc:sldMk cId="3108571013" sldId="270"/>
            <ac:spMk id="47" creationId="{CA22F210-7186-4074-94C5-FAD2C2EB15B2}"/>
          </ac:spMkLst>
        </pc:spChg>
        <pc:spChg chg="add del">
          <ac:chgData name="Merleen Garvey (2129226)" userId="S::2129226@student.uwtsd.ac.uk::4c506f6f-49ef-40dd-9de8-7a0a652269cf" providerId="AD" clId="Web-{E1A23201-A6B0-D4DF-52EB-8893D7A5B094}" dt="2022-11-11T01:42:47.256" v="171"/>
          <ac:spMkLst>
            <pc:docMk/>
            <pc:sldMk cId="3108571013" sldId="270"/>
            <ac:spMk id="48" creationId="{7ED93057-B056-4D1D-B0DA-F1619DAAF5A1}"/>
          </ac:spMkLst>
        </pc:spChg>
        <pc:spChg chg="add del">
          <ac:chgData name="Merleen Garvey (2129226)" userId="S::2129226@student.uwtsd.ac.uk::4c506f6f-49ef-40dd-9de8-7a0a652269cf" providerId="AD" clId="Web-{E1A23201-A6B0-D4DF-52EB-8893D7A5B094}" dt="2022-11-11T01:42:47.256" v="171"/>
          <ac:spMkLst>
            <pc:docMk/>
            <pc:sldMk cId="3108571013" sldId="270"/>
            <ac:spMk id="49" creationId="{F5B41592-BC5E-4AE2-8CA7-91C73FD8F744}"/>
          </ac:spMkLst>
        </pc:spChg>
        <pc:spChg chg="add del">
          <ac:chgData name="Merleen Garvey (2129226)" userId="S::2129226@student.uwtsd.ac.uk::4c506f6f-49ef-40dd-9de8-7a0a652269cf" providerId="AD" clId="Web-{E1A23201-A6B0-D4DF-52EB-8893D7A5B094}" dt="2022-11-11T01:42:47.256" v="171"/>
          <ac:spMkLst>
            <pc:docMk/>
            <pc:sldMk cId="3108571013" sldId="270"/>
            <ac:spMk id="50" creationId="{CB574A3D-9991-4D4A-91DF-0D0DE47DB31E}"/>
          </ac:spMkLst>
        </pc:spChg>
        <pc:spChg chg="add del">
          <ac:chgData name="Merleen Garvey (2129226)" userId="S::2129226@student.uwtsd.ac.uk::4c506f6f-49ef-40dd-9de8-7a0a652269cf" providerId="AD" clId="Web-{E1A23201-A6B0-D4DF-52EB-8893D7A5B094}" dt="2022-11-11T01:42:47.256" v="171"/>
          <ac:spMkLst>
            <pc:docMk/>
            <pc:sldMk cId="3108571013" sldId="270"/>
            <ac:spMk id="51" creationId="{D5A56255-4961-41E1-887B-7319F23C909E}"/>
          </ac:spMkLst>
        </pc:spChg>
        <pc:spChg chg="add del">
          <ac:chgData name="Merleen Garvey (2129226)" userId="S::2129226@student.uwtsd.ac.uk::4c506f6f-49ef-40dd-9de8-7a0a652269cf" providerId="AD" clId="Web-{E1A23201-A6B0-D4DF-52EB-8893D7A5B094}" dt="2022-11-11T01:42:47.256" v="171"/>
          <ac:spMkLst>
            <pc:docMk/>
            <pc:sldMk cId="3108571013" sldId="270"/>
            <ac:spMk id="52" creationId="{E7CAD65F-AAC9-4CC9-B5F5-E963F24F456D}"/>
          </ac:spMkLst>
        </pc:spChg>
        <pc:spChg chg="add del">
          <ac:chgData name="Merleen Garvey (2129226)" userId="S::2129226@student.uwtsd.ac.uk::4c506f6f-49ef-40dd-9de8-7a0a652269cf" providerId="AD" clId="Web-{E1A23201-A6B0-D4DF-52EB-8893D7A5B094}" dt="2022-11-11T01:42:50.771" v="173"/>
          <ac:spMkLst>
            <pc:docMk/>
            <pc:sldMk cId="3108571013" sldId="270"/>
            <ac:spMk id="55" creationId="{72526924-84D3-45FB-A5FE-62D8FCBF53B6}"/>
          </ac:spMkLst>
        </pc:spChg>
        <pc:spChg chg="add del">
          <ac:chgData name="Merleen Garvey (2129226)" userId="S::2129226@student.uwtsd.ac.uk::4c506f6f-49ef-40dd-9de8-7a0a652269cf" providerId="AD" clId="Web-{E1A23201-A6B0-D4DF-52EB-8893D7A5B094}" dt="2022-11-11T01:42:50.771" v="173"/>
          <ac:spMkLst>
            <pc:docMk/>
            <pc:sldMk cId="3108571013" sldId="270"/>
            <ac:spMk id="56" creationId="{5C2A6256-1DD0-4E4B-A8B3-9A711B4DBE0C}"/>
          </ac:spMkLst>
        </pc:spChg>
        <pc:spChg chg="add del">
          <ac:chgData name="Merleen Garvey (2129226)" userId="S::2129226@student.uwtsd.ac.uk::4c506f6f-49ef-40dd-9de8-7a0a652269cf" providerId="AD" clId="Web-{E1A23201-A6B0-D4DF-52EB-8893D7A5B094}" dt="2022-11-11T01:42:50.771" v="173"/>
          <ac:spMkLst>
            <pc:docMk/>
            <pc:sldMk cId="3108571013" sldId="270"/>
            <ac:spMk id="57" creationId="{41760540-185E-4652-BFD2-9B362EF3BC99}"/>
          </ac:spMkLst>
        </pc:spChg>
        <pc:spChg chg="add del">
          <ac:chgData name="Merleen Garvey (2129226)" userId="S::2129226@student.uwtsd.ac.uk::4c506f6f-49ef-40dd-9de8-7a0a652269cf" providerId="AD" clId="Web-{E1A23201-A6B0-D4DF-52EB-8893D7A5B094}" dt="2022-11-11T01:42:50.771" v="173"/>
          <ac:spMkLst>
            <pc:docMk/>
            <pc:sldMk cId="3108571013" sldId="270"/>
            <ac:spMk id="58" creationId="{729789F4-85C1-41A0-83EB-992E22210CB9}"/>
          </ac:spMkLst>
        </pc:spChg>
        <pc:spChg chg="add del">
          <ac:chgData name="Merleen Garvey (2129226)" userId="S::2129226@student.uwtsd.ac.uk::4c506f6f-49ef-40dd-9de8-7a0a652269cf" providerId="AD" clId="Web-{E1A23201-A6B0-D4DF-52EB-8893D7A5B094}" dt="2022-11-11T01:42:50.771" v="173"/>
          <ac:spMkLst>
            <pc:docMk/>
            <pc:sldMk cId="3108571013" sldId="270"/>
            <ac:spMk id="59" creationId="{9D9D367D-6DD2-4A7C-8918-0DCAC297559A}"/>
          </ac:spMkLst>
        </pc:spChg>
        <pc:spChg chg="add del">
          <ac:chgData name="Merleen Garvey (2129226)" userId="S::2129226@student.uwtsd.ac.uk::4c506f6f-49ef-40dd-9de8-7a0a652269cf" providerId="AD" clId="Web-{E1A23201-A6B0-D4DF-52EB-8893D7A5B094}" dt="2022-11-11T01:42:50.771" v="173"/>
          <ac:spMkLst>
            <pc:docMk/>
            <pc:sldMk cId="3108571013" sldId="270"/>
            <ac:spMk id="60" creationId="{72FD4737-5F94-EB49-DF8D-C73F9D27F2E8}"/>
          </ac:spMkLst>
        </pc:spChg>
        <pc:spChg chg="add del">
          <ac:chgData name="Merleen Garvey (2129226)" userId="S::2129226@student.uwtsd.ac.uk::4c506f6f-49ef-40dd-9de8-7a0a652269cf" providerId="AD" clId="Web-{E1A23201-A6B0-D4DF-52EB-8893D7A5B094}" dt="2022-11-11T01:48:42.944" v="201"/>
          <ac:spMkLst>
            <pc:docMk/>
            <pc:sldMk cId="3108571013" sldId="270"/>
            <ac:spMk id="64" creationId="{4DF2CC7C-9332-CA2D-13FF-1D459DD264DD}"/>
          </ac:spMkLst>
        </pc:spChg>
        <pc:graphicFrameChg chg="add del mod ord modGraphic">
          <ac:chgData name="Merleen Garvey (2129226)" userId="S::2129226@student.uwtsd.ac.uk::4c506f6f-49ef-40dd-9de8-7a0a652269cf" providerId="AD" clId="Web-{E1A23201-A6B0-D4DF-52EB-8893D7A5B094}" dt="2022-11-11T01:56:17.963" v="275"/>
          <ac:graphicFrameMkLst>
            <pc:docMk/>
            <pc:sldMk cId="3108571013" sldId="270"/>
            <ac:graphicFrameMk id="71" creationId="{D68C7AB0-FB11-E33C-0A4A-177083CE7229}"/>
          </ac:graphicFrameMkLst>
        </pc:graphicFrameChg>
        <pc:picChg chg="add del">
          <ac:chgData name="Merleen Garvey (2129226)" userId="S::2129226@student.uwtsd.ac.uk::4c506f6f-49ef-40dd-9de8-7a0a652269cf" providerId="AD" clId="Web-{E1A23201-A6B0-D4DF-52EB-8893D7A5B094}" dt="2022-11-11T01:41:58.260" v="167"/>
          <ac:picMkLst>
            <pc:docMk/>
            <pc:sldMk cId="3108571013" sldId="270"/>
            <ac:picMk id="5" creationId="{FB8C757A-5F3E-015B-DE5C-712AF4E5CB3A}"/>
          </ac:picMkLst>
        </pc:picChg>
        <pc:picChg chg="add del">
          <ac:chgData name="Merleen Garvey (2129226)" userId="S::2129226@student.uwtsd.ac.uk::4c506f6f-49ef-40dd-9de8-7a0a652269cf" providerId="AD" clId="Web-{E1A23201-A6B0-D4DF-52EB-8893D7A5B094}" dt="2022-11-11T01:42:34.846" v="169"/>
          <ac:picMkLst>
            <pc:docMk/>
            <pc:sldMk cId="3108571013" sldId="270"/>
            <ac:picMk id="7" creationId="{B4B228DD-EF11-5850-EF58-02BB8C34B8C3}"/>
          </ac:picMkLst>
        </pc:picChg>
        <pc:picChg chg="add del">
          <ac:chgData name="Merleen Garvey (2129226)" userId="S::2129226@student.uwtsd.ac.uk::4c506f6f-49ef-40dd-9de8-7a0a652269cf" providerId="AD" clId="Web-{E1A23201-A6B0-D4DF-52EB-8893D7A5B094}" dt="2022-11-11T01:42:47.256" v="171"/>
          <ac:picMkLst>
            <pc:docMk/>
            <pc:sldMk cId="3108571013" sldId="270"/>
            <ac:picMk id="53" creationId="{F1131738-A5B6-1609-87A9-E3D768710936}"/>
          </ac:picMkLst>
        </pc:picChg>
        <pc:cxnChg chg="add del mod">
          <ac:chgData name="Merleen Garvey (2129226)" userId="S::2129226@student.uwtsd.ac.uk::4c506f6f-49ef-40dd-9de8-7a0a652269cf" providerId="AD" clId="Web-{E1A23201-A6B0-D4DF-52EB-8893D7A5B094}" dt="2022-11-11T01:50:24.931" v="232"/>
          <ac:cxnSpMkLst>
            <pc:docMk/>
            <pc:sldMk cId="3108571013" sldId="270"/>
            <ac:cxnSpMk id="43" creationId="{0343280C-C38F-DB9F-21FF-45B2E8478A1E}"/>
          </ac:cxnSpMkLst>
        </pc:cxnChg>
        <pc:cxnChg chg="add del mod">
          <ac:chgData name="Merleen Garvey (2129226)" userId="S::2129226@student.uwtsd.ac.uk::4c506f6f-49ef-40dd-9de8-7a0a652269cf" providerId="AD" clId="Web-{E1A23201-A6B0-D4DF-52EB-8893D7A5B094}" dt="2022-11-11T01:50:19.416" v="230"/>
          <ac:cxnSpMkLst>
            <pc:docMk/>
            <pc:sldMk cId="3108571013" sldId="270"/>
            <ac:cxnSpMk id="54" creationId="{428CAFA8-C4E1-8E3C-450E-EB9D4923EA07}"/>
          </ac:cxnSpMkLst>
        </pc:cxnChg>
        <pc:cxnChg chg="add del mod">
          <ac:chgData name="Merleen Garvey (2129226)" userId="S::2129226@student.uwtsd.ac.uk::4c506f6f-49ef-40dd-9de8-7a0a652269cf" providerId="AD" clId="Web-{E1A23201-A6B0-D4DF-52EB-8893D7A5B094}" dt="2022-11-11T01:50:20.791" v="231"/>
          <ac:cxnSpMkLst>
            <pc:docMk/>
            <pc:sldMk cId="3108571013" sldId="270"/>
            <ac:cxnSpMk id="61" creationId="{C5DD8413-CB57-71E0-1223-4A73100684C3}"/>
          </ac:cxnSpMkLst>
        </pc:cxnChg>
        <pc:cxnChg chg="add del mod">
          <ac:chgData name="Merleen Garvey (2129226)" userId="S::2129226@student.uwtsd.ac.uk::4c506f6f-49ef-40dd-9de8-7a0a652269cf" providerId="AD" clId="Web-{E1A23201-A6B0-D4DF-52EB-8893D7A5B094}" dt="2022-11-11T01:50:27.744" v="233"/>
          <ac:cxnSpMkLst>
            <pc:docMk/>
            <pc:sldMk cId="3108571013" sldId="270"/>
            <ac:cxnSpMk id="62" creationId="{F951F0E3-17C9-31E0-DA4E-30C40D1FB770}"/>
          </ac:cxnSpMkLst>
        </pc:cxnChg>
        <pc:cxnChg chg="add del mod">
          <ac:chgData name="Merleen Garvey (2129226)" userId="S::2129226@student.uwtsd.ac.uk::4c506f6f-49ef-40dd-9de8-7a0a652269cf" providerId="AD" clId="Web-{E1A23201-A6B0-D4DF-52EB-8893D7A5B094}" dt="2022-11-11T01:50:01.384" v="218"/>
          <ac:cxnSpMkLst>
            <pc:docMk/>
            <pc:sldMk cId="3108571013" sldId="270"/>
            <ac:cxnSpMk id="63" creationId="{C6E04962-D294-B175-6B09-33C43B6C890C}"/>
          </ac:cxnSpMkLst>
        </pc:cxnChg>
        <pc:cxnChg chg="add mod">
          <ac:chgData name="Merleen Garvey (2129226)" userId="S::2129226@student.uwtsd.ac.uk::4c506f6f-49ef-40dd-9de8-7a0a652269cf" providerId="AD" clId="Web-{E1A23201-A6B0-D4DF-52EB-8893D7A5B094}" dt="2022-11-11T01:58:54.577" v="295" actId="1076"/>
          <ac:cxnSpMkLst>
            <pc:docMk/>
            <pc:sldMk cId="3108571013" sldId="270"/>
            <ac:cxnSpMk id="65" creationId="{1B36A7D4-92AB-F5EB-6CF1-02CBF9E8D0C0}"/>
          </ac:cxnSpMkLst>
        </pc:cxnChg>
        <pc:cxnChg chg="add mod">
          <ac:chgData name="Merleen Garvey (2129226)" userId="S::2129226@student.uwtsd.ac.uk::4c506f6f-49ef-40dd-9de8-7a0a652269cf" providerId="AD" clId="Web-{E1A23201-A6B0-D4DF-52EB-8893D7A5B094}" dt="2022-11-11T01:58:51.312" v="294" actId="1076"/>
          <ac:cxnSpMkLst>
            <pc:docMk/>
            <pc:sldMk cId="3108571013" sldId="270"/>
            <ac:cxnSpMk id="66" creationId="{555C162A-799C-9B4E-685C-0BEBF45F7A94}"/>
          </ac:cxnSpMkLst>
        </pc:cxnChg>
        <pc:cxnChg chg="add mod">
          <ac:chgData name="Merleen Garvey (2129226)" userId="S::2129226@student.uwtsd.ac.uk::4c506f6f-49ef-40dd-9de8-7a0a652269cf" providerId="AD" clId="Web-{E1A23201-A6B0-D4DF-52EB-8893D7A5B094}" dt="2022-11-11T01:52:26.817" v="247" actId="1076"/>
          <ac:cxnSpMkLst>
            <pc:docMk/>
            <pc:sldMk cId="3108571013" sldId="270"/>
            <ac:cxnSpMk id="67" creationId="{B61558E8-CA99-8A3C-CBC8-C01CB29DC727}"/>
          </ac:cxnSpMkLst>
        </pc:cxnChg>
        <pc:cxnChg chg="add mod">
          <ac:chgData name="Merleen Garvey (2129226)" userId="S::2129226@student.uwtsd.ac.uk::4c506f6f-49ef-40dd-9de8-7a0a652269cf" providerId="AD" clId="Web-{E1A23201-A6B0-D4DF-52EB-8893D7A5B094}" dt="2022-11-11T01:57:57.138" v="286" actId="1076"/>
          <ac:cxnSpMkLst>
            <pc:docMk/>
            <pc:sldMk cId="3108571013" sldId="270"/>
            <ac:cxnSpMk id="68" creationId="{694BD299-EDEE-76C7-7C71-CA811E26AD88}"/>
          </ac:cxnSpMkLst>
        </pc:cxnChg>
        <pc:cxnChg chg="add mod">
          <ac:chgData name="Merleen Garvey (2129226)" userId="S::2129226@student.uwtsd.ac.uk::4c506f6f-49ef-40dd-9de8-7a0a652269cf" providerId="AD" clId="Web-{E1A23201-A6B0-D4DF-52EB-8893D7A5B094}" dt="2022-11-11T01:52:20.521" v="246" actId="14100"/>
          <ac:cxnSpMkLst>
            <pc:docMk/>
            <pc:sldMk cId="3108571013" sldId="270"/>
            <ac:cxnSpMk id="69" creationId="{D26D6379-D61D-0253-F715-367EE978B4B0}"/>
          </ac:cxnSpMkLst>
        </pc:cxnChg>
        <pc:cxnChg chg="add mod">
          <ac:chgData name="Merleen Garvey (2129226)" userId="S::2129226@student.uwtsd.ac.uk::4c506f6f-49ef-40dd-9de8-7a0a652269cf" providerId="AD" clId="Web-{E1A23201-A6B0-D4DF-52EB-8893D7A5B094}" dt="2022-11-11T01:58:38.124" v="293" actId="1076"/>
          <ac:cxnSpMkLst>
            <pc:docMk/>
            <pc:sldMk cId="3108571013" sldId="270"/>
            <ac:cxnSpMk id="70" creationId="{F1F3CE24-4662-C56D-EFED-9DC331E64A48}"/>
          </ac:cxnSpMkLst>
        </pc:cxnChg>
      </pc:sldChg>
      <pc:sldChg chg="addSp delSp modSp del ord">
        <pc:chgData name="Merleen Garvey (2129226)" userId="S::2129226@student.uwtsd.ac.uk::4c506f6f-49ef-40dd-9de8-7a0a652269cf" providerId="AD" clId="Web-{E1A23201-A6B0-D4DF-52EB-8893D7A5B094}" dt="2022-11-11T01:27:34.097" v="106"/>
        <pc:sldMkLst>
          <pc:docMk/>
          <pc:sldMk cId="3200199199" sldId="270"/>
        </pc:sldMkLst>
        <pc:spChg chg="mod">
          <ac:chgData name="Merleen Garvey (2129226)" userId="S::2129226@student.uwtsd.ac.uk::4c506f6f-49ef-40dd-9de8-7a0a652269cf" providerId="AD" clId="Web-{E1A23201-A6B0-D4DF-52EB-8893D7A5B094}" dt="2022-11-11T01:26:42.469" v="98"/>
          <ac:spMkLst>
            <pc:docMk/>
            <pc:sldMk cId="3200199199" sldId="270"/>
            <ac:spMk id="2" creationId="{7F5EFC6D-27FF-B8A1-E84B-88ACE12D430F}"/>
          </ac:spMkLst>
        </pc:spChg>
        <pc:spChg chg="add del">
          <ac:chgData name="Merleen Garvey (2129226)" userId="S::2129226@student.uwtsd.ac.uk::4c506f6f-49ef-40dd-9de8-7a0a652269cf" providerId="AD" clId="Web-{E1A23201-A6B0-D4DF-52EB-8893D7A5B094}" dt="2022-11-11T01:25:43.575" v="82"/>
          <ac:spMkLst>
            <pc:docMk/>
            <pc:sldMk cId="3200199199" sldId="270"/>
            <ac:spMk id="12" creationId="{907EF6B7-1338-4443-8C46-6A318D952DFD}"/>
          </ac:spMkLst>
        </pc:spChg>
        <pc:spChg chg="add del">
          <ac:chgData name="Merleen Garvey (2129226)" userId="S::2129226@student.uwtsd.ac.uk::4c506f6f-49ef-40dd-9de8-7a0a652269cf" providerId="AD" clId="Web-{E1A23201-A6B0-D4DF-52EB-8893D7A5B094}" dt="2022-11-11T01:25:43.575" v="82"/>
          <ac:spMkLst>
            <pc:docMk/>
            <pc:sldMk cId="3200199199" sldId="270"/>
            <ac:spMk id="14" creationId="{DAAE4CDD-124C-4DCF-9584-B6033B545DD5}"/>
          </ac:spMkLst>
        </pc:spChg>
        <pc:spChg chg="mod">
          <ac:chgData name="Merleen Garvey (2129226)" userId="S::2129226@student.uwtsd.ac.uk::4c506f6f-49ef-40dd-9de8-7a0a652269cf" providerId="AD" clId="Web-{E1A23201-A6B0-D4DF-52EB-8893D7A5B094}" dt="2022-11-11T01:26:51.641" v="101"/>
          <ac:spMkLst>
            <pc:docMk/>
            <pc:sldMk cId="3200199199" sldId="270"/>
            <ac:spMk id="15" creationId="{5B0C9EE9-E4F1-262D-7B35-B4A4FEB76C4E}"/>
          </ac:spMkLst>
        </pc:spChg>
        <pc:spChg chg="add del">
          <ac:chgData name="Merleen Garvey (2129226)" userId="S::2129226@student.uwtsd.ac.uk::4c506f6f-49ef-40dd-9de8-7a0a652269cf" providerId="AD" clId="Web-{E1A23201-A6B0-D4DF-52EB-8893D7A5B094}" dt="2022-11-11T01:25:43.575" v="82"/>
          <ac:spMkLst>
            <pc:docMk/>
            <pc:sldMk cId="3200199199" sldId="270"/>
            <ac:spMk id="16" creationId="{081E4A58-353D-44AE-B2FC-2A74E2E400F7}"/>
          </ac:spMkLst>
        </pc:spChg>
        <pc:spChg chg="add del">
          <ac:chgData name="Merleen Garvey (2129226)" userId="S::2129226@student.uwtsd.ac.uk::4c506f6f-49ef-40dd-9de8-7a0a652269cf" providerId="AD" clId="Web-{E1A23201-A6B0-D4DF-52EB-8893D7A5B094}" dt="2022-11-11T01:26:42.469" v="98"/>
          <ac:spMkLst>
            <pc:docMk/>
            <pc:sldMk cId="3200199199" sldId="270"/>
            <ac:spMk id="21" creationId="{E92FEB64-6EEA-4759-B4A4-BD2C1E660BA8}"/>
          </ac:spMkLst>
        </pc:spChg>
        <pc:spChg chg="add del">
          <ac:chgData name="Merleen Garvey (2129226)" userId="S::2129226@student.uwtsd.ac.uk::4c506f6f-49ef-40dd-9de8-7a0a652269cf" providerId="AD" clId="Web-{E1A23201-A6B0-D4DF-52EB-8893D7A5B094}" dt="2022-11-11T01:26:42.469" v="98"/>
          <ac:spMkLst>
            <pc:docMk/>
            <pc:sldMk cId="3200199199" sldId="270"/>
            <ac:spMk id="23" creationId="{B10BB131-AC8E-4A8E-A5D1-36260F720C3B}"/>
          </ac:spMkLst>
        </pc:spChg>
        <pc:spChg chg="add del">
          <ac:chgData name="Merleen Garvey (2129226)" userId="S::2129226@student.uwtsd.ac.uk::4c506f6f-49ef-40dd-9de8-7a0a652269cf" providerId="AD" clId="Web-{E1A23201-A6B0-D4DF-52EB-8893D7A5B094}" dt="2022-11-11T01:26:42.469" v="98"/>
          <ac:spMkLst>
            <pc:docMk/>
            <pc:sldMk cId="3200199199" sldId="270"/>
            <ac:spMk id="25" creationId="{14847E93-7DC1-4D4B-8829-B19AA7137C50}"/>
          </ac:spMkLst>
        </pc:spChg>
        <pc:spChg chg="add del">
          <ac:chgData name="Merleen Garvey (2129226)" userId="S::2129226@student.uwtsd.ac.uk::4c506f6f-49ef-40dd-9de8-7a0a652269cf" providerId="AD" clId="Web-{E1A23201-A6B0-D4DF-52EB-8893D7A5B094}" dt="2022-11-11T01:26:42.469" v="98"/>
          <ac:spMkLst>
            <pc:docMk/>
            <pc:sldMk cId="3200199199" sldId="270"/>
            <ac:spMk id="27" creationId="{5566D6E1-03A1-4D73-A4E0-35D74D568A04}"/>
          </ac:spMkLst>
        </pc:spChg>
        <pc:spChg chg="add del">
          <ac:chgData name="Merleen Garvey (2129226)" userId="S::2129226@student.uwtsd.ac.uk::4c506f6f-49ef-40dd-9de8-7a0a652269cf" providerId="AD" clId="Web-{E1A23201-A6B0-D4DF-52EB-8893D7A5B094}" dt="2022-11-11T01:26:42.469" v="98"/>
          <ac:spMkLst>
            <pc:docMk/>
            <pc:sldMk cId="3200199199" sldId="270"/>
            <ac:spMk id="29" creationId="{9F835A99-04AC-494A-A572-AFE8413CC938}"/>
          </ac:spMkLst>
        </pc:spChg>
        <pc:spChg chg="add del">
          <ac:chgData name="Merleen Garvey (2129226)" userId="S::2129226@student.uwtsd.ac.uk::4c506f6f-49ef-40dd-9de8-7a0a652269cf" providerId="AD" clId="Web-{E1A23201-A6B0-D4DF-52EB-8893D7A5B094}" dt="2022-11-11T01:26:42.469" v="98"/>
          <ac:spMkLst>
            <pc:docMk/>
            <pc:sldMk cId="3200199199" sldId="270"/>
            <ac:spMk id="31" creationId="{7B786209-1B0B-4CA9-9BDD-F7327066A84D}"/>
          </ac:spMkLst>
        </pc:spChg>
        <pc:spChg chg="add del">
          <ac:chgData name="Merleen Garvey (2129226)" userId="S::2129226@student.uwtsd.ac.uk::4c506f6f-49ef-40dd-9de8-7a0a652269cf" providerId="AD" clId="Web-{E1A23201-A6B0-D4DF-52EB-8893D7A5B094}" dt="2022-11-11T01:26:42.469" v="98"/>
          <ac:spMkLst>
            <pc:docMk/>
            <pc:sldMk cId="3200199199" sldId="270"/>
            <ac:spMk id="33" creationId="{2D2964BB-484D-45AE-AD66-D407D0629652}"/>
          </ac:spMkLst>
        </pc:spChg>
        <pc:spChg chg="add del">
          <ac:chgData name="Merleen Garvey (2129226)" userId="S::2129226@student.uwtsd.ac.uk::4c506f6f-49ef-40dd-9de8-7a0a652269cf" providerId="AD" clId="Web-{E1A23201-A6B0-D4DF-52EB-8893D7A5B094}" dt="2022-11-11T01:26:42.469" v="98"/>
          <ac:spMkLst>
            <pc:docMk/>
            <pc:sldMk cId="3200199199" sldId="270"/>
            <ac:spMk id="35" creationId="{6691AC69-A76E-4DAB-B565-468B6B87ACF3}"/>
          </ac:spMkLst>
        </pc:spChg>
        <pc:spChg chg="add del">
          <ac:chgData name="Merleen Garvey (2129226)" userId="S::2129226@student.uwtsd.ac.uk::4c506f6f-49ef-40dd-9de8-7a0a652269cf" providerId="AD" clId="Web-{E1A23201-A6B0-D4DF-52EB-8893D7A5B094}" dt="2022-11-11T01:26:51.641" v="101"/>
          <ac:spMkLst>
            <pc:docMk/>
            <pc:sldMk cId="3200199199" sldId="270"/>
            <ac:spMk id="40" creationId="{907EF6B7-1338-4443-8C46-6A318D952DFD}"/>
          </ac:spMkLst>
        </pc:spChg>
        <pc:spChg chg="add del">
          <ac:chgData name="Merleen Garvey (2129226)" userId="S::2129226@student.uwtsd.ac.uk::4c506f6f-49ef-40dd-9de8-7a0a652269cf" providerId="AD" clId="Web-{E1A23201-A6B0-D4DF-52EB-8893D7A5B094}" dt="2022-11-11T01:26:51.641" v="101"/>
          <ac:spMkLst>
            <pc:docMk/>
            <pc:sldMk cId="3200199199" sldId="270"/>
            <ac:spMk id="42" creationId="{DAAE4CDD-124C-4DCF-9584-B6033B545DD5}"/>
          </ac:spMkLst>
        </pc:spChg>
        <pc:spChg chg="add del">
          <ac:chgData name="Merleen Garvey (2129226)" userId="S::2129226@student.uwtsd.ac.uk::4c506f6f-49ef-40dd-9de8-7a0a652269cf" providerId="AD" clId="Web-{E1A23201-A6B0-D4DF-52EB-8893D7A5B094}" dt="2022-11-11T01:26:51.641" v="101"/>
          <ac:spMkLst>
            <pc:docMk/>
            <pc:sldMk cId="3200199199" sldId="270"/>
            <ac:spMk id="44" creationId="{081E4A58-353D-44AE-B2FC-2A74E2E400F7}"/>
          </ac:spMkLst>
        </pc:spChg>
        <pc:spChg chg="add del">
          <ac:chgData name="Merleen Garvey (2129226)" userId="S::2129226@student.uwtsd.ac.uk::4c506f6f-49ef-40dd-9de8-7a0a652269cf" providerId="AD" clId="Web-{E1A23201-A6B0-D4DF-52EB-8893D7A5B094}" dt="2022-11-11T01:09:34.115" v="14"/>
          <ac:spMkLst>
            <pc:docMk/>
            <pc:sldMk cId="3200199199" sldId="270"/>
            <ac:spMk id="49" creationId="{1709F1D5-B0F1-4714-A239-E5B61C161915}"/>
          </ac:spMkLst>
        </pc:spChg>
        <pc:spChg chg="add del">
          <ac:chgData name="Merleen Garvey (2129226)" userId="S::2129226@student.uwtsd.ac.uk::4c506f6f-49ef-40dd-9de8-7a0a652269cf" providerId="AD" clId="Web-{E1A23201-A6B0-D4DF-52EB-8893D7A5B094}" dt="2022-11-11T01:09:34.115" v="14"/>
          <ac:spMkLst>
            <pc:docMk/>
            <pc:sldMk cId="3200199199" sldId="270"/>
            <ac:spMk id="51" creationId="{228FB460-D3FF-4440-A020-05982A09E517}"/>
          </ac:spMkLst>
        </pc:spChg>
        <pc:spChg chg="add del">
          <ac:chgData name="Merleen Garvey (2129226)" userId="S::2129226@student.uwtsd.ac.uk::4c506f6f-49ef-40dd-9de8-7a0a652269cf" providerId="AD" clId="Web-{E1A23201-A6B0-D4DF-52EB-8893D7A5B094}" dt="2022-11-11T01:09:34.115" v="14"/>
          <ac:spMkLst>
            <pc:docMk/>
            <pc:sldMk cId="3200199199" sldId="270"/>
            <ac:spMk id="53" creationId="{14847E93-7DC1-4D4B-8829-B19AA7137C50}"/>
          </ac:spMkLst>
        </pc:spChg>
        <pc:spChg chg="add del">
          <ac:chgData name="Merleen Garvey (2129226)" userId="S::2129226@student.uwtsd.ac.uk::4c506f6f-49ef-40dd-9de8-7a0a652269cf" providerId="AD" clId="Web-{E1A23201-A6B0-D4DF-52EB-8893D7A5B094}" dt="2022-11-11T01:09:34.115" v="14"/>
          <ac:spMkLst>
            <pc:docMk/>
            <pc:sldMk cId="3200199199" sldId="270"/>
            <ac:spMk id="55" creationId="{5566D6E1-03A1-4D73-A4E0-35D74D568A04}"/>
          </ac:spMkLst>
        </pc:spChg>
        <pc:spChg chg="add del">
          <ac:chgData name="Merleen Garvey (2129226)" userId="S::2129226@student.uwtsd.ac.uk::4c506f6f-49ef-40dd-9de8-7a0a652269cf" providerId="AD" clId="Web-{E1A23201-A6B0-D4DF-52EB-8893D7A5B094}" dt="2022-11-11T01:09:34.115" v="14"/>
          <ac:spMkLst>
            <pc:docMk/>
            <pc:sldMk cId="3200199199" sldId="270"/>
            <ac:spMk id="57" creationId="{9F835A99-04AC-494A-A572-AFE8413CC938}"/>
          </ac:spMkLst>
        </pc:spChg>
        <pc:spChg chg="add del">
          <ac:chgData name="Merleen Garvey (2129226)" userId="S::2129226@student.uwtsd.ac.uk::4c506f6f-49ef-40dd-9de8-7a0a652269cf" providerId="AD" clId="Web-{E1A23201-A6B0-D4DF-52EB-8893D7A5B094}" dt="2022-11-11T01:09:34.115" v="14"/>
          <ac:spMkLst>
            <pc:docMk/>
            <pc:sldMk cId="3200199199" sldId="270"/>
            <ac:spMk id="59" creationId="{7B786209-1B0B-4CA9-9BDD-F7327066A84D}"/>
          </ac:spMkLst>
        </pc:spChg>
        <pc:spChg chg="add del">
          <ac:chgData name="Merleen Garvey (2129226)" userId="S::2129226@student.uwtsd.ac.uk::4c506f6f-49ef-40dd-9de8-7a0a652269cf" providerId="AD" clId="Web-{E1A23201-A6B0-D4DF-52EB-8893D7A5B094}" dt="2022-11-11T01:09:34.115" v="14"/>
          <ac:spMkLst>
            <pc:docMk/>
            <pc:sldMk cId="3200199199" sldId="270"/>
            <ac:spMk id="61" creationId="{2D2964BB-484D-45AE-AD66-D407D0629652}"/>
          </ac:spMkLst>
        </pc:spChg>
        <pc:spChg chg="add del">
          <ac:chgData name="Merleen Garvey (2129226)" userId="S::2129226@student.uwtsd.ac.uk::4c506f6f-49ef-40dd-9de8-7a0a652269cf" providerId="AD" clId="Web-{E1A23201-A6B0-D4DF-52EB-8893D7A5B094}" dt="2022-11-11T01:09:34.115" v="14"/>
          <ac:spMkLst>
            <pc:docMk/>
            <pc:sldMk cId="3200199199" sldId="270"/>
            <ac:spMk id="63" creationId="{6691AC69-A76E-4DAB-B565-468B6B87ACF3}"/>
          </ac:spMkLst>
        </pc:spChg>
        <pc:spChg chg="add del">
          <ac:chgData name="Merleen Garvey (2129226)" userId="S::2129226@student.uwtsd.ac.uk::4c506f6f-49ef-40dd-9de8-7a0a652269cf" providerId="AD" clId="Web-{E1A23201-A6B0-D4DF-52EB-8893D7A5B094}" dt="2022-11-11T01:09:38.756" v="16"/>
          <ac:spMkLst>
            <pc:docMk/>
            <pc:sldMk cId="3200199199" sldId="270"/>
            <ac:spMk id="65" creationId="{C2554CA6-288E-4202-BC52-2E5A8F0C0AED}"/>
          </ac:spMkLst>
        </pc:spChg>
        <pc:spChg chg="add del">
          <ac:chgData name="Merleen Garvey (2129226)" userId="S::2129226@student.uwtsd.ac.uk::4c506f6f-49ef-40dd-9de8-7a0a652269cf" providerId="AD" clId="Web-{E1A23201-A6B0-D4DF-52EB-8893D7A5B094}" dt="2022-11-11T01:09:38.756" v="16"/>
          <ac:spMkLst>
            <pc:docMk/>
            <pc:sldMk cId="3200199199" sldId="270"/>
            <ac:spMk id="66" creationId="{B10BB131-AC8E-4A8E-A5D1-36260F720C3B}"/>
          </ac:spMkLst>
        </pc:spChg>
        <pc:spChg chg="add del">
          <ac:chgData name="Merleen Garvey (2129226)" userId="S::2129226@student.uwtsd.ac.uk::4c506f6f-49ef-40dd-9de8-7a0a652269cf" providerId="AD" clId="Web-{E1A23201-A6B0-D4DF-52EB-8893D7A5B094}" dt="2022-11-11T01:09:38.756" v="16"/>
          <ac:spMkLst>
            <pc:docMk/>
            <pc:sldMk cId="3200199199" sldId="270"/>
            <ac:spMk id="67" creationId="{5B7778FC-632E-4DCA-A7CB-0D7731CCF970}"/>
          </ac:spMkLst>
        </pc:spChg>
        <pc:spChg chg="add del">
          <ac:chgData name="Merleen Garvey (2129226)" userId="S::2129226@student.uwtsd.ac.uk::4c506f6f-49ef-40dd-9de8-7a0a652269cf" providerId="AD" clId="Web-{E1A23201-A6B0-D4DF-52EB-8893D7A5B094}" dt="2022-11-11T01:09:38.756" v="16"/>
          <ac:spMkLst>
            <pc:docMk/>
            <pc:sldMk cId="3200199199" sldId="270"/>
            <ac:spMk id="68" creationId="{FA23A907-97FB-4A8F-880A-DD77401C4296}"/>
          </ac:spMkLst>
        </pc:spChg>
        <pc:spChg chg="add del">
          <ac:chgData name="Merleen Garvey (2129226)" userId="S::2129226@student.uwtsd.ac.uk::4c506f6f-49ef-40dd-9de8-7a0a652269cf" providerId="AD" clId="Web-{E1A23201-A6B0-D4DF-52EB-8893D7A5B094}" dt="2022-11-11T01:09:48.428" v="18"/>
          <ac:spMkLst>
            <pc:docMk/>
            <pc:sldMk cId="3200199199" sldId="270"/>
            <ac:spMk id="70" creationId="{E92FEB64-6EEA-4759-B4A4-BD2C1E660BA8}"/>
          </ac:spMkLst>
        </pc:spChg>
        <pc:spChg chg="add del">
          <ac:chgData name="Merleen Garvey (2129226)" userId="S::2129226@student.uwtsd.ac.uk::4c506f6f-49ef-40dd-9de8-7a0a652269cf" providerId="AD" clId="Web-{E1A23201-A6B0-D4DF-52EB-8893D7A5B094}" dt="2022-11-11T01:09:48.428" v="18"/>
          <ac:spMkLst>
            <pc:docMk/>
            <pc:sldMk cId="3200199199" sldId="270"/>
            <ac:spMk id="71" creationId="{B10BB131-AC8E-4A8E-A5D1-36260F720C3B}"/>
          </ac:spMkLst>
        </pc:spChg>
        <pc:spChg chg="add del">
          <ac:chgData name="Merleen Garvey (2129226)" userId="S::2129226@student.uwtsd.ac.uk::4c506f6f-49ef-40dd-9de8-7a0a652269cf" providerId="AD" clId="Web-{E1A23201-A6B0-D4DF-52EB-8893D7A5B094}" dt="2022-11-11T01:09:48.428" v="18"/>
          <ac:spMkLst>
            <pc:docMk/>
            <pc:sldMk cId="3200199199" sldId="270"/>
            <ac:spMk id="72" creationId="{14847E93-7DC1-4D4B-8829-B19AA7137C50}"/>
          </ac:spMkLst>
        </pc:spChg>
        <pc:spChg chg="add del">
          <ac:chgData name="Merleen Garvey (2129226)" userId="S::2129226@student.uwtsd.ac.uk::4c506f6f-49ef-40dd-9de8-7a0a652269cf" providerId="AD" clId="Web-{E1A23201-A6B0-D4DF-52EB-8893D7A5B094}" dt="2022-11-11T01:09:48.428" v="18"/>
          <ac:spMkLst>
            <pc:docMk/>
            <pc:sldMk cId="3200199199" sldId="270"/>
            <ac:spMk id="73" creationId="{5566D6E1-03A1-4D73-A4E0-35D74D568A04}"/>
          </ac:spMkLst>
        </pc:spChg>
        <pc:spChg chg="add del">
          <ac:chgData name="Merleen Garvey (2129226)" userId="S::2129226@student.uwtsd.ac.uk::4c506f6f-49ef-40dd-9de8-7a0a652269cf" providerId="AD" clId="Web-{E1A23201-A6B0-D4DF-52EB-8893D7A5B094}" dt="2022-11-11T01:09:48.428" v="18"/>
          <ac:spMkLst>
            <pc:docMk/>
            <pc:sldMk cId="3200199199" sldId="270"/>
            <ac:spMk id="74" creationId="{9F835A99-04AC-494A-A572-AFE8413CC938}"/>
          </ac:spMkLst>
        </pc:spChg>
        <pc:spChg chg="add del">
          <ac:chgData name="Merleen Garvey (2129226)" userId="S::2129226@student.uwtsd.ac.uk::4c506f6f-49ef-40dd-9de8-7a0a652269cf" providerId="AD" clId="Web-{E1A23201-A6B0-D4DF-52EB-8893D7A5B094}" dt="2022-11-11T01:09:48.428" v="18"/>
          <ac:spMkLst>
            <pc:docMk/>
            <pc:sldMk cId="3200199199" sldId="270"/>
            <ac:spMk id="75" creationId="{7B786209-1B0B-4CA9-9BDD-F7327066A84D}"/>
          </ac:spMkLst>
        </pc:spChg>
        <pc:spChg chg="add del">
          <ac:chgData name="Merleen Garvey (2129226)" userId="S::2129226@student.uwtsd.ac.uk::4c506f6f-49ef-40dd-9de8-7a0a652269cf" providerId="AD" clId="Web-{E1A23201-A6B0-D4DF-52EB-8893D7A5B094}" dt="2022-11-11T01:09:48.428" v="18"/>
          <ac:spMkLst>
            <pc:docMk/>
            <pc:sldMk cId="3200199199" sldId="270"/>
            <ac:spMk id="76" creationId="{2D2964BB-484D-45AE-AD66-D407D0629652}"/>
          </ac:spMkLst>
        </pc:spChg>
        <pc:spChg chg="add del">
          <ac:chgData name="Merleen Garvey (2129226)" userId="S::2129226@student.uwtsd.ac.uk::4c506f6f-49ef-40dd-9de8-7a0a652269cf" providerId="AD" clId="Web-{E1A23201-A6B0-D4DF-52EB-8893D7A5B094}" dt="2022-11-11T01:09:48.428" v="18"/>
          <ac:spMkLst>
            <pc:docMk/>
            <pc:sldMk cId="3200199199" sldId="270"/>
            <ac:spMk id="77" creationId="{6691AC69-A76E-4DAB-B565-468B6B87ACF3}"/>
          </ac:spMkLst>
        </pc:spChg>
        <pc:spChg chg="add del">
          <ac:chgData name="Merleen Garvey (2129226)" userId="S::2129226@student.uwtsd.ac.uk::4c506f6f-49ef-40dd-9de8-7a0a652269cf" providerId="AD" clId="Web-{E1A23201-A6B0-D4DF-52EB-8893D7A5B094}" dt="2022-11-11T01:09:55.413" v="20"/>
          <ac:spMkLst>
            <pc:docMk/>
            <pc:sldMk cId="3200199199" sldId="270"/>
            <ac:spMk id="79" creationId="{081EA652-8C6A-4E69-BEB9-170809474553}"/>
          </ac:spMkLst>
        </pc:spChg>
        <pc:spChg chg="add del">
          <ac:chgData name="Merleen Garvey (2129226)" userId="S::2129226@student.uwtsd.ac.uk::4c506f6f-49ef-40dd-9de8-7a0a652269cf" providerId="AD" clId="Web-{E1A23201-A6B0-D4DF-52EB-8893D7A5B094}" dt="2022-11-11T01:09:55.413" v="20"/>
          <ac:spMkLst>
            <pc:docMk/>
            <pc:sldMk cId="3200199199" sldId="270"/>
            <ac:spMk id="80" creationId="{5298780A-33B9-4EA2-8F67-DE68AD62841B}"/>
          </ac:spMkLst>
        </pc:spChg>
        <pc:spChg chg="add del">
          <ac:chgData name="Merleen Garvey (2129226)" userId="S::2129226@student.uwtsd.ac.uk::4c506f6f-49ef-40dd-9de8-7a0a652269cf" providerId="AD" clId="Web-{E1A23201-A6B0-D4DF-52EB-8893D7A5B094}" dt="2022-11-11T01:09:55.413" v="20"/>
          <ac:spMkLst>
            <pc:docMk/>
            <pc:sldMk cId="3200199199" sldId="270"/>
            <ac:spMk id="81" creationId="{7F488E8B-4E1E-4402-8935-D4E6C02615C7}"/>
          </ac:spMkLst>
        </pc:spChg>
        <pc:spChg chg="add del">
          <ac:chgData name="Merleen Garvey (2129226)" userId="S::2129226@student.uwtsd.ac.uk::4c506f6f-49ef-40dd-9de8-7a0a652269cf" providerId="AD" clId="Web-{E1A23201-A6B0-D4DF-52EB-8893D7A5B094}" dt="2022-11-11T01:26:51.641" v="101"/>
          <ac:spMkLst>
            <pc:docMk/>
            <pc:sldMk cId="3200199199" sldId="270"/>
            <ac:spMk id="84" creationId="{907EF6B7-1338-4443-8C46-6A318D952DFD}"/>
          </ac:spMkLst>
        </pc:spChg>
        <pc:spChg chg="add del">
          <ac:chgData name="Merleen Garvey (2129226)" userId="S::2129226@student.uwtsd.ac.uk::4c506f6f-49ef-40dd-9de8-7a0a652269cf" providerId="AD" clId="Web-{E1A23201-A6B0-D4DF-52EB-8893D7A5B094}" dt="2022-11-11T01:26:51.641" v="101"/>
          <ac:spMkLst>
            <pc:docMk/>
            <pc:sldMk cId="3200199199" sldId="270"/>
            <ac:spMk id="85" creationId="{DAAE4CDD-124C-4DCF-9584-B6033B545DD5}"/>
          </ac:spMkLst>
        </pc:spChg>
        <pc:spChg chg="add del">
          <ac:chgData name="Merleen Garvey (2129226)" userId="S::2129226@student.uwtsd.ac.uk::4c506f6f-49ef-40dd-9de8-7a0a652269cf" providerId="AD" clId="Web-{E1A23201-A6B0-D4DF-52EB-8893D7A5B094}" dt="2022-11-11T01:26:51.641" v="101"/>
          <ac:spMkLst>
            <pc:docMk/>
            <pc:sldMk cId="3200199199" sldId="270"/>
            <ac:spMk id="86" creationId="{081E4A58-353D-44AE-B2FC-2A74E2E400F7}"/>
          </ac:spMkLst>
        </pc:spChg>
        <pc:graphicFrameChg chg="add del mod modGraphic">
          <ac:chgData name="Merleen Garvey (2129226)" userId="S::2129226@student.uwtsd.ac.uk::4c506f6f-49ef-40dd-9de8-7a0a652269cf" providerId="AD" clId="Web-{E1A23201-A6B0-D4DF-52EB-8893D7A5B094}" dt="2022-11-11T01:24:10.148" v="50"/>
          <ac:graphicFrameMkLst>
            <pc:docMk/>
            <pc:sldMk cId="3200199199" sldId="270"/>
            <ac:graphicFrameMk id="18" creationId="{D9CAF8DB-523C-B059-82D3-688B7314B3E2}"/>
          </ac:graphicFrameMkLst>
        </pc:graphicFrameChg>
        <pc:inkChg chg="add del">
          <ac:chgData name="Merleen Garvey (2129226)" userId="S::2129226@student.uwtsd.ac.uk::4c506f6f-49ef-40dd-9de8-7a0a652269cf" providerId="AD" clId="Web-{E1A23201-A6B0-D4DF-52EB-8893D7A5B094}" dt="2022-11-11T01:18:59.708" v="29"/>
          <ac:inkMkLst>
            <pc:docMk/>
            <pc:sldMk cId="3200199199" sldId="270"/>
            <ac:inkMk id="5" creationId="{BA6F79CA-DDB1-369E-7C1B-7C1349FF6188}"/>
          </ac:inkMkLst>
        </pc:inkChg>
        <pc:inkChg chg="add del">
          <ac:chgData name="Merleen Garvey (2129226)" userId="S::2129226@student.uwtsd.ac.uk::4c506f6f-49ef-40dd-9de8-7a0a652269cf" providerId="AD" clId="Web-{E1A23201-A6B0-D4DF-52EB-8893D7A5B094}" dt="2022-11-11T01:22:07.375" v="43"/>
          <ac:inkMkLst>
            <pc:docMk/>
            <pc:sldMk cId="3200199199" sldId="270"/>
            <ac:inkMk id="6" creationId="{3B40E5FB-ED03-75FA-8799-7554A492872F}"/>
          </ac:inkMkLst>
        </pc:inkChg>
        <pc:inkChg chg="add del">
          <ac:chgData name="Merleen Garvey (2129226)" userId="S::2129226@student.uwtsd.ac.uk::4c506f6f-49ef-40dd-9de8-7a0a652269cf" providerId="AD" clId="Web-{E1A23201-A6B0-D4DF-52EB-8893D7A5B094}" dt="2022-11-11T01:22:05.031" v="42"/>
          <ac:inkMkLst>
            <pc:docMk/>
            <pc:sldMk cId="3200199199" sldId="270"/>
            <ac:inkMk id="7" creationId="{A84FA00C-2FA2-CE6B-0EAF-7942993E4E2E}"/>
          </ac:inkMkLst>
        </pc:inkChg>
        <pc:inkChg chg="add del">
          <ac:chgData name="Merleen Garvey (2129226)" userId="S::2129226@student.uwtsd.ac.uk::4c506f6f-49ef-40dd-9de8-7a0a652269cf" providerId="AD" clId="Web-{E1A23201-A6B0-D4DF-52EB-8893D7A5B094}" dt="2022-11-11T01:22:02.672" v="41"/>
          <ac:inkMkLst>
            <pc:docMk/>
            <pc:sldMk cId="3200199199" sldId="270"/>
            <ac:inkMk id="8" creationId="{C82C89D4-E671-6F72-F569-DC9BDDEBF420}"/>
          </ac:inkMkLst>
        </pc:inkChg>
        <pc:inkChg chg="add del">
          <ac:chgData name="Merleen Garvey (2129226)" userId="S::2129226@student.uwtsd.ac.uk::4c506f6f-49ef-40dd-9de8-7a0a652269cf" providerId="AD" clId="Web-{E1A23201-A6B0-D4DF-52EB-8893D7A5B094}" dt="2022-11-11T01:22:00.359" v="40"/>
          <ac:inkMkLst>
            <pc:docMk/>
            <pc:sldMk cId="3200199199" sldId="270"/>
            <ac:inkMk id="9" creationId="{671EDA4C-AD8D-F86A-3716-F053AA4488A9}"/>
          </ac:inkMkLst>
        </pc:inkChg>
        <pc:inkChg chg="add del">
          <ac:chgData name="Merleen Garvey (2129226)" userId="S::2129226@student.uwtsd.ac.uk::4c506f6f-49ef-40dd-9de8-7a0a652269cf" providerId="AD" clId="Web-{E1A23201-A6B0-D4DF-52EB-8893D7A5B094}" dt="2022-11-11T01:21:52.577" v="37"/>
          <ac:inkMkLst>
            <pc:docMk/>
            <pc:sldMk cId="3200199199" sldId="270"/>
            <ac:inkMk id="10" creationId="{D343AF54-B70F-81F0-61B2-9D99C143504C}"/>
          </ac:inkMkLst>
        </pc:inkChg>
        <pc:inkChg chg="add del">
          <ac:chgData name="Merleen Garvey (2129226)" userId="S::2129226@student.uwtsd.ac.uk::4c506f6f-49ef-40dd-9de8-7a0a652269cf" providerId="AD" clId="Web-{E1A23201-A6B0-D4DF-52EB-8893D7A5B094}" dt="2022-11-11T01:21:50.327" v="36"/>
          <ac:inkMkLst>
            <pc:docMk/>
            <pc:sldMk cId="3200199199" sldId="270"/>
            <ac:inkMk id="11" creationId="{6B221C95-3B4D-E108-D8A2-5C0714E42CA6}"/>
          </ac:inkMkLst>
        </pc:inkChg>
        <pc:inkChg chg="add del">
          <ac:chgData name="Merleen Garvey (2129226)" userId="S::2129226@student.uwtsd.ac.uk::4c506f6f-49ef-40dd-9de8-7a0a652269cf" providerId="AD" clId="Web-{E1A23201-A6B0-D4DF-52EB-8893D7A5B094}" dt="2022-11-11T01:21:58.124" v="39"/>
          <ac:inkMkLst>
            <pc:docMk/>
            <pc:sldMk cId="3200199199" sldId="270"/>
            <ac:inkMk id="13" creationId="{A139E32F-880A-3FB0-F082-09B80D0F2C9E}"/>
          </ac:inkMkLst>
        </pc:inkChg>
        <pc:inkChg chg="add del">
          <ac:chgData name="Merleen Garvey (2129226)" userId="S::2129226@student.uwtsd.ac.uk::4c506f6f-49ef-40dd-9de8-7a0a652269cf" providerId="AD" clId="Web-{E1A23201-A6B0-D4DF-52EB-8893D7A5B094}" dt="2022-11-11T01:24:12.351" v="51"/>
          <ac:inkMkLst>
            <pc:docMk/>
            <pc:sldMk cId="3200199199" sldId="270"/>
            <ac:inkMk id="17" creationId="{88AA1F60-1A22-C997-21E0-7DCACC48FD13}"/>
          </ac:inkMkLst>
        </pc:inkChg>
        <pc:inkChg chg="add del">
          <ac:chgData name="Merleen Garvey (2129226)" userId="S::2129226@student.uwtsd.ac.uk::4c506f6f-49ef-40dd-9de8-7a0a652269cf" providerId="AD" clId="Web-{E1A23201-A6B0-D4DF-52EB-8893D7A5B094}" dt="2022-11-11T01:24:07.710" v="49"/>
          <ac:inkMkLst>
            <pc:docMk/>
            <pc:sldMk cId="3200199199" sldId="270"/>
            <ac:inkMk id="52" creationId="{183826AA-3F48-5D13-76B8-CF237427C63C}"/>
          </ac:inkMkLst>
        </pc:inkChg>
        <pc:inkChg chg="add del">
          <ac:chgData name="Merleen Garvey (2129226)" userId="S::2129226@student.uwtsd.ac.uk::4c506f6f-49ef-40dd-9de8-7a0a652269cf" providerId="AD" clId="Web-{E1A23201-A6B0-D4DF-52EB-8893D7A5B094}" dt="2022-11-11T01:24:05.444" v="48"/>
          <ac:inkMkLst>
            <pc:docMk/>
            <pc:sldMk cId="3200199199" sldId="270"/>
            <ac:inkMk id="54" creationId="{CB24408F-A24E-3A4F-5699-0FB6B7183EF5}"/>
          </ac:inkMkLst>
        </pc:inkChg>
        <pc:inkChg chg="add del">
          <ac:chgData name="Merleen Garvey (2129226)" userId="S::2129226@student.uwtsd.ac.uk::4c506f6f-49ef-40dd-9de8-7a0a652269cf" providerId="AD" clId="Web-{E1A23201-A6B0-D4DF-52EB-8893D7A5B094}" dt="2022-11-11T01:24:31.352" v="59"/>
          <ac:inkMkLst>
            <pc:docMk/>
            <pc:sldMk cId="3200199199" sldId="270"/>
            <ac:inkMk id="119" creationId="{F7EAFE6F-8E9A-CE4D-753F-12F5B3947E8F}"/>
          </ac:inkMkLst>
        </pc:inkChg>
        <pc:inkChg chg="add del">
          <ac:chgData name="Merleen Garvey (2129226)" userId="S::2129226@student.uwtsd.ac.uk::4c506f6f-49ef-40dd-9de8-7a0a652269cf" providerId="AD" clId="Web-{E1A23201-A6B0-D4DF-52EB-8893D7A5B094}" dt="2022-11-11T01:24:28.946" v="58"/>
          <ac:inkMkLst>
            <pc:docMk/>
            <pc:sldMk cId="3200199199" sldId="270"/>
            <ac:inkMk id="120" creationId="{7AFAE6C3-8C03-DDE1-B6FA-9EDF1A0167A8}"/>
          </ac:inkMkLst>
        </pc:inkChg>
        <pc:inkChg chg="add del">
          <ac:chgData name="Merleen Garvey (2129226)" userId="S::2129226@student.uwtsd.ac.uk::4c506f6f-49ef-40dd-9de8-7a0a652269cf" providerId="AD" clId="Web-{E1A23201-A6B0-D4DF-52EB-8893D7A5B094}" dt="2022-11-11T01:24:26.414" v="57"/>
          <ac:inkMkLst>
            <pc:docMk/>
            <pc:sldMk cId="3200199199" sldId="270"/>
            <ac:inkMk id="121" creationId="{5AEBA736-64A0-EAD2-22E6-F392E65C21BD}"/>
          </ac:inkMkLst>
        </pc:inkChg>
        <pc:inkChg chg="add del">
          <ac:chgData name="Merleen Garvey (2129226)" userId="S::2129226@student.uwtsd.ac.uk::4c506f6f-49ef-40dd-9de8-7a0a652269cf" providerId="AD" clId="Web-{E1A23201-A6B0-D4DF-52EB-8893D7A5B094}" dt="2022-11-11T01:24:38.087" v="61"/>
          <ac:inkMkLst>
            <pc:docMk/>
            <pc:sldMk cId="3200199199" sldId="270"/>
            <ac:inkMk id="122" creationId="{546E9F08-471A-49B9-C3EE-645F7C912E3F}"/>
          </ac:inkMkLst>
        </pc:inkChg>
        <pc:inkChg chg="add">
          <ac:chgData name="Merleen Garvey (2129226)" userId="S::2129226@student.uwtsd.ac.uk::4c506f6f-49ef-40dd-9de8-7a0a652269cf" providerId="AD" clId="Web-{E1A23201-A6B0-D4DF-52EB-8893D7A5B094}" dt="2022-11-11T01:26:55.767" v="102"/>
          <ac:inkMkLst>
            <pc:docMk/>
            <pc:sldMk cId="3200199199" sldId="270"/>
            <ac:inkMk id="123" creationId="{0891A7E7-96A6-40D5-061C-CD051C35A6C9}"/>
          </ac:inkMkLst>
        </pc:inkChg>
        <pc:inkChg chg="add">
          <ac:chgData name="Merleen Garvey (2129226)" userId="S::2129226@student.uwtsd.ac.uk::4c506f6f-49ef-40dd-9de8-7a0a652269cf" providerId="AD" clId="Web-{E1A23201-A6B0-D4DF-52EB-8893D7A5B094}" dt="2022-11-11T01:27:04.767" v="103"/>
          <ac:inkMkLst>
            <pc:docMk/>
            <pc:sldMk cId="3200199199" sldId="270"/>
            <ac:inkMk id="124" creationId="{0BF7DD4C-4C58-F020-215C-930D42C5D66E}"/>
          </ac:inkMkLst>
        </pc:inkChg>
        <pc:inkChg chg="add">
          <ac:chgData name="Merleen Garvey (2129226)" userId="S::2129226@student.uwtsd.ac.uk::4c506f6f-49ef-40dd-9de8-7a0a652269cf" providerId="AD" clId="Web-{E1A23201-A6B0-D4DF-52EB-8893D7A5B094}" dt="2022-11-11T01:27:12.955" v="104"/>
          <ac:inkMkLst>
            <pc:docMk/>
            <pc:sldMk cId="3200199199" sldId="270"/>
            <ac:inkMk id="125" creationId="{1F3DC993-AD43-DA64-5D8E-C01D23A6319E}"/>
          </ac:inkMkLst>
        </pc:inkChg>
        <pc:cxnChg chg="add del">
          <ac:chgData name="Merleen Garvey (2129226)" userId="S::2129226@student.uwtsd.ac.uk::4c506f6f-49ef-40dd-9de8-7a0a652269cf" providerId="AD" clId="Web-{E1A23201-A6B0-D4DF-52EB-8893D7A5B094}" dt="2022-11-11T01:01:44.375" v="1"/>
          <ac:cxnSpMkLst>
            <pc:docMk/>
            <pc:sldMk cId="3200199199" sldId="270"/>
            <ac:cxnSpMk id="3" creationId="{DBBB2AD7-AEA6-4F80-66EE-334B95C78B2D}"/>
          </ac:cxnSpMkLst>
        </pc:cxnChg>
        <pc:cxnChg chg="add del">
          <ac:chgData name="Merleen Garvey (2129226)" userId="S::2129226@student.uwtsd.ac.uk::4c506f6f-49ef-40dd-9de8-7a0a652269cf" providerId="AD" clId="Web-{E1A23201-A6B0-D4DF-52EB-8893D7A5B094}" dt="2022-11-11T01:09:15.176" v="12"/>
          <ac:cxnSpMkLst>
            <pc:docMk/>
            <pc:sldMk cId="3200199199" sldId="270"/>
            <ac:cxnSpMk id="4" creationId="{DB1BCE03-F600-3B8D-826A-C053D1967D83}"/>
          </ac:cxnSpMkLst>
        </pc:cxnChg>
        <pc:cxnChg chg="add del">
          <ac:chgData name="Merleen Garvey (2129226)" userId="S::2129226@student.uwtsd.ac.uk::4c506f6f-49ef-40dd-9de8-7a0a652269cf" providerId="AD" clId="Web-{E1A23201-A6B0-D4DF-52EB-8893D7A5B094}" dt="2022-11-11T01:09:55.413" v="20"/>
          <ac:cxnSpMkLst>
            <pc:docMk/>
            <pc:sldMk cId="3200199199" sldId="270"/>
            <ac:cxnSpMk id="82" creationId="{23AAC9B5-8015-485C-ACF9-A750390E9A56}"/>
          </ac:cxnSpMkLst>
        </pc:cxnChg>
      </pc:sldChg>
      <pc:sldChg chg="addSp delSp new del">
        <pc:chgData name="Merleen Garvey (2129226)" userId="S::2129226@student.uwtsd.ac.uk::4c506f6f-49ef-40dd-9de8-7a0a652269cf" providerId="AD" clId="Web-{E1A23201-A6B0-D4DF-52EB-8893D7A5B094}" dt="2022-11-11T01:32:48.408" v="120"/>
        <pc:sldMkLst>
          <pc:docMk/>
          <pc:sldMk cId="4266044804" sldId="270"/>
        </pc:sldMkLst>
        <pc:inkChg chg="add del">
          <ac:chgData name="Merleen Garvey (2129226)" userId="S::2129226@student.uwtsd.ac.uk::4c506f6f-49ef-40dd-9de8-7a0a652269cf" providerId="AD" clId="Web-{E1A23201-A6B0-D4DF-52EB-8893D7A5B094}" dt="2022-11-11T01:29:55.438" v="109"/>
          <ac:inkMkLst>
            <pc:docMk/>
            <pc:sldMk cId="4266044804" sldId="270"/>
            <ac:inkMk id="4" creationId="{BA2E364A-283B-CD07-A5CA-9DD1F6EC174E}"/>
          </ac:inkMkLst>
        </pc:inkChg>
        <pc:inkChg chg="add">
          <ac:chgData name="Merleen Garvey (2129226)" userId="S::2129226@student.uwtsd.ac.uk::4c506f6f-49ef-40dd-9de8-7a0a652269cf" providerId="AD" clId="Web-{E1A23201-A6B0-D4DF-52EB-8893D7A5B094}" dt="2022-11-11T01:32:41.908" v="118"/>
          <ac:inkMkLst>
            <pc:docMk/>
            <pc:sldMk cId="4266044804" sldId="270"/>
            <ac:inkMk id="5" creationId="{763C31CE-C745-7186-E7BE-04A8CE2D2C5B}"/>
          </ac:inkMkLst>
        </pc:inkChg>
        <pc:inkChg chg="add">
          <ac:chgData name="Merleen Garvey (2129226)" userId="S::2129226@student.uwtsd.ac.uk::4c506f6f-49ef-40dd-9de8-7a0a652269cf" providerId="AD" clId="Web-{E1A23201-A6B0-D4DF-52EB-8893D7A5B094}" dt="2022-11-11T01:32:43.471" v="119"/>
          <ac:inkMkLst>
            <pc:docMk/>
            <pc:sldMk cId="4266044804" sldId="270"/>
            <ac:inkMk id="6" creationId="{2F5203C1-7FA8-2930-05C5-381AC6DC55A4}"/>
          </ac:inkMkLst>
        </pc:inkChg>
      </pc:sldChg>
      <pc:sldChg chg="new del">
        <pc:chgData name="Merleen Garvey (2129226)" userId="S::2129226@student.uwtsd.ac.uk::4c506f6f-49ef-40dd-9de8-7a0a652269cf" providerId="AD" clId="Web-{E1A23201-A6B0-D4DF-52EB-8893D7A5B094}" dt="2022-11-11T01:30:05.563" v="111"/>
        <pc:sldMkLst>
          <pc:docMk/>
          <pc:sldMk cId="194045740" sldId="271"/>
        </pc:sldMkLst>
      </pc:sldChg>
      <pc:sldChg chg="new del">
        <pc:chgData name="Merleen Garvey (2129226)" userId="S::2129226@student.uwtsd.ac.uk::4c506f6f-49ef-40dd-9de8-7a0a652269cf" providerId="AD" clId="Web-{E1A23201-A6B0-D4DF-52EB-8893D7A5B094}" dt="2022-11-11T01:32:34.329" v="117"/>
        <pc:sldMkLst>
          <pc:docMk/>
          <pc:sldMk cId="3461874156" sldId="271"/>
        </pc:sldMkLst>
      </pc:sldChg>
      <pc:sldChg chg="addSp delSp new del">
        <pc:chgData name="Merleen Garvey (2129226)" userId="S::2129226@student.uwtsd.ac.uk::4c506f6f-49ef-40dd-9de8-7a0a652269cf" providerId="AD" clId="Web-{E1A23201-A6B0-D4DF-52EB-8893D7A5B094}" dt="2022-11-11T01:33:43.021" v="130"/>
        <pc:sldMkLst>
          <pc:docMk/>
          <pc:sldMk cId="501486425" sldId="272"/>
        </pc:sldMkLst>
        <pc:inkChg chg="add">
          <ac:chgData name="Merleen Garvey (2129226)" userId="S::2129226@student.uwtsd.ac.uk::4c506f6f-49ef-40dd-9de8-7a0a652269cf" providerId="AD" clId="Web-{E1A23201-A6B0-D4DF-52EB-8893D7A5B094}" dt="2022-11-11T01:32:18.110" v="114"/>
          <ac:inkMkLst>
            <pc:docMk/>
            <pc:sldMk cId="501486425" sldId="272"/>
            <ac:inkMk id="4" creationId="{23940086-644C-6628-6EA5-5BECCCF0A0E9}"/>
          </ac:inkMkLst>
        </pc:inkChg>
        <pc:inkChg chg="add del">
          <ac:chgData name="Merleen Garvey (2129226)" userId="S::2129226@student.uwtsd.ac.uk::4c506f6f-49ef-40dd-9de8-7a0a652269cf" providerId="AD" clId="Web-{E1A23201-A6B0-D4DF-52EB-8893D7A5B094}" dt="2022-11-11T01:32:24.438" v="116"/>
          <ac:inkMkLst>
            <pc:docMk/>
            <pc:sldMk cId="501486425" sldId="272"/>
            <ac:inkMk id="5" creationId="{E47165C6-95F6-D2CA-2510-2822537B25DA}"/>
          </ac:inkMkLst>
        </pc:inkChg>
        <pc:inkChg chg="add">
          <ac:chgData name="Merleen Garvey (2129226)" userId="S::2129226@student.uwtsd.ac.uk::4c506f6f-49ef-40dd-9de8-7a0a652269cf" providerId="AD" clId="Web-{E1A23201-A6B0-D4DF-52EB-8893D7A5B094}" dt="2022-11-11T01:32:53.377" v="121"/>
          <ac:inkMkLst>
            <pc:docMk/>
            <pc:sldMk cId="501486425" sldId="272"/>
            <ac:inkMk id="6" creationId="{681F1351-EEAE-3892-19D9-4452BE88D965}"/>
          </ac:inkMkLst>
        </pc:inkChg>
        <pc:inkChg chg="add del">
          <ac:chgData name="Merleen Garvey (2129226)" userId="S::2129226@student.uwtsd.ac.uk::4c506f6f-49ef-40dd-9de8-7a0a652269cf" providerId="AD" clId="Web-{E1A23201-A6B0-D4DF-52EB-8893D7A5B094}" dt="2022-11-11T01:33:41.599" v="129"/>
          <ac:inkMkLst>
            <pc:docMk/>
            <pc:sldMk cId="501486425" sldId="272"/>
            <ac:inkMk id="7" creationId="{1DAF62BA-E27E-CA8F-95E6-8AFEE6CD3B71}"/>
          </ac:inkMkLst>
        </pc:inkChg>
        <pc:inkChg chg="add del">
          <ac:chgData name="Merleen Garvey (2129226)" userId="S::2129226@student.uwtsd.ac.uk::4c506f6f-49ef-40dd-9de8-7a0a652269cf" providerId="AD" clId="Web-{E1A23201-A6B0-D4DF-52EB-8893D7A5B094}" dt="2022-11-11T01:33:39.208" v="128"/>
          <ac:inkMkLst>
            <pc:docMk/>
            <pc:sldMk cId="501486425" sldId="272"/>
            <ac:inkMk id="8" creationId="{5A6BE56D-780A-BFB9-2410-395C7674FE89}"/>
          </ac:inkMkLst>
        </pc:inkChg>
        <pc:inkChg chg="add del">
          <ac:chgData name="Merleen Garvey (2129226)" userId="S::2129226@student.uwtsd.ac.uk::4c506f6f-49ef-40dd-9de8-7a0a652269cf" providerId="AD" clId="Web-{E1A23201-A6B0-D4DF-52EB-8893D7A5B094}" dt="2022-11-11T01:33:36.802" v="127"/>
          <ac:inkMkLst>
            <pc:docMk/>
            <pc:sldMk cId="501486425" sldId="272"/>
            <ac:inkMk id="9" creationId="{E8649521-948B-264C-A8EA-2D905630C99E}"/>
          </ac:inkMkLst>
        </pc:inkChg>
        <pc:inkChg chg="add del">
          <ac:chgData name="Merleen Garvey (2129226)" userId="S::2129226@student.uwtsd.ac.uk::4c506f6f-49ef-40dd-9de8-7a0a652269cf" providerId="AD" clId="Web-{E1A23201-A6B0-D4DF-52EB-8893D7A5B094}" dt="2022-11-11T01:33:34.395" v="126"/>
          <ac:inkMkLst>
            <pc:docMk/>
            <pc:sldMk cId="501486425" sldId="272"/>
            <ac:inkMk id="10" creationId="{B4C68496-CFA6-01F4-D120-E950097D2DE2}"/>
          </ac:inkMkLst>
        </pc:inkChg>
      </pc:sldChg>
    </pc:docChg>
  </pc:docChgLst>
  <pc:docChgLst>
    <pc:chgData name="Merleen Garvey (2129226)" userId="S::2129226@student.uwtsd.ac.uk::4c506f6f-49ef-40dd-9de8-7a0a652269cf" providerId="AD" clId="Web-{89BF67FA-05A1-2515-0830-27BF3177A249}"/>
    <pc:docChg chg="addSld delSld modSld sldOrd">
      <pc:chgData name="Merleen Garvey (2129226)" userId="S::2129226@student.uwtsd.ac.uk::4c506f6f-49ef-40dd-9de8-7a0a652269cf" providerId="AD" clId="Web-{89BF67FA-05A1-2515-0830-27BF3177A249}" dt="2022-11-11T09:32:44.749" v="1644"/>
      <pc:docMkLst>
        <pc:docMk/>
      </pc:docMkLst>
      <pc:sldChg chg="addSp delSp modSp">
        <pc:chgData name="Merleen Garvey (2129226)" userId="S::2129226@student.uwtsd.ac.uk::4c506f6f-49ef-40dd-9de8-7a0a652269cf" providerId="AD" clId="Web-{89BF67FA-05A1-2515-0830-27BF3177A249}" dt="2022-11-11T09:32:44.749" v="1644"/>
        <pc:sldMkLst>
          <pc:docMk/>
          <pc:sldMk cId="2858703424" sldId="261"/>
        </pc:sldMkLst>
        <pc:spChg chg="add del">
          <ac:chgData name="Merleen Garvey (2129226)" userId="S::2129226@student.uwtsd.ac.uk::4c506f6f-49ef-40dd-9de8-7a0a652269cf" providerId="AD" clId="Web-{89BF67FA-05A1-2515-0830-27BF3177A249}" dt="2022-11-11T09:32:44.749" v="1644"/>
          <ac:spMkLst>
            <pc:docMk/>
            <pc:sldMk cId="2858703424" sldId="261"/>
            <ac:spMk id="2" creationId="{E7E3E714-B1AA-02BC-2F2A-2CA97A9BF9AD}"/>
          </ac:spMkLst>
        </pc:spChg>
        <pc:spChg chg="add del mod">
          <ac:chgData name="Merleen Garvey (2129226)" userId="S::2129226@student.uwtsd.ac.uk::4c506f6f-49ef-40dd-9de8-7a0a652269cf" providerId="AD" clId="Web-{89BF67FA-05A1-2515-0830-27BF3177A249}" dt="2022-11-11T09:32:44.749" v="1644"/>
          <ac:spMkLst>
            <pc:docMk/>
            <pc:sldMk cId="2858703424" sldId="261"/>
            <ac:spMk id="16" creationId="{8F4BCBB3-1970-E34E-859D-E643A661D9CE}"/>
          </ac:spMkLst>
        </pc:spChg>
      </pc:sldChg>
      <pc:sldChg chg="modSp">
        <pc:chgData name="Merleen Garvey (2129226)" userId="S::2129226@student.uwtsd.ac.uk::4c506f6f-49ef-40dd-9de8-7a0a652269cf" providerId="AD" clId="Web-{89BF67FA-05A1-2515-0830-27BF3177A249}" dt="2022-11-11T09:32:05.123" v="1642" actId="20577"/>
        <pc:sldMkLst>
          <pc:docMk/>
          <pc:sldMk cId="1201272470" sldId="267"/>
        </pc:sldMkLst>
        <pc:spChg chg="mod">
          <ac:chgData name="Merleen Garvey (2129226)" userId="S::2129226@student.uwtsd.ac.uk::4c506f6f-49ef-40dd-9de8-7a0a652269cf" providerId="AD" clId="Web-{89BF67FA-05A1-2515-0830-27BF3177A249}" dt="2022-11-11T09:32:05.123" v="1642" actId="20577"/>
          <ac:spMkLst>
            <pc:docMk/>
            <pc:sldMk cId="1201272470" sldId="267"/>
            <ac:spMk id="2" creationId="{DDDE5FF5-CC6F-419A-A3C6-D5B66CCCEEDD}"/>
          </ac:spMkLst>
        </pc:spChg>
      </pc:sldChg>
      <pc:sldChg chg="addSp delSp modSp del">
        <pc:chgData name="Merleen Garvey (2129226)" userId="S::2129226@student.uwtsd.ac.uk::4c506f6f-49ef-40dd-9de8-7a0a652269cf" providerId="AD" clId="Web-{89BF67FA-05A1-2515-0830-27BF3177A249}" dt="2022-11-11T06:58:10.475" v="1214"/>
        <pc:sldMkLst>
          <pc:docMk/>
          <pc:sldMk cId="3108571013" sldId="270"/>
        </pc:sldMkLst>
        <pc:spChg chg="mod">
          <ac:chgData name="Merleen Garvey (2129226)" userId="S::2129226@student.uwtsd.ac.uk::4c506f6f-49ef-40dd-9de8-7a0a652269cf" providerId="AD" clId="Web-{89BF67FA-05A1-2515-0830-27BF3177A249}" dt="2022-11-11T03:40:35.412" v="90" actId="1076"/>
          <ac:spMkLst>
            <pc:docMk/>
            <pc:sldMk cId="3108571013" sldId="270"/>
            <ac:spMk id="2" creationId="{2618432A-4CC1-3C87-6226-01A705F525B7}"/>
          </ac:spMkLst>
        </pc:spChg>
        <pc:spChg chg="mod">
          <ac:chgData name="Merleen Garvey (2129226)" userId="S::2129226@student.uwtsd.ac.uk::4c506f6f-49ef-40dd-9de8-7a0a652269cf" providerId="AD" clId="Web-{89BF67FA-05A1-2515-0830-27BF3177A249}" dt="2022-11-11T03:47:18.551" v="117"/>
          <ac:spMkLst>
            <pc:docMk/>
            <pc:sldMk cId="3108571013" sldId="270"/>
            <ac:spMk id="3" creationId="{72FD4737-5F94-EB49-DF8D-C73F9D27F2E8}"/>
          </ac:spMkLst>
        </pc:spChg>
        <pc:spChg chg="add mod">
          <ac:chgData name="Merleen Garvey (2129226)" userId="S::2129226@student.uwtsd.ac.uk::4c506f6f-49ef-40dd-9de8-7a0a652269cf" providerId="AD" clId="Web-{89BF67FA-05A1-2515-0830-27BF3177A249}" dt="2022-11-11T03:53:13.769" v="143" actId="20577"/>
          <ac:spMkLst>
            <pc:docMk/>
            <pc:sldMk cId="3108571013" sldId="270"/>
            <ac:spMk id="9" creationId="{E35415C3-1798-F651-5D28-358AE017A879}"/>
          </ac:spMkLst>
        </pc:spChg>
        <pc:spChg chg="add mod">
          <ac:chgData name="Merleen Garvey (2129226)" userId="S::2129226@student.uwtsd.ac.uk::4c506f6f-49ef-40dd-9de8-7a0a652269cf" providerId="AD" clId="Web-{89BF67FA-05A1-2515-0830-27BF3177A249}" dt="2022-11-11T03:54:27.290" v="151" actId="14100"/>
          <ac:spMkLst>
            <pc:docMk/>
            <pc:sldMk cId="3108571013" sldId="270"/>
            <ac:spMk id="10" creationId="{2739C03E-CCCA-A099-5C66-434901D78C10}"/>
          </ac:spMkLst>
        </pc:spChg>
        <pc:inkChg chg="add del">
          <ac:chgData name="Merleen Garvey (2129226)" userId="S::2129226@student.uwtsd.ac.uk::4c506f6f-49ef-40dd-9de8-7a0a652269cf" providerId="AD" clId="Web-{89BF67FA-05A1-2515-0830-27BF3177A249}" dt="2022-11-11T03:33:58.587" v="3"/>
          <ac:inkMkLst>
            <pc:docMk/>
            <pc:sldMk cId="3108571013" sldId="270"/>
            <ac:inkMk id="4" creationId="{8FA3E1F0-D742-BE76-53B6-1551EBAFA0C1}"/>
          </ac:inkMkLst>
        </pc:inkChg>
        <pc:inkChg chg="add del">
          <ac:chgData name="Merleen Garvey (2129226)" userId="S::2129226@student.uwtsd.ac.uk::4c506f6f-49ef-40dd-9de8-7a0a652269cf" providerId="AD" clId="Web-{89BF67FA-05A1-2515-0830-27BF3177A249}" dt="2022-11-11T03:34:17.307" v="5"/>
          <ac:inkMkLst>
            <pc:docMk/>
            <pc:sldMk cId="3108571013" sldId="270"/>
            <ac:inkMk id="5" creationId="{AE85A931-C6C3-1EDA-07E8-98C2596A41FF}"/>
          </ac:inkMkLst>
        </pc:inkChg>
        <pc:inkChg chg="add del">
          <ac:chgData name="Merleen Garvey (2129226)" userId="S::2129226@student.uwtsd.ac.uk::4c506f6f-49ef-40dd-9de8-7a0a652269cf" providerId="AD" clId="Web-{89BF67FA-05A1-2515-0830-27BF3177A249}" dt="2022-11-11T03:34:29.370" v="7"/>
          <ac:inkMkLst>
            <pc:docMk/>
            <pc:sldMk cId="3108571013" sldId="270"/>
            <ac:inkMk id="6" creationId="{93290CD6-A5E2-44DB-DEFF-63AB6BD9F1B1}"/>
          </ac:inkMkLst>
        </pc:inkChg>
        <pc:inkChg chg="add del">
          <ac:chgData name="Merleen Garvey (2129226)" userId="S::2129226@student.uwtsd.ac.uk::4c506f6f-49ef-40dd-9de8-7a0a652269cf" providerId="AD" clId="Web-{89BF67FA-05A1-2515-0830-27BF3177A249}" dt="2022-11-11T03:37:24.898" v="67"/>
          <ac:inkMkLst>
            <pc:docMk/>
            <pc:sldMk cId="3108571013" sldId="270"/>
            <ac:inkMk id="7" creationId="{D74AB20B-D323-625C-3020-F07546CCBF5C}"/>
          </ac:inkMkLst>
        </pc:inkChg>
        <pc:inkChg chg="add del">
          <ac:chgData name="Merleen Garvey (2129226)" userId="S::2129226@student.uwtsd.ac.uk::4c506f6f-49ef-40dd-9de8-7a0a652269cf" providerId="AD" clId="Web-{89BF67FA-05A1-2515-0830-27BF3177A249}" dt="2022-11-11T03:35:13.311" v="14"/>
          <ac:inkMkLst>
            <pc:docMk/>
            <pc:sldMk cId="3108571013" sldId="270"/>
            <ac:inkMk id="8" creationId="{A539BEF9-91F8-DE8F-04CF-2EC3707D7033}"/>
          </ac:inkMkLst>
        </pc:inkChg>
        <pc:inkChg chg="del">
          <ac:chgData name="Merleen Garvey (2129226)" userId="S::2129226@student.uwtsd.ac.uk::4c506f6f-49ef-40dd-9de8-7a0a652269cf" providerId="AD" clId="Web-{89BF67FA-05A1-2515-0830-27BF3177A249}" dt="2022-11-11T03:35:25.577" v="17"/>
          <ac:inkMkLst>
            <pc:docMk/>
            <pc:sldMk cId="3108571013" sldId="270"/>
            <ac:inkMk id="22" creationId="{7A44E486-6ECE-D862-74CD-C5BB2013DF3F}"/>
          </ac:inkMkLst>
        </pc:inkChg>
        <pc:inkChg chg="add del">
          <ac:chgData name="Merleen Garvey (2129226)" userId="S::2129226@student.uwtsd.ac.uk::4c506f6f-49ef-40dd-9de8-7a0a652269cf" providerId="AD" clId="Web-{89BF67FA-05A1-2515-0830-27BF3177A249}" dt="2022-11-11T03:37:22.507" v="64"/>
          <ac:inkMkLst>
            <pc:docMk/>
            <pc:sldMk cId="3108571013" sldId="270"/>
            <ac:inkMk id="24" creationId="{DBC67F23-ABF4-B934-8862-ABCE40EA3F28}"/>
          </ac:inkMkLst>
        </pc:inkChg>
        <pc:inkChg chg="add del">
          <ac:chgData name="Merleen Garvey (2129226)" userId="S::2129226@student.uwtsd.ac.uk::4c506f6f-49ef-40dd-9de8-7a0a652269cf" providerId="AD" clId="Web-{89BF67FA-05A1-2515-0830-27BF3177A249}" dt="2022-11-11T03:37:20.023" v="53"/>
          <ac:inkMkLst>
            <pc:docMk/>
            <pc:sldMk cId="3108571013" sldId="270"/>
            <ac:inkMk id="25" creationId="{CE70E29E-E211-31C2-0EC6-04F537CA9103}"/>
          </ac:inkMkLst>
        </pc:inkChg>
        <pc:inkChg chg="del">
          <ac:chgData name="Merleen Garvey (2129226)" userId="S::2129226@student.uwtsd.ac.uk::4c506f6f-49ef-40dd-9de8-7a0a652269cf" providerId="AD" clId="Web-{89BF67FA-05A1-2515-0830-27BF3177A249}" dt="2022-11-11T03:35:29.218" v="18"/>
          <ac:inkMkLst>
            <pc:docMk/>
            <pc:sldMk cId="3108571013" sldId="270"/>
            <ac:inkMk id="34" creationId="{9DDCFC69-D6C1-7D4F-AC83-BE9ABF7DE8CB}"/>
          </ac:inkMkLst>
        </pc:inkChg>
        <pc:inkChg chg="del">
          <ac:chgData name="Merleen Garvey (2129226)" userId="S::2129226@student.uwtsd.ac.uk::4c506f6f-49ef-40dd-9de8-7a0a652269cf" providerId="AD" clId="Web-{89BF67FA-05A1-2515-0830-27BF3177A249}" dt="2022-11-11T03:35:25.577" v="16"/>
          <ac:inkMkLst>
            <pc:docMk/>
            <pc:sldMk cId="3108571013" sldId="270"/>
            <ac:inkMk id="38" creationId="{11A8CADB-C3C5-8C18-3BE4-E2B453E1DE13}"/>
          </ac:inkMkLst>
        </pc:inkChg>
        <pc:inkChg chg="del">
          <ac:chgData name="Merleen Garvey (2129226)" userId="S::2129226@student.uwtsd.ac.uk::4c506f6f-49ef-40dd-9de8-7a0a652269cf" providerId="AD" clId="Web-{89BF67FA-05A1-2515-0830-27BF3177A249}" dt="2022-11-11T03:35:25.577" v="15"/>
          <ac:inkMkLst>
            <pc:docMk/>
            <pc:sldMk cId="3108571013" sldId="270"/>
            <ac:inkMk id="39" creationId="{3571816D-E5A4-CF99-0CEA-222E058EFC86}"/>
          </ac:inkMkLst>
        </pc:inkChg>
        <pc:inkChg chg="add del">
          <ac:chgData name="Merleen Garvey (2129226)" userId="S::2129226@student.uwtsd.ac.uk::4c506f6f-49ef-40dd-9de8-7a0a652269cf" providerId="AD" clId="Web-{89BF67FA-05A1-2515-0830-27BF3177A249}" dt="2022-11-11T03:37:22.507" v="65"/>
          <ac:inkMkLst>
            <pc:docMk/>
            <pc:sldMk cId="3108571013" sldId="270"/>
            <ac:inkMk id="40" creationId="{B63A25ED-4D8E-4742-28FC-DE38F2286F99}"/>
          </ac:inkMkLst>
        </pc:inkChg>
        <pc:inkChg chg="add del">
          <ac:chgData name="Merleen Garvey (2129226)" userId="S::2129226@student.uwtsd.ac.uk::4c506f6f-49ef-40dd-9de8-7a0a652269cf" providerId="AD" clId="Web-{89BF67FA-05A1-2515-0830-27BF3177A249}" dt="2022-11-11T03:37:22.507" v="66"/>
          <ac:inkMkLst>
            <pc:docMk/>
            <pc:sldMk cId="3108571013" sldId="270"/>
            <ac:inkMk id="41" creationId="{208412B2-905D-4B7E-C9D6-F3D50CD0B96D}"/>
          </ac:inkMkLst>
        </pc:inkChg>
        <pc:inkChg chg="del">
          <ac:chgData name="Merleen Garvey (2129226)" userId="S::2129226@student.uwtsd.ac.uk::4c506f6f-49ef-40dd-9de8-7a0a652269cf" providerId="AD" clId="Web-{89BF67FA-05A1-2515-0830-27BF3177A249}" dt="2022-11-11T03:35:30.703" v="19"/>
          <ac:inkMkLst>
            <pc:docMk/>
            <pc:sldMk cId="3108571013" sldId="270"/>
            <ac:inkMk id="51" creationId="{1BE04483-6420-DF30-46E0-B9BFF761F8C0}"/>
          </ac:inkMkLst>
        </pc:inkChg>
        <pc:inkChg chg="add del">
          <ac:chgData name="Merleen Garvey (2129226)" userId="S::2129226@student.uwtsd.ac.uk::4c506f6f-49ef-40dd-9de8-7a0a652269cf" providerId="AD" clId="Web-{89BF67FA-05A1-2515-0830-27BF3177A249}" dt="2022-11-11T03:37:20.023" v="54"/>
          <ac:inkMkLst>
            <pc:docMk/>
            <pc:sldMk cId="3108571013" sldId="270"/>
            <ac:inkMk id="73" creationId="{4E1BD518-6968-15E7-7E2A-FC8500B188DA}"/>
          </ac:inkMkLst>
        </pc:inkChg>
        <pc:inkChg chg="add del">
          <ac:chgData name="Merleen Garvey (2129226)" userId="S::2129226@student.uwtsd.ac.uk::4c506f6f-49ef-40dd-9de8-7a0a652269cf" providerId="AD" clId="Web-{89BF67FA-05A1-2515-0830-27BF3177A249}" dt="2022-11-11T03:37:20.023" v="55"/>
          <ac:inkMkLst>
            <pc:docMk/>
            <pc:sldMk cId="3108571013" sldId="270"/>
            <ac:inkMk id="77" creationId="{BB1A3C14-8B7C-D585-2CAA-A610ECBE3741}"/>
          </ac:inkMkLst>
        </pc:inkChg>
        <pc:inkChg chg="add del">
          <ac:chgData name="Merleen Garvey (2129226)" userId="S::2129226@student.uwtsd.ac.uk::4c506f6f-49ef-40dd-9de8-7a0a652269cf" providerId="AD" clId="Web-{89BF67FA-05A1-2515-0830-27BF3177A249}" dt="2022-11-11T03:37:20.023" v="56"/>
          <ac:inkMkLst>
            <pc:docMk/>
            <pc:sldMk cId="3108571013" sldId="270"/>
            <ac:inkMk id="81" creationId="{56690EE6-8552-88CF-EB99-32A51531CCB8}"/>
          </ac:inkMkLst>
        </pc:inkChg>
        <pc:inkChg chg="add del">
          <ac:chgData name="Merleen Garvey (2129226)" userId="S::2129226@student.uwtsd.ac.uk::4c506f6f-49ef-40dd-9de8-7a0a652269cf" providerId="AD" clId="Web-{89BF67FA-05A1-2515-0830-27BF3177A249}" dt="2022-11-11T03:37:20.023" v="57"/>
          <ac:inkMkLst>
            <pc:docMk/>
            <pc:sldMk cId="3108571013" sldId="270"/>
            <ac:inkMk id="82" creationId="{706CB602-5E51-8E3B-C83E-40A3C99AFDCE}"/>
          </ac:inkMkLst>
        </pc:inkChg>
        <pc:inkChg chg="add del">
          <ac:chgData name="Merleen Garvey (2129226)" userId="S::2129226@student.uwtsd.ac.uk::4c506f6f-49ef-40dd-9de8-7a0a652269cf" providerId="AD" clId="Web-{89BF67FA-05A1-2515-0830-27BF3177A249}" dt="2022-11-11T03:37:20.023" v="58"/>
          <ac:inkMkLst>
            <pc:docMk/>
            <pc:sldMk cId="3108571013" sldId="270"/>
            <ac:inkMk id="83" creationId="{984AFD7A-1BBB-7101-DCAA-F161E2D6C36B}"/>
          </ac:inkMkLst>
        </pc:inkChg>
        <pc:inkChg chg="add del">
          <ac:chgData name="Merleen Garvey (2129226)" userId="S::2129226@student.uwtsd.ac.uk::4c506f6f-49ef-40dd-9de8-7a0a652269cf" providerId="AD" clId="Web-{89BF67FA-05A1-2515-0830-27BF3177A249}" dt="2022-11-11T03:37:20.023" v="59"/>
          <ac:inkMkLst>
            <pc:docMk/>
            <pc:sldMk cId="3108571013" sldId="270"/>
            <ac:inkMk id="85" creationId="{AAAA5AB2-152F-4CD0-0EED-30EDEA469DEE}"/>
          </ac:inkMkLst>
        </pc:inkChg>
        <pc:inkChg chg="add del">
          <ac:chgData name="Merleen Garvey (2129226)" userId="S::2129226@student.uwtsd.ac.uk::4c506f6f-49ef-40dd-9de8-7a0a652269cf" providerId="AD" clId="Web-{89BF67FA-05A1-2515-0830-27BF3177A249}" dt="2022-11-11T03:37:20.023" v="60"/>
          <ac:inkMkLst>
            <pc:docMk/>
            <pc:sldMk cId="3108571013" sldId="270"/>
            <ac:inkMk id="87" creationId="{489A6F56-23CA-5881-6E54-E38596FC86D0}"/>
          </ac:inkMkLst>
        </pc:inkChg>
        <pc:inkChg chg="add del">
          <ac:chgData name="Merleen Garvey (2129226)" userId="S::2129226@student.uwtsd.ac.uk::4c506f6f-49ef-40dd-9de8-7a0a652269cf" providerId="AD" clId="Web-{89BF67FA-05A1-2515-0830-27BF3177A249}" dt="2022-11-11T03:37:20.023" v="61"/>
          <ac:inkMkLst>
            <pc:docMk/>
            <pc:sldMk cId="3108571013" sldId="270"/>
            <ac:inkMk id="88" creationId="{B13E45CE-39BC-1698-CAA2-A59E30366F34}"/>
          </ac:inkMkLst>
        </pc:inkChg>
        <pc:inkChg chg="add del">
          <ac:chgData name="Merleen Garvey (2129226)" userId="S::2129226@student.uwtsd.ac.uk::4c506f6f-49ef-40dd-9de8-7a0a652269cf" providerId="AD" clId="Web-{89BF67FA-05A1-2515-0830-27BF3177A249}" dt="2022-11-11T03:37:20.023" v="62"/>
          <ac:inkMkLst>
            <pc:docMk/>
            <pc:sldMk cId="3108571013" sldId="270"/>
            <ac:inkMk id="89" creationId="{5E3A46D5-9B18-392F-AC3F-D7A81FAB89EC}"/>
          </ac:inkMkLst>
        </pc:inkChg>
        <pc:inkChg chg="add del">
          <ac:chgData name="Merleen Garvey (2129226)" userId="S::2129226@student.uwtsd.ac.uk::4c506f6f-49ef-40dd-9de8-7a0a652269cf" providerId="AD" clId="Web-{89BF67FA-05A1-2515-0830-27BF3177A249}" dt="2022-11-11T03:37:20.023" v="63"/>
          <ac:inkMkLst>
            <pc:docMk/>
            <pc:sldMk cId="3108571013" sldId="270"/>
            <ac:inkMk id="90" creationId="{26DC2DCB-32E0-01A2-70F4-2BDA18EDC4FF}"/>
          </ac:inkMkLst>
        </pc:inkChg>
        <pc:inkChg chg="add del">
          <ac:chgData name="Merleen Garvey (2129226)" userId="S::2129226@student.uwtsd.ac.uk::4c506f6f-49ef-40dd-9de8-7a0a652269cf" providerId="AD" clId="Web-{89BF67FA-05A1-2515-0830-27BF3177A249}" dt="2022-11-11T03:37:15.147" v="46"/>
          <ac:inkMkLst>
            <pc:docMk/>
            <pc:sldMk cId="3108571013" sldId="270"/>
            <ac:inkMk id="93" creationId="{A9B47FB1-A996-5FCC-3F84-ACBD0DB31229}"/>
          </ac:inkMkLst>
        </pc:inkChg>
        <pc:inkChg chg="add del">
          <ac:chgData name="Merleen Garvey (2129226)" userId="S::2129226@student.uwtsd.ac.uk::4c506f6f-49ef-40dd-9de8-7a0a652269cf" providerId="AD" clId="Web-{89BF67FA-05A1-2515-0830-27BF3177A249}" dt="2022-11-11T03:37:15.147" v="47"/>
          <ac:inkMkLst>
            <pc:docMk/>
            <pc:sldMk cId="3108571013" sldId="270"/>
            <ac:inkMk id="94" creationId="{F2C4B38E-D0C5-AFB4-F452-725234DDFB32}"/>
          </ac:inkMkLst>
        </pc:inkChg>
        <pc:inkChg chg="add del">
          <ac:chgData name="Merleen Garvey (2129226)" userId="S::2129226@student.uwtsd.ac.uk::4c506f6f-49ef-40dd-9de8-7a0a652269cf" providerId="AD" clId="Web-{89BF67FA-05A1-2515-0830-27BF3177A249}" dt="2022-11-11T03:37:15.147" v="48"/>
          <ac:inkMkLst>
            <pc:docMk/>
            <pc:sldMk cId="3108571013" sldId="270"/>
            <ac:inkMk id="97" creationId="{885D7280-DEAB-2387-7F2C-6CB54D513A87}"/>
          </ac:inkMkLst>
        </pc:inkChg>
        <pc:inkChg chg="add del">
          <ac:chgData name="Merleen Garvey (2129226)" userId="S::2129226@student.uwtsd.ac.uk::4c506f6f-49ef-40dd-9de8-7a0a652269cf" providerId="AD" clId="Web-{89BF67FA-05A1-2515-0830-27BF3177A249}" dt="2022-11-11T03:37:17.616" v="52"/>
          <ac:inkMkLst>
            <pc:docMk/>
            <pc:sldMk cId="3108571013" sldId="270"/>
            <ac:inkMk id="106" creationId="{78A00D72-D731-A38C-E1CB-F6F0BBFDDD19}"/>
          </ac:inkMkLst>
        </pc:inkChg>
        <pc:inkChg chg="del">
          <ac:chgData name="Merleen Garvey (2129226)" userId="S::2129226@student.uwtsd.ac.uk::4c506f6f-49ef-40dd-9de8-7a0a652269cf" providerId="AD" clId="Web-{89BF67FA-05A1-2515-0830-27BF3177A249}" dt="2022-11-11T03:35:35.390" v="21"/>
          <ac:inkMkLst>
            <pc:docMk/>
            <pc:sldMk cId="3108571013" sldId="270"/>
            <ac:inkMk id="115" creationId="{0AC48130-5570-A923-7470-3365359EB210}"/>
          </ac:inkMkLst>
        </pc:inkChg>
        <pc:inkChg chg="del">
          <ac:chgData name="Merleen Garvey (2129226)" userId="S::2129226@student.uwtsd.ac.uk::4c506f6f-49ef-40dd-9de8-7a0a652269cf" providerId="AD" clId="Web-{89BF67FA-05A1-2515-0830-27BF3177A249}" dt="2022-11-11T03:35:34.125" v="20"/>
          <ac:inkMkLst>
            <pc:docMk/>
            <pc:sldMk cId="3108571013" sldId="270"/>
            <ac:inkMk id="117" creationId="{B6718D5E-53EA-95DF-AA2A-46ED6E130903}"/>
          </ac:inkMkLst>
        </pc:inkChg>
        <pc:inkChg chg="add del">
          <ac:chgData name="Merleen Garvey (2129226)" userId="S::2129226@student.uwtsd.ac.uk::4c506f6f-49ef-40dd-9de8-7a0a652269cf" providerId="AD" clId="Web-{89BF67FA-05A1-2515-0830-27BF3177A249}" dt="2022-11-11T03:37:15.147" v="49"/>
          <ac:inkMkLst>
            <pc:docMk/>
            <pc:sldMk cId="3108571013" sldId="270"/>
            <ac:inkMk id="119" creationId="{A57E8B73-1184-EA9F-1292-58CF055116AD}"/>
          </ac:inkMkLst>
        </pc:inkChg>
        <pc:inkChg chg="add del">
          <ac:chgData name="Merleen Garvey (2129226)" userId="S::2129226@student.uwtsd.ac.uk::4c506f6f-49ef-40dd-9de8-7a0a652269cf" providerId="AD" clId="Web-{89BF67FA-05A1-2515-0830-27BF3177A249}" dt="2022-11-11T03:37:28.211" v="68"/>
          <ac:inkMkLst>
            <pc:docMk/>
            <pc:sldMk cId="3108571013" sldId="270"/>
            <ac:inkMk id="120" creationId="{A03F6AC1-B854-9FCC-5046-13C89EE00C29}"/>
          </ac:inkMkLst>
        </pc:inkChg>
        <pc:inkChg chg="add del">
          <ac:chgData name="Merleen Garvey (2129226)" userId="S::2129226@student.uwtsd.ac.uk::4c506f6f-49ef-40dd-9de8-7a0a652269cf" providerId="AD" clId="Web-{89BF67FA-05A1-2515-0830-27BF3177A249}" dt="2022-11-11T03:37:15.147" v="50"/>
          <ac:inkMkLst>
            <pc:docMk/>
            <pc:sldMk cId="3108571013" sldId="270"/>
            <ac:inkMk id="124" creationId="{96F430A5-4D9A-370C-E904-F57D211C52B1}"/>
          </ac:inkMkLst>
        </pc:inkChg>
        <pc:inkChg chg="add del">
          <ac:chgData name="Merleen Garvey (2129226)" userId="S::2129226@student.uwtsd.ac.uk::4c506f6f-49ef-40dd-9de8-7a0a652269cf" providerId="AD" clId="Web-{89BF67FA-05A1-2515-0830-27BF3177A249}" dt="2022-11-11T03:37:15.147" v="51"/>
          <ac:inkMkLst>
            <pc:docMk/>
            <pc:sldMk cId="3108571013" sldId="270"/>
            <ac:inkMk id="125" creationId="{16BE9E4A-13C6-A184-7F52-1A521C3DD540}"/>
          </ac:inkMkLst>
        </pc:inkChg>
        <pc:inkChg chg="del">
          <ac:chgData name="Merleen Garvey (2129226)" userId="S::2129226@student.uwtsd.ac.uk::4c506f6f-49ef-40dd-9de8-7a0a652269cf" providerId="AD" clId="Web-{89BF67FA-05A1-2515-0830-27BF3177A249}" dt="2022-11-11T03:35:37.937" v="22"/>
          <ac:inkMkLst>
            <pc:docMk/>
            <pc:sldMk cId="3108571013" sldId="270"/>
            <ac:inkMk id="127" creationId="{011F5D45-4D01-8FEB-7112-F8D838BFCE32}"/>
          </ac:inkMkLst>
        </pc:inkChg>
        <pc:cxnChg chg="mod">
          <ac:chgData name="Merleen Garvey (2129226)" userId="S::2129226@student.uwtsd.ac.uk::4c506f6f-49ef-40dd-9de8-7a0a652269cf" providerId="AD" clId="Web-{89BF67FA-05A1-2515-0830-27BF3177A249}" dt="2022-11-11T03:48:36.327" v="125" actId="14100"/>
          <ac:cxnSpMkLst>
            <pc:docMk/>
            <pc:sldMk cId="3108571013" sldId="270"/>
            <ac:cxnSpMk id="65" creationId="{1B36A7D4-92AB-F5EB-6CF1-02CBF9E8D0C0}"/>
          </ac:cxnSpMkLst>
        </pc:cxnChg>
        <pc:cxnChg chg="mod">
          <ac:chgData name="Merleen Garvey (2129226)" userId="S::2129226@student.uwtsd.ac.uk::4c506f6f-49ef-40dd-9de8-7a0a652269cf" providerId="AD" clId="Web-{89BF67FA-05A1-2515-0830-27BF3177A249}" dt="2022-11-11T03:52:16.749" v="136" actId="1076"/>
          <ac:cxnSpMkLst>
            <pc:docMk/>
            <pc:sldMk cId="3108571013" sldId="270"/>
            <ac:cxnSpMk id="66" creationId="{555C162A-799C-9B4E-685C-0BEBF45F7A94}"/>
          </ac:cxnSpMkLst>
        </pc:cxnChg>
        <pc:cxnChg chg="mod">
          <ac:chgData name="Merleen Garvey (2129226)" userId="S::2129226@student.uwtsd.ac.uk::4c506f6f-49ef-40dd-9de8-7a0a652269cf" providerId="AD" clId="Web-{89BF67FA-05A1-2515-0830-27BF3177A249}" dt="2022-11-11T03:48:18.591" v="124" actId="14100"/>
          <ac:cxnSpMkLst>
            <pc:docMk/>
            <pc:sldMk cId="3108571013" sldId="270"/>
            <ac:cxnSpMk id="67" creationId="{B61558E8-CA99-8A3C-CBC8-C01CB29DC727}"/>
          </ac:cxnSpMkLst>
        </pc:cxnChg>
        <pc:cxnChg chg="mod">
          <ac:chgData name="Merleen Garvey (2129226)" userId="S::2129226@student.uwtsd.ac.uk::4c506f6f-49ef-40dd-9de8-7a0a652269cf" providerId="AD" clId="Web-{89BF67FA-05A1-2515-0830-27BF3177A249}" dt="2022-11-11T03:52:01.530" v="135" actId="14100"/>
          <ac:cxnSpMkLst>
            <pc:docMk/>
            <pc:sldMk cId="3108571013" sldId="270"/>
            <ac:cxnSpMk id="68" creationId="{694BD299-EDEE-76C7-7C71-CA811E26AD88}"/>
          </ac:cxnSpMkLst>
        </pc:cxnChg>
        <pc:cxnChg chg="mod">
          <ac:chgData name="Merleen Garvey (2129226)" userId="S::2129226@student.uwtsd.ac.uk::4c506f6f-49ef-40dd-9de8-7a0a652269cf" providerId="AD" clId="Web-{89BF67FA-05A1-2515-0830-27BF3177A249}" dt="2022-11-11T03:48:53.625" v="126" actId="14100"/>
          <ac:cxnSpMkLst>
            <pc:docMk/>
            <pc:sldMk cId="3108571013" sldId="270"/>
            <ac:cxnSpMk id="69" creationId="{D26D6379-D61D-0253-F715-367EE978B4B0}"/>
          </ac:cxnSpMkLst>
        </pc:cxnChg>
        <pc:cxnChg chg="mod">
          <ac:chgData name="Merleen Garvey (2129226)" userId="S::2129226@student.uwtsd.ac.uk::4c506f6f-49ef-40dd-9de8-7a0a652269cf" providerId="AD" clId="Web-{89BF67FA-05A1-2515-0830-27BF3177A249}" dt="2022-11-11T03:49:01.907" v="127" actId="14100"/>
          <ac:cxnSpMkLst>
            <pc:docMk/>
            <pc:sldMk cId="3108571013" sldId="270"/>
            <ac:cxnSpMk id="70" creationId="{F1F3CE24-4662-C56D-EFED-9DC331E64A48}"/>
          </ac:cxnSpMkLst>
        </pc:cxnChg>
      </pc:sldChg>
      <pc:sldChg chg="addSp delSp modSp new add del mod modClrScheme chgLayout">
        <pc:chgData name="Merleen Garvey (2129226)" userId="S::2129226@student.uwtsd.ac.uk::4c506f6f-49ef-40dd-9de8-7a0a652269cf" providerId="AD" clId="Web-{89BF67FA-05A1-2515-0830-27BF3177A249}" dt="2022-11-11T07:16:05.457" v="1257"/>
        <pc:sldMkLst>
          <pc:docMk/>
          <pc:sldMk cId="987917734" sldId="271"/>
        </pc:sldMkLst>
        <pc:spChg chg="mod ord">
          <ac:chgData name="Merleen Garvey (2129226)" userId="S::2129226@student.uwtsd.ac.uk::4c506f6f-49ef-40dd-9de8-7a0a652269cf" providerId="AD" clId="Web-{89BF67FA-05A1-2515-0830-27BF3177A249}" dt="2022-11-11T07:16:05.457" v="1257"/>
          <ac:spMkLst>
            <pc:docMk/>
            <pc:sldMk cId="987917734" sldId="271"/>
            <ac:spMk id="2" creationId="{B43AA82A-B4D8-BDD4-A608-32D907A494F0}"/>
          </ac:spMkLst>
        </pc:spChg>
        <pc:spChg chg="mod ord">
          <ac:chgData name="Merleen Garvey (2129226)" userId="S::2129226@student.uwtsd.ac.uk::4c506f6f-49ef-40dd-9de8-7a0a652269cf" providerId="AD" clId="Web-{89BF67FA-05A1-2515-0830-27BF3177A249}" dt="2022-11-11T07:16:05.457" v="1257"/>
          <ac:spMkLst>
            <pc:docMk/>
            <pc:sldMk cId="987917734" sldId="271"/>
            <ac:spMk id="3" creationId="{9663E2AD-79E1-5BF5-B915-52AF2235BFA7}"/>
          </ac:spMkLst>
        </pc:spChg>
        <pc:spChg chg="add mod">
          <ac:chgData name="Merleen Garvey (2129226)" userId="S::2129226@student.uwtsd.ac.uk::4c506f6f-49ef-40dd-9de8-7a0a652269cf" providerId="AD" clId="Web-{89BF67FA-05A1-2515-0830-27BF3177A249}" dt="2022-11-11T07:05:04.841" v="1255" actId="1076"/>
          <ac:spMkLst>
            <pc:docMk/>
            <pc:sldMk cId="987917734" sldId="271"/>
            <ac:spMk id="11" creationId="{BE8FB3B5-1B3C-7584-05B6-38A3456A0C9A}"/>
          </ac:spMkLst>
        </pc:spChg>
        <pc:spChg chg="add mod">
          <ac:chgData name="Merleen Garvey (2129226)" userId="S::2129226@student.uwtsd.ac.uk::4c506f6f-49ef-40dd-9de8-7a0a652269cf" providerId="AD" clId="Web-{89BF67FA-05A1-2515-0830-27BF3177A249}" dt="2022-11-11T06:57:10.877" v="1213" actId="20577"/>
          <ac:spMkLst>
            <pc:docMk/>
            <pc:sldMk cId="987917734" sldId="271"/>
            <ac:spMk id="12" creationId="{59FFF233-1676-0C11-29C1-548C0F248E02}"/>
          </ac:spMkLst>
        </pc:spChg>
        <pc:spChg chg="add mod">
          <ac:chgData name="Merleen Garvey (2129226)" userId="S::2129226@student.uwtsd.ac.uk::4c506f6f-49ef-40dd-9de8-7a0a652269cf" providerId="AD" clId="Web-{89BF67FA-05A1-2515-0830-27BF3177A249}" dt="2022-11-11T06:07:20.775" v="773" actId="20577"/>
          <ac:spMkLst>
            <pc:docMk/>
            <pc:sldMk cId="987917734" sldId="271"/>
            <ac:spMk id="13" creationId="{55B0ED8D-DCDA-F313-A207-1C1BDDA0F712}"/>
          </ac:spMkLst>
        </pc:spChg>
        <pc:spChg chg="add mod">
          <ac:chgData name="Merleen Garvey (2129226)" userId="S::2129226@student.uwtsd.ac.uk::4c506f6f-49ef-40dd-9de8-7a0a652269cf" providerId="AD" clId="Web-{89BF67FA-05A1-2515-0830-27BF3177A249}" dt="2022-11-11T06:35:24.198" v="1070" actId="20577"/>
          <ac:spMkLst>
            <pc:docMk/>
            <pc:sldMk cId="987917734" sldId="271"/>
            <ac:spMk id="14" creationId="{DD58785C-A666-DB98-F311-FEC87DBD8E33}"/>
          </ac:spMkLst>
        </pc:spChg>
        <pc:spChg chg="add mod">
          <ac:chgData name="Merleen Garvey (2129226)" userId="S::2129226@student.uwtsd.ac.uk::4c506f6f-49ef-40dd-9de8-7a0a652269cf" providerId="AD" clId="Web-{89BF67FA-05A1-2515-0830-27BF3177A249}" dt="2022-11-11T06:07:34.345" v="779" actId="20577"/>
          <ac:spMkLst>
            <pc:docMk/>
            <pc:sldMk cId="987917734" sldId="271"/>
            <ac:spMk id="15" creationId="{B1BC9439-5BEA-CFFD-CE94-F3134F9FAA75}"/>
          </ac:spMkLst>
        </pc:spChg>
        <pc:spChg chg="add mod">
          <ac:chgData name="Merleen Garvey (2129226)" userId="S::2129226@student.uwtsd.ac.uk::4c506f6f-49ef-40dd-9de8-7a0a652269cf" providerId="AD" clId="Web-{89BF67FA-05A1-2515-0830-27BF3177A249}" dt="2022-11-11T06:08:23.380" v="783" actId="20577"/>
          <ac:spMkLst>
            <pc:docMk/>
            <pc:sldMk cId="987917734" sldId="271"/>
            <ac:spMk id="16" creationId="{B75B36CC-A983-9500-6331-6882C0BA0AA5}"/>
          </ac:spMkLst>
        </pc:spChg>
        <pc:spChg chg="add mod">
          <ac:chgData name="Merleen Garvey (2129226)" userId="S::2129226@student.uwtsd.ac.uk::4c506f6f-49ef-40dd-9de8-7a0a652269cf" providerId="AD" clId="Web-{89BF67FA-05A1-2515-0830-27BF3177A249}" dt="2022-11-11T06:10:13.794" v="806" actId="20577"/>
          <ac:spMkLst>
            <pc:docMk/>
            <pc:sldMk cId="987917734" sldId="271"/>
            <ac:spMk id="30" creationId="{3CCB8345-2DB9-14FD-77CA-AB1752078BCB}"/>
          </ac:spMkLst>
        </pc:spChg>
        <pc:spChg chg="add mod">
          <ac:chgData name="Merleen Garvey (2129226)" userId="S::2129226@student.uwtsd.ac.uk::4c506f6f-49ef-40dd-9de8-7a0a652269cf" providerId="AD" clId="Web-{89BF67FA-05A1-2515-0830-27BF3177A249}" dt="2022-11-11T07:02:33.377" v="1238" actId="14100"/>
          <ac:spMkLst>
            <pc:docMk/>
            <pc:sldMk cId="987917734" sldId="271"/>
            <ac:spMk id="31" creationId="{14FA7270-0D4A-16A6-63D6-7A04552A84F1}"/>
          </ac:spMkLst>
        </pc:spChg>
        <pc:spChg chg="add mod">
          <ac:chgData name="Merleen Garvey (2129226)" userId="S::2129226@student.uwtsd.ac.uk::4c506f6f-49ef-40dd-9de8-7a0a652269cf" providerId="AD" clId="Web-{89BF67FA-05A1-2515-0830-27BF3177A249}" dt="2022-11-11T06:11:05.345" v="829" actId="20577"/>
          <ac:spMkLst>
            <pc:docMk/>
            <pc:sldMk cId="987917734" sldId="271"/>
            <ac:spMk id="32" creationId="{6B634B22-6FC1-7C42-D5E8-C56C06EE38BE}"/>
          </ac:spMkLst>
        </pc:spChg>
        <pc:spChg chg="add mod">
          <ac:chgData name="Merleen Garvey (2129226)" userId="S::2129226@student.uwtsd.ac.uk::4c506f6f-49ef-40dd-9de8-7a0a652269cf" providerId="AD" clId="Web-{89BF67FA-05A1-2515-0830-27BF3177A249}" dt="2022-11-11T06:11:26.065" v="835" actId="20577"/>
          <ac:spMkLst>
            <pc:docMk/>
            <pc:sldMk cId="987917734" sldId="271"/>
            <ac:spMk id="33" creationId="{29C19DA4-4B2D-63EA-E30C-B4131715388F}"/>
          </ac:spMkLst>
        </pc:spChg>
        <pc:spChg chg="add mod">
          <ac:chgData name="Merleen Garvey (2129226)" userId="S::2129226@student.uwtsd.ac.uk::4c506f6f-49ef-40dd-9de8-7a0a652269cf" providerId="AD" clId="Web-{89BF67FA-05A1-2515-0830-27BF3177A249}" dt="2022-11-11T07:02:13.922" v="1234" actId="14100"/>
          <ac:spMkLst>
            <pc:docMk/>
            <pc:sldMk cId="987917734" sldId="271"/>
            <ac:spMk id="34" creationId="{BD0BD46D-1CB6-1DAC-DF5C-154B0E4E15CA}"/>
          </ac:spMkLst>
        </pc:spChg>
        <pc:spChg chg="add mod">
          <ac:chgData name="Merleen Garvey (2129226)" userId="S::2129226@student.uwtsd.ac.uk::4c506f6f-49ef-40dd-9de8-7a0a652269cf" providerId="AD" clId="Web-{89BF67FA-05A1-2515-0830-27BF3177A249}" dt="2022-11-11T07:02:18.657" v="1235" actId="14100"/>
          <ac:spMkLst>
            <pc:docMk/>
            <pc:sldMk cId="987917734" sldId="271"/>
            <ac:spMk id="35" creationId="{8E44EE08-3151-F09B-4F2D-F3EB4DD3E0DC}"/>
          </ac:spMkLst>
        </pc:spChg>
        <pc:spChg chg="add mod">
          <ac:chgData name="Merleen Garvey (2129226)" userId="S::2129226@student.uwtsd.ac.uk::4c506f6f-49ef-40dd-9de8-7a0a652269cf" providerId="AD" clId="Web-{89BF67FA-05A1-2515-0830-27BF3177A249}" dt="2022-11-11T06:12:24.530" v="848" actId="20577"/>
          <ac:spMkLst>
            <pc:docMk/>
            <pc:sldMk cId="987917734" sldId="271"/>
            <ac:spMk id="36" creationId="{AE3CE40A-0DEE-4E1A-76A8-1543615F4E57}"/>
          </ac:spMkLst>
        </pc:spChg>
        <pc:spChg chg="add mod">
          <ac:chgData name="Merleen Garvey (2129226)" userId="S::2129226@student.uwtsd.ac.uk::4c506f6f-49ef-40dd-9de8-7a0a652269cf" providerId="AD" clId="Web-{89BF67FA-05A1-2515-0830-27BF3177A249}" dt="2022-11-11T06:13:32.706" v="853" actId="20577"/>
          <ac:spMkLst>
            <pc:docMk/>
            <pc:sldMk cId="987917734" sldId="271"/>
            <ac:spMk id="37" creationId="{AA9FC661-38F2-1E75-4980-39AD13968919}"/>
          </ac:spMkLst>
        </pc:spChg>
        <pc:spChg chg="add mod">
          <ac:chgData name="Merleen Garvey (2129226)" userId="S::2129226@student.uwtsd.ac.uk::4c506f6f-49ef-40dd-9de8-7a0a652269cf" providerId="AD" clId="Web-{89BF67FA-05A1-2515-0830-27BF3177A249}" dt="2022-11-11T06:13:46.692" v="859" actId="20577"/>
          <ac:spMkLst>
            <pc:docMk/>
            <pc:sldMk cId="987917734" sldId="271"/>
            <ac:spMk id="38" creationId="{1EBAEC8F-56F6-11DB-1FE2-B4B837B2D1EB}"/>
          </ac:spMkLst>
        </pc:spChg>
        <pc:spChg chg="add mod">
          <ac:chgData name="Merleen Garvey (2129226)" userId="S::2129226@student.uwtsd.ac.uk::4c506f6f-49ef-40dd-9de8-7a0a652269cf" providerId="AD" clId="Web-{89BF67FA-05A1-2515-0830-27BF3177A249}" dt="2022-11-11T06:37:24.757" v="1106" actId="20577"/>
          <ac:spMkLst>
            <pc:docMk/>
            <pc:sldMk cId="987917734" sldId="271"/>
            <ac:spMk id="39" creationId="{8D6A6FFC-888C-82C0-5B56-FFA018467F46}"/>
          </ac:spMkLst>
        </pc:spChg>
        <pc:spChg chg="add mod">
          <ac:chgData name="Merleen Garvey (2129226)" userId="S::2129226@student.uwtsd.ac.uk::4c506f6f-49ef-40dd-9de8-7a0a652269cf" providerId="AD" clId="Web-{89BF67FA-05A1-2515-0830-27BF3177A249}" dt="2022-11-11T07:02:08.406" v="1233" actId="14100"/>
          <ac:spMkLst>
            <pc:docMk/>
            <pc:sldMk cId="987917734" sldId="271"/>
            <ac:spMk id="40" creationId="{F5957CC5-7EF9-E2F2-E608-8C00082C962E}"/>
          </ac:spMkLst>
        </pc:spChg>
        <pc:spChg chg="add mod">
          <ac:chgData name="Merleen Garvey (2129226)" userId="S::2129226@student.uwtsd.ac.uk::4c506f6f-49ef-40dd-9de8-7a0a652269cf" providerId="AD" clId="Web-{89BF67FA-05A1-2515-0830-27BF3177A249}" dt="2022-11-11T07:02:00.171" v="1232" actId="14100"/>
          <ac:spMkLst>
            <pc:docMk/>
            <pc:sldMk cId="987917734" sldId="271"/>
            <ac:spMk id="41" creationId="{C187C40A-AF09-8CC7-284D-077299B7850C}"/>
          </ac:spMkLst>
        </pc:spChg>
        <pc:spChg chg="add mod">
          <ac:chgData name="Merleen Garvey (2129226)" userId="S::2129226@student.uwtsd.ac.uk::4c506f6f-49ef-40dd-9de8-7a0a652269cf" providerId="AD" clId="Web-{89BF67FA-05A1-2515-0830-27BF3177A249}" dt="2022-11-11T06:18:13.321" v="910" actId="20577"/>
          <ac:spMkLst>
            <pc:docMk/>
            <pc:sldMk cId="987917734" sldId="271"/>
            <ac:spMk id="42" creationId="{40CD2DAC-437B-91F2-4E74-28C38AD9D353}"/>
          </ac:spMkLst>
        </pc:spChg>
        <pc:spChg chg="add mod">
          <ac:chgData name="Merleen Garvey (2129226)" userId="S::2129226@student.uwtsd.ac.uk::4c506f6f-49ef-40dd-9de8-7a0a652269cf" providerId="AD" clId="Web-{89BF67FA-05A1-2515-0830-27BF3177A249}" dt="2022-11-11T06:36:19.546" v="1082" actId="20577"/>
          <ac:spMkLst>
            <pc:docMk/>
            <pc:sldMk cId="987917734" sldId="271"/>
            <ac:spMk id="43" creationId="{C82F870C-2C46-806D-748C-6BDD275FE7C1}"/>
          </ac:spMkLst>
        </pc:spChg>
        <pc:spChg chg="add mod">
          <ac:chgData name="Merleen Garvey (2129226)" userId="S::2129226@student.uwtsd.ac.uk::4c506f6f-49ef-40dd-9de8-7a0a652269cf" providerId="AD" clId="Web-{89BF67FA-05A1-2515-0830-27BF3177A249}" dt="2022-11-11T07:04:29.745" v="1251" actId="14100"/>
          <ac:spMkLst>
            <pc:docMk/>
            <pc:sldMk cId="987917734" sldId="271"/>
            <ac:spMk id="44" creationId="{916E0351-441D-23A4-64D0-2D95DDA7563F}"/>
          </ac:spMkLst>
        </pc:spChg>
        <pc:cxnChg chg="add mod">
          <ac:chgData name="Merleen Garvey (2129226)" userId="S::2129226@student.uwtsd.ac.uk::4c506f6f-49ef-40dd-9de8-7a0a652269cf" providerId="AD" clId="Web-{89BF67FA-05A1-2515-0830-27BF3177A249}" dt="2022-11-11T05:58:47.644" v="690" actId="1076"/>
          <ac:cxnSpMkLst>
            <pc:docMk/>
            <pc:sldMk cId="987917734" sldId="271"/>
            <ac:cxnSpMk id="4" creationId="{1F8AC06F-5E9A-4502-C949-110202E2D25B}"/>
          </ac:cxnSpMkLst>
        </pc:cxnChg>
        <pc:cxnChg chg="add del mod">
          <ac:chgData name="Merleen Garvey (2129226)" userId="S::2129226@student.uwtsd.ac.uk::4c506f6f-49ef-40dd-9de8-7a0a652269cf" providerId="AD" clId="Web-{89BF67FA-05A1-2515-0830-27BF3177A249}" dt="2022-11-11T04:03:28.953" v="281"/>
          <ac:cxnSpMkLst>
            <pc:docMk/>
            <pc:sldMk cId="987917734" sldId="271"/>
            <ac:cxnSpMk id="4" creationId="{5AB44412-2562-FA27-3ACF-4D64DF1A1171}"/>
          </ac:cxnSpMkLst>
        </pc:cxnChg>
        <pc:cxnChg chg="add mod">
          <ac:chgData name="Merleen Garvey (2129226)" userId="S::2129226@student.uwtsd.ac.uk::4c506f6f-49ef-40dd-9de8-7a0a652269cf" providerId="AD" clId="Web-{89BF67FA-05A1-2515-0830-27BF3177A249}" dt="2022-11-11T07:04:54.309" v="1254" actId="14100"/>
          <ac:cxnSpMkLst>
            <pc:docMk/>
            <pc:sldMk cId="987917734" sldId="271"/>
            <ac:cxnSpMk id="5" creationId="{8FACC266-D63F-C2C4-820B-CE502BA011D0}"/>
          </ac:cxnSpMkLst>
        </pc:cxnChg>
        <pc:cxnChg chg="add del mod">
          <ac:chgData name="Merleen Garvey (2129226)" userId="S::2129226@student.uwtsd.ac.uk::4c506f6f-49ef-40dd-9de8-7a0a652269cf" providerId="AD" clId="Web-{89BF67FA-05A1-2515-0830-27BF3177A249}" dt="2022-11-11T04:16:01.865" v="412"/>
          <ac:cxnSpMkLst>
            <pc:docMk/>
            <pc:sldMk cId="987917734" sldId="271"/>
            <ac:cxnSpMk id="6" creationId="{1176231B-B9E1-5171-75C0-AF4B7AFB0180}"/>
          </ac:cxnSpMkLst>
        </pc:cxnChg>
        <pc:cxnChg chg="add mod">
          <ac:chgData name="Merleen Garvey (2129226)" userId="S::2129226@student.uwtsd.ac.uk::4c506f6f-49ef-40dd-9de8-7a0a652269cf" providerId="AD" clId="Web-{89BF67FA-05A1-2515-0830-27BF3177A249}" dt="2022-11-11T05:25:40.568" v="482" actId="1076"/>
          <ac:cxnSpMkLst>
            <pc:docMk/>
            <pc:sldMk cId="987917734" sldId="271"/>
            <ac:cxnSpMk id="6" creationId="{3519C237-5050-07B9-A1B8-86B534BB32AE}"/>
          </ac:cxnSpMkLst>
        </pc:cxnChg>
        <pc:cxnChg chg="add mod">
          <ac:chgData name="Merleen Garvey (2129226)" userId="S::2129226@student.uwtsd.ac.uk::4c506f6f-49ef-40dd-9de8-7a0a652269cf" providerId="AD" clId="Web-{89BF67FA-05A1-2515-0830-27BF3177A249}" dt="2022-11-11T04:18:52.439" v="432" actId="14100"/>
          <ac:cxnSpMkLst>
            <pc:docMk/>
            <pc:sldMk cId="987917734" sldId="271"/>
            <ac:cxnSpMk id="7" creationId="{F5418F44-3501-A838-43DA-B5593EAAD36C}"/>
          </ac:cxnSpMkLst>
        </pc:cxnChg>
        <pc:cxnChg chg="add mod">
          <ac:chgData name="Merleen Garvey (2129226)" userId="S::2129226@student.uwtsd.ac.uk::4c506f6f-49ef-40dd-9de8-7a0a652269cf" providerId="AD" clId="Web-{89BF67FA-05A1-2515-0830-27BF3177A249}" dt="2022-11-11T07:01:44.326" v="1230" actId="14100"/>
          <ac:cxnSpMkLst>
            <pc:docMk/>
            <pc:sldMk cId="987917734" sldId="271"/>
            <ac:cxnSpMk id="8" creationId="{BD5AC445-F297-25CB-EE7B-0AAD5DF8BB4E}"/>
          </ac:cxnSpMkLst>
        </pc:cxnChg>
        <pc:cxnChg chg="add mod">
          <ac:chgData name="Merleen Garvey (2129226)" userId="S::2129226@student.uwtsd.ac.uk::4c506f6f-49ef-40dd-9de8-7a0a652269cf" providerId="AD" clId="Web-{89BF67FA-05A1-2515-0830-27BF3177A249}" dt="2022-11-11T04:20:18.320" v="446" actId="14100"/>
          <ac:cxnSpMkLst>
            <pc:docMk/>
            <pc:sldMk cId="987917734" sldId="271"/>
            <ac:cxnSpMk id="9" creationId="{5064A5A8-462D-A088-4A39-84FFC920D9C7}"/>
          </ac:cxnSpMkLst>
        </pc:cxnChg>
        <pc:cxnChg chg="add mod">
          <ac:chgData name="Merleen Garvey (2129226)" userId="S::2129226@student.uwtsd.ac.uk::4c506f6f-49ef-40dd-9de8-7a0a652269cf" providerId="AD" clId="Web-{89BF67FA-05A1-2515-0830-27BF3177A249}" dt="2022-11-11T07:03:31.162" v="1243" actId="14100"/>
          <ac:cxnSpMkLst>
            <pc:docMk/>
            <pc:sldMk cId="987917734" sldId="271"/>
            <ac:cxnSpMk id="10" creationId="{2A18CE02-E1C8-3C62-9719-011E5CFED0CA}"/>
          </ac:cxnSpMkLst>
        </pc:cxnChg>
        <pc:cxnChg chg="add mod">
          <ac:chgData name="Merleen Garvey (2129226)" userId="S::2129226@student.uwtsd.ac.uk::4c506f6f-49ef-40dd-9de8-7a0a652269cf" providerId="AD" clId="Web-{89BF67FA-05A1-2515-0830-27BF3177A249}" dt="2022-11-11T05:25:53.600" v="484" actId="14100"/>
          <ac:cxnSpMkLst>
            <pc:docMk/>
            <pc:sldMk cId="987917734" sldId="271"/>
            <ac:cxnSpMk id="17" creationId="{0F64AD79-8B01-49D1-5682-8ACAD2C0AC69}"/>
          </ac:cxnSpMkLst>
        </pc:cxnChg>
        <pc:cxnChg chg="add mod">
          <ac:chgData name="Merleen Garvey (2129226)" userId="S::2129226@student.uwtsd.ac.uk::4c506f6f-49ef-40dd-9de8-7a0a652269cf" providerId="AD" clId="Web-{89BF67FA-05A1-2515-0830-27BF3177A249}" dt="2022-11-11T05:25:43.475" v="483" actId="1076"/>
          <ac:cxnSpMkLst>
            <pc:docMk/>
            <pc:sldMk cId="987917734" sldId="271"/>
            <ac:cxnSpMk id="18" creationId="{FFEECD69-0CF1-D08D-C073-E7AD06E47414}"/>
          </ac:cxnSpMkLst>
        </pc:cxnChg>
        <pc:cxnChg chg="add mod">
          <ac:chgData name="Merleen Garvey (2129226)" userId="S::2129226@student.uwtsd.ac.uk::4c506f6f-49ef-40dd-9de8-7a0a652269cf" providerId="AD" clId="Web-{89BF67FA-05A1-2515-0830-27BF3177A249}" dt="2022-11-11T05:29:21.772" v="514" actId="1076"/>
          <ac:cxnSpMkLst>
            <pc:docMk/>
            <pc:sldMk cId="987917734" sldId="271"/>
            <ac:cxnSpMk id="19" creationId="{B41D7BB2-1919-A553-88CE-A59CF6AE01CC}"/>
          </ac:cxnSpMkLst>
        </pc:cxnChg>
        <pc:cxnChg chg="add mod">
          <ac:chgData name="Merleen Garvey (2129226)" userId="S::2129226@student.uwtsd.ac.uk::4c506f6f-49ef-40dd-9de8-7a0a652269cf" providerId="AD" clId="Web-{89BF67FA-05A1-2515-0830-27BF3177A249}" dt="2022-11-11T05:29:11.584" v="512" actId="1076"/>
          <ac:cxnSpMkLst>
            <pc:docMk/>
            <pc:sldMk cId="987917734" sldId="271"/>
            <ac:cxnSpMk id="20" creationId="{6D236996-D805-1DCF-4221-D7AD09E848EF}"/>
          </ac:cxnSpMkLst>
        </pc:cxnChg>
        <pc:cxnChg chg="add mod">
          <ac:chgData name="Merleen Garvey (2129226)" userId="S::2129226@student.uwtsd.ac.uk::4c506f6f-49ef-40dd-9de8-7a0a652269cf" providerId="AD" clId="Web-{89BF67FA-05A1-2515-0830-27BF3177A249}" dt="2022-11-11T05:29:56.025" v="521" actId="14100"/>
          <ac:cxnSpMkLst>
            <pc:docMk/>
            <pc:sldMk cId="987917734" sldId="271"/>
            <ac:cxnSpMk id="21" creationId="{6CC3E727-76C4-1F03-42D3-BAA6DF6F0461}"/>
          </ac:cxnSpMkLst>
        </pc:cxnChg>
        <pc:cxnChg chg="add mod">
          <ac:chgData name="Merleen Garvey (2129226)" userId="S::2129226@student.uwtsd.ac.uk::4c506f6f-49ef-40dd-9de8-7a0a652269cf" providerId="AD" clId="Web-{89BF67FA-05A1-2515-0830-27BF3177A249}" dt="2022-11-11T05:30:25.667" v="527" actId="1076"/>
          <ac:cxnSpMkLst>
            <pc:docMk/>
            <pc:sldMk cId="987917734" sldId="271"/>
            <ac:cxnSpMk id="22" creationId="{7C762E87-5009-0A3B-E4AD-051B663B26B2}"/>
          </ac:cxnSpMkLst>
        </pc:cxnChg>
        <pc:cxnChg chg="add mod">
          <ac:chgData name="Merleen Garvey (2129226)" userId="S::2129226@student.uwtsd.ac.uk::4c506f6f-49ef-40dd-9de8-7a0a652269cf" providerId="AD" clId="Web-{89BF67FA-05A1-2515-0830-27BF3177A249}" dt="2022-11-11T05:31:50.877" v="540" actId="14100"/>
          <ac:cxnSpMkLst>
            <pc:docMk/>
            <pc:sldMk cId="987917734" sldId="271"/>
            <ac:cxnSpMk id="23" creationId="{96AE60D0-99DB-1C14-9789-658EA9248CE0}"/>
          </ac:cxnSpMkLst>
        </pc:cxnChg>
        <pc:cxnChg chg="add mod">
          <ac:chgData name="Merleen Garvey (2129226)" userId="S::2129226@student.uwtsd.ac.uk::4c506f6f-49ef-40dd-9de8-7a0a652269cf" providerId="AD" clId="Web-{89BF67FA-05A1-2515-0830-27BF3177A249}" dt="2022-11-11T05:32:19.613" v="546" actId="14100"/>
          <ac:cxnSpMkLst>
            <pc:docMk/>
            <pc:sldMk cId="987917734" sldId="271"/>
            <ac:cxnSpMk id="24" creationId="{2535D3AF-8BD0-6436-2E14-340BEB3EB22A}"/>
          </ac:cxnSpMkLst>
        </pc:cxnChg>
        <pc:cxnChg chg="add mod">
          <ac:chgData name="Merleen Garvey (2129226)" userId="S::2129226@student.uwtsd.ac.uk::4c506f6f-49ef-40dd-9de8-7a0a652269cf" providerId="AD" clId="Web-{89BF67FA-05A1-2515-0830-27BF3177A249}" dt="2022-11-11T05:34:36.295" v="566" actId="1076"/>
          <ac:cxnSpMkLst>
            <pc:docMk/>
            <pc:sldMk cId="987917734" sldId="271"/>
            <ac:cxnSpMk id="25" creationId="{0A5DDD66-73D8-9D2E-5768-AC2705B2A97A}"/>
          </ac:cxnSpMkLst>
        </pc:cxnChg>
        <pc:cxnChg chg="add mod">
          <ac:chgData name="Merleen Garvey (2129226)" userId="S::2129226@student.uwtsd.ac.uk::4c506f6f-49ef-40dd-9de8-7a0a652269cf" providerId="AD" clId="Web-{89BF67FA-05A1-2515-0830-27BF3177A249}" dt="2022-11-11T05:35:15.361" v="573" actId="1076"/>
          <ac:cxnSpMkLst>
            <pc:docMk/>
            <pc:sldMk cId="987917734" sldId="271"/>
            <ac:cxnSpMk id="26" creationId="{EC92DC64-4A40-6919-3958-FBBEFAE80909}"/>
          </ac:cxnSpMkLst>
        </pc:cxnChg>
        <pc:cxnChg chg="add mod">
          <ac:chgData name="Merleen Garvey (2129226)" userId="S::2129226@student.uwtsd.ac.uk::4c506f6f-49ef-40dd-9de8-7a0a652269cf" providerId="AD" clId="Web-{89BF67FA-05A1-2515-0830-27BF3177A249}" dt="2022-11-11T05:48:41.642" v="680" actId="14100"/>
          <ac:cxnSpMkLst>
            <pc:docMk/>
            <pc:sldMk cId="987917734" sldId="271"/>
            <ac:cxnSpMk id="27" creationId="{AE8F51F1-DDBA-A7EA-1E71-2F55692BD731}"/>
          </ac:cxnSpMkLst>
        </pc:cxnChg>
        <pc:cxnChg chg="add mod">
          <ac:chgData name="Merleen Garvey (2129226)" userId="S::2129226@student.uwtsd.ac.uk::4c506f6f-49ef-40dd-9de8-7a0a652269cf" providerId="AD" clId="Web-{89BF67FA-05A1-2515-0830-27BF3177A249}" dt="2022-11-11T05:37:20.026" v="596" actId="1076"/>
          <ac:cxnSpMkLst>
            <pc:docMk/>
            <pc:sldMk cId="987917734" sldId="271"/>
            <ac:cxnSpMk id="28" creationId="{6711325C-8340-26FB-1F5F-18C19F362FE5}"/>
          </ac:cxnSpMkLst>
        </pc:cxnChg>
        <pc:cxnChg chg="add mod">
          <ac:chgData name="Merleen Garvey (2129226)" userId="S::2129226@student.uwtsd.ac.uk::4c506f6f-49ef-40dd-9de8-7a0a652269cf" providerId="AD" clId="Web-{89BF67FA-05A1-2515-0830-27BF3177A249}" dt="2022-11-11T07:04:33.151" v="1252" actId="1076"/>
          <ac:cxnSpMkLst>
            <pc:docMk/>
            <pc:sldMk cId="987917734" sldId="271"/>
            <ac:cxnSpMk id="29" creationId="{4BCA5F55-A6F2-4CF0-3248-340AA0F47486}"/>
          </ac:cxnSpMkLst>
        </pc:cxnChg>
      </pc:sldChg>
      <pc:sldChg chg="new del">
        <pc:chgData name="Merleen Garvey (2129226)" userId="S::2129226@student.uwtsd.ac.uk::4c506f6f-49ef-40dd-9de8-7a0a652269cf" providerId="AD" clId="Web-{89BF67FA-05A1-2515-0830-27BF3177A249}" dt="2022-11-11T07:17:24.527" v="1261"/>
        <pc:sldMkLst>
          <pc:docMk/>
          <pc:sldMk cId="2834771296" sldId="272"/>
        </pc:sldMkLst>
      </pc:sldChg>
      <pc:sldChg chg="new del ord">
        <pc:chgData name="Merleen Garvey (2129226)" userId="S::2129226@student.uwtsd.ac.uk::4c506f6f-49ef-40dd-9de8-7a0a652269cf" providerId="AD" clId="Web-{89BF67FA-05A1-2515-0830-27BF3177A249}" dt="2022-11-11T07:50:55.999" v="1361"/>
        <pc:sldMkLst>
          <pc:docMk/>
          <pc:sldMk cId="3478945905" sldId="273"/>
        </pc:sldMkLst>
      </pc:sldChg>
      <pc:sldChg chg="addSp delSp modSp new mod setBg setClrOvrMap">
        <pc:chgData name="Merleen Garvey (2129226)" userId="S::2129226@student.uwtsd.ac.uk::4c506f6f-49ef-40dd-9de8-7a0a652269cf" providerId="AD" clId="Web-{89BF67FA-05A1-2515-0830-27BF3177A249}" dt="2022-11-11T08:04:09.073" v="1587" actId="20577"/>
        <pc:sldMkLst>
          <pc:docMk/>
          <pc:sldMk cId="2125919403" sldId="274"/>
        </pc:sldMkLst>
        <pc:spChg chg="mod">
          <ac:chgData name="Merleen Garvey (2129226)" userId="S::2129226@student.uwtsd.ac.uk::4c506f6f-49ef-40dd-9de8-7a0a652269cf" providerId="AD" clId="Web-{89BF67FA-05A1-2515-0830-27BF3177A249}" dt="2022-11-11T07:43:22.489" v="1352"/>
          <ac:spMkLst>
            <pc:docMk/>
            <pc:sldMk cId="2125919403" sldId="274"/>
            <ac:spMk id="2" creationId="{892820C8-FB76-D8DD-1DF5-D19A8FE34CFB}"/>
          </ac:spMkLst>
        </pc:spChg>
        <pc:spChg chg="mod">
          <ac:chgData name="Merleen Garvey (2129226)" userId="S::2129226@student.uwtsd.ac.uk::4c506f6f-49ef-40dd-9de8-7a0a652269cf" providerId="AD" clId="Web-{89BF67FA-05A1-2515-0830-27BF3177A249}" dt="2022-11-11T07:46:45.929" v="1359" actId="20577"/>
          <ac:spMkLst>
            <pc:docMk/>
            <pc:sldMk cId="2125919403" sldId="274"/>
            <ac:spMk id="3" creationId="{FE5F5A59-7CDF-E34C-F64A-19F4DB9E31F1}"/>
          </ac:spMkLst>
        </pc:spChg>
        <pc:spChg chg="add del mod">
          <ac:chgData name="Merleen Garvey (2129226)" userId="S::2129226@student.uwtsd.ac.uk::4c506f6f-49ef-40dd-9de8-7a0a652269cf" providerId="AD" clId="Web-{89BF67FA-05A1-2515-0830-27BF3177A249}" dt="2022-11-11T08:04:09.073" v="1587" actId="20577"/>
          <ac:spMkLst>
            <pc:docMk/>
            <pc:sldMk cId="2125919403" sldId="274"/>
            <ac:spMk id="4" creationId="{06CBAA35-0A11-B36D-CA0A-DE8FF7628369}"/>
          </ac:spMkLst>
        </pc:spChg>
        <pc:spChg chg="add del">
          <ac:chgData name="Merleen Garvey (2129226)" userId="S::2129226@student.uwtsd.ac.uk::4c506f6f-49ef-40dd-9de8-7a0a652269cf" providerId="AD" clId="Web-{89BF67FA-05A1-2515-0830-27BF3177A249}" dt="2022-11-11T07:37:14.821" v="1330"/>
          <ac:spMkLst>
            <pc:docMk/>
            <pc:sldMk cId="2125919403" sldId="274"/>
            <ac:spMk id="9" creationId="{428D436F-9ACD-4C92-AFC8-C934C527A6A4}"/>
          </ac:spMkLst>
        </pc:spChg>
        <pc:spChg chg="add del">
          <ac:chgData name="Merleen Garvey (2129226)" userId="S::2129226@student.uwtsd.ac.uk::4c506f6f-49ef-40dd-9de8-7a0a652269cf" providerId="AD" clId="Web-{89BF67FA-05A1-2515-0830-27BF3177A249}" dt="2022-11-11T07:37:14.821" v="1330"/>
          <ac:spMkLst>
            <pc:docMk/>
            <pc:sldMk cId="2125919403" sldId="274"/>
            <ac:spMk id="11" creationId="{090538E0-A884-4E60-A6AB-77D830E2FCED}"/>
          </ac:spMkLst>
        </pc:spChg>
        <pc:spChg chg="add del">
          <ac:chgData name="Merleen Garvey (2129226)" userId="S::2129226@student.uwtsd.ac.uk::4c506f6f-49ef-40dd-9de8-7a0a652269cf" providerId="AD" clId="Web-{89BF67FA-05A1-2515-0830-27BF3177A249}" dt="2022-11-11T07:37:14.821" v="1330"/>
          <ac:spMkLst>
            <pc:docMk/>
            <pc:sldMk cId="2125919403" sldId="274"/>
            <ac:spMk id="13" creationId="{DB0D7DD0-1C67-4D4C-9E06-678233DB8468}"/>
          </ac:spMkLst>
        </pc:spChg>
        <pc:spChg chg="add del">
          <ac:chgData name="Merleen Garvey (2129226)" userId="S::2129226@student.uwtsd.ac.uk::4c506f6f-49ef-40dd-9de8-7a0a652269cf" providerId="AD" clId="Web-{89BF67FA-05A1-2515-0830-27BF3177A249}" dt="2022-11-11T07:36:51.318" v="1325"/>
          <ac:spMkLst>
            <pc:docMk/>
            <pc:sldMk cId="2125919403" sldId="274"/>
            <ac:spMk id="18" creationId="{4C608BEB-860E-4094-8511-78603564A75E}"/>
          </ac:spMkLst>
        </pc:spChg>
        <pc:spChg chg="add del">
          <ac:chgData name="Merleen Garvey (2129226)" userId="S::2129226@student.uwtsd.ac.uk::4c506f6f-49ef-40dd-9de8-7a0a652269cf" providerId="AD" clId="Web-{89BF67FA-05A1-2515-0830-27BF3177A249}" dt="2022-11-11T07:37:03.679" v="1327"/>
          <ac:spMkLst>
            <pc:docMk/>
            <pc:sldMk cId="2125919403" sldId="274"/>
            <ac:spMk id="22" creationId="{4C5D6221-DA7B-4611-AA26-7D8E349FDE96}"/>
          </ac:spMkLst>
        </pc:spChg>
        <pc:spChg chg="add del">
          <ac:chgData name="Merleen Garvey (2129226)" userId="S::2129226@student.uwtsd.ac.uk::4c506f6f-49ef-40dd-9de8-7a0a652269cf" providerId="AD" clId="Web-{89BF67FA-05A1-2515-0830-27BF3177A249}" dt="2022-11-11T07:37:03.679" v="1327"/>
          <ac:spMkLst>
            <pc:docMk/>
            <pc:sldMk cId="2125919403" sldId="274"/>
            <ac:spMk id="23" creationId="{E35A04CF-97D4-4FF7-B359-C546B1F62E54}"/>
          </ac:spMkLst>
        </pc:spChg>
        <pc:spChg chg="add del">
          <ac:chgData name="Merleen Garvey (2129226)" userId="S::2129226@student.uwtsd.ac.uk::4c506f6f-49ef-40dd-9de8-7a0a652269cf" providerId="AD" clId="Web-{89BF67FA-05A1-2515-0830-27BF3177A249}" dt="2022-11-11T07:37:03.679" v="1327"/>
          <ac:spMkLst>
            <pc:docMk/>
            <pc:sldMk cId="2125919403" sldId="274"/>
            <ac:spMk id="24" creationId="{1DE7243B-5109-444B-8FAF-7437C66BC0E9}"/>
          </ac:spMkLst>
        </pc:spChg>
        <pc:spChg chg="add del">
          <ac:chgData name="Merleen Garvey (2129226)" userId="S::2129226@student.uwtsd.ac.uk::4c506f6f-49ef-40dd-9de8-7a0a652269cf" providerId="AD" clId="Web-{89BF67FA-05A1-2515-0830-27BF3177A249}" dt="2022-11-11T07:37:14.821" v="1329"/>
          <ac:spMkLst>
            <pc:docMk/>
            <pc:sldMk cId="2125919403" sldId="274"/>
            <ac:spMk id="26" creationId="{A5AD6500-BB62-4AAC-9D2F-C10DDC90CBB1}"/>
          </ac:spMkLst>
        </pc:spChg>
        <pc:spChg chg="add del">
          <ac:chgData name="Merleen Garvey (2129226)" userId="S::2129226@student.uwtsd.ac.uk::4c506f6f-49ef-40dd-9de8-7a0a652269cf" providerId="AD" clId="Web-{89BF67FA-05A1-2515-0830-27BF3177A249}" dt="2022-11-11T07:37:14.821" v="1329"/>
          <ac:spMkLst>
            <pc:docMk/>
            <pc:sldMk cId="2125919403" sldId="274"/>
            <ac:spMk id="27" creationId="{9F7D788E-2C1B-4EF4-8719-12613771FF98}"/>
          </ac:spMkLst>
        </pc:spChg>
        <pc:spChg chg="add del">
          <ac:chgData name="Merleen Garvey (2129226)" userId="S::2129226@student.uwtsd.ac.uk::4c506f6f-49ef-40dd-9de8-7a0a652269cf" providerId="AD" clId="Web-{89BF67FA-05A1-2515-0830-27BF3177A249}" dt="2022-11-11T07:37:14.821" v="1329"/>
          <ac:spMkLst>
            <pc:docMk/>
            <pc:sldMk cId="2125919403" sldId="274"/>
            <ac:spMk id="28" creationId="{7C54E824-C0F4-480B-BC88-689F50C45FBD}"/>
          </ac:spMkLst>
        </pc:spChg>
        <pc:spChg chg="add del">
          <ac:chgData name="Merleen Garvey (2129226)" userId="S::2129226@student.uwtsd.ac.uk::4c506f6f-49ef-40dd-9de8-7a0a652269cf" providerId="AD" clId="Web-{89BF67FA-05A1-2515-0830-27BF3177A249}" dt="2022-11-11T07:37:14.821" v="1329"/>
          <ac:spMkLst>
            <pc:docMk/>
            <pc:sldMk cId="2125919403" sldId="274"/>
            <ac:spMk id="29" creationId="{58DEA6A1-FC5C-4E6E-BBBF-7E472949B394}"/>
          </ac:spMkLst>
        </pc:spChg>
        <pc:spChg chg="add del">
          <ac:chgData name="Merleen Garvey (2129226)" userId="S::2129226@student.uwtsd.ac.uk::4c506f6f-49ef-40dd-9de8-7a0a652269cf" providerId="AD" clId="Web-{89BF67FA-05A1-2515-0830-27BF3177A249}" dt="2022-11-11T07:37:14.821" v="1329"/>
          <ac:spMkLst>
            <pc:docMk/>
            <pc:sldMk cId="2125919403" sldId="274"/>
            <ac:spMk id="30" creationId="{96AAAC3B-1954-46B7-BBAC-27DFF5B5295F}"/>
          </ac:spMkLst>
        </pc:spChg>
        <pc:spChg chg="add del">
          <ac:chgData name="Merleen Garvey (2129226)" userId="S::2129226@student.uwtsd.ac.uk::4c506f6f-49ef-40dd-9de8-7a0a652269cf" providerId="AD" clId="Web-{89BF67FA-05A1-2515-0830-27BF3177A249}" dt="2022-11-11T07:37:40.917" v="1332"/>
          <ac:spMkLst>
            <pc:docMk/>
            <pc:sldMk cId="2125919403" sldId="274"/>
            <ac:spMk id="32" creationId="{428D436F-9ACD-4C92-AFC8-C934C527A6A4}"/>
          </ac:spMkLst>
        </pc:spChg>
        <pc:spChg chg="add del">
          <ac:chgData name="Merleen Garvey (2129226)" userId="S::2129226@student.uwtsd.ac.uk::4c506f6f-49ef-40dd-9de8-7a0a652269cf" providerId="AD" clId="Web-{89BF67FA-05A1-2515-0830-27BF3177A249}" dt="2022-11-11T07:37:40.917" v="1332"/>
          <ac:spMkLst>
            <pc:docMk/>
            <pc:sldMk cId="2125919403" sldId="274"/>
            <ac:spMk id="33" creationId="{090538E0-A884-4E60-A6AB-77D830E2FCED}"/>
          </ac:spMkLst>
        </pc:spChg>
        <pc:spChg chg="add del">
          <ac:chgData name="Merleen Garvey (2129226)" userId="S::2129226@student.uwtsd.ac.uk::4c506f6f-49ef-40dd-9de8-7a0a652269cf" providerId="AD" clId="Web-{89BF67FA-05A1-2515-0830-27BF3177A249}" dt="2022-11-11T07:37:40.917" v="1332"/>
          <ac:spMkLst>
            <pc:docMk/>
            <pc:sldMk cId="2125919403" sldId="274"/>
            <ac:spMk id="34" creationId="{DB0D7DD0-1C67-4D4C-9E06-678233DB8468}"/>
          </ac:spMkLst>
        </pc:spChg>
        <pc:spChg chg="add del">
          <ac:chgData name="Merleen Garvey (2129226)" userId="S::2129226@student.uwtsd.ac.uk::4c506f6f-49ef-40dd-9de8-7a0a652269cf" providerId="AD" clId="Web-{89BF67FA-05A1-2515-0830-27BF3177A249}" dt="2022-11-11T07:41:39.153" v="1346"/>
          <ac:spMkLst>
            <pc:docMk/>
            <pc:sldMk cId="2125919403" sldId="274"/>
            <ac:spMk id="39" creationId="{4C608BEB-860E-4094-8511-78603564A75E}"/>
          </ac:spMkLst>
        </pc:spChg>
        <pc:spChg chg="add del">
          <ac:chgData name="Merleen Garvey (2129226)" userId="S::2129226@student.uwtsd.ac.uk::4c506f6f-49ef-40dd-9de8-7a0a652269cf" providerId="AD" clId="Web-{89BF67FA-05A1-2515-0830-27BF3177A249}" dt="2022-11-11T07:41:19.855" v="1343"/>
          <ac:spMkLst>
            <pc:docMk/>
            <pc:sldMk cId="2125919403" sldId="274"/>
            <ac:spMk id="46" creationId="{1DE7243B-5109-444B-8FAF-7437C66BC0E9}"/>
          </ac:spMkLst>
        </pc:spChg>
        <pc:spChg chg="add del">
          <ac:chgData name="Merleen Garvey (2129226)" userId="S::2129226@student.uwtsd.ac.uk::4c506f6f-49ef-40dd-9de8-7a0a652269cf" providerId="AD" clId="Web-{89BF67FA-05A1-2515-0830-27BF3177A249}" dt="2022-11-11T07:41:19.855" v="1343"/>
          <ac:spMkLst>
            <pc:docMk/>
            <pc:sldMk cId="2125919403" sldId="274"/>
            <ac:spMk id="48" creationId="{4C5D6221-DA7B-4611-AA26-7D8E349FDE96}"/>
          </ac:spMkLst>
        </pc:spChg>
        <pc:spChg chg="add del">
          <ac:chgData name="Merleen Garvey (2129226)" userId="S::2129226@student.uwtsd.ac.uk::4c506f6f-49ef-40dd-9de8-7a0a652269cf" providerId="AD" clId="Web-{89BF67FA-05A1-2515-0830-27BF3177A249}" dt="2022-11-11T07:41:39.153" v="1345"/>
          <ac:spMkLst>
            <pc:docMk/>
            <pc:sldMk cId="2125919403" sldId="274"/>
            <ac:spMk id="50" creationId="{CCD444A3-C338-4886-B7F1-4BA2AF46EB64}"/>
          </ac:spMkLst>
        </pc:spChg>
        <pc:spChg chg="add del">
          <ac:chgData name="Merleen Garvey (2129226)" userId="S::2129226@student.uwtsd.ac.uk::4c506f6f-49ef-40dd-9de8-7a0a652269cf" providerId="AD" clId="Web-{89BF67FA-05A1-2515-0830-27BF3177A249}" dt="2022-11-11T07:41:39.153" v="1345"/>
          <ac:spMkLst>
            <pc:docMk/>
            <pc:sldMk cId="2125919403" sldId="274"/>
            <ac:spMk id="51" creationId="{21739CA5-F0F5-48E1-8E8C-F24B71827E46}"/>
          </ac:spMkLst>
        </pc:spChg>
        <pc:spChg chg="add del">
          <ac:chgData name="Merleen Garvey (2129226)" userId="S::2129226@student.uwtsd.ac.uk::4c506f6f-49ef-40dd-9de8-7a0a652269cf" providerId="AD" clId="Web-{89BF67FA-05A1-2515-0830-27BF3177A249}" dt="2022-11-11T07:41:39.153" v="1345"/>
          <ac:spMkLst>
            <pc:docMk/>
            <pc:sldMk cId="2125919403" sldId="274"/>
            <ac:spMk id="52" creationId="{3EAD2937-F230-41D4-B9C5-975B129BFC20}"/>
          </ac:spMkLst>
        </pc:spChg>
        <pc:spChg chg="add del">
          <ac:chgData name="Merleen Garvey (2129226)" userId="S::2129226@student.uwtsd.ac.uk::4c506f6f-49ef-40dd-9de8-7a0a652269cf" providerId="AD" clId="Web-{89BF67FA-05A1-2515-0830-27BF3177A249}" dt="2022-11-11T07:42:10.733" v="1349"/>
          <ac:spMkLst>
            <pc:docMk/>
            <pc:sldMk cId="2125919403" sldId="274"/>
            <ac:spMk id="54" creationId="{10F24D38-B79E-44B4-830E-043F45D96DC2}"/>
          </ac:spMkLst>
        </pc:spChg>
        <pc:spChg chg="add del">
          <ac:chgData name="Merleen Garvey (2129226)" userId="S::2129226@student.uwtsd.ac.uk::4c506f6f-49ef-40dd-9de8-7a0a652269cf" providerId="AD" clId="Web-{89BF67FA-05A1-2515-0830-27BF3177A249}" dt="2022-11-11T07:43:22.489" v="1352"/>
          <ac:spMkLst>
            <pc:docMk/>
            <pc:sldMk cId="2125919403" sldId="274"/>
            <ac:spMk id="60" creationId="{1DE7243B-5109-444B-8FAF-7437C66BC0E9}"/>
          </ac:spMkLst>
        </pc:spChg>
        <pc:spChg chg="add del">
          <ac:chgData name="Merleen Garvey (2129226)" userId="S::2129226@student.uwtsd.ac.uk::4c506f6f-49ef-40dd-9de8-7a0a652269cf" providerId="AD" clId="Web-{89BF67FA-05A1-2515-0830-27BF3177A249}" dt="2022-11-11T07:43:22.489" v="1352"/>
          <ac:spMkLst>
            <pc:docMk/>
            <pc:sldMk cId="2125919403" sldId="274"/>
            <ac:spMk id="62" creationId="{4C5D6221-DA7B-4611-AA26-7D8E349FDE96}"/>
          </ac:spMkLst>
        </pc:spChg>
        <pc:spChg chg="add del">
          <ac:chgData name="Merleen Garvey (2129226)" userId="S::2129226@student.uwtsd.ac.uk::4c506f6f-49ef-40dd-9de8-7a0a652269cf" providerId="AD" clId="Web-{89BF67FA-05A1-2515-0830-27BF3177A249}" dt="2022-11-11T07:43:22.473" v="1351"/>
          <ac:spMkLst>
            <pc:docMk/>
            <pc:sldMk cId="2125919403" sldId="274"/>
            <ac:spMk id="67" creationId="{FEF085B8-A2C0-4A6F-B663-CCC56F3CD373}"/>
          </ac:spMkLst>
        </pc:spChg>
        <pc:spChg chg="add del">
          <ac:chgData name="Merleen Garvey (2129226)" userId="S::2129226@student.uwtsd.ac.uk::4c506f6f-49ef-40dd-9de8-7a0a652269cf" providerId="AD" clId="Web-{89BF67FA-05A1-2515-0830-27BF3177A249}" dt="2022-11-11T07:43:22.473" v="1351"/>
          <ac:spMkLst>
            <pc:docMk/>
            <pc:sldMk cId="2125919403" sldId="274"/>
            <ac:spMk id="69" creationId="{2658F6D6-96E0-421A-96D6-3DF404008543}"/>
          </ac:spMkLst>
        </pc:spChg>
        <pc:spChg chg="add del">
          <ac:chgData name="Merleen Garvey (2129226)" userId="S::2129226@student.uwtsd.ac.uk::4c506f6f-49ef-40dd-9de8-7a0a652269cf" providerId="AD" clId="Web-{89BF67FA-05A1-2515-0830-27BF3177A249}" dt="2022-11-11T07:43:22.473" v="1351"/>
          <ac:spMkLst>
            <pc:docMk/>
            <pc:sldMk cId="2125919403" sldId="274"/>
            <ac:spMk id="71" creationId="{3CF62545-93A0-4FD5-9B48-48DCA794CBA1}"/>
          </ac:spMkLst>
        </pc:spChg>
        <pc:spChg chg="add">
          <ac:chgData name="Merleen Garvey (2129226)" userId="S::2129226@student.uwtsd.ac.uk::4c506f6f-49ef-40dd-9de8-7a0a652269cf" providerId="AD" clId="Web-{89BF67FA-05A1-2515-0830-27BF3177A249}" dt="2022-11-11T07:43:22.489" v="1352"/>
          <ac:spMkLst>
            <pc:docMk/>
            <pc:sldMk cId="2125919403" sldId="274"/>
            <ac:spMk id="73" creationId="{E35A04CF-97D4-4FF7-B359-C546B1F62E54}"/>
          </ac:spMkLst>
        </pc:spChg>
        <pc:spChg chg="add">
          <ac:chgData name="Merleen Garvey (2129226)" userId="S::2129226@student.uwtsd.ac.uk::4c506f6f-49ef-40dd-9de8-7a0a652269cf" providerId="AD" clId="Web-{89BF67FA-05A1-2515-0830-27BF3177A249}" dt="2022-11-11T07:43:22.489" v="1352"/>
          <ac:spMkLst>
            <pc:docMk/>
            <pc:sldMk cId="2125919403" sldId="274"/>
            <ac:spMk id="74" creationId="{1DE7243B-5109-444B-8FAF-7437C66BC0E9}"/>
          </ac:spMkLst>
        </pc:spChg>
        <pc:spChg chg="add">
          <ac:chgData name="Merleen Garvey (2129226)" userId="S::2129226@student.uwtsd.ac.uk::4c506f6f-49ef-40dd-9de8-7a0a652269cf" providerId="AD" clId="Web-{89BF67FA-05A1-2515-0830-27BF3177A249}" dt="2022-11-11T07:43:22.489" v="1352"/>
          <ac:spMkLst>
            <pc:docMk/>
            <pc:sldMk cId="2125919403" sldId="274"/>
            <ac:spMk id="75" creationId="{4C5D6221-DA7B-4611-AA26-7D8E349FDE96}"/>
          </ac:spMkLst>
        </pc:spChg>
        <pc:graphicFrameChg chg="add del mod ord modGraphic">
          <ac:chgData name="Merleen Garvey (2129226)" userId="S::2129226@student.uwtsd.ac.uk::4c506f6f-49ef-40dd-9de8-7a0a652269cf" providerId="AD" clId="Web-{89BF67FA-05A1-2515-0830-27BF3177A249}" dt="2022-11-11T07:41:57.576" v="1348"/>
          <ac:graphicFrameMkLst>
            <pc:docMk/>
            <pc:sldMk cId="2125919403" sldId="274"/>
            <ac:graphicFrameMk id="5" creationId="{18E9CC74-5ADD-72CA-F74E-E30EAC5B102C}"/>
          </ac:graphicFrameMkLst>
        </pc:graphicFrameChg>
        <pc:cxnChg chg="add del">
          <ac:chgData name="Merleen Garvey (2129226)" userId="S::2129226@student.uwtsd.ac.uk::4c506f6f-49ef-40dd-9de8-7a0a652269cf" providerId="AD" clId="Web-{89BF67FA-05A1-2515-0830-27BF3177A249}" dt="2022-11-11T07:36:51.318" v="1325"/>
          <ac:cxnSpMkLst>
            <pc:docMk/>
            <pc:sldMk cId="2125919403" sldId="274"/>
            <ac:cxnSpMk id="20" creationId="{1F16A8D4-FE87-4604-88B2-394B5D1EB437}"/>
          </ac:cxnSpMkLst>
        </pc:cxnChg>
        <pc:cxnChg chg="add del">
          <ac:chgData name="Merleen Garvey (2129226)" userId="S::2129226@student.uwtsd.ac.uk::4c506f6f-49ef-40dd-9de8-7a0a652269cf" providerId="AD" clId="Web-{89BF67FA-05A1-2515-0830-27BF3177A249}" dt="2022-11-11T07:41:39.153" v="1346"/>
          <ac:cxnSpMkLst>
            <pc:docMk/>
            <pc:sldMk cId="2125919403" sldId="274"/>
            <ac:cxnSpMk id="41" creationId="{1F16A8D4-FE87-4604-88B2-394B5D1EB437}"/>
          </ac:cxnSpMkLst>
        </pc:cxnChg>
        <pc:cxnChg chg="add del">
          <ac:chgData name="Merleen Garvey (2129226)" userId="S::2129226@student.uwtsd.ac.uk::4c506f6f-49ef-40dd-9de8-7a0a652269cf" providerId="AD" clId="Web-{89BF67FA-05A1-2515-0830-27BF3177A249}" dt="2022-11-11T07:42:10.733" v="1349"/>
          <ac:cxnSpMkLst>
            <pc:docMk/>
            <pc:sldMk cId="2125919403" sldId="274"/>
            <ac:cxnSpMk id="55" creationId="{FC469874-256B-45B3-A79C-7591B4BA1ECC}"/>
          </ac:cxnSpMkLst>
        </pc:cxnChg>
      </pc:sldChg>
      <pc:sldChg chg="addSp delSp modSp new del mod setBg">
        <pc:chgData name="Merleen Garvey (2129226)" userId="S::2129226@student.uwtsd.ac.uk::4c506f6f-49ef-40dd-9de8-7a0a652269cf" providerId="AD" clId="Web-{89BF67FA-05A1-2515-0830-27BF3177A249}" dt="2022-11-11T07:51:42.659" v="1362"/>
        <pc:sldMkLst>
          <pc:docMk/>
          <pc:sldMk cId="2515405713" sldId="275"/>
        </pc:sldMkLst>
        <pc:spChg chg="mod">
          <ac:chgData name="Merleen Garvey (2129226)" userId="S::2129226@student.uwtsd.ac.uk::4c506f6f-49ef-40dd-9de8-7a0a652269cf" providerId="AD" clId="Web-{89BF67FA-05A1-2515-0830-27BF3177A249}" dt="2022-11-11T07:25:52.377" v="1313"/>
          <ac:spMkLst>
            <pc:docMk/>
            <pc:sldMk cId="2515405713" sldId="275"/>
            <ac:spMk id="2" creationId="{D3F85D27-DB1E-247D-83D8-AA28F58D20A3}"/>
          </ac:spMkLst>
        </pc:spChg>
        <pc:spChg chg="add del">
          <ac:chgData name="Merleen Garvey (2129226)" userId="S::2129226@student.uwtsd.ac.uk::4c506f6f-49ef-40dd-9de8-7a0a652269cf" providerId="AD" clId="Web-{89BF67FA-05A1-2515-0830-27BF3177A249}" dt="2022-11-11T07:25:52.377" v="1313"/>
          <ac:spMkLst>
            <pc:docMk/>
            <pc:sldMk cId="2515405713" sldId="275"/>
            <ac:spMk id="3" creationId="{A45809F8-DFFF-346D-92A1-542A606B021E}"/>
          </ac:spMkLst>
        </pc:spChg>
        <pc:spChg chg="add del">
          <ac:chgData name="Merleen Garvey (2129226)" userId="S::2129226@student.uwtsd.ac.uk::4c506f6f-49ef-40dd-9de8-7a0a652269cf" providerId="AD" clId="Web-{89BF67FA-05A1-2515-0830-27BF3177A249}" dt="2022-11-11T07:25:52.361" v="1312"/>
          <ac:spMkLst>
            <pc:docMk/>
            <pc:sldMk cId="2515405713" sldId="275"/>
            <ac:spMk id="8" creationId="{099405E2-1A96-4DBA-A9DC-4C2A1B421CA9}"/>
          </ac:spMkLst>
        </pc:spChg>
        <pc:spChg chg="add">
          <ac:chgData name="Merleen Garvey (2129226)" userId="S::2129226@student.uwtsd.ac.uk::4c506f6f-49ef-40dd-9de8-7a0a652269cf" providerId="AD" clId="Web-{89BF67FA-05A1-2515-0830-27BF3177A249}" dt="2022-11-11T07:25:52.377" v="1313"/>
          <ac:spMkLst>
            <pc:docMk/>
            <pc:sldMk cId="2515405713" sldId="275"/>
            <ac:spMk id="9" creationId="{099405E2-1A96-4DBA-A9DC-4C2A1B421CA9}"/>
          </ac:spMkLst>
        </pc:spChg>
        <pc:spChg chg="add del">
          <ac:chgData name="Merleen Garvey (2129226)" userId="S::2129226@student.uwtsd.ac.uk::4c506f6f-49ef-40dd-9de8-7a0a652269cf" providerId="AD" clId="Web-{89BF67FA-05A1-2515-0830-27BF3177A249}" dt="2022-11-11T07:25:45.814" v="1310"/>
          <ac:spMkLst>
            <pc:docMk/>
            <pc:sldMk cId="2515405713" sldId="275"/>
            <ac:spMk id="10" creationId="{1ED69555-EE48-4B19-812B-4E1068DBF976}"/>
          </ac:spMkLst>
        </pc:spChg>
        <pc:spChg chg="add">
          <ac:chgData name="Merleen Garvey (2129226)" userId="S::2129226@student.uwtsd.ac.uk::4c506f6f-49ef-40dd-9de8-7a0a652269cf" providerId="AD" clId="Web-{89BF67FA-05A1-2515-0830-27BF3177A249}" dt="2022-11-11T07:25:52.377" v="1313"/>
          <ac:spMkLst>
            <pc:docMk/>
            <pc:sldMk cId="2515405713" sldId="275"/>
            <ac:spMk id="11" creationId="{DEB1CCE3-FB1D-471C-9AFE-D20E81E64AC0}"/>
          </ac:spMkLst>
        </pc:spChg>
        <pc:spChg chg="add del">
          <ac:chgData name="Merleen Garvey (2129226)" userId="S::2129226@student.uwtsd.ac.uk::4c506f6f-49ef-40dd-9de8-7a0a652269cf" providerId="AD" clId="Web-{89BF67FA-05A1-2515-0830-27BF3177A249}" dt="2022-11-11T07:25:45.814" v="1310"/>
          <ac:spMkLst>
            <pc:docMk/>
            <pc:sldMk cId="2515405713" sldId="275"/>
            <ac:spMk id="12" creationId="{57AEB73D-F521-4B19-820F-12DB6BCC8406}"/>
          </ac:spMkLst>
        </pc:spChg>
        <pc:spChg chg="add">
          <ac:chgData name="Merleen Garvey (2129226)" userId="S::2129226@student.uwtsd.ac.uk::4c506f6f-49ef-40dd-9de8-7a0a652269cf" providerId="AD" clId="Web-{89BF67FA-05A1-2515-0830-27BF3177A249}" dt="2022-11-11T07:25:52.377" v="1313"/>
          <ac:spMkLst>
            <pc:docMk/>
            <pc:sldMk cId="2515405713" sldId="275"/>
            <ac:spMk id="13" creationId="{60F38E87-6AF8-4488-B608-9FA2F57B40B7}"/>
          </ac:spMkLst>
        </pc:spChg>
        <pc:spChg chg="add del">
          <ac:chgData name="Merleen Garvey (2129226)" userId="S::2129226@student.uwtsd.ac.uk::4c506f6f-49ef-40dd-9de8-7a0a652269cf" providerId="AD" clId="Web-{89BF67FA-05A1-2515-0830-27BF3177A249}" dt="2022-11-11T07:25:45.814" v="1310"/>
          <ac:spMkLst>
            <pc:docMk/>
            <pc:sldMk cId="2515405713" sldId="275"/>
            <ac:spMk id="14" creationId="{6B72EEBA-3A5D-41CE-8465-A45A0F65674E}"/>
          </ac:spMkLst>
        </pc:spChg>
        <pc:spChg chg="add">
          <ac:chgData name="Merleen Garvey (2129226)" userId="S::2129226@student.uwtsd.ac.uk::4c506f6f-49ef-40dd-9de8-7a0a652269cf" providerId="AD" clId="Web-{89BF67FA-05A1-2515-0830-27BF3177A249}" dt="2022-11-11T07:25:52.377" v="1313"/>
          <ac:spMkLst>
            <pc:docMk/>
            <pc:sldMk cId="2515405713" sldId="275"/>
            <ac:spMk id="15" creationId="{ECC3B76D-CC6E-42D0-8666-2A2164AB5AF4}"/>
          </ac:spMkLst>
        </pc:spChg>
        <pc:spChg chg="add del">
          <ac:chgData name="Merleen Garvey (2129226)" userId="S::2129226@student.uwtsd.ac.uk::4c506f6f-49ef-40dd-9de8-7a0a652269cf" providerId="AD" clId="Web-{89BF67FA-05A1-2515-0830-27BF3177A249}" dt="2022-11-11T07:25:45.814" v="1310"/>
          <ac:spMkLst>
            <pc:docMk/>
            <pc:sldMk cId="2515405713" sldId="275"/>
            <ac:spMk id="16" creationId="{EA164D6B-6878-4B9F-A2D0-985D39B17B46}"/>
          </ac:spMkLst>
        </pc:spChg>
        <pc:spChg chg="add">
          <ac:chgData name="Merleen Garvey (2129226)" userId="S::2129226@student.uwtsd.ac.uk::4c506f6f-49ef-40dd-9de8-7a0a652269cf" providerId="AD" clId="Web-{89BF67FA-05A1-2515-0830-27BF3177A249}" dt="2022-11-11T07:25:52.377" v="1313"/>
          <ac:spMkLst>
            <pc:docMk/>
            <pc:sldMk cId="2515405713" sldId="275"/>
            <ac:spMk id="17" creationId="{32BA9D6C-8214-4E25-AF8B-48762AD8D530}"/>
          </ac:spMkLst>
        </pc:spChg>
        <pc:spChg chg="add del">
          <ac:chgData name="Merleen Garvey (2129226)" userId="S::2129226@student.uwtsd.ac.uk::4c506f6f-49ef-40dd-9de8-7a0a652269cf" providerId="AD" clId="Web-{89BF67FA-05A1-2515-0830-27BF3177A249}" dt="2022-11-11T07:25:45.814" v="1310"/>
          <ac:spMkLst>
            <pc:docMk/>
            <pc:sldMk cId="2515405713" sldId="275"/>
            <ac:spMk id="18" creationId="{064738AB-B6BE-4867-889A-52CE4AC8DBD0}"/>
          </ac:spMkLst>
        </pc:spChg>
        <pc:spChg chg="add">
          <ac:chgData name="Merleen Garvey (2129226)" userId="S::2129226@student.uwtsd.ac.uk::4c506f6f-49ef-40dd-9de8-7a0a652269cf" providerId="AD" clId="Web-{89BF67FA-05A1-2515-0830-27BF3177A249}" dt="2022-11-11T07:25:52.377" v="1313"/>
          <ac:spMkLst>
            <pc:docMk/>
            <pc:sldMk cId="2515405713" sldId="275"/>
            <ac:spMk id="19" creationId="{DBE9B8BD-472F-4F54-AC9D-101EE3496992}"/>
          </ac:spMkLst>
        </pc:spChg>
        <pc:spChg chg="add del">
          <ac:chgData name="Merleen Garvey (2129226)" userId="S::2129226@student.uwtsd.ac.uk::4c506f6f-49ef-40dd-9de8-7a0a652269cf" providerId="AD" clId="Web-{89BF67FA-05A1-2515-0830-27BF3177A249}" dt="2022-11-11T07:25:45.814" v="1310"/>
          <ac:spMkLst>
            <pc:docMk/>
            <pc:sldMk cId="2515405713" sldId="275"/>
            <ac:spMk id="20" creationId="{57851D67-7085-40E2-B146-F91433A28E08}"/>
          </ac:spMkLst>
        </pc:spChg>
        <pc:spChg chg="add">
          <ac:chgData name="Merleen Garvey (2129226)" userId="S::2129226@student.uwtsd.ac.uk::4c506f6f-49ef-40dd-9de8-7a0a652269cf" providerId="AD" clId="Web-{89BF67FA-05A1-2515-0830-27BF3177A249}" dt="2022-11-11T07:25:52.377" v="1313"/>
          <ac:spMkLst>
            <pc:docMk/>
            <pc:sldMk cId="2515405713" sldId="275"/>
            <ac:spMk id="21" creationId="{0871A14F-64B0-4CCE-900E-695C55EFF375}"/>
          </ac:spMkLst>
        </pc:spChg>
        <pc:spChg chg="add del">
          <ac:chgData name="Merleen Garvey (2129226)" userId="S::2129226@student.uwtsd.ac.uk::4c506f6f-49ef-40dd-9de8-7a0a652269cf" providerId="AD" clId="Web-{89BF67FA-05A1-2515-0830-27BF3177A249}" dt="2022-11-11T07:25:45.814" v="1310"/>
          <ac:spMkLst>
            <pc:docMk/>
            <pc:sldMk cId="2515405713" sldId="275"/>
            <ac:spMk id="22" creationId="{985AAE23-FCB6-4663-907C-0110B0FDC58E}"/>
          </ac:spMkLst>
        </pc:spChg>
        <pc:spChg chg="add">
          <ac:chgData name="Merleen Garvey (2129226)" userId="S::2129226@student.uwtsd.ac.uk::4c506f6f-49ef-40dd-9de8-7a0a652269cf" providerId="AD" clId="Web-{89BF67FA-05A1-2515-0830-27BF3177A249}" dt="2022-11-11T07:25:52.377" v="1313"/>
          <ac:spMkLst>
            <pc:docMk/>
            <pc:sldMk cId="2515405713" sldId="275"/>
            <ac:spMk id="23" creationId="{0FDBC76A-295F-4635-A28D-ADA24F383ABC}"/>
          </ac:spMkLst>
        </pc:spChg>
        <pc:spChg chg="add del">
          <ac:chgData name="Merleen Garvey (2129226)" userId="S::2129226@student.uwtsd.ac.uk::4c506f6f-49ef-40dd-9de8-7a0a652269cf" providerId="AD" clId="Web-{89BF67FA-05A1-2515-0830-27BF3177A249}" dt="2022-11-11T07:25:45.814" v="1310"/>
          <ac:spMkLst>
            <pc:docMk/>
            <pc:sldMk cId="2515405713" sldId="275"/>
            <ac:spMk id="24" creationId="{9C969C2C-E7E3-4052-87D4-61E733EC1BBD}"/>
          </ac:spMkLst>
        </pc:spChg>
        <pc:spChg chg="add del">
          <ac:chgData name="Merleen Garvey (2129226)" userId="S::2129226@student.uwtsd.ac.uk::4c506f6f-49ef-40dd-9de8-7a0a652269cf" providerId="AD" clId="Web-{89BF67FA-05A1-2515-0830-27BF3177A249}" dt="2022-11-11T07:25:45.814" v="1310"/>
          <ac:spMkLst>
            <pc:docMk/>
            <pc:sldMk cId="2515405713" sldId="275"/>
            <ac:spMk id="26" creationId="{7C60369F-A41B-4D6E-8990-30E2715C5730}"/>
          </ac:spMkLst>
        </pc:spChg>
        <pc:spChg chg="add del">
          <ac:chgData name="Merleen Garvey (2129226)" userId="S::2129226@student.uwtsd.ac.uk::4c506f6f-49ef-40dd-9de8-7a0a652269cf" providerId="AD" clId="Web-{89BF67FA-05A1-2515-0830-27BF3177A249}" dt="2022-11-11T07:25:52.361" v="1312"/>
          <ac:spMkLst>
            <pc:docMk/>
            <pc:sldMk cId="2515405713" sldId="275"/>
            <ac:spMk id="28" creationId="{79855050-A75B-4DD0-9B56-8B1C7722D884}"/>
          </ac:spMkLst>
        </pc:spChg>
        <pc:spChg chg="add del">
          <ac:chgData name="Merleen Garvey (2129226)" userId="S::2129226@student.uwtsd.ac.uk::4c506f6f-49ef-40dd-9de8-7a0a652269cf" providerId="AD" clId="Web-{89BF67FA-05A1-2515-0830-27BF3177A249}" dt="2022-11-11T07:25:52.361" v="1312"/>
          <ac:spMkLst>
            <pc:docMk/>
            <pc:sldMk cId="2515405713" sldId="275"/>
            <ac:spMk id="29" creationId="{BCF4857D-F003-4CA1-82AB-00900B1008BA}"/>
          </ac:spMkLst>
        </pc:spChg>
        <pc:spChg chg="add del">
          <ac:chgData name="Merleen Garvey (2129226)" userId="S::2129226@student.uwtsd.ac.uk::4c506f6f-49ef-40dd-9de8-7a0a652269cf" providerId="AD" clId="Web-{89BF67FA-05A1-2515-0830-27BF3177A249}" dt="2022-11-11T07:25:52.361" v="1312"/>
          <ac:spMkLst>
            <pc:docMk/>
            <pc:sldMk cId="2515405713" sldId="275"/>
            <ac:spMk id="30" creationId="{5E6738EB-6FF0-4AF9-8462-57F4494B88B2}"/>
          </ac:spMkLst>
        </pc:spChg>
        <pc:spChg chg="add del">
          <ac:chgData name="Merleen Garvey (2129226)" userId="S::2129226@student.uwtsd.ac.uk::4c506f6f-49ef-40dd-9de8-7a0a652269cf" providerId="AD" clId="Web-{89BF67FA-05A1-2515-0830-27BF3177A249}" dt="2022-11-11T07:25:52.361" v="1312"/>
          <ac:spMkLst>
            <pc:docMk/>
            <pc:sldMk cId="2515405713" sldId="275"/>
            <ac:spMk id="31" creationId="{DB791336-FCAA-4174-9303-B3F374861110}"/>
          </ac:spMkLst>
        </pc:spChg>
        <pc:spChg chg="add del">
          <ac:chgData name="Merleen Garvey (2129226)" userId="S::2129226@student.uwtsd.ac.uk::4c506f6f-49ef-40dd-9de8-7a0a652269cf" providerId="AD" clId="Web-{89BF67FA-05A1-2515-0830-27BF3177A249}" dt="2022-11-11T07:25:52.361" v="1312"/>
          <ac:spMkLst>
            <pc:docMk/>
            <pc:sldMk cId="2515405713" sldId="275"/>
            <ac:spMk id="32" creationId="{CA212158-300D-44D0-9CCE-472C3F669EE1}"/>
          </ac:spMkLst>
        </pc:spChg>
        <pc:spChg chg="add del">
          <ac:chgData name="Merleen Garvey (2129226)" userId="S::2129226@student.uwtsd.ac.uk::4c506f6f-49ef-40dd-9de8-7a0a652269cf" providerId="AD" clId="Web-{89BF67FA-05A1-2515-0830-27BF3177A249}" dt="2022-11-11T07:25:52.361" v="1312"/>
          <ac:spMkLst>
            <pc:docMk/>
            <pc:sldMk cId="2515405713" sldId="275"/>
            <ac:spMk id="33" creationId="{988521F4-D44A-42C5-9BDB-5CA25554098B}"/>
          </ac:spMkLst>
        </pc:spChg>
        <pc:spChg chg="add del">
          <ac:chgData name="Merleen Garvey (2129226)" userId="S::2129226@student.uwtsd.ac.uk::4c506f6f-49ef-40dd-9de8-7a0a652269cf" providerId="AD" clId="Web-{89BF67FA-05A1-2515-0830-27BF3177A249}" dt="2022-11-11T07:25:52.361" v="1312"/>
          <ac:spMkLst>
            <pc:docMk/>
            <pc:sldMk cId="2515405713" sldId="275"/>
            <ac:spMk id="34" creationId="{A45809F8-DFFF-346D-92A1-542A606B021E}"/>
          </ac:spMkLst>
        </pc:spChg>
        <pc:spChg chg="add">
          <ac:chgData name="Merleen Garvey (2129226)" userId="S::2129226@student.uwtsd.ac.uk::4c506f6f-49ef-40dd-9de8-7a0a652269cf" providerId="AD" clId="Web-{89BF67FA-05A1-2515-0830-27BF3177A249}" dt="2022-11-11T07:25:52.377" v="1313"/>
          <ac:spMkLst>
            <pc:docMk/>
            <pc:sldMk cId="2515405713" sldId="275"/>
            <ac:spMk id="36" creationId="{A45809F8-DFFF-346D-92A1-542A606B021E}"/>
          </ac:spMkLst>
        </pc:spChg>
        <pc:picChg chg="add">
          <ac:chgData name="Merleen Garvey (2129226)" userId="S::2129226@student.uwtsd.ac.uk::4c506f6f-49ef-40dd-9de8-7a0a652269cf" providerId="AD" clId="Web-{89BF67FA-05A1-2515-0830-27BF3177A249}" dt="2022-11-11T07:25:52.377" v="1313"/>
          <ac:picMkLst>
            <pc:docMk/>
            <pc:sldMk cId="2515405713" sldId="275"/>
            <ac:picMk id="5" creationId="{EBAE2EEC-A552-A97E-330A-BC2BD1057D03}"/>
          </ac:picMkLst>
        </pc:picChg>
        <pc:picChg chg="add del">
          <ac:chgData name="Merleen Garvey (2129226)" userId="S::2129226@student.uwtsd.ac.uk::4c506f6f-49ef-40dd-9de8-7a0a652269cf" providerId="AD" clId="Web-{89BF67FA-05A1-2515-0830-27BF3177A249}" dt="2022-11-11T07:25:45.814" v="1310"/>
          <ac:picMkLst>
            <pc:docMk/>
            <pc:sldMk cId="2515405713" sldId="275"/>
            <ac:picMk id="7" creationId="{3C48C4C9-2BC3-D348-5B50-F6E07A9B928E}"/>
          </ac:picMkLst>
        </pc:picChg>
      </pc:sldChg>
      <pc:sldChg chg="addSp modSp new mod setBg">
        <pc:chgData name="Merleen Garvey (2129226)" userId="S::2129226@student.uwtsd.ac.uk::4c506f6f-49ef-40dd-9de8-7a0a652269cf" providerId="AD" clId="Web-{89BF67FA-05A1-2515-0830-27BF3177A249}" dt="2022-11-11T09:30:08.777" v="1633" actId="20577"/>
        <pc:sldMkLst>
          <pc:docMk/>
          <pc:sldMk cId="2825516840" sldId="275"/>
        </pc:sldMkLst>
        <pc:spChg chg="mod">
          <ac:chgData name="Merleen Garvey (2129226)" userId="S::2129226@student.uwtsd.ac.uk::4c506f6f-49ef-40dd-9de8-7a0a652269cf" providerId="AD" clId="Web-{89BF67FA-05A1-2515-0830-27BF3177A249}" dt="2022-11-11T08:09:54.473" v="1601" actId="20577"/>
          <ac:spMkLst>
            <pc:docMk/>
            <pc:sldMk cId="2825516840" sldId="275"/>
            <ac:spMk id="2" creationId="{D0DCCB5D-ADC0-2EA7-4E95-7181B0C3C396}"/>
          </ac:spMkLst>
        </pc:spChg>
        <pc:spChg chg="mod">
          <ac:chgData name="Merleen Garvey (2129226)" userId="S::2129226@student.uwtsd.ac.uk::4c506f6f-49ef-40dd-9de8-7a0a652269cf" providerId="AD" clId="Web-{89BF67FA-05A1-2515-0830-27BF3177A249}" dt="2022-11-11T09:30:08.777" v="1633" actId="20577"/>
          <ac:spMkLst>
            <pc:docMk/>
            <pc:sldMk cId="2825516840" sldId="275"/>
            <ac:spMk id="3" creationId="{952AB040-27CC-2ECF-D63C-21F921758FFA}"/>
          </ac:spMkLst>
        </pc:spChg>
        <pc:spChg chg="add">
          <ac:chgData name="Merleen Garvey (2129226)" userId="S::2129226@student.uwtsd.ac.uk::4c506f6f-49ef-40dd-9de8-7a0a652269cf" providerId="AD" clId="Web-{89BF67FA-05A1-2515-0830-27BF3177A249}" dt="2022-11-11T08:04:45.935" v="1588"/>
          <ac:spMkLst>
            <pc:docMk/>
            <pc:sldMk cId="2825516840" sldId="275"/>
            <ac:spMk id="9" creationId="{099405E2-1A96-4DBA-A9DC-4C2A1B421CA9}"/>
          </ac:spMkLst>
        </pc:spChg>
        <pc:spChg chg="add">
          <ac:chgData name="Merleen Garvey (2129226)" userId="S::2129226@student.uwtsd.ac.uk::4c506f6f-49ef-40dd-9de8-7a0a652269cf" providerId="AD" clId="Web-{89BF67FA-05A1-2515-0830-27BF3177A249}" dt="2022-11-11T08:04:45.935" v="1588"/>
          <ac:spMkLst>
            <pc:docMk/>
            <pc:sldMk cId="2825516840" sldId="275"/>
            <ac:spMk id="11" creationId="{79855050-A75B-4DD0-9B56-8B1C7722D884}"/>
          </ac:spMkLst>
        </pc:spChg>
        <pc:spChg chg="add">
          <ac:chgData name="Merleen Garvey (2129226)" userId="S::2129226@student.uwtsd.ac.uk::4c506f6f-49ef-40dd-9de8-7a0a652269cf" providerId="AD" clId="Web-{89BF67FA-05A1-2515-0830-27BF3177A249}" dt="2022-11-11T08:04:45.935" v="1588"/>
          <ac:spMkLst>
            <pc:docMk/>
            <pc:sldMk cId="2825516840" sldId="275"/>
            <ac:spMk id="13" creationId="{2060C0F7-61A6-4E64-A77E-AFBD81127352}"/>
          </ac:spMkLst>
        </pc:spChg>
        <pc:spChg chg="add">
          <ac:chgData name="Merleen Garvey (2129226)" userId="S::2129226@student.uwtsd.ac.uk::4c506f6f-49ef-40dd-9de8-7a0a652269cf" providerId="AD" clId="Web-{89BF67FA-05A1-2515-0830-27BF3177A249}" dt="2022-11-11T08:04:45.935" v="1588"/>
          <ac:spMkLst>
            <pc:docMk/>
            <pc:sldMk cId="2825516840" sldId="275"/>
            <ac:spMk id="15" creationId="{BCF4857D-F003-4CA1-82AB-00900B1008BA}"/>
          </ac:spMkLst>
        </pc:spChg>
        <pc:spChg chg="add">
          <ac:chgData name="Merleen Garvey (2129226)" userId="S::2129226@student.uwtsd.ac.uk::4c506f6f-49ef-40dd-9de8-7a0a652269cf" providerId="AD" clId="Web-{89BF67FA-05A1-2515-0830-27BF3177A249}" dt="2022-11-11T08:04:45.935" v="1588"/>
          <ac:spMkLst>
            <pc:docMk/>
            <pc:sldMk cId="2825516840" sldId="275"/>
            <ac:spMk id="17" creationId="{DB791336-FCAA-4174-9303-B3F374861110}"/>
          </ac:spMkLst>
        </pc:spChg>
        <pc:spChg chg="add">
          <ac:chgData name="Merleen Garvey (2129226)" userId="S::2129226@student.uwtsd.ac.uk::4c506f6f-49ef-40dd-9de8-7a0a652269cf" providerId="AD" clId="Web-{89BF67FA-05A1-2515-0830-27BF3177A249}" dt="2022-11-11T08:04:45.935" v="1588"/>
          <ac:spMkLst>
            <pc:docMk/>
            <pc:sldMk cId="2825516840" sldId="275"/>
            <ac:spMk id="19" creationId="{CA212158-300D-44D0-9CCE-472C3F669EE1}"/>
          </ac:spMkLst>
        </pc:spChg>
        <pc:spChg chg="add">
          <ac:chgData name="Merleen Garvey (2129226)" userId="S::2129226@student.uwtsd.ac.uk::4c506f6f-49ef-40dd-9de8-7a0a652269cf" providerId="AD" clId="Web-{89BF67FA-05A1-2515-0830-27BF3177A249}" dt="2022-11-11T08:04:45.935" v="1588"/>
          <ac:spMkLst>
            <pc:docMk/>
            <pc:sldMk cId="2825516840" sldId="275"/>
            <ac:spMk id="21" creationId="{988521F4-D44A-42C5-9BDB-5CA25554098B}"/>
          </ac:spMkLst>
        </pc:spChg>
        <pc:spChg chg="add">
          <ac:chgData name="Merleen Garvey (2129226)" userId="S::2129226@student.uwtsd.ac.uk::4c506f6f-49ef-40dd-9de8-7a0a652269cf" providerId="AD" clId="Web-{89BF67FA-05A1-2515-0830-27BF3177A249}" dt="2022-11-11T08:04:45.935" v="1588"/>
          <ac:spMkLst>
            <pc:docMk/>
            <pc:sldMk cId="2825516840" sldId="275"/>
            <ac:spMk id="23" creationId="{5E6738EB-6FF0-4AF9-8462-57F4494B88B2}"/>
          </ac:spMkLst>
        </pc:spChg>
        <pc:picChg chg="add">
          <ac:chgData name="Merleen Garvey (2129226)" userId="S::2129226@student.uwtsd.ac.uk::4c506f6f-49ef-40dd-9de8-7a0a652269cf" providerId="AD" clId="Web-{89BF67FA-05A1-2515-0830-27BF3177A249}" dt="2022-11-11T08:04:45.935" v="1588"/>
          <ac:picMkLst>
            <pc:docMk/>
            <pc:sldMk cId="2825516840" sldId="275"/>
            <ac:picMk id="5" creationId="{9FB05DB7-2CBF-E39B-1950-55265E5962C9}"/>
          </ac:picMkLst>
        </pc:picChg>
      </pc:sldChg>
    </pc:docChg>
  </pc:docChgLst>
  <pc:docChgLst>
    <pc:chgData name="Merleen Garvey (2129226)" userId="S::2129226@student.uwtsd.ac.uk::4c506f6f-49ef-40dd-9de8-7a0a652269cf" providerId="AD" clId="Web-{8D7BDEE7-313E-304F-335A-10B4C4F4974A}"/>
    <pc:docChg chg="modSld">
      <pc:chgData name="Merleen Garvey (2129226)" userId="S::2129226@student.uwtsd.ac.uk::4c506f6f-49ef-40dd-9de8-7a0a652269cf" providerId="AD" clId="Web-{8D7BDEE7-313E-304F-335A-10B4C4F4974A}" dt="2022-09-30T10:59:06.801" v="1" actId="14100"/>
      <pc:docMkLst>
        <pc:docMk/>
      </pc:docMkLst>
      <pc:sldChg chg="modSp">
        <pc:chgData name="Merleen Garvey (2129226)" userId="S::2129226@student.uwtsd.ac.uk::4c506f6f-49ef-40dd-9de8-7a0a652269cf" providerId="AD" clId="Web-{8D7BDEE7-313E-304F-335A-10B4C4F4974A}" dt="2022-09-30T10:59:06.801" v="1" actId="14100"/>
        <pc:sldMkLst>
          <pc:docMk/>
          <pc:sldMk cId="109857222" sldId="256"/>
        </pc:sldMkLst>
        <pc:spChg chg="mod">
          <ac:chgData name="Merleen Garvey (2129226)" userId="S::2129226@student.uwtsd.ac.uk::4c506f6f-49ef-40dd-9de8-7a0a652269cf" providerId="AD" clId="Web-{8D7BDEE7-313E-304F-335A-10B4C4F4974A}" dt="2022-09-30T10:59:06.801" v="1" actId="14100"/>
          <ac:spMkLst>
            <pc:docMk/>
            <pc:sldMk cId="109857222" sldId="256"/>
            <ac:spMk id="3" creationId="{00000000-0000-0000-0000-000000000000}"/>
          </ac:spMkLst>
        </pc:spChg>
      </pc:sldChg>
    </pc:docChg>
  </pc:docChgLst>
  <pc:docChgLst>
    <pc:chgData name="Merleen Garvey (2129226)" userId="S::2129226@student.uwtsd.ac.uk::4c506f6f-49ef-40dd-9de8-7a0a652269cf" providerId="AD" clId="Web-{958D95B0-FBC2-EB56-2F1F-8523A18A9C6C}"/>
    <pc:docChg chg="modSld">
      <pc:chgData name="Merleen Garvey (2129226)" userId="S::2129226@student.uwtsd.ac.uk::4c506f6f-49ef-40dd-9de8-7a0a652269cf" providerId="AD" clId="Web-{958D95B0-FBC2-EB56-2F1F-8523A18A9C6C}" dt="2022-10-20T21:48:20.976" v="17"/>
      <pc:docMkLst>
        <pc:docMk/>
      </pc:docMkLst>
      <pc:sldChg chg="addSp delSp modSp">
        <pc:chgData name="Merleen Garvey (2129226)" userId="S::2129226@student.uwtsd.ac.uk::4c506f6f-49ef-40dd-9de8-7a0a652269cf" providerId="AD" clId="Web-{958D95B0-FBC2-EB56-2F1F-8523A18A9C6C}" dt="2022-10-20T21:48:20.976" v="17"/>
        <pc:sldMkLst>
          <pc:docMk/>
          <pc:sldMk cId="3301680321" sldId="262"/>
        </pc:sldMkLst>
        <pc:spChg chg="add del">
          <ac:chgData name="Merleen Garvey (2129226)" userId="S::2129226@student.uwtsd.ac.uk::4c506f6f-49ef-40dd-9de8-7a0a652269cf" providerId="AD" clId="Web-{958D95B0-FBC2-EB56-2F1F-8523A18A9C6C}" dt="2022-10-20T21:48:20.976" v="17"/>
          <ac:spMkLst>
            <pc:docMk/>
            <pc:sldMk cId="3301680321" sldId="262"/>
            <ac:spMk id="6" creationId="{EE78B909-8FD8-AAAD-0678-DC12AB35F02C}"/>
          </ac:spMkLst>
        </pc:spChg>
        <pc:graphicFrameChg chg="add del mod ord modGraphic">
          <ac:chgData name="Merleen Garvey (2129226)" userId="S::2129226@student.uwtsd.ac.uk::4c506f6f-49ef-40dd-9de8-7a0a652269cf" providerId="AD" clId="Web-{958D95B0-FBC2-EB56-2F1F-8523A18A9C6C}" dt="2022-10-20T21:45:28.075" v="1"/>
          <ac:graphicFrameMkLst>
            <pc:docMk/>
            <pc:sldMk cId="3301680321" sldId="262"/>
            <ac:graphicFrameMk id="25" creationId="{57F9C038-4557-EDD3-335B-4D19FF592AD2}"/>
          </ac:graphicFrameMkLst>
        </pc:graphicFrameChg>
        <pc:graphicFrameChg chg="add del mod ord modGraphic">
          <ac:chgData name="Merleen Garvey (2129226)" userId="S::2129226@student.uwtsd.ac.uk::4c506f6f-49ef-40dd-9de8-7a0a652269cf" providerId="AD" clId="Web-{958D95B0-FBC2-EB56-2F1F-8523A18A9C6C}" dt="2022-10-20T21:48:20.976" v="17"/>
          <ac:graphicFrameMkLst>
            <pc:docMk/>
            <pc:sldMk cId="3301680321" sldId="262"/>
            <ac:graphicFrameMk id="45" creationId="{3109F622-BB65-6506-4608-B490706627D5}"/>
          </ac:graphicFrameMkLst>
        </pc:graphicFrameChg>
      </pc:sldChg>
    </pc:docChg>
  </pc:docChgLst>
  <pc:docChgLst>
    <pc:chgData name="Merleen Garvey (2129226)" userId="S::2129226@student.uwtsd.ac.uk::4c506f6f-49ef-40dd-9de8-7a0a652269cf" providerId="AD" clId="Web-{44C8B0A1-6A38-C94A-7AE7-E52109054A83}"/>
    <pc:docChg chg="addSld delSld modSld">
      <pc:chgData name="Merleen Garvey (2129226)" userId="S::2129226@student.uwtsd.ac.uk::4c506f6f-49ef-40dd-9de8-7a0a652269cf" providerId="AD" clId="Web-{44C8B0A1-6A38-C94A-7AE7-E52109054A83}" dt="2022-11-10T22:24:28.200" v="80" actId="20577"/>
      <pc:docMkLst>
        <pc:docMk/>
      </pc:docMkLst>
      <pc:sldChg chg="modSp mod modClrScheme chgLayout">
        <pc:chgData name="Merleen Garvey (2129226)" userId="S::2129226@student.uwtsd.ac.uk::4c506f6f-49ef-40dd-9de8-7a0a652269cf" providerId="AD" clId="Web-{44C8B0A1-6A38-C94A-7AE7-E52109054A83}" dt="2022-11-10T20:00:38.401" v="8"/>
        <pc:sldMkLst>
          <pc:docMk/>
          <pc:sldMk cId="2471006764" sldId="268"/>
        </pc:sldMkLst>
        <pc:spChg chg="mod ord">
          <ac:chgData name="Merleen Garvey (2129226)" userId="S::2129226@student.uwtsd.ac.uk::4c506f6f-49ef-40dd-9de8-7a0a652269cf" providerId="AD" clId="Web-{44C8B0A1-6A38-C94A-7AE7-E52109054A83}" dt="2022-11-10T20:00:38.401" v="8"/>
          <ac:spMkLst>
            <pc:docMk/>
            <pc:sldMk cId="2471006764" sldId="268"/>
            <ac:spMk id="2" creationId="{5B94F99B-1264-10F5-101B-4F92255EBA0B}"/>
          </ac:spMkLst>
        </pc:spChg>
        <pc:spChg chg="mod ord">
          <ac:chgData name="Merleen Garvey (2129226)" userId="S::2129226@student.uwtsd.ac.uk::4c506f6f-49ef-40dd-9de8-7a0a652269cf" providerId="AD" clId="Web-{44C8B0A1-6A38-C94A-7AE7-E52109054A83}" dt="2022-11-10T20:00:38.401" v="8"/>
          <ac:spMkLst>
            <pc:docMk/>
            <pc:sldMk cId="2471006764" sldId="268"/>
            <ac:spMk id="4" creationId="{D4FF2D2B-AD21-05B1-2AC9-0D4D4B630A5D}"/>
          </ac:spMkLst>
        </pc:spChg>
        <pc:graphicFrameChg chg="mod ord">
          <ac:chgData name="Merleen Garvey (2129226)" userId="S::2129226@student.uwtsd.ac.uk::4c506f6f-49ef-40dd-9de8-7a0a652269cf" providerId="AD" clId="Web-{44C8B0A1-6A38-C94A-7AE7-E52109054A83}" dt="2022-11-10T20:00:38.401" v="8"/>
          <ac:graphicFrameMkLst>
            <pc:docMk/>
            <pc:sldMk cId="2471006764" sldId="268"/>
            <ac:graphicFrameMk id="46" creationId="{8B91B765-970C-4C3F-05E0-81471F8AAB53}"/>
          </ac:graphicFrameMkLst>
        </pc:graphicFrameChg>
      </pc:sldChg>
      <pc:sldChg chg="addSp delSp modSp new add del mod setBg modClrScheme addAnim delAnim setClrOvrMap chgLayout">
        <pc:chgData name="Merleen Garvey (2129226)" userId="S::2129226@student.uwtsd.ac.uk::4c506f6f-49ef-40dd-9de8-7a0a652269cf" providerId="AD" clId="Web-{44C8B0A1-6A38-C94A-7AE7-E52109054A83}" dt="2022-11-10T22:24:28.200" v="80" actId="20577"/>
        <pc:sldMkLst>
          <pc:docMk/>
          <pc:sldMk cId="739667306" sldId="270"/>
        </pc:sldMkLst>
        <pc:spChg chg="add mod">
          <ac:chgData name="Merleen Garvey (2129226)" userId="S::2129226@student.uwtsd.ac.uk::4c506f6f-49ef-40dd-9de8-7a0a652269cf" providerId="AD" clId="Web-{44C8B0A1-6A38-C94A-7AE7-E52109054A83}" dt="2022-11-10T22:24:28.200" v="80" actId="20577"/>
          <ac:spMkLst>
            <pc:docMk/>
            <pc:sldMk cId="739667306" sldId="270"/>
            <ac:spMk id="2" creationId="{86095F59-CF63-3749-6AC1-47D67BD872B4}"/>
          </ac:spMkLst>
        </pc:spChg>
        <pc:spChg chg="add del">
          <ac:chgData name="Merleen Garvey (2129226)" userId="S::2129226@student.uwtsd.ac.uk::4c506f6f-49ef-40dd-9de8-7a0a652269cf" providerId="AD" clId="Web-{44C8B0A1-6A38-C94A-7AE7-E52109054A83}" dt="2022-11-10T22:22:28.274" v="65"/>
          <ac:spMkLst>
            <pc:docMk/>
            <pc:sldMk cId="739667306" sldId="270"/>
            <ac:spMk id="7" creationId="{4E1BEB12-92AF-4445-98AD-4C7756E7C93B}"/>
          </ac:spMkLst>
        </pc:spChg>
        <pc:spChg chg="add del">
          <ac:chgData name="Merleen Garvey (2129226)" userId="S::2129226@student.uwtsd.ac.uk::4c506f6f-49ef-40dd-9de8-7a0a652269cf" providerId="AD" clId="Web-{44C8B0A1-6A38-C94A-7AE7-E52109054A83}" dt="2022-11-10T22:19:45.394" v="52"/>
          <ac:spMkLst>
            <pc:docMk/>
            <pc:sldMk cId="739667306" sldId="270"/>
            <ac:spMk id="8" creationId="{E91DC736-0EF8-4F87-9146-EBF1D2EE4D3D}"/>
          </ac:spMkLst>
        </pc:spChg>
        <pc:spChg chg="add del">
          <ac:chgData name="Merleen Garvey (2129226)" userId="S::2129226@student.uwtsd.ac.uk::4c506f6f-49ef-40dd-9de8-7a0a652269cf" providerId="AD" clId="Web-{44C8B0A1-6A38-C94A-7AE7-E52109054A83}" dt="2022-11-10T22:22:28.274" v="65"/>
          <ac:spMkLst>
            <pc:docMk/>
            <pc:sldMk cId="739667306" sldId="270"/>
            <ac:spMk id="9" creationId="{D0522C2C-7B5C-48A7-A969-03941E5D2E76}"/>
          </ac:spMkLst>
        </pc:spChg>
        <pc:spChg chg="add del">
          <ac:chgData name="Merleen Garvey (2129226)" userId="S::2129226@student.uwtsd.ac.uk::4c506f6f-49ef-40dd-9de8-7a0a652269cf" providerId="AD" clId="Web-{44C8B0A1-6A38-C94A-7AE7-E52109054A83}" dt="2022-11-10T22:19:45.394" v="52"/>
          <ac:spMkLst>
            <pc:docMk/>
            <pc:sldMk cId="739667306" sldId="270"/>
            <ac:spMk id="10" creationId="{097CD68E-23E3-4007-8847-CD0944C4F7BE}"/>
          </ac:spMkLst>
        </pc:spChg>
        <pc:spChg chg="add del">
          <ac:chgData name="Merleen Garvey (2129226)" userId="S::2129226@student.uwtsd.ac.uk::4c506f6f-49ef-40dd-9de8-7a0a652269cf" providerId="AD" clId="Web-{44C8B0A1-6A38-C94A-7AE7-E52109054A83}" dt="2022-11-10T22:22:28.274" v="65"/>
          <ac:spMkLst>
            <pc:docMk/>
            <pc:sldMk cId="739667306" sldId="270"/>
            <ac:spMk id="11" creationId="{9C682A1A-5B2D-4111-BBD6-620165633E5B}"/>
          </ac:spMkLst>
        </pc:spChg>
        <pc:spChg chg="add del">
          <ac:chgData name="Merleen Garvey (2129226)" userId="S::2129226@student.uwtsd.ac.uk::4c506f6f-49ef-40dd-9de8-7a0a652269cf" providerId="AD" clId="Web-{44C8B0A1-6A38-C94A-7AE7-E52109054A83}" dt="2022-11-10T22:19:45.394" v="52"/>
          <ac:spMkLst>
            <pc:docMk/>
            <pc:sldMk cId="739667306" sldId="270"/>
            <ac:spMk id="12" creationId="{AF2F604E-43BE-4DC3-B983-E071523364F8}"/>
          </ac:spMkLst>
        </pc:spChg>
        <pc:spChg chg="add del">
          <ac:chgData name="Merleen Garvey (2129226)" userId="S::2129226@student.uwtsd.ac.uk::4c506f6f-49ef-40dd-9de8-7a0a652269cf" providerId="AD" clId="Web-{44C8B0A1-6A38-C94A-7AE7-E52109054A83}" dt="2022-11-10T22:22:28.274" v="65"/>
          <ac:spMkLst>
            <pc:docMk/>
            <pc:sldMk cId="739667306" sldId="270"/>
            <ac:spMk id="13" creationId="{D6EE29F2-D77F-4BD0-A20B-334D316A1C9D}"/>
          </ac:spMkLst>
        </pc:spChg>
        <pc:spChg chg="add del">
          <ac:chgData name="Merleen Garvey (2129226)" userId="S::2129226@student.uwtsd.ac.uk::4c506f6f-49ef-40dd-9de8-7a0a652269cf" providerId="AD" clId="Web-{44C8B0A1-6A38-C94A-7AE7-E52109054A83}" dt="2022-11-10T22:19:45.394" v="52"/>
          <ac:spMkLst>
            <pc:docMk/>
            <pc:sldMk cId="739667306" sldId="270"/>
            <ac:spMk id="14" creationId="{08C9B587-E65E-4B52-B37C-ABEBB6E87928}"/>
          </ac:spMkLst>
        </pc:spChg>
        <pc:spChg chg="add del">
          <ac:chgData name="Merleen Garvey (2129226)" userId="S::2129226@student.uwtsd.ac.uk::4c506f6f-49ef-40dd-9de8-7a0a652269cf" providerId="AD" clId="Web-{44C8B0A1-6A38-C94A-7AE7-E52109054A83}" dt="2022-11-10T22:22:28.274" v="65"/>
          <ac:spMkLst>
            <pc:docMk/>
            <pc:sldMk cId="739667306" sldId="270"/>
            <ac:spMk id="15" creationId="{22D09ED2-868F-42C6-866E-F92E0CEF314F}"/>
          </ac:spMkLst>
        </pc:spChg>
        <pc:spChg chg="add del">
          <ac:chgData name="Merleen Garvey (2129226)" userId="S::2129226@student.uwtsd.ac.uk::4c506f6f-49ef-40dd-9de8-7a0a652269cf" providerId="AD" clId="Web-{44C8B0A1-6A38-C94A-7AE7-E52109054A83}" dt="2022-11-10T22:20:26.786" v="56"/>
          <ac:spMkLst>
            <pc:docMk/>
            <pc:sldMk cId="739667306" sldId="270"/>
            <ac:spMk id="16" creationId="{5A59F003-E00A-43F9-91DC-CC54E3B87466}"/>
          </ac:spMkLst>
        </pc:spChg>
        <pc:spChg chg="add del">
          <ac:chgData name="Merleen Garvey (2129226)" userId="S::2129226@student.uwtsd.ac.uk::4c506f6f-49ef-40dd-9de8-7a0a652269cf" providerId="AD" clId="Web-{44C8B0A1-6A38-C94A-7AE7-E52109054A83}" dt="2022-11-10T22:20:26.786" v="56"/>
          <ac:spMkLst>
            <pc:docMk/>
            <pc:sldMk cId="739667306" sldId="270"/>
            <ac:spMk id="18" creationId="{D74A4382-E3AD-430A-9A1F-DFA3E0E77A7D}"/>
          </ac:spMkLst>
        </pc:spChg>
        <pc:spChg chg="add del">
          <ac:chgData name="Merleen Garvey (2129226)" userId="S::2129226@student.uwtsd.ac.uk::4c506f6f-49ef-40dd-9de8-7a0a652269cf" providerId="AD" clId="Web-{44C8B0A1-6A38-C94A-7AE7-E52109054A83}" dt="2022-11-10T22:20:26.786" v="56"/>
          <ac:spMkLst>
            <pc:docMk/>
            <pc:sldMk cId="739667306" sldId="270"/>
            <ac:spMk id="19" creationId="{79F40191-0F44-4FD1-82CC-ACB507C14BE6}"/>
          </ac:spMkLst>
        </pc:spChg>
        <pc:spChg chg="add del">
          <ac:chgData name="Merleen Garvey (2129226)" userId="S::2129226@student.uwtsd.ac.uk::4c506f6f-49ef-40dd-9de8-7a0a652269cf" providerId="AD" clId="Web-{44C8B0A1-6A38-C94A-7AE7-E52109054A83}" dt="2022-11-10T22:23:36.870" v="72"/>
          <ac:spMkLst>
            <pc:docMk/>
            <pc:sldMk cId="739667306" sldId="270"/>
            <ac:spMk id="21" creationId="{E91DC736-0EF8-4F87-9146-EBF1D2EE4D3D}"/>
          </ac:spMkLst>
        </pc:spChg>
        <pc:spChg chg="add del">
          <ac:chgData name="Merleen Garvey (2129226)" userId="S::2129226@student.uwtsd.ac.uk::4c506f6f-49ef-40dd-9de8-7a0a652269cf" providerId="AD" clId="Web-{44C8B0A1-6A38-C94A-7AE7-E52109054A83}" dt="2022-11-10T22:23:36.870" v="72"/>
          <ac:spMkLst>
            <pc:docMk/>
            <pc:sldMk cId="739667306" sldId="270"/>
            <ac:spMk id="23" creationId="{097CD68E-23E3-4007-8847-CD0944C4F7BE}"/>
          </ac:spMkLst>
        </pc:spChg>
        <pc:spChg chg="add del">
          <ac:chgData name="Merleen Garvey (2129226)" userId="S::2129226@student.uwtsd.ac.uk::4c506f6f-49ef-40dd-9de8-7a0a652269cf" providerId="AD" clId="Web-{44C8B0A1-6A38-C94A-7AE7-E52109054A83}" dt="2022-11-10T22:23:36.870" v="72"/>
          <ac:spMkLst>
            <pc:docMk/>
            <pc:sldMk cId="739667306" sldId="270"/>
            <ac:spMk id="25" creationId="{AF2F604E-43BE-4DC3-B983-E071523364F8}"/>
          </ac:spMkLst>
        </pc:spChg>
        <pc:spChg chg="add del">
          <ac:chgData name="Merleen Garvey (2129226)" userId="S::2129226@student.uwtsd.ac.uk::4c506f6f-49ef-40dd-9de8-7a0a652269cf" providerId="AD" clId="Web-{44C8B0A1-6A38-C94A-7AE7-E52109054A83}" dt="2022-11-10T22:23:36.870" v="72"/>
          <ac:spMkLst>
            <pc:docMk/>
            <pc:sldMk cId="739667306" sldId="270"/>
            <ac:spMk id="27" creationId="{08C9B587-E65E-4B52-B37C-ABEBB6E87928}"/>
          </ac:spMkLst>
        </pc:spChg>
        <pc:spChg chg="add del">
          <ac:chgData name="Merleen Garvey (2129226)" userId="S::2129226@student.uwtsd.ac.uk::4c506f6f-49ef-40dd-9de8-7a0a652269cf" providerId="AD" clId="Web-{44C8B0A1-6A38-C94A-7AE7-E52109054A83}" dt="2022-11-10T22:23:36.839" v="71"/>
          <ac:spMkLst>
            <pc:docMk/>
            <pc:sldMk cId="739667306" sldId="270"/>
            <ac:spMk id="32" creationId="{9B7AD9F6-8CE7-4299-8FC6-328F4DCD3FF9}"/>
          </ac:spMkLst>
        </pc:spChg>
        <pc:spChg chg="add del">
          <ac:chgData name="Merleen Garvey (2129226)" userId="S::2129226@student.uwtsd.ac.uk::4c506f6f-49ef-40dd-9de8-7a0a652269cf" providerId="AD" clId="Web-{44C8B0A1-6A38-C94A-7AE7-E52109054A83}" dt="2022-11-10T22:23:36.839" v="71"/>
          <ac:spMkLst>
            <pc:docMk/>
            <pc:sldMk cId="739667306" sldId="270"/>
            <ac:spMk id="34" creationId="{F49775AF-8896-43EE-92C6-83497D6DC56F}"/>
          </ac:spMkLst>
        </pc:spChg>
        <pc:spChg chg="add del">
          <ac:chgData name="Merleen Garvey (2129226)" userId="S::2129226@student.uwtsd.ac.uk::4c506f6f-49ef-40dd-9de8-7a0a652269cf" providerId="AD" clId="Web-{44C8B0A1-6A38-C94A-7AE7-E52109054A83}" dt="2022-11-10T22:24:09.246" v="78"/>
          <ac:spMkLst>
            <pc:docMk/>
            <pc:sldMk cId="739667306" sldId="270"/>
            <ac:spMk id="36" creationId="{71B2258F-86CA-4D4D-8270-BC05FCDEBFB3}"/>
          </ac:spMkLst>
        </pc:spChg>
        <pc:spChg chg="add del">
          <ac:chgData name="Merleen Garvey (2129226)" userId="S::2129226@student.uwtsd.ac.uk::4c506f6f-49ef-40dd-9de8-7a0a652269cf" providerId="AD" clId="Web-{44C8B0A1-6A38-C94A-7AE7-E52109054A83}" dt="2022-11-10T22:24:09.199" v="77"/>
          <ac:spMkLst>
            <pc:docMk/>
            <pc:sldMk cId="739667306" sldId="270"/>
            <ac:spMk id="41" creationId="{C1DD1A8A-57D5-4A81-AD04-532B043C5611}"/>
          </ac:spMkLst>
        </pc:spChg>
        <pc:spChg chg="add del">
          <ac:chgData name="Merleen Garvey (2129226)" userId="S::2129226@student.uwtsd.ac.uk::4c506f6f-49ef-40dd-9de8-7a0a652269cf" providerId="AD" clId="Web-{44C8B0A1-6A38-C94A-7AE7-E52109054A83}" dt="2022-11-10T22:24:09.199" v="77"/>
          <ac:spMkLst>
            <pc:docMk/>
            <pc:sldMk cId="739667306" sldId="270"/>
            <ac:spMk id="43" creationId="{007891EC-4501-44ED-A8C8-B11B6DB767AB}"/>
          </ac:spMkLst>
        </pc:spChg>
        <pc:spChg chg="add">
          <ac:chgData name="Merleen Garvey (2129226)" userId="S::2129226@student.uwtsd.ac.uk::4c506f6f-49ef-40dd-9de8-7a0a652269cf" providerId="AD" clId="Web-{44C8B0A1-6A38-C94A-7AE7-E52109054A83}" dt="2022-11-10T22:24:09.246" v="78"/>
          <ac:spMkLst>
            <pc:docMk/>
            <pc:sldMk cId="739667306" sldId="270"/>
            <ac:spMk id="45" creationId="{9CEFCBC2-6F82-4011-8D8D-90F43DCB1DAF}"/>
          </ac:spMkLst>
        </pc:spChg>
        <pc:spChg chg="add">
          <ac:chgData name="Merleen Garvey (2129226)" userId="S::2129226@student.uwtsd.ac.uk::4c506f6f-49ef-40dd-9de8-7a0a652269cf" providerId="AD" clId="Web-{44C8B0A1-6A38-C94A-7AE7-E52109054A83}" dt="2022-11-10T22:24:09.246" v="78"/>
          <ac:spMkLst>
            <pc:docMk/>
            <pc:sldMk cId="739667306" sldId="270"/>
            <ac:spMk id="46" creationId="{0DBF1ABE-8590-450D-BB49-BDDCCF3EEA9E}"/>
          </ac:spMkLst>
        </pc:spChg>
        <pc:spChg chg="add">
          <ac:chgData name="Merleen Garvey (2129226)" userId="S::2129226@student.uwtsd.ac.uk::4c506f6f-49ef-40dd-9de8-7a0a652269cf" providerId="AD" clId="Web-{44C8B0A1-6A38-C94A-7AE7-E52109054A83}" dt="2022-11-10T22:24:09.246" v="78"/>
          <ac:spMkLst>
            <pc:docMk/>
            <pc:sldMk cId="739667306" sldId="270"/>
            <ac:spMk id="47" creationId="{2E9DED9E-DE30-402A-B9D1-AC3C24025AD4}"/>
          </ac:spMkLst>
        </pc:spChg>
        <pc:spChg chg="add">
          <ac:chgData name="Merleen Garvey (2129226)" userId="S::2129226@student.uwtsd.ac.uk::4c506f6f-49ef-40dd-9de8-7a0a652269cf" providerId="AD" clId="Web-{44C8B0A1-6A38-C94A-7AE7-E52109054A83}" dt="2022-11-10T22:24:09.246" v="78"/>
          <ac:spMkLst>
            <pc:docMk/>
            <pc:sldMk cId="739667306" sldId="270"/>
            <ac:spMk id="48" creationId="{F6DD4703-FD80-4610-ACE9-01DCD86D8C18}"/>
          </ac:spMkLst>
        </pc:spChg>
        <pc:spChg chg="add">
          <ac:chgData name="Merleen Garvey (2129226)" userId="S::2129226@student.uwtsd.ac.uk::4c506f6f-49ef-40dd-9de8-7a0a652269cf" providerId="AD" clId="Web-{44C8B0A1-6A38-C94A-7AE7-E52109054A83}" dt="2022-11-10T22:24:09.246" v="78"/>
          <ac:spMkLst>
            <pc:docMk/>
            <pc:sldMk cId="739667306" sldId="270"/>
            <ac:spMk id="49" creationId="{5CCB7C65-BA06-49C5-8D3C-51F97B409D65}"/>
          </ac:spMkLst>
        </pc:spChg>
        <pc:graphicFrameChg chg="add del modGraphic">
          <ac:chgData name="Merleen Garvey (2129226)" userId="S::2129226@student.uwtsd.ac.uk::4c506f6f-49ef-40dd-9de8-7a0a652269cf" providerId="AD" clId="Web-{44C8B0A1-6A38-C94A-7AE7-E52109054A83}" dt="2022-11-10T22:15:57.122" v="43"/>
          <ac:graphicFrameMkLst>
            <pc:docMk/>
            <pc:sldMk cId="739667306" sldId="270"/>
            <ac:graphicFrameMk id="3" creationId="{F1C743FC-7E5E-BEF3-0851-E19146C1D5AE}"/>
          </ac:graphicFrameMkLst>
        </pc:graphicFrameChg>
        <pc:picChg chg="add del">
          <ac:chgData name="Merleen Garvey (2129226)" userId="S::2129226@student.uwtsd.ac.uk::4c506f6f-49ef-40dd-9de8-7a0a652269cf" providerId="AD" clId="Web-{44C8B0A1-6A38-C94A-7AE7-E52109054A83}" dt="2022-11-10T22:19:45.394" v="52"/>
          <ac:picMkLst>
            <pc:docMk/>
            <pc:sldMk cId="739667306" sldId="270"/>
            <ac:picMk id="5" creationId="{4F95CB44-60D8-BD0D-B533-7C53263EC1DA}"/>
          </ac:picMkLst>
        </pc:picChg>
        <pc:picChg chg="add del">
          <ac:chgData name="Merleen Garvey (2129226)" userId="S::2129226@student.uwtsd.ac.uk::4c506f6f-49ef-40dd-9de8-7a0a652269cf" providerId="AD" clId="Web-{44C8B0A1-6A38-C94A-7AE7-E52109054A83}" dt="2022-11-10T22:20:26.786" v="56"/>
          <ac:picMkLst>
            <pc:docMk/>
            <pc:sldMk cId="739667306" sldId="270"/>
            <ac:picMk id="17" creationId="{3E3872F5-CE43-4A0A-208B-18DE1771AE10}"/>
          </ac:picMkLst>
        </pc:picChg>
        <pc:picChg chg="add mod ord">
          <ac:chgData name="Merleen Garvey (2129226)" userId="S::2129226@student.uwtsd.ac.uk::4c506f6f-49ef-40dd-9de8-7a0a652269cf" providerId="AD" clId="Web-{44C8B0A1-6A38-C94A-7AE7-E52109054A83}" dt="2022-11-10T22:24:09.246" v="78"/>
          <ac:picMkLst>
            <pc:docMk/>
            <pc:sldMk cId="739667306" sldId="270"/>
            <ac:picMk id="20" creationId="{0ADB09CD-EC40-52ED-7931-8B0745FD832D}"/>
          </ac:picMkLst>
        </pc:picChg>
        <pc:cxnChg chg="add del mod">
          <ac:chgData name="Merleen Garvey (2129226)" userId="S::2129226@student.uwtsd.ac.uk::4c506f6f-49ef-40dd-9de8-7a0a652269cf" providerId="AD" clId="Web-{44C8B0A1-6A38-C94A-7AE7-E52109054A83}" dt="2022-11-10T20:04:41.906" v="40"/>
          <ac:cxnSpMkLst>
            <pc:docMk/>
            <pc:sldMk cId="739667306" sldId="270"/>
            <ac:cxnSpMk id="3" creationId="{C9601539-14E5-1EB3-153B-7D502905CF59}"/>
          </ac:cxnSpMkLst>
        </pc:cxnChg>
        <pc:cxnChg chg="add del mod">
          <ac:chgData name="Merleen Garvey (2129226)" userId="S::2129226@student.uwtsd.ac.uk::4c506f6f-49ef-40dd-9de8-7a0a652269cf" providerId="AD" clId="Web-{44C8B0A1-6A38-C94A-7AE7-E52109054A83}" dt="2022-11-10T20:04:38.984" v="38"/>
          <ac:cxnSpMkLst>
            <pc:docMk/>
            <pc:sldMk cId="739667306" sldId="270"/>
            <ac:cxnSpMk id="4" creationId="{B7084701-0ECE-8ACF-8F96-E14C2C6C2EE9}"/>
          </ac:cxnSpMkLst>
        </pc:cxnChg>
      </pc:sldChg>
      <pc:sldChg chg="del">
        <pc:chgData name="Merleen Garvey (2129226)" userId="S::2129226@student.uwtsd.ac.uk::4c506f6f-49ef-40dd-9de8-7a0a652269cf" providerId="AD" clId="Web-{44C8B0A1-6A38-C94A-7AE7-E52109054A83}" dt="2022-11-10T19:57:48.163" v="2"/>
        <pc:sldMkLst>
          <pc:docMk/>
          <pc:sldMk cId="1234944192" sldId="270"/>
        </pc:sldMkLst>
      </pc:sldChg>
      <pc:sldChg chg="new del">
        <pc:chgData name="Merleen Garvey (2129226)" userId="S::2129226@student.uwtsd.ac.uk::4c506f6f-49ef-40dd-9de8-7a0a652269cf" providerId="AD" clId="Web-{44C8B0A1-6A38-C94A-7AE7-E52109054A83}" dt="2022-11-10T19:58:55.196" v="4"/>
        <pc:sldMkLst>
          <pc:docMk/>
          <pc:sldMk cId="2848563488" sldId="270"/>
        </pc:sldMkLst>
      </pc:sldChg>
      <pc:sldChg chg="add del replId">
        <pc:chgData name="Merleen Garvey (2129226)" userId="S::2129226@student.uwtsd.ac.uk::4c506f6f-49ef-40dd-9de8-7a0a652269cf" providerId="AD" clId="Web-{44C8B0A1-6A38-C94A-7AE7-E52109054A83}" dt="2022-11-10T19:57:36.678" v="1"/>
        <pc:sldMkLst>
          <pc:docMk/>
          <pc:sldMk cId="1287576057" sldId="271"/>
        </pc:sldMkLst>
      </pc:sldChg>
    </pc:docChg>
  </pc:docChgLst>
  <pc:docChgLst>
    <pc:chgData name="Merleen Garvey (2129226)" userId="S::2129226@student.uwtsd.ac.uk::4c506f6f-49ef-40dd-9de8-7a0a652269cf" providerId="AD" clId="Web-{3C661BBF-5517-D159-A52E-DE816112D098}"/>
    <pc:docChg chg="addSld delSld modSld">
      <pc:chgData name="Merleen Garvey (2129226)" userId="S::2129226@student.uwtsd.ac.uk::4c506f6f-49ef-40dd-9de8-7a0a652269cf" providerId="AD" clId="Web-{3C661BBF-5517-D159-A52E-DE816112D098}" dt="2022-11-08T20:44:32.006" v="598" actId="1076"/>
      <pc:docMkLst>
        <pc:docMk/>
      </pc:docMkLst>
      <pc:sldChg chg="addSp modSp mod modClrScheme chgLayout">
        <pc:chgData name="Merleen Garvey (2129226)" userId="S::2129226@student.uwtsd.ac.uk::4c506f6f-49ef-40dd-9de8-7a0a652269cf" providerId="AD" clId="Web-{3C661BBF-5517-D159-A52E-DE816112D098}" dt="2022-11-08T20:44:32.006" v="598" actId="1076"/>
        <pc:sldMkLst>
          <pc:docMk/>
          <pc:sldMk cId="263306392" sldId="262"/>
        </pc:sldMkLst>
        <pc:spChg chg="mod ord">
          <ac:chgData name="Merleen Garvey (2129226)" userId="S::2129226@student.uwtsd.ac.uk::4c506f6f-49ef-40dd-9de8-7a0a652269cf" providerId="AD" clId="Web-{3C661BBF-5517-D159-A52E-DE816112D098}" dt="2022-11-08T20:44:15.114" v="594"/>
          <ac:spMkLst>
            <pc:docMk/>
            <pc:sldMk cId="263306392" sldId="262"/>
            <ac:spMk id="2" creationId="{531EB558-44B1-55A0-0182-8970D127E36D}"/>
          </ac:spMkLst>
        </pc:spChg>
        <pc:spChg chg="mod ord">
          <ac:chgData name="Merleen Garvey (2129226)" userId="S::2129226@student.uwtsd.ac.uk::4c506f6f-49ef-40dd-9de8-7a0a652269cf" providerId="AD" clId="Web-{3C661BBF-5517-D159-A52E-DE816112D098}" dt="2022-11-08T20:44:15.114" v="594"/>
          <ac:spMkLst>
            <pc:docMk/>
            <pc:sldMk cId="263306392" sldId="262"/>
            <ac:spMk id="4" creationId="{EA84BBCA-F3BE-05D0-5781-9873EC9F374D}"/>
          </ac:spMkLst>
        </pc:spChg>
        <pc:spChg chg="add mod">
          <ac:chgData name="Merleen Garvey (2129226)" userId="S::2129226@student.uwtsd.ac.uk::4c506f6f-49ef-40dd-9de8-7a0a652269cf" providerId="AD" clId="Web-{3C661BBF-5517-D159-A52E-DE816112D098}" dt="2022-11-08T20:44:32.006" v="598" actId="1076"/>
          <ac:spMkLst>
            <pc:docMk/>
            <pc:sldMk cId="263306392" sldId="262"/>
            <ac:spMk id="42" creationId="{5441FE4E-6C46-2874-6C85-9C217A3F5E8A}"/>
          </ac:spMkLst>
        </pc:spChg>
        <pc:spChg chg="mod ord">
          <ac:chgData name="Merleen Garvey (2129226)" userId="S::2129226@student.uwtsd.ac.uk::4c506f6f-49ef-40dd-9de8-7a0a652269cf" providerId="AD" clId="Web-{3C661BBF-5517-D159-A52E-DE816112D098}" dt="2022-11-08T20:44:15.114" v="594"/>
          <ac:spMkLst>
            <pc:docMk/>
            <pc:sldMk cId="263306392" sldId="262"/>
            <ac:spMk id="744" creationId="{3096C979-E6F5-51B3-E5BE-69D053503203}"/>
          </ac:spMkLst>
        </pc:spChg>
        <pc:spChg chg="mod ord">
          <ac:chgData name="Merleen Garvey (2129226)" userId="S::2129226@student.uwtsd.ac.uk::4c506f6f-49ef-40dd-9de8-7a0a652269cf" providerId="AD" clId="Web-{3C661BBF-5517-D159-A52E-DE816112D098}" dt="2022-11-08T20:44:15.114" v="594"/>
          <ac:spMkLst>
            <pc:docMk/>
            <pc:sldMk cId="263306392" sldId="262"/>
            <ac:spMk id="745" creationId="{55805E23-41D9-F171-D6BD-831AFC63DBB1}"/>
          </ac:spMkLst>
        </pc:spChg>
        <pc:spChg chg="mod">
          <ac:chgData name="Merleen Garvey (2129226)" userId="S::2129226@student.uwtsd.ac.uk::4c506f6f-49ef-40dd-9de8-7a0a652269cf" providerId="AD" clId="Web-{3C661BBF-5517-D159-A52E-DE816112D098}" dt="2022-11-08T20:35:42.292" v="563" actId="1076"/>
          <ac:spMkLst>
            <pc:docMk/>
            <pc:sldMk cId="263306392" sldId="262"/>
            <ac:spMk id="901" creationId="{097031DA-E5D1-0CB8-9329-B3F68858614B}"/>
          </ac:spMkLst>
        </pc:spChg>
        <pc:spChg chg="add mod">
          <ac:chgData name="Merleen Garvey (2129226)" userId="S::2129226@student.uwtsd.ac.uk::4c506f6f-49ef-40dd-9de8-7a0a652269cf" providerId="AD" clId="Web-{3C661BBF-5517-D159-A52E-DE816112D098}" dt="2022-11-08T20:44:29.583" v="597" actId="1076"/>
          <ac:spMkLst>
            <pc:docMk/>
            <pc:sldMk cId="263306392" sldId="262"/>
            <ac:spMk id="903" creationId="{A6501B5D-7F11-07B6-7EDC-EC2C86A44A0C}"/>
          </ac:spMkLst>
        </pc:spChg>
      </pc:sldChg>
      <pc:sldChg chg="addSp delSp modSp del mod setBg">
        <pc:chgData name="Merleen Garvey (2129226)" userId="S::2129226@student.uwtsd.ac.uk::4c506f6f-49ef-40dd-9de8-7a0a652269cf" providerId="AD" clId="Web-{3C661BBF-5517-D159-A52E-DE816112D098}" dt="2022-11-08T20:30:18.785" v="545"/>
        <pc:sldMkLst>
          <pc:docMk/>
          <pc:sldMk cId="2086734801" sldId="264"/>
        </pc:sldMkLst>
        <pc:spChg chg="mod ord">
          <ac:chgData name="Merleen Garvey (2129226)" userId="S::2129226@student.uwtsd.ac.uk::4c506f6f-49ef-40dd-9de8-7a0a652269cf" providerId="AD" clId="Web-{3C661BBF-5517-D159-A52E-DE816112D098}" dt="2022-11-08T20:18:50.419" v="406" actId="14100"/>
          <ac:spMkLst>
            <pc:docMk/>
            <pc:sldMk cId="2086734801" sldId="264"/>
            <ac:spMk id="2" creationId="{5B94F99B-1264-10F5-101B-4F92255EBA0B}"/>
          </ac:spMkLst>
        </pc:spChg>
        <pc:spChg chg="add del mod">
          <ac:chgData name="Merleen Garvey (2129226)" userId="S::2129226@student.uwtsd.ac.uk::4c506f6f-49ef-40dd-9de8-7a0a652269cf" providerId="AD" clId="Web-{3C661BBF-5517-D159-A52E-DE816112D098}" dt="2022-11-08T20:08:11.749" v="380"/>
          <ac:spMkLst>
            <pc:docMk/>
            <pc:sldMk cId="2086734801" sldId="264"/>
            <ac:spMk id="3" creationId="{B594AD7C-FA10-86AB-66D7-6D15A0B9B0F6}"/>
          </ac:spMkLst>
        </pc:spChg>
        <pc:spChg chg="mod">
          <ac:chgData name="Merleen Garvey (2129226)" userId="S::2129226@student.uwtsd.ac.uk::4c506f6f-49ef-40dd-9de8-7a0a652269cf" providerId="AD" clId="Web-{3C661BBF-5517-D159-A52E-DE816112D098}" dt="2022-11-08T20:16:48.082" v="404"/>
          <ac:spMkLst>
            <pc:docMk/>
            <pc:sldMk cId="2086734801" sldId="264"/>
            <ac:spMk id="4" creationId="{D4FF2D2B-AD21-05B1-2AC9-0D4D4B630A5D}"/>
          </ac:spMkLst>
        </pc:spChg>
        <pc:spChg chg="add del">
          <ac:chgData name="Merleen Garvey (2129226)" userId="S::2129226@student.uwtsd.ac.uk::4c506f6f-49ef-40dd-9de8-7a0a652269cf" providerId="AD" clId="Web-{3C661BBF-5517-D159-A52E-DE816112D098}" dt="2022-11-08T20:08:11.733" v="379"/>
          <ac:spMkLst>
            <pc:docMk/>
            <pc:sldMk cId="2086734801" sldId="264"/>
            <ac:spMk id="9" creationId="{72526924-84D3-45FB-A5FE-62D8FCBF53B6}"/>
          </ac:spMkLst>
        </pc:spChg>
        <pc:spChg chg="add del">
          <ac:chgData name="Merleen Garvey (2129226)" userId="S::2129226@student.uwtsd.ac.uk::4c506f6f-49ef-40dd-9de8-7a0a652269cf" providerId="AD" clId="Web-{3C661BBF-5517-D159-A52E-DE816112D098}" dt="2022-11-08T20:07:49.779" v="373"/>
          <ac:spMkLst>
            <pc:docMk/>
            <pc:sldMk cId="2086734801" sldId="264"/>
            <ac:spMk id="10" creationId="{099405E2-1A96-4DBA-A9DC-4C2A1B421CA9}"/>
          </ac:spMkLst>
        </pc:spChg>
        <pc:spChg chg="add del">
          <ac:chgData name="Merleen Garvey (2129226)" userId="S::2129226@student.uwtsd.ac.uk::4c506f6f-49ef-40dd-9de8-7a0a652269cf" providerId="AD" clId="Web-{3C661BBF-5517-D159-A52E-DE816112D098}" dt="2022-11-08T20:07:49.779" v="373"/>
          <ac:spMkLst>
            <pc:docMk/>
            <pc:sldMk cId="2086734801" sldId="264"/>
            <ac:spMk id="12" creationId="{61363234-E0BA-4476-B051-D8D9FA506B5A}"/>
          </ac:spMkLst>
        </pc:spChg>
        <pc:spChg chg="add del">
          <ac:chgData name="Merleen Garvey (2129226)" userId="S::2129226@student.uwtsd.ac.uk::4c506f6f-49ef-40dd-9de8-7a0a652269cf" providerId="AD" clId="Web-{3C661BBF-5517-D159-A52E-DE816112D098}" dt="2022-11-08T20:08:00.998" v="377"/>
          <ac:spMkLst>
            <pc:docMk/>
            <pc:sldMk cId="2086734801" sldId="264"/>
            <ac:spMk id="13" creationId="{DEB1CCE3-FB1D-471C-9AFE-D20E81E64AC0}"/>
          </ac:spMkLst>
        </pc:spChg>
        <pc:spChg chg="add del">
          <ac:chgData name="Merleen Garvey (2129226)" userId="S::2129226@student.uwtsd.ac.uk::4c506f6f-49ef-40dd-9de8-7a0a652269cf" providerId="AD" clId="Web-{3C661BBF-5517-D159-A52E-DE816112D098}" dt="2022-11-08T20:07:49.779" v="373"/>
          <ac:spMkLst>
            <pc:docMk/>
            <pc:sldMk cId="2086734801" sldId="264"/>
            <ac:spMk id="14" creationId="{932FF329-3A87-4F66-BA01-91CD63C8119F}"/>
          </ac:spMkLst>
        </pc:spChg>
        <pc:spChg chg="add del">
          <ac:chgData name="Merleen Garvey (2129226)" userId="S::2129226@student.uwtsd.ac.uk::4c506f6f-49ef-40dd-9de8-7a0a652269cf" providerId="AD" clId="Web-{3C661BBF-5517-D159-A52E-DE816112D098}" dt="2022-11-08T20:08:00.998" v="377"/>
          <ac:spMkLst>
            <pc:docMk/>
            <pc:sldMk cId="2086734801" sldId="264"/>
            <ac:spMk id="15" creationId="{60F38E87-6AF8-4488-B608-9FA2F57B40B7}"/>
          </ac:spMkLst>
        </pc:spChg>
        <pc:spChg chg="add del">
          <ac:chgData name="Merleen Garvey (2129226)" userId="S::2129226@student.uwtsd.ac.uk::4c506f6f-49ef-40dd-9de8-7a0a652269cf" providerId="AD" clId="Web-{3C661BBF-5517-D159-A52E-DE816112D098}" dt="2022-11-08T20:07:49.779" v="373"/>
          <ac:spMkLst>
            <pc:docMk/>
            <pc:sldMk cId="2086734801" sldId="264"/>
            <ac:spMk id="16" creationId="{79855050-A75B-4DD0-9B56-8B1C7722D884}"/>
          </ac:spMkLst>
        </pc:spChg>
        <pc:spChg chg="add del">
          <ac:chgData name="Merleen Garvey (2129226)" userId="S::2129226@student.uwtsd.ac.uk::4c506f6f-49ef-40dd-9de8-7a0a652269cf" providerId="AD" clId="Web-{3C661BBF-5517-D159-A52E-DE816112D098}" dt="2022-11-08T20:08:00.998" v="377"/>
          <ac:spMkLst>
            <pc:docMk/>
            <pc:sldMk cId="2086734801" sldId="264"/>
            <ac:spMk id="17" creationId="{ECC3B76D-CC6E-42D0-8666-2A2164AB5AF4}"/>
          </ac:spMkLst>
        </pc:spChg>
        <pc:spChg chg="add del">
          <ac:chgData name="Merleen Garvey (2129226)" userId="S::2129226@student.uwtsd.ac.uk::4c506f6f-49ef-40dd-9de8-7a0a652269cf" providerId="AD" clId="Web-{3C661BBF-5517-D159-A52E-DE816112D098}" dt="2022-11-08T20:07:49.779" v="373"/>
          <ac:spMkLst>
            <pc:docMk/>
            <pc:sldMk cId="2086734801" sldId="264"/>
            <ac:spMk id="18" creationId="{0FA286C7-EFC7-4DFE-967A-7E37BA0F363B}"/>
          </ac:spMkLst>
        </pc:spChg>
        <pc:spChg chg="add del">
          <ac:chgData name="Merleen Garvey (2129226)" userId="S::2129226@student.uwtsd.ac.uk::4c506f6f-49ef-40dd-9de8-7a0a652269cf" providerId="AD" clId="Web-{3C661BBF-5517-D159-A52E-DE816112D098}" dt="2022-11-08T20:08:00.998" v="377"/>
          <ac:spMkLst>
            <pc:docMk/>
            <pc:sldMk cId="2086734801" sldId="264"/>
            <ac:spMk id="19" creationId="{32BA9D6C-8214-4E25-AF8B-48762AD8D530}"/>
          </ac:spMkLst>
        </pc:spChg>
        <pc:spChg chg="add del">
          <ac:chgData name="Merleen Garvey (2129226)" userId="S::2129226@student.uwtsd.ac.uk::4c506f6f-49ef-40dd-9de8-7a0a652269cf" providerId="AD" clId="Web-{3C661BBF-5517-D159-A52E-DE816112D098}" dt="2022-11-08T20:07:49.779" v="373"/>
          <ac:spMkLst>
            <pc:docMk/>
            <pc:sldMk cId="2086734801" sldId="264"/>
            <ac:spMk id="20" creationId="{10C9F0E8-EF8B-43C1-9C77-E9DDAF1A0FDD}"/>
          </ac:spMkLst>
        </pc:spChg>
        <pc:spChg chg="add del">
          <ac:chgData name="Merleen Garvey (2129226)" userId="S::2129226@student.uwtsd.ac.uk::4c506f6f-49ef-40dd-9de8-7a0a652269cf" providerId="AD" clId="Web-{3C661BBF-5517-D159-A52E-DE816112D098}" dt="2022-11-08T20:08:00.998" v="377"/>
          <ac:spMkLst>
            <pc:docMk/>
            <pc:sldMk cId="2086734801" sldId="264"/>
            <ac:spMk id="21" creationId="{DBE9B8BD-472F-4F54-AC9D-101EE3496992}"/>
          </ac:spMkLst>
        </pc:spChg>
        <pc:spChg chg="add del">
          <ac:chgData name="Merleen Garvey (2129226)" userId="S::2129226@student.uwtsd.ac.uk::4c506f6f-49ef-40dd-9de8-7a0a652269cf" providerId="AD" clId="Web-{3C661BBF-5517-D159-A52E-DE816112D098}" dt="2022-11-08T20:07:49.779" v="373"/>
          <ac:spMkLst>
            <pc:docMk/>
            <pc:sldMk cId="2086734801" sldId="264"/>
            <ac:spMk id="22" creationId="{379DC473-98F8-45DF-B136-EC0F0F4C6B23}"/>
          </ac:spMkLst>
        </pc:spChg>
        <pc:spChg chg="add del">
          <ac:chgData name="Merleen Garvey (2129226)" userId="S::2129226@student.uwtsd.ac.uk::4c506f6f-49ef-40dd-9de8-7a0a652269cf" providerId="AD" clId="Web-{3C661BBF-5517-D159-A52E-DE816112D098}" dt="2022-11-08T20:08:00.998" v="377"/>
          <ac:spMkLst>
            <pc:docMk/>
            <pc:sldMk cId="2086734801" sldId="264"/>
            <ac:spMk id="23" creationId="{0871A14F-64B0-4CCE-900E-695C55EFF375}"/>
          </ac:spMkLst>
        </pc:spChg>
        <pc:spChg chg="add del">
          <ac:chgData name="Merleen Garvey (2129226)" userId="S::2129226@student.uwtsd.ac.uk::4c506f6f-49ef-40dd-9de8-7a0a652269cf" providerId="AD" clId="Web-{3C661BBF-5517-D159-A52E-DE816112D098}" dt="2022-11-08T20:07:55.607" v="375"/>
          <ac:spMkLst>
            <pc:docMk/>
            <pc:sldMk cId="2086734801" sldId="264"/>
            <ac:spMk id="24" creationId="{0FDBC76A-295F-4635-A28D-ADA24F383ABC}"/>
          </ac:spMkLst>
        </pc:spChg>
        <pc:spChg chg="add del">
          <ac:chgData name="Merleen Garvey (2129226)" userId="S::2129226@student.uwtsd.ac.uk::4c506f6f-49ef-40dd-9de8-7a0a652269cf" providerId="AD" clId="Web-{3C661BBF-5517-D159-A52E-DE816112D098}" dt="2022-11-08T20:07:55.607" v="375"/>
          <ac:spMkLst>
            <pc:docMk/>
            <pc:sldMk cId="2086734801" sldId="264"/>
            <ac:spMk id="25" creationId="{099405E2-1A96-4DBA-A9DC-4C2A1B421CA9}"/>
          </ac:spMkLst>
        </pc:spChg>
        <pc:spChg chg="add del">
          <ac:chgData name="Merleen Garvey (2129226)" userId="S::2129226@student.uwtsd.ac.uk::4c506f6f-49ef-40dd-9de8-7a0a652269cf" providerId="AD" clId="Web-{3C661BBF-5517-D159-A52E-DE816112D098}" dt="2022-11-08T20:07:55.607" v="375"/>
          <ac:spMkLst>
            <pc:docMk/>
            <pc:sldMk cId="2086734801" sldId="264"/>
            <ac:spMk id="26" creationId="{DEB1CCE3-FB1D-471C-9AFE-D20E81E64AC0}"/>
          </ac:spMkLst>
        </pc:spChg>
        <pc:spChg chg="add del">
          <ac:chgData name="Merleen Garvey (2129226)" userId="S::2129226@student.uwtsd.ac.uk::4c506f6f-49ef-40dd-9de8-7a0a652269cf" providerId="AD" clId="Web-{3C661BBF-5517-D159-A52E-DE816112D098}" dt="2022-11-08T20:07:55.607" v="375"/>
          <ac:spMkLst>
            <pc:docMk/>
            <pc:sldMk cId="2086734801" sldId="264"/>
            <ac:spMk id="27" creationId="{60F38E87-6AF8-4488-B608-9FA2F57B40B7}"/>
          </ac:spMkLst>
        </pc:spChg>
        <pc:spChg chg="add del">
          <ac:chgData name="Merleen Garvey (2129226)" userId="S::2129226@student.uwtsd.ac.uk::4c506f6f-49ef-40dd-9de8-7a0a652269cf" providerId="AD" clId="Web-{3C661BBF-5517-D159-A52E-DE816112D098}" dt="2022-11-08T20:07:55.607" v="375"/>
          <ac:spMkLst>
            <pc:docMk/>
            <pc:sldMk cId="2086734801" sldId="264"/>
            <ac:spMk id="28" creationId="{ECC3B76D-CC6E-42D0-8666-2A2164AB5AF4}"/>
          </ac:spMkLst>
        </pc:spChg>
        <pc:spChg chg="add del">
          <ac:chgData name="Merleen Garvey (2129226)" userId="S::2129226@student.uwtsd.ac.uk::4c506f6f-49ef-40dd-9de8-7a0a652269cf" providerId="AD" clId="Web-{3C661BBF-5517-D159-A52E-DE816112D098}" dt="2022-11-08T20:07:55.607" v="375"/>
          <ac:spMkLst>
            <pc:docMk/>
            <pc:sldMk cId="2086734801" sldId="264"/>
            <ac:spMk id="29" creationId="{32BA9D6C-8214-4E25-AF8B-48762AD8D530}"/>
          </ac:spMkLst>
        </pc:spChg>
        <pc:spChg chg="add del">
          <ac:chgData name="Merleen Garvey (2129226)" userId="S::2129226@student.uwtsd.ac.uk::4c506f6f-49ef-40dd-9de8-7a0a652269cf" providerId="AD" clId="Web-{3C661BBF-5517-D159-A52E-DE816112D098}" dt="2022-11-08T20:07:55.607" v="375"/>
          <ac:spMkLst>
            <pc:docMk/>
            <pc:sldMk cId="2086734801" sldId="264"/>
            <ac:spMk id="30" creationId="{DBE9B8BD-472F-4F54-AC9D-101EE3496992}"/>
          </ac:spMkLst>
        </pc:spChg>
        <pc:spChg chg="add del">
          <ac:chgData name="Merleen Garvey (2129226)" userId="S::2129226@student.uwtsd.ac.uk::4c506f6f-49ef-40dd-9de8-7a0a652269cf" providerId="AD" clId="Web-{3C661BBF-5517-D159-A52E-DE816112D098}" dt="2022-11-08T20:07:55.607" v="375"/>
          <ac:spMkLst>
            <pc:docMk/>
            <pc:sldMk cId="2086734801" sldId="264"/>
            <ac:spMk id="31" creationId="{0871A14F-64B0-4CCE-900E-695C55EFF375}"/>
          </ac:spMkLst>
        </pc:spChg>
        <pc:spChg chg="add del">
          <ac:chgData name="Merleen Garvey (2129226)" userId="S::2129226@student.uwtsd.ac.uk::4c506f6f-49ef-40dd-9de8-7a0a652269cf" providerId="AD" clId="Web-{3C661BBF-5517-D159-A52E-DE816112D098}" dt="2022-11-08T20:07:55.607" v="375"/>
          <ac:spMkLst>
            <pc:docMk/>
            <pc:sldMk cId="2086734801" sldId="264"/>
            <ac:spMk id="32" creationId="{B594AD7C-FA10-86AB-66D7-6D15A0B9B0F6}"/>
          </ac:spMkLst>
        </pc:spChg>
        <pc:spChg chg="add del">
          <ac:chgData name="Merleen Garvey (2129226)" userId="S::2129226@student.uwtsd.ac.uk::4c506f6f-49ef-40dd-9de8-7a0a652269cf" providerId="AD" clId="Web-{3C661BBF-5517-D159-A52E-DE816112D098}" dt="2022-11-08T20:08:00.998" v="377"/>
          <ac:spMkLst>
            <pc:docMk/>
            <pc:sldMk cId="2086734801" sldId="264"/>
            <ac:spMk id="35" creationId="{099405E2-1A96-4DBA-A9DC-4C2A1B421CA9}"/>
          </ac:spMkLst>
        </pc:spChg>
        <pc:spChg chg="add del">
          <ac:chgData name="Merleen Garvey (2129226)" userId="S::2129226@student.uwtsd.ac.uk::4c506f6f-49ef-40dd-9de8-7a0a652269cf" providerId="AD" clId="Web-{3C661BBF-5517-D159-A52E-DE816112D098}" dt="2022-11-08T20:08:00.998" v="377"/>
          <ac:spMkLst>
            <pc:docMk/>
            <pc:sldMk cId="2086734801" sldId="264"/>
            <ac:spMk id="36" creationId="{B594AD7C-FA10-86AB-66D7-6D15A0B9B0F6}"/>
          </ac:spMkLst>
        </pc:spChg>
        <pc:spChg chg="add del">
          <ac:chgData name="Merleen Garvey (2129226)" userId="S::2129226@student.uwtsd.ac.uk::4c506f6f-49ef-40dd-9de8-7a0a652269cf" providerId="AD" clId="Web-{3C661BBF-5517-D159-A52E-DE816112D098}" dt="2022-11-08T20:08:00.998" v="377"/>
          <ac:spMkLst>
            <pc:docMk/>
            <pc:sldMk cId="2086734801" sldId="264"/>
            <ac:spMk id="37" creationId="{0FDBC76A-295F-4635-A28D-ADA24F383ABC}"/>
          </ac:spMkLst>
        </pc:spChg>
        <pc:spChg chg="add del">
          <ac:chgData name="Merleen Garvey (2129226)" userId="S::2129226@student.uwtsd.ac.uk::4c506f6f-49ef-40dd-9de8-7a0a652269cf" providerId="AD" clId="Web-{3C661BBF-5517-D159-A52E-DE816112D098}" dt="2022-11-08T20:08:11.733" v="379"/>
          <ac:spMkLst>
            <pc:docMk/>
            <pc:sldMk cId="2086734801" sldId="264"/>
            <ac:spMk id="40" creationId="{5C2A6256-1DD0-4E4B-A8B3-9A711B4DBE0C}"/>
          </ac:spMkLst>
        </pc:spChg>
        <pc:spChg chg="add del">
          <ac:chgData name="Merleen Garvey (2129226)" userId="S::2129226@student.uwtsd.ac.uk::4c506f6f-49ef-40dd-9de8-7a0a652269cf" providerId="AD" clId="Web-{3C661BBF-5517-D159-A52E-DE816112D098}" dt="2022-11-08T20:08:11.733" v="379"/>
          <ac:spMkLst>
            <pc:docMk/>
            <pc:sldMk cId="2086734801" sldId="264"/>
            <ac:spMk id="41" creationId="{41760540-185E-4652-BFD2-9B362EF3BC99}"/>
          </ac:spMkLst>
        </pc:spChg>
        <pc:spChg chg="add del">
          <ac:chgData name="Merleen Garvey (2129226)" userId="S::2129226@student.uwtsd.ac.uk::4c506f6f-49ef-40dd-9de8-7a0a652269cf" providerId="AD" clId="Web-{3C661BBF-5517-D159-A52E-DE816112D098}" dt="2022-11-08T20:08:11.733" v="379"/>
          <ac:spMkLst>
            <pc:docMk/>
            <pc:sldMk cId="2086734801" sldId="264"/>
            <ac:spMk id="42" creationId="{729789F4-85C1-41A0-83EB-992E22210CB9}"/>
          </ac:spMkLst>
        </pc:spChg>
        <pc:spChg chg="add del">
          <ac:chgData name="Merleen Garvey (2129226)" userId="S::2129226@student.uwtsd.ac.uk::4c506f6f-49ef-40dd-9de8-7a0a652269cf" providerId="AD" clId="Web-{3C661BBF-5517-D159-A52E-DE816112D098}" dt="2022-11-08T20:08:11.733" v="379"/>
          <ac:spMkLst>
            <pc:docMk/>
            <pc:sldMk cId="2086734801" sldId="264"/>
            <ac:spMk id="43" creationId="{9D9D367D-6DD2-4A7C-8918-0DCAC297559A}"/>
          </ac:spMkLst>
        </pc:spChg>
        <pc:spChg chg="add del">
          <ac:chgData name="Merleen Garvey (2129226)" userId="S::2129226@student.uwtsd.ac.uk::4c506f6f-49ef-40dd-9de8-7a0a652269cf" providerId="AD" clId="Web-{3C661BBF-5517-D159-A52E-DE816112D098}" dt="2022-11-08T20:08:11.733" v="379"/>
          <ac:spMkLst>
            <pc:docMk/>
            <pc:sldMk cId="2086734801" sldId="264"/>
            <ac:spMk id="44" creationId="{B594AD7C-FA10-86AB-66D7-6D15A0B9B0F6}"/>
          </ac:spMkLst>
        </pc:spChg>
        <pc:spChg chg="add del">
          <ac:chgData name="Merleen Garvey (2129226)" userId="S::2129226@student.uwtsd.ac.uk::4c506f6f-49ef-40dd-9de8-7a0a652269cf" providerId="AD" clId="Web-{3C661BBF-5517-D159-A52E-DE816112D098}" dt="2022-11-08T20:16:48.082" v="404"/>
          <ac:spMkLst>
            <pc:docMk/>
            <pc:sldMk cId="2086734801" sldId="264"/>
            <ac:spMk id="48" creationId="{1ED69555-EE48-4B19-812B-4E1068DBF976}"/>
          </ac:spMkLst>
        </pc:spChg>
        <pc:spChg chg="add del">
          <ac:chgData name="Merleen Garvey (2129226)" userId="S::2129226@student.uwtsd.ac.uk::4c506f6f-49ef-40dd-9de8-7a0a652269cf" providerId="AD" clId="Web-{3C661BBF-5517-D159-A52E-DE816112D098}" dt="2022-11-08T20:16:48.082" v="404"/>
          <ac:spMkLst>
            <pc:docMk/>
            <pc:sldMk cId="2086734801" sldId="264"/>
            <ac:spMk id="49" creationId="{57AEB73D-F521-4B19-820F-12DB6BCC8406}"/>
          </ac:spMkLst>
        </pc:spChg>
        <pc:spChg chg="add del">
          <ac:chgData name="Merleen Garvey (2129226)" userId="S::2129226@student.uwtsd.ac.uk::4c506f6f-49ef-40dd-9de8-7a0a652269cf" providerId="AD" clId="Web-{3C661BBF-5517-D159-A52E-DE816112D098}" dt="2022-11-08T20:16:48.082" v="404"/>
          <ac:spMkLst>
            <pc:docMk/>
            <pc:sldMk cId="2086734801" sldId="264"/>
            <ac:spMk id="50" creationId="{6B72EEBA-3A5D-41CE-8465-A45A0F65674E}"/>
          </ac:spMkLst>
        </pc:spChg>
        <pc:spChg chg="add del">
          <ac:chgData name="Merleen Garvey (2129226)" userId="S::2129226@student.uwtsd.ac.uk::4c506f6f-49ef-40dd-9de8-7a0a652269cf" providerId="AD" clId="Web-{3C661BBF-5517-D159-A52E-DE816112D098}" dt="2022-11-08T20:10:47.728" v="387"/>
          <ac:spMkLst>
            <pc:docMk/>
            <pc:sldMk cId="2086734801" sldId="264"/>
            <ac:spMk id="51" creationId="{1ED69555-EE48-4B19-812B-4E1068DBF976}"/>
          </ac:spMkLst>
        </pc:spChg>
        <pc:spChg chg="add del">
          <ac:chgData name="Merleen Garvey (2129226)" userId="S::2129226@student.uwtsd.ac.uk::4c506f6f-49ef-40dd-9de8-7a0a652269cf" providerId="AD" clId="Web-{3C661BBF-5517-D159-A52E-DE816112D098}" dt="2022-11-08T20:16:48.082" v="404"/>
          <ac:spMkLst>
            <pc:docMk/>
            <pc:sldMk cId="2086734801" sldId="264"/>
            <ac:spMk id="52" creationId="{CA22F210-7186-4074-94C5-FAD2C2EB15B2}"/>
          </ac:spMkLst>
        </pc:spChg>
        <pc:spChg chg="add del">
          <ac:chgData name="Merleen Garvey (2129226)" userId="S::2129226@student.uwtsd.ac.uk::4c506f6f-49ef-40dd-9de8-7a0a652269cf" providerId="AD" clId="Web-{3C661BBF-5517-D159-A52E-DE816112D098}" dt="2022-11-08T20:10:47.728" v="387"/>
          <ac:spMkLst>
            <pc:docMk/>
            <pc:sldMk cId="2086734801" sldId="264"/>
            <ac:spMk id="53" creationId="{57AEB73D-F521-4B19-820F-12DB6BCC8406}"/>
          </ac:spMkLst>
        </pc:spChg>
        <pc:spChg chg="add del">
          <ac:chgData name="Merleen Garvey (2129226)" userId="S::2129226@student.uwtsd.ac.uk::4c506f6f-49ef-40dd-9de8-7a0a652269cf" providerId="AD" clId="Web-{3C661BBF-5517-D159-A52E-DE816112D098}" dt="2022-11-08T20:16:48.082" v="404"/>
          <ac:spMkLst>
            <pc:docMk/>
            <pc:sldMk cId="2086734801" sldId="264"/>
            <ac:spMk id="54" creationId="{11C4FED8-D85F-4B52-875F-AB6873B50373}"/>
          </ac:spMkLst>
        </pc:spChg>
        <pc:spChg chg="add del">
          <ac:chgData name="Merleen Garvey (2129226)" userId="S::2129226@student.uwtsd.ac.uk::4c506f6f-49ef-40dd-9de8-7a0a652269cf" providerId="AD" clId="Web-{3C661BBF-5517-D159-A52E-DE816112D098}" dt="2022-11-08T20:10:47.728" v="387"/>
          <ac:spMkLst>
            <pc:docMk/>
            <pc:sldMk cId="2086734801" sldId="264"/>
            <ac:spMk id="55" creationId="{6B72EEBA-3A5D-41CE-8465-A45A0F65674E}"/>
          </ac:spMkLst>
        </pc:spChg>
        <pc:spChg chg="add del">
          <ac:chgData name="Merleen Garvey (2129226)" userId="S::2129226@student.uwtsd.ac.uk::4c506f6f-49ef-40dd-9de8-7a0a652269cf" providerId="AD" clId="Web-{3C661BBF-5517-D159-A52E-DE816112D098}" dt="2022-11-08T20:10:47.728" v="387"/>
          <ac:spMkLst>
            <pc:docMk/>
            <pc:sldMk cId="2086734801" sldId="264"/>
            <ac:spMk id="57" creationId="{CA22F210-7186-4074-94C5-FAD2C2EB15B2}"/>
          </ac:spMkLst>
        </pc:spChg>
        <pc:spChg chg="add del">
          <ac:chgData name="Merleen Garvey (2129226)" userId="S::2129226@student.uwtsd.ac.uk::4c506f6f-49ef-40dd-9de8-7a0a652269cf" providerId="AD" clId="Web-{3C661BBF-5517-D159-A52E-DE816112D098}" dt="2022-11-08T20:10:47.728" v="387"/>
          <ac:spMkLst>
            <pc:docMk/>
            <pc:sldMk cId="2086734801" sldId="264"/>
            <ac:spMk id="59" creationId="{11C4FED8-D85F-4B52-875F-AB6873B50373}"/>
          </ac:spMkLst>
        </pc:spChg>
        <pc:graphicFrameChg chg="add del">
          <ac:chgData name="Merleen Garvey (2129226)" userId="S::2129226@student.uwtsd.ac.uk::4c506f6f-49ef-40dd-9de8-7a0a652269cf" providerId="AD" clId="Web-{3C661BBF-5517-D159-A52E-DE816112D098}" dt="2022-11-08T20:07:34.152" v="369"/>
          <ac:graphicFrameMkLst>
            <pc:docMk/>
            <pc:sldMk cId="2086734801" sldId="264"/>
            <ac:graphicFrameMk id="6" creationId="{DC335EA0-5149-A100-2B62-821B678984CA}"/>
          </ac:graphicFrameMkLst>
        </pc:graphicFrameChg>
        <pc:graphicFrameChg chg="add del">
          <ac:chgData name="Merleen Garvey (2129226)" userId="S::2129226@student.uwtsd.ac.uk::4c506f6f-49ef-40dd-9de8-7a0a652269cf" providerId="AD" clId="Web-{3C661BBF-5517-D159-A52E-DE816112D098}" dt="2022-11-08T20:07:46.966" v="371"/>
          <ac:graphicFrameMkLst>
            <pc:docMk/>
            <pc:sldMk cId="2086734801" sldId="264"/>
            <ac:graphicFrameMk id="8" creationId="{34A0B559-9294-C0B2-47AC-E9B043AC236B}"/>
          </ac:graphicFrameMkLst>
        </pc:graphicFrameChg>
        <pc:graphicFrameChg chg="add del">
          <ac:chgData name="Merleen Garvey (2129226)" userId="S::2129226@student.uwtsd.ac.uk::4c506f6f-49ef-40dd-9de8-7a0a652269cf" providerId="AD" clId="Web-{3C661BBF-5517-D159-A52E-DE816112D098}" dt="2022-11-08T20:07:49.779" v="373"/>
          <ac:graphicFrameMkLst>
            <pc:docMk/>
            <pc:sldMk cId="2086734801" sldId="264"/>
            <ac:graphicFrameMk id="11" creationId="{AB110470-EE66-DC2C-446D-50EB1B6CD5EE}"/>
          </ac:graphicFrameMkLst>
        </pc:graphicFrameChg>
        <pc:graphicFrameChg chg="add mod ord modGraphic">
          <ac:chgData name="Merleen Garvey (2129226)" userId="S::2129226@student.uwtsd.ac.uk::4c506f6f-49ef-40dd-9de8-7a0a652269cf" providerId="AD" clId="Web-{3C661BBF-5517-D159-A52E-DE816112D098}" dt="2022-11-08T20:16:48.082" v="404"/>
          <ac:graphicFrameMkLst>
            <pc:docMk/>
            <pc:sldMk cId="2086734801" sldId="264"/>
            <ac:graphicFrameMk id="46" creationId="{8B91B765-970C-4C3F-05E0-81471F8AAB53}"/>
          </ac:graphicFrameMkLst>
        </pc:graphicFrameChg>
        <pc:picChg chg="add del">
          <ac:chgData name="Merleen Garvey (2129226)" userId="S::2129226@student.uwtsd.ac.uk::4c506f6f-49ef-40dd-9de8-7a0a652269cf" providerId="AD" clId="Web-{3C661BBF-5517-D159-A52E-DE816112D098}" dt="2022-11-08T20:07:55.607" v="375"/>
          <ac:picMkLst>
            <pc:docMk/>
            <pc:sldMk cId="2086734801" sldId="264"/>
            <ac:picMk id="33" creationId="{87206FA4-6F68-03DB-892D-36038E97A8C5}"/>
          </ac:picMkLst>
        </pc:picChg>
        <pc:picChg chg="add del">
          <ac:chgData name="Merleen Garvey (2129226)" userId="S::2129226@student.uwtsd.ac.uk::4c506f6f-49ef-40dd-9de8-7a0a652269cf" providerId="AD" clId="Web-{3C661BBF-5517-D159-A52E-DE816112D098}" dt="2022-11-08T20:08:00.998" v="377"/>
          <ac:picMkLst>
            <pc:docMk/>
            <pc:sldMk cId="2086734801" sldId="264"/>
            <ac:picMk id="38" creationId="{FEEBE624-6D65-B4F9-18D6-E10C0389E451}"/>
          </ac:picMkLst>
        </pc:picChg>
      </pc:sldChg>
      <pc:sldChg chg="modSp">
        <pc:chgData name="Merleen Garvey (2129226)" userId="S::2129226@student.uwtsd.ac.uk::4c506f6f-49ef-40dd-9de8-7a0a652269cf" providerId="AD" clId="Web-{3C661BBF-5517-D159-A52E-DE816112D098}" dt="2022-11-08T17:38:01.590" v="15" actId="20577"/>
        <pc:sldMkLst>
          <pc:docMk/>
          <pc:sldMk cId="1201272470" sldId="267"/>
        </pc:sldMkLst>
        <pc:spChg chg="mod">
          <ac:chgData name="Merleen Garvey (2129226)" userId="S::2129226@student.uwtsd.ac.uk::4c506f6f-49ef-40dd-9de8-7a0a652269cf" providerId="AD" clId="Web-{3C661BBF-5517-D159-A52E-DE816112D098}" dt="2022-11-08T17:38:01.590" v="15" actId="20577"/>
          <ac:spMkLst>
            <pc:docMk/>
            <pc:sldMk cId="1201272470" sldId="267"/>
            <ac:spMk id="2" creationId="{DDDE5FF5-CC6F-419A-A3C6-D5B66CCCEEDD}"/>
          </ac:spMkLst>
        </pc:spChg>
      </pc:sldChg>
      <pc:sldChg chg="modSp add replId">
        <pc:chgData name="Merleen Garvey (2129226)" userId="S::2129226@student.uwtsd.ac.uk::4c506f6f-49ef-40dd-9de8-7a0a652269cf" providerId="AD" clId="Web-{3C661BBF-5517-D159-A52E-DE816112D098}" dt="2022-11-08T20:35:01.242" v="559" actId="20577"/>
        <pc:sldMkLst>
          <pc:docMk/>
          <pc:sldMk cId="2471006764" sldId="268"/>
        </pc:sldMkLst>
        <pc:spChg chg="mod">
          <ac:chgData name="Merleen Garvey (2129226)" userId="S::2129226@student.uwtsd.ac.uk::4c506f6f-49ef-40dd-9de8-7a0a652269cf" providerId="AD" clId="Web-{3C661BBF-5517-D159-A52E-DE816112D098}" dt="2022-11-08T20:35:01.242" v="559" actId="20577"/>
          <ac:spMkLst>
            <pc:docMk/>
            <pc:sldMk cId="2471006764" sldId="268"/>
            <ac:spMk id="2" creationId="{5B94F99B-1264-10F5-101B-4F92255EBA0B}"/>
          </ac:spMkLst>
        </pc:spChg>
        <pc:graphicFrameChg chg="mod">
          <ac:chgData name="Merleen Garvey (2129226)" userId="S::2129226@student.uwtsd.ac.uk::4c506f6f-49ef-40dd-9de8-7a0a652269cf" providerId="AD" clId="Web-{3C661BBF-5517-D159-A52E-DE816112D098}" dt="2022-11-08T20:33:39.018" v="551" actId="1076"/>
          <ac:graphicFrameMkLst>
            <pc:docMk/>
            <pc:sldMk cId="2471006764" sldId="268"/>
            <ac:graphicFrameMk id="46" creationId="{8B91B765-970C-4C3F-05E0-81471F8AAB53}"/>
          </ac:graphicFrameMkLst>
        </pc:graphicFrameChg>
      </pc:sldChg>
      <pc:sldChg chg="modSp add mod replId modClrScheme chgLayout">
        <pc:chgData name="Merleen Garvey (2129226)" userId="S::2129226@student.uwtsd.ac.uk::4c506f6f-49ef-40dd-9de8-7a0a652269cf" providerId="AD" clId="Web-{3C661BBF-5517-D159-A52E-DE816112D098}" dt="2022-11-08T20:43:30.189" v="590"/>
        <pc:sldMkLst>
          <pc:docMk/>
          <pc:sldMk cId="2619063290" sldId="269"/>
        </pc:sldMkLst>
        <pc:spChg chg="mod ord">
          <ac:chgData name="Merleen Garvey (2129226)" userId="S::2129226@student.uwtsd.ac.uk::4c506f6f-49ef-40dd-9de8-7a0a652269cf" providerId="AD" clId="Web-{3C661BBF-5517-D159-A52E-DE816112D098}" dt="2022-11-08T20:43:30.189" v="590"/>
          <ac:spMkLst>
            <pc:docMk/>
            <pc:sldMk cId="2619063290" sldId="269"/>
            <ac:spMk id="2" creationId="{531EB558-44B1-55A0-0182-8970D127E36D}"/>
          </ac:spMkLst>
        </pc:spChg>
        <pc:spChg chg="mod ord">
          <ac:chgData name="Merleen Garvey (2129226)" userId="S::2129226@student.uwtsd.ac.uk::4c506f6f-49ef-40dd-9de8-7a0a652269cf" providerId="AD" clId="Web-{3C661BBF-5517-D159-A52E-DE816112D098}" dt="2022-11-08T20:43:30.189" v="590"/>
          <ac:spMkLst>
            <pc:docMk/>
            <pc:sldMk cId="2619063290" sldId="269"/>
            <ac:spMk id="4" creationId="{EA84BBCA-F3BE-05D0-5781-9873EC9F374D}"/>
          </ac:spMkLst>
        </pc:spChg>
        <pc:spChg chg="mod">
          <ac:chgData name="Merleen Garvey (2129226)" userId="S::2129226@student.uwtsd.ac.uk::4c506f6f-49ef-40dd-9de8-7a0a652269cf" providerId="AD" clId="Web-{3C661BBF-5517-D159-A52E-DE816112D098}" dt="2022-11-08T20:41:40.650" v="589" actId="20577"/>
          <ac:spMkLst>
            <pc:docMk/>
            <pc:sldMk cId="2619063290" sldId="269"/>
            <ac:spMk id="42" creationId="{5441FE4E-6C46-2874-6C85-9C217A3F5E8A}"/>
          </ac:spMkLst>
        </pc:spChg>
        <pc:spChg chg="mod ord">
          <ac:chgData name="Merleen Garvey (2129226)" userId="S::2129226@student.uwtsd.ac.uk::4c506f6f-49ef-40dd-9de8-7a0a652269cf" providerId="AD" clId="Web-{3C661BBF-5517-D159-A52E-DE816112D098}" dt="2022-11-08T20:43:30.189" v="590"/>
          <ac:spMkLst>
            <pc:docMk/>
            <pc:sldMk cId="2619063290" sldId="269"/>
            <ac:spMk id="744" creationId="{3096C979-E6F5-51B3-E5BE-69D053503203}"/>
          </ac:spMkLst>
        </pc:spChg>
        <pc:spChg chg="mod ord">
          <ac:chgData name="Merleen Garvey (2129226)" userId="S::2129226@student.uwtsd.ac.uk::4c506f6f-49ef-40dd-9de8-7a0a652269cf" providerId="AD" clId="Web-{3C661BBF-5517-D159-A52E-DE816112D098}" dt="2022-11-08T20:43:30.189" v="590"/>
          <ac:spMkLst>
            <pc:docMk/>
            <pc:sldMk cId="2619063290" sldId="269"/>
            <ac:spMk id="745" creationId="{55805E23-41D9-F171-D6BD-831AFC63DBB1}"/>
          </ac:spMkLst>
        </pc:spChg>
      </pc:sldChg>
    </pc:docChg>
  </pc:docChgLst>
  <pc:docChgLst>
    <pc:chgData name="Merleen Garvey (2129226)" userId="S::2129226@student.uwtsd.ac.uk::4c506f6f-49ef-40dd-9de8-7a0a652269cf" providerId="AD" clId="Web-{C67E08FF-A261-178C-F0CD-5D1201504C20}"/>
    <pc:docChg chg="addSld delSld modSld">
      <pc:chgData name="Merleen Garvey (2129226)" userId="S::2129226@student.uwtsd.ac.uk::4c506f6f-49ef-40dd-9de8-7a0a652269cf" providerId="AD" clId="Web-{C67E08FF-A261-178C-F0CD-5D1201504C20}" dt="2022-11-04T08:25:26.434" v="1678"/>
      <pc:docMkLst>
        <pc:docMk/>
      </pc:docMkLst>
      <pc:sldChg chg="modSp mod modClrScheme chgLayout">
        <pc:chgData name="Merleen Garvey (2129226)" userId="S::2129226@student.uwtsd.ac.uk::4c506f6f-49ef-40dd-9de8-7a0a652269cf" providerId="AD" clId="Web-{C67E08FF-A261-178C-F0CD-5D1201504C20}" dt="2022-11-04T02:36:18.627" v="116"/>
        <pc:sldMkLst>
          <pc:docMk/>
          <pc:sldMk cId="2858703424" sldId="261"/>
        </pc:sldMkLst>
        <pc:spChg chg="mod ord">
          <ac:chgData name="Merleen Garvey (2129226)" userId="S::2129226@student.uwtsd.ac.uk::4c506f6f-49ef-40dd-9de8-7a0a652269cf" providerId="AD" clId="Web-{C67E08FF-A261-178C-F0CD-5D1201504C20}" dt="2022-11-04T02:36:18.627" v="116"/>
          <ac:spMkLst>
            <pc:docMk/>
            <pc:sldMk cId="2858703424" sldId="261"/>
            <ac:spMk id="2" creationId="{E7E3E714-B1AA-02BC-2F2A-2CA97A9BF9AD}"/>
          </ac:spMkLst>
        </pc:spChg>
        <pc:spChg chg="mod ord">
          <ac:chgData name="Merleen Garvey (2129226)" userId="S::2129226@student.uwtsd.ac.uk::4c506f6f-49ef-40dd-9de8-7a0a652269cf" providerId="AD" clId="Web-{C67E08FF-A261-178C-F0CD-5D1201504C20}" dt="2022-11-04T02:36:18.627" v="116"/>
          <ac:spMkLst>
            <pc:docMk/>
            <pc:sldMk cId="2858703424" sldId="261"/>
            <ac:spMk id="3" creationId="{B0835B0E-96D6-8F7C-8FB4-A6BC041DB5F8}"/>
          </ac:spMkLst>
        </pc:spChg>
        <pc:spChg chg="mod ord">
          <ac:chgData name="Merleen Garvey (2129226)" userId="S::2129226@student.uwtsd.ac.uk::4c506f6f-49ef-40dd-9de8-7a0a652269cf" providerId="AD" clId="Web-{C67E08FF-A261-178C-F0CD-5D1201504C20}" dt="2022-11-04T02:36:18.627" v="116"/>
          <ac:spMkLst>
            <pc:docMk/>
            <pc:sldMk cId="2858703424" sldId="261"/>
            <ac:spMk id="5" creationId="{106B3A76-D195-E3AD-C03D-9BC83C2C0071}"/>
          </ac:spMkLst>
        </pc:spChg>
        <pc:spChg chg="mod ord">
          <ac:chgData name="Merleen Garvey (2129226)" userId="S::2129226@student.uwtsd.ac.uk::4c506f6f-49ef-40dd-9de8-7a0a652269cf" providerId="AD" clId="Web-{C67E08FF-A261-178C-F0CD-5D1201504C20}" dt="2022-11-04T02:36:18.627" v="116"/>
          <ac:spMkLst>
            <pc:docMk/>
            <pc:sldMk cId="2858703424" sldId="261"/>
            <ac:spMk id="6" creationId="{C6F5A147-0E89-D572-93DD-A1035A8551DC}"/>
          </ac:spMkLst>
        </pc:spChg>
        <pc:graphicFrameChg chg="mod ord modGraphic">
          <ac:chgData name="Merleen Garvey (2129226)" userId="S::2129226@student.uwtsd.ac.uk::4c506f6f-49ef-40dd-9de8-7a0a652269cf" providerId="AD" clId="Web-{C67E08FF-A261-178C-F0CD-5D1201504C20}" dt="2022-11-04T02:36:18.627" v="116"/>
          <ac:graphicFrameMkLst>
            <pc:docMk/>
            <pc:sldMk cId="2858703424" sldId="261"/>
            <ac:graphicFrameMk id="8" creationId="{C571CBEA-0558-86EE-9402-C65091AEB424}"/>
          </ac:graphicFrameMkLst>
        </pc:graphicFrameChg>
      </pc:sldChg>
      <pc:sldChg chg="addSp delSp modSp new mod modTransition setBg modClrScheme addAnim delAnim modAnim chgLayout">
        <pc:chgData name="Merleen Garvey (2129226)" userId="S::2129226@student.uwtsd.ac.uk::4c506f6f-49ef-40dd-9de8-7a0a652269cf" providerId="AD" clId="Web-{C67E08FF-A261-178C-F0CD-5D1201504C20}" dt="2022-11-04T07:46:27.054" v="753"/>
        <pc:sldMkLst>
          <pc:docMk/>
          <pc:sldMk cId="263306392" sldId="262"/>
        </pc:sldMkLst>
        <pc:spChg chg="mod ord">
          <ac:chgData name="Merleen Garvey (2129226)" userId="S::2129226@student.uwtsd.ac.uk::4c506f6f-49ef-40dd-9de8-7a0a652269cf" providerId="AD" clId="Web-{C67E08FF-A261-178C-F0CD-5D1201504C20}" dt="2022-11-04T06:53:46.387" v="573" actId="14100"/>
          <ac:spMkLst>
            <pc:docMk/>
            <pc:sldMk cId="263306392" sldId="262"/>
            <ac:spMk id="2" creationId="{531EB558-44B1-55A0-0182-8970D127E36D}"/>
          </ac:spMkLst>
        </pc:spChg>
        <pc:spChg chg="add del mod ord">
          <ac:chgData name="Merleen Garvey (2129226)" userId="S::2129226@student.uwtsd.ac.uk::4c506f6f-49ef-40dd-9de8-7a0a652269cf" providerId="AD" clId="Web-{C67E08FF-A261-178C-F0CD-5D1201504C20}" dt="2022-11-04T06:52:48.145" v="565" actId="14100"/>
          <ac:spMkLst>
            <pc:docMk/>
            <pc:sldMk cId="263306392" sldId="262"/>
            <ac:spMk id="4" creationId="{EA84BBCA-F3BE-05D0-5781-9873EC9F374D}"/>
          </ac:spMkLst>
        </pc:spChg>
        <pc:spChg chg="add del mod ord">
          <ac:chgData name="Merleen Garvey (2129226)" userId="S::2129226@student.uwtsd.ac.uk::4c506f6f-49ef-40dd-9de8-7a0a652269cf" providerId="AD" clId="Web-{C67E08FF-A261-178C-F0CD-5D1201504C20}" dt="2022-11-04T07:19:47.691" v="664"/>
          <ac:spMkLst>
            <pc:docMk/>
            <pc:sldMk cId="263306392" sldId="262"/>
            <ac:spMk id="5" creationId="{F1A2DF93-DCB7-84DC-E635-D195F4ACD25C}"/>
          </ac:spMkLst>
        </pc:spChg>
        <pc:spChg chg="add del mod">
          <ac:chgData name="Merleen Garvey (2129226)" userId="S::2129226@student.uwtsd.ac.uk::4c506f6f-49ef-40dd-9de8-7a0a652269cf" providerId="AD" clId="Web-{C67E08FF-A261-178C-F0CD-5D1201504C20}" dt="2022-11-04T07:17:46.640" v="662"/>
          <ac:spMkLst>
            <pc:docMk/>
            <pc:sldMk cId="263306392" sldId="262"/>
            <ac:spMk id="8" creationId="{0CCEEA99-DC03-05EC-CDB6-0002463261B2}"/>
          </ac:spMkLst>
        </pc:spChg>
        <pc:spChg chg="add">
          <ac:chgData name="Merleen Garvey (2129226)" userId="S::2129226@student.uwtsd.ac.uk::4c506f6f-49ef-40dd-9de8-7a0a652269cf" providerId="AD" clId="Web-{C67E08FF-A261-178C-F0CD-5D1201504C20}" dt="2022-11-04T07:36:31.093" v="746"/>
          <ac:spMkLst>
            <pc:docMk/>
            <pc:sldMk cId="263306392" sldId="262"/>
            <ac:spMk id="628" creationId="{6B696A8F-219B-F1D8-5D9E-441A1524D835}"/>
          </ac:spMkLst>
        </pc:spChg>
        <pc:graphicFrameChg chg="add del mod ord modGraphic">
          <ac:chgData name="Merleen Garvey (2129226)" userId="S::2129226@student.uwtsd.ac.uk::4c506f6f-49ef-40dd-9de8-7a0a652269cf" providerId="AD" clId="Web-{C67E08FF-A261-178C-F0CD-5D1201504C20}" dt="2022-11-04T06:51:40.810" v="558"/>
          <ac:graphicFrameMkLst>
            <pc:docMk/>
            <pc:sldMk cId="263306392" sldId="262"/>
            <ac:graphicFrameMk id="3" creationId="{5DF969C3-1FE0-0A29-55AB-8C2CFCFFB814}"/>
          </ac:graphicFrameMkLst>
        </pc:graphicFrameChg>
        <pc:graphicFrameChg chg="add del">
          <ac:chgData name="Merleen Garvey (2129226)" userId="S::2129226@student.uwtsd.ac.uk::4c506f6f-49ef-40dd-9de8-7a0a652269cf" providerId="AD" clId="Web-{C67E08FF-A261-178C-F0CD-5D1201504C20}" dt="2022-11-04T02:39:22.968" v="136"/>
          <ac:graphicFrameMkLst>
            <pc:docMk/>
            <pc:sldMk cId="263306392" sldId="262"/>
            <ac:graphicFrameMk id="3" creationId="{F31AE5CA-4197-EB7B-069B-BBDE54757CA3}"/>
          </ac:graphicFrameMkLst>
        </pc:graphicFrameChg>
        <pc:graphicFrameChg chg="add del">
          <ac:chgData name="Merleen Garvey (2129226)" userId="S::2129226@student.uwtsd.ac.uk::4c506f6f-49ef-40dd-9de8-7a0a652269cf" providerId="AD" clId="Web-{C67E08FF-A261-178C-F0CD-5D1201504C20}" dt="2022-11-04T06:52:37.082" v="564"/>
          <ac:graphicFrameMkLst>
            <pc:docMk/>
            <pc:sldMk cId="263306392" sldId="262"/>
            <ac:graphicFrameMk id="6" creationId="{85C3C857-81F7-A180-73EB-B9C84C85517D}"/>
          </ac:graphicFrameMkLst>
        </pc:graphicFrameChg>
        <pc:graphicFrameChg chg="add mod modGraphic">
          <ac:chgData name="Merleen Garvey (2129226)" userId="S::2129226@student.uwtsd.ac.uk::4c506f6f-49ef-40dd-9de8-7a0a652269cf" providerId="AD" clId="Web-{C67E08FF-A261-178C-F0CD-5D1201504C20}" dt="2022-11-04T07:43:23.831" v="752"/>
          <ac:graphicFrameMkLst>
            <pc:docMk/>
            <pc:sldMk cId="263306392" sldId="262"/>
            <ac:graphicFrameMk id="12" creationId="{249B119C-C14B-DA93-988B-F486EABAB925}"/>
          </ac:graphicFrameMkLst>
        </pc:graphicFrameChg>
        <pc:picChg chg="add del mod">
          <ac:chgData name="Merleen Garvey (2129226)" userId="S::2129226@student.uwtsd.ac.uk::4c506f6f-49ef-40dd-9de8-7a0a652269cf" providerId="AD" clId="Web-{C67E08FF-A261-178C-F0CD-5D1201504C20}" dt="2022-11-04T07:17:46.640" v="662"/>
          <ac:picMkLst>
            <pc:docMk/>
            <pc:sldMk cId="263306392" sldId="262"/>
            <ac:picMk id="7" creationId="{BAF6F375-47C4-7038-D47D-F92A709CDA87}"/>
          </ac:picMkLst>
        </pc:picChg>
        <pc:picChg chg="add mod">
          <ac:chgData name="Merleen Garvey (2129226)" userId="S::2129226@student.uwtsd.ac.uk::4c506f6f-49ef-40dd-9de8-7a0a652269cf" providerId="AD" clId="Web-{C67E08FF-A261-178C-F0CD-5D1201504C20}" dt="2022-11-04T07:20:02.347" v="665" actId="14100"/>
          <ac:picMkLst>
            <pc:docMk/>
            <pc:sldMk cId="263306392" sldId="262"/>
            <ac:picMk id="10" creationId="{429D8BF0-FA44-5207-B1CE-DBE8959C7638}"/>
          </ac:picMkLst>
        </pc:picChg>
      </pc:sldChg>
      <pc:sldChg chg="del">
        <pc:chgData name="Merleen Garvey (2129226)" userId="S::2129226@student.uwtsd.ac.uk::4c506f6f-49ef-40dd-9de8-7a0a652269cf" providerId="AD" clId="Web-{C67E08FF-A261-178C-F0CD-5D1201504C20}" dt="2022-11-03T20:49:38.871" v="0"/>
        <pc:sldMkLst>
          <pc:docMk/>
          <pc:sldMk cId="679511990" sldId="262"/>
        </pc:sldMkLst>
      </pc:sldChg>
      <pc:sldChg chg="addSp delSp modSp new add del mod modClrScheme chgLayout">
        <pc:chgData name="Merleen Garvey (2129226)" userId="S::2129226@student.uwtsd.ac.uk::4c506f6f-49ef-40dd-9de8-7a0a652269cf" providerId="AD" clId="Web-{C67E08FF-A261-178C-F0CD-5D1201504C20}" dt="2022-11-04T02:33:52.944" v="114"/>
        <pc:sldMkLst>
          <pc:docMk/>
          <pc:sldMk cId="1124889685" sldId="262"/>
        </pc:sldMkLst>
        <pc:spChg chg="add mod">
          <ac:chgData name="Merleen Garvey (2129226)" userId="S::2129226@student.uwtsd.ac.uk::4c506f6f-49ef-40dd-9de8-7a0a652269cf" providerId="AD" clId="Web-{C67E08FF-A261-178C-F0CD-5D1201504C20}" dt="2022-11-04T02:29:18.487" v="30"/>
          <ac:spMkLst>
            <pc:docMk/>
            <pc:sldMk cId="1124889685" sldId="262"/>
            <ac:spMk id="2" creationId="{2310B39A-9A18-48D4-E832-6679CD0F2F97}"/>
          </ac:spMkLst>
        </pc:spChg>
        <pc:spChg chg="del">
          <ac:chgData name="Merleen Garvey (2129226)" userId="S::2129226@student.uwtsd.ac.uk::4c506f6f-49ef-40dd-9de8-7a0a652269cf" providerId="AD" clId="Web-{C67E08FF-A261-178C-F0CD-5D1201504C20}" dt="2022-11-03T20:49:58.232" v="2"/>
          <ac:spMkLst>
            <pc:docMk/>
            <pc:sldMk cId="1124889685" sldId="262"/>
            <ac:spMk id="2" creationId="{7E7DCB4F-3267-8D62-1EE9-9382DD2A5E87}"/>
          </ac:spMkLst>
        </pc:spChg>
        <pc:spChg chg="del">
          <ac:chgData name="Merleen Garvey (2129226)" userId="S::2129226@student.uwtsd.ac.uk::4c506f6f-49ef-40dd-9de8-7a0a652269cf" providerId="AD" clId="Web-{C67E08FF-A261-178C-F0CD-5D1201504C20}" dt="2022-11-03T20:49:58.232" v="2"/>
          <ac:spMkLst>
            <pc:docMk/>
            <pc:sldMk cId="1124889685" sldId="262"/>
            <ac:spMk id="3" creationId="{5E3987B8-621A-E09A-C5D5-F30F0996C720}"/>
          </ac:spMkLst>
        </pc:spChg>
        <pc:spChg chg="add del mod">
          <ac:chgData name="Merleen Garvey (2129226)" userId="S::2129226@student.uwtsd.ac.uk::4c506f6f-49ef-40dd-9de8-7a0a652269cf" providerId="AD" clId="Web-{C67E08FF-A261-178C-F0CD-5D1201504C20}" dt="2022-11-04T02:29:56.943" v="31"/>
          <ac:spMkLst>
            <pc:docMk/>
            <pc:sldMk cId="1124889685" sldId="262"/>
            <ac:spMk id="3" creationId="{AA3B6409-E811-C080-49BA-90E15350543F}"/>
          </ac:spMkLst>
        </pc:spChg>
        <pc:spChg chg="add mod">
          <ac:chgData name="Merleen Garvey (2129226)" userId="S::2129226@student.uwtsd.ac.uk::4c506f6f-49ef-40dd-9de8-7a0a652269cf" providerId="AD" clId="Web-{C67E08FF-A261-178C-F0CD-5D1201504C20}" dt="2022-11-04T02:29:18.487" v="30"/>
          <ac:spMkLst>
            <pc:docMk/>
            <pc:sldMk cId="1124889685" sldId="262"/>
            <ac:spMk id="4" creationId="{A6B715E2-2E7B-4FD5-8D0D-A72E465ED729}"/>
          </ac:spMkLst>
        </pc:spChg>
        <pc:spChg chg="del">
          <ac:chgData name="Merleen Garvey (2129226)" userId="S::2129226@student.uwtsd.ac.uk::4c506f6f-49ef-40dd-9de8-7a0a652269cf" providerId="AD" clId="Web-{C67E08FF-A261-178C-F0CD-5D1201504C20}" dt="2022-11-03T20:49:58.232" v="2"/>
          <ac:spMkLst>
            <pc:docMk/>
            <pc:sldMk cId="1124889685" sldId="262"/>
            <ac:spMk id="4" creationId="{B8AC9509-F517-5AF2-F4F9-DD28472289BE}"/>
          </ac:spMkLst>
        </pc:spChg>
        <pc:spChg chg="del">
          <ac:chgData name="Merleen Garvey (2129226)" userId="S::2129226@student.uwtsd.ac.uk::4c506f6f-49ef-40dd-9de8-7a0a652269cf" providerId="AD" clId="Web-{C67E08FF-A261-178C-F0CD-5D1201504C20}" dt="2022-11-03T20:49:58.232" v="2"/>
          <ac:spMkLst>
            <pc:docMk/>
            <pc:sldMk cId="1124889685" sldId="262"/>
            <ac:spMk id="5" creationId="{1AF5C4A4-5605-49C8-4784-C12EA2B4D7F2}"/>
          </ac:spMkLst>
        </pc:spChg>
        <pc:spChg chg="del">
          <ac:chgData name="Merleen Garvey (2129226)" userId="S::2129226@student.uwtsd.ac.uk::4c506f6f-49ef-40dd-9de8-7a0a652269cf" providerId="AD" clId="Web-{C67E08FF-A261-178C-F0CD-5D1201504C20}" dt="2022-11-03T20:49:58.232" v="2"/>
          <ac:spMkLst>
            <pc:docMk/>
            <pc:sldMk cId="1124889685" sldId="262"/>
            <ac:spMk id="6" creationId="{D9069284-FA35-4553-B415-22696A4346EC}"/>
          </ac:spMkLst>
        </pc:spChg>
        <pc:graphicFrameChg chg="add mod ord modGraphic">
          <ac:chgData name="Merleen Garvey (2129226)" userId="S::2129226@student.uwtsd.ac.uk::4c506f6f-49ef-40dd-9de8-7a0a652269cf" providerId="AD" clId="Web-{C67E08FF-A261-178C-F0CD-5D1201504C20}" dt="2022-11-04T02:33:34.177" v="113"/>
          <ac:graphicFrameMkLst>
            <pc:docMk/>
            <pc:sldMk cId="1124889685" sldId="262"/>
            <ac:graphicFrameMk id="5" creationId="{4B99B173-7C2C-8F60-6BBB-EEFE1DB6B04E}"/>
          </ac:graphicFrameMkLst>
        </pc:graphicFrameChg>
      </pc:sldChg>
      <pc:sldChg chg="add del replId">
        <pc:chgData name="Merleen Garvey (2129226)" userId="S::2129226@student.uwtsd.ac.uk::4c506f6f-49ef-40dd-9de8-7a0a652269cf" providerId="AD" clId="Web-{C67E08FF-A261-178C-F0CD-5D1201504C20}" dt="2022-11-04T02:28:27.716" v="28"/>
        <pc:sldMkLst>
          <pc:docMk/>
          <pc:sldMk cId="1867750817" sldId="262"/>
        </pc:sldMkLst>
      </pc:sldChg>
      <pc:sldChg chg="addSp delSp modSp new mod setBg">
        <pc:chgData name="Merleen Garvey (2129226)" userId="S::2129226@student.uwtsd.ac.uk::4c506f6f-49ef-40dd-9de8-7a0a652269cf" providerId="AD" clId="Web-{C67E08FF-A261-178C-F0CD-5D1201504C20}" dt="2022-11-04T08:25:26.434" v="1678"/>
        <pc:sldMkLst>
          <pc:docMk/>
          <pc:sldMk cId="49449085" sldId="263"/>
        </pc:sldMkLst>
        <pc:graphicFrameChg chg="add del mod modGraphic">
          <ac:chgData name="Merleen Garvey (2129226)" userId="S::2129226@student.uwtsd.ac.uk::4c506f6f-49ef-40dd-9de8-7a0a652269cf" providerId="AD" clId="Web-{C67E08FF-A261-178C-F0CD-5D1201504C20}" dt="2022-11-04T08:25:26.434" v="1678"/>
          <ac:graphicFrameMkLst>
            <pc:docMk/>
            <pc:sldMk cId="49449085" sldId="263"/>
            <ac:graphicFrameMk id="2" creationId="{B7E01011-CE98-DE2F-DECF-FBDD7BC8A25F}"/>
          </ac:graphicFrameMkLst>
        </pc:graphicFrameChg>
        <pc:graphicFrameChg chg="add mod modGraphic">
          <ac:chgData name="Merleen Garvey (2129226)" userId="S::2129226@student.uwtsd.ac.uk::4c506f6f-49ef-40dd-9de8-7a0a652269cf" providerId="AD" clId="Web-{C67E08FF-A261-178C-F0CD-5D1201504C20}" dt="2022-11-04T08:24:53.042" v="1675" actId="1076"/>
          <ac:graphicFrameMkLst>
            <pc:docMk/>
            <pc:sldMk cId="49449085" sldId="263"/>
            <ac:graphicFrameMk id="3" creationId="{0F67F418-E2FA-353A-AC7E-26FF3100035D}"/>
          </ac:graphicFrameMkLst>
        </pc:graphicFrameChg>
      </pc:sldChg>
    </pc:docChg>
  </pc:docChgLst>
  <pc:docChgLst>
    <pc:chgData name="Merleen Garvey (2129226)" userId="S::2129226@student.uwtsd.ac.uk::4c506f6f-49ef-40dd-9de8-7a0a652269cf" providerId="AD" clId="Web-{CB8E0650-F1EC-7C78-BC37-F744069A8D81}"/>
    <pc:docChg chg="addSld delSld modSld addMainMaster">
      <pc:chgData name="Merleen Garvey (2129226)" userId="S::2129226@student.uwtsd.ac.uk::4c506f6f-49ef-40dd-9de8-7a0a652269cf" providerId="AD" clId="Web-{CB8E0650-F1EC-7C78-BC37-F744069A8D81}" dt="2022-10-02T00:05:23.200" v="457"/>
      <pc:docMkLst>
        <pc:docMk/>
      </pc:docMkLst>
      <pc:sldChg chg="delSp del">
        <pc:chgData name="Merleen Garvey (2129226)" userId="S::2129226@student.uwtsd.ac.uk::4c506f6f-49ef-40dd-9de8-7a0a652269cf" providerId="AD" clId="Web-{CB8E0650-F1EC-7C78-BC37-F744069A8D81}" dt="2022-10-01T23:01:45.508" v="1"/>
        <pc:sldMkLst>
          <pc:docMk/>
          <pc:sldMk cId="109857222" sldId="256"/>
        </pc:sldMkLst>
        <pc:picChg chg="del">
          <ac:chgData name="Merleen Garvey (2129226)" userId="S::2129226@student.uwtsd.ac.uk::4c506f6f-49ef-40dd-9de8-7a0a652269cf" providerId="AD" clId="Web-{CB8E0650-F1EC-7C78-BC37-F744069A8D81}" dt="2022-10-01T23:01:33.195" v="0"/>
          <ac:picMkLst>
            <pc:docMk/>
            <pc:sldMk cId="109857222" sldId="256"/>
            <ac:picMk id="4" creationId="{73D1623E-7D98-8A29-5DA2-AB6CE9CB02BF}"/>
          </ac:picMkLst>
        </pc:picChg>
      </pc:sldChg>
      <pc:sldChg chg="new del">
        <pc:chgData name="Merleen Garvey (2129226)" userId="S::2129226@student.uwtsd.ac.uk::4c506f6f-49ef-40dd-9de8-7a0a652269cf" providerId="AD" clId="Web-{CB8E0650-F1EC-7C78-BC37-F744069A8D81}" dt="2022-10-01T23:03:16.449" v="5"/>
        <pc:sldMkLst>
          <pc:docMk/>
          <pc:sldMk cId="2959955793" sldId="256"/>
        </pc:sldMkLst>
      </pc:sldChg>
      <pc:sldChg chg="add del replId">
        <pc:chgData name="Merleen Garvey (2129226)" userId="S::2129226@student.uwtsd.ac.uk::4c506f6f-49ef-40dd-9de8-7a0a652269cf" providerId="AD" clId="Web-{CB8E0650-F1EC-7C78-BC37-F744069A8D81}" dt="2022-10-01T23:03:18.683" v="6"/>
        <pc:sldMkLst>
          <pc:docMk/>
          <pc:sldMk cId="2696993502" sldId="257"/>
        </pc:sldMkLst>
      </pc:sldChg>
      <pc:sldChg chg="addSp delSp modSp add del mod setBg modClrScheme delDesignElem chgLayout">
        <pc:chgData name="Merleen Garvey (2129226)" userId="S::2129226@student.uwtsd.ac.uk::4c506f6f-49ef-40dd-9de8-7a0a652269cf" providerId="AD" clId="Web-{CB8E0650-F1EC-7C78-BC37-F744069A8D81}" dt="2022-10-01T23:31:53.784" v="148"/>
        <pc:sldMkLst>
          <pc:docMk/>
          <pc:sldMk cId="3071948682" sldId="258"/>
        </pc:sldMkLst>
        <pc:spChg chg="mod ord">
          <ac:chgData name="Merleen Garvey (2129226)" userId="S::2129226@student.uwtsd.ac.uk::4c506f6f-49ef-40dd-9de8-7a0a652269cf" providerId="AD" clId="Web-{CB8E0650-F1EC-7C78-BC37-F744069A8D81}" dt="2022-10-01T23:29:33.618" v="130" actId="14100"/>
          <ac:spMkLst>
            <pc:docMk/>
            <pc:sldMk cId="3071948682" sldId="258"/>
            <ac:spMk id="2" creationId="{00000000-0000-0000-0000-000000000000}"/>
          </ac:spMkLst>
        </pc:spChg>
        <pc:spChg chg="add del mod ord">
          <ac:chgData name="Merleen Garvey (2129226)" userId="S::2129226@student.uwtsd.ac.uk::4c506f6f-49ef-40dd-9de8-7a0a652269cf" providerId="AD" clId="Web-{CB8E0650-F1EC-7C78-BC37-F744069A8D81}" dt="2022-10-01T23:22:11.333" v="99"/>
          <ac:spMkLst>
            <pc:docMk/>
            <pc:sldMk cId="3071948682" sldId="258"/>
            <ac:spMk id="3" creationId="{00000000-0000-0000-0000-000000000000}"/>
          </ac:spMkLst>
        </pc:spChg>
        <pc:spChg chg="add mod ord">
          <ac:chgData name="Merleen Garvey (2129226)" userId="S::2129226@student.uwtsd.ac.uk::4c506f6f-49ef-40dd-9de8-7a0a652269cf" providerId="AD" clId="Web-{CB8E0650-F1EC-7C78-BC37-F744069A8D81}" dt="2022-10-01T23:27:28.019" v="121" actId="20577"/>
          <ac:spMkLst>
            <pc:docMk/>
            <pc:sldMk cId="3071948682" sldId="258"/>
            <ac:spMk id="4" creationId="{9D05DAC7-AD06-B953-7582-7FB5ECE04AEE}"/>
          </ac:spMkLst>
        </pc:spChg>
        <pc:spChg chg="add mod ord">
          <ac:chgData name="Merleen Garvey (2129226)" userId="S::2129226@student.uwtsd.ac.uk::4c506f6f-49ef-40dd-9de8-7a0a652269cf" providerId="AD" clId="Web-{CB8E0650-F1EC-7C78-BC37-F744069A8D81}" dt="2022-10-01T23:31:19.954" v="147" actId="20577"/>
          <ac:spMkLst>
            <pc:docMk/>
            <pc:sldMk cId="3071948682" sldId="258"/>
            <ac:spMk id="5" creationId="{A2874EAA-041F-E3AD-BF5E-303A809FB1D7}"/>
          </ac:spMkLst>
        </pc:spChg>
        <pc:spChg chg="add mod ord">
          <ac:chgData name="Merleen Garvey (2129226)" userId="S::2129226@student.uwtsd.ac.uk::4c506f6f-49ef-40dd-9de8-7a0a652269cf" providerId="AD" clId="Web-{CB8E0650-F1EC-7C78-BC37-F744069A8D81}" dt="2022-10-01T23:31:18.736" v="146" actId="20577"/>
          <ac:spMkLst>
            <pc:docMk/>
            <pc:sldMk cId="3071948682" sldId="258"/>
            <ac:spMk id="6" creationId="{F20972FC-D94F-442E-C13E-C5374F9DE90B}"/>
          </ac:spMkLst>
        </pc:spChg>
        <pc:spChg chg="add del">
          <ac:chgData name="Merleen Garvey (2129226)" userId="S::2129226@student.uwtsd.ac.uk::4c506f6f-49ef-40dd-9de8-7a0a652269cf" providerId="AD" clId="Web-{CB8E0650-F1EC-7C78-BC37-F744069A8D81}" dt="2022-10-01T23:07:51.400" v="16"/>
          <ac:spMkLst>
            <pc:docMk/>
            <pc:sldMk cId="3071948682" sldId="258"/>
            <ac:spMk id="9" creationId="{4FFBEE45-F140-49D5-85EA-C78C24340B23}"/>
          </ac:spMkLst>
        </pc:spChg>
        <pc:graphicFrameChg chg="add del">
          <ac:chgData name="Merleen Garvey (2129226)" userId="S::2129226@student.uwtsd.ac.uk::4c506f6f-49ef-40dd-9de8-7a0a652269cf" providerId="AD" clId="Web-{CB8E0650-F1EC-7C78-BC37-F744069A8D81}" dt="2022-10-01T23:21:09.228" v="95"/>
          <ac:graphicFrameMkLst>
            <pc:docMk/>
            <pc:sldMk cId="3071948682" sldId="258"/>
            <ac:graphicFrameMk id="8" creationId="{6D2C8ABC-6D10-1100-C7E3-E4F64631FD7F}"/>
          </ac:graphicFrameMkLst>
        </pc:graphicFrameChg>
        <pc:graphicFrameChg chg="add del">
          <ac:chgData name="Merleen Garvey (2129226)" userId="S::2129226@student.uwtsd.ac.uk::4c506f6f-49ef-40dd-9de8-7a0a652269cf" providerId="AD" clId="Web-{CB8E0650-F1EC-7C78-BC37-F744069A8D81}" dt="2022-10-01T23:21:36.449" v="97"/>
          <ac:graphicFrameMkLst>
            <pc:docMk/>
            <pc:sldMk cId="3071948682" sldId="258"/>
            <ac:graphicFrameMk id="10" creationId="{7BAE0E7E-63CF-6C8C-ECA2-1C43E6EB39EB}"/>
          </ac:graphicFrameMkLst>
        </pc:graphicFrameChg>
        <pc:graphicFrameChg chg="add del">
          <ac:chgData name="Merleen Garvey (2129226)" userId="S::2129226@student.uwtsd.ac.uk::4c506f6f-49ef-40dd-9de8-7a0a652269cf" providerId="AD" clId="Web-{CB8E0650-F1EC-7C78-BC37-F744069A8D81}" dt="2022-10-01T23:22:11.333" v="99"/>
          <ac:graphicFrameMkLst>
            <pc:docMk/>
            <pc:sldMk cId="3071948682" sldId="258"/>
            <ac:graphicFrameMk id="11" creationId="{6D2C8ABC-6D10-1100-C7E3-E4F64631FD7F}"/>
          </ac:graphicFrameMkLst>
        </pc:graphicFrameChg>
      </pc:sldChg>
      <pc:sldChg chg="addSp delSp modSp new del mod setBg modClrScheme chgLayout">
        <pc:chgData name="Merleen Garvey (2129226)" userId="S::2129226@student.uwtsd.ac.uk::4c506f6f-49ef-40dd-9de8-7a0a652269cf" providerId="AD" clId="Web-{CB8E0650-F1EC-7C78-BC37-F744069A8D81}" dt="2022-10-01T23:06:51.382" v="13"/>
        <pc:sldMkLst>
          <pc:docMk/>
          <pc:sldMk cId="2818835414" sldId="259"/>
        </pc:sldMkLst>
        <pc:spChg chg="mod ord">
          <ac:chgData name="Merleen Garvey (2129226)" userId="S::2129226@student.uwtsd.ac.uk::4c506f6f-49ef-40dd-9de8-7a0a652269cf" providerId="AD" clId="Web-{CB8E0650-F1EC-7C78-BC37-F744069A8D81}" dt="2022-10-01T23:06:21.206" v="11"/>
          <ac:spMkLst>
            <pc:docMk/>
            <pc:sldMk cId="2818835414" sldId="259"/>
            <ac:spMk id="2" creationId="{50D1E16F-EFF3-B5D2-FC7B-FBA14314FE25}"/>
          </ac:spMkLst>
        </pc:spChg>
        <pc:spChg chg="del mod ord">
          <ac:chgData name="Merleen Garvey (2129226)" userId="S::2129226@student.uwtsd.ac.uk::4c506f6f-49ef-40dd-9de8-7a0a652269cf" providerId="AD" clId="Web-{CB8E0650-F1EC-7C78-BC37-F744069A8D81}" dt="2022-10-01T23:06:45.804" v="12"/>
          <ac:spMkLst>
            <pc:docMk/>
            <pc:sldMk cId="2818835414" sldId="259"/>
            <ac:spMk id="3" creationId="{F31BFA25-9F03-ECC6-1AF1-8B59C2DA3BAB}"/>
          </ac:spMkLst>
        </pc:spChg>
        <pc:spChg chg="add mod ord">
          <ac:chgData name="Merleen Garvey (2129226)" userId="S::2129226@student.uwtsd.ac.uk::4c506f6f-49ef-40dd-9de8-7a0a652269cf" providerId="AD" clId="Web-{CB8E0650-F1EC-7C78-BC37-F744069A8D81}" dt="2022-10-01T23:06:21.206" v="11"/>
          <ac:spMkLst>
            <pc:docMk/>
            <pc:sldMk cId="2818835414" sldId="259"/>
            <ac:spMk id="4" creationId="{3D470076-F760-8485-94E6-73BFAC8C159E}"/>
          </ac:spMkLst>
        </pc:spChg>
        <pc:spChg chg="add">
          <ac:chgData name="Merleen Garvey (2129226)" userId="S::2129226@student.uwtsd.ac.uk::4c506f6f-49ef-40dd-9de8-7a0a652269cf" providerId="AD" clId="Web-{CB8E0650-F1EC-7C78-BC37-F744069A8D81}" dt="2022-10-01T23:06:21.206" v="11"/>
          <ac:spMkLst>
            <pc:docMk/>
            <pc:sldMk cId="2818835414" sldId="259"/>
            <ac:spMk id="9" creationId="{9F7D788E-2C1B-4EF4-8719-12613771FF98}"/>
          </ac:spMkLst>
        </pc:spChg>
        <pc:spChg chg="add">
          <ac:chgData name="Merleen Garvey (2129226)" userId="S::2129226@student.uwtsd.ac.uk::4c506f6f-49ef-40dd-9de8-7a0a652269cf" providerId="AD" clId="Web-{CB8E0650-F1EC-7C78-BC37-F744069A8D81}" dt="2022-10-01T23:06:21.206" v="11"/>
          <ac:spMkLst>
            <pc:docMk/>
            <pc:sldMk cId="2818835414" sldId="259"/>
            <ac:spMk id="11" creationId="{7C54E824-C0F4-480B-BC88-689F50C45FBD}"/>
          </ac:spMkLst>
        </pc:spChg>
        <pc:spChg chg="add">
          <ac:chgData name="Merleen Garvey (2129226)" userId="S::2129226@student.uwtsd.ac.uk::4c506f6f-49ef-40dd-9de8-7a0a652269cf" providerId="AD" clId="Web-{CB8E0650-F1EC-7C78-BC37-F744069A8D81}" dt="2022-10-01T23:06:21.206" v="11"/>
          <ac:spMkLst>
            <pc:docMk/>
            <pc:sldMk cId="2818835414" sldId="259"/>
            <ac:spMk id="13" creationId="{58DEA6A1-FC5C-4E6E-BBBF-7E472949B394}"/>
          </ac:spMkLst>
        </pc:spChg>
        <pc:spChg chg="add">
          <ac:chgData name="Merleen Garvey (2129226)" userId="S::2129226@student.uwtsd.ac.uk::4c506f6f-49ef-40dd-9de8-7a0a652269cf" providerId="AD" clId="Web-{CB8E0650-F1EC-7C78-BC37-F744069A8D81}" dt="2022-10-01T23:06:21.206" v="11"/>
          <ac:spMkLst>
            <pc:docMk/>
            <pc:sldMk cId="2818835414" sldId="259"/>
            <ac:spMk id="15" creationId="{96AAAC3B-1954-46B7-BBAC-27DFF5B5295F}"/>
          </ac:spMkLst>
        </pc:spChg>
        <pc:spChg chg="add">
          <ac:chgData name="Merleen Garvey (2129226)" userId="S::2129226@student.uwtsd.ac.uk::4c506f6f-49ef-40dd-9de8-7a0a652269cf" providerId="AD" clId="Web-{CB8E0650-F1EC-7C78-BC37-F744069A8D81}" dt="2022-10-01T23:06:21.206" v="11"/>
          <ac:spMkLst>
            <pc:docMk/>
            <pc:sldMk cId="2818835414" sldId="259"/>
            <ac:spMk id="17" creationId="{A5AD6500-BB62-4AAC-9D2F-C10DDC90CBB1}"/>
          </ac:spMkLst>
        </pc:spChg>
      </pc:sldChg>
      <pc:sldChg chg="addSp delSp modSp new add del mod setBg modClrScheme delDesignElem chgLayout">
        <pc:chgData name="Merleen Garvey (2129226)" userId="S::2129226@student.uwtsd.ac.uk::4c506f6f-49ef-40dd-9de8-7a0a652269cf" providerId="AD" clId="Web-{CB8E0650-F1EC-7C78-BC37-F744069A8D81}" dt="2022-10-02T00:05:23.200" v="457"/>
        <pc:sldMkLst>
          <pc:docMk/>
          <pc:sldMk cId="3786792371" sldId="259"/>
        </pc:sldMkLst>
        <pc:spChg chg="mod ord">
          <ac:chgData name="Merleen Garvey (2129226)" userId="S::2129226@student.uwtsd.ac.uk::4c506f6f-49ef-40dd-9de8-7a0a652269cf" providerId="AD" clId="Web-{CB8E0650-F1EC-7C78-BC37-F744069A8D81}" dt="2022-10-02T00:05:23.200" v="457"/>
          <ac:spMkLst>
            <pc:docMk/>
            <pc:sldMk cId="3786792371" sldId="259"/>
            <ac:spMk id="2" creationId="{5EE943A8-5C13-F58D-DB52-91EC50777084}"/>
          </ac:spMkLst>
        </pc:spChg>
        <pc:spChg chg="del">
          <ac:chgData name="Merleen Garvey (2129226)" userId="S::2129226@student.uwtsd.ac.uk::4c506f6f-49ef-40dd-9de8-7a0a652269cf" providerId="AD" clId="Web-{CB8E0650-F1EC-7C78-BC37-F744069A8D81}" dt="2022-10-01T23:27:48.145" v="123"/>
          <ac:spMkLst>
            <pc:docMk/>
            <pc:sldMk cId="3786792371" sldId="259"/>
            <ac:spMk id="3" creationId="{9D33B1AE-6158-F50C-8C36-86676F46E48D}"/>
          </ac:spMkLst>
        </pc:spChg>
        <pc:spChg chg="mod ord">
          <ac:chgData name="Merleen Garvey (2129226)" userId="S::2129226@student.uwtsd.ac.uk::4c506f6f-49ef-40dd-9de8-7a0a652269cf" providerId="AD" clId="Web-{CB8E0650-F1EC-7C78-BC37-F744069A8D81}" dt="2022-10-02T00:05:23.200" v="457"/>
          <ac:spMkLst>
            <pc:docMk/>
            <pc:sldMk cId="3786792371" sldId="259"/>
            <ac:spMk id="4" creationId="{F99CBBB8-06B4-E92E-F97B-38996DD97E28}"/>
          </ac:spMkLst>
        </pc:spChg>
        <pc:spChg chg="del">
          <ac:chgData name="Merleen Garvey (2129226)" userId="S::2129226@student.uwtsd.ac.uk::4c506f6f-49ef-40dd-9de8-7a0a652269cf" providerId="AD" clId="Web-{CB8E0650-F1EC-7C78-BC37-F744069A8D81}" dt="2022-10-01T23:27:48.145" v="123"/>
          <ac:spMkLst>
            <pc:docMk/>
            <pc:sldMk cId="3786792371" sldId="259"/>
            <ac:spMk id="5" creationId="{C1AE1EE3-3272-E22D-44F2-6D9B78AE94B2}"/>
          </ac:spMkLst>
        </pc:spChg>
        <pc:spChg chg="del mod ord">
          <ac:chgData name="Merleen Garvey (2129226)" userId="S::2129226@student.uwtsd.ac.uk::4c506f6f-49ef-40dd-9de8-7a0a652269cf" providerId="AD" clId="Web-{CB8E0650-F1EC-7C78-BC37-F744069A8D81}" dt="2022-10-01T23:32:11.847" v="151"/>
          <ac:spMkLst>
            <pc:docMk/>
            <pc:sldMk cId="3786792371" sldId="259"/>
            <ac:spMk id="6" creationId="{029EC2CF-4E14-FD56-E9E7-A32A17B570D4}"/>
          </ac:spMkLst>
        </pc:spChg>
        <pc:spChg chg="add del mod ord">
          <ac:chgData name="Merleen Garvey (2129226)" userId="S::2129226@student.uwtsd.ac.uk::4c506f6f-49ef-40dd-9de8-7a0a652269cf" providerId="AD" clId="Web-{CB8E0650-F1EC-7C78-BC37-F744069A8D81}" dt="2022-10-01T23:33:56.819" v="176"/>
          <ac:spMkLst>
            <pc:docMk/>
            <pc:sldMk cId="3786792371" sldId="259"/>
            <ac:spMk id="7" creationId="{7C364E74-E923-8AD6-8BD0-C87F24DC5AA6}"/>
          </ac:spMkLst>
        </pc:spChg>
        <pc:spChg chg="add del">
          <ac:chgData name="Merleen Garvey (2129226)" userId="S::2129226@student.uwtsd.ac.uk::4c506f6f-49ef-40dd-9de8-7a0a652269cf" providerId="AD" clId="Web-{CB8E0650-F1EC-7C78-BC37-F744069A8D81}" dt="2022-10-02T00:05:23.200" v="457"/>
          <ac:spMkLst>
            <pc:docMk/>
            <pc:sldMk cId="3786792371" sldId="259"/>
            <ac:spMk id="9" creationId="{88294908-8B00-4F58-BBBA-20F71A40AA9E}"/>
          </ac:spMkLst>
        </pc:spChg>
        <pc:spChg chg="add del">
          <ac:chgData name="Merleen Garvey (2129226)" userId="S::2129226@student.uwtsd.ac.uk::4c506f6f-49ef-40dd-9de8-7a0a652269cf" providerId="AD" clId="Web-{CB8E0650-F1EC-7C78-BC37-F744069A8D81}" dt="2022-10-02T00:05:23.200" v="457"/>
          <ac:spMkLst>
            <pc:docMk/>
            <pc:sldMk cId="3786792371" sldId="259"/>
            <ac:spMk id="11" creationId="{4364C879-1404-4203-8E9D-CC5DE0A621A2}"/>
          </ac:spMkLst>
        </pc:spChg>
        <pc:spChg chg="add del">
          <ac:chgData name="Merleen Garvey (2129226)" userId="S::2129226@student.uwtsd.ac.uk::4c506f6f-49ef-40dd-9de8-7a0a652269cf" providerId="AD" clId="Web-{CB8E0650-F1EC-7C78-BC37-F744069A8D81}" dt="2022-10-02T00:05:23.200" v="457"/>
          <ac:spMkLst>
            <pc:docMk/>
            <pc:sldMk cId="3786792371" sldId="259"/>
            <ac:spMk id="13" creationId="{84617302-4B0D-4351-A6BB-6F0930D943AC}"/>
          </ac:spMkLst>
        </pc:spChg>
        <pc:spChg chg="add del">
          <ac:chgData name="Merleen Garvey (2129226)" userId="S::2129226@student.uwtsd.ac.uk::4c506f6f-49ef-40dd-9de8-7a0a652269cf" providerId="AD" clId="Web-{CB8E0650-F1EC-7C78-BC37-F744069A8D81}" dt="2022-10-02T00:05:23.200" v="457"/>
          <ac:spMkLst>
            <pc:docMk/>
            <pc:sldMk cId="3786792371" sldId="259"/>
            <ac:spMk id="15" creationId="{DA2C7802-C2E0-4218-8F89-8DD7CCD2CD1C}"/>
          </ac:spMkLst>
        </pc:spChg>
        <pc:spChg chg="add del">
          <ac:chgData name="Merleen Garvey (2129226)" userId="S::2129226@student.uwtsd.ac.uk::4c506f6f-49ef-40dd-9de8-7a0a652269cf" providerId="AD" clId="Web-{CB8E0650-F1EC-7C78-BC37-F744069A8D81}" dt="2022-10-02T00:05:23.200" v="457"/>
          <ac:spMkLst>
            <pc:docMk/>
            <pc:sldMk cId="3786792371" sldId="259"/>
            <ac:spMk id="17" creationId="{A6D7111A-21E5-4EE9-8A78-10E5530F0116}"/>
          </ac:spMkLst>
        </pc:spChg>
        <pc:spChg chg="add del">
          <ac:chgData name="Merleen Garvey (2129226)" userId="S::2129226@student.uwtsd.ac.uk::4c506f6f-49ef-40dd-9de8-7a0a652269cf" providerId="AD" clId="Web-{CB8E0650-F1EC-7C78-BC37-F744069A8D81}" dt="2022-10-02T00:05:23.200" v="457"/>
          <ac:spMkLst>
            <pc:docMk/>
            <pc:sldMk cId="3786792371" sldId="259"/>
            <ac:spMk id="19" creationId="{A3969E80-A77B-49FC-9122-D89AFD5EE118}"/>
          </ac:spMkLst>
        </pc:spChg>
        <pc:spChg chg="add del">
          <ac:chgData name="Merleen Garvey (2129226)" userId="S::2129226@student.uwtsd.ac.uk::4c506f6f-49ef-40dd-9de8-7a0a652269cf" providerId="AD" clId="Web-{CB8E0650-F1EC-7C78-BC37-F744069A8D81}" dt="2022-10-02T00:05:23.200" v="457"/>
          <ac:spMkLst>
            <pc:docMk/>
            <pc:sldMk cId="3786792371" sldId="259"/>
            <ac:spMk id="21" creationId="{1849CA57-76BD-4CF2-80BA-D7A46A01B7B1}"/>
          </ac:spMkLst>
        </pc:spChg>
        <pc:spChg chg="add del">
          <ac:chgData name="Merleen Garvey (2129226)" userId="S::2129226@student.uwtsd.ac.uk::4c506f6f-49ef-40dd-9de8-7a0a652269cf" providerId="AD" clId="Web-{CB8E0650-F1EC-7C78-BC37-F744069A8D81}" dt="2022-10-02T00:05:23.200" v="457"/>
          <ac:spMkLst>
            <pc:docMk/>
            <pc:sldMk cId="3786792371" sldId="259"/>
            <ac:spMk id="23" creationId="{35E9085E-E730-4768-83D4-6CB7E9897153}"/>
          </ac:spMkLst>
        </pc:spChg>
        <pc:spChg chg="add del">
          <ac:chgData name="Merleen Garvey (2129226)" userId="S::2129226@student.uwtsd.ac.uk::4c506f6f-49ef-40dd-9de8-7a0a652269cf" providerId="AD" clId="Web-{CB8E0650-F1EC-7C78-BC37-F744069A8D81}" dt="2022-10-02T00:05:23.200" v="457"/>
          <ac:spMkLst>
            <pc:docMk/>
            <pc:sldMk cId="3786792371" sldId="259"/>
            <ac:spMk id="25" creationId="{973272FE-A474-4CAE-8CA2-BCC8B476C3F4}"/>
          </ac:spMkLst>
        </pc:spChg>
        <pc:spChg chg="add del">
          <ac:chgData name="Merleen Garvey (2129226)" userId="S::2129226@student.uwtsd.ac.uk::4c506f6f-49ef-40dd-9de8-7a0a652269cf" providerId="AD" clId="Web-{CB8E0650-F1EC-7C78-BC37-F744069A8D81}" dt="2022-10-02T00:05:23.200" v="457"/>
          <ac:spMkLst>
            <pc:docMk/>
            <pc:sldMk cId="3786792371" sldId="259"/>
            <ac:spMk id="27" creationId="{E07981EA-05A6-437C-88D7-B377B92B031D}"/>
          </ac:spMkLst>
        </pc:spChg>
        <pc:spChg chg="add del">
          <ac:chgData name="Merleen Garvey (2129226)" userId="S::2129226@student.uwtsd.ac.uk::4c506f6f-49ef-40dd-9de8-7a0a652269cf" providerId="AD" clId="Web-{CB8E0650-F1EC-7C78-BC37-F744069A8D81}" dt="2022-10-02T00:05:23.200" v="457"/>
          <ac:spMkLst>
            <pc:docMk/>
            <pc:sldMk cId="3786792371" sldId="259"/>
            <ac:spMk id="29" creationId="{15E3C750-986E-4769-B1AE-49289FBEE757}"/>
          </ac:spMkLst>
        </pc:spChg>
        <pc:spChg chg="add del">
          <ac:chgData name="Merleen Garvey (2129226)" userId="S::2129226@student.uwtsd.ac.uk::4c506f6f-49ef-40dd-9de8-7a0a652269cf" providerId="AD" clId="Web-{CB8E0650-F1EC-7C78-BC37-F744069A8D81}" dt="2022-10-02T00:05:23.185" v="456"/>
          <ac:spMkLst>
            <pc:docMk/>
            <pc:sldMk cId="3786792371" sldId="259"/>
            <ac:spMk id="34" creationId="{5A292AEA-2528-46C0-B426-95822B6141FB}"/>
          </ac:spMkLst>
        </pc:spChg>
        <pc:spChg chg="add del">
          <ac:chgData name="Merleen Garvey (2129226)" userId="S::2129226@student.uwtsd.ac.uk::4c506f6f-49ef-40dd-9de8-7a0a652269cf" providerId="AD" clId="Web-{CB8E0650-F1EC-7C78-BC37-F744069A8D81}" dt="2022-10-02T00:05:23.185" v="456"/>
          <ac:spMkLst>
            <pc:docMk/>
            <pc:sldMk cId="3786792371" sldId="259"/>
            <ac:spMk id="36" creationId="{D8B7B198-E4DF-43CD-AD8C-199884323745}"/>
          </ac:spMkLst>
        </pc:spChg>
        <pc:spChg chg="add del">
          <ac:chgData name="Merleen Garvey (2129226)" userId="S::2129226@student.uwtsd.ac.uk::4c506f6f-49ef-40dd-9de8-7a0a652269cf" providerId="AD" clId="Web-{CB8E0650-F1EC-7C78-BC37-F744069A8D81}" dt="2022-10-02T00:05:23.185" v="456"/>
          <ac:spMkLst>
            <pc:docMk/>
            <pc:sldMk cId="3786792371" sldId="259"/>
            <ac:spMk id="38" creationId="{2BE67753-EA0E-4819-8D22-0B6600CF7231}"/>
          </ac:spMkLst>
        </pc:spChg>
        <pc:spChg chg="add">
          <ac:chgData name="Merleen Garvey (2129226)" userId="S::2129226@student.uwtsd.ac.uk::4c506f6f-49ef-40dd-9de8-7a0a652269cf" providerId="AD" clId="Web-{CB8E0650-F1EC-7C78-BC37-F744069A8D81}" dt="2022-10-02T00:05:23.200" v="457"/>
          <ac:spMkLst>
            <pc:docMk/>
            <pc:sldMk cId="3786792371" sldId="259"/>
            <ac:spMk id="61" creationId="{1EADCAF8-8823-4E89-8612-21029831A4B2}"/>
          </ac:spMkLst>
        </pc:spChg>
        <pc:spChg chg="add">
          <ac:chgData name="Merleen Garvey (2129226)" userId="S::2129226@student.uwtsd.ac.uk::4c506f6f-49ef-40dd-9de8-7a0a652269cf" providerId="AD" clId="Web-{CB8E0650-F1EC-7C78-BC37-F744069A8D81}" dt="2022-10-02T00:05:23.200" v="457"/>
          <ac:spMkLst>
            <pc:docMk/>
            <pc:sldMk cId="3786792371" sldId="259"/>
            <ac:spMk id="62" creationId="{28CA07B2-0819-4B62-9425-7A52BBDD7070}"/>
          </ac:spMkLst>
        </pc:spChg>
        <pc:grpChg chg="add del">
          <ac:chgData name="Merleen Garvey (2129226)" userId="S::2129226@student.uwtsd.ac.uk::4c506f6f-49ef-40dd-9de8-7a0a652269cf" providerId="AD" clId="Web-{CB8E0650-F1EC-7C78-BC37-F744069A8D81}" dt="2022-10-02T00:05:23.185" v="456"/>
          <ac:grpSpMkLst>
            <pc:docMk/>
            <pc:sldMk cId="3786792371" sldId="259"/>
            <ac:grpSpMk id="40" creationId="{D76D63AC-0421-45EC-B383-E79A61A78C6B}"/>
          </ac:grpSpMkLst>
        </pc:grpChg>
        <pc:grpChg chg="add del">
          <ac:chgData name="Merleen Garvey (2129226)" userId="S::2129226@student.uwtsd.ac.uk::4c506f6f-49ef-40dd-9de8-7a0a652269cf" providerId="AD" clId="Web-{CB8E0650-F1EC-7C78-BC37-F744069A8D81}" dt="2022-10-02T00:05:23.185" v="456"/>
          <ac:grpSpMkLst>
            <pc:docMk/>
            <pc:sldMk cId="3786792371" sldId="259"/>
            <ac:grpSpMk id="49" creationId="{87F87F1B-42BA-4AC7-A4E2-41544DDB2CE3}"/>
          </ac:grpSpMkLst>
        </pc:grpChg>
        <pc:grpChg chg="add del">
          <ac:chgData name="Merleen Garvey (2129226)" userId="S::2129226@student.uwtsd.ac.uk::4c506f6f-49ef-40dd-9de8-7a0a652269cf" providerId="AD" clId="Web-{CB8E0650-F1EC-7C78-BC37-F744069A8D81}" dt="2022-10-02T00:05:23.185" v="456"/>
          <ac:grpSpMkLst>
            <pc:docMk/>
            <pc:sldMk cId="3786792371" sldId="259"/>
            <ac:grpSpMk id="55" creationId="{967346A5-7569-4F15-AB5D-BE3DADF192C0}"/>
          </ac:grpSpMkLst>
        </pc:grpChg>
        <pc:grpChg chg="add">
          <ac:chgData name="Merleen Garvey (2129226)" userId="S::2129226@student.uwtsd.ac.uk::4c506f6f-49ef-40dd-9de8-7a0a652269cf" providerId="AD" clId="Web-{CB8E0650-F1EC-7C78-BC37-F744069A8D81}" dt="2022-10-02T00:05:23.200" v="457"/>
          <ac:grpSpMkLst>
            <pc:docMk/>
            <pc:sldMk cId="3786792371" sldId="259"/>
            <ac:grpSpMk id="63" creationId="{DA02BEE4-A5D4-40AF-882D-49D34B086FFF}"/>
          </ac:grpSpMkLst>
        </pc:grpChg>
      </pc:sldChg>
      <pc:sldChg chg="new del">
        <pc:chgData name="Merleen Garvey (2129226)" userId="S::2129226@student.uwtsd.ac.uk::4c506f6f-49ef-40dd-9de8-7a0a652269cf" providerId="AD" clId="Web-{CB8E0650-F1EC-7C78-BC37-F744069A8D81}" dt="2022-10-01T23:28:07.583" v="125"/>
        <pc:sldMkLst>
          <pc:docMk/>
          <pc:sldMk cId="268643955" sldId="260"/>
        </pc:sldMkLst>
      </pc:sldChg>
      <pc:sldChg chg="addSp delSp modSp new mod modClrScheme chgLayout">
        <pc:chgData name="Merleen Garvey (2129226)" userId="S::2129226@student.uwtsd.ac.uk::4c506f6f-49ef-40dd-9de8-7a0a652269cf" providerId="AD" clId="Web-{CB8E0650-F1EC-7C78-BC37-F744069A8D81}" dt="2022-10-01T23:47:16.822" v="367"/>
        <pc:sldMkLst>
          <pc:docMk/>
          <pc:sldMk cId="793301482" sldId="260"/>
        </pc:sldMkLst>
        <pc:spChg chg="mod ord">
          <ac:chgData name="Merleen Garvey (2129226)" userId="S::2129226@student.uwtsd.ac.uk::4c506f6f-49ef-40dd-9de8-7a0a652269cf" providerId="AD" clId="Web-{CB8E0650-F1EC-7C78-BC37-F744069A8D81}" dt="2022-10-01T23:47:06.290" v="320" actId="14100"/>
          <ac:spMkLst>
            <pc:docMk/>
            <pc:sldMk cId="793301482" sldId="260"/>
            <ac:spMk id="2" creationId="{7FACED72-7E97-3834-19AB-F5FB7C54A790}"/>
          </ac:spMkLst>
        </pc:spChg>
        <pc:spChg chg="add del mod ord">
          <ac:chgData name="Merleen Garvey (2129226)" userId="S::2129226@student.uwtsd.ac.uk::4c506f6f-49ef-40dd-9de8-7a0a652269cf" providerId="AD" clId="Web-{CB8E0650-F1EC-7C78-BC37-F744069A8D81}" dt="2022-10-01T23:47:16.822" v="367"/>
          <ac:spMkLst>
            <pc:docMk/>
            <pc:sldMk cId="793301482" sldId="260"/>
            <ac:spMk id="3" creationId="{9CDB25EC-BC9B-9A88-29D8-42FC2E15867B}"/>
          </ac:spMkLst>
        </pc:spChg>
        <pc:spChg chg="add mod ord">
          <ac:chgData name="Merleen Garvey (2129226)" userId="S::2129226@student.uwtsd.ac.uk::4c506f6f-49ef-40dd-9de8-7a0a652269cf" providerId="AD" clId="Web-{CB8E0650-F1EC-7C78-BC37-F744069A8D81}" dt="2022-10-01T23:47:12.150" v="366" actId="20577"/>
          <ac:spMkLst>
            <pc:docMk/>
            <pc:sldMk cId="793301482" sldId="260"/>
            <ac:spMk id="4" creationId="{57D6D6C3-5C10-AAEB-1177-A6203DC11F1A}"/>
          </ac:spMkLst>
        </pc:spChg>
        <pc:spChg chg="add mod ord">
          <ac:chgData name="Merleen Garvey (2129226)" userId="S::2129226@student.uwtsd.ac.uk::4c506f6f-49ef-40dd-9de8-7a0a652269cf" providerId="AD" clId="Web-{CB8E0650-F1EC-7C78-BC37-F744069A8D81}" dt="2022-10-01T23:42:07.618" v="263" actId="20577"/>
          <ac:spMkLst>
            <pc:docMk/>
            <pc:sldMk cId="793301482" sldId="260"/>
            <ac:spMk id="5" creationId="{D514380B-767C-D838-01D5-CC4877CD40E0}"/>
          </ac:spMkLst>
        </pc:spChg>
        <pc:spChg chg="add mod ord">
          <ac:chgData name="Merleen Garvey (2129226)" userId="S::2129226@student.uwtsd.ac.uk::4c506f6f-49ef-40dd-9de8-7a0a652269cf" providerId="AD" clId="Web-{CB8E0650-F1EC-7C78-BC37-F744069A8D81}" dt="2022-10-01T23:42:09.008" v="266" actId="20577"/>
          <ac:spMkLst>
            <pc:docMk/>
            <pc:sldMk cId="793301482" sldId="260"/>
            <ac:spMk id="6" creationId="{52270779-09BF-B010-39FA-496BE1796A9C}"/>
          </ac:spMkLst>
        </pc:spChg>
        <pc:graphicFrameChg chg="add del">
          <ac:chgData name="Merleen Garvey (2129226)" userId="S::2129226@student.uwtsd.ac.uk::4c506f6f-49ef-40dd-9de8-7a0a652269cf" providerId="AD" clId="Web-{CB8E0650-F1EC-7C78-BC37-F744069A8D81}" dt="2022-10-01T23:45:36.455" v="307"/>
          <ac:graphicFrameMkLst>
            <pc:docMk/>
            <pc:sldMk cId="793301482" sldId="260"/>
            <ac:graphicFrameMk id="8" creationId="{2A0B2F89-66D8-A0B9-5EF4-13CCF7D80343}"/>
          </ac:graphicFrameMkLst>
        </pc:graphicFrameChg>
        <pc:graphicFrameChg chg="add">
          <ac:chgData name="Merleen Garvey (2129226)" userId="S::2129226@student.uwtsd.ac.uk::4c506f6f-49ef-40dd-9de8-7a0a652269cf" providerId="AD" clId="Web-{CB8E0650-F1EC-7C78-BC37-F744069A8D81}" dt="2022-10-01T23:47:16.822" v="367"/>
          <ac:graphicFrameMkLst>
            <pc:docMk/>
            <pc:sldMk cId="793301482" sldId="260"/>
            <ac:graphicFrameMk id="9" creationId="{682A3489-846A-4280-CC4D-96B70A0F5FFD}"/>
          </ac:graphicFrameMkLst>
        </pc:graphicFrameChg>
        <pc:graphicFrameChg chg="add del">
          <ac:chgData name="Merleen Garvey (2129226)" userId="S::2129226@student.uwtsd.ac.uk::4c506f6f-49ef-40dd-9de8-7a0a652269cf" providerId="AD" clId="Web-{CB8E0650-F1EC-7C78-BC37-F744069A8D81}" dt="2022-10-01T23:45:50.741" v="309"/>
          <ac:graphicFrameMkLst>
            <pc:docMk/>
            <pc:sldMk cId="793301482" sldId="260"/>
            <ac:graphicFrameMk id="10" creationId="{D26AB68F-AC70-CC40-EC19-3AF61667D860}"/>
          </ac:graphicFrameMkLst>
        </pc:graphicFrameChg>
        <pc:graphicFrameChg chg="add del">
          <ac:chgData name="Merleen Garvey (2129226)" userId="S::2129226@student.uwtsd.ac.uk::4c506f6f-49ef-40dd-9de8-7a0a652269cf" providerId="AD" clId="Web-{CB8E0650-F1EC-7C78-BC37-F744069A8D81}" dt="2022-10-01T23:45:58.460" v="311"/>
          <ac:graphicFrameMkLst>
            <pc:docMk/>
            <pc:sldMk cId="793301482" sldId="260"/>
            <ac:graphicFrameMk id="12" creationId="{E5B2EE90-4152-7ADA-C24A-A91739310035}"/>
          </ac:graphicFrameMkLst>
        </pc:graphicFrameChg>
        <pc:graphicFrameChg chg="add del">
          <ac:chgData name="Merleen Garvey (2129226)" userId="S::2129226@student.uwtsd.ac.uk::4c506f6f-49ef-40dd-9de8-7a0a652269cf" providerId="AD" clId="Web-{CB8E0650-F1EC-7C78-BC37-F744069A8D81}" dt="2022-10-01T23:47:03.993" v="319"/>
          <ac:graphicFrameMkLst>
            <pc:docMk/>
            <pc:sldMk cId="793301482" sldId="260"/>
            <ac:graphicFrameMk id="14" creationId="{E3948B46-0FEC-2F37-9AD3-8D211A5D46A0}"/>
          </ac:graphicFrameMkLst>
        </pc:graphicFrameChg>
      </pc:sldChg>
      <pc:sldChg chg="new del">
        <pc:chgData name="Merleen Garvey (2129226)" userId="S::2129226@student.uwtsd.ac.uk::4c506f6f-49ef-40dd-9de8-7a0a652269cf" providerId="AD" clId="Web-{CB8E0650-F1EC-7C78-BC37-F744069A8D81}" dt="2022-10-01T23:30:16.416" v="134"/>
        <pc:sldMkLst>
          <pc:docMk/>
          <pc:sldMk cId="1077573149" sldId="260"/>
        </pc:sldMkLst>
      </pc:sldChg>
      <pc:sldChg chg="new del">
        <pc:chgData name="Merleen Garvey (2129226)" userId="S::2129226@student.uwtsd.ac.uk::4c506f6f-49ef-40dd-9de8-7a0a652269cf" providerId="AD" clId="Web-{CB8E0650-F1EC-7C78-BC37-F744069A8D81}" dt="2022-10-01T23:28:41.350" v="127"/>
        <pc:sldMkLst>
          <pc:docMk/>
          <pc:sldMk cId="2884062940" sldId="260"/>
        </pc:sldMkLst>
      </pc:sldChg>
      <pc:sldChg chg="new del">
        <pc:chgData name="Merleen Garvey (2129226)" userId="S::2129226@student.uwtsd.ac.uk::4c506f6f-49ef-40dd-9de8-7a0a652269cf" providerId="AD" clId="Web-{CB8E0650-F1EC-7C78-BC37-F744069A8D81}" dt="2022-10-01T23:05:09.609" v="9"/>
        <pc:sldMkLst>
          <pc:docMk/>
          <pc:sldMk cId="3105609439" sldId="260"/>
        </pc:sldMkLst>
      </pc:sldChg>
      <pc:sldChg chg="new del">
        <pc:chgData name="Merleen Garvey (2129226)" userId="S::2129226@student.uwtsd.ac.uk::4c506f6f-49ef-40dd-9de8-7a0a652269cf" providerId="AD" clId="Web-{CB8E0650-F1EC-7C78-BC37-F744069A8D81}" dt="2022-10-01T23:32:00.581" v="150"/>
        <pc:sldMkLst>
          <pc:docMk/>
          <pc:sldMk cId="3963611080" sldId="260"/>
        </pc:sldMkLst>
      </pc:sldChg>
      <pc:sldChg chg="addSp delSp modSp new">
        <pc:chgData name="Merleen Garvey (2129226)" userId="S::2129226@student.uwtsd.ac.uk::4c506f6f-49ef-40dd-9de8-7a0a652269cf" providerId="AD" clId="Web-{CB8E0650-F1EC-7C78-BC37-F744069A8D81}" dt="2022-10-02T00:04:32.839" v="454"/>
        <pc:sldMkLst>
          <pc:docMk/>
          <pc:sldMk cId="2858703424" sldId="261"/>
        </pc:sldMkLst>
        <pc:spChg chg="mod">
          <ac:chgData name="Merleen Garvey (2129226)" userId="S::2129226@student.uwtsd.ac.uk::4c506f6f-49ef-40dd-9de8-7a0a652269cf" providerId="AD" clId="Web-{CB8E0650-F1EC-7C78-BC37-F744069A8D81}" dt="2022-10-01T23:47:49.042" v="376" actId="20577"/>
          <ac:spMkLst>
            <pc:docMk/>
            <pc:sldMk cId="2858703424" sldId="261"/>
            <ac:spMk id="3" creationId="{B0835B0E-96D6-8F7C-8FB4-A6BC041DB5F8}"/>
          </ac:spMkLst>
        </pc:spChg>
        <pc:spChg chg="del mod">
          <ac:chgData name="Merleen Garvey (2129226)" userId="S::2129226@student.uwtsd.ac.uk::4c506f6f-49ef-40dd-9de8-7a0a652269cf" providerId="AD" clId="Web-{CB8E0650-F1EC-7C78-BC37-F744069A8D81}" dt="2022-10-02T00:02:58.399" v="446"/>
          <ac:spMkLst>
            <pc:docMk/>
            <pc:sldMk cId="2858703424" sldId="261"/>
            <ac:spMk id="4" creationId="{C86364B1-CE68-AE4B-6799-BA807B1E6551}"/>
          </ac:spMkLst>
        </pc:spChg>
        <pc:spChg chg="mod">
          <ac:chgData name="Merleen Garvey (2129226)" userId="S::2129226@student.uwtsd.ac.uk::4c506f6f-49ef-40dd-9de8-7a0a652269cf" providerId="AD" clId="Web-{CB8E0650-F1EC-7C78-BC37-F744069A8D81}" dt="2022-10-01T23:47:53.682" v="380" actId="20577"/>
          <ac:spMkLst>
            <pc:docMk/>
            <pc:sldMk cId="2858703424" sldId="261"/>
            <ac:spMk id="5" creationId="{106B3A76-D195-E3AD-C03D-9BC83C2C0071}"/>
          </ac:spMkLst>
        </pc:spChg>
        <pc:spChg chg="mod">
          <ac:chgData name="Merleen Garvey (2129226)" userId="S::2129226@student.uwtsd.ac.uk::4c506f6f-49ef-40dd-9de8-7a0a652269cf" providerId="AD" clId="Web-{CB8E0650-F1EC-7C78-BC37-F744069A8D81}" dt="2022-10-02T00:02:39.930" v="445" actId="20577"/>
          <ac:spMkLst>
            <pc:docMk/>
            <pc:sldMk cId="2858703424" sldId="261"/>
            <ac:spMk id="6" creationId="{C6F5A147-0E89-D572-93DD-A1035A8551DC}"/>
          </ac:spMkLst>
        </pc:spChg>
        <pc:graphicFrameChg chg="add modGraphic">
          <ac:chgData name="Merleen Garvey (2129226)" userId="S::2129226@student.uwtsd.ac.uk::4c506f6f-49ef-40dd-9de8-7a0a652269cf" providerId="AD" clId="Web-{CB8E0650-F1EC-7C78-BC37-F744069A8D81}" dt="2022-10-02T00:04:32.839" v="454"/>
          <ac:graphicFrameMkLst>
            <pc:docMk/>
            <pc:sldMk cId="2858703424" sldId="261"/>
            <ac:graphicFrameMk id="8" creationId="{C571CBEA-0558-86EE-9402-C65091AEB424}"/>
          </ac:graphicFrameMkLst>
        </pc:graphicFrameChg>
      </pc:sldChg>
      <pc:sldMasterChg chg="add addSldLayout">
        <pc:chgData name="Merleen Garvey (2129226)" userId="S::2129226@student.uwtsd.ac.uk::4c506f6f-49ef-40dd-9de8-7a0a652269cf" providerId="AD" clId="Web-{CB8E0650-F1EC-7C78-BC37-F744069A8D81}" dt="2022-10-01T23:03:06.370" v="4"/>
        <pc:sldMasterMkLst>
          <pc:docMk/>
          <pc:sldMasterMk cId="2460954070" sldId="2147483660"/>
        </pc:sldMasterMkLst>
        <pc:sldLayoutChg chg="add">
          <pc:chgData name="Merleen Garvey (2129226)" userId="S::2129226@student.uwtsd.ac.uk::4c506f6f-49ef-40dd-9de8-7a0a652269cf" providerId="AD" clId="Web-{CB8E0650-F1EC-7C78-BC37-F744069A8D81}" dt="2022-10-01T23:03:06.370" v="4"/>
          <pc:sldLayoutMkLst>
            <pc:docMk/>
            <pc:sldMasterMk cId="2460954070" sldId="2147483660"/>
            <pc:sldLayoutMk cId="2385387890" sldId="2147483661"/>
          </pc:sldLayoutMkLst>
        </pc:sldLayoutChg>
        <pc:sldLayoutChg chg="add">
          <pc:chgData name="Merleen Garvey (2129226)" userId="S::2129226@student.uwtsd.ac.uk::4c506f6f-49ef-40dd-9de8-7a0a652269cf" providerId="AD" clId="Web-{CB8E0650-F1EC-7C78-BC37-F744069A8D81}" dt="2022-10-01T23:03:06.370" v="4"/>
          <pc:sldLayoutMkLst>
            <pc:docMk/>
            <pc:sldMasterMk cId="2460954070" sldId="2147483660"/>
            <pc:sldLayoutMk cId="949138452" sldId="2147483662"/>
          </pc:sldLayoutMkLst>
        </pc:sldLayoutChg>
        <pc:sldLayoutChg chg="add">
          <pc:chgData name="Merleen Garvey (2129226)" userId="S::2129226@student.uwtsd.ac.uk::4c506f6f-49ef-40dd-9de8-7a0a652269cf" providerId="AD" clId="Web-{CB8E0650-F1EC-7C78-BC37-F744069A8D81}" dt="2022-10-01T23:03:06.370" v="4"/>
          <pc:sldLayoutMkLst>
            <pc:docMk/>
            <pc:sldMasterMk cId="2460954070" sldId="2147483660"/>
            <pc:sldLayoutMk cId="2591524520" sldId="2147483663"/>
          </pc:sldLayoutMkLst>
        </pc:sldLayoutChg>
        <pc:sldLayoutChg chg="add">
          <pc:chgData name="Merleen Garvey (2129226)" userId="S::2129226@student.uwtsd.ac.uk::4c506f6f-49ef-40dd-9de8-7a0a652269cf" providerId="AD" clId="Web-{CB8E0650-F1EC-7C78-BC37-F744069A8D81}" dt="2022-10-01T23:03:06.370" v="4"/>
          <pc:sldLayoutMkLst>
            <pc:docMk/>
            <pc:sldMasterMk cId="2460954070" sldId="2147483660"/>
            <pc:sldLayoutMk cId="1203092039" sldId="2147483664"/>
          </pc:sldLayoutMkLst>
        </pc:sldLayoutChg>
        <pc:sldLayoutChg chg="add">
          <pc:chgData name="Merleen Garvey (2129226)" userId="S::2129226@student.uwtsd.ac.uk::4c506f6f-49ef-40dd-9de8-7a0a652269cf" providerId="AD" clId="Web-{CB8E0650-F1EC-7C78-BC37-F744069A8D81}" dt="2022-10-01T23:03:06.370" v="4"/>
          <pc:sldLayoutMkLst>
            <pc:docMk/>
            <pc:sldMasterMk cId="2460954070" sldId="2147483660"/>
            <pc:sldLayoutMk cId="3733172339" sldId="2147483665"/>
          </pc:sldLayoutMkLst>
        </pc:sldLayoutChg>
        <pc:sldLayoutChg chg="add">
          <pc:chgData name="Merleen Garvey (2129226)" userId="S::2129226@student.uwtsd.ac.uk::4c506f6f-49ef-40dd-9de8-7a0a652269cf" providerId="AD" clId="Web-{CB8E0650-F1EC-7C78-BC37-F744069A8D81}" dt="2022-10-01T23:03:06.370" v="4"/>
          <pc:sldLayoutMkLst>
            <pc:docMk/>
            <pc:sldMasterMk cId="2460954070" sldId="2147483660"/>
            <pc:sldLayoutMk cId="3210312558" sldId="2147483666"/>
          </pc:sldLayoutMkLst>
        </pc:sldLayoutChg>
        <pc:sldLayoutChg chg="add">
          <pc:chgData name="Merleen Garvey (2129226)" userId="S::2129226@student.uwtsd.ac.uk::4c506f6f-49ef-40dd-9de8-7a0a652269cf" providerId="AD" clId="Web-{CB8E0650-F1EC-7C78-BC37-F744069A8D81}" dt="2022-10-01T23:03:06.370" v="4"/>
          <pc:sldLayoutMkLst>
            <pc:docMk/>
            <pc:sldMasterMk cId="2460954070" sldId="2147483660"/>
            <pc:sldLayoutMk cId="3146388984" sldId="2147483667"/>
          </pc:sldLayoutMkLst>
        </pc:sldLayoutChg>
        <pc:sldLayoutChg chg="add">
          <pc:chgData name="Merleen Garvey (2129226)" userId="S::2129226@student.uwtsd.ac.uk::4c506f6f-49ef-40dd-9de8-7a0a652269cf" providerId="AD" clId="Web-{CB8E0650-F1EC-7C78-BC37-F744069A8D81}" dt="2022-10-01T23:03:06.370" v="4"/>
          <pc:sldLayoutMkLst>
            <pc:docMk/>
            <pc:sldMasterMk cId="2460954070" sldId="2147483660"/>
            <pc:sldLayoutMk cId="3171841454" sldId="2147483668"/>
          </pc:sldLayoutMkLst>
        </pc:sldLayoutChg>
        <pc:sldLayoutChg chg="add">
          <pc:chgData name="Merleen Garvey (2129226)" userId="S::2129226@student.uwtsd.ac.uk::4c506f6f-49ef-40dd-9de8-7a0a652269cf" providerId="AD" clId="Web-{CB8E0650-F1EC-7C78-BC37-F744069A8D81}" dt="2022-10-01T23:03:06.370" v="4"/>
          <pc:sldLayoutMkLst>
            <pc:docMk/>
            <pc:sldMasterMk cId="2460954070" sldId="2147483660"/>
            <pc:sldLayoutMk cId="1718958274" sldId="2147483669"/>
          </pc:sldLayoutMkLst>
        </pc:sldLayoutChg>
        <pc:sldLayoutChg chg="add">
          <pc:chgData name="Merleen Garvey (2129226)" userId="S::2129226@student.uwtsd.ac.uk::4c506f6f-49ef-40dd-9de8-7a0a652269cf" providerId="AD" clId="Web-{CB8E0650-F1EC-7C78-BC37-F744069A8D81}" dt="2022-10-01T23:03:06.370" v="4"/>
          <pc:sldLayoutMkLst>
            <pc:docMk/>
            <pc:sldMasterMk cId="2460954070" sldId="2147483660"/>
            <pc:sldLayoutMk cId="2202905451" sldId="2147483670"/>
          </pc:sldLayoutMkLst>
        </pc:sldLayoutChg>
        <pc:sldLayoutChg chg="add">
          <pc:chgData name="Merleen Garvey (2129226)" userId="S::2129226@student.uwtsd.ac.uk::4c506f6f-49ef-40dd-9de8-7a0a652269cf" providerId="AD" clId="Web-{CB8E0650-F1EC-7C78-BC37-F744069A8D81}" dt="2022-10-01T23:03:06.370" v="4"/>
          <pc:sldLayoutMkLst>
            <pc:docMk/>
            <pc:sldMasterMk cId="2460954070" sldId="2147483660"/>
            <pc:sldLayoutMk cId="3479445657" sldId="2147483671"/>
          </pc:sldLayoutMkLst>
        </pc:sldLayoutChg>
      </pc:sldMasterChg>
    </pc:docChg>
  </pc:docChgLst>
  <pc:docChgLst>
    <pc:chgData name="Merleen Garvey (2129226)" userId="S::2129226@student.uwtsd.ac.uk::4c506f6f-49ef-40dd-9de8-7a0a652269cf" providerId="AD" clId="Web-{DCA0E7A9-82D0-B79C-CBF4-E71904042D35}"/>
    <pc:docChg chg="modSld">
      <pc:chgData name="Merleen Garvey (2129226)" userId="S::2129226@student.uwtsd.ac.uk::4c506f6f-49ef-40dd-9de8-7a0a652269cf" providerId="AD" clId="Web-{DCA0E7A9-82D0-B79C-CBF4-E71904042D35}" dt="2022-11-04T12:29:45.546" v="199"/>
      <pc:docMkLst>
        <pc:docMk/>
      </pc:docMkLst>
      <pc:sldChg chg="modSp">
        <pc:chgData name="Merleen Garvey (2129226)" userId="S::2129226@student.uwtsd.ac.uk::4c506f6f-49ef-40dd-9de8-7a0a652269cf" providerId="AD" clId="Web-{DCA0E7A9-82D0-B79C-CBF4-E71904042D35}" dt="2022-11-04T12:15:22.780" v="94" actId="20577"/>
        <pc:sldMkLst>
          <pc:docMk/>
          <pc:sldMk cId="793301482" sldId="260"/>
        </pc:sldMkLst>
        <pc:spChg chg="mod">
          <ac:chgData name="Merleen Garvey (2129226)" userId="S::2129226@student.uwtsd.ac.uk::4c506f6f-49ef-40dd-9de8-7a0a652269cf" providerId="AD" clId="Web-{DCA0E7A9-82D0-B79C-CBF4-E71904042D35}" dt="2022-11-04T12:15:22.780" v="94" actId="20577"/>
          <ac:spMkLst>
            <pc:docMk/>
            <pc:sldMk cId="793301482" sldId="260"/>
            <ac:spMk id="4" creationId="{57D6D6C3-5C10-AAEB-1177-A6203DC11F1A}"/>
          </ac:spMkLst>
        </pc:spChg>
      </pc:sldChg>
      <pc:sldChg chg="modSp">
        <pc:chgData name="Merleen Garvey (2129226)" userId="S::2129226@student.uwtsd.ac.uk::4c506f6f-49ef-40dd-9de8-7a0a652269cf" providerId="AD" clId="Web-{DCA0E7A9-82D0-B79C-CBF4-E71904042D35}" dt="2022-11-04T12:28:24.055" v="173" actId="20577"/>
        <pc:sldMkLst>
          <pc:docMk/>
          <pc:sldMk cId="2858703424" sldId="261"/>
        </pc:sldMkLst>
        <pc:spChg chg="mod">
          <ac:chgData name="Merleen Garvey (2129226)" userId="S::2129226@student.uwtsd.ac.uk::4c506f6f-49ef-40dd-9de8-7a0a652269cf" providerId="AD" clId="Web-{DCA0E7A9-82D0-B79C-CBF4-E71904042D35}" dt="2022-11-04T12:28:24.055" v="173" actId="20577"/>
          <ac:spMkLst>
            <pc:docMk/>
            <pc:sldMk cId="2858703424" sldId="261"/>
            <ac:spMk id="6" creationId="{C6F5A147-0E89-D572-93DD-A1035A8551DC}"/>
          </ac:spMkLst>
        </pc:spChg>
        <pc:graphicFrameChg chg="mod modGraphic">
          <ac:chgData name="Merleen Garvey (2129226)" userId="S::2129226@student.uwtsd.ac.uk::4c506f6f-49ef-40dd-9de8-7a0a652269cf" providerId="AD" clId="Web-{DCA0E7A9-82D0-B79C-CBF4-E71904042D35}" dt="2022-11-04T12:17:40.618" v="101" actId="20577"/>
          <ac:graphicFrameMkLst>
            <pc:docMk/>
            <pc:sldMk cId="2858703424" sldId="261"/>
            <ac:graphicFrameMk id="8" creationId="{C571CBEA-0558-86EE-9402-C65091AEB424}"/>
          </ac:graphicFrameMkLst>
        </pc:graphicFrameChg>
      </pc:sldChg>
      <pc:sldChg chg="modSp">
        <pc:chgData name="Merleen Garvey (2129226)" userId="S::2129226@student.uwtsd.ac.uk::4c506f6f-49ef-40dd-9de8-7a0a652269cf" providerId="AD" clId="Web-{DCA0E7A9-82D0-B79C-CBF4-E71904042D35}" dt="2022-11-04T12:29:45.546" v="199"/>
        <pc:sldMkLst>
          <pc:docMk/>
          <pc:sldMk cId="49449085" sldId="263"/>
        </pc:sldMkLst>
        <pc:graphicFrameChg chg="mod modGraphic">
          <ac:chgData name="Merleen Garvey (2129226)" userId="S::2129226@student.uwtsd.ac.uk::4c506f6f-49ef-40dd-9de8-7a0a652269cf" providerId="AD" clId="Web-{DCA0E7A9-82D0-B79C-CBF4-E71904042D35}" dt="2022-11-04T12:29:45.546" v="199"/>
          <ac:graphicFrameMkLst>
            <pc:docMk/>
            <pc:sldMk cId="49449085" sldId="263"/>
            <ac:graphicFrameMk id="3" creationId="{0F67F418-E2FA-353A-AC7E-26FF3100035D}"/>
          </ac:graphicFrameMkLst>
        </pc:graphicFrameChg>
      </pc:sldChg>
    </pc:docChg>
  </pc:docChgLst>
  <pc:docChgLst>
    <pc:chgData name="Merleen Garvey (2129226)" userId="S::2129226@student.uwtsd.ac.uk::4c506f6f-49ef-40dd-9de8-7a0a652269cf" providerId="AD" clId="Web-{8081D8B5-6FD3-41D0-8F2A-EBA52762F66D}"/>
    <pc:docChg chg="addSld delSld modSld">
      <pc:chgData name="Merleen Garvey (2129226)" userId="S::2129226@student.uwtsd.ac.uk::4c506f6f-49ef-40dd-9de8-7a0a652269cf" providerId="AD" clId="Web-{8081D8B5-6FD3-41D0-8F2A-EBA52762F66D}" dt="2022-10-21T17:02:46.798" v="171"/>
      <pc:docMkLst>
        <pc:docMk/>
      </pc:docMkLst>
      <pc:sldChg chg="addSp delSp modSp new">
        <pc:chgData name="Merleen Garvey (2129226)" userId="S::2129226@student.uwtsd.ac.uk::4c506f6f-49ef-40dd-9de8-7a0a652269cf" providerId="AD" clId="Web-{8081D8B5-6FD3-41D0-8F2A-EBA52762F66D}" dt="2022-10-21T17:02:46.798" v="171"/>
        <pc:sldMkLst>
          <pc:docMk/>
          <pc:sldMk cId="679511990" sldId="262"/>
        </pc:sldMkLst>
        <pc:spChg chg="mod">
          <ac:chgData name="Merleen Garvey (2129226)" userId="S::2129226@student.uwtsd.ac.uk::4c506f6f-49ef-40dd-9de8-7a0a652269cf" providerId="AD" clId="Web-{8081D8B5-6FD3-41D0-8F2A-EBA52762F66D}" dt="2022-10-21T16:59:59.855" v="125" actId="20577"/>
          <ac:spMkLst>
            <pc:docMk/>
            <pc:sldMk cId="679511990" sldId="262"/>
            <ac:spMk id="2" creationId="{562EC4E5-5FAF-6616-C691-AB37E61F22F1}"/>
          </ac:spMkLst>
        </pc:spChg>
        <pc:spChg chg="del mod">
          <ac:chgData name="Merleen Garvey (2129226)" userId="S::2129226@student.uwtsd.ac.uk::4c506f6f-49ef-40dd-9de8-7a0a652269cf" providerId="AD" clId="Web-{8081D8B5-6FD3-41D0-8F2A-EBA52762F66D}" dt="2022-10-21T17:01:11.811" v="139"/>
          <ac:spMkLst>
            <pc:docMk/>
            <pc:sldMk cId="679511990" sldId="262"/>
            <ac:spMk id="3" creationId="{EE91F32E-FB5F-F3F3-E571-99A89ED73D3C}"/>
          </ac:spMkLst>
        </pc:spChg>
        <pc:spChg chg="mod">
          <ac:chgData name="Merleen Garvey (2129226)" userId="S::2129226@student.uwtsd.ac.uk::4c506f6f-49ef-40dd-9de8-7a0a652269cf" providerId="AD" clId="Web-{8081D8B5-6FD3-41D0-8F2A-EBA52762F66D}" dt="2022-10-21T17:01:40.609" v="140" actId="14100"/>
          <ac:spMkLst>
            <pc:docMk/>
            <pc:sldMk cId="679511990" sldId="262"/>
            <ac:spMk id="4" creationId="{8678EA34-6061-E1F7-E1DA-375B87A87CCC}"/>
          </ac:spMkLst>
        </pc:spChg>
        <pc:graphicFrameChg chg="add mod ord modGraphic">
          <ac:chgData name="Merleen Garvey (2129226)" userId="S::2129226@student.uwtsd.ac.uk::4c506f6f-49ef-40dd-9de8-7a0a652269cf" providerId="AD" clId="Web-{8081D8B5-6FD3-41D0-8F2A-EBA52762F66D}" dt="2022-10-21T17:02:46.798" v="171"/>
          <ac:graphicFrameMkLst>
            <pc:docMk/>
            <pc:sldMk cId="679511990" sldId="262"/>
            <ac:graphicFrameMk id="5" creationId="{7000D544-6ED4-8C41-98E2-297805213B99}"/>
          </ac:graphicFrameMkLst>
        </pc:graphicFrameChg>
      </pc:sldChg>
      <pc:sldChg chg="new del">
        <pc:chgData name="Merleen Garvey (2129226)" userId="S::2129226@student.uwtsd.ac.uk::4c506f6f-49ef-40dd-9de8-7a0a652269cf" providerId="AD" clId="Web-{8081D8B5-6FD3-41D0-8F2A-EBA52762F66D}" dt="2022-10-21T16:58:25.475" v="108"/>
        <pc:sldMkLst>
          <pc:docMk/>
          <pc:sldMk cId="886993751" sldId="262"/>
        </pc:sldMkLst>
      </pc:sldChg>
      <pc:sldChg chg="addSp delSp modSp new del mod setBg">
        <pc:chgData name="Merleen Garvey (2129226)" userId="S::2129226@student.uwtsd.ac.uk::4c506f6f-49ef-40dd-9de8-7a0a652269cf" providerId="AD" clId="Web-{8081D8B5-6FD3-41D0-8F2A-EBA52762F66D}" dt="2022-10-21T12:07:50.609" v="102"/>
        <pc:sldMkLst>
          <pc:docMk/>
          <pc:sldMk cId="1611286023" sldId="262"/>
        </pc:sldMkLst>
        <pc:spChg chg="mod">
          <ac:chgData name="Merleen Garvey (2129226)" userId="S::2129226@student.uwtsd.ac.uk::4c506f6f-49ef-40dd-9de8-7a0a652269cf" providerId="AD" clId="Web-{8081D8B5-6FD3-41D0-8F2A-EBA52762F66D}" dt="2022-10-21T12:06:55.951" v="101"/>
          <ac:spMkLst>
            <pc:docMk/>
            <pc:sldMk cId="1611286023" sldId="262"/>
            <ac:spMk id="2" creationId="{B112692C-78D7-58CE-2B3B-ED301B700713}"/>
          </ac:spMkLst>
        </pc:spChg>
        <pc:spChg chg="add del">
          <ac:chgData name="Merleen Garvey (2129226)" userId="S::2129226@student.uwtsd.ac.uk::4c506f6f-49ef-40dd-9de8-7a0a652269cf" providerId="AD" clId="Web-{8081D8B5-6FD3-41D0-8F2A-EBA52762F66D}" dt="2022-10-21T12:06:55.951" v="101"/>
          <ac:spMkLst>
            <pc:docMk/>
            <pc:sldMk cId="1611286023" sldId="262"/>
            <ac:spMk id="7" creationId="{4E1BEB12-92AF-4445-98AD-4C7756E7C93B}"/>
          </ac:spMkLst>
        </pc:spChg>
        <pc:spChg chg="add del">
          <ac:chgData name="Merleen Garvey (2129226)" userId="S::2129226@student.uwtsd.ac.uk::4c506f6f-49ef-40dd-9de8-7a0a652269cf" providerId="AD" clId="Web-{8081D8B5-6FD3-41D0-8F2A-EBA52762F66D}" dt="2022-10-21T12:06:55.951" v="101"/>
          <ac:spMkLst>
            <pc:docMk/>
            <pc:sldMk cId="1611286023" sldId="262"/>
            <ac:spMk id="9" creationId="{D0522C2C-7B5C-48A7-A969-03941E5D2E76}"/>
          </ac:spMkLst>
        </pc:spChg>
        <pc:spChg chg="add del">
          <ac:chgData name="Merleen Garvey (2129226)" userId="S::2129226@student.uwtsd.ac.uk::4c506f6f-49ef-40dd-9de8-7a0a652269cf" providerId="AD" clId="Web-{8081D8B5-6FD3-41D0-8F2A-EBA52762F66D}" dt="2022-10-21T12:06:55.951" v="101"/>
          <ac:spMkLst>
            <pc:docMk/>
            <pc:sldMk cId="1611286023" sldId="262"/>
            <ac:spMk id="11" creationId="{9C682A1A-5B2D-4111-BBD6-620165633E5B}"/>
          </ac:spMkLst>
        </pc:spChg>
        <pc:spChg chg="add del">
          <ac:chgData name="Merleen Garvey (2129226)" userId="S::2129226@student.uwtsd.ac.uk::4c506f6f-49ef-40dd-9de8-7a0a652269cf" providerId="AD" clId="Web-{8081D8B5-6FD3-41D0-8F2A-EBA52762F66D}" dt="2022-10-21T12:06:55.951" v="101"/>
          <ac:spMkLst>
            <pc:docMk/>
            <pc:sldMk cId="1611286023" sldId="262"/>
            <ac:spMk id="13" creationId="{D6EE29F2-D77F-4BD0-A20B-334D316A1C9D}"/>
          </ac:spMkLst>
        </pc:spChg>
        <pc:spChg chg="add del">
          <ac:chgData name="Merleen Garvey (2129226)" userId="S::2129226@student.uwtsd.ac.uk::4c506f6f-49ef-40dd-9de8-7a0a652269cf" providerId="AD" clId="Web-{8081D8B5-6FD3-41D0-8F2A-EBA52762F66D}" dt="2022-10-21T12:06:55.951" v="101"/>
          <ac:spMkLst>
            <pc:docMk/>
            <pc:sldMk cId="1611286023" sldId="262"/>
            <ac:spMk id="15" creationId="{22D09ED2-868F-42C6-866E-F92E0CEF314F}"/>
          </ac:spMkLst>
        </pc:spChg>
        <pc:spChg chg="add">
          <ac:chgData name="Merleen Garvey (2129226)" userId="S::2129226@student.uwtsd.ac.uk::4c506f6f-49ef-40dd-9de8-7a0a652269cf" providerId="AD" clId="Web-{8081D8B5-6FD3-41D0-8F2A-EBA52762F66D}" dt="2022-10-21T12:06:55.951" v="101"/>
          <ac:spMkLst>
            <pc:docMk/>
            <pc:sldMk cId="1611286023" sldId="262"/>
            <ac:spMk id="20" creationId="{C27D7A02-907B-496F-BA7E-AA3780733CA7}"/>
          </ac:spMkLst>
        </pc:spChg>
        <pc:spChg chg="add">
          <ac:chgData name="Merleen Garvey (2129226)" userId="S::2129226@student.uwtsd.ac.uk::4c506f6f-49ef-40dd-9de8-7a0a652269cf" providerId="AD" clId="Web-{8081D8B5-6FD3-41D0-8F2A-EBA52762F66D}" dt="2022-10-21T12:06:55.951" v="101"/>
          <ac:spMkLst>
            <pc:docMk/>
            <pc:sldMk cId="1611286023" sldId="262"/>
            <ac:spMk id="22" creationId="{0FBA5268-0AE7-4CAD-9537-D0EB09E76406}"/>
          </ac:spMkLst>
        </pc:spChg>
        <pc:spChg chg="add">
          <ac:chgData name="Merleen Garvey (2129226)" userId="S::2129226@student.uwtsd.ac.uk::4c506f6f-49ef-40dd-9de8-7a0a652269cf" providerId="AD" clId="Web-{8081D8B5-6FD3-41D0-8F2A-EBA52762F66D}" dt="2022-10-21T12:06:55.951" v="101"/>
          <ac:spMkLst>
            <pc:docMk/>
            <pc:sldMk cId="1611286023" sldId="262"/>
            <ac:spMk id="24" creationId="{088D065B-39DA-4077-B9CF-E489CE4C0169}"/>
          </ac:spMkLst>
        </pc:spChg>
      </pc:sldChg>
      <pc:sldChg chg="addSp delSp modSp new del mod setBg modClrScheme setClrOvrMap chgLayout">
        <pc:chgData name="Merleen Garvey (2129226)" userId="S::2129226@student.uwtsd.ac.uk::4c506f6f-49ef-40dd-9de8-7a0a652269cf" providerId="AD" clId="Web-{8081D8B5-6FD3-41D0-8F2A-EBA52762F66D}" dt="2022-10-21T12:00:06.233" v="72"/>
        <pc:sldMkLst>
          <pc:docMk/>
          <pc:sldMk cId="2136192336" sldId="262"/>
        </pc:sldMkLst>
        <pc:spChg chg="mod ord">
          <ac:chgData name="Merleen Garvey (2129226)" userId="S::2129226@student.uwtsd.ac.uk::4c506f6f-49ef-40dd-9de8-7a0a652269cf" providerId="AD" clId="Web-{8081D8B5-6FD3-41D0-8F2A-EBA52762F66D}" dt="2022-10-21T11:58:52.199" v="65"/>
          <ac:spMkLst>
            <pc:docMk/>
            <pc:sldMk cId="2136192336" sldId="262"/>
            <ac:spMk id="2" creationId="{7627A39B-A75E-18F7-B00D-EC04F5A8C1EC}"/>
          </ac:spMkLst>
        </pc:spChg>
        <pc:spChg chg="del">
          <ac:chgData name="Merleen Garvey (2129226)" userId="S::2129226@student.uwtsd.ac.uk::4c506f6f-49ef-40dd-9de8-7a0a652269cf" providerId="AD" clId="Web-{8081D8B5-6FD3-41D0-8F2A-EBA52762F66D}" dt="2022-10-21T11:56:11.911" v="5"/>
          <ac:spMkLst>
            <pc:docMk/>
            <pc:sldMk cId="2136192336" sldId="262"/>
            <ac:spMk id="3" creationId="{44907834-1F73-5F9C-5B4A-FE2BC63EF2E6}"/>
          </ac:spMkLst>
        </pc:spChg>
        <pc:spChg chg="mod ord">
          <ac:chgData name="Merleen Garvey (2129226)" userId="S::2129226@student.uwtsd.ac.uk::4c506f6f-49ef-40dd-9de8-7a0a652269cf" providerId="AD" clId="Web-{8081D8B5-6FD3-41D0-8F2A-EBA52762F66D}" dt="2022-10-21T11:58:52.199" v="65"/>
          <ac:spMkLst>
            <pc:docMk/>
            <pc:sldMk cId="2136192336" sldId="262"/>
            <ac:spMk id="4" creationId="{5BBC9B43-C8D7-3674-1D0E-0D2F9745F24D}"/>
          </ac:spMkLst>
        </pc:spChg>
        <pc:spChg chg="del">
          <ac:chgData name="Merleen Garvey (2129226)" userId="S::2129226@student.uwtsd.ac.uk::4c506f6f-49ef-40dd-9de8-7a0a652269cf" providerId="AD" clId="Web-{8081D8B5-6FD3-41D0-8F2A-EBA52762F66D}" dt="2022-10-21T11:56:11.911" v="5"/>
          <ac:spMkLst>
            <pc:docMk/>
            <pc:sldMk cId="2136192336" sldId="262"/>
            <ac:spMk id="5" creationId="{5C0A77D1-35AF-F41A-175D-E3B3AA478DFB}"/>
          </ac:spMkLst>
        </pc:spChg>
        <pc:spChg chg="mod ord">
          <ac:chgData name="Merleen Garvey (2129226)" userId="S::2129226@student.uwtsd.ac.uk::4c506f6f-49ef-40dd-9de8-7a0a652269cf" providerId="AD" clId="Web-{8081D8B5-6FD3-41D0-8F2A-EBA52762F66D}" dt="2022-10-21T11:58:52.199" v="65"/>
          <ac:spMkLst>
            <pc:docMk/>
            <pc:sldMk cId="2136192336" sldId="262"/>
            <ac:spMk id="6" creationId="{272EAC9F-57A7-B530-7D1B-5ED09EC913BE}"/>
          </ac:spMkLst>
        </pc:spChg>
        <pc:spChg chg="add del">
          <ac:chgData name="Merleen Garvey (2129226)" userId="S::2129226@student.uwtsd.ac.uk::4c506f6f-49ef-40dd-9de8-7a0a652269cf" providerId="AD" clId="Web-{8081D8B5-6FD3-41D0-8F2A-EBA52762F66D}" dt="2022-10-21T11:57:21.867" v="49"/>
          <ac:spMkLst>
            <pc:docMk/>
            <pc:sldMk cId="2136192336" sldId="262"/>
            <ac:spMk id="11" creationId="{21739CA5-F0F5-48E1-8E8C-F24B71827E46}"/>
          </ac:spMkLst>
        </pc:spChg>
        <pc:spChg chg="add del">
          <ac:chgData name="Merleen Garvey (2129226)" userId="S::2129226@student.uwtsd.ac.uk::4c506f6f-49ef-40dd-9de8-7a0a652269cf" providerId="AD" clId="Web-{8081D8B5-6FD3-41D0-8F2A-EBA52762F66D}" dt="2022-10-21T11:57:21.867" v="49"/>
          <ac:spMkLst>
            <pc:docMk/>
            <pc:sldMk cId="2136192336" sldId="262"/>
            <ac:spMk id="13" creationId="{3EAD2937-F230-41D4-B9C5-975B129BFC20}"/>
          </ac:spMkLst>
        </pc:spChg>
        <pc:spChg chg="add del">
          <ac:chgData name="Merleen Garvey (2129226)" userId="S::2129226@student.uwtsd.ac.uk::4c506f6f-49ef-40dd-9de8-7a0a652269cf" providerId="AD" clId="Web-{8081D8B5-6FD3-41D0-8F2A-EBA52762F66D}" dt="2022-10-21T11:57:21.867" v="49"/>
          <ac:spMkLst>
            <pc:docMk/>
            <pc:sldMk cId="2136192336" sldId="262"/>
            <ac:spMk id="15" creationId="{CCD444A3-C338-4886-B7F1-4BA2AF46EB64}"/>
          </ac:spMkLst>
        </pc:spChg>
        <pc:spChg chg="add del">
          <ac:chgData name="Merleen Garvey (2129226)" userId="S::2129226@student.uwtsd.ac.uk::4c506f6f-49ef-40dd-9de8-7a0a652269cf" providerId="AD" clId="Web-{8081D8B5-6FD3-41D0-8F2A-EBA52762F66D}" dt="2022-10-21T11:57:28.602" v="51"/>
          <ac:spMkLst>
            <pc:docMk/>
            <pc:sldMk cId="2136192336" sldId="262"/>
            <ac:spMk id="17" creationId="{1DE7243B-5109-444B-8FAF-7437C66BC0E9}"/>
          </ac:spMkLst>
        </pc:spChg>
        <pc:spChg chg="add del">
          <ac:chgData name="Merleen Garvey (2129226)" userId="S::2129226@student.uwtsd.ac.uk::4c506f6f-49ef-40dd-9de8-7a0a652269cf" providerId="AD" clId="Web-{8081D8B5-6FD3-41D0-8F2A-EBA52762F66D}" dt="2022-10-21T11:57:28.602" v="51"/>
          <ac:spMkLst>
            <pc:docMk/>
            <pc:sldMk cId="2136192336" sldId="262"/>
            <ac:spMk id="18" creationId="{4C5D6221-DA7B-4611-AA26-7D8E349FDE96}"/>
          </ac:spMkLst>
        </pc:spChg>
        <pc:spChg chg="add del">
          <ac:chgData name="Merleen Garvey (2129226)" userId="S::2129226@student.uwtsd.ac.uk::4c506f6f-49ef-40dd-9de8-7a0a652269cf" providerId="AD" clId="Web-{8081D8B5-6FD3-41D0-8F2A-EBA52762F66D}" dt="2022-10-21T11:57:35.243" v="53"/>
          <ac:spMkLst>
            <pc:docMk/>
            <pc:sldMk cId="2136192336" sldId="262"/>
            <ac:spMk id="19" creationId="{A5AD6500-BB62-4AAC-9D2F-C10DDC90CBB1}"/>
          </ac:spMkLst>
        </pc:spChg>
        <pc:spChg chg="add del">
          <ac:chgData name="Merleen Garvey (2129226)" userId="S::2129226@student.uwtsd.ac.uk::4c506f6f-49ef-40dd-9de8-7a0a652269cf" providerId="AD" clId="Web-{8081D8B5-6FD3-41D0-8F2A-EBA52762F66D}" dt="2022-10-21T11:57:35.243" v="53"/>
          <ac:spMkLst>
            <pc:docMk/>
            <pc:sldMk cId="2136192336" sldId="262"/>
            <ac:spMk id="20" creationId="{9F7D788E-2C1B-4EF4-8719-12613771FF98}"/>
          </ac:spMkLst>
        </pc:spChg>
        <pc:spChg chg="add del">
          <ac:chgData name="Merleen Garvey (2129226)" userId="S::2129226@student.uwtsd.ac.uk::4c506f6f-49ef-40dd-9de8-7a0a652269cf" providerId="AD" clId="Web-{8081D8B5-6FD3-41D0-8F2A-EBA52762F66D}" dt="2022-10-21T11:57:35.243" v="53"/>
          <ac:spMkLst>
            <pc:docMk/>
            <pc:sldMk cId="2136192336" sldId="262"/>
            <ac:spMk id="21" creationId="{7C54E824-C0F4-480B-BC88-689F50C45FBD}"/>
          </ac:spMkLst>
        </pc:spChg>
        <pc:spChg chg="add del">
          <ac:chgData name="Merleen Garvey (2129226)" userId="S::2129226@student.uwtsd.ac.uk::4c506f6f-49ef-40dd-9de8-7a0a652269cf" providerId="AD" clId="Web-{8081D8B5-6FD3-41D0-8F2A-EBA52762F66D}" dt="2022-10-21T11:57:35.243" v="53"/>
          <ac:spMkLst>
            <pc:docMk/>
            <pc:sldMk cId="2136192336" sldId="262"/>
            <ac:spMk id="22" creationId="{58DEA6A1-FC5C-4E6E-BBBF-7E472949B394}"/>
          </ac:spMkLst>
        </pc:spChg>
        <pc:spChg chg="add del">
          <ac:chgData name="Merleen Garvey (2129226)" userId="S::2129226@student.uwtsd.ac.uk::4c506f6f-49ef-40dd-9de8-7a0a652269cf" providerId="AD" clId="Web-{8081D8B5-6FD3-41D0-8F2A-EBA52762F66D}" dt="2022-10-21T11:57:35.243" v="53"/>
          <ac:spMkLst>
            <pc:docMk/>
            <pc:sldMk cId="2136192336" sldId="262"/>
            <ac:spMk id="23" creationId="{96AAAC3B-1954-46B7-BBAC-27DFF5B5295F}"/>
          </ac:spMkLst>
        </pc:spChg>
        <pc:spChg chg="add del">
          <ac:chgData name="Merleen Garvey (2129226)" userId="S::2129226@student.uwtsd.ac.uk::4c506f6f-49ef-40dd-9de8-7a0a652269cf" providerId="AD" clId="Web-{8081D8B5-6FD3-41D0-8F2A-EBA52762F66D}" dt="2022-10-21T11:57:43.290" v="55"/>
          <ac:spMkLst>
            <pc:docMk/>
            <pc:sldMk cId="2136192336" sldId="262"/>
            <ac:spMk id="25" creationId="{8045BF01-625E-4022-91E5-488DB3FCB734}"/>
          </ac:spMkLst>
        </pc:spChg>
        <pc:spChg chg="add del">
          <ac:chgData name="Merleen Garvey (2129226)" userId="S::2129226@student.uwtsd.ac.uk::4c506f6f-49ef-40dd-9de8-7a0a652269cf" providerId="AD" clId="Web-{8081D8B5-6FD3-41D0-8F2A-EBA52762F66D}" dt="2022-10-21T11:57:43.290" v="55"/>
          <ac:spMkLst>
            <pc:docMk/>
            <pc:sldMk cId="2136192336" sldId="262"/>
            <ac:spMk id="26" creationId="{0E442549-290E-4B7E-892E-F2DB911DD205}"/>
          </ac:spMkLst>
        </pc:spChg>
        <pc:spChg chg="add del">
          <ac:chgData name="Merleen Garvey (2129226)" userId="S::2129226@student.uwtsd.ac.uk::4c506f6f-49ef-40dd-9de8-7a0a652269cf" providerId="AD" clId="Web-{8081D8B5-6FD3-41D0-8F2A-EBA52762F66D}" dt="2022-10-21T11:57:54.228" v="57"/>
          <ac:spMkLst>
            <pc:docMk/>
            <pc:sldMk cId="2136192336" sldId="262"/>
            <ac:spMk id="28" creationId="{428D436F-9ACD-4C92-AFC8-C934C527A6A4}"/>
          </ac:spMkLst>
        </pc:spChg>
        <pc:spChg chg="add del">
          <ac:chgData name="Merleen Garvey (2129226)" userId="S::2129226@student.uwtsd.ac.uk::4c506f6f-49ef-40dd-9de8-7a0a652269cf" providerId="AD" clId="Web-{8081D8B5-6FD3-41D0-8F2A-EBA52762F66D}" dt="2022-10-21T11:57:54.228" v="57"/>
          <ac:spMkLst>
            <pc:docMk/>
            <pc:sldMk cId="2136192336" sldId="262"/>
            <ac:spMk id="29" creationId="{090538E0-A884-4E60-A6AB-77D830E2FCED}"/>
          </ac:spMkLst>
        </pc:spChg>
        <pc:spChg chg="add del">
          <ac:chgData name="Merleen Garvey (2129226)" userId="S::2129226@student.uwtsd.ac.uk::4c506f6f-49ef-40dd-9de8-7a0a652269cf" providerId="AD" clId="Web-{8081D8B5-6FD3-41D0-8F2A-EBA52762F66D}" dt="2022-10-21T11:57:54.228" v="57"/>
          <ac:spMkLst>
            <pc:docMk/>
            <pc:sldMk cId="2136192336" sldId="262"/>
            <ac:spMk id="30" creationId="{DB0D7DD0-1C67-4D4C-9E06-678233DB8468}"/>
          </ac:spMkLst>
        </pc:spChg>
        <pc:spChg chg="add del">
          <ac:chgData name="Merleen Garvey (2129226)" userId="S::2129226@student.uwtsd.ac.uk::4c506f6f-49ef-40dd-9de8-7a0a652269cf" providerId="AD" clId="Web-{8081D8B5-6FD3-41D0-8F2A-EBA52762F66D}" dt="2022-10-21T11:58:03.150" v="59"/>
          <ac:spMkLst>
            <pc:docMk/>
            <pc:sldMk cId="2136192336" sldId="262"/>
            <ac:spMk id="32" creationId="{8CA06CD6-90CA-4C45-856C-6771339E1E22}"/>
          </ac:spMkLst>
        </pc:spChg>
        <pc:spChg chg="add del">
          <ac:chgData name="Merleen Garvey (2129226)" userId="S::2129226@student.uwtsd.ac.uk::4c506f6f-49ef-40dd-9de8-7a0a652269cf" providerId="AD" clId="Web-{8081D8B5-6FD3-41D0-8F2A-EBA52762F66D}" dt="2022-10-21T11:58:16.385" v="61"/>
          <ac:spMkLst>
            <pc:docMk/>
            <pc:sldMk cId="2136192336" sldId="262"/>
            <ac:spMk id="35" creationId="{B36F400F-DF28-43BC-8D8E-4929793B392A}"/>
          </ac:spMkLst>
        </pc:spChg>
        <pc:spChg chg="add del">
          <ac:chgData name="Merleen Garvey (2129226)" userId="S::2129226@student.uwtsd.ac.uk::4c506f6f-49ef-40dd-9de8-7a0a652269cf" providerId="AD" clId="Web-{8081D8B5-6FD3-41D0-8F2A-EBA52762F66D}" dt="2022-10-21T11:58:23.588" v="63"/>
          <ac:spMkLst>
            <pc:docMk/>
            <pc:sldMk cId="2136192336" sldId="262"/>
            <ac:spMk id="37" creationId="{19C052EA-05E2-403D-965E-52D1BFFA24DF}"/>
          </ac:spMkLst>
        </pc:spChg>
        <pc:spChg chg="add del">
          <ac:chgData name="Merleen Garvey (2129226)" userId="S::2129226@student.uwtsd.ac.uk::4c506f6f-49ef-40dd-9de8-7a0a652269cf" providerId="AD" clId="Web-{8081D8B5-6FD3-41D0-8F2A-EBA52762F66D}" dt="2022-10-21T11:58:23.588" v="63"/>
          <ac:spMkLst>
            <pc:docMk/>
            <pc:sldMk cId="2136192336" sldId="262"/>
            <ac:spMk id="38" creationId="{4C1936B8-2FFB-4F78-8388-B8C282B8A5BC}"/>
          </ac:spMkLst>
        </pc:spChg>
        <pc:spChg chg="add del">
          <ac:chgData name="Merleen Garvey (2129226)" userId="S::2129226@student.uwtsd.ac.uk::4c506f6f-49ef-40dd-9de8-7a0a652269cf" providerId="AD" clId="Web-{8081D8B5-6FD3-41D0-8F2A-EBA52762F66D}" dt="2022-10-21T11:58:52.199" v="65"/>
          <ac:spMkLst>
            <pc:docMk/>
            <pc:sldMk cId="2136192336" sldId="262"/>
            <ac:spMk id="40" creationId="{D8515DC8-3701-44EB-999C-D5402B90C956}"/>
          </ac:spMkLst>
        </pc:spChg>
        <pc:cxnChg chg="add del">
          <ac:chgData name="Merleen Garvey (2129226)" userId="S::2129226@student.uwtsd.ac.uk::4c506f6f-49ef-40dd-9de8-7a0a652269cf" providerId="AD" clId="Web-{8081D8B5-6FD3-41D0-8F2A-EBA52762F66D}" dt="2022-10-21T11:58:03.150" v="59"/>
          <ac:cxnSpMkLst>
            <pc:docMk/>
            <pc:sldMk cId="2136192336" sldId="262"/>
            <ac:cxnSpMk id="33" creationId="{5021601D-2758-4B15-A31C-FDA184C51B3A}"/>
          </ac:cxnSpMkLst>
        </pc:cxnChg>
      </pc:sldChg>
      <pc:sldChg chg="new del">
        <pc:chgData name="Merleen Garvey (2129226)" userId="S::2129226@student.uwtsd.ac.uk::4c506f6f-49ef-40dd-9de8-7a0a652269cf" providerId="AD" clId="Web-{8081D8B5-6FD3-41D0-8F2A-EBA52762F66D}" dt="2022-10-21T16:58:06.756" v="106"/>
        <pc:sldMkLst>
          <pc:docMk/>
          <pc:sldMk cId="2389074493" sldId="262"/>
        </pc:sldMkLst>
      </pc:sldChg>
      <pc:sldChg chg="new del">
        <pc:chgData name="Merleen Garvey (2129226)" userId="S::2129226@student.uwtsd.ac.uk::4c506f6f-49ef-40dd-9de8-7a0a652269cf" providerId="AD" clId="Web-{8081D8B5-6FD3-41D0-8F2A-EBA52762F66D}" dt="2022-10-21T11:55:42.582" v="2"/>
        <pc:sldMkLst>
          <pc:docMk/>
          <pc:sldMk cId="2866751799" sldId="262"/>
        </pc:sldMkLst>
      </pc:sldChg>
      <pc:sldChg chg="new del">
        <pc:chgData name="Merleen Garvey (2129226)" userId="S::2129226@student.uwtsd.ac.uk::4c506f6f-49ef-40dd-9de8-7a0a652269cf" providerId="AD" clId="Web-{8081D8B5-6FD3-41D0-8F2A-EBA52762F66D}" dt="2022-10-21T12:00:27.890" v="76"/>
        <pc:sldMkLst>
          <pc:docMk/>
          <pc:sldMk cId="3241421632" sldId="262"/>
        </pc:sldMkLst>
      </pc:sldChg>
      <pc:sldChg chg="new del">
        <pc:chgData name="Merleen Garvey (2129226)" userId="S::2129226@student.uwtsd.ac.uk::4c506f6f-49ef-40dd-9de8-7a0a652269cf" providerId="AD" clId="Web-{8081D8B5-6FD3-41D0-8F2A-EBA52762F66D}" dt="2022-10-21T12:08:33.298" v="104"/>
        <pc:sldMkLst>
          <pc:docMk/>
          <pc:sldMk cId="3714668524" sldId="262"/>
        </pc:sldMkLst>
      </pc:sldChg>
      <pc:sldChg chg="new del">
        <pc:chgData name="Merleen Garvey (2129226)" userId="S::2129226@student.uwtsd.ac.uk::4c506f6f-49ef-40dd-9de8-7a0a652269cf" providerId="AD" clId="Web-{8081D8B5-6FD3-41D0-8F2A-EBA52762F66D}" dt="2022-10-21T12:00:15.952" v="74"/>
        <pc:sldMkLst>
          <pc:docMk/>
          <pc:sldMk cId="2652332012" sldId="263"/>
        </pc:sldMkLst>
      </pc:sldChg>
      <pc:sldChg chg="new del">
        <pc:chgData name="Merleen Garvey (2129226)" userId="S::2129226@student.uwtsd.ac.uk::4c506f6f-49ef-40dd-9de8-7a0a652269cf" providerId="AD" clId="Web-{8081D8B5-6FD3-41D0-8F2A-EBA52762F66D}" dt="2022-10-21T11:55:44.942" v="3"/>
        <pc:sldMkLst>
          <pc:docMk/>
          <pc:sldMk cId="3345978581" sldId="263"/>
        </pc:sldMkLst>
      </pc:sldChg>
      <pc:sldChg chg="new add del">
        <pc:chgData name="Merleen Garvey (2129226)" userId="S::2129226@student.uwtsd.ac.uk::4c506f6f-49ef-40dd-9de8-7a0a652269cf" providerId="AD" clId="Web-{8081D8B5-6FD3-41D0-8F2A-EBA52762F66D}" dt="2022-10-21T11:59:46.076" v="69"/>
        <pc:sldMkLst>
          <pc:docMk/>
          <pc:sldMk cId="3602324392" sldId="263"/>
        </pc:sldMkLst>
      </pc:sldChg>
      <pc:sldChg chg="new del">
        <pc:chgData name="Merleen Garvey (2129226)" userId="S::2129226@student.uwtsd.ac.uk::4c506f6f-49ef-40dd-9de8-7a0a652269cf" providerId="AD" clId="Web-{8081D8B5-6FD3-41D0-8F2A-EBA52762F66D}" dt="2022-10-21T12:00:11.592" v="73"/>
        <pc:sldMkLst>
          <pc:docMk/>
          <pc:sldMk cId="653896560" sldId="264"/>
        </pc:sldMkLst>
      </pc:sldChg>
    </pc:docChg>
  </pc:docChgLst>
  <pc:docChgLst>
    <pc:chgData name="Merleen Garvey (2129226)" userId="S::2129226@student.uwtsd.ac.uk::4c506f6f-49ef-40dd-9de8-7a0a652269cf" providerId="AD" clId="Web-{B31B83E1-2211-D578-6506-2E004B9A893B}"/>
    <pc:docChg chg="addSld modSld">
      <pc:chgData name="Merleen Garvey (2129226)" userId="S::2129226@student.uwtsd.ac.uk::4c506f6f-49ef-40dd-9de8-7a0a652269cf" providerId="AD" clId="Web-{B31B83E1-2211-D578-6506-2E004B9A893B}" dt="2022-11-04T10:04:42.904" v="68"/>
      <pc:docMkLst>
        <pc:docMk/>
      </pc:docMkLst>
      <pc:sldChg chg="addSp modSp">
        <pc:chgData name="Merleen Garvey (2129226)" userId="S::2129226@student.uwtsd.ac.uk::4c506f6f-49ef-40dd-9de8-7a0a652269cf" providerId="AD" clId="Web-{B31B83E1-2211-D578-6506-2E004B9A893B}" dt="2022-11-04T10:04:42.904" v="68"/>
        <pc:sldMkLst>
          <pc:docMk/>
          <pc:sldMk cId="49449085" sldId="263"/>
        </pc:sldMkLst>
        <pc:graphicFrameChg chg="add mod modGraphic">
          <ac:chgData name="Merleen Garvey (2129226)" userId="S::2129226@student.uwtsd.ac.uk::4c506f6f-49ef-40dd-9de8-7a0a652269cf" providerId="AD" clId="Web-{B31B83E1-2211-D578-6506-2E004B9A893B}" dt="2022-11-04T10:04:42.904" v="68"/>
          <ac:graphicFrameMkLst>
            <pc:docMk/>
            <pc:sldMk cId="49449085" sldId="263"/>
            <ac:graphicFrameMk id="4" creationId="{C1AD27FF-024F-5143-4E14-C6662C7F1F18}"/>
          </ac:graphicFrameMkLst>
        </pc:graphicFrameChg>
      </pc:sldChg>
      <pc:sldChg chg="new">
        <pc:chgData name="Merleen Garvey (2129226)" userId="S::2129226@student.uwtsd.ac.uk::4c506f6f-49ef-40dd-9de8-7a0a652269cf" providerId="AD" clId="Web-{B31B83E1-2211-D578-6506-2E004B9A893B}" dt="2022-11-04T10:04:21.763" v="66"/>
        <pc:sldMkLst>
          <pc:docMk/>
          <pc:sldMk cId="2086734801" sldId="264"/>
        </pc:sldMkLst>
      </pc:sldChg>
    </pc:docChg>
  </pc:docChgLst>
  <pc:docChgLst>
    <pc:chgData name="Merleen Garvey (2129226)" userId="S::2129226@student.uwtsd.ac.uk::4c506f6f-49ef-40dd-9de8-7a0a652269cf" providerId="AD" clId="Web-{C4C1ACC1-6F98-43C5-9134-FA49D70FF76C}"/>
    <pc:docChg chg="modSld addMainMaster delMainMaster">
      <pc:chgData name="Merleen Garvey (2129226)" userId="S::2129226@student.uwtsd.ac.uk::4c506f6f-49ef-40dd-9de8-7a0a652269cf" providerId="AD" clId="Web-{C4C1ACC1-6F98-43C5-9134-FA49D70FF76C}" dt="2022-09-30T10:55:39.140" v="4" actId="20577"/>
      <pc:docMkLst>
        <pc:docMk/>
      </pc:docMkLst>
      <pc:sldChg chg="addSp modSp mod setBg modClrScheme chgLayout">
        <pc:chgData name="Merleen Garvey (2129226)" userId="S::2129226@student.uwtsd.ac.uk::4c506f6f-49ef-40dd-9de8-7a0a652269cf" providerId="AD" clId="Web-{C4C1ACC1-6F98-43C5-9134-FA49D70FF76C}" dt="2022-09-30T10:55:39.140" v="4" actId="20577"/>
        <pc:sldMkLst>
          <pc:docMk/>
          <pc:sldMk cId="109857222" sldId="256"/>
        </pc:sldMkLst>
        <pc:spChg chg="mod">
          <ac:chgData name="Merleen Garvey (2129226)" userId="S::2129226@student.uwtsd.ac.uk::4c506f6f-49ef-40dd-9de8-7a0a652269cf" providerId="AD" clId="Web-{C4C1ACC1-6F98-43C5-9134-FA49D70FF76C}" dt="2022-09-30T10:55:39.140" v="4" actId="20577"/>
          <ac:spMkLst>
            <pc:docMk/>
            <pc:sldMk cId="109857222" sldId="256"/>
            <ac:spMk id="2" creationId="{00000000-0000-0000-0000-000000000000}"/>
          </ac:spMkLst>
        </pc:spChg>
        <pc:spChg chg="mod">
          <ac:chgData name="Merleen Garvey (2129226)" userId="S::2129226@student.uwtsd.ac.uk::4c506f6f-49ef-40dd-9de8-7a0a652269cf" providerId="AD" clId="Web-{C4C1ACC1-6F98-43C5-9134-FA49D70FF76C}" dt="2022-09-30T10:55:01.717" v="0"/>
          <ac:spMkLst>
            <pc:docMk/>
            <pc:sldMk cId="109857222" sldId="256"/>
            <ac:spMk id="3" creationId="{00000000-0000-0000-0000-000000000000}"/>
          </ac:spMkLst>
        </pc:spChg>
        <pc:spChg chg="add">
          <ac:chgData name="Merleen Garvey (2129226)" userId="S::2129226@student.uwtsd.ac.uk::4c506f6f-49ef-40dd-9de8-7a0a652269cf" providerId="AD" clId="Web-{C4C1ACC1-6F98-43C5-9134-FA49D70FF76C}" dt="2022-09-30T10:55:01.717" v="0"/>
          <ac:spMkLst>
            <pc:docMk/>
            <pc:sldMk cId="109857222" sldId="256"/>
            <ac:spMk id="9" creationId="{B725BC23-E0DD-4037-B2B8-7B6FA64543FB}"/>
          </ac:spMkLst>
        </pc:spChg>
        <pc:spChg chg="add">
          <ac:chgData name="Merleen Garvey (2129226)" userId="S::2129226@student.uwtsd.ac.uk::4c506f6f-49ef-40dd-9de8-7a0a652269cf" providerId="AD" clId="Web-{C4C1ACC1-6F98-43C5-9134-FA49D70FF76C}" dt="2022-09-30T10:55:01.717" v="0"/>
          <ac:spMkLst>
            <pc:docMk/>
            <pc:sldMk cId="109857222" sldId="256"/>
            <ac:spMk id="11" creationId="{199EE120-2D35-4A48-BAAE-238F986A13DC}"/>
          </ac:spMkLst>
        </pc:spChg>
        <pc:spChg chg="add">
          <ac:chgData name="Merleen Garvey (2129226)" userId="S::2129226@student.uwtsd.ac.uk::4c506f6f-49ef-40dd-9de8-7a0a652269cf" providerId="AD" clId="Web-{C4C1ACC1-6F98-43C5-9134-FA49D70FF76C}" dt="2022-09-30T10:55:01.717" v="0"/>
          <ac:spMkLst>
            <pc:docMk/>
            <pc:sldMk cId="109857222" sldId="256"/>
            <ac:spMk id="13" creationId="{552F9EAC-0C70-441C-AC78-65174C285730}"/>
          </ac:spMkLst>
        </pc:spChg>
        <pc:spChg chg="add">
          <ac:chgData name="Merleen Garvey (2129226)" userId="S::2129226@student.uwtsd.ac.uk::4c506f6f-49ef-40dd-9de8-7a0a652269cf" providerId="AD" clId="Web-{C4C1ACC1-6F98-43C5-9134-FA49D70FF76C}" dt="2022-09-30T10:55:01.717" v="0"/>
          <ac:spMkLst>
            <pc:docMk/>
            <pc:sldMk cId="109857222" sldId="256"/>
            <ac:spMk id="15" creationId="{0D48F6B8-EF56-4340-982E-F4D6F5DC2F57}"/>
          </ac:spMkLst>
        </pc:spChg>
        <pc:spChg chg="add">
          <ac:chgData name="Merleen Garvey (2129226)" userId="S::2129226@student.uwtsd.ac.uk::4c506f6f-49ef-40dd-9de8-7a0a652269cf" providerId="AD" clId="Web-{C4C1ACC1-6F98-43C5-9134-FA49D70FF76C}" dt="2022-09-30T10:55:01.717" v="0"/>
          <ac:spMkLst>
            <pc:docMk/>
            <pc:sldMk cId="109857222" sldId="256"/>
            <ac:spMk id="17" creationId="{AC596C40-FEA6-4867-853D-CF37DE3B6BF3}"/>
          </ac:spMkLst>
        </pc:spChg>
        <pc:spChg chg="add">
          <ac:chgData name="Merleen Garvey (2129226)" userId="S::2129226@student.uwtsd.ac.uk::4c506f6f-49ef-40dd-9de8-7a0a652269cf" providerId="AD" clId="Web-{C4C1ACC1-6F98-43C5-9134-FA49D70FF76C}" dt="2022-09-30T10:55:01.717" v="0"/>
          <ac:spMkLst>
            <pc:docMk/>
            <pc:sldMk cId="109857222" sldId="256"/>
            <ac:spMk id="19" creationId="{9DC7C5E2-274E-49A3-A8E0-46A5B8CAC3D4}"/>
          </ac:spMkLst>
        </pc:spChg>
        <pc:spChg chg="add">
          <ac:chgData name="Merleen Garvey (2129226)" userId="S::2129226@student.uwtsd.ac.uk::4c506f6f-49ef-40dd-9de8-7a0a652269cf" providerId="AD" clId="Web-{C4C1ACC1-6F98-43C5-9134-FA49D70FF76C}" dt="2022-09-30T10:55:01.717" v="0"/>
          <ac:spMkLst>
            <pc:docMk/>
            <pc:sldMk cId="109857222" sldId="256"/>
            <ac:spMk id="21" creationId="{D6CF8D2C-9E01-48EC-8DDF-8A1FF60AED22}"/>
          </ac:spMkLst>
        </pc:spChg>
        <pc:picChg chg="add">
          <ac:chgData name="Merleen Garvey (2129226)" userId="S::2129226@student.uwtsd.ac.uk::4c506f6f-49ef-40dd-9de8-7a0a652269cf" providerId="AD" clId="Web-{C4C1ACC1-6F98-43C5-9134-FA49D70FF76C}" dt="2022-09-30T10:55:01.717" v="0"/>
          <ac:picMkLst>
            <pc:docMk/>
            <pc:sldMk cId="109857222" sldId="256"/>
            <ac:picMk id="4" creationId="{73D1623E-7D98-8A29-5DA2-AB6CE9CB02BF}"/>
          </ac:picMkLst>
        </pc:picChg>
      </pc:sldChg>
      <pc:sldMasterChg chg="del delSldLayout">
        <pc:chgData name="Merleen Garvey (2129226)" userId="S::2129226@student.uwtsd.ac.uk::4c506f6f-49ef-40dd-9de8-7a0a652269cf" providerId="AD" clId="Web-{C4C1ACC1-6F98-43C5-9134-FA49D70FF76C}" dt="2022-09-30T10:55:01.717" v="0"/>
        <pc:sldMasterMkLst>
          <pc:docMk/>
          <pc:sldMasterMk cId="2460954070" sldId="2147483660"/>
        </pc:sldMasterMkLst>
        <pc:sldLayoutChg chg="del">
          <pc:chgData name="Merleen Garvey (2129226)" userId="S::2129226@student.uwtsd.ac.uk::4c506f6f-49ef-40dd-9de8-7a0a652269cf" providerId="AD" clId="Web-{C4C1ACC1-6F98-43C5-9134-FA49D70FF76C}" dt="2022-09-30T10:55:01.717" v="0"/>
          <pc:sldLayoutMkLst>
            <pc:docMk/>
            <pc:sldMasterMk cId="2460954070" sldId="2147483660"/>
            <pc:sldLayoutMk cId="2385387890" sldId="2147483661"/>
          </pc:sldLayoutMkLst>
        </pc:sldLayoutChg>
        <pc:sldLayoutChg chg="del">
          <pc:chgData name="Merleen Garvey (2129226)" userId="S::2129226@student.uwtsd.ac.uk::4c506f6f-49ef-40dd-9de8-7a0a652269cf" providerId="AD" clId="Web-{C4C1ACC1-6F98-43C5-9134-FA49D70FF76C}" dt="2022-09-30T10:55:01.717" v="0"/>
          <pc:sldLayoutMkLst>
            <pc:docMk/>
            <pc:sldMasterMk cId="2460954070" sldId="2147483660"/>
            <pc:sldLayoutMk cId="949138452" sldId="2147483662"/>
          </pc:sldLayoutMkLst>
        </pc:sldLayoutChg>
        <pc:sldLayoutChg chg="del">
          <pc:chgData name="Merleen Garvey (2129226)" userId="S::2129226@student.uwtsd.ac.uk::4c506f6f-49ef-40dd-9de8-7a0a652269cf" providerId="AD" clId="Web-{C4C1ACC1-6F98-43C5-9134-FA49D70FF76C}" dt="2022-09-30T10:55:01.717" v="0"/>
          <pc:sldLayoutMkLst>
            <pc:docMk/>
            <pc:sldMasterMk cId="2460954070" sldId="2147483660"/>
            <pc:sldLayoutMk cId="2591524520" sldId="2147483663"/>
          </pc:sldLayoutMkLst>
        </pc:sldLayoutChg>
        <pc:sldLayoutChg chg="del">
          <pc:chgData name="Merleen Garvey (2129226)" userId="S::2129226@student.uwtsd.ac.uk::4c506f6f-49ef-40dd-9de8-7a0a652269cf" providerId="AD" clId="Web-{C4C1ACC1-6F98-43C5-9134-FA49D70FF76C}" dt="2022-09-30T10:55:01.717" v="0"/>
          <pc:sldLayoutMkLst>
            <pc:docMk/>
            <pc:sldMasterMk cId="2460954070" sldId="2147483660"/>
            <pc:sldLayoutMk cId="1203092039" sldId="2147483664"/>
          </pc:sldLayoutMkLst>
        </pc:sldLayoutChg>
        <pc:sldLayoutChg chg="del">
          <pc:chgData name="Merleen Garvey (2129226)" userId="S::2129226@student.uwtsd.ac.uk::4c506f6f-49ef-40dd-9de8-7a0a652269cf" providerId="AD" clId="Web-{C4C1ACC1-6F98-43C5-9134-FA49D70FF76C}" dt="2022-09-30T10:55:01.717" v="0"/>
          <pc:sldLayoutMkLst>
            <pc:docMk/>
            <pc:sldMasterMk cId="2460954070" sldId="2147483660"/>
            <pc:sldLayoutMk cId="3733172339" sldId="2147483665"/>
          </pc:sldLayoutMkLst>
        </pc:sldLayoutChg>
        <pc:sldLayoutChg chg="del">
          <pc:chgData name="Merleen Garvey (2129226)" userId="S::2129226@student.uwtsd.ac.uk::4c506f6f-49ef-40dd-9de8-7a0a652269cf" providerId="AD" clId="Web-{C4C1ACC1-6F98-43C5-9134-FA49D70FF76C}" dt="2022-09-30T10:55:01.717" v="0"/>
          <pc:sldLayoutMkLst>
            <pc:docMk/>
            <pc:sldMasterMk cId="2460954070" sldId="2147483660"/>
            <pc:sldLayoutMk cId="3210312558" sldId="2147483666"/>
          </pc:sldLayoutMkLst>
        </pc:sldLayoutChg>
        <pc:sldLayoutChg chg="del">
          <pc:chgData name="Merleen Garvey (2129226)" userId="S::2129226@student.uwtsd.ac.uk::4c506f6f-49ef-40dd-9de8-7a0a652269cf" providerId="AD" clId="Web-{C4C1ACC1-6F98-43C5-9134-FA49D70FF76C}" dt="2022-09-30T10:55:01.717" v="0"/>
          <pc:sldLayoutMkLst>
            <pc:docMk/>
            <pc:sldMasterMk cId="2460954070" sldId="2147483660"/>
            <pc:sldLayoutMk cId="3146388984" sldId="2147483667"/>
          </pc:sldLayoutMkLst>
        </pc:sldLayoutChg>
        <pc:sldLayoutChg chg="del">
          <pc:chgData name="Merleen Garvey (2129226)" userId="S::2129226@student.uwtsd.ac.uk::4c506f6f-49ef-40dd-9de8-7a0a652269cf" providerId="AD" clId="Web-{C4C1ACC1-6F98-43C5-9134-FA49D70FF76C}" dt="2022-09-30T10:55:01.717" v="0"/>
          <pc:sldLayoutMkLst>
            <pc:docMk/>
            <pc:sldMasterMk cId="2460954070" sldId="2147483660"/>
            <pc:sldLayoutMk cId="3171841454" sldId="2147483668"/>
          </pc:sldLayoutMkLst>
        </pc:sldLayoutChg>
        <pc:sldLayoutChg chg="del">
          <pc:chgData name="Merleen Garvey (2129226)" userId="S::2129226@student.uwtsd.ac.uk::4c506f6f-49ef-40dd-9de8-7a0a652269cf" providerId="AD" clId="Web-{C4C1ACC1-6F98-43C5-9134-FA49D70FF76C}" dt="2022-09-30T10:55:01.717" v="0"/>
          <pc:sldLayoutMkLst>
            <pc:docMk/>
            <pc:sldMasterMk cId="2460954070" sldId="2147483660"/>
            <pc:sldLayoutMk cId="1718958274" sldId="2147483669"/>
          </pc:sldLayoutMkLst>
        </pc:sldLayoutChg>
        <pc:sldLayoutChg chg="del">
          <pc:chgData name="Merleen Garvey (2129226)" userId="S::2129226@student.uwtsd.ac.uk::4c506f6f-49ef-40dd-9de8-7a0a652269cf" providerId="AD" clId="Web-{C4C1ACC1-6F98-43C5-9134-FA49D70FF76C}" dt="2022-09-30T10:55:01.717" v="0"/>
          <pc:sldLayoutMkLst>
            <pc:docMk/>
            <pc:sldMasterMk cId="2460954070" sldId="2147483660"/>
            <pc:sldLayoutMk cId="2202905451" sldId="2147483670"/>
          </pc:sldLayoutMkLst>
        </pc:sldLayoutChg>
        <pc:sldLayoutChg chg="del">
          <pc:chgData name="Merleen Garvey (2129226)" userId="S::2129226@student.uwtsd.ac.uk::4c506f6f-49ef-40dd-9de8-7a0a652269cf" providerId="AD" clId="Web-{C4C1ACC1-6F98-43C5-9134-FA49D70FF76C}" dt="2022-09-30T10:55:01.717" v="0"/>
          <pc:sldLayoutMkLst>
            <pc:docMk/>
            <pc:sldMasterMk cId="2460954070" sldId="2147483660"/>
            <pc:sldLayoutMk cId="3479445657" sldId="2147483671"/>
          </pc:sldLayoutMkLst>
        </pc:sldLayoutChg>
      </pc:sldMasterChg>
      <pc:sldMasterChg chg="add addSldLayout">
        <pc:chgData name="Merleen Garvey (2129226)" userId="S::2129226@student.uwtsd.ac.uk::4c506f6f-49ef-40dd-9de8-7a0a652269cf" providerId="AD" clId="Web-{C4C1ACC1-6F98-43C5-9134-FA49D70FF76C}" dt="2022-09-30T10:55:01.717" v="0"/>
        <pc:sldMasterMkLst>
          <pc:docMk/>
          <pc:sldMasterMk cId="1941529438" sldId="2147483738"/>
        </pc:sldMasterMkLst>
        <pc:sldLayoutChg chg="add">
          <pc:chgData name="Merleen Garvey (2129226)" userId="S::2129226@student.uwtsd.ac.uk::4c506f6f-49ef-40dd-9de8-7a0a652269cf" providerId="AD" clId="Web-{C4C1ACC1-6F98-43C5-9134-FA49D70FF76C}" dt="2022-09-30T10:55:01.717" v="0"/>
          <pc:sldLayoutMkLst>
            <pc:docMk/>
            <pc:sldMasterMk cId="1941529438" sldId="2147483738"/>
            <pc:sldLayoutMk cId="1069856542" sldId="2147483727"/>
          </pc:sldLayoutMkLst>
        </pc:sldLayoutChg>
        <pc:sldLayoutChg chg="add">
          <pc:chgData name="Merleen Garvey (2129226)" userId="S::2129226@student.uwtsd.ac.uk::4c506f6f-49ef-40dd-9de8-7a0a652269cf" providerId="AD" clId="Web-{C4C1ACC1-6F98-43C5-9134-FA49D70FF76C}" dt="2022-09-30T10:55:01.717" v="0"/>
          <pc:sldLayoutMkLst>
            <pc:docMk/>
            <pc:sldMasterMk cId="1941529438" sldId="2147483738"/>
            <pc:sldLayoutMk cId="1288047809" sldId="2147483728"/>
          </pc:sldLayoutMkLst>
        </pc:sldLayoutChg>
        <pc:sldLayoutChg chg="add">
          <pc:chgData name="Merleen Garvey (2129226)" userId="S::2129226@student.uwtsd.ac.uk::4c506f6f-49ef-40dd-9de8-7a0a652269cf" providerId="AD" clId="Web-{C4C1ACC1-6F98-43C5-9134-FA49D70FF76C}" dt="2022-09-30T10:55:01.717" v="0"/>
          <pc:sldLayoutMkLst>
            <pc:docMk/>
            <pc:sldMasterMk cId="1941529438" sldId="2147483738"/>
            <pc:sldLayoutMk cId="2396254381" sldId="2147483729"/>
          </pc:sldLayoutMkLst>
        </pc:sldLayoutChg>
        <pc:sldLayoutChg chg="add">
          <pc:chgData name="Merleen Garvey (2129226)" userId="S::2129226@student.uwtsd.ac.uk::4c506f6f-49ef-40dd-9de8-7a0a652269cf" providerId="AD" clId="Web-{C4C1ACC1-6F98-43C5-9134-FA49D70FF76C}" dt="2022-09-30T10:55:01.717" v="0"/>
          <pc:sldLayoutMkLst>
            <pc:docMk/>
            <pc:sldMasterMk cId="1941529438" sldId="2147483738"/>
            <pc:sldLayoutMk cId="1963397632" sldId="2147483730"/>
          </pc:sldLayoutMkLst>
        </pc:sldLayoutChg>
        <pc:sldLayoutChg chg="add">
          <pc:chgData name="Merleen Garvey (2129226)" userId="S::2129226@student.uwtsd.ac.uk::4c506f6f-49ef-40dd-9de8-7a0a652269cf" providerId="AD" clId="Web-{C4C1ACC1-6F98-43C5-9134-FA49D70FF76C}" dt="2022-09-30T10:55:01.717" v="0"/>
          <pc:sldLayoutMkLst>
            <pc:docMk/>
            <pc:sldMasterMk cId="1941529438" sldId="2147483738"/>
            <pc:sldLayoutMk cId="945007586" sldId="2147483731"/>
          </pc:sldLayoutMkLst>
        </pc:sldLayoutChg>
        <pc:sldLayoutChg chg="add">
          <pc:chgData name="Merleen Garvey (2129226)" userId="S::2129226@student.uwtsd.ac.uk::4c506f6f-49ef-40dd-9de8-7a0a652269cf" providerId="AD" clId="Web-{C4C1ACC1-6F98-43C5-9134-FA49D70FF76C}" dt="2022-09-30T10:55:01.717" v="0"/>
          <pc:sldLayoutMkLst>
            <pc:docMk/>
            <pc:sldMasterMk cId="1941529438" sldId="2147483738"/>
            <pc:sldLayoutMk cId="1466602237" sldId="2147483732"/>
          </pc:sldLayoutMkLst>
        </pc:sldLayoutChg>
        <pc:sldLayoutChg chg="add">
          <pc:chgData name="Merleen Garvey (2129226)" userId="S::2129226@student.uwtsd.ac.uk::4c506f6f-49ef-40dd-9de8-7a0a652269cf" providerId="AD" clId="Web-{C4C1ACC1-6F98-43C5-9134-FA49D70FF76C}" dt="2022-09-30T10:55:01.717" v="0"/>
          <pc:sldLayoutMkLst>
            <pc:docMk/>
            <pc:sldMasterMk cId="1941529438" sldId="2147483738"/>
            <pc:sldLayoutMk cId="4130250950" sldId="2147483733"/>
          </pc:sldLayoutMkLst>
        </pc:sldLayoutChg>
        <pc:sldLayoutChg chg="add">
          <pc:chgData name="Merleen Garvey (2129226)" userId="S::2129226@student.uwtsd.ac.uk::4c506f6f-49ef-40dd-9de8-7a0a652269cf" providerId="AD" clId="Web-{C4C1ACC1-6F98-43C5-9134-FA49D70FF76C}" dt="2022-09-30T10:55:01.717" v="0"/>
          <pc:sldLayoutMkLst>
            <pc:docMk/>
            <pc:sldMasterMk cId="1941529438" sldId="2147483738"/>
            <pc:sldLayoutMk cId="1424798945" sldId="2147483734"/>
          </pc:sldLayoutMkLst>
        </pc:sldLayoutChg>
        <pc:sldLayoutChg chg="add">
          <pc:chgData name="Merleen Garvey (2129226)" userId="S::2129226@student.uwtsd.ac.uk::4c506f6f-49ef-40dd-9de8-7a0a652269cf" providerId="AD" clId="Web-{C4C1ACC1-6F98-43C5-9134-FA49D70FF76C}" dt="2022-09-30T10:55:01.717" v="0"/>
          <pc:sldLayoutMkLst>
            <pc:docMk/>
            <pc:sldMasterMk cId="1941529438" sldId="2147483738"/>
            <pc:sldLayoutMk cId="2812543793" sldId="2147483735"/>
          </pc:sldLayoutMkLst>
        </pc:sldLayoutChg>
        <pc:sldLayoutChg chg="add">
          <pc:chgData name="Merleen Garvey (2129226)" userId="S::2129226@student.uwtsd.ac.uk::4c506f6f-49ef-40dd-9de8-7a0a652269cf" providerId="AD" clId="Web-{C4C1ACC1-6F98-43C5-9134-FA49D70FF76C}" dt="2022-09-30T10:55:01.717" v="0"/>
          <pc:sldLayoutMkLst>
            <pc:docMk/>
            <pc:sldMasterMk cId="1941529438" sldId="2147483738"/>
            <pc:sldLayoutMk cId="1085328964" sldId="2147483736"/>
          </pc:sldLayoutMkLst>
        </pc:sldLayoutChg>
        <pc:sldLayoutChg chg="add">
          <pc:chgData name="Merleen Garvey (2129226)" userId="S::2129226@student.uwtsd.ac.uk::4c506f6f-49ef-40dd-9de8-7a0a652269cf" providerId="AD" clId="Web-{C4C1ACC1-6F98-43C5-9134-FA49D70FF76C}" dt="2022-09-30T10:55:01.717" v="0"/>
          <pc:sldLayoutMkLst>
            <pc:docMk/>
            <pc:sldMasterMk cId="1941529438" sldId="2147483738"/>
            <pc:sldLayoutMk cId="3094574958" sldId="2147483737"/>
          </pc:sldLayoutMkLst>
        </pc:sldLayoutChg>
      </pc:sldMasterChg>
    </pc:docChg>
  </pc:docChgLst>
  <pc:docChgLst>
    <pc:chgData name="Merleen Garvey (2129226)" userId="4c506f6f-49ef-40dd-9de8-7a0a652269cf" providerId="ADAL" clId="{5143F8B5-1F64-4351-8128-8FD40F8D4AD7}"/>
    <pc:docChg chg="modSld">
      <pc:chgData name="Merleen Garvey (2129226)" userId="4c506f6f-49ef-40dd-9de8-7a0a652269cf" providerId="ADAL" clId="{5143F8B5-1F64-4351-8128-8FD40F8D4AD7}" dt="2022-10-12T01:56:38.197" v="1" actId="2711"/>
      <pc:docMkLst>
        <pc:docMk/>
      </pc:docMkLst>
      <pc:sldChg chg="modSp">
        <pc:chgData name="Merleen Garvey (2129226)" userId="4c506f6f-49ef-40dd-9de8-7a0a652269cf" providerId="ADAL" clId="{5143F8B5-1F64-4351-8128-8FD40F8D4AD7}" dt="2022-10-12T01:56:38.197" v="1" actId="2711"/>
        <pc:sldMkLst>
          <pc:docMk/>
          <pc:sldMk cId="2858703424" sldId="261"/>
        </pc:sldMkLst>
        <pc:graphicFrameChg chg="mod">
          <ac:chgData name="Merleen Garvey (2129226)" userId="4c506f6f-49ef-40dd-9de8-7a0a652269cf" providerId="ADAL" clId="{5143F8B5-1F64-4351-8128-8FD40F8D4AD7}" dt="2022-10-12T01:56:38.197" v="1" actId="2711"/>
          <ac:graphicFrameMkLst>
            <pc:docMk/>
            <pc:sldMk cId="2858703424" sldId="261"/>
            <ac:graphicFrameMk id="8" creationId="{C571CBEA-0558-86EE-9402-C65091AEB424}"/>
          </ac:graphicFrameMkLst>
        </pc:graphicFrameChg>
      </pc:sldChg>
    </pc:docChg>
  </pc:docChgLst>
  <pc:docChgLst>
    <pc:chgData name="Merleen Garvey (2129226)" userId="S::2129226@student.uwtsd.ac.uk::4c506f6f-49ef-40dd-9de8-7a0a652269cf" providerId="AD" clId="Web-{8E7F4A71-2E0E-3580-FC2C-BB57FA8D2300}"/>
    <pc:docChg chg="addSld delSld modSld modMainMaster">
      <pc:chgData name="Merleen Garvey (2129226)" userId="S::2129226@student.uwtsd.ac.uk::4c506f6f-49ef-40dd-9de8-7a0a652269cf" providerId="AD" clId="Web-{8E7F4A71-2E0E-3580-FC2C-BB57FA8D2300}" dt="2022-10-20T10:02:40.045" v="961"/>
      <pc:docMkLst>
        <pc:docMk/>
      </pc:docMkLst>
      <pc:sldChg chg="addSp delSp modSp mod setBg setClrOvrMap">
        <pc:chgData name="Merleen Garvey (2129226)" userId="S::2129226@student.uwtsd.ac.uk::4c506f6f-49ef-40dd-9de8-7a0a652269cf" providerId="AD" clId="Web-{8E7F4A71-2E0E-3580-FC2C-BB57FA8D2300}" dt="2022-10-17T23:20:17.275" v="79"/>
        <pc:sldMkLst>
          <pc:docMk/>
          <pc:sldMk cId="3786792371" sldId="259"/>
        </pc:sldMkLst>
        <pc:spChg chg="mod">
          <ac:chgData name="Merleen Garvey (2129226)" userId="S::2129226@student.uwtsd.ac.uk::4c506f6f-49ef-40dd-9de8-7a0a652269cf" providerId="AD" clId="Web-{8E7F4A71-2E0E-3580-FC2C-BB57FA8D2300}" dt="2022-10-17T19:02:26.448" v="49"/>
          <ac:spMkLst>
            <pc:docMk/>
            <pc:sldMk cId="3786792371" sldId="259"/>
            <ac:spMk id="2" creationId="{5EE943A8-5C13-F58D-DB52-91EC50777084}"/>
          </ac:spMkLst>
        </pc:spChg>
        <pc:spChg chg="mod">
          <ac:chgData name="Merleen Garvey (2129226)" userId="S::2129226@student.uwtsd.ac.uk::4c506f6f-49ef-40dd-9de8-7a0a652269cf" providerId="AD" clId="Web-{8E7F4A71-2E0E-3580-FC2C-BB57FA8D2300}" dt="2022-10-17T19:02:26.448" v="49"/>
          <ac:spMkLst>
            <pc:docMk/>
            <pc:sldMk cId="3786792371" sldId="259"/>
            <ac:spMk id="4" creationId="{F99CBBB8-06B4-E92E-F97B-38996DD97E28}"/>
          </ac:spMkLst>
        </pc:spChg>
        <pc:spChg chg="add del">
          <ac:chgData name="Merleen Garvey (2129226)" userId="S::2129226@student.uwtsd.ac.uk::4c506f6f-49ef-40dd-9de8-7a0a652269cf" providerId="AD" clId="Web-{8E7F4A71-2E0E-3580-FC2C-BB57FA8D2300}" dt="2022-10-17T19:02:26.448" v="49"/>
          <ac:spMkLst>
            <pc:docMk/>
            <pc:sldMk cId="3786792371" sldId="259"/>
            <ac:spMk id="61" creationId="{1EADCAF8-8823-4E89-8612-21029831A4B2}"/>
          </ac:spMkLst>
        </pc:spChg>
        <pc:spChg chg="add del">
          <ac:chgData name="Merleen Garvey (2129226)" userId="S::2129226@student.uwtsd.ac.uk::4c506f6f-49ef-40dd-9de8-7a0a652269cf" providerId="AD" clId="Web-{8E7F4A71-2E0E-3580-FC2C-BB57FA8D2300}" dt="2022-10-17T19:02:26.448" v="49"/>
          <ac:spMkLst>
            <pc:docMk/>
            <pc:sldMk cId="3786792371" sldId="259"/>
            <ac:spMk id="62" creationId="{28CA07B2-0819-4B62-9425-7A52BBDD7070}"/>
          </ac:spMkLst>
        </pc:spChg>
        <pc:spChg chg="add del">
          <ac:chgData name="Merleen Garvey (2129226)" userId="S::2129226@student.uwtsd.ac.uk::4c506f6f-49ef-40dd-9de8-7a0a652269cf" providerId="AD" clId="Web-{8E7F4A71-2E0E-3580-FC2C-BB57FA8D2300}" dt="2022-10-17T18:55:10.951" v="32"/>
          <ac:spMkLst>
            <pc:docMk/>
            <pc:sldMk cId="3786792371" sldId="259"/>
            <ac:spMk id="69" creationId="{87CC2527-562A-4F69-B487-4371E5B243E7}"/>
          </ac:spMkLst>
        </pc:spChg>
        <pc:spChg chg="add del">
          <ac:chgData name="Merleen Garvey (2129226)" userId="S::2129226@student.uwtsd.ac.uk::4c506f6f-49ef-40dd-9de8-7a0a652269cf" providerId="AD" clId="Web-{8E7F4A71-2E0E-3580-FC2C-BB57FA8D2300}" dt="2022-10-17T18:55:18.139" v="34"/>
          <ac:spMkLst>
            <pc:docMk/>
            <pc:sldMk cId="3786792371" sldId="259"/>
            <ac:spMk id="73" creationId="{AF2F604E-43BE-4DC3-B983-E071523364F8}"/>
          </ac:spMkLst>
        </pc:spChg>
        <pc:spChg chg="add del">
          <ac:chgData name="Merleen Garvey (2129226)" userId="S::2129226@student.uwtsd.ac.uk::4c506f6f-49ef-40dd-9de8-7a0a652269cf" providerId="AD" clId="Web-{8E7F4A71-2E0E-3580-FC2C-BB57FA8D2300}" dt="2022-10-17T18:55:18.139" v="34"/>
          <ac:spMkLst>
            <pc:docMk/>
            <pc:sldMk cId="3786792371" sldId="259"/>
            <ac:spMk id="74" creationId="{E91DC736-0EF8-4F87-9146-EBF1D2EE4D3D}"/>
          </ac:spMkLst>
        </pc:spChg>
        <pc:spChg chg="add del">
          <ac:chgData name="Merleen Garvey (2129226)" userId="S::2129226@student.uwtsd.ac.uk::4c506f6f-49ef-40dd-9de8-7a0a652269cf" providerId="AD" clId="Web-{8E7F4A71-2E0E-3580-FC2C-BB57FA8D2300}" dt="2022-10-17T18:55:18.139" v="34"/>
          <ac:spMkLst>
            <pc:docMk/>
            <pc:sldMk cId="3786792371" sldId="259"/>
            <ac:spMk id="75" creationId="{08C9B587-E65E-4B52-B37C-ABEBB6E87928}"/>
          </ac:spMkLst>
        </pc:spChg>
        <pc:spChg chg="add del">
          <ac:chgData name="Merleen Garvey (2129226)" userId="S::2129226@student.uwtsd.ac.uk::4c506f6f-49ef-40dd-9de8-7a0a652269cf" providerId="AD" clId="Web-{8E7F4A71-2E0E-3580-FC2C-BB57FA8D2300}" dt="2022-10-17T18:55:18.139" v="34"/>
          <ac:spMkLst>
            <pc:docMk/>
            <pc:sldMk cId="3786792371" sldId="259"/>
            <ac:spMk id="76" creationId="{097CD68E-23E3-4007-8847-CD0944C4F7BE}"/>
          </ac:spMkLst>
        </pc:spChg>
        <pc:spChg chg="add del">
          <ac:chgData name="Merleen Garvey (2129226)" userId="S::2129226@student.uwtsd.ac.uk::4c506f6f-49ef-40dd-9de8-7a0a652269cf" providerId="AD" clId="Web-{8E7F4A71-2E0E-3580-FC2C-BB57FA8D2300}" dt="2022-10-17T18:55:31.186" v="36"/>
          <ac:spMkLst>
            <pc:docMk/>
            <pc:sldMk cId="3786792371" sldId="259"/>
            <ac:spMk id="78" creationId="{E49CC64F-7275-4E33-961B-0C5CDC439875}"/>
          </ac:spMkLst>
        </pc:spChg>
        <pc:spChg chg="add del">
          <ac:chgData name="Merleen Garvey (2129226)" userId="S::2129226@student.uwtsd.ac.uk::4c506f6f-49ef-40dd-9de8-7a0a652269cf" providerId="AD" clId="Web-{8E7F4A71-2E0E-3580-FC2C-BB57FA8D2300}" dt="2022-10-17T18:56:04.077" v="38"/>
          <ac:spMkLst>
            <pc:docMk/>
            <pc:sldMk cId="3786792371" sldId="259"/>
            <ac:spMk id="80" creationId="{0671A8AE-40A1-4631-A6B8-581AFF065482}"/>
          </ac:spMkLst>
        </pc:spChg>
        <pc:spChg chg="add del">
          <ac:chgData name="Merleen Garvey (2129226)" userId="S::2129226@student.uwtsd.ac.uk::4c506f6f-49ef-40dd-9de8-7a0a652269cf" providerId="AD" clId="Web-{8E7F4A71-2E0E-3580-FC2C-BB57FA8D2300}" dt="2022-10-17T18:56:04.077" v="38"/>
          <ac:spMkLst>
            <pc:docMk/>
            <pc:sldMk cId="3786792371" sldId="259"/>
            <ac:spMk id="81" creationId="{AB58EF07-17C2-48CF-ABB0-EEF1F17CB8F0}"/>
          </ac:spMkLst>
        </pc:spChg>
        <pc:spChg chg="add del">
          <ac:chgData name="Merleen Garvey (2129226)" userId="S::2129226@student.uwtsd.ac.uk::4c506f6f-49ef-40dd-9de8-7a0a652269cf" providerId="AD" clId="Web-{8E7F4A71-2E0E-3580-FC2C-BB57FA8D2300}" dt="2022-10-17T18:56:04.077" v="38"/>
          <ac:spMkLst>
            <pc:docMk/>
            <pc:sldMk cId="3786792371" sldId="259"/>
            <ac:spMk id="82" creationId="{AF2F604E-43BE-4DC3-B983-E071523364F8}"/>
          </ac:spMkLst>
        </pc:spChg>
        <pc:spChg chg="add del">
          <ac:chgData name="Merleen Garvey (2129226)" userId="S::2129226@student.uwtsd.ac.uk::4c506f6f-49ef-40dd-9de8-7a0a652269cf" providerId="AD" clId="Web-{8E7F4A71-2E0E-3580-FC2C-BB57FA8D2300}" dt="2022-10-17T18:56:04.077" v="38"/>
          <ac:spMkLst>
            <pc:docMk/>
            <pc:sldMk cId="3786792371" sldId="259"/>
            <ac:spMk id="83" creationId="{08C9B587-E65E-4B52-B37C-ABEBB6E87928}"/>
          </ac:spMkLst>
        </pc:spChg>
        <pc:spChg chg="add del">
          <ac:chgData name="Merleen Garvey (2129226)" userId="S::2129226@student.uwtsd.ac.uk::4c506f6f-49ef-40dd-9de8-7a0a652269cf" providerId="AD" clId="Web-{8E7F4A71-2E0E-3580-FC2C-BB57FA8D2300}" dt="2022-10-17T19:02:26.448" v="49"/>
          <ac:spMkLst>
            <pc:docMk/>
            <pc:sldMk cId="3786792371" sldId="259"/>
            <ac:spMk id="85" creationId="{87CC2527-562A-4F69-B487-4371E5B243E7}"/>
          </ac:spMkLst>
        </pc:spChg>
        <pc:grpChg chg="add del">
          <ac:chgData name="Merleen Garvey (2129226)" userId="S::2129226@student.uwtsd.ac.uk::4c506f6f-49ef-40dd-9de8-7a0a652269cf" providerId="AD" clId="Web-{8E7F4A71-2E0E-3580-FC2C-BB57FA8D2300}" dt="2022-10-17T19:02:26.448" v="49"/>
          <ac:grpSpMkLst>
            <pc:docMk/>
            <pc:sldMk cId="3786792371" sldId="259"/>
            <ac:grpSpMk id="63" creationId="{DA02BEE4-A5D4-40AF-882D-49D34B086FFF}"/>
          </ac:grpSpMkLst>
        </pc:grpChg>
        <pc:picChg chg="add mod ord">
          <ac:chgData name="Merleen Garvey (2129226)" userId="S::2129226@student.uwtsd.ac.uk::4c506f6f-49ef-40dd-9de8-7a0a652269cf" providerId="AD" clId="Web-{8E7F4A71-2E0E-3580-FC2C-BB57FA8D2300}" dt="2022-10-17T23:09:03.975" v="72" actId="1076"/>
          <ac:picMkLst>
            <pc:docMk/>
            <pc:sldMk cId="3786792371" sldId="259"/>
            <ac:picMk id="3" creationId="{1F8FD7D0-8B13-90FF-EADF-F9B44D7234AC}"/>
          </ac:picMkLst>
        </pc:picChg>
        <pc:cxnChg chg="add del">
          <ac:chgData name="Merleen Garvey (2129226)" userId="S::2129226@student.uwtsd.ac.uk::4c506f6f-49ef-40dd-9de8-7a0a652269cf" providerId="AD" clId="Web-{8E7F4A71-2E0E-3580-FC2C-BB57FA8D2300}" dt="2022-10-17T18:55:10.951" v="32"/>
          <ac:cxnSpMkLst>
            <pc:docMk/>
            <pc:sldMk cId="3786792371" sldId="259"/>
            <ac:cxnSpMk id="71" creationId="{BCDAEC91-5BCE-4B55-9CC0-43EF94CB734B}"/>
          </ac:cxnSpMkLst>
        </pc:cxnChg>
        <pc:cxnChg chg="add del">
          <ac:chgData name="Merleen Garvey (2129226)" userId="S::2129226@student.uwtsd.ac.uk::4c506f6f-49ef-40dd-9de8-7a0a652269cf" providerId="AD" clId="Web-{8E7F4A71-2E0E-3580-FC2C-BB57FA8D2300}" dt="2022-10-17T19:02:26.448" v="49"/>
          <ac:cxnSpMkLst>
            <pc:docMk/>
            <pc:sldMk cId="3786792371" sldId="259"/>
            <ac:cxnSpMk id="86" creationId="{BCDAEC91-5BCE-4B55-9CC0-43EF94CB734B}"/>
          </ac:cxnSpMkLst>
        </pc:cxnChg>
      </pc:sldChg>
      <pc:sldChg chg="addSp delSp modSp mod modTransition setBg">
        <pc:chgData name="Merleen Garvey (2129226)" userId="S::2129226@student.uwtsd.ac.uk::4c506f6f-49ef-40dd-9de8-7a0a652269cf" providerId="AD" clId="Web-{8E7F4A71-2E0E-3580-FC2C-BB57FA8D2300}" dt="2022-10-20T09:22:16.407" v="755" actId="20577"/>
        <pc:sldMkLst>
          <pc:docMk/>
          <pc:sldMk cId="793301482" sldId="260"/>
        </pc:sldMkLst>
        <pc:spChg chg="mod">
          <ac:chgData name="Merleen Garvey (2129226)" userId="S::2129226@student.uwtsd.ac.uk::4c506f6f-49ef-40dd-9de8-7a0a652269cf" providerId="AD" clId="Web-{8E7F4A71-2E0E-3580-FC2C-BB57FA8D2300}" dt="2022-10-20T09:22:16.407" v="755" actId="20577"/>
          <ac:spMkLst>
            <pc:docMk/>
            <pc:sldMk cId="793301482" sldId="260"/>
            <ac:spMk id="2" creationId="{7FACED72-7E97-3834-19AB-F5FB7C54A790}"/>
          </ac:spMkLst>
        </pc:spChg>
        <pc:spChg chg="mod">
          <ac:chgData name="Merleen Garvey (2129226)" userId="S::2129226@student.uwtsd.ac.uk::4c506f6f-49ef-40dd-9de8-7a0a652269cf" providerId="AD" clId="Web-{8E7F4A71-2E0E-3580-FC2C-BB57FA8D2300}" dt="2022-10-17T23:07:56.082" v="70" actId="14100"/>
          <ac:spMkLst>
            <pc:docMk/>
            <pc:sldMk cId="793301482" sldId="260"/>
            <ac:spMk id="2477" creationId="{64AA3AF5-DC68-AB40-B79A-9C42FF08517C}"/>
          </ac:spMkLst>
        </pc:spChg>
        <pc:graphicFrameChg chg="mod modGraphic">
          <ac:chgData name="Merleen Garvey (2129226)" userId="S::2129226@student.uwtsd.ac.uk::4c506f6f-49ef-40dd-9de8-7a0a652269cf" providerId="AD" clId="Web-{8E7F4A71-2E0E-3580-FC2C-BB57FA8D2300}" dt="2022-10-17T23:19:44.555" v="78"/>
          <ac:graphicFrameMkLst>
            <pc:docMk/>
            <pc:sldMk cId="793301482" sldId="260"/>
            <ac:graphicFrameMk id="9" creationId="{682A3489-846A-4280-CC4D-96B70A0F5FFD}"/>
          </ac:graphicFrameMkLst>
        </pc:graphicFrameChg>
        <pc:picChg chg="add del mod">
          <ac:chgData name="Merleen Garvey (2129226)" userId="S::2129226@student.uwtsd.ac.uk::4c506f6f-49ef-40dd-9de8-7a0a652269cf" providerId="AD" clId="Web-{8E7F4A71-2E0E-3580-FC2C-BB57FA8D2300}" dt="2022-10-17T23:15:56.502" v="74"/>
          <ac:picMkLst>
            <pc:docMk/>
            <pc:sldMk cId="793301482" sldId="260"/>
            <ac:picMk id="47" creationId="{D3E901C1-5999-3877-C0B3-3A462184CCA8}"/>
          </ac:picMkLst>
        </pc:picChg>
        <pc:picChg chg="add del mod">
          <ac:chgData name="Merleen Garvey (2129226)" userId="S::2129226@student.uwtsd.ac.uk::4c506f6f-49ef-40dd-9de8-7a0a652269cf" providerId="AD" clId="Web-{8E7F4A71-2E0E-3580-FC2C-BB57FA8D2300}" dt="2022-10-17T18:57:48.174" v="41"/>
          <ac:picMkLst>
            <pc:docMk/>
            <pc:sldMk cId="793301482" sldId="260"/>
            <ac:picMk id="63" creationId="{C8129034-2201-823D-1493-D07ADD3D2869}"/>
          </ac:picMkLst>
        </pc:picChg>
        <pc:picChg chg="add del mod">
          <ac:chgData name="Merleen Garvey (2129226)" userId="S::2129226@student.uwtsd.ac.uk::4c506f6f-49ef-40dd-9de8-7a0a652269cf" providerId="AD" clId="Web-{8E7F4A71-2E0E-3580-FC2C-BB57FA8D2300}" dt="2022-10-17T19:01:24.211" v="45"/>
          <ac:picMkLst>
            <pc:docMk/>
            <pc:sldMk cId="793301482" sldId="260"/>
            <ac:picMk id="2452" creationId="{BE05D696-7CD0-86B3-AAE7-E1217FABF3E3}"/>
          </ac:picMkLst>
        </pc:picChg>
        <pc:picChg chg="mod">
          <ac:chgData name="Merleen Garvey (2129226)" userId="S::2129226@student.uwtsd.ac.uk::4c506f6f-49ef-40dd-9de8-7a0a652269cf" providerId="AD" clId="Web-{8E7F4A71-2E0E-3580-FC2C-BB57FA8D2300}" dt="2022-10-17T23:17:48.458" v="76" actId="14100"/>
          <ac:picMkLst>
            <pc:docMk/>
            <pc:sldMk cId="793301482" sldId="260"/>
            <ac:picMk id="2476" creationId="{9D28392A-4A2D-291B-D32E-E3586ABCAED3}"/>
          </ac:picMkLst>
        </pc:picChg>
        <pc:picChg chg="add del mod">
          <ac:chgData name="Merleen Garvey (2129226)" userId="S::2129226@student.uwtsd.ac.uk::4c506f6f-49ef-40dd-9de8-7a0a652269cf" providerId="AD" clId="Web-{8E7F4A71-2E0E-3580-FC2C-BB57FA8D2300}" dt="2022-10-17T19:04:24.748" v="53"/>
          <ac:picMkLst>
            <pc:docMk/>
            <pc:sldMk cId="793301482" sldId="260"/>
            <ac:picMk id="2495" creationId="{EB4A0E05-DEFD-B0D7-2C64-97E9B44652AA}"/>
          </ac:picMkLst>
        </pc:picChg>
        <pc:picChg chg="add del mod ord">
          <ac:chgData name="Merleen Garvey (2129226)" userId="S::2129226@student.uwtsd.ac.uk::4c506f6f-49ef-40dd-9de8-7a0a652269cf" providerId="AD" clId="Web-{8E7F4A71-2E0E-3580-FC2C-BB57FA8D2300}" dt="2022-10-17T19:07:04.362" v="61"/>
          <ac:picMkLst>
            <pc:docMk/>
            <pc:sldMk cId="793301482" sldId="260"/>
            <ac:picMk id="2526" creationId="{0B962552-A9C0-CD3F-6B55-A6E60C098ED7}"/>
          </ac:picMkLst>
        </pc:picChg>
      </pc:sldChg>
      <pc:sldChg chg="addSp delSp modSp mod setBg">
        <pc:chgData name="Merleen Garvey (2129226)" userId="S::2129226@student.uwtsd.ac.uk::4c506f6f-49ef-40dd-9de8-7a0a652269cf" providerId="AD" clId="Web-{8E7F4A71-2E0E-3580-FC2C-BB57FA8D2300}" dt="2022-10-20T09:26:11.452" v="783" actId="14100"/>
        <pc:sldMkLst>
          <pc:docMk/>
          <pc:sldMk cId="2858703424" sldId="261"/>
        </pc:sldMkLst>
        <pc:spChg chg="mod">
          <ac:chgData name="Merleen Garvey (2129226)" userId="S::2129226@student.uwtsd.ac.uk::4c506f6f-49ef-40dd-9de8-7a0a652269cf" providerId="AD" clId="Web-{8E7F4A71-2E0E-3580-FC2C-BB57FA8D2300}" dt="2022-10-20T09:25:16.808" v="779" actId="20577"/>
          <ac:spMkLst>
            <pc:docMk/>
            <pc:sldMk cId="2858703424" sldId="261"/>
            <ac:spMk id="2" creationId="{E7E3E714-B1AA-02BC-2F2A-2CA97A9BF9AD}"/>
          </ac:spMkLst>
        </pc:spChg>
        <pc:spChg chg="add del mod">
          <ac:chgData name="Merleen Garvey (2129226)" userId="S::2129226@student.uwtsd.ac.uk::4c506f6f-49ef-40dd-9de8-7a0a652269cf" providerId="AD" clId="Web-{8E7F4A71-2E0E-3580-FC2C-BB57FA8D2300}" dt="2022-10-17T18:51:49.633" v="21"/>
          <ac:spMkLst>
            <pc:docMk/>
            <pc:sldMk cId="2858703424" sldId="261"/>
            <ac:spMk id="24" creationId="{29241824-03B6-4B5A-4ABA-8D592EB30C34}"/>
          </ac:spMkLst>
        </pc:spChg>
        <pc:spChg chg="add mod">
          <ac:chgData name="Merleen Garvey (2129226)" userId="S::2129226@student.uwtsd.ac.uk::4c506f6f-49ef-40dd-9de8-7a0a652269cf" providerId="AD" clId="Web-{8E7F4A71-2E0E-3580-FC2C-BB57FA8D2300}" dt="2022-10-17T18:54:00.965" v="29" actId="1076"/>
          <ac:spMkLst>
            <pc:docMk/>
            <pc:sldMk cId="2858703424" sldId="261"/>
            <ac:spMk id="51" creationId="{5EF32346-5976-2B86-67A2-4459A47DB37F}"/>
          </ac:spMkLst>
        </pc:spChg>
        <pc:graphicFrameChg chg="modGraphic">
          <ac:chgData name="Merleen Garvey (2129226)" userId="S::2129226@student.uwtsd.ac.uk::4c506f6f-49ef-40dd-9de8-7a0a652269cf" providerId="AD" clId="Web-{8E7F4A71-2E0E-3580-FC2C-BB57FA8D2300}" dt="2022-10-20T09:20:44.433" v="752" actId="20577"/>
          <ac:graphicFrameMkLst>
            <pc:docMk/>
            <pc:sldMk cId="2858703424" sldId="261"/>
            <ac:graphicFrameMk id="8" creationId="{C571CBEA-0558-86EE-9402-C65091AEB424}"/>
          </ac:graphicFrameMkLst>
        </pc:graphicFrameChg>
        <pc:picChg chg="add del mod">
          <ac:chgData name="Merleen Garvey (2129226)" userId="S::2129226@student.uwtsd.ac.uk::4c506f6f-49ef-40dd-9de8-7a0a652269cf" providerId="AD" clId="Web-{8E7F4A71-2E0E-3580-FC2C-BB57FA8D2300}" dt="2022-10-17T18:51:49.633" v="21"/>
          <ac:picMkLst>
            <pc:docMk/>
            <pc:sldMk cId="2858703424" sldId="261"/>
            <ac:picMk id="23" creationId="{98A2F71F-6897-4C3E-8237-E7C433B6547C}"/>
          </ac:picMkLst>
        </pc:picChg>
        <pc:picChg chg="add mod">
          <ac:chgData name="Merleen Garvey (2129226)" userId="S::2129226@student.uwtsd.ac.uk::4c506f6f-49ef-40dd-9de8-7a0a652269cf" providerId="AD" clId="Web-{8E7F4A71-2E0E-3580-FC2C-BB57FA8D2300}" dt="2022-10-20T09:26:11.452" v="783" actId="14100"/>
          <ac:picMkLst>
            <pc:docMk/>
            <pc:sldMk cId="2858703424" sldId="261"/>
            <ac:picMk id="50" creationId="{FB63CC29-9A85-3FE3-335D-A97DEF701B4D}"/>
          </ac:picMkLst>
        </pc:picChg>
      </pc:sldChg>
      <pc:sldChg chg="addSp delSp modSp new add del mod modClrScheme chgLayout">
        <pc:chgData name="Merleen Garvey (2129226)" userId="S::2129226@student.uwtsd.ac.uk::4c506f6f-49ef-40dd-9de8-7a0a652269cf" providerId="AD" clId="Web-{8E7F4A71-2E0E-3580-FC2C-BB57FA8D2300}" dt="2022-10-20T10:02:40.045" v="961"/>
        <pc:sldMkLst>
          <pc:docMk/>
          <pc:sldMk cId="3301680321" sldId="262"/>
        </pc:sldMkLst>
        <pc:spChg chg="mod ord">
          <ac:chgData name="Merleen Garvey (2129226)" userId="S::2129226@student.uwtsd.ac.uk::4c506f6f-49ef-40dd-9de8-7a0a652269cf" providerId="AD" clId="Web-{8E7F4A71-2E0E-3580-FC2C-BB57FA8D2300}" dt="2022-10-20T09:49:58.877" v="871" actId="20577"/>
          <ac:spMkLst>
            <pc:docMk/>
            <pc:sldMk cId="3301680321" sldId="262"/>
            <ac:spMk id="2" creationId="{4BC77C15-2EC1-E385-8F89-F41517A82EEF}"/>
          </ac:spMkLst>
        </pc:spChg>
        <pc:spChg chg="mod ord">
          <ac:chgData name="Merleen Garvey (2129226)" userId="S::2129226@student.uwtsd.ac.uk::4c506f6f-49ef-40dd-9de8-7a0a652269cf" providerId="AD" clId="Web-{8E7F4A71-2E0E-3580-FC2C-BB57FA8D2300}" dt="2022-10-20T09:39:20.434" v="788"/>
          <ac:spMkLst>
            <pc:docMk/>
            <pc:sldMk cId="3301680321" sldId="262"/>
            <ac:spMk id="3" creationId="{0A36AAA7-42AC-277C-58DC-FE441790793B}"/>
          </ac:spMkLst>
        </pc:spChg>
        <pc:spChg chg="add del mod">
          <ac:chgData name="Merleen Garvey (2129226)" userId="S::2129226@student.uwtsd.ac.uk::4c506f6f-49ef-40dd-9de8-7a0a652269cf" providerId="AD" clId="Web-{8E7F4A71-2E0E-3580-FC2C-BB57FA8D2300}" dt="2022-10-20T09:46:31.037" v="806"/>
          <ac:spMkLst>
            <pc:docMk/>
            <pc:sldMk cId="3301680321" sldId="262"/>
            <ac:spMk id="4" creationId="{681A55AA-9CF7-9D88-B83A-6D00AD214548}"/>
          </ac:spMkLst>
        </pc:spChg>
        <pc:spChg chg="add del mod">
          <ac:chgData name="Merleen Garvey (2129226)" userId="S::2129226@student.uwtsd.ac.uk::4c506f6f-49ef-40dd-9de8-7a0a652269cf" providerId="AD" clId="Web-{8E7F4A71-2E0E-3580-FC2C-BB57FA8D2300}" dt="2022-10-20T09:49:31.016" v="867" actId="14100"/>
          <ac:spMkLst>
            <pc:docMk/>
            <pc:sldMk cId="3301680321" sldId="262"/>
            <ac:spMk id="5" creationId="{16D2533D-BDCB-D087-CF63-1817443BB2DF}"/>
          </ac:spMkLst>
        </pc:spChg>
        <pc:spChg chg="add del mod">
          <ac:chgData name="Merleen Garvey (2129226)" userId="S::2129226@student.uwtsd.ac.uk::4c506f6f-49ef-40dd-9de8-7a0a652269cf" providerId="AD" clId="Web-{8E7F4A71-2E0E-3580-FC2C-BB57FA8D2300}" dt="2022-10-20T09:58:24.187" v="905"/>
          <ac:spMkLst>
            <pc:docMk/>
            <pc:sldMk cId="3301680321" sldId="262"/>
            <ac:spMk id="6" creationId="{EE78B909-8FD8-AAAD-0678-DC12AB35F02C}"/>
          </ac:spMkLst>
        </pc:spChg>
        <pc:spChg chg="add del mod">
          <ac:chgData name="Merleen Garvey (2129226)" userId="S::2129226@student.uwtsd.ac.uk::4c506f6f-49ef-40dd-9de8-7a0a652269cf" providerId="AD" clId="Web-{8E7F4A71-2E0E-3580-FC2C-BB57FA8D2300}" dt="2022-10-20T09:51:41.758" v="877"/>
          <ac:spMkLst>
            <pc:docMk/>
            <pc:sldMk cId="3301680321" sldId="262"/>
            <ac:spMk id="536" creationId="{43D6FD60-702A-DE7C-5743-4B5A6F228535}"/>
          </ac:spMkLst>
        </pc:spChg>
        <pc:spChg chg="add del mod">
          <ac:chgData name="Merleen Garvey (2129226)" userId="S::2129226@student.uwtsd.ac.uk::4c506f6f-49ef-40dd-9de8-7a0a652269cf" providerId="AD" clId="Web-{8E7F4A71-2E0E-3580-FC2C-BB57FA8D2300}" dt="2022-10-20T10:00:16.115" v="954"/>
          <ac:spMkLst>
            <pc:docMk/>
            <pc:sldMk cId="3301680321" sldId="262"/>
            <ac:spMk id="609" creationId="{72C01E55-839C-A9E7-15BE-4E2BDFCEC5B9}"/>
          </ac:spMkLst>
        </pc:spChg>
        <pc:spChg chg="add del">
          <ac:chgData name="Merleen Garvey (2129226)" userId="S::2129226@student.uwtsd.ac.uk::4c506f6f-49ef-40dd-9de8-7a0a652269cf" providerId="AD" clId="Web-{8E7F4A71-2E0E-3580-FC2C-BB57FA8D2300}" dt="2022-10-20T10:02:40.045" v="961"/>
          <ac:spMkLst>
            <pc:docMk/>
            <pc:sldMk cId="3301680321" sldId="262"/>
            <ac:spMk id="655" creationId="{60017EE0-143C-D5CC-532A-7B0AEB1F1B75}"/>
          </ac:spMkLst>
        </pc:spChg>
        <pc:graphicFrameChg chg="add del mod ord modGraphic">
          <ac:chgData name="Merleen Garvey (2129226)" userId="S::2129226@student.uwtsd.ac.uk::4c506f6f-49ef-40dd-9de8-7a0a652269cf" providerId="AD" clId="Web-{8E7F4A71-2E0E-3580-FC2C-BB57FA8D2300}" dt="2022-10-20T10:01:41.417" v="959" actId="14100"/>
          <ac:graphicFrameMkLst>
            <pc:docMk/>
            <pc:sldMk cId="3301680321" sldId="262"/>
            <ac:graphicFrameMk id="7" creationId="{7D31F87D-18A8-37AA-2E4D-D186587F7F7E}"/>
          </ac:graphicFrameMkLst>
        </pc:graphicFrameChg>
        <pc:graphicFrameChg chg="add del mod ord modGraphic">
          <ac:chgData name="Merleen Garvey (2129226)" userId="S::2129226@student.uwtsd.ac.uk::4c506f6f-49ef-40dd-9de8-7a0a652269cf" providerId="AD" clId="Web-{8E7F4A71-2E0E-3580-FC2C-BB57FA8D2300}" dt="2022-10-20T09:58:24.187" v="905"/>
          <ac:graphicFrameMkLst>
            <pc:docMk/>
            <pc:sldMk cId="3301680321" sldId="262"/>
            <ac:graphicFrameMk id="564" creationId="{2C2EA385-B30A-0BF0-770D-72E1A9B2930D}"/>
          </ac:graphicFrameMkLst>
        </pc:graphicFrameChg>
      </pc:sldChg>
      <pc:sldChg chg="new del">
        <pc:chgData name="Merleen Garvey (2129226)" userId="S::2129226@student.uwtsd.ac.uk::4c506f6f-49ef-40dd-9de8-7a0a652269cf" providerId="AD" clId="Web-{8E7F4A71-2E0E-3580-FC2C-BB57FA8D2300}" dt="2022-10-20T09:38:43.260" v="786"/>
        <pc:sldMkLst>
          <pc:docMk/>
          <pc:sldMk cId="128845035" sldId="263"/>
        </pc:sldMkLst>
      </pc:sldChg>
      <pc:sldChg chg="addSp delSp modSp new">
        <pc:chgData name="Merleen Garvey (2129226)" userId="S::2129226@student.uwtsd.ac.uk::4c506f6f-49ef-40dd-9de8-7a0a652269cf" providerId="AD" clId="Web-{8E7F4A71-2E0E-3580-FC2C-BB57FA8D2300}" dt="2022-10-20T10:00:24.084" v="957" actId="20577"/>
        <pc:sldMkLst>
          <pc:docMk/>
          <pc:sldMk cId="4036379345" sldId="263"/>
        </pc:sldMkLst>
        <pc:spChg chg="mod">
          <ac:chgData name="Merleen Garvey (2129226)" userId="S::2129226@student.uwtsd.ac.uk::4c506f6f-49ef-40dd-9de8-7a0a652269cf" providerId="AD" clId="Web-{8E7F4A71-2E0E-3580-FC2C-BB57FA8D2300}" dt="2022-10-20T10:00:24.084" v="957" actId="20577"/>
          <ac:spMkLst>
            <pc:docMk/>
            <pc:sldMk cId="4036379345" sldId="263"/>
            <ac:spMk id="2" creationId="{376A8DD5-5E6D-CAC2-30DE-0B4460178AFC}"/>
          </ac:spMkLst>
        </pc:spChg>
        <pc:spChg chg="add del">
          <ac:chgData name="Merleen Garvey (2129226)" userId="S::2129226@student.uwtsd.ac.uk::4c506f6f-49ef-40dd-9de8-7a0a652269cf" providerId="AD" clId="Web-{8E7F4A71-2E0E-3580-FC2C-BB57FA8D2300}" dt="2022-10-20T09:57:31.340" v="903"/>
          <ac:spMkLst>
            <pc:docMk/>
            <pc:sldMk cId="4036379345" sldId="263"/>
            <ac:spMk id="4" creationId="{F24214DF-988C-E617-CEE3-D47A4ECEB643}"/>
          </ac:spMkLst>
        </pc:spChg>
        <pc:graphicFrameChg chg="add del mod ord modGraphic">
          <ac:chgData name="Merleen Garvey (2129226)" userId="S::2129226@student.uwtsd.ac.uk::4c506f6f-49ef-40dd-9de8-7a0a652269cf" providerId="AD" clId="Web-{8E7F4A71-2E0E-3580-FC2C-BB57FA8D2300}" dt="2022-10-20T09:57:31.340" v="903"/>
          <ac:graphicFrameMkLst>
            <pc:docMk/>
            <pc:sldMk cId="4036379345" sldId="263"/>
            <ac:graphicFrameMk id="7" creationId="{CB7F7155-0A3C-65BC-FB08-28570136A923}"/>
          </ac:graphicFrameMkLst>
        </pc:graphicFrameChg>
      </pc:sldChg>
      <pc:sldMasterChg chg="mod setBg modSldLayout">
        <pc:chgData name="Merleen Garvey (2129226)" userId="S::2129226@student.uwtsd.ac.uk::4c506f6f-49ef-40dd-9de8-7a0a652269cf" providerId="AD" clId="Web-{8E7F4A71-2E0E-3580-FC2C-BB57FA8D2300}" dt="2022-10-17T23:20:17.275" v="79"/>
        <pc:sldMasterMkLst>
          <pc:docMk/>
          <pc:sldMasterMk cId="2460954070" sldId="2147483660"/>
        </pc:sldMasterMkLst>
        <pc:sldLayoutChg chg="mod">
          <pc:chgData name="Merleen Garvey (2129226)" userId="S::2129226@student.uwtsd.ac.uk::4c506f6f-49ef-40dd-9de8-7a0a652269cf" providerId="AD" clId="Web-{8E7F4A71-2E0E-3580-FC2C-BB57FA8D2300}" dt="2022-10-17T23:20:17.275" v="79"/>
          <pc:sldLayoutMkLst>
            <pc:docMk/>
            <pc:sldMasterMk cId="2460954070" sldId="2147483660"/>
            <pc:sldLayoutMk cId="2385387890" sldId="2147483661"/>
          </pc:sldLayoutMkLst>
        </pc:sldLayoutChg>
        <pc:sldLayoutChg chg="mod">
          <pc:chgData name="Merleen Garvey (2129226)" userId="S::2129226@student.uwtsd.ac.uk::4c506f6f-49ef-40dd-9de8-7a0a652269cf" providerId="AD" clId="Web-{8E7F4A71-2E0E-3580-FC2C-BB57FA8D2300}" dt="2022-10-17T23:20:17.275" v="79"/>
          <pc:sldLayoutMkLst>
            <pc:docMk/>
            <pc:sldMasterMk cId="2460954070" sldId="2147483660"/>
            <pc:sldLayoutMk cId="949138452" sldId="2147483662"/>
          </pc:sldLayoutMkLst>
        </pc:sldLayoutChg>
        <pc:sldLayoutChg chg="mod">
          <pc:chgData name="Merleen Garvey (2129226)" userId="S::2129226@student.uwtsd.ac.uk::4c506f6f-49ef-40dd-9de8-7a0a652269cf" providerId="AD" clId="Web-{8E7F4A71-2E0E-3580-FC2C-BB57FA8D2300}" dt="2022-10-17T23:20:17.275" v="79"/>
          <pc:sldLayoutMkLst>
            <pc:docMk/>
            <pc:sldMasterMk cId="2460954070" sldId="2147483660"/>
            <pc:sldLayoutMk cId="2591524520" sldId="2147483663"/>
          </pc:sldLayoutMkLst>
        </pc:sldLayoutChg>
        <pc:sldLayoutChg chg="mod">
          <pc:chgData name="Merleen Garvey (2129226)" userId="S::2129226@student.uwtsd.ac.uk::4c506f6f-49ef-40dd-9de8-7a0a652269cf" providerId="AD" clId="Web-{8E7F4A71-2E0E-3580-FC2C-BB57FA8D2300}" dt="2022-10-17T23:20:17.275" v="79"/>
          <pc:sldLayoutMkLst>
            <pc:docMk/>
            <pc:sldMasterMk cId="2460954070" sldId="2147483660"/>
            <pc:sldLayoutMk cId="1203092039" sldId="2147483664"/>
          </pc:sldLayoutMkLst>
        </pc:sldLayoutChg>
        <pc:sldLayoutChg chg="mod">
          <pc:chgData name="Merleen Garvey (2129226)" userId="S::2129226@student.uwtsd.ac.uk::4c506f6f-49ef-40dd-9de8-7a0a652269cf" providerId="AD" clId="Web-{8E7F4A71-2E0E-3580-FC2C-BB57FA8D2300}" dt="2022-10-17T23:20:17.275" v="79"/>
          <pc:sldLayoutMkLst>
            <pc:docMk/>
            <pc:sldMasterMk cId="2460954070" sldId="2147483660"/>
            <pc:sldLayoutMk cId="3733172339" sldId="2147483665"/>
          </pc:sldLayoutMkLst>
        </pc:sldLayoutChg>
        <pc:sldLayoutChg chg="mod">
          <pc:chgData name="Merleen Garvey (2129226)" userId="S::2129226@student.uwtsd.ac.uk::4c506f6f-49ef-40dd-9de8-7a0a652269cf" providerId="AD" clId="Web-{8E7F4A71-2E0E-3580-FC2C-BB57FA8D2300}" dt="2022-10-17T23:20:17.275" v="79"/>
          <pc:sldLayoutMkLst>
            <pc:docMk/>
            <pc:sldMasterMk cId="2460954070" sldId="2147483660"/>
            <pc:sldLayoutMk cId="3210312558" sldId="2147483666"/>
          </pc:sldLayoutMkLst>
        </pc:sldLayoutChg>
        <pc:sldLayoutChg chg="mod">
          <pc:chgData name="Merleen Garvey (2129226)" userId="S::2129226@student.uwtsd.ac.uk::4c506f6f-49ef-40dd-9de8-7a0a652269cf" providerId="AD" clId="Web-{8E7F4A71-2E0E-3580-FC2C-BB57FA8D2300}" dt="2022-10-17T23:20:17.275" v="79"/>
          <pc:sldLayoutMkLst>
            <pc:docMk/>
            <pc:sldMasterMk cId="2460954070" sldId="2147483660"/>
            <pc:sldLayoutMk cId="3146388984" sldId="2147483667"/>
          </pc:sldLayoutMkLst>
        </pc:sldLayoutChg>
        <pc:sldLayoutChg chg="mod">
          <pc:chgData name="Merleen Garvey (2129226)" userId="S::2129226@student.uwtsd.ac.uk::4c506f6f-49ef-40dd-9de8-7a0a652269cf" providerId="AD" clId="Web-{8E7F4A71-2E0E-3580-FC2C-BB57FA8D2300}" dt="2022-10-17T23:20:17.275" v="79"/>
          <pc:sldLayoutMkLst>
            <pc:docMk/>
            <pc:sldMasterMk cId="2460954070" sldId="2147483660"/>
            <pc:sldLayoutMk cId="3171841454" sldId="2147483668"/>
          </pc:sldLayoutMkLst>
        </pc:sldLayoutChg>
        <pc:sldLayoutChg chg="mod">
          <pc:chgData name="Merleen Garvey (2129226)" userId="S::2129226@student.uwtsd.ac.uk::4c506f6f-49ef-40dd-9de8-7a0a652269cf" providerId="AD" clId="Web-{8E7F4A71-2E0E-3580-FC2C-BB57FA8D2300}" dt="2022-10-17T23:20:17.275" v="79"/>
          <pc:sldLayoutMkLst>
            <pc:docMk/>
            <pc:sldMasterMk cId="2460954070" sldId="2147483660"/>
            <pc:sldLayoutMk cId="1718958274" sldId="2147483669"/>
          </pc:sldLayoutMkLst>
        </pc:sldLayoutChg>
        <pc:sldLayoutChg chg="mod">
          <pc:chgData name="Merleen Garvey (2129226)" userId="S::2129226@student.uwtsd.ac.uk::4c506f6f-49ef-40dd-9de8-7a0a652269cf" providerId="AD" clId="Web-{8E7F4A71-2E0E-3580-FC2C-BB57FA8D2300}" dt="2022-10-17T23:20:17.275" v="79"/>
          <pc:sldLayoutMkLst>
            <pc:docMk/>
            <pc:sldMasterMk cId="2460954070" sldId="2147483660"/>
            <pc:sldLayoutMk cId="2202905451" sldId="2147483670"/>
          </pc:sldLayoutMkLst>
        </pc:sldLayoutChg>
        <pc:sldLayoutChg chg="mod">
          <pc:chgData name="Merleen Garvey (2129226)" userId="S::2129226@student.uwtsd.ac.uk::4c506f6f-49ef-40dd-9de8-7a0a652269cf" providerId="AD" clId="Web-{8E7F4A71-2E0E-3580-FC2C-BB57FA8D2300}" dt="2022-10-17T23:20:17.275" v="79"/>
          <pc:sldLayoutMkLst>
            <pc:docMk/>
            <pc:sldMasterMk cId="2460954070" sldId="2147483660"/>
            <pc:sldLayoutMk cId="3479445657" sldId="2147483671"/>
          </pc:sldLayoutMkLst>
        </pc:sldLayoutChg>
      </pc:sldMasterChg>
      <pc:sldMasterChg chg="mod setBg modSldLayout">
        <pc:chgData name="Merleen Garvey (2129226)" userId="S::2129226@student.uwtsd.ac.uk::4c506f6f-49ef-40dd-9de8-7a0a652269cf" providerId="AD" clId="Web-{8E7F4A71-2E0E-3580-FC2C-BB57FA8D2300}" dt="2022-10-17T23:20:17.275" v="79"/>
        <pc:sldMasterMkLst>
          <pc:docMk/>
          <pc:sldMasterMk cId="1941529438" sldId="2147483738"/>
        </pc:sldMasterMkLst>
        <pc:sldLayoutChg chg="mod">
          <pc:chgData name="Merleen Garvey (2129226)" userId="S::2129226@student.uwtsd.ac.uk::4c506f6f-49ef-40dd-9de8-7a0a652269cf" providerId="AD" clId="Web-{8E7F4A71-2E0E-3580-FC2C-BB57FA8D2300}" dt="2022-10-17T23:20:17.275" v="79"/>
          <pc:sldLayoutMkLst>
            <pc:docMk/>
            <pc:sldMasterMk cId="1941529438" sldId="2147483738"/>
            <pc:sldLayoutMk cId="1069856542" sldId="2147483727"/>
          </pc:sldLayoutMkLst>
        </pc:sldLayoutChg>
        <pc:sldLayoutChg chg="mod">
          <pc:chgData name="Merleen Garvey (2129226)" userId="S::2129226@student.uwtsd.ac.uk::4c506f6f-49ef-40dd-9de8-7a0a652269cf" providerId="AD" clId="Web-{8E7F4A71-2E0E-3580-FC2C-BB57FA8D2300}" dt="2022-10-17T23:20:17.275" v="79"/>
          <pc:sldLayoutMkLst>
            <pc:docMk/>
            <pc:sldMasterMk cId="1941529438" sldId="2147483738"/>
            <pc:sldLayoutMk cId="1288047809" sldId="2147483728"/>
          </pc:sldLayoutMkLst>
        </pc:sldLayoutChg>
        <pc:sldLayoutChg chg="mod setFolMasterObjs">
          <pc:chgData name="Merleen Garvey (2129226)" userId="S::2129226@student.uwtsd.ac.uk::4c506f6f-49ef-40dd-9de8-7a0a652269cf" providerId="AD" clId="Web-{8E7F4A71-2E0E-3580-FC2C-BB57FA8D2300}" dt="2022-10-17T23:20:17.275" v="79"/>
          <pc:sldLayoutMkLst>
            <pc:docMk/>
            <pc:sldMasterMk cId="1941529438" sldId="2147483738"/>
            <pc:sldLayoutMk cId="2396254381" sldId="2147483729"/>
          </pc:sldLayoutMkLst>
        </pc:sldLayoutChg>
        <pc:sldLayoutChg chg="mod setFolMasterObjs">
          <pc:chgData name="Merleen Garvey (2129226)" userId="S::2129226@student.uwtsd.ac.uk::4c506f6f-49ef-40dd-9de8-7a0a652269cf" providerId="AD" clId="Web-{8E7F4A71-2E0E-3580-FC2C-BB57FA8D2300}" dt="2022-10-17T23:20:17.275" v="79"/>
          <pc:sldLayoutMkLst>
            <pc:docMk/>
            <pc:sldMasterMk cId="1941529438" sldId="2147483738"/>
            <pc:sldLayoutMk cId="1963397632" sldId="2147483730"/>
          </pc:sldLayoutMkLst>
        </pc:sldLayoutChg>
        <pc:sldLayoutChg chg="mod setFolMasterObjs">
          <pc:chgData name="Merleen Garvey (2129226)" userId="S::2129226@student.uwtsd.ac.uk::4c506f6f-49ef-40dd-9de8-7a0a652269cf" providerId="AD" clId="Web-{8E7F4A71-2E0E-3580-FC2C-BB57FA8D2300}" dt="2022-10-17T23:20:17.275" v="79"/>
          <pc:sldLayoutMkLst>
            <pc:docMk/>
            <pc:sldMasterMk cId="1941529438" sldId="2147483738"/>
            <pc:sldLayoutMk cId="945007586" sldId="2147483731"/>
          </pc:sldLayoutMkLst>
        </pc:sldLayoutChg>
        <pc:sldLayoutChg chg="mod">
          <pc:chgData name="Merleen Garvey (2129226)" userId="S::2129226@student.uwtsd.ac.uk::4c506f6f-49ef-40dd-9de8-7a0a652269cf" providerId="AD" clId="Web-{8E7F4A71-2E0E-3580-FC2C-BB57FA8D2300}" dt="2022-10-17T23:20:17.275" v="79"/>
          <pc:sldLayoutMkLst>
            <pc:docMk/>
            <pc:sldMasterMk cId="1941529438" sldId="2147483738"/>
            <pc:sldLayoutMk cId="1466602237" sldId="2147483732"/>
          </pc:sldLayoutMkLst>
        </pc:sldLayoutChg>
        <pc:sldLayoutChg chg="mod">
          <pc:chgData name="Merleen Garvey (2129226)" userId="S::2129226@student.uwtsd.ac.uk::4c506f6f-49ef-40dd-9de8-7a0a652269cf" providerId="AD" clId="Web-{8E7F4A71-2E0E-3580-FC2C-BB57FA8D2300}" dt="2022-10-17T23:20:17.275" v="79"/>
          <pc:sldLayoutMkLst>
            <pc:docMk/>
            <pc:sldMasterMk cId="1941529438" sldId="2147483738"/>
            <pc:sldLayoutMk cId="4130250950" sldId="2147483733"/>
          </pc:sldLayoutMkLst>
        </pc:sldLayoutChg>
        <pc:sldLayoutChg chg="mod setFolMasterObjs">
          <pc:chgData name="Merleen Garvey (2129226)" userId="S::2129226@student.uwtsd.ac.uk::4c506f6f-49ef-40dd-9de8-7a0a652269cf" providerId="AD" clId="Web-{8E7F4A71-2E0E-3580-FC2C-BB57FA8D2300}" dt="2022-10-17T23:20:17.275" v="79"/>
          <pc:sldLayoutMkLst>
            <pc:docMk/>
            <pc:sldMasterMk cId="1941529438" sldId="2147483738"/>
            <pc:sldLayoutMk cId="1424798945" sldId="2147483734"/>
          </pc:sldLayoutMkLst>
        </pc:sldLayoutChg>
        <pc:sldLayoutChg chg="mod setFolMasterObjs">
          <pc:chgData name="Merleen Garvey (2129226)" userId="S::2129226@student.uwtsd.ac.uk::4c506f6f-49ef-40dd-9de8-7a0a652269cf" providerId="AD" clId="Web-{8E7F4A71-2E0E-3580-FC2C-BB57FA8D2300}" dt="2022-10-17T23:20:17.275" v="79"/>
          <pc:sldLayoutMkLst>
            <pc:docMk/>
            <pc:sldMasterMk cId="1941529438" sldId="2147483738"/>
            <pc:sldLayoutMk cId="2812543793" sldId="2147483735"/>
          </pc:sldLayoutMkLst>
        </pc:sldLayoutChg>
        <pc:sldLayoutChg chg="mod">
          <pc:chgData name="Merleen Garvey (2129226)" userId="S::2129226@student.uwtsd.ac.uk::4c506f6f-49ef-40dd-9de8-7a0a652269cf" providerId="AD" clId="Web-{8E7F4A71-2E0E-3580-FC2C-BB57FA8D2300}" dt="2022-10-17T23:20:17.275" v="79"/>
          <pc:sldLayoutMkLst>
            <pc:docMk/>
            <pc:sldMasterMk cId="1941529438" sldId="2147483738"/>
            <pc:sldLayoutMk cId="1085328964" sldId="2147483736"/>
          </pc:sldLayoutMkLst>
        </pc:sldLayoutChg>
        <pc:sldLayoutChg chg="mod setFolMasterObjs">
          <pc:chgData name="Merleen Garvey (2129226)" userId="S::2129226@student.uwtsd.ac.uk::4c506f6f-49ef-40dd-9de8-7a0a652269cf" providerId="AD" clId="Web-{8E7F4A71-2E0E-3580-FC2C-BB57FA8D2300}" dt="2022-10-17T23:20:17.275" v="79"/>
          <pc:sldLayoutMkLst>
            <pc:docMk/>
            <pc:sldMasterMk cId="1941529438" sldId="2147483738"/>
            <pc:sldLayoutMk cId="3094574958" sldId="2147483737"/>
          </pc:sldLayoutMkLst>
        </pc:sldLayoutChg>
      </pc:sldMasterChg>
    </pc:docChg>
  </pc:docChgLst>
  <pc:docChgLst>
    <pc:chgData name="Merleen Garvey (2129226)" userId="S::2129226@student.uwtsd.ac.uk::4c506f6f-49ef-40dd-9de8-7a0a652269cf" providerId="AD" clId="Web-{5A0BE243-6623-B396-8848-6FA76D5083E0}"/>
    <pc:docChg chg="modSld">
      <pc:chgData name="Merleen Garvey (2129226)" userId="S::2129226@student.uwtsd.ac.uk::4c506f6f-49ef-40dd-9de8-7a0a652269cf" providerId="AD" clId="Web-{5A0BE243-6623-B396-8848-6FA76D5083E0}" dt="2022-11-11T03:30:50.744" v="314"/>
      <pc:docMkLst>
        <pc:docMk/>
      </pc:docMkLst>
      <pc:sldChg chg="addSp delSp modSp">
        <pc:chgData name="Merleen Garvey (2129226)" userId="S::2129226@student.uwtsd.ac.uk::4c506f6f-49ef-40dd-9de8-7a0a652269cf" providerId="AD" clId="Web-{5A0BE243-6623-B396-8848-6FA76D5083E0}" dt="2022-11-11T03:30:50.744" v="314"/>
        <pc:sldMkLst>
          <pc:docMk/>
          <pc:sldMk cId="3108571013" sldId="270"/>
        </pc:sldMkLst>
        <pc:spChg chg="mod">
          <ac:chgData name="Merleen Garvey (2129226)" userId="S::2129226@student.uwtsd.ac.uk::4c506f6f-49ef-40dd-9de8-7a0a652269cf" providerId="AD" clId="Web-{5A0BE243-6623-B396-8848-6FA76D5083E0}" dt="2022-11-11T02:30:37.815" v="105" actId="20577"/>
          <ac:spMkLst>
            <pc:docMk/>
            <pc:sldMk cId="3108571013" sldId="270"/>
            <ac:spMk id="3" creationId="{72FD4737-5F94-EB49-DF8D-C73F9D27F2E8}"/>
          </ac:spMkLst>
        </pc:spChg>
        <pc:inkChg chg="add del">
          <ac:chgData name="Merleen Garvey (2129226)" userId="S::2129226@student.uwtsd.ac.uk::4c506f6f-49ef-40dd-9de8-7a0a652269cf" providerId="AD" clId="Web-{5A0BE243-6623-B396-8848-6FA76D5083E0}" dt="2022-11-11T02:26:49.722" v="54"/>
          <ac:inkMkLst>
            <pc:docMk/>
            <pc:sldMk cId="3108571013" sldId="270"/>
            <ac:inkMk id="4" creationId="{3ACA5A09-88BF-28D8-3423-A867D3B14D73}"/>
          </ac:inkMkLst>
        </pc:inkChg>
        <pc:inkChg chg="add del">
          <ac:chgData name="Merleen Garvey (2129226)" userId="S::2129226@student.uwtsd.ac.uk::4c506f6f-49ef-40dd-9de8-7a0a652269cf" providerId="AD" clId="Web-{5A0BE243-6623-B396-8848-6FA76D5083E0}" dt="2022-11-11T02:53:50.226" v="109"/>
          <ac:inkMkLst>
            <pc:docMk/>
            <pc:sldMk cId="3108571013" sldId="270"/>
            <ac:inkMk id="4" creationId="{E2A09537-4403-2626-4942-225334E1831A}"/>
          </ac:inkMkLst>
        </pc:inkChg>
        <pc:inkChg chg="add del">
          <ac:chgData name="Merleen Garvey (2129226)" userId="S::2129226@student.uwtsd.ac.uk::4c506f6f-49ef-40dd-9de8-7a0a652269cf" providerId="AD" clId="Web-{5A0BE243-6623-B396-8848-6FA76D5083E0}" dt="2022-11-11T02:26:07.797" v="50"/>
          <ac:inkMkLst>
            <pc:docMk/>
            <pc:sldMk cId="3108571013" sldId="270"/>
            <ac:inkMk id="5" creationId="{A2CE9001-60E9-E185-B105-C95A606D00FD}"/>
          </ac:inkMkLst>
        </pc:inkChg>
        <pc:inkChg chg="add del">
          <ac:chgData name="Merleen Garvey (2129226)" userId="S::2129226@student.uwtsd.ac.uk::4c506f6f-49ef-40dd-9de8-7a0a652269cf" providerId="AD" clId="Web-{5A0BE243-6623-B396-8848-6FA76D5083E0}" dt="2022-11-11T02:53:47.742" v="108"/>
          <ac:inkMkLst>
            <pc:docMk/>
            <pc:sldMk cId="3108571013" sldId="270"/>
            <ac:inkMk id="5" creationId="{BA6D2EBE-0E92-9674-38C3-1C237DBB57A2}"/>
          </ac:inkMkLst>
        </pc:inkChg>
        <pc:inkChg chg="add del">
          <ac:chgData name="Merleen Garvey (2129226)" userId="S::2129226@student.uwtsd.ac.uk::4c506f6f-49ef-40dd-9de8-7a0a652269cf" providerId="AD" clId="Web-{5A0BE243-6623-B396-8848-6FA76D5083E0}" dt="2022-11-11T02:27:27.959" v="58"/>
          <ac:inkMkLst>
            <pc:docMk/>
            <pc:sldMk cId="3108571013" sldId="270"/>
            <ac:inkMk id="6" creationId="{6C9A81BA-6891-C78D-9167-85F94A0B080B}"/>
          </ac:inkMkLst>
        </pc:inkChg>
        <pc:inkChg chg="add del">
          <ac:chgData name="Merleen Garvey (2129226)" userId="S::2129226@student.uwtsd.ac.uk::4c506f6f-49ef-40dd-9de8-7a0a652269cf" providerId="AD" clId="Web-{5A0BE243-6623-B396-8848-6FA76D5083E0}" dt="2022-11-11T02:54:38.619" v="111"/>
          <ac:inkMkLst>
            <pc:docMk/>
            <pc:sldMk cId="3108571013" sldId="270"/>
            <ac:inkMk id="6" creationId="{89991333-021C-6355-284A-8D48D75E4221}"/>
          </ac:inkMkLst>
        </pc:inkChg>
        <pc:inkChg chg="add del">
          <ac:chgData name="Merleen Garvey (2129226)" userId="S::2129226@student.uwtsd.ac.uk::4c506f6f-49ef-40dd-9de8-7a0a652269cf" providerId="AD" clId="Web-{5A0BE243-6623-B396-8848-6FA76D5083E0}" dt="2022-11-11T02:27:23.130" v="57"/>
          <ac:inkMkLst>
            <pc:docMk/>
            <pc:sldMk cId="3108571013" sldId="270"/>
            <ac:inkMk id="7" creationId="{94160551-D84C-E97C-0869-2E05240B800D}"/>
          </ac:inkMkLst>
        </pc:inkChg>
        <pc:inkChg chg="add del">
          <ac:chgData name="Merleen Garvey (2129226)" userId="S::2129226@student.uwtsd.ac.uk::4c506f6f-49ef-40dd-9de8-7a0a652269cf" providerId="AD" clId="Web-{5A0BE243-6623-B396-8848-6FA76D5083E0}" dt="2022-11-11T02:58:04.047" v="140"/>
          <ac:inkMkLst>
            <pc:docMk/>
            <pc:sldMk cId="3108571013" sldId="270"/>
            <ac:inkMk id="7" creationId="{D74AB20B-D323-625C-3020-F07546CCBF5C}"/>
          </ac:inkMkLst>
        </pc:inkChg>
        <pc:inkChg chg="add del">
          <ac:chgData name="Merleen Garvey (2129226)" userId="S::2129226@student.uwtsd.ac.uk::4c506f6f-49ef-40dd-9de8-7a0a652269cf" providerId="AD" clId="Web-{5A0BE243-6623-B396-8848-6FA76D5083E0}" dt="2022-11-11T02:27:33.178" v="60"/>
          <ac:inkMkLst>
            <pc:docMk/>
            <pc:sldMk cId="3108571013" sldId="270"/>
            <ac:inkMk id="8" creationId="{5C69A8D5-89C9-E49E-50B5-DA1E17182244}"/>
          </ac:inkMkLst>
        </pc:inkChg>
        <pc:inkChg chg="add del">
          <ac:chgData name="Merleen Garvey (2129226)" userId="S::2129226@student.uwtsd.ac.uk::4c506f6f-49ef-40dd-9de8-7a0a652269cf" providerId="AD" clId="Web-{5A0BE243-6623-B396-8848-6FA76D5083E0}" dt="2022-11-11T02:55:57.465" v="114"/>
          <ac:inkMkLst>
            <pc:docMk/>
            <pc:sldMk cId="3108571013" sldId="270"/>
            <ac:inkMk id="8" creationId="{D46D9FDE-F524-C485-DA59-5313554A366B}"/>
          </ac:inkMkLst>
        </pc:inkChg>
        <pc:inkChg chg="add del">
          <ac:chgData name="Merleen Garvey (2129226)" userId="S::2129226@student.uwtsd.ac.uk::4c506f6f-49ef-40dd-9de8-7a0a652269cf" providerId="AD" clId="Web-{5A0BE243-6623-B396-8848-6FA76D5083E0}" dt="2022-11-11T02:57:29.656" v="132"/>
          <ac:inkMkLst>
            <pc:docMk/>
            <pc:sldMk cId="3108571013" sldId="270"/>
            <ac:inkMk id="9" creationId="{AB6AE3F6-A859-AF87-3702-6672221A58DB}"/>
          </ac:inkMkLst>
        </pc:inkChg>
        <pc:inkChg chg="add del">
          <ac:chgData name="Merleen Garvey (2129226)" userId="S::2129226@student.uwtsd.ac.uk::4c506f6f-49ef-40dd-9de8-7a0a652269cf" providerId="AD" clId="Web-{5A0BE243-6623-B396-8848-6FA76D5083E0}" dt="2022-11-11T02:56:56.608" v="123"/>
          <ac:inkMkLst>
            <pc:docMk/>
            <pc:sldMk cId="3108571013" sldId="270"/>
            <ac:inkMk id="10" creationId="{3A147BD4-7D1F-FA6A-BB35-FCFDDC254FD8}"/>
          </ac:inkMkLst>
        </pc:inkChg>
        <pc:inkChg chg="add del">
          <ac:chgData name="Merleen Garvey (2129226)" userId="S::2129226@student.uwtsd.ac.uk::4c506f6f-49ef-40dd-9de8-7a0a652269cf" providerId="AD" clId="Web-{5A0BE243-6623-B396-8848-6FA76D5083E0}" dt="2022-11-11T02:56:53.014" v="122"/>
          <ac:inkMkLst>
            <pc:docMk/>
            <pc:sldMk cId="3108571013" sldId="270"/>
            <ac:inkMk id="11" creationId="{5B0FB256-CDAD-7843-E182-62AEEF0C056E}"/>
          </ac:inkMkLst>
        </pc:inkChg>
        <pc:inkChg chg="add del">
          <ac:chgData name="Merleen Garvey (2129226)" userId="S::2129226@student.uwtsd.ac.uk::4c506f6f-49ef-40dd-9de8-7a0a652269cf" providerId="AD" clId="Web-{5A0BE243-6623-B396-8848-6FA76D5083E0}" dt="2022-11-11T02:56:50.264" v="121"/>
          <ac:inkMkLst>
            <pc:docMk/>
            <pc:sldMk cId="3108571013" sldId="270"/>
            <ac:inkMk id="12" creationId="{C620E192-E9CD-3C41-3E0A-554A2F3887A5}"/>
          </ac:inkMkLst>
        </pc:inkChg>
        <pc:inkChg chg="add del">
          <ac:chgData name="Merleen Garvey (2129226)" userId="S::2129226@student.uwtsd.ac.uk::4c506f6f-49ef-40dd-9de8-7a0a652269cf" providerId="AD" clId="Web-{5A0BE243-6623-B396-8848-6FA76D5083E0}" dt="2022-11-11T02:56:46.764" v="120"/>
          <ac:inkMkLst>
            <pc:docMk/>
            <pc:sldMk cId="3108571013" sldId="270"/>
            <ac:inkMk id="13" creationId="{6D8279F5-3759-7954-0BC4-31C73808FD33}"/>
          </ac:inkMkLst>
        </pc:inkChg>
        <pc:inkChg chg="add del">
          <ac:chgData name="Merleen Garvey (2129226)" userId="S::2129226@student.uwtsd.ac.uk::4c506f6f-49ef-40dd-9de8-7a0a652269cf" providerId="AD" clId="Web-{5A0BE243-6623-B396-8848-6FA76D5083E0}" dt="2022-11-11T02:57:05.546" v="125"/>
          <ac:inkMkLst>
            <pc:docMk/>
            <pc:sldMk cId="3108571013" sldId="270"/>
            <ac:inkMk id="14" creationId="{C470AEB8-D969-8241-4F06-FD2BAA8B226A}"/>
          </ac:inkMkLst>
        </pc:inkChg>
        <pc:inkChg chg="add del">
          <ac:chgData name="Merleen Garvey (2129226)" userId="S::2129226@student.uwtsd.ac.uk::4c506f6f-49ef-40dd-9de8-7a0a652269cf" providerId="AD" clId="Web-{5A0BE243-6623-B396-8848-6FA76D5083E0}" dt="2022-11-11T02:57:26.812" v="131"/>
          <ac:inkMkLst>
            <pc:docMk/>
            <pc:sldMk cId="3108571013" sldId="270"/>
            <ac:inkMk id="15" creationId="{9B28770C-01A6-6A25-C23D-93E76AC182A5}"/>
          </ac:inkMkLst>
        </pc:inkChg>
        <pc:inkChg chg="add del">
          <ac:chgData name="Merleen Garvey (2129226)" userId="S::2129226@student.uwtsd.ac.uk::4c506f6f-49ef-40dd-9de8-7a0a652269cf" providerId="AD" clId="Web-{5A0BE243-6623-B396-8848-6FA76D5083E0}" dt="2022-11-11T02:57:26.812" v="130"/>
          <ac:inkMkLst>
            <pc:docMk/>
            <pc:sldMk cId="3108571013" sldId="270"/>
            <ac:inkMk id="16" creationId="{637260A1-54DE-71D1-B981-CBA91B6BF5B9}"/>
          </ac:inkMkLst>
        </pc:inkChg>
        <pc:inkChg chg="add del">
          <ac:chgData name="Merleen Garvey (2129226)" userId="S::2129226@student.uwtsd.ac.uk::4c506f6f-49ef-40dd-9de8-7a0a652269cf" providerId="AD" clId="Web-{5A0BE243-6623-B396-8848-6FA76D5083E0}" dt="2022-11-11T02:57:22.233" v="129"/>
          <ac:inkMkLst>
            <pc:docMk/>
            <pc:sldMk cId="3108571013" sldId="270"/>
            <ac:inkMk id="17" creationId="{22C81B5C-A5A5-061A-66F3-5F11D0ECCE3C}"/>
          </ac:inkMkLst>
        </pc:inkChg>
        <pc:inkChg chg="add del">
          <ac:chgData name="Merleen Garvey (2129226)" userId="S::2129226@student.uwtsd.ac.uk::4c506f6f-49ef-40dd-9de8-7a0a652269cf" providerId="AD" clId="Web-{5A0BE243-6623-B396-8848-6FA76D5083E0}" dt="2022-11-11T02:57:44.672" v="136"/>
          <ac:inkMkLst>
            <pc:docMk/>
            <pc:sldMk cId="3108571013" sldId="270"/>
            <ac:inkMk id="18" creationId="{6B7A9449-A441-9ED3-2E77-1E6F9A65C35D}"/>
          </ac:inkMkLst>
        </pc:inkChg>
        <pc:inkChg chg="add del">
          <ac:chgData name="Merleen Garvey (2129226)" userId="S::2129226@student.uwtsd.ac.uk::4c506f6f-49ef-40dd-9de8-7a0a652269cf" providerId="AD" clId="Web-{5A0BE243-6623-B396-8848-6FA76D5083E0}" dt="2022-11-11T02:57:42.047" v="135"/>
          <ac:inkMkLst>
            <pc:docMk/>
            <pc:sldMk cId="3108571013" sldId="270"/>
            <ac:inkMk id="19" creationId="{70865086-6420-6D4E-3BB0-DA144E99BBB3}"/>
          </ac:inkMkLst>
        </pc:inkChg>
        <pc:inkChg chg="add del">
          <ac:chgData name="Merleen Garvey (2129226)" userId="S::2129226@student.uwtsd.ac.uk::4c506f6f-49ef-40dd-9de8-7a0a652269cf" providerId="AD" clId="Web-{5A0BE243-6623-B396-8848-6FA76D5083E0}" dt="2022-11-11T02:57:56.250" v="138"/>
          <ac:inkMkLst>
            <pc:docMk/>
            <pc:sldMk cId="3108571013" sldId="270"/>
            <ac:inkMk id="20" creationId="{A43976E0-3BC5-AE77-B39D-AD57BF6942E6}"/>
          </ac:inkMkLst>
        </pc:inkChg>
        <pc:inkChg chg="add del">
          <ac:chgData name="Merleen Garvey (2129226)" userId="S::2129226@student.uwtsd.ac.uk::4c506f6f-49ef-40dd-9de8-7a0a652269cf" providerId="AD" clId="Web-{5A0BE243-6623-B396-8848-6FA76D5083E0}" dt="2022-11-11T02:58:12.173" v="142"/>
          <ac:inkMkLst>
            <pc:docMk/>
            <pc:sldMk cId="3108571013" sldId="270"/>
            <ac:inkMk id="21" creationId="{80D41430-F23D-B6D7-7E50-BF70CC30B520}"/>
          </ac:inkMkLst>
        </pc:inkChg>
        <pc:inkChg chg="add">
          <ac:chgData name="Merleen Garvey (2129226)" userId="S::2129226@student.uwtsd.ac.uk::4c506f6f-49ef-40dd-9de8-7a0a652269cf" providerId="AD" clId="Web-{5A0BE243-6623-B396-8848-6FA76D5083E0}" dt="2022-11-11T02:58:35.939" v="143"/>
          <ac:inkMkLst>
            <pc:docMk/>
            <pc:sldMk cId="3108571013" sldId="270"/>
            <ac:inkMk id="22" creationId="{7A44E486-6ECE-D862-74CD-C5BB2013DF3F}"/>
          </ac:inkMkLst>
        </pc:inkChg>
        <pc:inkChg chg="add del">
          <ac:chgData name="Merleen Garvey (2129226)" userId="S::2129226@student.uwtsd.ac.uk::4c506f6f-49ef-40dd-9de8-7a0a652269cf" providerId="AD" clId="Web-{5A0BE243-6623-B396-8848-6FA76D5083E0}" dt="2022-11-11T02:58:47.471" v="145"/>
          <ac:inkMkLst>
            <pc:docMk/>
            <pc:sldMk cId="3108571013" sldId="270"/>
            <ac:inkMk id="23" creationId="{E983BC3E-2653-3165-40DA-1821966663B7}"/>
          </ac:inkMkLst>
        </pc:inkChg>
        <pc:inkChg chg="add">
          <ac:chgData name="Merleen Garvey (2129226)" userId="S::2129226@student.uwtsd.ac.uk::4c506f6f-49ef-40dd-9de8-7a0a652269cf" providerId="AD" clId="Web-{5A0BE243-6623-B396-8848-6FA76D5083E0}" dt="2022-11-11T02:58:55.674" v="146"/>
          <ac:inkMkLst>
            <pc:docMk/>
            <pc:sldMk cId="3108571013" sldId="270"/>
            <ac:inkMk id="24" creationId="{DBC67F23-ABF4-B934-8862-ABCE40EA3F28}"/>
          </ac:inkMkLst>
        </pc:inkChg>
        <pc:inkChg chg="add">
          <ac:chgData name="Merleen Garvey (2129226)" userId="S::2129226@student.uwtsd.ac.uk::4c506f6f-49ef-40dd-9de8-7a0a652269cf" providerId="AD" clId="Web-{5A0BE243-6623-B396-8848-6FA76D5083E0}" dt="2022-11-11T02:59:03.174" v="147"/>
          <ac:inkMkLst>
            <pc:docMk/>
            <pc:sldMk cId="3108571013" sldId="270"/>
            <ac:inkMk id="25" creationId="{CE70E29E-E211-31C2-0EC6-04F537CA9103}"/>
          </ac:inkMkLst>
        </pc:inkChg>
        <pc:inkChg chg="add del">
          <ac:chgData name="Merleen Garvey (2129226)" userId="S::2129226@student.uwtsd.ac.uk::4c506f6f-49ef-40dd-9de8-7a0a652269cf" providerId="AD" clId="Web-{5A0BE243-6623-B396-8848-6FA76D5083E0}" dt="2022-11-11T02:59:58.677" v="163"/>
          <ac:inkMkLst>
            <pc:docMk/>
            <pc:sldMk cId="3108571013" sldId="270"/>
            <ac:inkMk id="26" creationId="{FC578EFD-18C9-9039-A9A0-51CC6E2410D5}"/>
          </ac:inkMkLst>
        </pc:inkChg>
        <pc:inkChg chg="add del">
          <ac:chgData name="Merleen Garvey (2129226)" userId="S::2129226@student.uwtsd.ac.uk::4c506f6f-49ef-40dd-9de8-7a0a652269cf" providerId="AD" clId="Web-{5A0BE243-6623-B396-8848-6FA76D5083E0}" dt="2022-11-11T02:59:55.927" v="162"/>
          <ac:inkMkLst>
            <pc:docMk/>
            <pc:sldMk cId="3108571013" sldId="270"/>
            <ac:inkMk id="27" creationId="{5545D9EC-AF18-8C56-08BF-D82195CCCE1F}"/>
          </ac:inkMkLst>
        </pc:inkChg>
        <pc:inkChg chg="add del">
          <ac:chgData name="Merleen Garvey (2129226)" userId="S::2129226@student.uwtsd.ac.uk::4c506f6f-49ef-40dd-9de8-7a0a652269cf" providerId="AD" clId="Web-{5A0BE243-6623-B396-8848-6FA76D5083E0}" dt="2022-11-11T02:59:53.177" v="161"/>
          <ac:inkMkLst>
            <pc:docMk/>
            <pc:sldMk cId="3108571013" sldId="270"/>
            <ac:inkMk id="28" creationId="{790F21E1-3A6E-5EB5-4D1D-3226A208EF50}"/>
          </ac:inkMkLst>
        </pc:inkChg>
        <pc:inkChg chg="add del">
          <ac:chgData name="Merleen Garvey (2129226)" userId="S::2129226@student.uwtsd.ac.uk::4c506f6f-49ef-40dd-9de8-7a0a652269cf" providerId="AD" clId="Web-{5A0BE243-6623-B396-8848-6FA76D5083E0}" dt="2022-11-11T02:59:50.427" v="160"/>
          <ac:inkMkLst>
            <pc:docMk/>
            <pc:sldMk cId="3108571013" sldId="270"/>
            <ac:inkMk id="29" creationId="{1D85E336-EDE5-CBAB-D7B3-E8F8348256AE}"/>
          </ac:inkMkLst>
        </pc:inkChg>
        <pc:inkChg chg="add del">
          <ac:chgData name="Merleen Garvey (2129226)" userId="S::2129226@student.uwtsd.ac.uk::4c506f6f-49ef-40dd-9de8-7a0a652269cf" providerId="AD" clId="Web-{5A0BE243-6623-B396-8848-6FA76D5083E0}" dt="2022-11-11T02:59:47.755" v="159"/>
          <ac:inkMkLst>
            <pc:docMk/>
            <pc:sldMk cId="3108571013" sldId="270"/>
            <ac:inkMk id="30" creationId="{5FF3F9EC-1E7C-C02D-1724-D3859C84A98B}"/>
          </ac:inkMkLst>
        </pc:inkChg>
        <pc:inkChg chg="add del">
          <ac:chgData name="Merleen Garvey (2129226)" userId="S::2129226@student.uwtsd.ac.uk::4c506f6f-49ef-40dd-9de8-7a0a652269cf" providerId="AD" clId="Web-{5A0BE243-6623-B396-8848-6FA76D5083E0}" dt="2022-11-11T02:59:43.692" v="158"/>
          <ac:inkMkLst>
            <pc:docMk/>
            <pc:sldMk cId="3108571013" sldId="270"/>
            <ac:inkMk id="31" creationId="{37520753-2138-1FD0-DD2B-E1EA634B9A59}"/>
          </ac:inkMkLst>
        </pc:inkChg>
        <pc:inkChg chg="add del">
          <ac:chgData name="Merleen Garvey (2129226)" userId="S::2129226@student.uwtsd.ac.uk::4c506f6f-49ef-40dd-9de8-7a0a652269cf" providerId="AD" clId="Web-{5A0BE243-6623-B396-8848-6FA76D5083E0}" dt="2022-11-11T02:59:40.879" v="157"/>
          <ac:inkMkLst>
            <pc:docMk/>
            <pc:sldMk cId="3108571013" sldId="270"/>
            <ac:inkMk id="32" creationId="{41EC2DD8-912B-5774-213B-D4A7B9BD83DC}"/>
          </ac:inkMkLst>
        </pc:inkChg>
        <pc:inkChg chg="add del">
          <ac:chgData name="Merleen Garvey (2129226)" userId="S::2129226@student.uwtsd.ac.uk::4c506f6f-49ef-40dd-9de8-7a0a652269cf" providerId="AD" clId="Web-{5A0BE243-6623-B396-8848-6FA76D5083E0}" dt="2022-11-11T02:59:38.051" v="156"/>
          <ac:inkMkLst>
            <pc:docMk/>
            <pc:sldMk cId="3108571013" sldId="270"/>
            <ac:inkMk id="33" creationId="{8BBCB5C8-4D80-2929-16C9-16FCFD918049}"/>
          </ac:inkMkLst>
        </pc:inkChg>
        <pc:inkChg chg="add">
          <ac:chgData name="Merleen Garvey (2129226)" userId="S::2129226@student.uwtsd.ac.uk::4c506f6f-49ef-40dd-9de8-7a0a652269cf" providerId="AD" clId="Web-{5A0BE243-6623-B396-8848-6FA76D5083E0}" dt="2022-11-11T03:00:08.302" v="164"/>
          <ac:inkMkLst>
            <pc:docMk/>
            <pc:sldMk cId="3108571013" sldId="270"/>
            <ac:inkMk id="34" creationId="{9DDCFC69-D6C1-7D4F-AC83-BE9ABF7DE8CB}"/>
          </ac:inkMkLst>
        </pc:inkChg>
        <pc:inkChg chg="add del">
          <ac:chgData name="Merleen Garvey (2129226)" userId="S::2129226@student.uwtsd.ac.uk::4c506f6f-49ef-40dd-9de8-7a0a652269cf" providerId="AD" clId="Web-{5A0BE243-6623-B396-8848-6FA76D5083E0}" dt="2022-11-11T03:00:16.584" v="166"/>
          <ac:inkMkLst>
            <pc:docMk/>
            <pc:sldMk cId="3108571013" sldId="270"/>
            <ac:inkMk id="35" creationId="{1B8F723B-77F0-BF07-FAFB-6E176E7F7062}"/>
          </ac:inkMkLst>
        </pc:inkChg>
        <pc:inkChg chg="add del">
          <ac:chgData name="Merleen Garvey (2129226)" userId="S::2129226@student.uwtsd.ac.uk::4c506f6f-49ef-40dd-9de8-7a0a652269cf" providerId="AD" clId="Web-{5A0BE243-6623-B396-8848-6FA76D5083E0}" dt="2022-11-11T03:00:40.413" v="170"/>
          <ac:inkMkLst>
            <pc:docMk/>
            <pc:sldMk cId="3108571013" sldId="270"/>
            <ac:inkMk id="36" creationId="{DA7A9A9B-63C7-BF86-7604-4D0F5B3F84C7}"/>
          </ac:inkMkLst>
        </pc:inkChg>
        <pc:inkChg chg="add del">
          <ac:chgData name="Merleen Garvey (2129226)" userId="S::2129226@student.uwtsd.ac.uk::4c506f6f-49ef-40dd-9de8-7a0a652269cf" providerId="AD" clId="Web-{5A0BE243-6623-B396-8848-6FA76D5083E0}" dt="2022-11-11T03:00:37.631" v="169"/>
          <ac:inkMkLst>
            <pc:docMk/>
            <pc:sldMk cId="3108571013" sldId="270"/>
            <ac:inkMk id="37" creationId="{9DF073F0-E18C-7AD4-B922-557309AB4834}"/>
          </ac:inkMkLst>
        </pc:inkChg>
        <pc:inkChg chg="add">
          <ac:chgData name="Merleen Garvey (2129226)" userId="S::2129226@student.uwtsd.ac.uk::4c506f6f-49ef-40dd-9de8-7a0a652269cf" providerId="AD" clId="Web-{5A0BE243-6623-B396-8848-6FA76D5083E0}" dt="2022-11-11T03:00:58.773" v="171"/>
          <ac:inkMkLst>
            <pc:docMk/>
            <pc:sldMk cId="3108571013" sldId="270"/>
            <ac:inkMk id="38" creationId="{11A8CADB-C3C5-8C18-3BE4-E2B453E1DE13}"/>
          </ac:inkMkLst>
        </pc:inkChg>
        <pc:inkChg chg="add">
          <ac:chgData name="Merleen Garvey (2129226)" userId="S::2129226@student.uwtsd.ac.uk::4c506f6f-49ef-40dd-9de8-7a0a652269cf" providerId="AD" clId="Web-{5A0BE243-6623-B396-8848-6FA76D5083E0}" dt="2022-11-11T03:01:00.523" v="172"/>
          <ac:inkMkLst>
            <pc:docMk/>
            <pc:sldMk cId="3108571013" sldId="270"/>
            <ac:inkMk id="39" creationId="{3571816D-E5A4-CF99-0CEA-222E058EFC86}"/>
          </ac:inkMkLst>
        </pc:inkChg>
        <pc:inkChg chg="add">
          <ac:chgData name="Merleen Garvey (2129226)" userId="S::2129226@student.uwtsd.ac.uk::4c506f6f-49ef-40dd-9de8-7a0a652269cf" providerId="AD" clId="Web-{5A0BE243-6623-B396-8848-6FA76D5083E0}" dt="2022-11-11T03:01:03.804" v="173"/>
          <ac:inkMkLst>
            <pc:docMk/>
            <pc:sldMk cId="3108571013" sldId="270"/>
            <ac:inkMk id="40" creationId="{B63A25ED-4D8E-4742-28FC-DE38F2286F99}"/>
          </ac:inkMkLst>
        </pc:inkChg>
        <pc:inkChg chg="add">
          <ac:chgData name="Merleen Garvey (2129226)" userId="S::2129226@student.uwtsd.ac.uk::4c506f6f-49ef-40dd-9de8-7a0a652269cf" providerId="AD" clId="Web-{5A0BE243-6623-B396-8848-6FA76D5083E0}" dt="2022-11-11T03:01:04.867" v="174"/>
          <ac:inkMkLst>
            <pc:docMk/>
            <pc:sldMk cId="3108571013" sldId="270"/>
            <ac:inkMk id="41" creationId="{208412B2-905D-4B7E-C9D6-F3D50CD0B96D}"/>
          </ac:inkMkLst>
        </pc:inkChg>
        <pc:inkChg chg="add del">
          <ac:chgData name="Merleen Garvey (2129226)" userId="S::2129226@student.uwtsd.ac.uk::4c506f6f-49ef-40dd-9de8-7a0a652269cf" providerId="AD" clId="Web-{5A0BE243-6623-B396-8848-6FA76D5083E0}" dt="2022-11-11T03:09:13.313" v="192"/>
          <ac:inkMkLst>
            <pc:docMk/>
            <pc:sldMk cId="3108571013" sldId="270"/>
            <ac:inkMk id="42" creationId="{378EA0FB-F414-1DC3-639A-51E474BA9427}"/>
          </ac:inkMkLst>
        </pc:inkChg>
        <pc:inkChg chg="add del">
          <ac:chgData name="Merleen Garvey (2129226)" userId="S::2129226@student.uwtsd.ac.uk::4c506f6f-49ef-40dd-9de8-7a0a652269cf" providerId="AD" clId="Web-{5A0BE243-6623-B396-8848-6FA76D5083E0}" dt="2022-11-11T03:09:06.610" v="191"/>
          <ac:inkMkLst>
            <pc:docMk/>
            <pc:sldMk cId="3108571013" sldId="270"/>
            <ac:inkMk id="43" creationId="{CECF159B-4FCB-58C3-B946-8CD7CC38545A}"/>
          </ac:inkMkLst>
        </pc:inkChg>
        <pc:inkChg chg="add del">
          <ac:chgData name="Merleen Garvey (2129226)" userId="S::2129226@student.uwtsd.ac.uk::4c506f6f-49ef-40dd-9de8-7a0a652269cf" providerId="AD" clId="Web-{5A0BE243-6623-B396-8848-6FA76D5083E0}" dt="2022-11-11T03:09:00" v="190"/>
          <ac:inkMkLst>
            <pc:docMk/>
            <pc:sldMk cId="3108571013" sldId="270"/>
            <ac:inkMk id="44" creationId="{DA5C8ED3-A94A-F88A-7806-8A7739937250}"/>
          </ac:inkMkLst>
        </pc:inkChg>
        <pc:inkChg chg="add del">
          <ac:chgData name="Merleen Garvey (2129226)" userId="S::2129226@student.uwtsd.ac.uk::4c506f6f-49ef-40dd-9de8-7a0a652269cf" providerId="AD" clId="Web-{5A0BE243-6623-B396-8848-6FA76D5083E0}" dt="2022-11-11T03:08:57.297" v="189"/>
          <ac:inkMkLst>
            <pc:docMk/>
            <pc:sldMk cId="3108571013" sldId="270"/>
            <ac:inkMk id="45" creationId="{3B4C0276-DC87-1515-599F-A14D64594618}"/>
          </ac:inkMkLst>
        </pc:inkChg>
        <pc:inkChg chg="add del">
          <ac:chgData name="Merleen Garvey (2129226)" userId="S::2129226@student.uwtsd.ac.uk::4c506f6f-49ef-40dd-9de8-7a0a652269cf" providerId="AD" clId="Web-{5A0BE243-6623-B396-8848-6FA76D5083E0}" dt="2022-11-11T03:08:16.061" v="182"/>
          <ac:inkMkLst>
            <pc:docMk/>
            <pc:sldMk cId="3108571013" sldId="270"/>
            <ac:inkMk id="46" creationId="{17FDE2F6-7145-4E98-3150-B76F71A84168}"/>
          </ac:inkMkLst>
        </pc:inkChg>
        <pc:inkChg chg="add del">
          <ac:chgData name="Merleen Garvey (2129226)" userId="S::2129226@student.uwtsd.ac.uk::4c506f6f-49ef-40dd-9de8-7a0a652269cf" providerId="AD" clId="Web-{5A0BE243-6623-B396-8848-6FA76D5083E0}" dt="2022-11-11T03:01:39.258" v="181"/>
          <ac:inkMkLst>
            <pc:docMk/>
            <pc:sldMk cId="3108571013" sldId="270"/>
            <ac:inkMk id="47" creationId="{BF0C4D83-D358-B999-992A-DB79038F4224}"/>
          </ac:inkMkLst>
        </pc:inkChg>
        <pc:inkChg chg="add del">
          <ac:chgData name="Merleen Garvey (2129226)" userId="S::2129226@student.uwtsd.ac.uk::4c506f6f-49ef-40dd-9de8-7a0a652269cf" providerId="AD" clId="Web-{5A0BE243-6623-B396-8848-6FA76D5083E0}" dt="2022-11-11T03:08:43.749" v="186"/>
          <ac:inkMkLst>
            <pc:docMk/>
            <pc:sldMk cId="3108571013" sldId="270"/>
            <ac:inkMk id="48" creationId="{DB0700A7-A08A-799B-ABF2-8F7CE786873B}"/>
          </ac:inkMkLst>
        </pc:inkChg>
        <pc:inkChg chg="add del">
          <ac:chgData name="Merleen Garvey (2129226)" userId="S::2129226@student.uwtsd.ac.uk::4c506f6f-49ef-40dd-9de8-7a0a652269cf" providerId="AD" clId="Web-{5A0BE243-6623-B396-8848-6FA76D5083E0}" dt="2022-11-11T03:08:41.077" v="185"/>
          <ac:inkMkLst>
            <pc:docMk/>
            <pc:sldMk cId="3108571013" sldId="270"/>
            <ac:inkMk id="49" creationId="{3D8B8EE0-EE62-7B9C-E2B1-2B3B3CACF478}"/>
          </ac:inkMkLst>
        </pc:inkChg>
        <pc:inkChg chg="add del">
          <ac:chgData name="Merleen Garvey (2129226)" userId="S::2129226@student.uwtsd.ac.uk::4c506f6f-49ef-40dd-9de8-7a0a652269cf" providerId="AD" clId="Web-{5A0BE243-6623-B396-8848-6FA76D5083E0}" dt="2022-11-11T03:08:54.531" v="188"/>
          <ac:inkMkLst>
            <pc:docMk/>
            <pc:sldMk cId="3108571013" sldId="270"/>
            <ac:inkMk id="50" creationId="{70E1764B-968D-547A-B592-62227263855E}"/>
          </ac:inkMkLst>
        </pc:inkChg>
        <pc:inkChg chg="add">
          <ac:chgData name="Merleen Garvey (2129226)" userId="S::2129226@student.uwtsd.ac.uk::4c506f6f-49ef-40dd-9de8-7a0a652269cf" providerId="AD" clId="Web-{5A0BE243-6623-B396-8848-6FA76D5083E0}" dt="2022-11-11T03:09:24.016" v="193"/>
          <ac:inkMkLst>
            <pc:docMk/>
            <pc:sldMk cId="3108571013" sldId="270"/>
            <ac:inkMk id="51" creationId="{1BE04483-6420-DF30-46E0-B9BFF761F8C0}"/>
          </ac:inkMkLst>
        </pc:inkChg>
        <pc:inkChg chg="add del">
          <ac:chgData name="Merleen Garvey (2129226)" userId="S::2129226@student.uwtsd.ac.uk::4c506f6f-49ef-40dd-9de8-7a0a652269cf" providerId="AD" clId="Web-{5A0BE243-6623-B396-8848-6FA76D5083E0}" dt="2022-11-11T03:09:34.845" v="195"/>
          <ac:inkMkLst>
            <pc:docMk/>
            <pc:sldMk cId="3108571013" sldId="270"/>
            <ac:inkMk id="52" creationId="{75D2DADF-B250-4BD8-0D75-6CE36D377D6D}"/>
          </ac:inkMkLst>
        </pc:inkChg>
        <pc:inkChg chg="add del">
          <ac:chgData name="Merleen Garvey (2129226)" userId="S::2129226@student.uwtsd.ac.uk::4c506f6f-49ef-40dd-9de8-7a0a652269cf" providerId="AD" clId="Web-{5A0BE243-6623-B396-8848-6FA76D5083E0}" dt="2022-11-11T03:12:49.601" v="213"/>
          <ac:inkMkLst>
            <pc:docMk/>
            <pc:sldMk cId="3108571013" sldId="270"/>
            <ac:inkMk id="53" creationId="{5AD0C4E7-44E1-5C2D-B31F-80940CA2D805}"/>
          </ac:inkMkLst>
        </pc:inkChg>
        <pc:inkChg chg="add del">
          <ac:chgData name="Merleen Garvey (2129226)" userId="S::2129226@student.uwtsd.ac.uk::4c506f6f-49ef-40dd-9de8-7a0a652269cf" providerId="AD" clId="Web-{5A0BE243-6623-B396-8848-6FA76D5083E0}" dt="2022-11-11T03:09:52.455" v="198"/>
          <ac:inkMkLst>
            <pc:docMk/>
            <pc:sldMk cId="3108571013" sldId="270"/>
            <ac:inkMk id="54" creationId="{F56E581F-8751-D105-AFBF-EB3540CCB6AB}"/>
          </ac:inkMkLst>
        </pc:inkChg>
        <pc:inkChg chg="add del">
          <ac:chgData name="Merleen Garvey (2129226)" userId="S::2129226@student.uwtsd.ac.uk::4c506f6f-49ef-40dd-9de8-7a0a652269cf" providerId="AD" clId="Web-{5A0BE243-6623-B396-8848-6FA76D5083E0}" dt="2022-11-11T03:10:01.846" v="200"/>
          <ac:inkMkLst>
            <pc:docMk/>
            <pc:sldMk cId="3108571013" sldId="270"/>
            <ac:inkMk id="55" creationId="{E8558B3C-CFFC-9DB7-A11B-99A1FA7D5F92}"/>
          </ac:inkMkLst>
        </pc:inkChg>
        <pc:inkChg chg="add del">
          <ac:chgData name="Merleen Garvey (2129226)" userId="S::2129226@student.uwtsd.ac.uk::4c506f6f-49ef-40dd-9de8-7a0a652269cf" providerId="AD" clId="Web-{5A0BE243-6623-B396-8848-6FA76D5083E0}" dt="2022-11-11T03:10:22.784" v="204"/>
          <ac:inkMkLst>
            <pc:docMk/>
            <pc:sldMk cId="3108571013" sldId="270"/>
            <ac:inkMk id="56" creationId="{157B4E5B-0628-9643-2AB8-0765F3BCCD97}"/>
          </ac:inkMkLst>
        </pc:inkChg>
        <pc:inkChg chg="add del">
          <ac:chgData name="Merleen Garvey (2129226)" userId="S::2129226@student.uwtsd.ac.uk::4c506f6f-49ef-40dd-9de8-7a0a652269cf" providerId="AD" clId="Web-{5A0BE243-6623-B396-8848-6FA76D5083E0}" dt="2022-11-11T03:10:20.175" v="203"/>
          <ac:inkMkLst>
            <pc:docMk/>
            <pc:sldMk cId="3108571013" sldId="270"/>
            <ac:inkMk id="57" creationId="{B172807D-D0B1-2F02-0C24-9E4CA94D2159}"/>
          </ac:inkMkLst>
        </pc:inkChg>
        <pc:inkChg chg="add del">
          <ac:chgData name="Merleen Garvey (2129226)" userId="S::2129226@student.uwtsd.ac.uk::4c506f6f-49ef-40dd-9de8-7a0a652269cf" providerId="AD" clId="Web-{5A0BE243-6623-B396-8848-6FA76D5083E0}" dt="2022-11-11T03:10:42.550" v="206"/>
          <ac:inkMkLst>
            <pc:docMk/>
            <pc:sldMk cId="3108571013" sldId="270"/>
            <ac:inkMk id="58" creationId="{3488ED3A-4167-29E8-784B-F544480FA58F}"/>
          </ac:inkMkLst>
        </pc:inkChg>
        <pc:inkChg chg="add del">
          <ac:chgData name="Merleen Garvey (2129226)" userId="S::2129226@student.uwtsd.ac.uk::4c506f6f-49ef-40dd-9de8-7a0a652269cf" providerId="AD" clId="Web-{5A0BE243-6623-B396-8848-6FA76D5083E0}" dt="2022-11-11T03:12:23.366" v="208"/>
          <ac:inkMkLst>
            <pc:docMk/>
            <pc:sldMk cId="3108571013" sldId="270"/>
            <ac:inkMk id="59" creationId="{C37DA508-30FB-0FE3-D397-205441A1E1DF}"/>
          </ac:inkMkLst>
        </pc:inkChg>
        <pc:inkChg chg="add del">
          <ac:chgData name="Merleen Garvey (2129226)" userId="S::2129226@student.uwtsd.ac.uk::4c506f6f-49ef-40dd-9de8-7a0a652269cf" providerId="AD" clId="Web-{5A0BE243-6623-B396-8848-6FA76D5083E0}" dt="2022-11-11T03:12:36.038" v="210"/>
          <ac:inkMkLst>
            <pc:docMk/>
            <pc:sldMk cId="3108571013" sldId="270"/>
            <ac:inkMk id="60" creationId="{937866C5-30FC-2911-FF4C-A8555FCABF9D}"/>
          </ac:inkMkLst>
        </pc:inkChg>
        <pc:inkChg chg="add del">
          <ac:chgData name="Merleen Garvey (2129226)" userId="S::2129226@student.uwtsd.ac.uk::4c506f6f-49ef-40dd-9de8-7a0a652269cf" providerId="AD" clId="Web-{5A0BE243-6623-B396-8848-6FA76D5083E0}" dt="2022-11-11T03:12:46.945" v="212"/>
          <ac:inkMkLst>
            <pc:docMk/>
            <pc:sldMk cId="3108571013" sldId="270"/>
            <ac:inkMk id="61" creationId="{6F6F7B97-08F1-7FB7-75C9-67E3CCB44B54}"/>
          </ac:inkMkLst>
        </pc:inkChg>
        <pc:inkChg chg="add del">
          <ac:chgData name="Merleen Garvey (2129226)" userId="S::2129226@student.uwtsd.ac.uk::4c506f6f-49ef-40dd-9de8-7a0a652269cf" providerId="AD" clId="Web-{5A0BE243-6623-B396-8848-6FA76D5083E0}" dt="2022-11-11T03:18:43.504" v="215"/>
          <ac:inkMkLst>
            <pc:docMk/>
            <pc:sldMk cId="3108571013" sldId="270"/>
            <ac:inkMk id="62" creationId="{9B5EC466-F78F-FF25-E8C5-550FBBC2340D}"/>
          </ac:inkMkLst>
        </pc:inkChg>
        <pc:inkChg chg="add del">
          <ac:chgData name="Merleen Garvey (2129226)" userId="S::2129226@student.uwtsd.ac.uk::4c506f6f-49ef-40dd-9de8-7a0a652269cf" providerId="AD" clId="Web-{5A0BE243-6623-B396-8848-6FA76D5083E0}" dt="2022-11-11T03:18:52.082" v="217"/>
          <ac:inkMkLst>
            <pc:docMk/>
            <pc:sldMk cId="3108571013" sldId="270"/>
            <ac:inkMk id="63" creationId="{01A267C4-5ABB-EF14-AC4B-776650A9971E}"/>
          </ac:inkMkLst>
        </pc:inkChg>
        <pc:inkChg chg="add del">
          <ac:chgData name="Merleen Garvey (2129226)" userId="S::2129226@student.uwtsd.ac.uk::4c506f6f-49ef-40dd-9de8-7a0a652269cf" providerId="AD" clId="Web-{5A0BE243-6623-B396-8848-6FA76D5083E0}" dt="2022-11-11T03:19:00.239" v="219"/>
          <ac:inkMkLst>
            <pc:docMk/>
            <pc:sldMk cId="3108571013" sldId="270"/>
            <ac:inkMk id="64" creationId="{5ADA551A-F7A8-049B-25C8-8A41404D1B7E}"/>
          </ac:inkMkLst>
        </pc:inkChg>
        <pc:inkChg chg="add del">
          <ac:chgData name="Merleen Garvey (2129226)" userId="S::2129226@student.uwtsd.ac.uk::4c506f6f-49ef-40dd-9de8-7a0a652269cf" providerId="AD" clId="Web-{5A0BE243-6623-B396-8848-6FA76D5083E0}" dt="2022-11-11T03:19:11.536" v="221"/>
          <ac:inkMkLst>
            <pc:docMk/>
            <pc:sldMk cId="3108571013" sldId="270"/>
            <ac:inkMk id="71" creationId="{D42DA881-3EE5-11A5-34C4-1949948D1360}"/>
          </ac:inkMkLst>
        </pc:inkChg>
        <pc:inkChg chg="add del">
          <ac:chgData name="Merleen Garvey (2129226)" userId="S::2129226@student.uwtsd.ac.uk::4c506f6f-49ef-40dd-9de8-7a0a652269cf" providerId="AD" clId="Web-{5A0BE243-6623-B396-8848-6FA76D5083E0}" dt="2022-11-11T03:19:21.021" v="223"/>
          <ac:inkMkLst>
            <pc:docMk/>
            <pc:sldMk cId="3108571013" sldId="270"/>
            <ac:inkMk id="72" creationId="{FF4A2A9D-0AE9-1A59-93C8-A404E4C02761}"/>
          </ac:inkMkLst>
        </pc:inkChg>
        <pc:inkChg chg="add">
          <ac:chgData name="Merleen Garvey (2129226)" userId="S::2129226@student.uwtsd.ac.uk::4c506f6f-49ef-40dd-9de8-7a0a652269cf" providerId="AD" clId="Web-{5A0BE243-6623-B396-8848-6FA76D5083E0}" dt="2022-11-11T03:19:29.724" v="224"/>
          <ac:inkMkLst>
            <pc:docMk/>
            <pc:sldMk cId="3108571013" sldId="270"/>
            <ac:inkMk id="73" creationId="{4E1BD518-6968-15E7-7E2A-FC8500B188DA}"/>
          </ac:inkMkLst>
        </pc:inkChg>
        <pc:inkChg chg="add del">
          <ac:chgData name="Merleen Garvey (2129226)" userId="S::2129226@student.uwtsd.ac.uk::4c506f6f-49ef-40dd-9de8-7a0a652269cf" providerId="AD" clId="Web-{5A0BE243-6623-B396-8848-6FA76D5083E0}" dt="2022-11-11T03:19:39.912" v="226"/>
          <ac:inkMkLst>
            <pc:docMk/>
            <pc:sldMk cId="3108571013" sldId="270"/>
            <ac:inkMk id="74" creationId="{7E1DF7F9-22FB-3931-756A-97C3ED496D0F}"/>
          </ac:inkMkLst>
        </pc:inkChg>
        <pc:inkChg chg="add del">
          <ac:chgData name="Merleen Garvey (2129226)" userId="S::2129226@student.uwtsd.ac.uk::4c506f6f-49ef-40dd-9de8-7a0a652269cf" providerId="AD" clId="Web-{5A0BE243-6623-B396-8848-6FA76D5083E0}" dt="2022-11-11T03:19:48.366" v="228"/>
          <ac:inkMkLst>
            <pc:docMk/>
            <pc:sldMk cId="3108571013" sldId="270"/>
            <ac:inkMk id="75" creationId="{5B6F82EF-9641-395C-4B9F-8075578A0D6A}"/>
          </ac:inkMkLst>
        </pc:inkChg>
        <pc:inkChg chg="add del">
          <ac:chgData name="Merleen Garvey (2129226)" userId="S::2129226@student.uwtsd.ac.uk::4c506f6f-49ef-40dd-9de8-7a0a652269cf" providerId="AD" clId="Web-{5A0BE243-6623-B396-8848-6FA76D5083E0}" dt="2022-11-11T03:19:58.085" v="230"/>
          <ac:inkMkLst>
            <pc:docMk/>
            <pc:sldMk cId="3108571013" sldId="270"/>
            <ac:inkMk id="76" creationId="{6E490F58-7E95-7F4F-6C8D-ED7FFBEDD0F0}"/>
          </ac:inkMkLst>
        </pc:inkChg>
        <pc:inkChg chg="add">
          <ac:chgData name="Merleen Garvey (2129226)" userId="S::2129226@student.uwtsd.ac.uk::4c506f6f-49ef-40dd-9de8-7a0a652269cf" providerId="AD" clId="Web-{5A0BE243-6623-B396-8848-6FA76D5083E0}" dt="2022-11-11T03:20:04.663" v="231"/>
          <ac:inkMkLst>
            <pc:docMk/>
            <pc:sldMk cId="3108571013" sldId="270"/>
            <ac:inkMk id="77" creationId="{BB1A3C14-8B7C-D585-2CAA-A610ECBE3741}"/>
          </ac:inkMkLst>
        </pc:inkChg>
        <pc:inkChg chg="add del">
          <ac:chgData name="Merleen Garvey (2129226)" userId="S::2129226@student.uwtsd.ac.uk::4c506f6f-49ef-40dd-9de8-7a0a652269cf" providerId="AD" clId="Web-{5A0BE243-6623-B396-8848-6FA76D5083E0}" dt="2022-11-11T03:20:14.335" v="233"/>
          <ac:inkMkLst>
            <pc:docMk/>
            <pc:sldMk cId="3108571013" sldId="270"/>
            <ac:inkMk id="78" creationId="{7300C98C-AA18-113D-0665-FB582B119401}"/>
          </ac:inkMkLst>
        </pc:inkChg>
        <pc:inkChg chg="add del">
          <ac:chgData name="Merleen Garvey (2129226)" userId="S::2129226@student.uwtsd.ac.uk::4c506f6f-49ef-40dd-9de8-7a0a652269cf" providerId="AD" clId="Web-{5A0BE243-6623-B396-8848-6FA76D5083E0}" dt="2022-11-11T03:20:22.195" v="235"/>
          <ac:inkMkLst>
            <pc:docMk/>
            <pc:sldMk cId="3108571013" sldId="270"/>
            <ac:inkMk id="79" creationId="{40340E56-206A-2AC4-40CE-9FAAEFF023DE}"/>
          </ac:inkMkLst>
        </pc:inkChg>
        <pc:inkChg chg="add del">
          <ac:chgData name="Merleen Garvey (2129226)" userId="S::2129226@student.uwtsd.ac.uk::4c506f6f-49ef-40dd-9de8-7a0a652269cf" providerId="AD" clId="Web-{5A0BE243-6623-B396-8848-6FA76D5083E0}" dt="2022-11-11T03:20:30.524" v="237"/>
          <ac:inkMkLst>
            <pc:docMk/>
            <pc:sldMk cId="3108571013" sldId="270"/>
            <ac:inkMk id="80" creationId="{3185E7FA-589E-FF63-2CC9-0DE7D9839EF2}"/>
          </ac:inkMkLst>
        </pc:inkChg>
        <pc:inkChg chg="add">
          <ac:chgData name="Merleen Garvey (2129226)" userId="S::2129226@student.uwtsd.ac.uk::4c506f6f-49ef-40dd-9de8-7a0a652269cf" providerId="AD" clId="Web-{5A0BE243-6623-B396-8848-6FA76D5083E0}" dt="2022-11-11T03:20:48.181" v="238"/>
          <ac:inkMkLst>
            <pc:docMk/>
            <pc:sldMk cId="3108571013" sldId="270"/>
            <ac:inkMk id="81" creationId="{56690EE6-8552-88CF-EB99-32A51531CCB8}"/>
          </ac:inkMkLst>
        </pc:inkChg>
        <pc:inkChg chg="add">
          <ac:chgData name="Merleen Garvey (2129226)" userId="S::2129226@student.uwtsd.ac.uk::4c506f6f-49ef-40dd-9de8-7a0a652269cf" providerId="AD" clId="Web-{5A0BE243-6623-B396-8848-6FA76D5083E0}" dt="2022-11-11T03:20:53.166" v="239"/>
          <ac:inkMkLst>
            <pc:docMk/>
            <pc:sldMk cId="3108571013" sldId="270"/>
            <ac:inkMk id="82" creationId="{706CB602-5E51-8E3B-C83E-40A3C99AFDCE}"/>
          </ac:inkMkLst>
        </pc:inkChg>
        <pc:inkChg chg="add">
          <ac:chgData name="Merleen Garvey (2129226)" userId="S::2129226@student.uwtsd.ac.uk::4c506f6f-49ef-40dd-9de8-7a0a652269cf" providerId="AD" clId="Web-{5A0BE243-6623-B396-8848-6FA76D5083E0}" dt="2022-11-11T03:20:59.088" v="240"/>
          <ac:inkMkLst>
            <pc:docMk/>
            <pc:sldMk cId="3108571013" sldId="270"/>
            <ac:inkMk id="83" creationId="{984AFD7A-1BBB-7101-DCAA-F161E2D6C36B}"/>
          </ac:inkMkLst>
        </pc:inkChg>
        <pc:inkChg chg="add del">
          <ac:chgData name="Merleen Garvey (2129226)" userId="S::2129226@student.uwtsd.ac.uk::4c506f6f-49ef-40dd-9de8-7a0a652269cf" providerId="AD" clId="Web-{5A0BE243-6623-B396-8848-6FA76D5083E0}" dt="2022-11-11T03:21:08.432" v="242"/>
          <ac:inkMkLst>
            <pc:docMk/>
            <pc:sldMk cId="3108571013" sldId="270"/>
            <ac:inkMk id="84" creationId="{1C03EB30-0AD4-5B05-8767-CEF1C502215F}"/>
          </ac:inkMkLst>
        </pc:inkChg>
        <pc:inkChg chg="add">
          <ac:chgData name="Merleen Garvey (2129226)" userId="S::2129226@student.uwtsd.ac.uk::4c506f6f-49ef-40dd-9de8-7a0a652269cf" providerId="AD" clId="Web-{5A0BE243-6623-B396-8848-6FA76D5083E0}" dt="2022-11-11T03:21:14.744" v="243"/>
          <ac:inkMkLst>
            <pc:docMk/>
            <pc:sldMk cId="3108571013" sldId="270"/>
            <ac:inkMk id="85" creationId="{AAAA5AB2-152F-4CD0-0EED-30EDEA469DEE}"/>
          </ac:inkMkLst>
        </pc:inkChg>
        <pc:inkChg chg="add del">
          <ac:chgData name="Merleen Garvey (2129226)" userId="S::2129226@student.uwtsd.ac.uk::4c506f6f-49ef-40dd-9de8-7a0a652269cf" providerId="AD" clId="Web-{5A0BE243-6623-B396-8848-6FA76D5083E0}" dt="2022-11-11T03:21:21.589" v="245"/>
          <ac:inkMkLst>
            <pc:docMk/>
            <pc:sldMk cId="3108571013" sldId="270"/>
            <ac:inkMk id="86" creationId="{D3C33323-4A7B-FD26-1400-D79D82361C64}"/>
          </ac:inkMkLst>
        </pc:inkChg>
        <pc:inkChg chg="add">
          <ac:chgData name="Merleen Garvey (2129226)" userId="S::2129226@student.uwtsd.ac.uk::4c506f6f-49ef-40dd-9de8-7a0a652269cf" providerId="AD" clId="Web-{5A0BE243-6623-B396-8848-6FA76D5083E0}" dt="2022-11-11T03:21:27.557" v="246"/>
          <ac:inkMkLst>
            <pc:docMk/>
            <pc:sldMk cId="3108571013" sldId="270"/>
            <ac:inkMk id="87" creationId="{489A6F56-23CA-5881-6E54-E38596FC86D0}"/>
          </ac:inkMkLst>
        </pc:inkChg>
        <pc:inkChg chg="add">
          <ac:chgData name="Merleen Garvey (2129226)" userId="S::2129226@student.uwtsd.ac.uk::4c506f6f-49ef-40dd-9de8-7a0a652269cf" providerId="AD" clId="Web-{5A0BE243-6623-B396-8848-6FA76D5083E0}" dt="2022-11-11T03:21:32.557" v="247"/>
          <ac:inkMkLst>
            <pc:docMk/>
            <pc:sldMk cId="3108571013" sldId="270"/>
            <ac:inkMk id="88" creationId="{B13E45CE-39BC-1698-CAA2-A59E30366F34}"/>
          </ac:inkMkLst>
        </pc:inkChg>
        <pc:inkChg chg="add">
          <ac:chgData name="Merleen Garvey (2129226)" userId="S::2129226@student.uwtsd.ac.uk::4c506f6f-49ef-40dd-9de8-7a0a652269cf" providerId="AD" clId="Web-{5A0BE243-6623-B396-8848-6FA76D5083E0}" dt="2022-11-11T03:21:36.651" v="248"/>
          <ac:inkMkLst>
            <pc:docMk/>
            <pc:sldMk cId="3108571013" sldId="270"/>
            <ac:inkMk id="89" creationId="{5E3A46D5-9B18-392F-AC3F-D7A81FAB89EC}"/>
          </ac:inkMkLst>
        </pc:inkChg>
        <pc:inkChg chg="add">
          <ac:chgData name="Merleen Garvey (2129226)" userId="S::2129226@student.uwtsd.ac.uk::4c506f6f-49ef-40dd-9de8-7a0a652269cf" providerId="AD" clId="Web-{5A0BE243-6623-B396-8848-6FA76D5083E0}" dt="2022-11-11T03:21:46.980" v="249"/>
          <ac:inkMkLst>
            <pc:docMk/>
            <pc:sldMk cId="3108571013" sldId="270"/>
            <ac:inkMk id="90" creationId="{26DC2DCB-32E0-01A2-70F4-2BDA18EDC4FF}"/>
          </ac:inkMkLst>
        </pc:inkChg>
        <pc:inkChg chg="add del">
          <ac:chgData name="Merleen Garvey (2129226)" userId="S::2129226@student.uwtsd.ac.uk::4c506f6f-49ef-40dd-9de8-7a0a652269cf" providerId="AD" clId="Web-{5A0BE243-6623-B396-8848-6FA76D5083E0}" dt="2022-11-11T03:21:54.136" v="251"/>
          <ac:inkMkLst>
            <pc:docMk/>
            <pc:sldMk cId="3108571013" sldId="270"/>
            <ac:inkMk id="91" creationId="{A7E0E7CE-6C96-78FF-C6CC-4D854A5A9EA1}"/>
          </ac:inkMkLst>
        </pc:inkChg>
        <pc:inkChg chg="add del">
          <ac:chgData name="Merleen Garvey (2129226)" userId="S::2129226@student.uwtsd.ac.uk::4c506f6f-49ef-40dd-9de8-7a0a652269cf" providerId="AD" clId="Web-{5A0BE243-6623-B396-8848-6FA76D5083E0}" dt="2022-11-11T03:22:01.746" v="253"/>
          <ac:inkMkLst>
            <pc:docMk/>
            <pc:sldMk cId="3108571013" sldId="270"/>
            <ac:inkMk id="92" creationId="{804101C6-4B2E-FC40-EEE1-E2FF0D39EC2A}"/>
          </ac:inkMkLst>
        </pc:inkChg>
        <pc:inkChg chg="add">
          <ac:chgData name="Merleen Garvey (2129226)" userId="S::2129226@student.uwtsd.ac.uk::4c506f6f-49ef-40dd-9de8-7a0a652269cf" providerId="AD" clId="Web-{5A0BE243-6623-B396-8848-6FA76D5083E0}" dt="2022-11-11T03:22:10.106" v="254"/>
          <ac:inkMkLst>
            <pc:docMk/>
            <pc:sldMk cId="3108571013" sldId="270"/>
            <ac:inkMk id="93" creationId="{A9B47FB1-A996-5FCC-3F84-ACBD0DB31229}"/>
          </ac:inkMkLst>
        </pc:inkChg>
        <pc:inkChg chg="add">
          <ac:chgData name="Merleen Garvey (2129226)" userId="S::2129226@student.uwtsd.ac.uk::4c506f6f-49ef-40dd-9de8-7a0a652269cf" providerId="AD" clId="Web-{5A0BE243-6623-B396-8848-6FA76D5083E0}" dt="2022-11-11T03:22:10.918" v="255"/>
          <ac:inkMkLst>
            <pc:docMk/>
            <pc:sldMk cId="3108571013" sldId="270"/>
            <ac:inkMk id="94" creationId="{F2C4B38E-D0C5-AFB4-F452-725234DDFB32}"/>
          </ac:inkMkLst>
        </pc:inkChg>
        <pc:inkChg chg="add del">
          <ac:chgData name="Merleen Garvey (2129226)" userId="S::2129226@student.uwtsd.ac.uk::4c506f6f-49ef-40dd-9de8-7a0a652269cf" providerId="AD" clId="Web-{5A0BE243-6623-B396-8848-6FA76D5083E0}" dt="2022-11-11T03:22:19.903" v="259"/>
          <ac:inkMkLst>
            <pc:docMk/>
            <pc:sldMk cId="3108571013" sldId="270"/>
            <ac:inkMk id="95" creationId="{0CD8FFC6-DA6C-E58D-03AD-E8FA31525E1E}"/>
          </ac:inkMkLst>
        </pc:inkChg>
        <pc:inkChg chg="add del">
          <ac:chgData name="Merleen Garvey (2129226)" userId="S::2129226@student.uwtsd.ac.uk::4c506f6f-49ef-40dd-9de8-7a0a652269cf" providerId="AD" clId="Web-{5A0BE243-6623-B396-8848-6FA76D5083E0}" dt="2022-11-11T03:22:19.903" v="258"/>
          <ac:inkMkLst>
            <pc:docMk/>
            <pc:sldMk cId="3108571013" sldId="270"/>
            <ac:inkMk id="96" creationId="{EDA134EA-2802-9B86-34EC-8A26D1CFFFF2}"/>
          </ac:inkMkLst>
        </pc:inkChg>
        <pc:inkChg chg="add">
          <ac:chgData name="Merleen Garvey (2129226)" userId="S::2129226@student.uwtsd.ac.uk::4c506f6f-49ef-40dd-9de8-7a0a652269cf" providerId="AD" clId="Web-{5A0BE243-6623-B396-8848-6FA76D5083E0}" dt="2022-11-11T03:22:24.794" v="260"/>
          <ac:inkMkLst>
            <pc:docMk/>
            <pc:sldMk cId="3108571013" sldId="270"/>
            <ac:inkMk id="97" creationId="{885D7280-DEAB-2387-7F2C-6CB54D513A87}"/>
          </ac:inkMkLst>
        </pc:inkChg>
        <pc:inkChg chg="add del">
          <ac:chgData name="Merleen Garvey (2129226)" userId="S::2129226@student.uwtsd.ac.uk::4c506f6f-49ef-40dd-9de8-7a0a652269cf" providerId="AD" clId="Web-{5A0BE243-6623-B396-8848-6FA76D5083E0}" dt="2022-11-11T03:23:45.859" v="262"/>
          <ac:inkMkLst>
            <pc:docMk/>
            <pc:sldMk cId="3108571013" sldId="270"/>
            <ac:inkMk id="98" creationId="{0E79D34A-6EB7-5770-90FB-1AF663348E7E}"/>
          </ac:inkMkLst>
        </pc:inkChg>
        <pc:inkChg chg="add del">
          <ac:chgData name="Merleen Garvey (2129226)" userId="S::2129226@student.uwtsd.ac.uk::4c506f6f-49ef-40dd-9de8-7a0a652269cf" providerId="AD" clId="Web-{5A0BE243-6623-B396-8848-6FA76D5083E0}" dt="2022-11-11T03:24:00.312" v="264"/>
          <ac:inkMkLst>
            <pc:docMk/>
            <pc:sldMk cId="3108571013" sldId="270"/>
            <ac:inkMk id="99" creationId="{E4C7D050-4D96-162F-7D11-0A22C95D47B5}"/>
          </ac:inkMkLst>
        </pc:inkChg>
        <pc:inkChg chg="add del">
          <ac:chgData name="Merleen Garvey (2129226)" userId="S::2129226@student.uwtsd.ac.uk::4c506f6f-49ef-40dd-9de8-7a0a652269cf" providerId="AD" clId="Web-{5A0BE243-6623-B396-8848-6FA76D5083E0}" dt="2022-11-11T03:24:17.989" v="266"/>
          <ac:inkMkLst>
            <pc:docMk/>
            <pc:sldMk cId="3108571013" sldId="270"/>
            <ac:inkMk id="100" creationId="{A2DA235D-F68D-1596-5E30-C6FDC94757F2}"/>
          </ac:inkMkLst>
        </pc:inkChg>
        <pc:inkChg chg="add del">
          <ac:chgData name="Merleen Garvey (2129226)" userId="S::2129226@student.uwtsd.ac.uk::4c506f6f-49ef-40dd-9de8-7a0a652269cf" providerId="AD" clId="Web-{5A0BE243-6623-B396-8848-6FA76D5083E0}" dt="2022-11-11T03:24:32.614" v="270"/>
          <ac:inkMkLst>
            <pc:docMk/>
            <pc:sldMk cId="3108571013" sldId="270"/>
            <ac:inkMk id="101" creationId="{D5FE7993-6204-4111-2ED9-E19C929F8CB3}"/>
          </ac:inkMkLst>
        </pc:inkChg>
        <pc:inkChg chg="add del">
          <ac:chgData name="Merleen Garvey (2129226)" userId="S::2129226@student.uwtsd.ac.uk::4c506f6f-49ef-40dd-9de8-7a0a652269cf" providerId="AD" clId="Web-{5A0BE243-6623-B396-8848-6FA76D5083E0}" dt="2022-11-11T03:24:32.614" v="269"/>
          <ac:inkMkLst>
            <pc:docMk/>
            <pc:sldMk cId="3108571013" sldId="270"/>
            <ac:inkMk id="102" creationId="{784FE530-77EF-64E8-19E2-9A4717107A8D}"/>
          </ac:inkMkLst>
        </pc:inkChg>
        <pc:inkChg chg="add del">
          <ac:chgData name="Merleen Garvey (2129226)" userId="S::2129226@student.uwtsd.ac.uk::4c506f6f-49ef-40dd-9de8-7a0a652269cf" providerId="AD" clId="Web-{5A0BE243-6623-B396-8848-6FA76D5083E0}" dt="2022-11-11T03:25:04.474" v="274"/>
          <ac:inkMkLst>
            <pc:docMk/>
            <pc:sldMk cId="3108571013" sldId="270"/>
            <ac:inkMk id="103" creationId="{63E93350-EFC0-9EA4-9B3F-D5CBB2B15F5F}"/>
          </ac:inkMkLst>
        </pc:inkChg>
        <pc:inkChg chg="add del">
          <ac:chgData name="Merleen Garvey (2129226)" userId="S::2129226@student.uwtsd.ac.uk::4c506f6f-49ef-40dd-9de8-7a0a652269cf" providerId="AD" clId="Web-{5A0BE243-6623-B396-8848-6FA76D5083E0}" dt="2022-11-11T03:24:39.645" v="273"/>
          <ac:inkMkLst>
            <pc:docMk/>
            <pc:sldMk cId="3108571013" sldId="270"/>
            <ac:inkMk id="104" creationId="{72B06996-92E7-6EB6-0431-FD1A175CA51D}"/>
          </ac:inkMkLst>
        </pc:inkChg>
        <pc:inkChg chg="add del">
          <ac:chgData name="Merleen Garvey (2129226)" userId="S::2129226@student.uwtsd.ac.uk::4c506f6f-49ef-40dd-9de8-7a0a652269cf" providerId="AD" clId="Web-{5A0BE243-6623-B396-8848-6FA76D5083E0}" dt="2022-11-11T03:25:13.662" v="276"/>
          <ac:inkMkLst>
            <pc:docMk/>
            <pc:sldMk cId="3108571013" sldId="270"/>
            <ac:inkMk id="105" creationId="{B786F456-CDFC-3C28-E3E6-5679F307C3E2}"/>
          </ac:inkMkLst>
        </pc:inkChg>
        <pc:inkChg chg="add del">
          <ac:chgData name="Merleen Garvey (2129226)" userId="S::2129226@student.uwtsd.ac.uk::4c506f6f-49ef-40dd-9de8-7a0a652269cf" providerId="AD" clId="Web-{5A0BE243-6623-B396-8848-6FA76D5083E0}" dt="2022-11-11T03:25:31.866" v="279"/>
          <ac:inkMkLst>
            <pc:docMk/>
            <pc:sldMk cId="3108571013" sldId="270"/>
            <ac:inkMk id="106" creationId="{78A00D72-D731-A38C-E1CB-F6F0BBFDDD19}"/>
          </ac:inkMkLst>
        </pc:inkChg>
        <pc:inkChg chg="add del">
          <ac:chgData name="Merleen Garvey (2129226)" userId="S::2129226@student.uwtsd.ac.uk::4c506f6f-49ef-40dd-9de8-7a0a652269cf" providerId="AD" clId="Web-{5A0BE243-6623-B396-8848-6FA76D5083E0}" dt="2022-11-11T03:25:41.757" v="281"/>
          <ac:inkMkLst>
            <pc:docMk/>
            <pc:sldMk cId="3108571013" sldId="270"/>
            <ac:inkMk id="107" creationId="{021D9893-9369-E1FE-EB68-9B5F55AA7B07}"/>
          </ac:inkMkLst>
        </pc:inkChg>
        <pc:inkChg chg="add del">
          <ac:chgData name="Merleen Garvey (2129226)" userId="S::2129226@student.uwtsd.ac.uk::4c506f6f-49ef-40dd-9de8-7a0a652269cf" providerId="AD" clId="Web-{5A0BE243-6623-B396-8848-6FA76D5083E0}" dt="2022-11-11T03:25:56.054" v="283"/>
          <ac:inkMkLst>
            <pc:docMk/>
            <pc:sldMk cId="3108571013" sldId="270"/>
            <ac:inkMk id="108" creationId="{3ABCC44E-5B76-EC59-F7A4-5F17E0A492D6}"/>
          </ac:inkMkLst>
        </pc:inkChg>
        <pc:inkChg chg="add del">
          <ac:chgData name="Merleen Garvey (2129226)" userId="S::2129226@student.uwtsd.ac.uk::4c506f6f-49ef-40dd-9de8-7a0a652269cf" providerId="AD" clId="Web-{5A0BE243-6623-B396-8848-6FA76D5083E0}" dt="2022-11-11T03:26:08.945" v="285"/>
          <ac:inkMkLst>
            <pc:docMk/>
            <pc:sldMk cId="3108571013" sldId="270"/>
            <ac:inkMk id="109" creationId="{58A4D954-0872-8EF7-4BD4-504E6EF658E0}"/>
          </ac:inkMkLst>
        </pc:inkChg>
        <pc:inkChg chg="add del">
          <ac:chgData name="Merleen Garvey (2129226)" userId="S::2129226@student.uwtsd.ac.uk::4c506f6f-49ef-40dd-9de8-7a0a652269cf" providerId="AD" clId="Web-{5A0BE243-6623-B396-8848-6FA76D5083E0}" dt="2022-11-11T03:27:15.526" v="287"/>
          <ac:inkMkLst>
            <pc:docMk/>
            <pc:sldMk cId="3108571013" sldId="270"/>
            <ac:inkMk id="110" creationId="{E64A0E6A-013D-723E-B25E-4D9493744646}"/>
          </ac:inkMkLst>
        </pc:inkChg>
        <pc:inkChg chg="add del">
          <ac:chgData name="Merleen Garvey (2129226)" userId="S::2129226@student.uwtsd.ac.uk::4c506f6f-49ef-40dd-9de8-7a0a652269cf" providerId="AD" clId="Web-{5A0BE243-6623-B396-8848-6FA76D5083E0}" dt="2022-11-11T03:27:26.073" v="289"/>
          <ac:inkMkLst>
            <pc:docMk/>
            <pc:sldMk cId="3108571013" sldId="270"/>
            <ac:inkMk id="111" creationId="{2A8650E1-4B42-5822-7631-72700713D247}"/>
          </ac:inkMkLst>
        </pc:inkChg>
        <pc:inkChg chg="add del">
          <ac:chgData name="Merleen Garvey (2129226)" userId="S::2129226@student.uwtsd.ac.uk::4c506f6f-49ef-40dd-9de8-7a0a652269cf" providerId="AD" clId="Web-{5A0BE243-6623-B396-8848-6FA76D5083E0}" dt="2022-11-11T03:27:38.652" v="291"/>
          <ac:inkMkLst>
            <pc:docMk/>
            <pc:sldMk cId="3108571013" sldId="270"/>
            <ac:inkMk id="112" creationId="{C41F05F3-2DE4-829C-5968-6FC7E88A243B}"/>
          </ac:inkMkLst>
        </pc:inkChg>
        <pc:inkChg chg="add del">
          <ac:chgData name="Merleen Garvey (2129226)" userId="S::2129226@student.uwtsd.ac.uk::4c506f6f-49ef-40dd-9de8-7a0a652269cf" providerId="AD" clId="Web-{5A0BE243-6623-B396-8848-6FA76D5083E0}" dt="2022-11-11T03:27:56.246" v="293"/>
          <ac:inkMkLst>
            <pc:docMk/>
            <pc:sldMk cId="3108571013" sldId="270"/>
            <ac:inkMk id="113" creationId="{BE33BDAD-FADD-EF0A-A196-CE564BDA1B36}"/>
          </ac:inkMkLst>
        </pc:inkChg>
        <pc:inkChg chg="add del">
          <ac:chgData name="Merleen Garvey (2129226)" userId="S::2129226@student.uwtsd.ac.uk::4c506f6f-49ef-40dd-9de8-7a0a652269cf" providerId="AD" clId="Web-{5A0BE243-6623-B396-8848-6FA76D5083E0}" dt="2022-11-11T03:28:40.817" v="295"/>
          <ac:inkMkLst>
            <pc:docMk/>
            <pc:sldMk cId="3108571013" sldId="270"/>
            <ac:inkMk id="114" creationId="{7F56329D-AA41-7FA8-1929-7915A0F7AF31}"/>
          </ac:inkMkLst>
        </pc:inkChg>
        <pc:inkChg chg="add">
          <ac:chgData name="Merleen Garvey (2129226)" userId="S::2129226@student.uwtsd.ac.uk::4c506f6f-49ef-40dd-9de8-7a0a652269cf" providerId="AD" clId="Web-{5A0BE243-6623-B396-8848-6FA76D5083E0}" dt="2022-11-11T03:28:46.661" v="296"/>
          <ac:inkMkLst>
            <pc:docMk/>
            <pc:sldMk cId="3108571013" sldId="270"/>
            <ac:inkMk id="115" creationId="{0AC48130-5570-A923-7470-3365359EB210}"/>
          </ac:inkMkLst>
        </pc:inkChg>
        <pc:inkChg chg="add del">
          <ac:chgData name="Merleen Garvey (2129226)" userId="S::2129226@student.uwtsd.ac.uk::4c506f6f-49ef-40dd-9de8-7a0a652269cf" providerId="AD" clId="Web-{5A0BE243-6623-B396-8848-6FA76D5083E0}" dt="2022-11-11T03:28:56.724" v="298"/>
          <ac:inkMkLst>
            <pc:docMk/>
            <pc:sldMk cId="3108571013" sldId="270"/>
            <ac:inkMk id="116" creationId="{4B10A01B-FE25-712F-B3C5-F0B757916138}"/>
          </ac:inkMkLst>
        </pc:inkChg>
        <pc:inkChg chg="add">
          <ac:chgData name="Merleen Garvey (2129226)" userId="S::2129226@student.uwtsd.ac.uk::4c506f6f-49ef-40dd-9de8-7a0a652269cf" providerId="AD" clId="Web-{5A0BE243-6623-B396-8848-6FA76D5083E0}" dt="2022-11-11T03:29:06.724" v="299"/>
          <ac:inkMkLst>
            <pc:docMk/>
            <pc:sldMk cId="3108571013" sldId="270"/>
            <ac:inkMk id="117" creationId="{B6718D5E-53EA-95DF-AA2A-46ED6E130903}"/>
          </ac:inkMkLst>
        </pc:inkChg>
        <pc:inkChg chg="add del">
          <ac:chgData name="Merleen Garvey (2129226)" userId="S::2129226@student.uwtsd.ac.uk::4c506f6f-49ef-40dd-9de8-7a0a652269cf" providerId="AD" clId="Web-{5A0BE243-6623-B396-8848-6FA76D5083E0}" dt="2022-11-11T03:29:15.271" v="301"/>
          <ac:inkMkLst>
            <pc:docMk/>
            <pc:sldMk cId="3108571013" sldId="270"/>
            <ac:inkMk id="118" creationId="{AF3F2C83-B194-6213-733B-A49BDEE8A50E}"/>
          </ac:inkMkLst>
        </pc:inkChg>
        <pc:inkChg chg="add">
          <ac:chgData name="Merleen Garvey (2129226)" userId="S::2129226@student.uwtsd.ac.uk::4c506f6f-49ef-40dd-9de8-7a0a652269cf" providerId="AD" clId="Web-{5A0BE243-6623-B396-8848-6FA76D5083E0}" dt="2022-11-11T03:29:21.647" v="302"/>
          <ac:inkMkLst>
            <pc:docMk/>
            <pc:sldMk cId="3108571013" sldId="270"/>
            <ac:inkMk id="119" creationId="{A57E8B73-1184-EA9F-1292-58CF055116AD}"/>
          </ac:inkMkLst>
        </pc:inkChg>
        <pc:inkChg chg="add">
          <ac:chgData name="Merleen Garvey (2129226)" userId="S::2129226@student.uwtsd.ac.uk::4c506f6f-49ef-40dd-9de8-7a0a652269cf" providerId="AD" clId="Web-{5A0BE243-6623-B396-8848-6FA76D5083E0}" dt="2022-11-11T03:29:34.631" v="303"/>
          <ac:inkMkLst>
            <pc:docMk/>
            <pc:sldMk cId="3108571013" sldId="270"/>
            <ac:inkMk id="120" creationId="{A03F6AC1-B854-9FCC-5046-13C89EE00C29}"/>
          </ac:inkMkLst>
        </pc:inkChg>
        <pc:inkChg chg="add del">
          <ac:chgData name="Merleen Garvey (2129226)" userId="S::2129226@student.uwtsd.ac.uk::4c506f6f-49ef-40dd-9de8-7a0a652269cf" providerId="AD" clId="Web-{5A0BE243-6623-B396-8848-6FA76D5083E0}" dt="2022-11-11T03:29:49.148" v="305"/>
          <ac:inkMkLst>
            <pc:docMk/>
            <pc:sldMk cId="3108571013" sldId="270"/>
            <ac:inkMk id="121" creationId="{8C6148D9-49BD-7EAF-FA59-E70D62ED66C4}"/>
          </ac:inkMkLst>
        </pc:inkChg>
        <pc:inkChg chg="add del">
          <ac:chgData name="Merleen Garvey (2129226)" userId="S::2129226@student.uwtsd.ac.uk::4c506f6f-49ef-40dd-9de8-7a0a652269cf" providerId="AD" clId="Web-{5A0BE243-6623-B396-8848-6FA76D5083E0}" dt="2022-11-11T03:30:01.367" v="307"/>
          <ac:inkMkLst>
            <pc:docMk/>
            <pc:sldMk cId="3108571013" sldId="270"/>
            <ac:inkMk id="122" creationId="{B8E0131B-5BEC-C39F-26B1-635A403C6E9B}"/>
          </ac:inkMkLst>
        </pc:inkChg>
        <pc:inkChg chg="add del">
          <ac:chgData name="Merleen Garvey (2129226)" userId="S::2129226@student.uwtsd.ac.uk::4c506f6f-49ef-40dd-9de8-7a0a652269cf" providerId="AD" clId="Web-{5A0BE243-6623-B396-8848-6FA76D5083E0}" dt="2022-11-11T03:30:14.086" v="309"/>
          <ac:inkMkLst>
            <pc:docMk/>
            <pc:sldMk cId="3108571013" sldId="270"/>
            <ac:inkMk id="123" creationId="{67367040-25E8-C6FD-76D5-42CF837D2932}"/>
          </ac:inkMkLst>
        </pc:inkChg>
        <pc:inkChg chg="add">
          <ac:chgData name="Merleen Garvey (2129226)" userId="S::2129226@student.uwtsd.ac.uk::4c506f6f-49ef-40dd-9de8-7a0a652269cf" providerId="AD" clId="Web-{5A0BE243-6623-B396-8848-6FA76D5083E0}" dt="2022-11-11T03:30:22.133" v="310"/>
          <ac:inkMkLst>
            <pc:docMk/>
            <pc:sldMk cId="3108571013" sldId="270"/>
            <ac:inkMk id="124" creationId="{96F430A5-4D9A-370C-E904-F57D211C52B1}"/>
          </ac:inkMkLst>
        </pc:inkChg>
        <pc:inkChg chg="add">
          <ac:chgData name="Merleen Garvey (2129226)" userId="S::2129226@student.uwtsd.ac.uk::4c506f6f-49ef-40dd-9de8-7a0a652269cf" providerId="AD" clId="Web-{5A0BE243-6623-B396-8848-6FA76D5083E0}" dt="2022-11-11T03:30:33.571" v="311"/>
          <ac:inkMkLst>
            <pc:docMk/>
            <pc:sldMk cId="3108571013" sldId="270"/>
            <ac:inkMk id="125" creationId="{16BE9E4A-13C6-A184-7F52-1A521C3DD540}"/>
          </ac:inkMkLst>
        </pc:inkChg>
        <pc:inkChg chg="add del">
          <ac:chgData name="Merleen Garvey (2129226)" userId="S::2129226@student.uwtsd.ac.uk::4c506f6f-49ef-40dd-9de8-7a0a652269cf" providerId="AD" clId="Web-{5A0BE243-6623-B396-8848-6FA76D5083E0}" dt="2022-11-11T03:30:42.837" v="313"/>
          <ac:inkMkLst>
            <pc:docMk/>
            <pc:sldMk cId="3108571013" sldId="270"/>
            <ac:inkMk id="126" creationId="{37BD170D-5812-C2F5-0A74-CC9FFAF63573}"/>
          </ac:inkMkLst>
        </pc:inkChg>
        <pc:inkChg chg="add">
          <ac:chgData name="Merleen Garvey (2129226)" userId="S::2129226@student.uwtsd.ac.uk::4c506f6f-49ef-40dd-9de8-7a0a652269cf" providerId="AD" clId="Web-{5A0BE243-6623-B396-8848-6FA76D5083E0}" dt="2022-11-11T03:30:50.744" v="314"/>
          <ac:inkMkLst>
            <pc:docMk/>
            <pc:sldMk cId="3108571013" sldId="270"/>
            <ac:inkMk id="127" creationId="{011F5D45-4D01-8FEB-7112-F8D838BFCE32}"/>
          </ac:inkMkLst>
        </pc:inkChg>
        <pc:cxnChg chg="mod">
          <ac:chgData name="Merleen Garvey (2129226)" userId="S::2129226@student.uwtsd.ac.uk::4c506f6f-49ef-40dd-9de8-7a0a652269cf" providerId="AD" clId="Web-{5A0BE243-6623-B396-8848-6FA76D5083E0}" dt="2022-11-11T02:23:17.692" v="17" actId="1076"/>
          <ac:cxnSpMkLst>
            <pc:docMk/>
            <pc:sldMk cId="3108571013" sldId="270"/>
            <ac:cxnSpMk id="65" creationId="{1B36A7D4-92AB-F5EB-6CF1-02CBF9E8D0C0}"/>
          </ac:cxnSpMkLst>
        </pc:cxnChg>
        <pc:cxnChg chg="mod">
          <ac:chgData name="Merleen Garvey (2129226)" userId="S::2129226@student.uwtsd.ac.uk::4c506f6f-49ef-40dd-9de8-7a0a652269cf" providerId="AD" clId="Web-{5A0BE243-6623-B396-8848-6FA76D5083E0}" dt="2022-11-11T02:28:14.493" v="88" actId="1076"/>
          <ac:cxnSpMkLst>
            <pc:docMk/>
            <pc:sldMk cId="3108571013" sldId="270"/>
            <ac:cxnSpMk id="66" creationId="{555C162A-799C-9B4E-685C-0BEBF45F7A94}"/>
          </ac:cxnSpMkLst>
        </pc:cxnChg>
        <pc:cxnChg chg="mod">
          <ac:chgData name="Merleen Garvey (2129226)" userId="S::2129226@student.uwtsd.ac.uk::4c506f6f-49ef-40dd-9de8-7a0a652269cf" providerId="AD" clId="Web-{5A0BE243-6623-B396-8848-6FA76D5083E0}" dt="2022-11-11T02:28:01.867" v="87" actId="1076"/>
          <ac:cxnSpMkLst>
            <pc:docMk/>
            <pc:sldMk cId="3108571013" sldId="270"/>
            <ac:cxnSpMk id="67" creationId="{B61558E8-CA99-8A3C-CBC8-C01CB29DC727}"/>
          </ac:cxnSpMkLst>
        </pc:cxnChg>
        <pc:cxnChg chg="mod">
          <ac:chgData name="Merleen Garvey (2129226)" userId="S::2129226@student.uwtsd.ac.uk::4c506f6f-49ef-40dd-9de8-7a0a652269cf" providerId="AD" clId="Web-{5A0BE243-6623-B396-8848-6FA76D5083E0}" dt="2022-11-11T02:28:17.353" v="89" actId="1076"/>
          <ac:cxnSpMkLst>
            <pc:docMk/>
            <pc:sldMk cId="3108571013" sldId="270"/>
            <ac:cxnSpMk id="68" creationId="{694BD299-EDEE-76C7-7C71-CA811E26AD88}"/>
          </ac:cxnSpMkLst>
        </pc:cxnChg>
        <pc:cxnChg chg="mod">
          <ac:chgData name="Merleen Garvey (2129226)" userId="S::2129226@student.uwtsd.ac.uk::4c506f6f-49ef-40dd-9de8-7a0a652269cf" providerId="AD" clId="Web-{5A0BE243-6623-B396-8848-6FA76D5083E0}" dt="2022-11-11T02:21:55.046" v="6" actId="1076"/>
          <ac:cxnSpMkLst>
            <pc:docMk/>
            <pc:sldMk cId="3108571013" sldId="270"/>
            <ac:cxnSpMk id="69" creationId="{D26D6379-D61D-0253-F715-367EE978B4B0}"/>
          </ac:cxnSpMkLst>
        </pc:cxnChg>
        <pc:cxnChg chg="mod">
          <ac:chgData name="Merleen Garvey (2129226)" userId="S::2129226@student.uwtsd.ac.uk::4c506f6f-49ef-40dd-9de8-7a0a652269cf" providerId="AD" clId="Web-{5A0BE243-6623-B396-8848-6FA76D5083E0}" dt="2022-11-11T02:23:20.833" v="18" actId="1076"/>
          <ac:cxnSpMkLst>
            <pc:docMk/>
            <pc:sldMk cId="3108571013" sldId="270"/>
            <ac:cxnSpMk id="70" creationId="{F1F3CE24-4662-C56D-EFED-9DC331E64A48}"/>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2B1FE2-3871-477F-A7EB-C497EC5373C7}"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D51A0ECF-D957-439B-B1AC-776E603F6DF4}">
      <dgm:prSet/>
      <dgm:spPr/>
      <dgm:t>
        <a:bodyPr/>
        <a:lstStyle/>
        <a:p>
          <a:r>
            <a:rPr lang="en-GB"/>
            <a:t>BRAND</a:t>
          </a:r>
          <a:endParaRPr lang="en-US"/>
        </a:p>
      </dgm:t>
    </dgm:pt>
    <dgm:pt modelId="{3BBCFB27-DD6B-439D-AAE2-FB5F6C158EDF}" type="parTrans" cxnId="{6581AF98-860D-420F-83C6-9CA31C873A56}">
      <dgm:prSet/>
      <dgm:spPr/>
      <dgm:t>
        <a:bodyPr/>
        <a:lstStyle/>
        <a:p>
          <a:endParaRPr lang="en-US"/>
        </a:p>
      </dgm:t>
    </dgm:pt>
    <dgm:pt modelId="{316EBBBD-7F03-439D-A435-BAD7B6A9F649}" type="sibTrans" cxnId="{6581AF98-860D-420F-83C6-9CA31C873A56}">
      <dgm:prSet/>
      <dgm:spPr/>
      <dgm:t>
        <a:bodyPr/>
        <a:lstStyle/>
        <a:p>
          <a:endParaRPr lang="en-US"/>
        </a:p>
      </dgm:t>
    </dgm:pt>
    <dgm:pt modelId="{31CFABC3-8F36-4FF5-987E-6CEF6ED54B15}">
      <dgm:prSet/>
      <dgm:spPr/>
      <dgm:t>
        <a:bodyPr/>
        <a:lstStyle/>
        <a:p>
          <a:r>
            <a:rPr lang="en-GB"/>
            <a:t>150 SHOPS WORLWIDE</a:t>
          </a:r>
          <a:endParaRPr lang="en-US"/>
        </a:p>
      </dgm:t>
    </dgm:pt>
    <dgm:pt modelId="{09187B27-4904-42F0-AAB6-AA43A5F8A63C}" type="parTrans" cxnId="{10C281C8-FF8E-4581-B7B8-F61B8A1F0C78}">
      <dgm:prSet/>
      <dgm:spPr/>
      <dgm:t>
        <a:bodyPr/>
        <a:lstStyle/>
        <a:p>
          <a:endParaRPr lang="en-US"/>
        </a:p>
      </dgm:t>
    </dgm:pt>
    <dgm:pt modelId="{11B138BB-056D-4A91-913E-9FB6B5479765}" type="sibTrans" cxnId="{10C281C8-FF8E-4581-B7B8-F61B8A1F0C78}">
      <dgm:prSet/>
      <dgm:spPr/>
      <dgm:t>
        <a:bodyPr/>
        <a:lstStyle/>
        <a:p>
          <a:endParaRPr lang="en-US"/>
        </a:p>
      </dgm:t>
    </dgm:pt>
    <dgm:pt modelId="{1DC70862-BD76-4CA3-B5F1-D475986C8B53}">
      <dgm:prSet/>
      <dgm:spPr/>
      <dgm:t>
        <a:bodyPr/>
        <a:lstStyle/>
        <a:p>
          <a:r>
            <a:rPr lang="en-GB"/>
            <a:t>GOODWILL GESTURE</a:t>
          </a:r>
          <a:endParaRPr lang="en-US"/>
        </a:p>
      </dgm:t>
    </dgm:pt>
    <dgm:pt modelId="{422F6736-0B55-41DD-A051-CC6370E2B9B3}" type="parTrans" cxnId="{6731AA3C-B3FA-4273-B510-165294AC4B9A}">
      <dgm:prSet/>
      <dgm:spPr/>
      <dgm:t>
        <a:bodyPr/>
        <a:lstStyle/>
        <a:p>
          <a:endParaRPr lang="en-US"/>
        </a:p>
      </dgm:t>
    </dgm:pt>
    <dgm:pt modelId="{A830FE8A-6F4D-406B-9255-A4206CD7646D}" type="sibTrans" cxnId="{6731AA3C-B3FA-4273-B510-165294AC4B9A}">
      <dgm:prSet/>
      <dgm:spPr/>
      <dgm:t>
        <a:bodyPr/>
        <a:lstStyle/>
        <a:p>
          <a:endParaRPr lang="en-US"/>
        </a:p>
      </dgm:t>
    </dgm:pt>
    <dgm:pt modelId="{1613F36E-B5D2-41F1-A79C-E06552EDDC5D}">
      <dgm:prSet/>
      <dgm:spPr/>
      <dgm:t>
        <a:bodyPr/>
        <a:lstStyle/>
        <a:p>
          <a:r>
            <a:rPr lang="en-GB"/>
            <a:t>MORE PEOPLE </a:t>
          </a:r>
          <a:endParaRPr lang="en-US"/>
        </a:p>
      </dgm:t>
    </dgm:pt>
    <dgm:pt modelId="{6D6F7CA4-A93F-49EB-8220-6948D515E311}" type="parTrans" cxnId="{043569C5-E3DC-4A84-93AB-87C6A098A026}">
      <dgm:prSet/>
      <dgm:spPr/>
      <dgm:t>
        <a:bodyPr/>
        <a:lstStyle/>
        <a:p>
          <a:endParaRPr lang="en-US"/>
        </a:p>
      </dgm:t>
    </dgm:pt>
    <dgm:pt modelId="{4EF21800-83FA-499B-AD0B-86BFEA5523C6}" type="sibTrans" cxnId="{043569C5-E3DC-4A84-93AB-87C6A098A026}">
      <dgm:prSet/>
      <dgm:spPr/>
      <dgm:t>
        <a:bodyPr/>
        <a:lstStyle/>
        <a:p>
          <a:endParaRPr lang="en-US"/>
        </a:p>
      </dgm:t>
    </dgm:pt>
    <dgm:pt modelId="{B097D508-C5C5-4BE5-9FA9-9D2EE52E84E2}">
      <dgm:prSet/>
      <dgm:spPr/>
      <dgm:t>
        <a:bodyPr/>
        <a:lstStyle/>
        <a:p>
          <a:r>
            <a:rPr lang="en-GB"/>
            <a:t>QUALITY</a:t>
          </a:r>
          <a:endParaRPr lang="en-US"/>
        </a:p>
      </dgm:t>
    </dgm:pt>
    <dgm:pt modelId="{5F0A0613-DE5A-4078-9D31-132DE962BB2A}" type="parTrans" cxnId="{1929B4EC-439B-4DBF-80CB-AFA88E4A6220}">
      <dgm:prSet/>
      <dgm:spPr/>
      <dgm:t>
        <a:bodyPr/>
        <a:lstStyle/>
        <a:p>
          <a:endParaRPr lang="en-US"/>
        </a:p>
      </dgm:t>
    </dgm:pt>
    <dgm:pt modelId="{5C00C1B5-AE54-44AD-A0A7-0440EEC5038D}" type="sibTrans" cxnId="{1929B4EC-439B-4DBF-80CB-AFA88E4A6220}">
      <dgm:prSet/>
      <dgm:spPr/>
      <dgm:t>
        <a:bodyPr/>
        <a:lstStyle/>
        <a:p>
          <a:endParaRPr lang="en-US"/>
        </a:p>
      </dgm:t>
    </dgm:pt>
    <dgm:pt modelId="{7479B833-7CE2-434B-8409-2752E4D33200}" type="pres">
      <dgm:prSet presAssocID="{B22B1FE2-3871-477F-A7EB-C497EC5373C7}" presName="outerComposite" presStyleCnt="0">
        <dgm:presLayoutVars>
          <dgm:chMax val="5"/>
          <dgm:dir/>
          <dgm:resizeHandles val="exact"/>
        </dgm:presLayoutVars>
      </dgm:prSet>
      <dgm:spPr/>
    </dgm:pt>
    <dgm:pt modelId="{C28F0045-A26C-408D-AEB1-52ACB8DFC637}" type="pres">
      <dgm:prSet presAssocID="{B22B1FE2-3871-477F-A7EB-C497EC5373C7}" presName="dummyMaxCanvas" presStyleCnt="0">
        <dgm:presLayoutVars/>
      </dgm:prSet>
      <dgm:spPr/>
    </dgm:pt>
    <dgm:pt modelId="{48FB0D05-9E3B-4950-8FBA-7CF95303A298}" type="pres">
      <dgm:prSet presAssocID="{B22B1FE2-3871-477F-A7EB-C497EC5373C7}" presName="FiveNodes_1" presStyleLbl="node1" presStyleIdx="0" presStyleCnt="5">
        <dgm:presLayoutVars>
          <dgm:bulletEnabled val="1"/>
        </dgm:presLayoutVars>
      </dgm:prSet>
      <dgm:spPr/>
    </dgm:pt>
    <dgm:pt modelId="{E42C1F46-2399-4DF3-A184-FAFF8B1DABDA}" type="pres">
      <dgm:prSet presAssocID="{B22B1FE2-3871-477F-A7EB-C497EC5373C7}" presName="FiveNodes_2" presStyleLbl="node1" presStyleIdx="1" presStyleCnt="5">
        <dgm:presLayoutVars>
          <dgm:bulletEnabled val="1"/>
        </dgm:presLayoutVars>
      </dgm:prSet>
      <dgm:spPr/>
    </dgm:pt>
    <dgm:pt modelId="{23A6E3AB-B64E-497A-A063-5EE299957061}" type="pres">
      <dgm:prSet presAssocID="{B22B1FE2-3871-477F-A7EB-C497EC5373C7}" presName="FiveNodes_3" presStyleLbl="node1" presStyleIdx="2" presStyleCnt="5">
        <dgm:presLayoutVars>
          <dgm:bulletEnabled val="1"/>
        </dgm:presLayoutVars>
      </dgm:prSet>
      <dgm:spPr/>
    </dgm:pt>
    <dgm:pt modelId="{2D22F59D-A8E1-407C-A4AD-2AB9A3ED6C8B}" type="pres">
      <dgm:prSet presAssocID="{B22B1FE2-3871-477F-A7EB-C497EC5373C7}" presName="FiveNodes_4" presStyleLbl="node1" presStyleIdx="3" presStyleCnt="5">
        <dgm:presLayoutVars>
          <dgm:bulletEnabled val="1"/>
        </dgm:presLayoutVars>
      </dgm:prSet>
      <dgm:spPr/>
    </dgm:pt>
    <dgm:pt modelId="{81715F45-50AA-409A-AF60-095DAE7DFA15}" type="pres">
      <dgm:prSet presAssocID="{B22B1FE2-3871-477F-A7EB-C497EC5373C7}" presName="FiveNodes_5" presStyleLbl="node1" presStyleIdx="4" presStyleCnt="5">
        <dgm:presLayoutVars>
          <dgm:bulletEnabled val="1"/>
        </dgm:presLayoutVars>
      </dgm:prSet>
      <dgm:spPr/>
    </dgm:pt>
    <dgm:pt modelId="{AA898A5D-79E2-4F1C-91B1-CEAA342AA197}" type="pres">
      <dgm:prSet presAssocID="{B22B1FE2-3871-477F-A7EB-C497EC5373C7}" presName="FiveConn_1-2" presStyleLbl="fgAccFollowNode1" presStyleIdx="0" presStyleCnt="4">
        <dgm:presLayoutVars>
          <dgm:bulletEnabled val="1"/>
        </dgm:presLayoutVars>
      </dgm:prSet>
      <dgm:spPr/>
    </dgm:pt>
    <dgm:pt modelId="{84DDBC74-3715-4614-B1C7-2988B91D6541}" type="pres">
      <dgm:prSet presAssocID="{B22B1FE2-3871-477F-A7EB-C497EC5373C7}" presName="FiveConn_2-3" presStyleLbl="fgAccFollowNode1" presStyleIdx="1" presStyleCnt="4">
        <dgm:presLayoutVars>
          <dgm:bulletEnabled val="1"/>
        </dgm:presLayoutVars>
      </dgm:prSet>
      <dgm:spPr/>
    </dgm:pt>
    <dgm:pt modelId="{97B069B1-8FF3-48C7-BC53-F2AD44661113}" type="pres">
      <dgm:prSet presAssocID="{B22B1FE2-3871-477F-A7EB-C497EC5373C7}" presName="FiveConn_3-4" presStyleLbl="fgAccFollowNode1" presStyleIdx="2" presStyleCnt="4">
        <dgm:presLayoutVars>
          <dgm:bulletEnabled val="1"/>
        </dgm:presLayoutVars>
      </dgm:prSet>
      <dgm:spPr/>
    </dgm:pt>
    <dgm:pt modelId="{5873E034-9439-443C-AAC3-5176EB61DAFB}" type="pres">
      <dgm:prSet presAssocID="{B22B1FE2-3871-477F-A7EB-C497EC5373C7}" presName="FiveConn_4-5" presStyleLbl="fgAccFollowNode1" presStyleIdx="3" presStyleCnt="4">
        <dgm:presLayoutVars>
          <dgm:bulletEnabled val="1"/>
        </dgm:presLayoutVars>
      </dgm:prSet>
      <dgm:spPr/>
    </dgm:pt>
    <dgm:pt modelId="{FAA6570B-EFFD-4BB6-935F-28924AE4C459}" type="pres">
      <dgm:prSet presAssocID="{B22B1FE2-3871-477F-A7EB-C497EC5373C7}" presName="FiveNodes_1_text" presStyleLbl="node1" presStyleIdx="4" presStyleCnt="5">
        <dgm:presLayoutVars>
          <dgm:bulletEnabled val="1"/>
        </dgm:presLayoutVars>
      </dgm:prSet>
      <dgm:spPr/>
    </dgm:pt>
    <dgm:pt modelId="{A5D60953-00DD-4DA2-9D5C-2FF0DC8DE9E7}" type="pres">
      <dgm:prSet presAssocID="{B22B1FE2-3871-477F-A7EB-C497EC5373C7}" presName="FiveNodes_2_text" presStyleLbl="node1" presStyleIdx="4" presStyleCnt="5">
        <dgm:presLayoutVars>
          <dgm:bulletEnabled val="1"/>
        </dgm:presLayoutVars>
      </dgm:prSet>
      <dgm:spPr/>
    </dgm:pt>
    <dgm:pt modelId="{17BFE340-D3D3-4AFA-86B6-388F1576EEE8}" type="pres">
      <dgm:prSet presAssocID="{B22B1FE2-3871-477F-A7EB-C497EC5373C7}" presName="FiveNodes_3_text" presStyleLbl="node1" presStyleIdx="4" presStyleCnt="5">
        <dgm:presLayoutVars>
          <dgm:bulletEnabled val="1"/>
        </dgm:presLayoutVars>
      </dgm:prSet>
      <dgm:spPr/>
    </dgm:pt>
    <dgm:pt modelId="{5BA53AA8-4319-40DB-9A35-FAB721E060C1}" type="pres">
      <dgm:prSet presAssocID="{B22B1FE2-3871-477F-A7EB-C497EC5373C7}" presName="FiveNodes_4_text" presStyleLbl="node1" presStyleIdx="4" presStyleCnt="5">
        <dgm:presLayoutVars>
          <dgm:bulletEnabled val="1"/>
        </dgm:presLayoutVars>
      </dgm:prSet>
      <dgm:spPr/>
    </dgm:pt>
    <dgm:pt modelId="{ABCC91BB-399D-4E67-8817-963CF343BE85}" type="pres">
      <dgm:prSet presAssocID="{B22B1FE2-3871-477F-A7EB-C497EC5373C7}" presName="FiveNodes_5_text" presStyleLbl="node1" presStyleIdx="4" presStyleCnt="5">
        <dgm:presLayoutVars>
          <dgm:bulletEnabled val="1"/>
        </dgm:presLayoutVars>
      </dgm:prSet>
      <dgm:spPr/>
    </dgm:pt>
  </dgm:ptLst>
  <dgm:cxnLst>
    <dgm:cxn modelId="{D006380C-B681-455D-A8E9-759190182DA8}" type="presOf" srcId="{B22B1FE2-3871-477F-A7EB-C497EC5373C7}" destId="{7479B833-7CE2-434B-8409-2752E4D33200}" srcOrd="0" destOrd="0" presId="urn:microsoft.com/office/officeart/2005/8/layout/vProcess5"/>
    <dgm:cxn modelId="{88308822-D29B-4229-AB86-8486DC842DD5}" type="presOf" srcId="{B097D508-C5C5-4BE5-9FA9-9D2EE52E84E2}" destId="{ABCC91BB-399D-4E67-8817-963CF343BE85}" srcOrd="1" destOrd="0" presId="urn:microsoft.com/office/officeart/2005/8/layout/vProcess5"/>
    <dgm:cxn modelId="{A912CB29-C890-4FEB-A634-19A8273B4CE1}" type="presOf" srcId="{4EF21800-83FA-499B-AD0B-86BFEA5523C6}" destId="{5873E034-9439-443C-AAC3-5176EB61DAFB}" srcOrd="0" destOrd="0" presId="urn:microsoft.com/office/officeart/2005/8/layout/vProcess5"/>
    <dgm:cxn modelId="{07D45530-2434-4842-91DE-B38209F9B1A1}" type="presOf" srcId="{D51A0ECF-D957-439B-B1AC-776E603F6DF4}" destId="{FAA6570B-EFFD-4BB6-935F-28924AE4C459}" srcOrd="1" destOrd="0" presId="urn:microsoft.com/office/officeart/2005/8/layout/vProcess5"/>
    <dgm:cxn modelId="{1EDD8730-79B7-48AE-9D43-9B57A3E93FF4}" type="presOf" srcId="{1DC70862-BD76-4CA3-B5F1-D475986C8B53}" destId="{23A6E3AB-B64E-497A-A063-5EE299957061}" srcOrd="0" destOrd="0" presId="urn:microsoft.com/office/officeart/2005/8/layout/vProcess5"/>
    <dgm:cxn modelId="{6731AA3C-B3FA-4273-B510-165294AC4B9A}" srcId="{B22B1FE2-3871-477F-A7EB-C497EC5373C7}" destId="{1DC70862-BD76-4CA3-B5F1-D475986C8B53}" srcOrd="2" destOrd="0" parTransId="{422F6736-0B55-41DD-A051-CC6370E2B9B3}" sibTransId="{A830FE8A-6F4D-406B-9255-A4206CD7646D}"/>
    <dgm:cxn modelId="{1FBAB748-EA57-4BAB-B114-69DEB7A66A2C}" type="presOf" srcId="{A830FE8A-6F4D-406B-9255-A4206CD7646D}" destId="{97B069B1-8FF3-48C7-BC53-F2AD44661113}" srcOrd="0" destOrd="0" presId="urn:microsoft.com/office/officeart/2005/8/layout/vProcess5"/>
    <dgm:cxn modelId="{D5C8016F-1336-4CAE-A996-B151F1A9F190}" type="presOf" srcId="{D51A0ECF-D957-439B-B1AC-776E603F6DF4}" destId="{48FB0D05-9E3B-4950-8FBA-7CF95303A298}" srcOrd="0" destOrd="0" presId="urn:microsoft.com/office/officeart/2005/8/layout/vProcess5"/>
    <dgm:cxn modelId="{9F8B0354-1EAD-4597-AE35-F7A74B848381}" type="presOf" srcId="{1DC70862-BD76-4CA3-B5F1-D475986C8B53}" destId="{17BFE340-D3D3-4AFA-86B6-388F1576EEE8}" srcOrd="1" destOrd="0" presId="urn:microsoft.com/office/officeart/2005/8/layout/vProcess5"/>
    <dgm:cxn modelId="{1EE8897D-0CE7-48E5-8FF2-B6CE2A0DBCB9}" type="presOf" srcId="{B097D508-C5C5-4BE5-9FA9-9D2EE52E84E2}" destId="{81715F45-50AA-409A-AF60-095DAE7DFA15}" srcOrd="0" destOrd="0" presId="urn:microsoft.com/office/officeart/2005/8/layout/vProcess5"/>
    <dgm:cxn modelId="{6581AF98-860D-420F-83C6-9CA31C873A56}" srcId="{B22B1FE2-3871-477F-A7EB-C497EC5373C7}" destId="{D51A0ECF-D957-439B-B1AC-776E603F6DF4}" srcOrd="0" destOrd="0" parTransId="{3BBCFB27-DD6B-439D-AAE2-FB5F6C158EDF}" sibTransId="{316EBBBD-7F03-439D-A435-BAD7B6A9F649}"/>
    <dgm:cxn modelId="{469AD6A5-BEF3-41EC-A2E4-FD405A2101BC}" type="presOf" srcId="{31CFABC3-8F36-4FF5-987E-6CEF6ED54B15}" destId="{E42C1F46-2399-4DF3-A184-FAFF8B1DABDA}" srcOrd="0" destOrd="0" presId="urn:microsoft.com/office/officeart/2005/8/layout/vProcess5"/>
    <dgm:cxn modelId="{043569C5-E3DC-4A84-93AB-87C6A098A026}" srcId="{B22B1FE2-3871-477F-A7EB-C497EC5373C7}" destId="{1613F36E-B5D2-41F1-A79C-E06552EDDC5D}" srcOrd="3" destOrd="0" parTransId="{6D6F7CA4-A93F-49EB-8220-6948D515E311}" sibTransId="{4EF21800-83FA-499B-AD0B-86BFEA5523C6}"/>
    <dgm:cxn modelId="{E1C01FC6-562B-41A5-800A-8899A06B020F}" type="presOf" srcId="{31CFABC3-8F36-4FF5-987E-6CEF6ED54B15}" destId="{A5D60953-00DD-4DA2-9D5C-2FF0DC8DE9E7}" srcOrd="1" destOrd="0" presId="urn:microsoft.com/office/officeart/2005/8/layout/vProcess5"/>
    <dgm:cxn modelId="{F55D87C6-DDDB-434B-A951-059ACCA315BE}" type="presOf" srcId="{1613F36E-B5D2-41F1-A79C-E06552EDDC5D}" destId="{5BA53AA8-4319-40DB-9A35-FAB721E060C1}" srcOrd="1" destOrd="0" presId="urn:microsoft.com/office/officeart/2005/8/layout/vProcess5"/>
    <dgm:cxn modelId="{10C281C8-FF8E-4581-B7B8-F61B8A1F0C78}" srcId="{B22B1FE2-3871-477F-A7EB-C497EC5373C7}" destId="{31CFABC3-8F36-4FF5-987E-6CEF6ED54B15}" srcOrd="1" destOrd="0" parTransId="{09187B27-4904-42F0-AAB6-AA43A5F8A63C}" sibTransId="{11B138BB-056D-4A91-913E-9FB6B5479765}"/>
    <dgm:cxn modelId="{BDE502D8-DB0F-41AD-B3EC-C3A3DB8490E4}" type="presOf" srcId="{11B138BB-056D-4A91-913E-9FB6B5479765}" destId="{84DDBC74-3715-4614-B1C7-2988B91D6541}" srcOrd="0" destOrd="0" presId="urn:microsoft.com/office/officeart/2005/8/layout/vProcess5"/>
    <dgm:cxn modelId="{8175ADEA-13F9-4FE1-8C4B-8CF49D2EB5A8}" type="presOf" srcId="{1613F36E-B5D2-41F1-A79C-E06552EDDC5D}" destId="{2D22F59D-A8E1-407C-A4AD-2AB9A3ED6C8B}" srcOrd="0" destOrd="0" presId="urn:microsoft.com/office/officeart/2005/8/layout/vProcess5"/>
    <dgm:cxn modelId="{1929B4EC-439B-4DBF-80CB-AFA88E4A6220}" srcId="{B22B1FE2-3871-477F-A7EB-C497EC5373C7}" destId="{B097D508-C5C5-4BE5-9FA9-9D2EE52E84E2}" srcOrd="4" destOrd="0" parTransId="{5F0A0613-DE5A-4078-9D31-132DE962BB2A}" sibTransId="{5C00C1B5-AE54-44AD-A0A7-0440EEC5038D}"/>
    <dgm:cxn modelId="{22F4A0FD-AD51-43A2-92F7-E933E399CB6E}" type="presOf" srcId="{316EBBBD-7F03-439D-A435-BAD7B6A9F649}" destId="{AA898A5D-79E2-4F1C-91B1-CEAA342AA197}" srcOrd="0" destOrd="0" presId="urn:microsoft.com/office/officeart/2005/8/layout/vProcess5"/>
    <dgm:cxn modelId="{41D44991-87D0-4A63-8AED-C5067097E8DD}" type="presParOf" srcId="{7479B833-7CE2-434B-8409-2752E4D33200}" destId="{C28F0045-A26C-408D-AEB1-52ACB8DFC637}" srcOrd="0" destOrd="0" presId="urn:microsoft.com/office/officeart/2005/8/layout/vProcess5"/>
    <dgm:cxn modelId="{08E013B0-48D8-401F-8B26-45119175130D}" type="presParOf" srcId="{7479B833-7CE2-434B-8409-2752E4D33200}" destId="{48FB0D05-9E3B-4950-8FBA-7CF95303A298}" srcOrd="1" destOrd="0" presId="urn:microsoft.com/office/officeart/2005/8/layout/vProcess5"/>
    <dgm:cxn modelId="{2A85B91C-ACF9-479F-9DF7-3E984F180471}" type="presParOf" srcId="{7479B833-7CE2-434B-8409-2752E4D33200}" destId="{E42C1F46-2399-4DF3-A184-FAFF8B1DABDA}" srcOrd="2" destOrd="0" presId="urn:microsoft.com/office/officeart/2005/8/layout/vProcess5"/>
    <dgm:cxn modelId="{427A5476-4428-462A-A63E-2FFDAF92AD3B}" type="presParOf" srcId="{7479B833-7CE2-434B-8409-2752E4D33200}" destId="{23A6E3AB-B64E-497A-A063-5EE299957061}" srcOrd="3" destOrd="0" presId="urn:microsoft.com/office/officeart/2005/8/layout/vProcess5"/>
    <dgm:cxn modelId="{A6829821-66A9-4A1D-930F-362363E02A76}" type="presParOf" srcId="{7479B833-7CE2-434B-8409-2752E4D33200}" destId="{2D22F59D-A8E1-407C-A4AD-2AB9A3ED6C8B}" srcOrd="4" destOrd="0" presId="urn:microsoft.com/office/officeart/2005/8/layout/vProcess5"/>
    <dgm:cxn modelId="{C73FD158-B59B-4422-9639-29B08B1112DF}" type="presParOf" srcId="{7479B833-7CE2-434B-8409-2752E4D33200}" destId="{81715F45-50AA-409A-AF60-095DAE7DFA15}" srcOrd="5" destOrd="0" presId="urn:microsoft.com/office/officeart/2005/8/layout/vProcess5"/>
    <dgm:cxn modelId="{054A7B35-C9CC-4E62-BCF5-9B381687E641}" type="presParOf" srcId="{7479B833-7CE2-434B-8409-2752E4D33200}" destId="{AA898A5D-79E2-4F1C-91B1-CEAA342AA197}" srcOrd="6" destOrd="0" presId="urn:microsoft.com/office/officeart/2005/8/layout/vProcess5"/>
    <dgm:cxn modelId="{941BCFED-61B6-4D4B-9328-4E897B40EC89}" type="presParOf" srcId="{7479B833-7CE2-434B-8409-2752E4D33200}" destId="{84DDBC74-3715-4614-B1C7-2988B91D6541}" srcOrd="7" destOrd="0" presId="urn:microsoft.com/office/officeart/2005/8/layout/vProcess5"/>
    <dgm:cxn modelId="{588499B7-8E95-431F-85BE-86FAF4BBD013}" type="presParOf" srcId="{7479B833-7CE2-434B-8409-2752E4D33200}" destId="{97B069B1-8FF3-48C7-BC53-F2AD44661113}" srcOrd="8" destOrd="0" presId="urn:microsoft.com/office/officeart/2005/8/layout/vProcess5"/>
    <dgm:cxn modelId="{83D402FF-8468-41A4-9E4C-31CD62C41640}" type="presParOf" srcId="{7479B833-7CE2-434B-8409-2752E4D33200}" destId="{5873E034-9439-443C-AAC3-5176EB61DAFB}" srcOrd="9" destOrd="0" presId="urn:microsoft.com/office/officeart/2005/8/layout/vProcess5"/>
    <dgm:cxn modelId="{AF590FF0-F330-48CB-B931-004D90315E9E}" type="presParOf" srcId="{7479B833-7CE2-434B-8409-2752E4D33200}" destId="{FAA6570B-EFFD-4BB6-935F-28924AE4C459}" srcOrd="10" destOrd="0" presId="urn:microsoft.com/office/officeart/2005/8/layout/vProcess5"/>
    <dgm:cxn modelId="{7AD3DFD7-46D9-4333-BEE1-722C37100434}" type="presParOf" srcId="{7479B833-7CE2-434B-8409-2752E4D33200}" destId="{A5D60953-00DD-4DA2-9D5C-2FF0DC8DE9E7}" srcOrd="11" destOrd="0" presId="urn:microsoft.com/office/officeart/2005/8/layout/vProcess5"/>
    <dgm:cxn modelId="{AF9C58B5-8080-467A-8463-E0E682F95AB4}" type="presParOf" srcId="{7479B833-7CE2-434B-8409-2752E4D33200}" destId="{17BFE340-D3D3-4AFA-86B6-388F1576EEE8}" srcOrd="12" destOrd="0" presId="urn:microsoft.com/office/officeart/2005/8/layout/vProcess5"/>
    <dgm:cxn modelId="{CBDE2740-D539-4240-95DD-E6D4B4266221}" type="presParOf" srcId="{7479B833-7CE2-434B-8409-2752E4D33200}" destId="{5BA53AA8-4319-40DB-9A35-FAB721E060C1}" srcOrd="13" destOrd="0" presId="urn:microsoft.com/office/officeart/2005/8/layout/vProcess5"/>
    <dgm:cxn modelId="{B432C64B-AF49-4998-A185-55188F9B27E6}" type="presParOf" srcId="{7479B833-7CE2-434B-8409-2752E4D33200}" destId="{ABCC91BB-399D-4E67-8817-963CF343BE8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AE6EBC-0E7B-4087-9D13-33A444F0183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908F6145-70D4-4E2B-B822-989CA5F2E5A8}">
      <dgm:prSet custT="1"/>
      <dgm:spPr/>
      <dgm:t>
        <a:bodyPr/>
        <a:lstStyle/>
        <a:p>
          <a:r>
            <a:rPr lang="en-GB" sz="2400" dirty="0">
              <a:latin typeface="Calibri Light"/>
              <a:cs typeface="Calibri"/>
            </a:rPr>
            <a:t>ONLINE SALES</a:t>
          </a:r>
          <a:endParaRPr lang="en-US" sz="2400" dirty="0">
            <a:latin typeface="Calibri Light"/>
            <a:cs typeface="Calibri"/>
          </a:endParaRPr>
        </a:p>
      </dgm:t>
    </dgm:pt>
    <dgm:pt modelId="{AA02DE68-F84D-497E-8027-F6849A2F24DE}" type="parTrans" cxnId="{060DA27C-004A-4314-AFDC-987074F38759}">
      <dgm:prSet/>
      <dgm:spPr/>
      <dgm:t>
        <a:bodyPr/>
        <a:lstStyle/>
        <a:p>
          <a:endParaRPr lang="en-US"/>
        </a:p>
      </dgm:t>
    </dgm:pt>
    <dgm:pt modelId="{737F90B1-82AF-4315-96C8-B63476AFD3FE}" type="sibTrans" cxnId="{060DA27C-004A-4314-AFDC-987074F38759}">
      <dgm:prSet/>
      <dgm:spPr/>
      <dgm:t>
        <a:bodyPr/>
        <a:lstStyle/>
        <a:p>
          <a:endParaRPr lang="en-US"/>
        </a:p>
      </dgm:t>
    </dgm:pt>
    <dgm:pt modelId="{406AE434-F3C2-4715-87A7-2F6F416E9936}">
      <dgm:prSet custT="1"/>
      <dgm:spPr/>
      <dgm:t>
        <a:bodyPr/>
        <a:lstStyle/>
        <a:p>
          <a:r>
            <a:rPr lang="en-GB" sz="2400" dirty="0"/>
            <a:t>SOCIAL MEDIA</a:t>
          </a:r>
          <a:endParaRPr lang="en-US" sz="2400" dirty="0"/>
        </a:p>
      </dgm:t>
    </dgm:pt>
    <dgm:pt modelId="{410B9FCE-5A40-426C-A69C-36A7E565800B}" type="parTrans" cxnId="{034584EB-60FE-4755-8E01-F34868243780}">
      <dgm:prSet/>
      <dgm:spPr/>
      <dgm:t>
        <a:bodyPr/>
        <a:lstStyle/>
        <a:p>
          <a:endParaRPr lang="en-US"/>
        </a:p>
      </dgm:t>
    </dgm:pt>
    <dgm:pt modelId="{FAA66BE1-76CE-4052-AC52-BB6C636885FC}" type="sibTrans" cxnId="{034584EB-60FE-4755-8E01-F34868243780}">
      <dgm:prSet/>
      <dgm:spPr/>
      <dgm:t>
        <a:bodyPr/>
        <a:lstStyle/>
        <a:p>
          <a:endParaRPr lang="en-US"/>
        </a:p>
      </dgm:t>
    </dgm:pt>
    <dgm:pt modelId="{C2861307-34BF-4B7A-814F-C29151A537DA}">
      <dgm:prSet custT="1"/>
      <dgm:spPr/>
      <dgm:t>
        <a:bodyPr/>
        <a:lstStyle/>
        <a:p>
          <a:r>
            <a:rPr lang="en-GB" sz="2400" dirty="0"/>
            <a:t>ADVERTISING</a:t>
          </a:r>
          <a:endParaRPr lang="en-US" sz="2400" dirty="0"/>
        </a:p>
      </dgm:t>
    </dgm:pt>
    <dgm:pt modelId="{4BB63867-0EC9-4E94-8CFA-C0BE3A262959}" type="parTrans" cxnId="{3E2D1BA2-2BD8-42C5-B5A4-15B41B646C14}">
      <dgm:prSet/>
      <dgm:spPr/>
      <dgm:t>
        <a:bodyPr/>
        <a:lstStyle/>
        <a:p>
          <a:endParaRPr lang="en-US"/>
        </a:p>
      </dgm:t>
    </dgm:pt>
    <dgm:pt modelId="{21E3A32F-2943-48A4-923A-2512C46E6E4B}" type="sibTrans" cxnId="{3E2D1BA2-2BD8-42C5-B5A4-15B41B646C14}">
      <dgm:prSet/>
      <dgm:spPr/>
      <dgm:t>
        <a:bodyPr/>
        <a:lstStyle/>
        <a:p>
          <a:endParaRPr lang="en-US"/>
        </a:p>
      </dgm:t>
    </dgm:pt>
    <dgm:pt modelId="{C6A3419A-3F9B-4D87-8815-237FB44253BB}">
      <dgm:prSet custT="1"/>
      <dgm:spPr/>
      <dgm:t>
        <a:bodyPr/>
        <a:lstStyle/>
        <a:p>
          <a:r>
            <a:rPr lang="en-GB" sz="3300" dirty="0">
              <a:latin typeface="Calibri"/>
              <a:cs typeface="Calibri"/>
            </a:rPr>
            <a:t>OUTSOURCING</a:t>
          </a:r>
          <a:endParaRPr lang="en-US" sz="3300" dirty="0">
            <a:latin typeface="Calibri"/>
            <a:cs typeface="Calibri"/>
          </a:endParaRPr>
        </a:p>
      </dgm:t>
    </dgm:pt>
    <dgm:pt modelId="{E5AA4A50-88A0-4102-9941-74C85B6AA632}" type="parTrans" cxnId="{DE4EB9A1-2EBE-4F41-85A2-A9C632BA31AB}">
      <dgm:prSet/>
      <dgm:spPr/>
      <dgm:t>
        <a:bodyPr/>
        <a:lstStyle/>
        <a:p>
          <a:endParaRPr lang="en-US"/>
        </a:p>
      </dgm:t>
    </dgm:pt>
    <dgm:pt modelId="{E5C21B42-4792-435F-B2F0-FD6793FA41AB}" type="sibTrans" cxnId="{DE4EB9A1-2EBE-4F41-85A2-A9C632BA31AB}">
      <dgm:prSet/>
      <dgm:spPr/>
      <dgm:t>
        <a:bodyPr/>
        <a:lstStyle/>
        <a:p>
          <a:endParaRPr lang="en-US"/>
        </a:p>
      </dgm:t>
    </dgm:pt>
    <dgm:pt modelId="{5AC3F6F6-5782-4C6E-AA97-6E1EB6BE1382}" type="pres">
      <dgm:prSet presAssocID="{54AE6EBC-0E7B-4087-9D13-33A444F01834}" presName="outerComposite" presStyleCnt="0">
        <dgm:presLayoutVars>
          <dgm:chMax val="5"/>
          <dgm:dir/>
          <dgm:resizeHandles val="exact"/>
        </dgm:presLayoutVars>
      </dgm:prSet>
      <dgm:spPr/>
    </dgm:pt>
    <dgm:pt modelId="{08904AF8-BC03-4002-9E2A-32DFA4298020}" type="pres">
      <dgm:prSet presAssocID="{54AE6EBC-0E7B-4087-9D13-33A444F01834}" presName="dummyMaxCanvas" presStyleCnt="0">
        <dgm:presLayoutVars/>
      </dgm:prSet>
      <dgm:spPr/>
    </dgm:pt>
    <dgm:pt modelId="{AEECE852-12E6-44B4-85D0-1A73B5D0984B}" type="pres">
      <dgm:prSet presAssocID="{54AE6EBC-0E7B-4087-9D13-33A444F01834}" presName="FourNodes_1" presStyleLbl="node1" presStyleIdx="0" presStyleCnt="4">
        <dgm:presLayoutVars>
          <dgm:bulletEnabled val="1"/>
        </dgm:presLayoutVars>
      </dgm:prSet>
      <dgm:spPr/>
    </dgm:pt>
    <dgm:pt modelId="{751085FC-46C2-4A2D-ABEC-A99C62D0F522}" type="pres">
      <dgm:prSet presAssocID="{54AE6EBC-0E7B-4087-9D13-33A444F01834}" presName="FourNodes_2" presStyleLbl="node1" presStyleIdx="1" presStyleCnt="4">
        <dgm:presLayoutVars>
          <dgm:bulletEnabled val="1"/>
        </dgm:presLayoutVars>
      </dgm:prSet>
      <dgm:spPr/>
    </dgm:pt>
    <dgm:pt modelId="{7F6B12E7-31A0-4C71-BD26-9909A51E04B9}" type="pres">
      <dgm:prSet presAssocID="{54AE6EBC-0E7B-4087-9D13-33A444F01834}" presName="FourNodes_3" presStyleLbl="node1" presStyleIdx="2" presStyleCnt="4">
        <dgm:presLayoutVars>
          <dgm:bulletEnabled val="1"/>
        </dgm:presLayoutVars>
      </dgm:prSet>
      <dgm:spPr/>
    </dgm:pt>
    <dgm:pt modelId="{0CCDDE2A-28E9-4248-8A53-350E8C674C26}" type="pres">
      <dgm:prSet presAssocID="{54AE6EBC-0E7B-4087-9D13-33A444F01834}" presName="FourNodes_4" presStyleLbl="node1" presStyleIdx="3" presStyleCnt="4">
        <dgm:presLayoutVars>
          <dgm:bulletEnabled val="1"/>
        </dgm:presLayoutVars>
      </dgm:prSet>
      <dgm:spPr/>
    </dgm:pt>
    <dgm:pt modelId="{B86621DA-8514-4CBB-ACA9-0C9E66EC0F17}" type="pres">
      <dgm:prSet presAssocID="{54AE6EBC-0E7B-4087-9D13-33A444F01834}" presName="FourConn_1-2" presStyleLbl="fgAccFollowNode1" presStyleIdx="0" presStyleCnt="3">
        <dgm:presLayoutVars>
          <dgm:bulletEnabled val="1"/>
        </dgm:presLayoutVars>
      </dgm:prSet>
      <dgm:spPr/>
    </dgm:pt>
    <dgm:pt modelId="{BCE5ED0D-EDFF-4096-858F-B0483B8B5667}" type="pres">
      <dgm:prSet presAssocID="{54AE6EBC-0E7B-4087-9D13-33A444F01834}" presName="FourConn_2-3" presStyleLbl="fgAccFollowNode1" presStyleIdx="1" presStyleCnt="3">
        <dgm:presLayoutVars>
          <dgm:bulletEnabled val="1"/>
        </dgm:presLayoutVars>
      </dgm:prSet>
      <dgm:spPr/>
    </dgm:pt>
    <dgm:pt modelId="{7840ECF9-1CF8-4EEA-9C73-33E84DB9B37D}" type="pres">
      <dgm:prSet presAssocID="{54AE6EBC-0E7B-4087-9D13-33A444F01834}" presName="FourConn_3-4" presStyleLbl="fgAccFollowNode1" presStyleIdx="2" presStyleCnt="3">
        <dgm:presLayoutVars>
          <dgm:bulletEnabled val="1"/>
        </dgm:presLayoutVars>
      </dgm:prSet>
      <dgm:spPr/>
    </dgm:pt>
    <dgm:pt modelId="{5C83829B-FA15-48CC-821D-B6583517AE14}" type="pres">
      <dgm:prSet presAssocID="{54AE6EBC-0E7B-4087-9D13-33A444F01834}" presName="FourNodes_1_text" presStyleLbl="node1" presStyleIdx="3" presStyleCnt="4">
        <dgm:presLayoutVars>
          <dgm:bulletEnabled val="1"/>
        </dgm:presLayoutVars>
      </dgm:prSet>
      <dgm:spPr/>
    </dgm:pt>
    <dgm:pt modelId="{33502F91-E203-4746-A1CE-C2F44107F943}" type="pres">
      <dgm:prSet presAssocID="{54AE6EBC-0E7B-4087-9D13-33A444F01834}" presName="FourNodes_2_text" presStyleLbl="node1" presStyleIdx="3" presStyleCnt="4">
        <dgm:presLayoutVars>
          <dgm:bulletEnabled val="1"/>
        </dgm:presLayoutVars>
      </dgm:prSet>
      <dgm:spPr/>
    </dgm:pt>
    <dgm:pt modelId="{9E5F76CC-D06E-4571-866C-54B183D18804}" type="pres">
      <dgm:prSet presAssocID="{54AE6EBC-0E7B-4087-9D13-33A444F01834}" presName="FourNodes_3_text" presStyleLbl="node1" presStyleIdx="3" presStyleCnt="4">
        <dgm:presLayoutVars>
          <dgm:bulletEnabled val="1"/>
        </dgm:presLayoutVars>
      </dgm:prSet>
      <dgm:spPr/>
    </dgm:pt>
    <dgm:pt modelId="{F83CFA46-ABE7-4553-A751-0AA8D023FDBA}" type="pres">
      <dgm:prSet presAssocID="{54AE6EBC-0E7B-4087-9D13-33A444F01834}" presName="FourNodes_4_text" presStyleLbl="node1" presStyleIdx="3" presStyleCnt="4">
        <dgm:presLayoutVars>
          <dgm:bulletEnabled val="1"/>
        </dgm:presLayoutVars>
      </dgm:prSet>
      <dgm:spPr/>
    </dgm:pt>
  </dgm:ptLst>
  <dgm:cxnLst>
    <dgm:cxn modelId="{5DD2250E-015F-4061-A7A8-3813B347D644}" type="presOf" srcId="{FAA66BE1-76CE-4052-AC52-BB6C636885FC}" destId="{BCE5ED0D-EDFF-4096-858F-B0483B8B5667}" srcOrd="0" destOrd="0" presId="urn:microsoft.com/office/officeart/2005/8/layout/vProcess5"/>
    <dgm:cxn modelId="{F51A2C10-A67B-4114-81B5-6F8C3D578625}" type="presOf" srcId="{C6A3419A-3F9B-4D87-8815-237FB44253BB}" destId="{0CCDDE2A-28E9-4248-8A53-350E8C674C26}" srcOrd="0" destOrd="0" presId="urn:microsoft.com/office/officeart/2005/8/layout/vProcess5"/>
    <dgm:cxn modelId="{AB09F338-56EA-477B-9924-EEFB32804E85}" type="presOf" srcId="{C2861307-34BF-4B7A-814F-C29151A537DA}" destId="{9E5F76CC-D06E-4571-866C-54B183D18804}" srcOrd="1" destOrd="0" presId="urn:microsoft.com/office/officeart/2005/8/layout/vProcess5"/>
    <dgm:cxn modelId="{F479593F-3D10-4F13-8332-6A569C14DDA3}" type="presOf" srcId="{406AE434-F3C2-4715-87A7-2F6F416E9936}" destId="{33502F91-E203-4746-A1CE-C2F44107F943}" srcOrd="1" destOrd="0" presId="urn:microsoft.com/office/officeart/2005/8/layout/vProcess5"/>
    <dgm:cxn modelId="{A058FC69-7CF0-4D90-AF4E-5E3D9E3A68C5}" type="presOf" srcId="{C2861307-34BF-4B7A-814F-C29151A537DA}" destId="{7F6B12E7-31A0-4C71-BD26-9909A51E04B9}" srcOrd="0" destOrd="0" presId="urn:microsoft.com/office/officeart/2005/8/layout/vProcess5"/>
    <dgm:cxn modelId="{4D25C053-ADDD-446C-A2BF-9EFBA61DF2FE}" type="presOf" srcId="{406AE434-F3C2-4715-87A7-2F6F416E9936}" destId="{751085FC-46C2-4A2D-ABEC-A99C62D0F522}" srcOrd="0" destOrd="0" presId="urn:microsoft.com/office/officeart/2005/8/layout/vProcess5"/>
    <dgm:cxn modelId="{368F5B59-F670-4432-8046-67BA530DBEA9}" type="presOf" srcId="{908F6145-70D4-4E2B-B822-989CA5F2E5A8}" destId="{AEECE852-12E6-44B4-85D0-1A73B5D0984B}" srcOrd="0" destOrd="0" presId="urn:microsoft.com/office/officeart/2005/8/layout/vProcess5"/>
    <dgm:cxn modelId="{F96AA459-258D-4046-A38F-DBD5F2640697}" type="presOf" srcId="{908F6145-70D4-4E2B-B822-989CA5F2E5A8}" destId="{5C83829B-FA15-48CC-821D-B6583517AE14}" srcOrd="1" destOrd="0" presId="urn:microsoft.com/office/officeart/2005/8/layout/vProcess5"/>
    <dgm:cxn modelId="{060DA27C-004A-4314-AFDC-987074F38759}" srcId="{54AE6EBC-0E7B-4087-9D13-33A444F01834}" destId="{908F6145-70D4-4E2B-B822-989CA5F2E5A8}" srcOrd="0" destOrd="0" parTransId="{AA02DE68-F84D-497E-8027-F6849A2F24DE}" sibTransId="{737F90B1-82AF-4315-96C8-B63476AFD3FE}"/>
    <dgm:cxn modelId="{24C65698-39C2-49A4-B62F-F42E662D88A3}" type="presOf" srcId="{737F90B1-82AF-4315-96C8-B63476AFD3FE}" destId="{B86621DA-8514-4CBB-ACA9-0C9E66EC0F17}" srcOrd="0" destOrd="0" presId="urn:microsoft.com/office/officeart/2005/8/layout/vProcess5"/>
    <dgm:cxn modelId="{DE4EB9A1-2EBE-4F41-85A2-A9C632BA31AB}" srcId="{54AE6EBC-0E7B-4087-9D13-33A444F01834}" destId="{C6A3419A-3F9B-4D87-8815-237FB44253BB}" srcOrd="3" destOrd="0" parTransId="{E5AA4A50-88A0-4102-9941-74C85B6AA632}" sibTransId="{E5C21B42-4792-435F-B2F0-FD6793FA41AB}"/>
    <dgm:cxn modelId="{3E2D1BA2-2BD8-42C5-B5A4-15B41B646C14}" srcId="{54AE6EBC-0E7B-4087-9D13-33A444F01834}" destId="{C2861307-34BF-4B7A-814F-C29151A537DA}" srcOrd="2" destOrd="0" parTransId="{4BB63867-0EC9-4E94-8CFA-C0BE3A262959}" sibTransId="{21E3A32F-2943-48A4-923A-2512C46E6E4B}"/>
    <dgm:cxn modelId="{7388A6A3-271A-45FD-BB0E-EC1B909578C5}" type="presOf" srcId="{21E3A32F-2943-48A4-923A-2512C46E6E4B}" destId="{7840ECF9-1CF8-4EEA-9C73-33E84DB9B37D}" srcOrd="0" destOrd="0" presId="urn:microsoft.com/office/officeart/2005/8/layout/vProcess5"/>
    <dgm:cxn modelId="{8316E5DF-3AA8-4F11-B3BA-DC64BB51330C}" type="presOf" srcId="{C6A3419A-3F9B-4D87-8815-237FB44253BB}" destId="{F83CFA46-ABE7-4553-A751-0AA8D023FDBA}" srcOrd="1" destOrd="0" presId="urn:microsoft.com/office/officeart/2005/8/layout/vProcess5"/>
    <dgm:cxn modelId="{034584EB-60FE-4755-8E01-F34868243780}" srcId="{54AE6EBC-0E7B-4087-9D13-33A444F01834}" destId="{406AE434-F3C2-4715-87A7-2F6F416E9936}" srcOrd="1" destOrd="0" parTransId="{410B9FCE-5A40-426C-A69C-36A7E565800B}" sibTransId="{FAA66BE1-76CE-4052-AC52-BB6C636885FC}"/>
    <dgm:cxn modelId="{5DED43FC-5A54-4B2A-A0D8-1E50379D022D}" type="presOf" srcId="{54AE6EBC-0E7B-4087-9D13-33A444F01834}" destId="{5AC3F6F6-5782-4C6E-AA97-6E1EB6BE1382}" srcOrd="0" destOrd="0" presId="urn:microsoft.com/office/officeart/2005/8/layout/vProcess5"/>
    <dgm:cxn modelId="{172CD528-4067-4927-8B52-0BF7BAA52181}" type="presParOf" srcId="{5AC3F6F6-5782-4C6E-AA97-6E1EB6BE1382}" destId="{08904AF8-BC03-4002-9E2A-32DFA4298020}" srcOrd="0" destOrd="0" presId="urn:microsoft.com/office/officeart/2005/8/layout/vProcess5"/>
    <dgm:cxn modelId="{FEA84C40-A51B-437C-9774-548E22734C92}" type="presParOf" srcId="{5AC3F6F6-5782-4C6E-AA97-6E1EB6BE1382}" destId="{AEECE852-12E6-44B4-85D0-1A73B5D0984B}" srcOrd="1" destOrd="0" presId="urn:microsoft.com/office/officeart/2005/8/layout/vProcess5"/>
    <dgm:cxn modelId="{35C09FE9-D69A-469E-8E86-47F4886237CD}" type="presParOf" srcId="{5AC3F6F6-5782-4C6E-AA97-6E1EB6BE1382}" destId="{751085FC-46C2-4A2D-ABEC-A99C62D0F522}" srcOrd="2" destOrd="0" presId="urn:microsoft.com/office/officeart/2005/8/layout/vProcess5"/>
    <dgm:cxn modelId="{B1BDDC0C-7B73-4CE4-9894-F0D0B0AFD577}" type="presParOf" srcId="{5AC3F6F6-5782-4C6E-AA97-6E1EB6BE1382}" destId="{7F6B12E7-31A0-4C71-BD26-9909A51E04B9}" srcOrd="3" destOrd="0" presId="urn:microsoft.com/office/officeart/2005/8/layout/vProcess5"/>
    <dgm:cxn modelId="{7C53C87E-F047-42B2-82D9-BED2E0DF542D}" type="presParOf" srcId="{5AC3F6F6-5782-4C6E-AA97-6E1EB6BE1382}" destId="{0CCDDE2A-28E9-4248-8A53-350E8C674C26}" srcOrd="4" destOrd="0" presId="urn:microsoft.com/office/officeart/2005/8/layout/vProcess5"/>
    <dgm:cxn modelId="{C2EA5F13-1C1A-4A2F-8099-FC30E7C4ECF2}" type="presParOf" srcId="{5AC3F6F6-5782-4C6E-AA97-6E1EB6BE1382}" destId="{B86621DA-8514-4CBB-ACA9-0C9E66EC0F17}" srcOrd="5" destOrd="0" presId="urn:microsoft.com/office/officeart/2005/8/layout/vProcess5"/>
    <dgm:cxn modelId="{3B059C87-59D7-4AF3-9B17-604C4F7B1379}" type="presParOf" srcId="{5AC3F6F6-5782-4C6E-AA97-6E1EB6BE1382}" destId="{BCE5ED0D-EDFF-4096-858F-B0483B8B5667}" srcOrd="6" destOrd="0" presId="urn:microsoft.com/office/officeart/2005/8/layout/vProcess5"/>
    <dgm:cxn modelId="{882FC07B-674A-4BED-A338-080D6747F784}" type="presParOf" srcId="{5AC3F6F6-5782-4C6E-AA97-6E1EB6BE1382}" destId="{7840ECF9-1CF8-4EEA-9C73-33E84DB9B37D}" srcOrd="7" destOrd="0" presId="urn:microsoft.com/office/officeart/2005/8/layout/vProcess5"/>
    <dgm:cxn modelId="{82343732-5DF2-47C0-860A-C86546FCA328}" type="presParOf" srcId="{5AC3F6F6-5782-4C6E-AA97-6E1EB6BE1382}" destId="{5C83829B-FA15-48CC-821D-B6583517AE14}" srcOrd="8" destOrd="0" presId="urn:microsoft.com/office/officeart/2005/8/layout/vProcess5"/>
    <dgm:cxn modelId="{65E96D2F-4A61-4416-A347-A58B8067C433}" type="presParOf" srcId="{5AC3F6F6-5782-4C6E-AA97-6E1EB6BE1382}" destId="{33502F91-E203-4746-A1CE-C2F44107F943}" srcOrd="9" destOrd="0" presId="urn:microsoft.com/office/officeart/2005/8/layout/vProcess5"/>
    <dgm:cxn modelId="{6CBC6DCA-706F-4B20-ADA6-9C3F95C1A5E8}" type="presParOf" srcId="{5AC3F6F6-5782-4C6E-AA97-6E1EB6BE1382}" destId="{9E5F76CC-D06E-4571-866C-54B183D18804}" srcOrd="10" destOrd="0" presId="urn:microsoft.com/office/officeart/2005/8/layout/vProcess5"/>
    <dgm:cxn modelId="{A9165F79-D1AD-4257-ACF5-25EB957F1B8D}" type="presParOf" srcId="{5AC3F6F6-5782-4C6E-AA97-6E1EB6BE1382}" destId="{F83CFA46-ABE7-4553-A751-0AA8D023FDB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C98621-B432-4746-A364-BD6223948119}" type="doc">
      <dgm:prSet loTypeId="urn:microsoft.com/office/officeart/2005/8/layout/cycle3" loCatId="cycle" qsTypeId="urn:microsoft.com/office/officeart/2005/8/quickstyle/simple1" qsCatId="simple" csTypeId="urn:microsoft.com/office/officeart/2005/8/colors/colorful5" csCatId="colorful"/>
      <dgm:spPr/>
      <dgm:t>
        <a:bodyPr/>
        <a:lstStyle/>
        <a:p>
          <a:endParaRPr lang="en-US"/>
        </a:p>
      </dgm:t>
    </dgm:pt>
    <dgm:pt modelId="{C79A909F-5EC4-4CDC-ACA6-6BCC83F50B15}">
      <dgm:prSet/>
      <dgm:spPr/>
      <dgm:t>
        <a:bodyPr/>
        <a:lstStyle/>
        <a:p>
          <a:pPr rtl="0"/>
          <a:r>
            <a:rPr lang="en-GB" b="0" dirty="0">
              <a:solidFill>
                <a:schemeClr val="bg1"/>
              </a:solidFill>
              <a:latin typeface="Calibri"/>
              <a:cs typeface="Calibri"/>
            </a:rPr>
            <a:t>Pestel is an analytical tool which identifies the external causes that is impacting on the business, these causes have 6 factors which affects the issues raised within the business.: PESTLE is an acronym for-</a:t>
          </a:r>
          <a:endParaRPr lang="en-US" b="0" dirty="0">
            <a:solidFill>
              <a:schemeClr val="bg1"/>
            </a:solidFill>
            <a:latin typeface="Calibri"/>
            <a:cs typeface="Calibri"/>
          </a:endParaRPr>
        </a:p>
      </dgm:t>
    </dgm:pt>
    <dgm:pt modelId="{7B0CEA7F-8F96-4CF7-8D6D-2B944A46DA38}" type="parTrans" cxnId="{63987A44-FEB2-4726-9177-AC9AAD96B613}">
      <dgm:prSet/>
      <dgm:spPr/>
      <dgm:t>
        <a:bodyPr/>
        <a:lstStyle/>
        <a:p>
          <a:endParaRPr lang="en-US"/>
        </a:p>
      </dgm:t>
    </dgm:pt>
    <dgm:pt modelId="{70670A60-AA7F-4B14-86AD-F3369F24330A}" type="sibTrans" cxnId="{63987A44-FEB2-4726-9177-AC9AAD96B613}">
      <dgm:prSet/>
      <dgm:spPr/>
      <dgm:t>
        <a:bodyPr/>
        <a:lstStyle/>
        <a:p>
          <a:endParaRPr lang="en-US"/>
        </a:p>
      </dgm:t>
    </dgm:pt>
    <dgm:pt modelId="{1FCED519-E45F-4070-B1AF-B32CDC356BA4}">
      <dgm:prSet/>
      <dgm:spPr/>
      <dgm:t>
        <a:bodyPr/>
        <a:lstStyle/>
        <a:p>
          <a:r>
            <a:rPr lang="en-GB" b="0" dirty="0">
              <a:latin typeface="Calibri"/>
              <a:cs typeface="Calibri"/>
            </a:rPr>
            <a:t>Political </a:t>
          </a:r>
          <a:endParaRPr lang="en-US" b="0" dirty="0">
            <a:latin typeface="Calibri"/>
            <a:cs typeface="Calibri"/>
          </a:endParaRPr>
        </a:p>
      </dgm:t>
    </dgm:pt>
    <dgm:pt modelId="{B2ED6A1B-7C30-45DB-BCD7-7DCC8DE33F2A}" type="parTrans" cxnId="{8DC29A00-66DD-42CB-AE8F-F9BFA4FBE5C3}">
      <dgm:prSet/>
      <dgm:spPr/>
      <dgm:t>
        <a:bodyPr/>
        <a:lstStyle/>
        <a:p>
          <a:endParaRPr lang="en-US"/>
        </a:p>
      </dgm:t>
    </dgm:pt>
    <dgm:pt modelId="{DDDA3F1B-7DEA-492D-A642-9AE41C0C3DFE}" type="sibTrans" cxnId="{8DC29A00-66DD-42CB-AE8F-F9BFA4FBE5C3}">
      <dgm:prSet/>
      <dgm:spPr/>
      <dgm:t>
        <a:bodyPr/>
        <a:lstStyle/>
        <a:p>
          <a:endParaRPr lang="en-US"/>
        </a:p>
      </dgm:t>
    </dgm:pt>
    <dgm:pt modelId="{06DC9B22-101E-455A-AA73-4F3AAE29D469}">
      <dgm:prSet/>
      <dgm:spPr/>
      <dgm:t>
        <a:bodyPr/>
        <a:lstStyle/>
        <a:p>
          <a:r>
            <a:rPr lang="en-GB" b="0" dirty="0">
              <a:latin typeface="Calibri"/>
              <a:cs typeface="Calibri"/>
            </a:rPr>
            <a:t>Economic </a:t>
          </a:r>
          <a:endParaRPr lang="en-US" b="0" dirty="0">
            <a:latin typeface="Calibri"/>
            <a:cs typeface="Calibri"/>
          </a:endParaRPr>
        </a:p>
      </dgm:t>
    </dgm:pt>
    <dgm:pt modelId="{5A73067C-C85F-467C-A754-A2D61652EC49}" type="parTrans" cxnId="{F20205F4-9E16-4848-8687-0348C54B6810}">
      <dgm:prSet/>
      <dgm:spPr/>
      <dgm:t>
        <a:bodyPr/>
        <a:lstStyle/>
        <a:p>
          <a:endParaRPr lang="en-US"/>
        </a:p>
      </dgm:t>
    </dgm:pt>
    <dgm:pt modelId="{5DFB6067-2734-419C-87D1-770A5C561476}" type="sibTrans" cxnId="{F20205F4-9E16-4848-8687-0348C54B6810}">
      <dgm:prSet/>
      <dgm:spPr/>
      <dgm:t>
        <a:bodyPr/>
        <a:lstStyle/>
        <a:p>
          <a:endParaRPr lang="en-US"/>
        </a:p>
      </dgm:t>
    </dgm:pt>
    <dgm:pt modelId="{3A334014-1A1E-4F98-958B-A3523E3EF7EC}">
      <dgm:prSet/>
      <dgm:spPr/>
      <dgm:t>
        <a:bodyPr/>
        <a:lstStyle/>
        <a:p>
          <a:r>
            <a:rPr lang="en-GB" b="0" dirty="0">
              <a:latin typeface="Calibri"/>
              <a:cs typeface="Calibri"/>
            </a:rPr>
            <a:t>Social </a:t>
          </a:r>
          <a:endParaRPr lang="en-US" b="0" dirty="0">
            <a:latin typeface="Calibri"/>
            <a:cs typeface="Calibri"/>
          </a:endParaRPr>
        </a:p>
      </dgm:t>
    </dgm:pt>
    <dgm:pt modelId="{47314C75-00EC-403F-A5A7-B9C0118B08B4}" type="parTrans" cxnId="{C9DDA7CA-6B57-477C-95C7-666ACEE14E98}">
      <dgm:prSet/>
      <dgm:spPr/>
      <dgm:t>
        <a:bodyPr/>
        <a:lstStyle/>
        <a:p>
          <a:endParaRPr lang="en-US"/>
        </a:p>
      </dgm:t>
    </dgm:pt>
    <dgm:pt modelId="{5A9A5A97-A4B8-498A-A6B5-193F153D8F6A}" type="sibTrans" cxnId="{C9DDA7CA-6B57-477C-95C7-666ACEE14E98}">
      <dgm:prSet/>
      <dgm:spPr/>
      <dgm:t>
        <a:bodyPr/>
        <a:lstStyle/>
        <a:p>
          <a:endParaRPr lang="en-US"/>
        </a:p>
      </dgm:t>
    </dgm:pt>
    <dgm:pt modelId="{C420719C-A330-43BB-B4C2-0F12ECE9D087}">
      <dgm:prSet/>
      <dgm:spPr/>
      <dgm:t>
        <a:bodyPr/>
        <a:lstStyle/>
        <a:p>
          <a:r>
            <a:rPr lang="en-GB" b="0" dirty="0">
              <a:latin typeface="Calibri"/>
              <a:cs typeface="Calibri"/>
            </a:rPr>
            <a:t>Technology </a:t>
          </a:r>
          <a:endParaRPr lang="en-US" b="0" dirty="0">
            <a:latin typeface="Calibri"/>
            <a:cs typeface="Calibri"/>
          </a:endParaRPr>
        </a:p>
      </dgm:t>
    </dgm:pt>
    <dgm:pt modelId="{6A136EBF-0297-4D97-81E2-35D0D08A7D02}" type="parTrans" cxnId="{30EC3AF3-A3E7-43D4-9BE5-FEF7D3347480}">
      <dgm:prSet/>
      <dgm:spPr/>
      <dgm:t>
        <a:bodyPr/>
        <a:lstStyle/>
        <a:p>
          <a:endParaRPr lang="en-US"/>
        </a:p>
      </dgm:t>
    </dgm:pt>
    <dgm:pt modelId="{E3A4E05A-F575-47B2-8405-76B369055EBD}" type="sibTrans" cxnId="{30EC3AF3-A3E7-43D4-9BE5-FEF7D3347480}">
      <dgm:prSet/>
      <dgm:spPr/>
      <dgm:t>
        <a:bodyPr/>
        <a:lstStyle/>
        <a:p>
          <a:endParaRPr lang="en-US"/>
        </a:p>
      </dgm:t>
    </dgm:pt>
    <dgm:pt modelId="{05FB6C3B-1EAF-47EC-B97C-28AA7EE7F72D}">
      <dgm:prSet/>
      <dgm:spPr/>
      <dgm:t>
        <a:bodyPr/>
        <a:lstStyle/>
        <a:p>
          <a:r>
            <a:rPr lang="en-GB" b="0" dirty="0">
              <a:latin typeface="Calibri"/>
              <a:cs typeface="Calibri"/>
            </a:rPr>
            <a:t>Legal </a:t>
          </a:r>
          <a:endParaRPr lang="en-US" b="0" dirty="0">
            <a:latin typeface="Calibri"/>
            <a:cs typeface="Calibri"/>
          </a:endParaRPr>
        </a:p>
      </dgm:t>
    </dgm:pt>
    <dgm:pt modelId="{1FB10736-8128-4B23-B3C5-550C23A0867A}" type="parTrans" cxnId="{58CCDCB1-70A1-4398-9847-CF4D80304129}">
      <dgm:prSet/>
      <dgm:spPr/>
      <dgm:t>
        <a:bodyPr/>
        <a:lstStyle/>
        <a:p>
          <a:endParaRPr lang="en-US"/>
        </a:p>
      </dgm:t>
    </dgm:pt>
    <dgm:pt modelId="{D555DBB7-D060-4674-BD33-1D45336310C0}" type="sibTrans" cxnId="{58CCDCB1-70A1-4398-9847-CF4D80304129}">
      <dgm:prSet/>
      <dgm:spPr/>
      <dgm:t>
        <a:bodyPr/>
        <a:lstStyle/>
        <a:p>
          <a:endParaRPr lang="en-US"/>
        </a:p>
      </dgm:t>
    </dgm:pt>
    <dgm:pt modelId="{6C25A17A-9DBE-4192-A1B5-755AE4B2B9B4}">
      <dgm:prSet/>
      <dgm:spPr/>
      <dgm:t>
        <a:bodyPr/>
        <a:lstStyle/>
        <a:p>
          <a:r>
            <a:rPr lang="en-GB" b="0" dirty="0">
              <a:latin typeface="Calibri"/>
              <a:cs typeface="Calibri"/>
            </a:rPr>
            <a:t>Environment</a:t>
          </a:r>
          <a:endParaRPr lang="en-US" b="0" dirty="0">
            <a:latin typeface="Calibri"/>
            <a:cs typeface="Calibri"/>
          </a:endParaRPr>
        </a:p>
      </dgm:t>
    </dgm:pt>
    <dgm:pt modelId="{E673812F-7EB6-47CE-BC05-61B04EC5C8B8}" type="parTrans" cxnId="{8E7A0467-81B8-47F4-A770-926EC81D12F9}">
      <dgm:prSet/>
      <dgm:spPr/>
      <dgm:t>
        <a:bodyPr/>
        <a:lstStyle/>
        <a:p>
          <a:endParaRPr lang="en-US"/>
        </a:p>
      </dgm:t>
    </dgm:pt>
    <dgm:pt modelId="{3C83E6B6-F1B3-4B54-BFD3-7D6F173AD266}" type="sibTrans" cxnId="{8E7A0467-81B8-47F4-A770-926EC81D12F9}">
      <dgm:prSet/>
      <dgm:spPr/>
      <dgm:t>
        <a:bodyPr/>
        <a:lstStyle/>
        <a:p>
          <a:endParaRPr lang="en-US"/>
        </a:p>
      </dgm:t>
    </dgm:pt>
    <dgm:pt modelId="{BB14106E-B2FF-4562-AADF-213076B8E31E}" type="pres">
      <dgm:prSet presAssocID="{B4C98621-B432-4746-A364-BD6223948119}" presName="Name0" presStyleCnt="0">
        <dgm:presLayoutVars>
          <dgm:dir/>
          <dgm:resizeHandles val="exact"/>
        </dgm:presLayoutVars>
      </dgm:prSet>
      <dgm:spPr/>
    </dgm:pt>
    <dgm:pt modelId="{4A620A4B-16B9-43ED-9AC6-46C0C9186929}" type="pres">
      <dgm:prSet presAssocID="{B4C98621-B432-4746-A364-BD6223948119}" presName="cycle" presStyleCnt="0"/>
      <dgm:spPr/>
    </dgm:pt>
    <dgm:pt modelId="{67340019-18A7-4C77-83D6-8CF61C2FB232}" type="pres">
      <dgm:prSet presAssocID="{C79A909F-5EC4-4CDC-ACA6-6BCC83F50B15}" presName="nodeFirstNode" presStyleLbl="node1" presStyleIdx="0" presStyleCnt="7">
        <dgm:presLayoutVars>
          <dgm:bulletEnabled val="1"/>
        </dgm:presLayoutVars>
      </dgm:prSet>
      <dgm:spPr/>
    </dgm:pt>
    <dgm:pt modelId="{AA59C56C-0C78-4FD8-8B2E-3263FAF2730E}" type="pres">
      <dgm:prSet presAssocID="{70670A60-AA7F-4B14-86AD-F3369F24330A}" presName="sibTransFirstNode" presStyleLbl="bgShp" presStyleIdx="0" presStyleCnt="1"/>
      <dgm:spPr/>
    </dgm:pt>
    <dgm:pt modelId="{AF3555E0-1024-42D0-95AC-34CD1DCFCFEE}" type="pres">
      <dgm:prSet presAssocID="{1FCED519-E45F-4070-B1AF-B32CDC356BA4}" presName="nodeFollowingNodes" presStyleLbl="node1" presStyleIdx="1" presStyleCnt="7">
        <dgm:presLayoutVars>
          <dgm:bulletEnabled val="1"/>
        </dgm:presLayoutVars>
      </dgm:prSet>
      <dgm:spPr/>
    </dgm:pt>
    <dgm:pt modelId="{D4FCE166-EEB7-4948-9BD0-F24FE03F0539}" type="pres">
      <dgm:prSet presAssocID="{06DC9B22-101E-455A-AA73-4F3AAE29D469}" presName="nodeFollowingNodes" presStyleLbl="node1" presStyleIdx="2" presStyleCnt="7">
        <dgm:presLayoutVars>
          <dgm:bulletEnabled val="1"/>
        </dgm:presLayoutVars>
      </dgm:prSet>
      <dgm:spPr/>
    </dgm:pt>
    <dgm:pt modelId="{8DA5502B-2904-45D7-9C8C-127D00F963E4}" type="pres">
      <dgm:prSet presAssocID="{3A334014-1A1E-4F98-958B-A3523E3EF7EC}" presName="nodeFollowingNodes" presStyleLbl="node1" presStyleIdx="3" presStyleCnt="7">
        <dgm:presLayoutVars>
          <dgm:bulletEnabled val="1"/>
        </dgm:presLayoutVars>
      </dgm:prSet>
      <dgm:spPr/>
    </dgm:pt>
    <dgm:pt modelId="{6F63ECF9-CF3E-49E1-BD48-FB31E850195D}" type="pres">
      <dgm:prSet presAssocID="{C420719C-A330-43BB-B4C2-0F12ECE9D087}" presName="nodeFollowingNodes" presStyleLbl="node1" presStyleIdx="4" presStyleCnt="7">
        <dgm:presLayoutVars>
          <dgm:bulletEnabled val="1"/>
        </dgm:presLayoutVars>
      </dgm:prSet>
      <dgm:spPr/>
    </dgm:pt>
    <dgm:pt modelId="{29A43881-6A5C-4236-8068-5C77EA5CFB0D}" type="pres">
      <dgm:prSet presAssocID="{05FB6C3B-1EAF-47EC-B97C-28AA7EE7F72D}" presName="nodeFollowingNodes" presStyleLbl="node1" presStyleIdx="5" presStyleCnt="7">
        <dgm:presLayoutVars>
          <dgm:bulletEnabled val="1"/>
        </dgm:presLayoutVars>
      </dgm:prSet>
      <dgm:spPr/>
    </dgm:pt>
    <dgm:pt modelId="{5E556CDC-0CE8-448A-83CF-F9CD03B73D92}" type="pres">
      <dgm:prSet presAssocID="{6C25A17A-9DBE-4192-A1B5-755AE4B2B9B4}" presName="nodeFollowingNodes" presStyleLbl="node1" presStyleIdx="6" presStyleCnt="7">
        <dgm:presLayoutVars>
          <dgm:bulletEnabled val="1"/>
        </dgm:presLayoutVars>
      </dgm:prSet>
      <dgm:spPr/>
    </dgm:pt>
  </dgm:ptLst>
  <dgm:cxnLst>
    <dgm:cxn modelId="{8DC29A00-66DD-42CB-AE8F-F9BFA4FBE5C3}" srcId="{B4C98621-B432-4746-A364-BD6223948119}" destId="{1FCED519-E45F-4070-B1AF-B32CDC356BA4}" srcOrd="1" destOrd="0" parTransId="{B2ED6A1B-7C30-45DB-BCD7-7DCC8DE33F2A}" sibTransId="{DDDA3F1B-7DEA-492D-A642-9AE41C0C3DFE}"/>
    <dgm:cxn modelId="{47CB7304-844C-46AC-ABFF-FC29481FDFA3}" type="presOf" srcId="{3A334014-1A1E-4F98-958B-A3523E3EF7EC}" destId="{8DA5502B-2904-45D7-9C8C-127D00F963E4}" srcOrd="0" destOrd="0" presId="urn:microsoft.com/office/officeart/2005/8/layout/cycle3"/>
    <dgm:cxn modelId="{04759C09-D041-4122-B20E-F0171AEC3A60}" type="presOf" srcId="{C79A909F-5EC4-4CDC-ACA6-6BCC83F50B15}" destId="{67340019-18A7-4C77-83D6-8CF61C2FB232}" srcOrd="0" destOrd="0" presId="urn:microsoft.com/office/officeart/2005/8/layout/cycle3"/>
    <dgm:cxn modelId="{DBEBD830-CA53-4C03-8616-815F8150BF7A}" type="presOf" srcId="{C420719C-A330-43BB-B4C2-0F12ECE9D087}" destId="{6F63ECF9-CF3E-49E1-BD48-FB31E850195D}" srcOrd="0" destOrd="0" presId="urn:microsoft.com/office/officeart/2005/8/layout/cycle3"/>
    <dgm:cxn modelId="{63987A44-FEB2-4726-9177-AC9AAD96B613}" srcId="{B4C98621-B432-4746-A364-BD6223948119}" destId="{C79A909F-5EC4-4CDC-ACA6-6BCC83F50B15}" srcOrd="0" destOrd="0" parTransId="{7B0CEA7F-8F96-4CF7-8D6D-2B944A46DA38}" sibTransId="{70670A60-AA7F-4B14-86AD-F3369F24330A}"/>
    <dgm:cxn modelId="{8E7A0467-81B8-47F4-A770-926EC81D12F9}" srcId="{B4C98621-B432-4746-A364-BD6223948119}" destId="{6C25A17A-9DBE-4192-A1B5-755AE4B2B9B4}" srcOrd="6" destOrd="0" parTransId="{E673812F-7EB6-47CE-BC05-61B04EC5C8B8}" sibTransId="{3C83E6B6-F1B3-4B54-BFD3-7D6F173AD266}"/>
    <dgm:cxn modelId="{C9640681-3CB8-4E37-A280-41CD5967EEFE}" type="presOf" srcId="{1FCED519-E45F-4070-B1AF-B32CDC356BA4}" destId="{AF3555E0-1024-42D0-95AC-34CD1DCFCFEE}" srcOrd="0" destOrd="0" presId="urn:microsoft.com/office/officeart/2005/8/layout/cycle3"/>
    <dgm:cxn modelId="{033A1184-4E5E-463F-B195-F1DEA6B4CB66}" type="presOf" srcId="{B4C98621-B432-4746-A364-BD6223948119}" destId="{BB14106E-B2FF-4562-AADF-213076B8E31E}" srcOrd="0" destOrd="0" presId="urn:microsoft.com/office/officeart/2005/8/layout/cycle3"/>
    <dgm:cxn modelId="{B21A48AA-00D1-4379-A1D6-48DAC224A9D0}" type="presOf" srcId="{05FB6C3B-1EAF-47EC-B97C-28AA7EE7F72D}" destId="{29A43881-6A5C-4236-8068-5C77EA5CFB0D}" srcOrd="0" destOrd="0" presId="urn:microsoft.com/office/officeart/2005/8/layout/cycle3"/>
    <dgm:cxn modelId="{58CCDCB1-70A1-4398-9847-CF4D80304129}" srcId="{B4C98621-B432-4746-A364-BD6223948119}" destId="{05FB6C3B-1EAF-47EC-B97C-28AA7EE7F72D}" srcOrd="5" destOrd="0" parTransId="{1FB10736-8128-4B23-B3C5-550C23A0867A}" sibTransId="{D555DBB7-D060-4674-BD33-1D45336310C0}"/>
    <dgm:cxn modelId="{C18A0FB4-27D5-4C5D-96B9-E592F85D4FEF}" type="presOf" srcId="{6C25A17A-9DBE-4192-A1B5-755AE4B2B9B4}" destId="{5E556CDC-0CE8-448A-83CF-F9CD03B73D92}" srcOrd="0" destOrd="0" presId="urn:microsoft.com/office/officeart/2005/8/layout/cycle3"/>
    <dgm:cxn modelId="{0BA17ABB-D20E-4FC6-AC47-5E6192F7F6E6}" type="presOf" srcId="{70670A60-AA7F-4B14-86AD-F3369F24330A}" destId="{AA59C56C-0C78-4FD8-8B2E-3263FAF2730E}" srcOrd="0" destOrd="0" presId="urn:microsoft.com/office/officeart/2005/8/layout/cycle3"/>
    <dgm:cxn modelId="{C9DDA7CA-6B57-477C-95C7-666ACEE14E98}" srcId="{B4C98621-B432-4746-A364-BD6223948119}" destId="{3A334014-1A1E-4F98-958B-A3523E3EF7EC}" srcOrd="3" destOrd="0" parTransId="{47314C75-00EC-403F-A5A7-B9C0118B08B4}" sibTransId="{5A9A5A97-A4B8-498A-A6B5-193F153D8F6A}"/>
    <dgm:cxn modelId="{836B0FEE-F0DA-483E-A427-824CC569386D}" type="presOf" srcId="{06DC9B22-101E-455A-AA73-4F3AAE29D469}" destId="{D4FCE166-EEB7-4948-9BD0-F24FE03F0539}" srcOrd="0" destOrd="0" presId="urn:microsoft.com/office/officeart/2005/8/layout/cycle3"/>
    <dgm:cxn modelId="{30EC3AF3-A3E7-43D4-9BE5-FEF7D3347480}" srcId="{B4C98621-B432-4746-A364-BD6223948119}" destId="{C420719C-A330-43BB-B4C2-0F12ECE9D087}" srcOrd="4" destOrd="0" parTransId="{6A136EBF-0297-4D97-81E2-35D0D08A7D02}" sibTransId="{E3A4E05A-F575-47B2-8405-76B369055EBD}"/>
    <dgm:cxn modelId="{F20205F4-9E16-4848-8687-0348C54B6810}" srcId="{B4C98621-B432-4746-A364-BD6223948119}" destId="{06DC9B22-101E-455A-AA73-4F3AAE29D469}" srcOrd="2" destOrd="0" parTransId="{5A73067C-C85F-467C-A754-A2D61652EC49}" sibTransId="{5DFB6067-2734-419C-87D1-770A5C561476}"/>
    <dgm:cxn modelId="{320EFBFF-C918-4C9E-A249-CBE08175DA24}" type="presParOf" srcId="{BB14106E-B2FF-4562-AADF-213076B8E31E}" destId="{4A620A4B-16B9-43ED-9AC6-46C0C9186929}" srcOrd="0" destOrd="0" presId="urn:microsoft.com/office/officeart/2005/8/layout/cycle3"/>
    <dgm:cxn modelId="{69359686-9D19-431B-A06E-E59EE02439D4}" type="presParOf" srcId="{4A620A4B-16B9-43ED-9AC6-46C0C9186929}" destId="{67340019-18A7-4C77-83D6-8CF61C2FB232}" srcOrd="0" destOrd="0" presId="urn:microsoft.com/office/officeart/2005/8/layout/cycle3"/>
    <dgm:cxn modelId="{194B66B1-3F93-42BA-A0ED-604B792AB3D7}" type="presParOf" srcId="{4A620A4B-16B9-43ED-9AC6-46C0C9186929}" destId="{AA59C56C-0C78-4FD8-8B2E-3263FAF2730E}" srcOrd="1" destOrd="0" presId="urn:microsoft.com/office/officeart/2005/8/layout/cycle3"/>
    <dgm:cxn modelId="{A9439399-4118-4863-A039-2A6C4A23D594}" type="presParOf" srcId="{4A620A4B-16B9-43ED-9AC6-46C0C9186929}" destId="{AF3555E0-1024-42D0-95AC-34CD1DCFCFEE}" srcOrd="2" destOrd="0" presId="urn:microsoft.com/office/officeart/2005/8/layout/cycle3"/>
    <dgm:cxn modelId="{F85D289F-DF97-48D6-BBEE-E0AA92126926}" type="presParOf" srcId="{4A620A4B-16B9-43ED-9AC6-46C0C9186929}" destId="{D4FCE166-EEB7-4948-9BD0-F24FE03F0539}" srcOrd="3" destOrd="0" presId="urn:microsoft.com/office/officeart/2005/8/layout/cycle3"/>
    <dgm:cxn modelId="{C3CCF8EC-2702-403E-8924-E981835D9456}" type="presParOf" srcId="{4A620A4B-16B9-43ED-9AC6-46C0C9186929}" destId="{8DA5502B-2904-45D7-9C8C-127D00F963E4}" srcOrd="4" destOrd="0" presId="urn:microsoft.com/office/officeart/2005/8/layout/cycle3"/>
    <dgm:cxn modelId="{A568C17B-7191-4871-9FD9-5F1C04AFC227}" type="presParOf" srcId="{4A620A4B-16B9-43ED-9AC6-46C0C9186929}" destId="{6F63ECF9-CF3E-49E1-BD48-FB31E850195D}" srcOrd="5" destOrd="0" presId="urn:microsoft.com/office/officeart/2005/8/layout/cycle3"/>
    <dgm:cxn modelId="{EE30403B-A763-4B77-AFDF-52581544C65F}" type="presParOf" srcId="{4A620A4B-16B9-43ED-9AC6-46C0C9186929}" destId="{29A43881-6A5C-4236-8068-5C77EA5CFB0D}" srcOrd="6" destOrd="0" presId="urn:microsoft.com/office/officeart/2005/8/layout/cycle3"/>
    <dgm:cxn modelId="{9E46C5A6-850F-4D31-A669-09039E218A4E}" type="presParOf" srcId="{4A620A4B-16B9-43ED-9AC6-46C0C9186929}" destId="{5E556CDC-0CE8-448A-83CF-F9CD03B73D92}" srcOrd="7"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93BAC5-4E7A-471B-84C9-A16F12494A0C}" type="doc">
      <dgm:prSet loTypeId="urn:microsoft.com/office/officeart/2005/8/layout/cycle6" loCatId="cycle" qsTypeId="urn:microsoft.com/office/officeart/2005/8/quickstyle/simple1" qsCatId="simple" csTypeId="urn:microsoft.com/office/officeart/2005/8/colors/accent1_2" csCatId="accent1"/>
      <dgm:spPr/>
      <dgm:t>
        <a:bodyPr/>
        <a:lstStyle/>
        <a:p>
          <a:endParaRPr lang="en-US"/>
        </a:p>
      </dgm:t>
    </dgm:pt>
    <dgm:pt modelId="{3E8F5AAD-FE3A-4ECF-AF19-F4AD73047460}">
      <dgm:prSet/>
      <dgm:spPr/>
      <dgm:t>
        <a:bodyPr/>
        <a:lstStyle/>
        <a:p>
          <a:r>
            <a:rPr lang="en-GB" dirty="0"/>
            <a:t>In the case of TM Lewin there are 5 key points to consider when using this analytical tool</a:t>
          </a:r>
          <a:endParaRPr lang="en-US" dirty="0"/>
        </a:p>
      </dgm:t>
    </dgm:pt>
    <dgm:pt modelId="{3C34EE0A-53E1-4932-AD4A-3390CB71041C}" type="parTrans" cxnId="{7E47F7E0-84B8-4EBE-9C22-9C64592FA8A2}">
      <dgm:prSet/>
      <dgm:spPr/>
      <dgm:t>
        <a:bodyPr/>
        <a:lstStyle/>
        <a:p>
          <a:endParaRPr lang="en-US"/>
        </a:p>
      </dgm:t>
    </dgm:pt>
    <dgm:pt modelId="{C0B56DFF-85F1-4494-924B-DAD63369CBB7}" type="sibTrans" cxnId="{7E47F7E0-84B8-4EBE-9C22-9C64592FA8A2}">
      <dgm:prSet/>
      <dgm:spPr/>
      <dgm:t>
        <a:bodyPr/>
        <a:lstStyle/>
        <a:p>
          <a:endParaRPr lang="en-US"/>
        </a:p>
      </dgm:t>
    </dgm:pt>
    <dgm:pt modelId="{E55D22C1-EEA0-40BC-BBB7-E4012A8AB703}">
      <dgm:prSet/>
      <dgm:spPr/>
      <dgm:t>
        <a:bodyPr/>
        <a:lstStyle/>
        <a:p>
          <a:r>
            <a:rPr lang="en-GB" dirty="0"/>
            <a:t>Visual diagrams can be helpful in analysing and illustrating problems </a:t>
          </a:r>
          <a:endParaRPr lang="en-US" dirty="0"/>
        </a:p>
      </dgm:t>
    </dgm:pt>
    <dgm:pt modelId="{679E63E0-8D8C-4DD7-853D-A49006CE0B8D}" type="parTrans" cxnId="{21C35A09-924F-4876-A9D9-6F11B3A82708}">
      <dgm:prSet/>
      <dgm:spPr/>
      <dgm:t>
        <a:bodyPr/>
        <a:lstStyle/>
        <a:p>
          <a:endParaRPr lang="en-US"/>
        </a:p>
      </dgm:t>
    </dgm:pt>
    <dgm:pt modelId="{825D319B-01DA-49A8-B2B1-216104BD4D62}" type="sibTrans" cxnId="{21C35A09-924F-4876-A9D9-6F11B3A82708}">
      <dgm:prSet/>
      <dgm:spPr/>
      <dgm:t>
        <a:bodyPr/>
        <a:lstStyle/>
        <a:p>
          <a:endParaRPr lang="en-US"/>
        </a:p>
      </dgm:t>
    </dgm:pt>
    <dgm:pt modelId="{8010F4D9-FEC0-4512-B7B9-F65DE319CF91}">
      <dgm:prSet/>
      <dgm:spPr/>
      <dgm:t>
        <a:bodyPr/>
        <a:lstStyle/>
        <a:p>
          <a:r>
            <a:rPr lang="en-GB" dirty="0"/>
            <a:t>Root cause analysis in team settings for example projects</a:t>
          </a:r>
          <a:endParaRPr lang="en-US" dirty="0"/>
        </a:p>
      </dgm:t>
    </dgm:pt>
    <dgm:pt modelId="{FD494B23-8AD4-4C88-8F49-75988B80331A}" type="parTrans" cxnId="{96ACBF5E-568A-45EE-A211-D0EEB8E4C48D}">
      <dgm:prSet/>
      <dgm:spPr/>
      <dgm:t>
        <a:bodyPr/>
        <a:lstStyle/>
        <a:p>
          <a:endParaRPr lang="en-US"/>
        </a:p>
      </dgm:t>
    </dgm:pt>
    <dgm:pt modelId="{9E993836-D47D-4BCA-B76E-C866A886D017}" type="sibTrans" cxnId="{96ACBF5E-568A-45EE-A211-D0EEB8E4C48D}">
      <dgm:prSet/>
      <dgm:spPr/>
      <dgm:t>
        <a:bodyPr/>
        <a:lstStyle/>
        <a:p>
          <a:endParaRPr lang="en-US"/>
        </a:p>
      </dgm:t>
    </dgm:pt>
    <dgm:pt modelId="{790A2C7A-5578-46EA-AB5F-E04C6E5242CF}">
      <dgm:prSet/>
      <dgm:spPr/>
      <dgm:t>
        <a:bodyPr/>
        <a:lstStyle/>
        <a:p>
          <a:r>
            <a:rPr lang="en-GB" dirty="0"/>
            <a:t>Having one member within the team to facilitate the stages of problem-solving from digressing as this could lead to an action plan not being developed</a:t>
          </a:r>
          <a:endParaRPr lang="en-US" dirty="0"/>
        </a:p>
      </dgm:t>
    </dgm:pt>
    <dgm:pt modelId="{ED13E539-F0E4-4426-BBB8-DA5260A31873}" type="parTrans" cxnId="{B1794766-E09C-4F3D-9738-1A986D0E4922}">
      <dgm:prSet/>
      <dgm:spPr/>
      <dgm:t>
        <a:bodyPr/>
        <a:lstStyle/>
        <a:p>
          <a:endParaRPr lang="en-US"/>
        </a:p>
      </dgm:t>
    </dgm:pt>
    <dgm:pt modelId="{3132F1E2-AD45-4790-A64D-7363F3564B68}" type="sibTrans" cxnId="{B1794766-E09C-4F3D-9738-1A986D0E4922}">
      <dgm:prSet/>
      <dgm:spPr/>
      <dgm:t>
        <a:bodyPr/>
        <a:lstStyle/>
        <a:p>
          <a:endParaRPr lang="en-US"/>
        </a:p>
      </dgm:t>
    </dgm:pt>
    <dgm:pt modelId="{C75CC6EC-A741-454B-94DC-98045E4A209F}">
      <dgm:prSet/>
      <dgm:spPr/>
      <dgm:t>
        <a:bodyPr/>
        <a:lstStyle/>
        <a:p>
          <a:r>
            <a:rPr lang="en-GB" dirty="0"/>
            <a:t>Exploring issues in detail can reveal potential solutions that might have been previously overlooked</a:t>
          </a:r>
          <a:endParaRPr lang="en-US" dirty="0"/>
        </a:p>
      </dgm:t>
    </dgm:pt>
    <dgm:pt modelId="{6EA4DB8C-C4A0-4183-853D-D612E48C8693}" type="parTrans" cxnId="{AD956EB9-1F2D-4793-8307-B559D3BA8442}">
      <dgm:prSet/>
      <dgm:spPr/>
      <dgm:t>
        <a:bodyPr/>
        <a:lstStyle/>
        <a:p>
          <a:endParaRPr lang="en-US"/>
        </a:p>
      </dgm:t>
    </dgm:pt>
    <dgm:pt modelId="{853A44D1-37BA-492D-B82A-87C7FA2F0A43}" type="sibTrans" cxnId="{AD956EB9-1F2D-4793-8307-B559D3BA8442}">
      <dgm:prSet/>
      <dgm:spPr/>
      <dgm:t>
        <a:bodyPr/>
        <a:lstStyle/>
        <a:p>
          <a:endParaRPr lang="en-US"/>
        </a:p>
      </dgm:t>
    </dgm:pt>
    <dgm:pt modelId="{12CE4DFD-6F9D-4427-830E-71693CF97E69}">
      <dgm:prSet/>
      <dgm:spPr/>
      <dgm:t>
        <a:bodyPr/>
        <a:lstStyle/>
        <a:p>
          <a:r>
            <a:rPr lang="en-GB" dirty="0"/>
            <a:t>Using open question analysis approach how, when, why, what if this will help to determine the relationship between root cause  </a:t>
          </a:r>
          <a:endParaRPr lang="en-US" dirty="0"/>
        </a:p>
      </dgm:t>
    </dgm:pt>
    <dgm:pt modelId="{39054E9B-74C7-4FC4-A56E-9B92BCE516C8}" type="parTrans" cxnId="{6FBFB7E5-9B4A-4B95-8862-A56F0F3E3688}">
      <dgm:prSet/>
      <dgm:spPr/>
      <dgm:t>
        <a:bodyPr/>
        <a:lstStyle/>
        <a:p>
          <a:endParaRPr lang="en-US"/>
        </a:p>
      </dgm:t>
    </dgm:pt>
    <dgm:pt modelId="{C7E7EFE8-595B-4C32-B2AB-62FC117C95F3}" type="sibTrans" cxnId="{6FBFB7E5-9B4A-4B95-8862-A56F0F3E3688}">
      <dgm:prSet/>
      <dgm:spPr/>
      <dgm:t>
        <a:bodyPr/>
        <a:lstStyle/>
        <a:p>
          <a:endParaRPr lang="en-US"/>
        </a:p>
      </dgm:t>
    </dgm:pt>
    <dgm:pt modelId="{FAD80E7F-B7DA-4A10-A4B7-D908E4939F50}" type="pres">
      <dgm:prSet presAssocID="{FB93BAC5-4E7A-471B-84C9-A16F12494A0C}" presName="cycle" presStyleCnt="0">
        <dgm:presLayoutVars>
          <dgm:dir/>
          <dgm:resizeHandles val="exact"/>
        </dgm:presLayoutVars>
      </dgm:prSet>
      <dgm:spPr/>
    </dgm:pt>
    <dgm:pt modelId="{8FD9682E-E6EB-4BD6-8667-6B31F1519522}" type="pres">
      <dgm:prSet presAssocID="{3E8F5AAD-FE3A-4ECF-AF19-F4AD73047460}" presName="node" presStyleLbl="node1" presStyleIdx="0" presStyleCnt="1">
        <dgm:presLayoutVars>
          <dgm:bulletEnabled val="1"/>
        </dgm:presLayoutVars>
      </dgm:prSet>
      <dgm:spPr>
        <a:solidFill>
          <a:srgbClr val="0070C0"/>
        </a:solidFill>
      </dgm:spPr>
    </dgm:pt>
  </dgm:ptLst>
  <dgm:cxnLst>
    <dgm:cxn modelId="{21C35A09-924F-4876-A9D9-6F11B3A82708}" srcId="{3E8F5AAD-FE3A-4ECF-AF19-F4AD73047460}" destId="{E55D22C1-EEA0-40BC-BBB7-E4012A8AB703}" srcOrd="0" destOrd="0" parTransId="{679E63E0-8D8C-4DD7-853D-A49006CE0B8D}" sibTransId="{825D319B-01DA-49A8-B2B1-216104BD4D62}"/>
    <dgm:cxn modelId="{5A63DC15-71D4-486B-BB9F-3B4DD1EA4BF8}" type="presOf" srcId="{790A2C7A-5578-46EA-AB5F-E04C6E5242CF}" destId="{8FD9682E-E6EB-4BD6-8667-6B31F1519522}" srcOrd="0" destOrd="3" presId="urn:microsoft.com/office/officeart/2005/8/layout/cycle6"/>
    <dgm:cxn modelId="{1DF68927-1A4E-48AF-BAC4-3CC4BCD72501}" type="presOf" srcId="{FB93BAC5-4E7A-471B-84C9-A16F12494A0C}" destId="{FAD80E7F-B7DA-4A10-A4B7-D908E4939F50}" srcOrd="0" destOrd="0" presId="urn:microsoft.com/office/officeart/2005/8/layout/cycle6"/>
    <dgm:cxn modelId="{96ACBF5E-568A-45EE-A211-D0EEB8E4C48D}" srcId="{3E8F5AAD-FE3A-4ECF-AF19-F4AD73047460}" destId="{8010F4D9-FEC0-4512-B7B9-F65DE319CF91}" srcOrd="1" destOrd="0" parTransId="{FD494B23-8AD4-4C88-8F49-75988B80331A}" sibTransId="{9E993836-D47D-4BCA-B76E-C866A886D017}"/>
    <dgm:cxn modelId="{B1794766-E09C-4F3D-9738-1A986D0E4922}" srcId="{3E8F5AAD-FE3A-4ECF-AF19-F4AD73047460}" destId="{790A2C7A-5578-46EA-AB5F-E04C6E5242CF}" srcOrd="2" destOrd="0" parTransId="{ED13E539-F0E4-4426-BBB8-DA5260A31873}" sibTransId="{3132F1E2-AD45-4790-A64D-7363F3564B68}"/>
    <dgm:cxn modelId="{9380A593-9A73-4F5B-B5DD-7E0045356AC9}" type="presOf" srcId="{C75CC6EC-A741-454B-94DC-98045E4A209F}" destId="{8FD9682E-E6EB-4BD6-8667-6B31F1519522}" srcOrd="0" destOrd="4" presId="urn:microsoft.com/office/officeart/2005/8/layout/cycle6"/>
    <dgm:cxn modelId="{35A71794-7954-446E-B68A-7A712D2E2497}" type="presOf" srcId="{8010F4D9-FEC0-4512-B7B9-F65DE319CF91}" destId="{8FD9682E-E6EB-4BD6-8667-6B31F1519522}" srcOrd="0" destOrd="2" presId="urn:microsoft.com/office/officeart/2005/8/layout/cycle6"/>
    <dgm:cxn modelId="{CC5EECAC-0E1D-4231-B8F3-42B38108CB2E}" type="presOf" srcId="{3E8F5AAD-FE3A-4ECF-AF19-F4AD73047460}" destId="{8FD9682E-E6EB-4BD6-8667-6B31F1519522}" srcOrd="0" destOrd="0" presId="urn:microsoft.com/office/officeart/2005/8/layout/cycle6"/>
    <dgm:cxn modelId="{AD956EB9-1F2D-4793-8307-B559D3BA8442}" srcId="{3E8F5AAD-FE3A-4ECF-AF19-F4AD73047460}" destId="{C75CC6EC-A741-454B-94DC-98045E4A209F}" srcOrd="3" destOrd="0" parTransId="{6EA4DB8C-C4A0-4183-853D-D612E48C8693}" sibTransId="{853A44D1-37BA-492D-B82A-87C7FA2F0A43}"/>
    <dgm:cxn modelId="{49E4C8CE-54CE-4AB1-A046-C3B7E465BFD2}" type="presOf" srcId="{E55D22C1-EEA0-40BC-BBB7-E4012A8AB703}" destId="{8FD9682E-E6EB-4BD6-8667-6B31F1519522}" srcOrd="0" destOrd="1" presId="urn:microsoft.com/office/officeart/2005/8/layout/cycle6"/>
    <dgm:cxn modelId="{C57349D6-3960-4E94-824B-D53B6C8C4A36}" type="presOf" srcId="{12CE4DFD-6F9D-4427-830E-71693CF97E69}" destId="{8FD9682E-E6EB-4BD6-8667-6B31F1519522}" srcOrd="0" destOrd="5" presId="urn:microsoft.com/office/officeart/2005/8/layout/cycle6"/>
    <dgm:cxn modelId="{7E47F7E0-84B8-4EBE-9C22-9C64592FA8A2}" srcId="{FB93BAC5-4E7A-471B-84C9-A16F12494A0C}" destId="{3E8F5AAD-FE3A-4ECF-AF19-F4AD73047460}" srcOrd="0" destOrd="0" parTransId="{3C34EE0A-53E1-4932-AD4A-3390CB71041C}" sibTransId="{C0B56DFF-85F1-4494-924B-DAD63369CBB7}"/>
    <dgm:cxn modelId="{6FBFB7E5-9B4A-4B95-8862-A56F0F3E3688}" srcId="{3E8F5AAD-FE3A-4ECF-AF19-F4AD73047460}" destId="{12CE4DFD-6F9D-4427-830E-71693CF97E69}" srcOrd="4" destOrd="0" parTransId="{39054E9B-74C7-4FC4-A56E-9B92BCE516C8}" sibTransId="{C7E7EFE8-595B-4C32-B2AB-62FC117C95F3}"/>
    <dgm:cxn modelId="{1BA22222-CB02-42E7-B433-0FE95C67916B}" type="presParOf" srcId="{FAD80E7F-B7DA-4A10-A4B7-D908E4939F50}" destId="{8FD9682E-E6EB-4BD6-8667-6B31F1519522}" srcOrd="0"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FB0D05-9E3B-4950-8FBA-7CF95303A298}">
      <dsp:nvSpPr>
        <dsp:cNvPr id="0" name=""/>
        <dsp:cNvSpPr/>
      </dsp:nvSpPr>
      <dsp:spPr>
        <a:xfrm>
          <a:off x="0" y="0"/>
          <a:ext cx="3971495"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BRAND</a:t>
          </a:r>
          <a:endParaRPr lang="en-US" sz="2500" kern="1200"/>
        </a:p>
      </dsp:txBody>
      <dsp:txXfrm>
        <a:off x="19425" y="19425"/>
        <a:ext cx="3178226" cy="624375"/>
      </dsp:txXfrm>
    </dsp:sp>
    <dsp:sp modelId="{E42C1F46-2399-4DF3-A184-FAFF8B1DABDA}">
      <dsp:nvSpPr>
        <dsp:cNvPr id="0" name=""/>
        <dsp:cNvSpPr/>
      </dsp:nvSpPr>
      <dsp:spPr>
        <a:xfrm>
          <a:off x="296572" y="755340"/>
          <a:ext cx="3971495"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150 SHOPS WORLWIDE</a:t>
          </a:r>
          <a:endParaRPr lang="en-US" sz="2500" kern="1200"/>
        </a:p>
      </dsp:txBody>
      <dsp:txXfrm>
        <a:off x="315997" y="774765"/>
        <a:ext cx="3204976" cy="624375"/>
      </dsp:txXfrm>
    </dsp:sp>
    <dsp:sp modelId="{23A6E3AB-B64E-497A-A063-5EE299957061}">
      <dsp:nvSpPr>
        <dsp:cNvPr id="0" name=""/>
        <dsp:cNvSpPr/>
      </dsp:nvSpPr>
      <dsp:spPr>
        <a:xfrm>
          <a:off x="593145" y="1510681"/>
          <a:ext cx="3971495"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GOODWILL GESTURE</a:t>
          </a:r>
          <a:endParaRPr lang="en-US" sz="2500" kern="1200"/>
        </a:p>
      </dsp:txBody>
      <dsp:txXfrm>
        <a:off x="612570" y="1530106"/>
        <a:ext cx="3204976" cy="624375"/>
      </dsp:txXfrm>
    </dsp:sp>
    <dsp:sp modelId="{2D22F59D-A8E1-407C-A4AD-2AB9A3ED6C8B}">
      <dsp:nvSpPr>
        <dsp:cNvPr id="0" name=""/>
        <dsp:cNvSpPr/>
      </dsp:nvSpPr>
      <dsp:spPr>
        <a:xfrm>
          <a:off x="889718" y="2266021"/>
          <a:ext cx="3971495"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MORE PEOPLE </a:t>
          </a:r>
          <a:endParaRPr lang="en-US" sz="2500" kern="1200"/>
        </a:p>
      </dsp:txBody>
      <dsp:txXfrm>
        <a:off x="909143" y="2285446"/>
        <a:ext cx="3204976" cy="624375"/>
      </dsp:txXfrm>
    </dsp:sp>
    <dsp:sp modelId="{81715F45-50AA-409A-AF60-095DAE7DFA15}">
      <dsp:nvSpPr>
        <dsp:cNvPr id="0" name=""/>
        <dsp:cNvSpPr/>
      </dsp:nvSpPr>
      <dsp:spPr>
        <a:xfrm>
          <a:off x="1186291" y="3021362"/>
          <a:ext cx="3971495"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QUALITY</a:t>
          </a:r>
          <a:endParaRPr lang="en-US" sz="2500" kern="1200"/>
        </a:p>
      </dsp:txBody>
      <dsp:txXfrm>
        <a:off x="1205716" y="3040787"/>
        <a:ext cx="3204976" cy="624375"/>
      </dsp:txXfrm>
    </dsp:sp>
    <dsp:sp modelId="{AA898A5D-79E2-4F1C-91B1-CEAA342AA197}">
      <dsp:nvSpPr>
        <dsp:cNvPr id="0" name=""/>
        <dsp:cNvSpPr/>
      </dsp:nvSpPr>
      <dsp:spPr>
        <a:xfrm>
          <a:off x="3540399" y="484523"/>
          <a:ext cx="431096" cy="4310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637396" y="484523"/>
        <a:ext cx="237102" cy="324400"/>
      </dsp:txXfrm>
    </dsp:sp>
    <dsp:sp modelId="{84DDBC74-3715-4614-B1C7-2988B91D6541}">
      <dsp:nvSpPr>
        <dsp:cNvPr id="0" name=""/>
        <dsp:cNvSpPr/>
      </dsp:nvSpPr>
      <dsp:spPr>
        <a:xfrm>
          <a:off x="3836971" y="1239863"/>
          <a:ext cx="431096" cy="4310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933968" y="1239863"/>
        <a:ext cx="237102" cy="324400"/>
      </dsp:txXfrm>
    </dsp:sp>
    <dsp:sp modelId="{97B069B1-8FF3-48C7-BC53-F2AD44661113}">
      <dsp:nvSpPr>
        <dsp:cNvPr id="0" name=""/>
        <dsp:cNvSpPr/>
      </dsp:nvSpPr>
      <dsp:spPr>
        <a:xfrm>
          <a:off x="4133544" y="1984150"/>
          <a:ext cx="431096" cy="4310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230541" y="1984150"/>
        <a:ext cx="237102" cy="324400"/>
      </dsp:txXfrm>
    </dsp:sp>
    <dsp:sp modelId="{5873E034-9439-443C-AAC3-5176EB61DAFB}">
      <dsp:nvSpPr>
        <dsp:cNvPr id="0" name=""/>
        <dsp:cNvSpPr/>
      </dsp:nvSpPr>
      <dsp:spPr>
        <a:xfrm>
          <a:off x="4430117" y="2746860"/>
          <a:ext cx="431096" cy="4310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527114" y="2746860"/>
        <a:ext cx="237102" cy="3244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CE852-12E6-44B4-85D0-1A73B5D0984B}">
      <dsp:nvSpPr>
        <dsp:cNvPr id="0" name=""/>
        <dsp:cNvSpPr/>
      </dsp:nvSpPr>
      <dsp:spPr>
        <a:xfrm>
          <a:off x="0" y="0"/>
          <a:ext cx="4126229" cy="8106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Calibri Light"/>
              <a:cs typeface="Calibri"/>
            </a:rPr>
            <a:t>ONLINE SALES</a:t>
          </a:r>
          <a:endParaRPr lang="en-US" sz="2400" kern="1200" dirty="0">
            <a:latin typeface="Calibri Light"/>
            <a:cs typeface="Calibri"/>
          </a:endParaRPr>
        </a:p>
      </dsp:txBody>
      <dsp:txXfrm>
        <a:off x="23742" y="23742"/>
        <a:ext cx="3183022" cy="763125"/>
      </dsp:txXfrm>
    </dsp:sp>
    <dsp:sp modelId="{751085FC-46C2-4A2D-ABEC-A99C62D0F522}">
      <dsp:nvSpPr>
        <dsp:cNvPr id="0" name=""/>
        <dsp:cNvSpPr/>
      </dsp:nvSpPr>
      <dsp:spPr>
        <a:xfrm>
          <a:off x="345571" y="957992"/>
          <a:ext cx="4126229" cy="8106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SOCIAL MEDIA</a:t>
          </a:r>
          <a:endParaRPr lang="en-US" sz="2400" kern="1200" dirty="0"/>
        </a:p>
      </dsp:txBody>
      <dsp:txXfrm>
        <a:off x="369313" y="981734"/>
        <a:ext cx="3206277" cy="763125"/>
      </dsp:txXfrm>
    </dsp:sp>
    <dsp:sp modelId="{7F6B12E7-31A0-4C71-BD26-9909A51E04B9}">
      <dsp:nvSpPr>
        <dsp:cNvPr id="0" name=""/>
        <dsp:cNvSpPr/>
      </dsp:nvSpPr>
      <dsp:spPr>
        <a:xfrm>
          <a:off x="685985" y="1915985"/>
          <a:ext cx="4126229" cy="8106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ADVERTISING</a:t>
          </a:r>
          <a:endParaRPr lang="en-US" sz="2400" kern="1200" dirty="0"/>
        </a:p>
      </dsp:txBody>
      <dsp:txXfrm>
        <a:off x="709727" y="1939727"/>
        <a:ext cx="3211435" cy="763125"/>
      </dsp:txXfrm>
    </dsp:sp>
    <dsp:sp modelId="{0CCDDE2A-28E9-4248-8A53-350E8C674C26}">
      <dsp:nvSpPr>
        <dsp:cNvPr id="0" name=""/>
        <dsp:cNvSpPr/>
      </dsp:nvSpPr>
      <dsp:spPr>
        <a:xfrm>
          <a:off x="1031557" y="2873978"/>
          <a:ext cx="4126229" cy="8106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latin typeface="Calibri"/>
              <a:cs typeface="Calibri"/>
            </a:rPr>
            <a:t>OUTSOURCING</a:t>
          </a:r>
          <a:endParaRPr lang="en-US" sz="3300" kern="1200" dirty="0">
            <a:latin typeface="Calibri"/>
            <a:cs typeface="Calibri"/>
          </a:endParaRPr>
        </a:p>
      </dsp:txBody>
      <dsp:txXfrm>
        <a:off x="1055299" y="2897720"/>
        <a:ext cx="3206277" cy="763125"/>
      </dsp:txXfrm>
    </dsp:sp>
    <dsp:sp modelId="{B86621DA-8514-4CBB-ACA9-0C9E66EC0F17}">
      <dsp:nvSpPr>
        <dsp:cNvPr id="0" name=""/>
        <dsp:cNvSpPr/>
      </dsp:nvSpPr>
      <dsp:spPr>
        <a:xfrm>
          <a:off x="3599333" y="620853"/>
          <a:ext cx="526896" cy="5268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717885" y="620853"/>
        <a:ext cx="289792" cy="396489"/>
      </dsp:txXfrm>
    </dsp:sp>
    <dsp:sp modelId="{BCE5ED0D-EDFF-4096-858F-B0483B8B5667}">
      <dsp:nvSpPr>
        <dsp:cNvPr id="0" name=""/>
        <dsp:cNvSpPr/>
      </dsp:nvSpPr>
      <dsp:spPr>
        <a:xfrm>
          <a:off x="3944905" y="1578845"/>
          <a:ext cx="526896" cy="5268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4063457" y="1578845"/>
        <a:ext cx="289792" cy="396489"/>
      </dsp:txXfrm>
    </dsp:sp>
    <dsp:sp modelId="{7840ECF9-1CF8-4EEA-9C73-33E84DB9B37D}">
      <dsp:nvSpPr>
        <dsp:cNvPr id="0" name=""/>
        <dsp:cNvSpPr/>
      </dsp:nvSpPr>
      <dsp:spPr>
        <a:xfrm>
          <a:off x="4285319" y="2536838"/>
          <a:ext cx="526896" cy="5268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4403871" y="2536838"/>
        <a:ext cx="289792" cy="396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9C56C-0C78-4FD8-8B2E-3263FAF2730E}">
      <dsp:nvSpPr>
        <dsp:cNvPr id="0" name=""/>
        <dsp:cNvSpPr/>
      </dsp:nvSpPr>
      <dsp:spPr>
        <a:xfrm>
          <a:off x="6336799" y="-28894"/>
          <a:ext cx="4942086" cy="4942086"/>
        </a:xfrm>
        <a:prstGeom prst="circularArrow">
          <a:avLst>
            <a:gd name="adj1" fmla="val 5544"/>
            <a:gd name="adj2" fmla="val 330680"/>
            <a:gd name="adj3" fmla="val 14457547"/>
            <a:gd name="adj4" fmla="val 16983601"/>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40019-18A7-4C77-83D6-8CF61C2FB232}">
      <dsp:nvSpPr>
        <dsp:cNvPr id="0" name=""/>
        <dsp:cNvSpPr/>
      </dsp:nvSpPr>
      <dsp:spPr>
        <a:xfrm>
          <a:off x="8006836" y="1455"/>
          <a:ext cx="1602012" cy="8010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b="0" kern="1200" dirty="0">
              <a:solidFill>
                <a:schemeClr val="bg1"/>
              </a:solidFill>
              <a:latin typeface="Calibri"/>
              <a:cs typeface="Calibri"/>
            </a:rPr>
            <a:t>Pestel is an analytical tool which identifies the external causes that is impacting on the business, these causes have 6 factors which affects the issues raised within the business.: PESTLE is an acronym for-</a:t>
          </a:r>
          <a:endParaRPr lang="en-US" sz="700" b="0" kern="1200" dirty="0">
            <a:solidFill>
              <a:schemeClr val="bg1"/>
            </a:solidFill>
            <a:latin typeface="Calibri"/>
            <a:cs typeface="Calibri"/>
          </a:endParaRPr>
        </a:p>
      </dsp:txBody>
      <dsp:txXfrm>
        <a:off x="8045938" y="40557"/>
        <a:ext cx="1523808" cy="722802"/>
      </dsp:txXfrm>
    </dsp:sp>
    <dsp:sp modelId="{AF3555E0-1024-42D0-95AC-34CD1DCFCFEE}">
      <dsp:nvSpPr>
        <dsp:cNvPr id="0" name=""/>
        <dsp:cNvSpPr/>
      </dsp:nvSpPr>
      <dsp:spPr>
        <a:xfrm>
          <a:off x="9654546" y="794950"/>
          <a:ext cx="1602012" cy="801006"/>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kern="1200" dirty="0">
              <a:latin typeface="Calibri"/>
              <a:cs typeface="Calibri"/>
            </a:rPr>
            <a:t>Political </a:t>
          </a:r>
          <a:endParaRPr lang="en-US" sz="700" b="0" kern="1200" dirty="0">
            <a:latin typeface="Calibri"/>
            <a:cs typeface="Calibri"/>
          </a:endParaRPr>
        </a:p>
      </dsp:txBody>
      <dsp:txXfrm>
        <a:off x="9693648" y="834052"/>
        <a:ext cx="1523808" cy="722802"/>
      </dsp:txXfrm>
    </dsp:sp>
    <dsp:sp modelId="{D4FCE166-EEB7-4948-9BD0-F24FE03F0539}">
      <dsp:nvSpPr>
        <dsp:cNvPr id="0" name=""/>
        <dsp:cNvSpPr/>
      </dsp:nvSpPr>
      <dsp:spPr>
        <a:xfrm>
          <a:off x="10061496" y="2577918"/>
          <a:ext cx="1602012" cy="80100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kern="1200" dirty="0">
              <a:latin typeface="Calibri"/>
              <a:cs typeface="Calibri"/>
            </a:rPr>
            <a:t>Economic </a:t>
          </a:r>
          <a:endParaRPr lang="en-US" sz="700" b="0" kern="1200" dirty="0">
            <a:latin typeface="Calibri"/>
            <a:cs typeface="Calibri"/>
          </a:endParaRPr>
        </a:p>
      </dsp:txBody>
      <dsp:txXfrm>
        <a:off x="10100598" y="2617020"/>
        <a:ext cx="1523808" cy="722802"/>
      </dsp:txXfrm>
    </dsp:sp>
    <dsp:sp modelId="{8DA5502B-2904-45D7-9C8C-127D00F963E4}">
      <dsp:nvSpPr>
        <dsp:cNvPr id="0" name=""/>
        <dsp:cNvSpPr/>
      </dsp:nvSpPr>
      <dsp:spPr>
        <a:xfrm>
          <a:off x="8921246" y="4007746"/>
          <a:ext cx="1602012" cy="801006"/>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kern="1200" dirty="0">
              <a:latin typeface="Calibri"/>
              <a:cs typeface="Calibri"/>
            </a:rPr>
            <a:t>Social </a:t>
          </a:r>
          <a:endParaRPr lang="en-US" sz="700" b="0" kern="1200" dirty="0">
            <a:latin typeface="Calibri"/>
            <a:cs typeface="Calibri"/>
          </a:endParaRPr>
        </a:p>
      </dsp:txBody>
      <dsp:txXfrm>
        <a:off x="8960348" y="4046848"/>
        <a:ext cx="1523808" cy="722802"/>
      </dsp:txXfrm>
    </dsp:sp>
    <dsp:sp modelId="{6F63ECF9-CF3E-49E1-BD48-FB31E850195D}">
      <dsp:nvSpPr>
        <dsp:cNvPr id="0" name=""/>
        <dsp:cNvSpPr/>
      </dsp:nvSpPr>
      <dsp:spPr>
        <a:xfrm>
          <a:off x="7092426" y="4007746"/>
          <a:ext cx="1602012" cy="80100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kern="1200" dirty="0">
              <a:latin typeface="Calibri"/>
              <a:cs typeface="Calibri"/>
            </a:rPr>
            <a:t>Technology </a:t>
          </a:r>
          <a:endParaRPr lang="en-US" sz="700" b="0" kern="1200" dirty="0">
            <a:latin typeface="Calibri"/>
            <a:cs typeface="Calibri"/>
          </a:endParaRPr>
        </a:p>
      </dsp:txBody>
      <dsp:txXfrm>
        <a:off x="7131528" y="4046848"/>
        <a:ext cx="1523808" cy="722802"/>
      </dsp:txXfrm>
    </dsp:sp>
    <dsp:sp modelId="{29A43881-6A5C-4236-8068-5C77EA5CFB0D}">
      <dsp:nvSpPr>
        <dsp:cNvPr id="0" name=""/>
        <dsp:cNvSpPr/>
      </dsp:nvSpPr>
      <dsp:spPr>
        <a:xfrm>
          <a:off x="5952176" y="2577918"/>
          <a:ext cx="1602012" cy="801006"/>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kern="1200" dirty="0">
              <a:latin typeface="Calibri"/>
              <a:cs typeface="Calibri"/>
            </a:rPr>
            <a:t>Legal </a:t>
          </a:r>
          <a:endParaRPr lang="en-US" sz="700" b="0" kern="1200" dirty="0">
            <a:latin typeface="Calibri"/>
            <a:cs typeface="Calibri"/>
          </a:endParaRPr>
        </a:p>
      </dsp:txBody>
      <dsp:txXfrm>
        <a:off x="5991278" y="2617020"/>
        <a:ext cx="1523808" cy="722802"/>
      </dsp:txXfrm>
    </dsp:sp>
    <dsp:sp modelId="{5E556CDC-0CE8-448A-83CF-F9CD03B73D92}">
      <dsp:nvSpPr>
        <dsp:cNvPr id="0" name=""/>
        <dsp:cNvSpPr/>
      </dsp:nvSpPr>
      <dsp:spPr>
        <a:xfrm>
          <a:off x="6359127" y="794950"/>
          <a:ext cx="1602012" cy="80100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kern="1200" dirty="0">
              <a:latin typeface="Calibri"/>
              <a:cs typeface="Calibri"/>
            </a:rPr>
            <a:t>Environment</a:t>
          </a:r>
          <a:endParaRPr lang="en-US" sz="700" b="0" kern="1200" dirty="0">
            <a:latin typeface="Calibri"/>
            <a:cs typeface="Calibri"/>
          </a:endParaRPr>
        </a:p>
      </dsp:txBody>
      <dsp:txXfrm>
        <a:off x="6398229" y="834052"/>
        <a:ext cx="1523808" cy="7228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9682E-E6EB-4BD6-8667-6B31F1519522}">
      <dsp:nvSpPr>
        <dsp:cNvPr id="0" name=""/>
        <dsp:cNvSpPr/>
      </dsp:nvSpPr>
      <dsp:spPr>
        <a:xfrm>
          <a:off x="0" y="1024630"/>
          <a:ext cx="8057482" cy="5237363"/>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In the case of TM Lewin there are 5 key points to consider when using this analytical tool</a:t>
          </a:r>
          <a:endParaRPr lang="en-US" sz="2700" kern="1200" dirty="0"/>
        </a:p>
        <a:p>
          <a:pPr marL="228600" lvl="1" indent="-228600" algn="l" defTabSz="933450">
            <a:lnSpc>
              <a:spcPct val="90000"/>
            </a:lnSpc>
            <a:spcBef>
              <a:spcPct val="0"/>
            </a:spcBef>
            <a:spcAft>
              <a:spcPct val="15000"/>
            </a:spcAft>
            <a:buChar char="•"/>
          </a:pPr>
          <a:r>
            <a:rPr lang="en-GB" sz="2100" kern="1200" dirty="0"/>
            <a:t>Visual diagrams can be helpful in analysing and illustrating problems </a:t>
          </a:r>
          <a:endParaRPr lang="en-US" sz="2100" kern="1200" dirty="0"/>
        </a:p>
        <a:p>
          <a:pPr marL="228600" lvl="1" indent="-228600" algn="l" defTabSz="933450">
            <a:lnSpc>
              <a:spcPct val="90000"/>
            </a:lnSpc>
            <a:spcBef>
              <a:spcPct val="0"/>
            </a:spcBef>
            <a:spcAft>
              <a:spcPct val="15000"/>
            </a:spcAft>
            <a:buChar char="•"/>
          </a:pPr>
          <a:r>
            <a:rPr lang="en-GB" sz="2100" kern="1200" dirty="0"/>
            <a:t>Root cause analysis in team settings for example projects</a:t>
          </a:r>
          <a:endParaRPr lang="en-US" sz="2100" kern="1200" dirty="0"/>
        </a:p>
        <a:p>
          <a:pPr marL="228600" lvl="1" indent="-228600" algn="l" defTabSz="933450">
            <a:lnSpc>
              <a:spcPct val="90000"/>
            </a:lnSpc>
            <a:spcBef>
              <a:spcPct val="0"/>
            </a:spcBef>
            <a:spcAft>
              <a:spcPct val="15000"/>
            </a:spcAft>
            <a:buChar char="•"/>
          </a:pPr>
          <a:r>
            <a:rPr lang="en-GB" sz="2100" kern="1200" dirty="0"/>
            <a:t>Having one member within the team to facilitate the stages of problem-solving from digressing as this could lead to an action plan not being developed</a:t>
          </a:r>
          <a:endParaRPr lang="en-US" sz="2100" kern="1200" dirty="0"/>
        </a:p>
        <a:p>
          <a:pPr marL="228600" lvl="1" indent="-228600" algn="l" defTabSz="933450">
            <a:lnSpc>
              <a:spcPct val="90000"/>
            </a:lnSpc>
            <a:spcBef>
              <a:spcPct val="0"/>
            </a:spcBef>
            <a:spcAft>
              <a:spcPct val="15000"/>
            </a:spcAft>
            <a:buChar char="•"/>
          </a:pPr>
          <a:r>
            <a:rPr lang="en-GB" sz="2100" kern="1200" dirty="0"/>
            <a:t>Exploring issues in detail can reveal potential solutions that might have been previously overlooked</a:t>
          </a:r>
          <a:endParaRPr lang="en-US" sz="2100" kern="1200" dirty="0"/>
        </a:p>
        <a:p>
          <a:pPr marL="228600" lvl="1" indent="-228600" algn="l" defTabSz="933450">
            <a:lnSpc>
              <a:spcPct val="90000"/>
            </a:lnSpc>
            <a:spcBef>
              <a:spcPct val="0"/>
            </a:spcBef>
            <a:spcAft>
              <a:spcPct val="15000"/>
            </a:spcAft>
            <a:buChar char="•"/>
          </a:pPr>
          <a:r>
            <a:rPr lang="en-GB" sz="2100" kern="1200" dirty="0"/>
            <a:t>Using open question analysis approach how, when, why, what if this will help to determine the relationship between root cause  </a:t>
          </a:r>
          <a:endParaRPr lang="en-US" sz="2100" kern="1200" dirty="0"/>
        </a:p>
      </dsp:txBody>
      <dsp:txXfrm>
        <a:off x="255667" y="1280297"/>
        <a:ext cx="7546148" cy="472602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11/11/2022</a:t>
            </a:fld>
            <a:endParaRPr lang="en-US"/>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2812543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7A4ED5C-5A53-433E-8A55-46F54CE81DA5}" type="datetime1">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a:p>
        </p:txBody>
      </p:sp>
    </p:spTree>
    <p:extLst>
      <p:ext uri="{BB962C8B-B14F-4D97-AF65-F5344CB8AC3E}">
        <p14:creationId xmlns:p14="http://schemas.microsoft.com/office/powerpoint/2010/main" val="1085328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11/11/2022</a:t>
            </a:fld>
            <a:endParaRPr lang="en-US"/>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4574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4AB71B9-2624-4F21-93EE-35A78B1A0DAD}" type="datetime1">
              <a:rPr lang="en-US" smtClean="0"/>
              <a:t>11/11/2022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9856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6D37C2A-BE2E-4840-A907-3254E2916C96}" type="datetime1">
              <a:rPr lang="en-US" smtClean="0"/>
              <a:t>11/11/2022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8047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05CD215-1C45-48A0-8534-39FFE8A7C95A}" type="datetime1">
              <a:rPr lang="en-US" smtClean="0"/>
              <a:t>11/11/2022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a:p>
        </p:txBody>
      </p:sp>
    </p:spTree>
    <p:extLst>
      <p:ext uri="{BB962C8B-B14F-4D97-AF65-F5344CB8AC3E}">
        <p14:creationId xmlns:p14="http://schemas.microsoft.com/office/powerpoint/2010/main" val="4130250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11/11/2022</a:t>
            </a:fld>
            <a:endParaRPr lang="en-US"/>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2396254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11/11/2022</a:t>
            </a:fld>
            <a:endParaRPr lang="en-US"/>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1963397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11/11/2022</a:t>
            </a:fld>
            <a:endParaRPr lang="en-US"/>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a:p>
        </p:txBody>
      </p:sp>
    </p:spTree>
    <p:extLst>
      <p:ext uri="{BB962C8B-B14F-4D97-AF65-F5344CB8AC3E}">
        <p14:creationId xmlns:p14="http://schemas.microsoft.com/office/powerpoint/2010/main" val="945007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41BC61-5547-4A60-8DA1-6699760D9972}" type="datetime1">
              <a:rPr lang="en-US" smtClean="0"/>
              <a:t>11/11/2022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a:p>
        </p:txBody>
      </p:sp>
    </p:spTree>
    <p:extLst>
      <p:ext uri="{BB962C8B-B14F-4D97-AF65-F5344CB8AC3E}">
        <p14:creationId xmlns:p14="http://schemas.microsoft.com/office/powerpoint/2010/main" val="1466602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11/11/2022</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4798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11/11/2022</a:t>
            </a:fld>
            <a:endParaRPr lang="en-US"/>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1529438"/>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27" r:id="rId4"/>
    <p:sldLayoutId id="2147483728" r:id="rId5"/>
    <p:sldLayoutId id="2147483733" r:id="rId6"/>
    <p:sldLayoutId id="2147483729" r:id="rId7"/>
    <p:sldLayoutId id="2147483730" r:id="rId8"/>
    <p:sldLayoutId id="2147483731" r:id="rId9"/>
    <p:sldLayoutId id="2147483732" r:id="rId10"/>
    <p:sldLayoutId id="2147483734"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vecteezy.com/people/42464-business-woman-vector-presentation" TargetMode="External"/><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8" Type="http://schemas.openxmlformats.org/officeDocument/2006/relationships/hyperlink" Target="https://technofaq.org/posts/2017/07/business-finance-guide-how-to-come-out-of-a-financial-crisis/" TargetMode="External"/><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ictworks.org/whats-your-ict4d-threat-model/" TargetMode="External"/><Relationship Id="rId3" Type="http://schemas.openxmlformats.org/officeDocument/2006/relationships/diagramLayout" Target="../diagrams/layout2.xml"/><Relationship Id="rId7" Type="http://schemas.openxmlformats.org/officeDocument/2006/relationships/image" Target="../media/image4.png"/><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1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87" name="Rectangle 86">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9" name="Rectangle 88">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3" descr="Text&#10;&#10;Description automatically generated">
            <a:extLst>
              <a:ext uri="{FF2B5EF4-FFF2-40B4-BE49-F238E27FC236}">
                <a16:creationId xmlns:a16="http://schemas.microsoft.com/office/drawing/2014/main" id="{06FFA462-5728-0A8D-A9A6-5BE29D20B90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9609" b="10034"/>
          <a:stretch/>
        </p:blipFill>
        <p:spPr>
          <a:xfrm>
            <a:off x="-118349" y="-56318"/>
            <a:ext cx="12616084" cy="6920962"/>
          </a:xfrm>
          <a:prstGeom prst="rect">
            <a:avLst/>
          </a:prstGeom>
          <a:ln>
            <a:solidFill>
              <a:schemeClr val="accent1">
                <a:lumMod val="20000"/>
                <a:lumOff val="80000"/>
              </a:schemeClr>
            </a:solidFill>
          </a:ln>
        </p:spPr>
      </p:pic>
      <p:sp>
        <p:nvSpPr>
          <p:cNvPr id="91" name="Rectangle 90">
            <a:extLst>
              <a:ext uri="{FF2B5EF4-FFF2-40B4-BE49-F238E27FC236}">
                <a16:creationId xmlns:a16="http://schemas.microsoft.com/office/drawing/2014/main" id="{11C4FED8-D85F-4B52-875F-AB6873B50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DE5FF5-CC6F-419A-A3C6-D5B66CCCEEDD}"/>
              </a:ext>
            </a:extLst>
          </p:cNvPr>
          <p:cNvSpPr>
            <a:spLocks noGrp="1"/>
          </p:cNvSpPr>
          <p:nvPr>
            <p:ph type="title"/>
          </p:nvPr>
        </p:nvSpPr>
        <p:spPr>
          <a:xfrm>
            <a:off x="254085" y="863600"/>
            <a:ext cx="7984716" cy="3366494"/>
          </a:xfrm>
        </p:spPr>
        <p:txBody>
          <a:bodyPr vert="horz" lIns="109728" tIns="109728" rIns="109728" bIns="91440" rtlCol="0" anchor="b">
            <a:normAutofit/>
          </a:bodyPr>
          <a:lstStyle/>
          <a:p>
            <a:pPr>
              <a:lnSpc>
                <a:spcPct val="115000"/>
              </a:lnSpc>
            </a:pPr>
            <a:br>
              <a:rPr lang="en-US" sz="1500" b="0" cap="all" dirty="0"/>
            </a:br>
            <a:r>
              <a:rPr lang="en-US" sz="1500" b="0" cap="all" dirty="0">
                <a:solidFill>
                  <a:schemeClr val="bg1"/>
                </a:solidFill>
              </a:rPr>
              <a:t>STUDENT NAME         MERLEEN GARVEY </a:t>
            </a:r>
            <a:br>
              <a:rPr lang="en-US" sz="1500" b="0" cap="all" dirty="0">
                <a:solidFill>
                  <a:schemeClr val="bg1"/>
                </a:solidFill>
              </a:rPr>
            </a:br>
            <a:r>
              <a:rPr lang="en-US" sz="1500" b="0" cap="all" dirty="0">
                <a:solidFill>
                  <a:schemeClr val="bg1"/>
                </a:solidFill>
              </a:rPr>
              <a:t>STUDENT NUMBER     2129226</a:t>
            </a:r>
            <a:br>
              <a:rPr lang="en-US" sz="1500" b="0" cap="all" dirty="0">
                <a:solidFill>
                  <a:schemeClr val="bg1"/>
                </a:solidFill>
              </a:rPr>
            </a:br>
            <a:r>
              <a:rPr lang="en-US" sz="1500" b="0" cap="all" dirty="0">
                <a:solidFill>
                  <a:schemeClr val="bg1"/>
                </a:solidFill>
              </a:rPr>
              <a:t>MODULE                  PROBLEM SOLVING AND DECISION MAKING</a:t>
            </a:r>
            <a:br>
              <a:rPr lang="en-US" sz="1500" b="0" cap="all" dirty="0">
                <a:solidFill>
                  <a:schemeClr val="bg1"/>
                </a:solidFill>
              </a:rPr>
            </a:br>
            <a:r>
              <a:rPr lang="en-US" sz="1500" b="0" cap="all" dirty="0">
                <a:solidFill>
                  <a:schemeClr val="bg1"/>
                </a:solidFill>
              </a:rPr>
              <a:t>MODULE CODE          BMSW 4004</a:t>
            </a:r>
            <a:br>
              <a:rPr lang="en-US" sz="1500" b="0" cap="all" dirty="0">
                <a:solidFill>
                  <a:schemeClr val="bg1"/>
                </a:solidFill>
              </a:rPr>
            </a:br>
            <a:r>
              <a:rPr lang="en-US" sz="1500" b="0" cap="all" dirty="0">
                <a:solidFill>
                  <a:schemeClr val="bg1"/>
                </a:solidFill>
              </a:rPr>
              <a:t>TUTOR                    MOHAMMED ISLAM</a:t>
            </a:r>
            <a:br>
              <a:rPr lang="en-US" sz="1500" b="0" cap="all" dirty="0">
                <a:solidFill>
                  <a:schemeClr val="bg1"/>
                </a:solidFill>
                <a:ea typeface="Meiryo"/>
              </a:rPr>
            </a:br>
            <a:br>
              <a:rPr lang="en-US" sz="1500" b="0" cap="all" dirty="0">
                <a:ea typeface="Meiryo"/>
              </a:rPr>
            </a:br>
            <a:endParaRPr lang="en-US" sz="1500" b="0" cap="all" dirty="0"/>
          </a:p>
        </p:txBody>
      </p:sp>
      <p:sp>
        <p:nvSpPr>
          <p:cNvPr id="4" name="TextBox 3">
            <a:extLst>
              <a:ext uri="{FF2B5EF4-FFF2-40B4-BE49-F238E27FC236}">
                <a16:creationId xmlns:a16="http://schemas.microsoft.com/office/drawing/2014/main" id="{644686C1-AE4D-93B5-5772-A50A1B2D20DF}"/>
              </a:ext>
            </a:extLst>
          </p:cNvPr>
          <p:cNvSpPr txBox="1"/>
          <p:nvPr/>
        </p:nvSpPr>
        <p:spPr>
          <a:xfrm>
            <a:off x="9230933" y="6657945"/>
            <a:ext cx="296106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6" name="Slide Number Placeholder 5">
            <a:extLst>
              <a:ext uri="{FF2B5EF4-FFF2-40B4-BE49-F238E27FC236}">
                <a16:creationId xmlns:a16="http://schemas.microsoft.com/office/drawing/2014/main" id="{26662EAF-9403-69DB-6391-C6E47441201C}"/>
              </a:ext>
            </a:extLst>
          </p:cNvPr>
          <p:cNvSpPr>
            <a:spLocks noGrp="1"/>
          </p:cNvSpPr>
          <p:nvPr>
            <p:ph type="sldNum" sz="quarter" idx="12"/>
          </p:nvPr>
        </p:nvSpPr>
        <p:spPr/>
        <p:txBody>
          <a:bodyPr/>
          <a:lstStyle/>
          <a:p>
            <a:fld id="{FAEF9944-A4F6-4C59-AEBD-678D6480B8EA}" type="slidenum">
              <a:rPr lang="en-US" dirty="0"/>
              <a:t>1</a:t>
            </a:fld>
            <a:endParaRPr lang="en-GB"/>
          </a:p>
        </p:txBody>
      </p:sp>
    </p:spTree>
    <p:extLst>
      <p:ext uri="{BB962C8B-B14F-4D97-AF65-F5344CB8AC3E}">
        <p14:creationId xmlns:p14="http://schemas.microsoft.com/office/powerpoint/2010/main" val="1201272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1" name="Rectangle 9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Abstract Background Free Stock Photo - Public Domain Pictures">
            <a:extLst>
              <a:ext uri="{FF2B5EF4-FFF2-40B4-BE49-F238E27FC236}">
                <a16:creationId xmlns:a16="http://schemas.microsoft.com/office/drawing/2014/main" id="{1F8FD7D0-8B13-90FF-EADF-F9B44D7234AC}"/>
              </a:ext>
            </a:extLst>
          </p:cNvPr>
          <p:cNvPicPr>
            <a:picLocks noChangeAspect="1"/>
          </p:cNvPicPr>
          <p:nvPr/>
        </p:nvPicPr>
        <p:blipFill rotWithShape="1">
          <a:blip r:embed="rId2">
            <a:alphaModFix amt="50000"/>
          </a:blip>
          <a:srcRect t="10358"/>
          <a:stretch/>
        </p:blipFill>
        <p:spPr>
          <a:xfrm>
            <a:off x="20" y="1"/>
            <a:ext cx="12191980" cy="6857999"/>
          </a:xfrm>
          <a:prstGeom prst="rect">
            <a:avLst/>
          </a:prstGeom>
        </p:spPr>
      </p:pic>
      <p:sp>
        <p:nvSpPr>
          <p:cNvPr id="2" name="Title 1">
            <a:extLst>
              <a:ext uri="{FF2B5EF4-FFF2-40B4-BE49-F238E27FC236}">
                <a16:creationId xmlns:a16="http://schemas.microsoft.com/office/drawing/2014/main" id="{5EE943A8-5C13-F58D-DB52-91EC50777084}"/>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b="1">
                <a:solidFill>
                  <a:srgbClr val="FFFFFF"/>
                </a:solidFill>
              </a:rPr>
              <a:t>SWOT ANALYSIS</a:t>
            </a:r>
          </a:p>
        </p:txBody>
      </p:sp>
      <p:sp>
        <p:nvSpPr>
          <p:cNvPr id="4" name="Content Placeholder 3">
            <a:extLst>
              <a:ext uri="{FF2B5EF4-FFF2-40B4-BE49-F238E27FC236}">
                <a16:creationId xmlns:a16="http://schemas.microsoft.com/office/drawing/2014/main" id="{F99CBBB8-06B4-E92E-F97B-38996DD97E28}"/>
              </a:ext>
            </a:extLst>
          </p:cNvPr>
          <p:cNvSpPr>
            <a:spLocks noGrp="1"/>
          </p:cNvSpPr>
          <p:nvPr>
            <p:ph type="body" idx="1"/>
          </p:nvPr>
        </p:nvSpPr>
        <p:spPr>
          <a:xfrm>
            <a:off x="1524000" y="4159404"/>
            <a:ext cx="9144000" cy="1098395"/>
          </a:xfrm>
        </p:spPr>
        <p:txBody>
          <a:bodyPr vert="horz" lIns="91440" tIns="45720" rIns="91440" bIns="45720" rtlCol="0">
            <a:normAutofit/>
          </a:bodyPr>
          <a:lstStyle/>
          <a:p>
            <a:pPr algn="ctr"/>
            <a:r>
              <a:rPr lang="en-US" b="1">
                <a:solidFill>
                  <a:srgbClr val="FFFFFF"/>
                </a:solidFill>
              </a:rPr>
              <a:t>TM  LEWIN</a:t>
            </a:r>
          </a:p>
        </p:txBody>
      </p:sp>
      <p:sp>
        <p:nvSpPr>
          <p:cNvPr id="5" name="Slide Number Placeholder 4">
            <a:extLst>
              <a:ext uri="{FF2B5EF4-FFF2-40B4-BE49-F238E27FC236}">
                <a16:creationId xmlns:a16="http://schemas.microsoft.com/office/drawing/2014/main" id="{BCABB4F6-9D18-4395-F2C2-73914A11D88E}"/>
              </a:ext>
            </a:extLst>
          </p:cNvPr>
          <p:cNvSpPr>
            <a:spLocks noGrp="1"/>
          </p:cNvSpPr>
          <p:nvPr>
            <p:ph type="sldNum" sz="quarter" idx="12"/>
          </p:nvPr>
        </p:nvSpPr>
        <p:spPr/>
        <p:txBody>
          <a:bodyPr/>
          <a:lstStyle/>
          <a:p>
            <a:fld id="{330EA680-D336-4FF7-8B7A-9848BB0A1C32}" type="slidenum">
              <a:rPr lang="en-GB" smtClean="0"/>
              <a:t>2</a:t>
            </a:fld>
            <a:endParaRPr lang="en-GB"/>
          </a:p>
        </p:txBody>
      </p:sp>
      <p:sp>
        <p:nvSpPr>
          <p:cNvPr id="7" name="Footer Placeholder 6">
            <a:extLst>
              <a:ext uri="{FF2B5EF4-FFF2-40B4-BE49-F238E27FC236}">
                <a16:creationId xmlns:a16="http://schemas.microsoft.com/office/drawing/2014/main" id="{9C3DB91B-2A64-531C-A217-860592DBF8A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52176982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CED72-7E97-3834-19AB-F5FB7C54A790}"/>
              </a:ext>
            </a:extLst>
          </p:cNvPr>
          <p:cNvSpPr>
            <a:spLocks noGrp="1"/>
          </p:cNvSpPr>
          <p:nvPr>
            <p:ph type="title"/>
          </p:nvPr>
        </p:nvSpPr>
        <p:spPr/>
        <p:txBody>
          <a:bodyPr>
            <a:normAutofit/>
          </a:bodyPr>
          <a:lstStyle/>
          <a:p>
            <a:r>
              <a:rPr lang="en-GB" sz="2400" b="1" dirty="0">
                <a:cs typeface="Calibri Light"/>
              </a:rPr>
              <a:t>Outlined are the strength and weaknesses of  T M Lewin's organisation these factors will help shape and improve the business objectives.</a:t>
            </a:r>
          </a:p>
        </p:txBody>
      </p:sp>
      <p:sp>
        <p:nvSpPr>
          <p:cNvPr id="5" name="Text Placeholder 4">
            <a:extLst>
              <a:ext uri="{FF2B5EF4-FFF2-40B4-BE49-F238E27FC236}">
                <a16:creationId xmlns:a16="http://schemas.microsoft.com/office/drawing/2014/main" id="{D514380B-767C-D838-01D5-CC4877CD40E0}"/>
              </a:ext>
            </a:extLst>
          </p:cNvPr>
          <p:cNvSpPr>
            <a:spLocks noGrp="1"/>
          </p:cNvSpPr>
          <p:nvPr>
            <p:ph type="body" idx="1"/>
          </p:nvPr>
        </p:nvSpPr>
        <p:spPr/>
        <p:txBody>
          <a:bodyPr/>
          <a:lstStyle/>
          <a:p>
            <a:r>
              <a:rPr lang="en-GB">
                <a:cs typeface="Calibri"/>
              </a:rPr>
              <a:t>STRENGTH</a:t>
            </a:r>
            <a:endParaRPr lang="en-GB"/>
          </a:p>
        </p:txBody>
      </p:sp>
      <p:graphicFrame>
        <p:nvGraphicFramePr>
          <p:cNvPr id="9" name="Text Placeholder 2">
            <a:extLst>
              <a:ext uri="{FF2B5EF4-FFF2-40B4-BE49-F238E27FC236}">
                <a16:creationId xmlns:a16="http://schemas.microsoft.com/office/drawing/2014/main" id="{682A3489-846A-4280-CC4D-96B70A0F5FFD}"/>
              </a:ext>
            </a:extLst>
          </p:cNvPr>
          <p:cNvGraphicFramePr>
            <a:graphicFrameLocks noGrp="1"/>
          </p:cNvGraphicFramePr>
          <p:nvPr>
            <p:ph sz="half" idx="2"/>
            <p:extLst>
              <p:ext uri="{D42A27DB-BD31-4B8C-83A1-F6EECF244321}">
                <p14:modId xmlns:p14="http://schemas.microsoft.com/office/powerpoint/2010/main" val="4036682539"/>
              </p:ext>
            </p:extLst>
          </p:nvPr>
        </p:nvGraphicFramePr>
        <p:xfrm>
          <a:off x="545233" y="2581916"/>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 Placeholder 5">
            <a:extLst>
              <a:ext uri="{FF2B5EF4-FFF2-40B4-BE49-F238E27FC236}">
                <a16:creationId xmlns:a16="http://schemas.microsoft.com/office/drawing/2014/main" id="{52270779-09BF-B010-39FA-496BE1796A9C}"/>
              </a:ext>
            </a:extLst>
          </p:cNvPr>
          <p:cNvSpPr>
            <a:spLocks noGrp="1"/>
          </p:cNvSpPr>
          <p:nvPr>
            <p:ph type="body" sz="quarter" idx="3"/>
          </p:nvPr>
        </p:nvSpPr>
        <p:spPr/>
        <p:txBody>
          <a:bodyPr/>
          <a:lstStyle/>
          <a:p>
            <a:r>
              <a:rPr lang="en-GB">
                <a:cs typeface="Calibri"/>
              </a:rPr>
              <a:t>WEAKNESS</a:t>
            </a:r>
          </a:p>
        </p:txBody>
      </p:sp>
      <p:sp>
        <p:nvSpPr>
          <p:cNvPr id="4" name="Content Placeholder 3">
            <a:extLst>
              <a:ext uri="{FF2B5EF4-FFF2-40B4-BE49-F238E27FC236}">
                <a16:creationId xmlns:a16="http://schemas.microsoft.com/office/drawing/2014/main" id="{57D6D6C3-5C10-AAEB-1177-A6203DC11F1A}"/>
              </a:ext>
            </a:extLst>
          </p:cNvPr>
          <p:cNvSpPr>
            <a:spLocks noGrp="1"/>
          </p:cNvSpPr>
          <p:nvPr>
            <p:ph sz="quarter" idx="4"/>
          </p:nvPr>
        </p:nvSpPr>
        <p:spPr/>
        <p:txBody>
          <a:bodyPr vert="horz" lIns="91440" tIns="45720" rIns="91440" bIns="45720" rtlCol="0" anchor="t">
            <a:normAutofit/>
          </a:bodyPr>
          <a:lstStyle/>
          <a:p>
            <a:r>
              <a:rPr lang="en-GB" sz="2400" b="1" dirty="0">
                <a:cs typeface="Calibri"/>
              </a:rPr>
              <a:t>SUPPLY CHAIN ISSUES</a:t>
            </a:r>
            <a:endParaRPr lang="en-GB" sz="2400" b="1" dirty="0"/>
          </a:p>
          <a:p>
            <a:r>
              <a:rPr lang="en-GB" sz="2400" b="1" dirty="0">
                <a:cs typeface="Calibri"/>
              </a:rPr>
              <a:t>FINANCIAL PRESSURE</a:t>
            </a:r>
          </a:p>
          <a:p>
            <a:r>
              <a:rPr lang="en-GB" sz="2400" b="1" dirty="0">
                <a:cs typeface="Calibri"/>
              </a:rPr>
              <a:t>PRICE</a:t>
            </a:r>
          </a:p>
          <a:p>
            <a:r>
              <a:rPr lang="en-GB" sz="2400" b="1" dirty="0">
                <a:cs typeface="Calibri"/>
              </a:rPr>
              <a:t>COST OF LIVING </a:t>
            </a:r>
          </a:p>
          <a:p>
            <a:r>
              <a:rPr lang="en-GB" sz="2400" b="1" dirty="0">
                <a:cs typeface="Calibri"/>
              </a:rPr>
              <a:t>INFLATION</a:t>
            </a:r>
          </a:p>
          <a:p>
            <a:r>
              <a:rPr lang="en-GB" sz="2400" b="1" dirty="0">
                <a:cs typeface="Calibri"/>
              </a:rPr>
              <a:t>LOSS OF SALES</a:t>
            </a:r>
          </a:p>
          <a:p>
            <a:endParaRPr lang="en-GB">
              <a:cs typeface="Calibri"/>
            </a:endParaRPr>
          </a:p>
        </p:txBody>
      </p:sp>
      <p:pic>
        <p:nvPicPr>
          <p:cNvPr id="2476" name="Picture 2476">
            <a:extLst>
              <a:ext uri="{FF2B5EF4-FFF2-40B4-BE49-F238E27FC236}">
                <a16:creationId xmlns:a16="http://schemas.microsoft.com/office/drawing/2014/main" id="{9D28392A-4A2D-291B-D32E-E3586ABCAED3}"/>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572354" y="5239472"/>
            <a:ext cx="4548552" cy="1391081"/>
          </a:xfrm>
          <a:prstGeom prst="rect">
            <a:avLst/>
          </a:prstGeom>
        </p:spPr>
      </p:pic>
      <p:sp>
        <p:nvSpPr>
          <p:cNvPr id="2477" name="TextBox 2476">
            <a:extLst>
              <a:ext uri="{FF2B5EF4-FFF2-40B4-BE49-F238E27FC236}">
                <a16:creationId xmlns:a16="http://schemas.microsoft.com/office/drawing/2014/main" id="{64AA3AF5-DC68-AB40-B79A-9C42FF08517C}"/>
              </a:ext>
            </a:extLst>
          </p:cNvPr>
          <p:cNvSpPr txBox="1"/>
          <p:nvPr/>
        </p:nvSpPr>
        <p:spPr>
          <a:xfrm>
            <a:off x="8861826" y="6631117"/>
            <a:ext cx="3168021" cy="143329"/>
          </a:xfrm>
          <a:prstGeom prst="rect">
            <a:avLst/>
          </a:prstGeom>
        </p:spPr>
        <p:txBody>
          <a:bodyPr>
            <a:normAutofit fontScale="25000" lnSpcReduction="20000"/>
          </a:bodyPr>
          <a:lstStyle/>
          <a:p>
            <a:r>
              <a:rPr lang="en-US">
                <a:hlinkClick r:id="rId8"/>
              </a:rPr>
              <a:t>This Photo</a:t>
            </a:r>
            <a:r>
              <a:rPr lang="en-US"/>
              <a:t> by Unknown author is licensed under </a:t>
            </a:r>
            <a:r>
              <a:rPr lang="en-US">
                <a:hlinkClick r:id="rId9"/>
              </a:rPr>
              <a:t>CC BY-SA-NC</a:t>
            </a:r>
            <a:r>
              <a:rPr lang="en-US"/>
              <a:t>.</a:t>
            </a:r>
          </a:p>
        </p:txBody>
      </p:sp>
      <p:sp>
        <p:nvSpPr>
          <p:cNvPr id="47" name="Slide Number Placeholder 46">
            <a:extLst>
              <a:ext uri="{FF2B5EF4-FFF2-40B4-BE49-F238E27FC236}">
                <a16:creationId xmlns:a16="http://schemas.microsoft.com/office/drawing/2014/main" id="{07F5E837-6E8C-1530-A396-806ACBFFCAC3}"/>
              </a:ext>
            </a:extLst>
          </p:cNvPr>
          <p:cNvSpPr>
            <a:spLocks noGrp="1"/>
          </p:cNvSpPr>
          <p:nvPr>
            <p:ph type="sldNum" sz="quarter" idx="12"/>
          </p:nvPr>
        </p:nvSpPr>
        <p:spPr/>
        <p:txBody>
          <a:bodyPr/>
          <a:lstStyle/>
          <a:p>
            <a:fld id="{330EA680-D336-4FF7-8B7A-9848BB0A1C32}" type="slidenum">
              <a:rPr lang="en-GB" smtClean="0"/>
              <a:t>3</a:t>
            </a:fld>
            <a:endParaRPr lang="en-GB"/>
          </a:p>
        </p:txBody>
      </p:sp>
    </p:spTree>
    <p:extLst>
      <p:ext uri="{BB962C8B-B14F-4D97-AF65-F5344CB8AC3E}">
        <p14:creationId xmlns:p14="http://schemas.microsoft.com/office/powerpoint/2010/main" val="7933014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3E714-B1AA-02BC-2F2A-2CA97A9BF9AD}"/>
              </a:ext>
            </a:extLst>
          </p:cNvPr>
          <p:cNvSpPr>
            <a:spLocks noGrp="1"/>
          </p:cNvSpPr>
          <p:nvPr>
            <p:ph type="title"/>
          </p:nvPr>
        </p:nvSpPr>
        <p:spPr/>
        <p:txBody>
          <a:bodyPr>
            <a:normAutofit fontScale="90000"/>
          </a:bodyPr>
          <a:lstStyle/>
          <a:p>
            <a:r>
              <a:rPr lang="en-GB" sz="2400" b="1" dirty="0">
                <a:cs typeface="Calibri Light"/>
              </a:rPr>
              <a:t>This framework shows the external factors identified as </a:t>
            </a:r>
            <a:br>
              <a:rPr lang="en-GB" sz="2400" b="1" dirty="0">
                <a:cs typeface="Calibri Light"/>
              </a:rPr>
            </a:br>
            <a:r>
              <a:rPr lang="en-GB" sz="2400" b="1" dirty="0">
                <a:cs typeface="Calibri Light"/>
              </a:rPr>
              <a:t>an impact on the business.  It is recommended  to focus</a:t>
            </a:r>
            <a:br>
              <a:rPr lang="en-GB" sz="2400" b="1" dirty="0">
                <a:cs typeface="Calibri Light"/>
              </a:rPr>
            </a:br>
            <a:r>
              <a:rPr lang="en-GB" sz="2400" b="1" dirty="0">
                <a:cs typeface="Calibri Light"/>
              </a:rPr>
              <a:t> on these factors  first, as the results will identify the </a:t>
            </a:r>
            <a:br>
              <a:rPr lang="en-GB" sz="2400" b="1" dirty="0">
                <a:cs typeface="Calibri Light"/>
              </a:rPr>
            </a:br>
            <a:r>
              <a:rPr lang="en-GB" sz="2400" b="1" dirty="0">
                <a:cs typeface="Calibri Light"/>
              </a:rPr>
              <a:t>critical threats that are surrounding the business</a:t>
            </a:r>
          </a:p>
        </p:txBody>
      </p:sp>
      <p:sp>
        <p:nvSpPr>
          <p:cNvPr id="3" name="Text Placeholder 2">
            <a:extLst>
              <a:ext uri="{FF2B5EF4-FFF2-40B4-BE49-F238E27FC236}">
                <a16:creationId xmlns:a16="http://schemas.microsoft.com/office/drawing/2014/main" id="{B0835B0E-96D6-8F7C-8FB4-A6BC041DB5F8}"/>
              </a:ext>
            </a:extLst>
          </p:cNvPr>
          <p:cNvSpPr>
            <a:spLocks noGrp="1"/>
          </p:cNvSpPr>
          <p:nvPr>
            <p:ph type="body" idx="1"/>
          </p:nvPr>
        </p:nvSpPr>
        <p:spPr/>
        <p:txBody>
          <a:bodyPr/>
          <a:lstStyle/>
          <a:p>
            <a:r>
              <a:rPr lang="en-GB" dirty="0">
                <a:cs typeface="Calibri"/>
              </a:rPr>
              <a:t>OPPORTUNITIES</a:t>
            </a:r>
            <a:endParaRPr lang="en-GB" dirty="0"/>
          </a:p>
        </p:txBody>
      </p:sp>
      <p:graphicFrame>
        <p:nvGraphicFramePr>
          <p:cNvPr id="8" name="Content Placeholder 3">
            <a:extLst>
              <a:ext uri="{FF2B5EF4-FFF2-40B4-BE49-F238E27FC236}">
                <a16:creationId xmlns:a16="http://schemas.microsoft.com/office/drawing/2014/main" id="{C571CBEA-0558-86EE-9402-C65091AEB424}"/>
              </a:ext>
            </a:extLst>
          </p:cNvPr>
          <p:cNvGraphicFramePr>
            <a:graphicFrameLocks noGrp="1"/>
          </p:cNvGraphicFramePr>
          <p:nvPr>
            <p:ph sz="half" idx="2"/>
            <p:extLst>
              <p:ext uri="{D42A27DB-BD31-4B8C-83A1-F6EECF244321}">
                <p14:modId xmlns:p14="http://schemas.microsoft.com/office/powerpoint/2010/main" val="2941341214"/>
              </p:ext>
            </p:extLst>
          </p:nvPr>
        </p:nvGraphicFramePr>
        <p:xfrm>
          <a:off x="738908" y="2697786"/>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106B3A76-D195-E3AD-C03D-9BC83C2C0071}"/>
              </a:ext>
            </a:extLst>
          </p:cNvPr>
          <p:cNvSpPr>
            <a:spLocks noGrp="1"/>
          </p:cNvSpPr>
          <p:nvPr>
            <p:ph type="body" sz="quarter" idx="3"/>
          </p:nvPr>
        </p:nvSpPr>
        <p:spPr/>
        <p:txBody>
          <a:bodyPr/>
          <a:lstStyle/>
          <a:p>
            <a:r>
              <a:rPr lang="en-GB" dirty="0">
                <a:cs typeface="Calibri"/>
              </a:rPr>
              <a:t>THREATS</a:t>
            </a:r>
            <a:endParaRPr lang="en-GB" dirty="0"/>
          </a:p>
        </p:txBody>
      </p:sp>
      <p:sp>
        <p:nvSpPr>
          <p:cNvPr id="6" name="Content Placeholder 5">
            <a:extLst>
              <a:ext uri="{FF2B5EF4-FFF2-40B4-BE49-F238E27FC236}">
                <a16:creationId xmlns:a16="http://schemas.microsoft.com/office/drawing/2014/main" id="{C6F5A147-0E89-D572-93DD-A1035A8551DC}"/>
              </a:ext>
            </a:extLst>
          </p:cNvPr>
          <p:cNvSpPr>
            <a:spLocks noGrp="1"/>
          </p:cNvSpPr>
          <p:nvPr>
            <p:ph sz="quarter" idx="4"/>
          </p:nvPr>
        </p:nvSpPr>
        <p:spPr/>
        <p:txBody>
          <a:bodyPr vert="horz" lIns="91440" tIns="45720" rIns="91440" bIns="45720" rtlCol="0" anchor="t">
            <a:normAutofit/>
          </a:bodyPr>
          <a:lstStyle/>
          <a:p>
            <a:endParaRPr lang="en-GB"/>
          </a:p>
          <a:p>
            <a:r>
              <a:rPr lang="en-GB" sz="2400" b="1" dirty="0">
                <a:cs typeface="Calibri"/>
              </a:rPr>
              <a:t>PANDEMIC</a:t>
            </a:r>
          </a:p>
          <a:p>
            <a:r>
              <a:rPr lang="en-GB" sz="2400" b="1" dirty="0">
                <a:cs typeface="Calibri"/>
              </a:rPr>
              <a:t>INSOLVENCY </a:t>
            </a:r>
            <a:r>
              <a:rPr lang="en-GB" sz="2400" dirty="0">
                <a:cs typeface="Calibri"/>
              </a:rPr>
              <a:t>X 2</a:t>
            </a:r>
          </a:p>
          <a:p>
            <a:r>
              <a:rPr lang="en-GB" sz="2400" b="1" dirty="0">
                <a:cs typeface="Calibri"/>
              </a:rPr>
              <a:t>RISING INFLATION</a:t>
            </a:r>
          </a:p>
          <a:p>
            <a:r>
              <a:rPr lang="en-GB" sz="2400" b="1" dirty="0">
                <a:cs typeface="Calibri"/>
              </a:rPr>
              <a:t>RATES</a:t>
            </a:r>
          </a:p>
          <a:p>
            <a:r>
              <a:rPr lang="en-GB" sz="2400" b="1" dirty="0">
                <a:cs typeface="Calibri"/>
              </a:rPr>
              <a:t>SUPPLY CHAIN ISSUES </a:t>
            </a:r>
          </a:p>
          <a:p>
            <a:r>
              <a:rPr lang="en-GB" sz="2400" b="1" dirty="0">
                <a:cs typeface="Calibri"/>
              </a:rPr>
              <a:t>DECLINING PROFITABILITY</a:t>
            </a:r>
          </a:p>
        </p:txBody>
      </p:sp>
      <p:pic>
        <p:nvPicPr>
          <p:cNvPr id="50" name="Picture 50" descr="Diagram&#10;&#10;Description automatically generated">
            <a:extLst>
              <a:ext uri="{FF2B5EF4-FFF2-40B4-BE49-F238E27FC236}">
                <a16:creationId xmlns:a16="http://schemas.microsoft.com/office/drawing/2014/main" id="{FB63CC29-9A85-3FE3-335D-A97DEF701B4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204109" y="8105"/>
            <a:ext cx="5031989" cy="2081664"/>
          </a:xfrm>
          <a:prstGeom prst="rect">
            <a:avLst/>
          </a:prstGeom>
        </p:spPr>
      </p:pic>
      <p:sp>
        <p:nvSpPr>
          <p:cNvPr id="51" name="TextBox 50">
            <a:extLst>
              <a:ext uri="{FF2B5EF4-FFF2-40B4-BE49-F238E27FC236}">
                <a16:creationId xmlns:a16="http://schemas.microsoft.com/office/drawing/2014/main" id="{5EF32346-5976-2B86-67A2-4459A47DB37F}"/>
              </a:ext>
            </a:extLst>
          </p:cNvPr>
          <p:cNvSpPr txBox="1"/>
          <p:nvPr/>
        </p:nvSpPr>
        <p:spPr>
          <a:xfrm>
            <a:off x="8773885" y="2470831"/>
            <a:ext cx="2743200" cy="317500"/>
          </a:xfrm>
          <a:prstGeom prst="rect">
            <a:avLst/>
          </a:prstGeom>
        </p:spPr>
        <p:txBody>
          <a:bodyPr>
            <a:normAutofit fontScale="47500" lnSpcReduction="20000"/>
          </a:bodyPr>
          <a:lstStyle/>
          <a:p>
            <a:r>
              <a:rPr lang="en-US">
                <a:hlinkClick r:id="rId8"/>
              </a:rPr>
              <a:t>This Photo</a:t>
            </a:r>
            <a:r>
              <a:rPr lang="en-US"/>
              <a:t> by Unknown author is licensed under </a:t>
            </a:r>
            <a:r>
              <a:rPr lang="en-US">
                <a:hlinkClick r:id="rId9"/>
              </a:rPr>
              <a:t>CC BY-SA-NC</a:t>
            </a:r>
            <a:r>
              <a:rPr lang="en-US"/>
              <a:t>.</a:t>
            </a:r>
          </a:p>
        </p:txBody>
      </p:sp>
      <p:sp>
        <p:nvSpPr>
          <p:cNvPr id="39" name="Slide Number Placeholder 38">
            <a:extLst>
              <a:ext uri="{FF2B5EF4-FFF2-40B4-BE49-F238E27FC236}">
                <a16:creationId xmlns:a16="http://schemas.microsoft.com/office/drawing/2014/main" id="{E19B02A9-B566-E605-841D-6013F53CD0A2}"/>
              </a:ext>
            </a:extLst>
          </p:cNvPr>
          <p:cNvSpPr>
            <a:spLocks noGrp="1"/>
          </p:cNvSpPr>
          <p:nvPr>
            <p:ph type="sldNum" sz="quarter" idx="12"/>
          </p:nvPr>
        </p:nvSpPr>
        <p:spPr/>
        <p:txBody>
          <a:bodyPr/>
          <a:lstStyle/>
          <a:p>
            <a:fld id="{330EA680-D336-4FF7-8B7A-9848BB0A1C32}" type="slidenum">
              <a:rPr lang="en-GB" smtClean="0"/>
              <a:t>4</a:t>
            </a:fld>
            <a:endParaRPr lang="en-GB"/>
          </a:p>
        </p:txBody>
      </p:sp>
    </p:spTree>
    <p:extLst>
      <p:ext uri="{BB962C8B-B14F-4D97-AF65-F5344CB8AC3E}">
        <p14:creationId xmlns:p14="http://schemas.microsoft.com/office/powerpoint/2010/main" val="2858703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EB558-44B1-55A0-0182-8970D127E36D}"/>
              </a:ext>
            </a:extLst>
          </p:cNvPr>
          <p:cNvSpPr>
            <a:spLocks noGrp="1"/>
          </p:cNvSpPr>
          <p:nvPr>
            <p:ph type="title"/>
          </p:nvPr>
        </p:nvSpPr>
        <p:spPr>
          <a:solidFill>
            <a:srgbClr val="FFC000"/>
          </a:solidFill>
        </p:spPr>
        <p:txBody>
          <a:bodyPr>
            <a:normAutofit/>
          </a:bodyPr>
          <a:lstStyle/>
          <a:p>
            <a:r>
              <a:rPr lang="en-GB" b="1" dirty="0">
                <a:cs typeface="Calibri Light" panose="020F0302020204030204"/>
              </a:rPr>
              <a:t>                    PESTEL ANALYSIS FOR TM LEWIN </a:t>
            </a:r>
          </a:p>
        </p:txBody>
      </p:sp>
      <p:sp>
        <p:nvSpPr>
          <p:cNvPr id="745" name="Footer Placeholder 744">
            <a:extLst>
              <a:ext uri="{FF2B5EF4-FFF2-40B4-BE49-F238E27FC236}">
                <a16:creationId xmlns:a16="http://schemas.microsoft.com/office/drawing/2014/main" id="{55805E23-41D9-F171-D6BD-831AFC63DBB1}"/>
              </a:ext>
            </a:extLst>
          </p:cNvPr>
          <p:cNvSpPr>
            <a:spLocks noGrp="1"/>
          </p:cNvSpPr>
          <p:nvPr>
            <p:ph type="ftr" sz="quarter" idx="11"/>
          </p:nvPr>
        </p:nvSpPr>
        <p:spPr/>
        <p:txBody>
          <a:bodyPr/>
          <a:lstStyle/>
          <a:p>
            <a:endParaRPr lang="en-GB"/>
          </a:p>
        </p:txBody>
      </p:sp>
      <p:sp>
        <p:nvSpPr>
          <p:cNvPr id="744" name="Slide Number Placeholder 743">
            <a:extLst>
              <a:ext uri="{FF2B5EF4-FFF2-40B4-BE49-F238E27FC236}">
                <a16:creationId xmlns:a16="http://schemas.microsoft.com/office/drawing/2014/main" id="{3096C979-E6F5-51B3-E5BE-69D053503203}"/>
              </a:ext>
            </a:extLst>
          </p:cNvPr>
          <p:cNvSpPr>
            <a:spLocks noGrp="1"/>
          </p:cNvSpPr>
          <p:nvPr>
            <p:ph type="sldNum" sz="quarter" idx="12"/>
          </p:nvPr>
        </p:nvSpPr>
        <p:spPr/>
        <p:txBody>
          <a:bodyPr/>
          <a:lstStyle/>
          <a:p>
            <a:fld id="{330EA680-D336-4FF7-8B7A-9848BB0A1C32}" type="slidenum">
              <a:rPr lang="en-GB" smtClean="0"/>
              <a:t>5</a:t>
            </a:fld>
            <a:endParaRPr lang="en-GB"/>
          </a:p>
        </p:txBody>
      </p:sp>
      <p:sp>
        <p:nvSpPr>
          <p:cNvPr id="4" name="Content Placeholder 3">
            <a:extLst>
              <a:ext uri="{FF2B5EF4-FFF2-40B4-BE49-F238E27FC236}">
                <a16:creationId xmlns:a16="http://schemas.microsoft.com/office/drawing/2014/main" id="{EA84BBCA-F3BE-05D0-5781-9873EC9F374D}"/>
              </a:ext>
            </a:extLst>
          </p:cNvPr>
          <p:cNvSpPr>
            <a:spLocks noGrp="1"/>
          </p:cNvSpPr>
          <p:nvPr>
            <p:ph idx="4294967295"/>
          </p:nvPr>
        </p:nvSpPr>
        <p:spPr>
          <a:xfrm>
            <a:off x="5399088" y="1090613"/>
            <a:ext cx="6792912" cy="5775325"/>
          </a:xfrm>
        </p:spPr>
        <p:txBody>
          <a:bodyPr vert="horz" lIns="91440" tIns="45720" rIns="91440" bIns="45720" rtlCol="0" anchor="t">
            <a:normAutofit/>
          </a:bodyPr>
          <a:lstStyle/>
          <a:p>
            <a:endParaRPr lang="en-GB"/>
          </a:p>
          <a:p>
            <a:endParaRPr lang="en-GB" dirty="0">
              <a:cs typeface="Calibri"/>
            </a:endParaRPr>
          </a:p>
        </p:txBody>
      </p:sp>
      <p:pic>
        <p:nvPicPr>
          <p:cNvPr id="10" name="Picture 10" descr="Background Free Stock Photo - Public Domain Pictures">
            <a:extLst>
              <a:ext uri="{FF2B5EF4-FFF2-40B4-BE49-F238E27FC236}">
                <a16:creationId xmlns:a16="http://schemas.microsoft.com/office/drawing/2014/main" id="{429D8BF0-FA44-5207-B1CE-DBE8959C7638}"/>
              </a:ext>
            </a:extLst>
          </p:cNvPr>
          <p:cNvPicPr>
            <a:picLocks noChangeAspect="1"/>
          </p:cNvPicPr>
          <p:nvPr/>
        </p:nvPicPr>
        <p:blipFill>
          <a:blip r:embed="rId2"/>
          <a:stretch>
            <a:fillRect/>
          </a:stretch>
        </p:blipFill>
        <p:spPr>
          <a:xfrm flipV="1">
            <a:off x="4724400" y="2472600"/>
            <a:ext cx="65315" cy="47715"/>
          </a:xfrm>
          <a:prstGeom prst="rect">
            <a:avLst/>
          </a:prstGeom>
        </p:spPr>
      </p:pic>
      <p:graphicFrame>
        <p:nvGraphicFramePr>
          <p:cNvPr id="12" name="Text Placeholder 4">
            <a:extLst>
              <a:ext uri="{FF2B5EF4-FFF2-40B4-BE49-F238E27FC236}">
                <a16:creationId xmlns:a16="http://schemas.microsoft.com/office/drawing/2014/main" id="{249B119C-C14B-DA93-988B-F486EABAB925}"/>
              </a:ext>
            </a:extLst>
          </p:cNvPr>
          <p:cNvGraphicFramePr/>
          <p:nvPr>
            <p:extLst>
              <p:ext uri="{D42A27DB-BD31-4B8C-83A1-F6EECF244321}">
                <p14:modId xmlns:p14="http://schemas.microsoft.com/office/powerpoint/2010/main" val="1527444927"/>
              </p:ext>
            </p:extLst>
          </p:nvPr>
        </p:nvGraphicFramePr>
        <p:xfrm>
          <a:off x="-3114198" y="1318364"/>
          <a:ext cx="17615686" cy="48102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28" name="TextBox 627">
            <a:extLst>
              <a:ext uri="{FF2B5EF4-FFF2-40B4-BE49-F238E27FC236}">
                <a16:creationId xmlns:a16="http://schemas.microsoft.com/office/drawing/2014/main" id="{6B696A8F-219B-F1D8-5D9E-441A1524D835}"/>
              </a:ext>
            </a:extLst>
          </p:cNvPr>
          <p:cNvSpPr txBox="1"/>
          <p:nvPr/>
        </p:nvSpPr>
        <p:spPr>
          <a:xfrm>
            <a:off x="1828799" y="537028"/>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64" name="TextBox 763">
            <a:extLst>
              <a:ext uri="{FF2B5EF4-FFF2-40B4-BE49-F238E27FC236}">
                <a16:creationId xmlns:a16="http://schemas.microsoft.com/office/drawing/2014/main" id="{E5E239F6-D0CE-9651-6584-16A0CCECA921}"/>
              </a:ext>
            </a:extLst>
          </p:cNvPr>
          <p:cNvSpPr txBox="1"/>
          <p:nvPr/>
        </p:nvSpPr>
        <p:spPr>
          <a:xfrm>
            <a:off x="4918364" y="1731817"/>
            <a:ext cx="276223" cy="9334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10" name="TextBox 809">
            <a:extLst>
              <a:ext uri="{FF2B5EF4-FFF2-40B4-BE49-F238E27FC236}">
                <a16:creationId xmlns:a16="http://schemas.microsoft.com/office/drawing/2014/main" id="{3CE752ED-A8A2-15CF-FCF6-89CA266B9024}"/>
              </a:ext>
            </a:extLst>
          </p:cNvPr>
          <p:cNvSpPr txBox="1"/>
          <p:nvPr/>
        </p:nvSpPr>
        <p:spPr>
          <a:xfrm>
            <a:off x="7135092" y="1723159"/>
            <a:ext cx="267564" cy="4225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01" name="TextBox 900">
            <a:extLst>
              <a:ext uri="{FF2B5EF4-FFF2-40B4-BE49-F238E27FC236}">
                <a16:creationId xmlns:a16="http://schemas.microsoft.com/office/drawing/2014/main" id="{097031DA-E5D1-0CB8-9329-B3F68858614B}"/>
              </a:ext>
            </a:extLst>
          </p:cNvPr>
          <p:cNvSpPr txBox="1"/>
          <p:nvPr/>
        </p:nvSpPr>
        <p:spPr>
          <a:xfrm>
            <a:off x="6032152" y="2474408"/>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2" name="TextBox 41">
            <a:extLst>
              <a:ext uri="{FF2B5EF4-FFF2-40B4-BE49-F238E27FC236}">
                <a16:creationId xmlns:a16="http://schemas.microsoft.com/office/drawing/2014/main" id="{5441FE4E-6C46-2874-6C85-9C217A3F5E8A}"/>
              </a:ext>
            </a:extLst>
          </p:cNvPr>
          <p:cNvSpPr txBox="1"/>
          <p:nvPr/>
        </p:nvSpPr>
        <p:spPr>
          <a:xfrm>
            <a:off x="10164933" y="5045476"/>
            <a:ext cx="17937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903" name="TextBox 902">
            <a:extLst>
              <a:ext uri="{FF2B5EF4-FFF2-40B4-BE49-F238E27FC236}">
                <a16:creationId xmlns:a16="http://schemas.microsoft.com/office/drawing/2014/main" id="{A6501B5D-7F11-07B6-7EDC-EC2C86A44A0C}"/>
              </a:ext>
            </a:extLst>
          </p:cNvPr>
          <p:cNvSpPr txBox="1"/>
          <p:nvPr/>
        </p:nvSpPr>
        <p:spPr>
          <a:xfrm>
            <a:off x="5977631" y="1316854"/>
            <a:ext cx="14796" cy="162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61906329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seq concurrent="1" nextAc="seek">
              <p:cTn id="3" dur="indefinite" nodeType="mainSeq"/>
              <p:prevCondLst>
                <p:cond evt="onPrev" delay="0">
                  <p:tgtEl>
                    <p:sldTgt/>
                  </p:tgtEl>
                </p:cond>
              </p:prevCondLst>
              <p:nextCondLst>
                <p:cond evt="onNext" delay="0">
                  <p:tgtEl>
                    <p:sldTgt/>
                  </p:tgtEl>
                </p:cond>
              </p:nextCondLst>
            </p:seq>
            <p:seq concurrent="1" nextAc="seek">
              <p:cTn id="4"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B7E01011-CE98-DE2F-DECF-FBDD7BC8A25F}"/>
              </a:ext>
            </a:extLst>
          </p:cNvPr>
          <p:cNvGraphicFramePr>
            <a:graphicFrameLocks noGrp="1"/>
          </p:cNvGraphicFramePr>
          <p:nvPr>
            <p:extLst>
              <p:ext uri="{D42A27DB-BD31-4B8C-83A1-F6EECF244321}">
                <p14:modId xmlns:p14="http://schemas.microsoft.com/office/powerpoint/2010/main" val="990561409"/>
              </p:ext>
            </p:extLst>
          </p:nvPr>
        </p:nvGraphicFramePr>
        <p:xfrm>
          <a:off x="806823" y="723579"/>
          <a:ext cx="1249680" cy="579120"/>
        </p:xfrm>
        <a:graphic>
          <a:graphicData uri="http://schemas.openxmlformats.org/drawingml/2006/table">
            <a:tbl>
              <a:tblPr bandRow="1">
                <a:tableStyleId>{5C22544A-7EE6-4342-B048-85BDC9FD1C3A}</a:tableStyleId>
              </a:tblPr>
              <a:tblGrid>
                <a:gridCol w="208280">
                  <a:extLst>
                    <a:ext uri="{9D8B030D-6E8A-4147-A177-3AD203B41FA5}">
                      <a16:colId xmlns:a16="http://schemas.microsoft.com/office/drawing/2014/main" val="553403840"/>
                    </a:ext>
                  </a:extLst>
                </a:gridCol>
                <a:gridCol w="208280">
                  <a:extLst>
                    <a:ext uri="{9D8B030D-6E8A-4147-A177-3AD203B41FA5}">
                      <a16:colId xmlns:a16="http://schemas.microsoft.com/office/drawing/2014/main" val="514161945"/>
                    </a:ext>
                  </a:extLst>
                </a:gridCol>
                <a:gridCol w="208280">
                  <a:extLst>
                    <a:ext uri="{9D8B030D-6E8A-4147-A177-3AD203B41FA5}">
                      <a16:colId xmlns:a16="http://schemas.microsoft.com/office/drawing/2014/main" val="2870251347"/>
                    </a:ext>
                  </a:extLst>
                </a:gridCol>
                <a:gridCol w="208280">
                  <a:extLst>
                    <a:ext uri="{9D8B030D-6E8A-4147-A177-3AD203B41FA5}">
                      <a16:colId xmlns:a16="http://schemas.microsoft.com/office/drawing/2014/main" val="4253273737"/>
                    </a:ext>
                  </a:extLst>
                </a:gridCol>
                <a:gridCol w="208280">
                  <a:extLst>
                    <a:ext uri="{9D8B030D-6E8A-4147-A177-3AD203B41FA5}">
                      <a16:colId xmlns:a16="http://schemas.microsoft.com/office/drawing/2014/main" val="3301505022"/>
                    </a:ext>
                  </a:extLst>
                </a:gridCol>
                <a:gridCol w="208280">
                  <a:extLst>
                    <a:ext uri="{9D8B030D-6E8A-4147-A177-3AD203B41FA5}">
                      <a16:colId xmlns:a16="http://schemas.microsoft.com/office/drawing/2014/main" val="585623675"/>
                    </a:ext>
                  </a:extLst>
                </a:gridCol>
              </a:tblGrid>
              <a:tr h="370840">
                <a:tc>
                  <a:txBody>
                    <a:bodyPr/>
                    <a:lstStyle/>
                    <a:p>
                      <a:endParaRPr lang="en-GB" sz="2400" dirty="0"/>
                    </a:p>
                  </a:txBody>
                  <a:tcPr/>
                </a:tc>
                <a:tc>
                  <a:txBody>
                    <a:bodyPr/>
                    <a:lstStyle/>
                    <a:p>
                      <a:endParaRPr lang="en-GB" dirty="0"/>
                    </a:p>
                  </a:txBody>
                  <a:tcPr/>
                </a:tc>
                <a:tc>
                  <a:txBody>
                    <a:bodyPr/>
                    <a:lstStyle/>
                    <a:p>
                      <a:endParaRPr lang="en-GB" sz="3200"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587522062"/>
                  </a:ext>
                </a:extLst>
              </a:tr>
            </a:tbl>
          </a:graphicData>
        </a:graphic>
      </p:graphicFrame>
      <p:graphicFrame>
        <p:nvGraphicFramePr>
          <p:cNvPr id="3" name="Table 3">
            <a:extLst>
              <a:ext uri="{FF2B5EF4-FFF2-40B4-BE49-F238E27FC236}">
                <a16:creationId xmlns:a16="http://schemas.microsoft.com/office/drawing/2014/main" id="{0F67F418-E2FA-353A-AC7E-26FF3100035D}"/>
              </a:ext>
            </a:extLst>
          </p:cNvPr>
          <p:cNvGraphicFramePr>
            <a:graphicFrameLocks noGrp="1"/>
          </p:cNvGraphicFramePr>
          <p:nvPr>
            <p:extLst>
              <p:ext uri="{D42A27DB-BD31-4B8C-83A1-F6EECF244321}">
                <p14:modId xmlns:p14="http://schemas.microsoft.com/office/powerpoint/2010/main" val="2268633292"/>
              </p:ext>
            </p:extLst>
          </p:nvPr>
        </p:nvGraphicFramePr>
        <p:xfrm>
          <a:off x="107845" y="3103159"/>
          <a:ext cx="11988429" cy="3368868"/>
        </p:xfrm>
        <a:graphic>
          <a:graphicData uri="http://schemas.openxmlformats.org/drawingml/2006/table">
            <a:tbl>
              <a:tblPr firstRow="1" bandRow="1">
                <a:tableStyleId>{5C22544A-7EE6-4342-B048-85BDC9FD1C3A}</a:tableStyleId>
              </a:tblPr>
              <a:tblGrid>
                <a:gridCol w="1971608">
                  <a:extLst>
                    <a:ext uri="{9D8B030D-6E8A-4147-A177-3AD203B41FA5}">
                      <a16:colId xmlns:a16="http://schemas.microsoft.com/office/drawing/2014/main" val="835743120"/>
                    </a:ext>
                  </a:extLst>
                </a:gridCol>
                <a:gridCol w="1863222">
                  <a:extLst>
                    <a:ext uri="{9D8B030D-6E8A-4147-A177-3AD203B41FA5}">
                      <a16:colId xmlns:a16="http://schemas.microsoft.com/office/drawing/2014/main" val="2825609680"/>
                    </a:ext>
                  </a:extLst>
                </a:gridCol>
                <a:gridCol w="1850284">
                  <a:extLst>
                    <a:ext uri="{9D8B030D-6E8A-4147-A177-3AD203B41FA5}">
                      <a16:colId xmlns:a16="http://schemas.microsoft.com/office/drawing/2014/main" val="2657611175"/>
                    </a:ext>
                  </a:extLst>
                </a:gridCol>
                <a:gridCol w="2212579">
                  <a:extLst>
                    <a:ext uri="{9D8B030D-6E8A-4147-A177-3AD203B41FA5}">
                      <a16:colId xmlns:a16="http://schemas.microsoft.com/office/drawing/2014/main" val="465115467"/>
                    </a:ext>
                  </a:extLst>
                </a:gridCol>
                <a:gridCol w="1938421">
                  <a:extLst>
                    <a:ext uri="{9D8B030D-6E8A-4147-A177-3AD203B41FA5}">
                      <a16:colId xmlns:a16="http://schemas.microsoft.com/office/drawing/2014/main" val="4177317398"/>
                    </a:ext>
                  </a:extLst>
                </a:gridCol>
                <a:gridCol w="2152315">
                  <a:extLst>
                    <a:ext uri="{9D8B030D-6E8A-4147-A177-3AD203B41FA5}">
                      <a16:colId xmlns:a16="http://schemas.microsoft.com/office/drawing/2014/main" val="1787568765"/>
                    </a:ext>
                  </a:extLst>
                </a:gridCol>
              </a:tblGrid>
              <a:tr h="3368868">
                <a:tc>
                  <a:txBody>
                    <a:bodyPr/>
                    <a:lstStyle/>
                    <a:p>
                      <a:r>
                        <a:rPr lang="en-GB" sz="2000" dirty="0"/>
                        <a:t>POLITICAL</a:t>
                      </a:r>
                    </a:p>
                    <a:p>
                      <a:pPr lvl="0">
                        <a:buNone/>
                      </a:pPr>
                      <a:endParaRPr lang="en-GB" dirty="0"/>
                    </a:p>
                    <a:p>
                      <a:pPr lvl="0">
                        <a:buNone/>
                      </a:pPr>
                      <a:endParaRPr lang="en-GB" sz="1400" dirty="0"/>
                    </a:p>
                    <a:p>
                      <a:pPr marL="285750" lvl="0" indent="-285750">
                        <a:buFont typeface="Arial"/>
                        <a:buChar char="•"/>
                      </a:pPr>
                      <a:r>
                        <a:rPr lang="en-GB" sz="1400" dirty="0"/>
                        <a:t>PANDEMIC</a:t>
                      </a:r>
                    </a:p>
                    <a:p>
                      <a:pPr marL="285750" lvl="0" indent="-285750">
                        <a:buFont typeface="Arial"/>
                        <a:buChar char="•"/>
                      </a:pPr>
                      <a:r>
                        <a:rPr lang="en-GB" sz="1400" dirty="0"/>
                        <a:t>LOCKDOWN</a:t>
                      </a:r>
                    </a:p>
                    <a:p>
                      <a:pPr marL="285750" lvl="0" indent="-285750">
                        <a:buFont typeface="Arial"/>
                        <a:buChar char="•"/>
                      </a:pPr>
                      <a:r>
                        <a:rPr lang="en-GB" sz="1400" dirty="0"/>
                        <a:t>STAYING INDOORS</a:t>
                      </a:r>
                    </a:p>
                    <a:p>
                      <a:pPr marL="285750" lvl="0" indent="-285750">
                        <a:buFont typeface="Arial"/>
                        <a:buChar char="•"/>
                      </a:pPr>
                      <a:r>
                        <a:rPr lang="en-GB" sz="1400" dirty="0"/>
                        <a:t>CLOSED BUSINESS</a:t>
                      </a:r>
                    </a:p>
                    <a:p>
                      <a:pPr marL="285750" lvl="0" indent="-285750">
                        <a:buFont typeface="Arial"/>
                        <a:buChar char="•"/>
                      </a:pPr>
                      <a:r>
                        <a:rPr lang="en-GB" sz="1400" dirty="0"/>
                        <a:t>TAX POLICY</a:t>
                      </a:r>
                    </a:p>
                    <a:p>
                      <a:pPr marL="285750" lvl="0" indent="-285750">
                        <a:buFont typeface="Arial"/>
                        <a:buChar char="•"/>
                      </a:pPr>
                      <a:endParaRPr lang="en-GB" sz="1400" dirty="0"/>
                    </a:p>
                  </a:txBody>
                  <a:tcPr/>
                </a:tc>
                <a:tc>
                  <a:txBody>
                    <a:bodyPr/>
                    <a:lstStyle/>
                    <a:p>
                      <a:r>
                        <a:rPr lang="en-GB" sz="2000" dirty="0"/>
                        <a:t>ECONOMIC</a:t>
                      </a:r>
                    </a:p>
                    <a:p>
                      <a:pPr lvl="0">
                        <a:buNone/>
                      </a:pPr>
                      <a:endParaRPr lang="en-GB" dirty="0"/>
                    </a:p>
                    <a:p>
                      <a:pPr lvl="0">
                        <a:buNone/>
                      </a:pPr>
                      <a:endParaRPr lang="en-GB" dirty="0"/>
                    </a:p>
                    <a:p>
                      <a:pPr marL="285750" lvl="0" indent="-285750">
                        <a:buFont typeface="Arial"/>
                        <a:buChar char="•"/>
                      </a:pPr>
                      <a:r>
                        <a:rPr lang="en-GB" sz="1400" dirty="0"/>
                        <a:t>RISING INFLATION</a:t>
                      </a:r>
                    </a:p>
                    <a:p>
                      <a:pPr marL="285750" lvl="0" indent="-285750">
                        <a:buFont typeface="Arial"/>
                        <a:buChar char="•"/>
                      </a:pPr>
                      <a:r>
                        <a:rPr lang="en-GB" sz="1400" dirty="0"/>
                        <a:t>PROFIT &amp; LOSS</a:t>
                      </a:r>
                    </a:p>
                    <a:p>
                      <a:pPr marL="285750" lvl="0" indent="-285750">
                        <a:buFont typeface="Arial"/>
                        <a:buChar char="•"/>
                      </a:pPr>
                      <a:r>
                        <a:rPr lang="en-GB" sz="1400" dirty="0"/>
                        <a:t>RATES</a:t>
                      </a:r>
                    </a:p>
                    <a:p>
                      <a:pPr marL="285750" lvl="0" indent="-285750">
                        <a:buFont typeface="Arial"/>
                        <a:buChar char="•"/>
                      </a:pPr>
                      <a:r>
                        <a:rPr lang="en-GB" sz="1400" dirty="0"/>
                        <a:t>COST OF LIVING</a:t>
                      </a:r>
                    </a:p>
                    <a:p>
                      <a:pPr marL="285750" lvl="0" indent="-285750">
                        <a:buFont typeface="Arial"/>
                        <a:buChar char="•"/>
                      </a:pPr>
                      <a:r>
                        <a:rPr lang="en-GB" sz="1400" dirty="0"/>
                        <a:t>WAGES</a:t>
                      </a:r>
                    </a:p>
                  </a:txBody>
                  <a:tcPr/>
                </a:tc>
                <a:tc>
                  <a:txBody>
                    <a:bodyPr/>
                    <a:lstStyle/>
                    <a:p>
                      <a:r>
                        <a:rPr lang="en-GB" sz="2000" dirty="0"/>
                        <a:t>SOCIAL</a:t>
                      </a:r>
                    </a:p>
                    <a:p>
                      <a:pPr lvl="0">
                        <a:buNone/>
                      </a:pPr>
                      <a:endParaRPr lang="en-GB" dirty="0"/>
                    </a:p>
                    <a:p>
                      <a:pPr lvl="0">
                        <a:buNone/>
                      </a:pPr>
                      <a:endParaRPr lang="en-GB" dirty="0"/>
                    </a:p>
                    <a:p>
                      <a:pPr marL="285750" lvl="0" indent="-285750">
                        <a:buFont typeface="Arial"/>
                        <a:buChar char="•"/>
                      </a:pPr>
                      <a:r>
                        <a:rPr lang="en-GB" sz="1400" dirty="0"/>
                        <a:t>CONSUMER TRENDS</a:t>
                      </a:r>
                    </a:p>
                    <a:p>
                      <a:pPr marL="285750" lvl="0" indent="-285750">
                        <a:buFont typeface="Arial"/>
                        <a:buChar char="•"/>
                      </a:pPr>
                      <a:r>
                        <a:rPr lang="en-GB" sz="1400" dirty="0"/>
                        <a:t>FASHION</a:t>
                      </a:r>
                    </a:p>
                    <a:p>
                      <a:pPr marL="285750" lvl="0" indent="-285750">
                        <a:buFont typeface="Arial"/>
                        <a:buChar char="•"/>
                      </a:pPr>
                      <a:r>
                        <a:rPr lang="en-GB" sz="1400" dirty="0"/>
                        <a:t>CONSUMER BUYING HABITS</a:t>
                      </a:r>
                    </a:p>
                    <a:p>
                      <a:pPr marL="285750" lvl="0" indent="-285750">
                        <a:buFont typeface="Arial"/>
                        <a:buChar char="•"/>
                      </a:pPr>
                      <a:r>
                        <a:rPr lang="en-GB" sz="1400" dirty="0"/>
                        <a:t>LIFESTYLE</a:t>
                      </a:r>
                    </a:p>
                    <a:p>
                      <a:pPr marL="285750" lvl="0" indent="-285750">
                        <a:buFont typeface="Arial"/>
                        <a:buChar char="•"/>
                      </a:pPr>
                      <a:r>
                        <a:rPr lang="en-GB" sz="1400" dirty="0"/>
                        <a:t>CAREER</a:t>
                      </a:r>
                    </a:p>
                    <a:p>
                      <a:pPr marL="285750" lvl="0" indent="-285750">
                        <a:buFont typeface="Arial"/>
                        <a:buChar char="•"/>
                      </a:pPr>
                      <a:r>
                        <a:rPr lang="en-GB" sz="1400" dirty="0"/>
                        <a:t>DEMOGRAPHIC</a:t>
                      </a:r>
                    </a:p>
                  </a:txBody>
                  <a:tcPr/>
                </a:tc>
                <a:tc>
                  <a:txBody>
                    <a:bodyPr/>
                    <a:lstStyle/>
                    <a:p>
                      <a:r>
                        <a:rPr lang="en-GB" sz="2000" dirty="0"/>
                        <a:t>TECHNOLOGICAL</a:t>
                      </a:r>
                    </a:p>
                    <a:p>
                      <a:pPr lvl="0">
                        <a:buNone/>
                      </a:pPr>
                      <a:endParaRPr lang="en-GB" dirty="0"/>
                    </a:p>
                    <a:p>
                      <a:pPr lvl="0">
                        <a:buNone/>
                      </a:pPr>
                      <a:endParaRPr lang="en-GB" dirty="0"/>
                    </a:p>
                    <a:p>
                      <a:pPr marL="285750" lvl="0" indent="-285750">
                        <a:buFont typeface="Arial"/>
                        <a:buChar char="•"/>
                      </a:pPr>
                      <a:r>
                        <a:rPr lang="en-GB" sz="1400" dirty="0"/>
                        <a:t>SOCIAL NETWORKING</a:t>
                      </a:r>
                    </a:p>
                    <a:p>
                      <a:pPr marL="285750" lvl="0" indent="-285750">
                        <a:buFont typeface="Arial"/>
                        <a:buChar char="•"/>
                      </a:pPr>
                      <a:r>
                        <a:rPr lang="en-GB" sz="1400" dirty="0"/>
                        <a:t>UPGRADES</a:t>
                      </a:r>
                    </a:p>
                    <a:p>
                      <a:pPr marL="285750" lvl="0" indent="-285750">
                        <a:buFont typeface="Arial"/>
                        <a:buChar char="•"/>
                      </a:pPr>
                      <a:r>
                        <a:rPr lang="en-GB" sz="1400" dirty="0"/>
                        <a:t>SECURITY</a:t>
                      </a:r>
                    </a:p>
                    <a:p>
                      <a:pPr marL="285750" lvl="0" indent="-285750">
                        <a:buFont typeface="Arial"/>
                        <a:buChar char="•"/>
                      </a:pPr>
                      <a:r>
                        <a:rPr lang="en-GB" sz="1400" dirty="0"/>
                        <a:t>ADVERTISING </a:t>
                      </a:r>
                    </a:p>
                  </a:txBody>
                  <a:tcPr/>
                </a:tc>
                <a:tc>
                  <a:txBody>
                    <a:bodyPr/>
                    <a:lstStyle/>
                    <a:p>
                      <a:r>
                        <a:rPr lang="en-GB" sz="2000" dirty="0"/>
                        <a:t>LEGAL</a:t>
                      </a:r>
                    </a:p>
                    <a:p>
                      <a:pPr lvl="0">
                        <a:buNone/>
                      </a:pPr>
                      <a:endParaRPr lang="en-GB" dirty="0"/>
                    </a:p>
                    <a:p>
                      <a:pPr lvl="0">
                        <a:buNone/>
                      </a:pPr>
                      <a:endParaRPr lang="en-GB" dirty="0"/>
                    </a:p>
                    <a:p>
                      <a:pPr marL="285750" lvl="0" indent="-285750">
                        <a:buFont typeface="Arial"/>
                        <a:buChar char="•"/>
                      </a:pPr>
                      <a:r>
                        <a:rPr lang="en-GB" sz="1400" dirty="0"/>
                        <a:t>EMPLOYMENT LAW</a:t>
                      </a:r>
                    </a:p>
                    <a:p>
                      <a:pPr marL="285750" lvl="0" indent="-285750">
                        <a:buFont typeface="Arial"/>
                        <a:buChar char="•"/>
                      </a:pPr>
                      <a:r>
                        <a:rPr lang="en-GB" sz="1400" dirty="0"/>
                        <a:t>COMMON LAW</a:t>
                      </a:r>
                    </a:p>
                    <a:p>
                      <a:pPr marL="285750" lvl="0" indent="-285750">
                        <a:buFont typeface="Arial"/>
                        <a:buChar char="•"/>
                      </a:pPr>
                      <a:r>
                        <a:rPr lang="en-GB" sz="1400" dirty="0"/>
                        <a:t>HEALTH &amp; SAFETY REGULATIONS</a:t>
                      </a:r>
                    </a:p>
                    <a:p>
                      <a:pPr marL="285750" lvl="0" indent="-285750">
                        <a:buFont typeface="Arial"/>
                        <a:buChar char="•"/>
                      </a:pPr>
                      <a:r>
                        <a:rPr lang="en-GB" sz="1400" dirty="0"/>
                        <a:t>CUSTOMS &amp; TRADE REGULATION</a:t>
                      </a:r>
                    </a:p>
                    <a:p>
                      <a:pPr marL="285750" lvl="0" indent="-285750">
                        <a:buFont typeface="Arial"/>
                        <a:buChar char="•"/>
                      </a:pPr>
                      <a:endParaRPr lang="en-GB" sz="1400" dirty="0"/>
                    </a:p>
                  </a:txBody>
                  <a:tcPr/>
                </a:tc>
                <a:tc>
                  <a:txBody>
                    <a:bodyPr/>
                    <a:lstStyle/>
                    <a:p>
                      <a:r>
                        <a:rPr lang="en-GB" sz="2000" dirty="0"/>
                        <a:t>ENVIRONMENTAL</a:t>
                      </a:r>
                    </a:p>
                    <a:p>
                      <a:pPr lvl="0">
                        <a:buNone/>
                      </a:pPr>
                      <a:endParaRPr lang="en-GB" dirty="0"/>
                    </a:p>
                    <a:p>
                      <a:pPr lvl="0">
                        <a:buNone/>
                      </a:pPr>
                      <a:endParaRPr lang="en-GB" dirty="0"/>
                    </a:p>
                    <a:p>
                      <a:pPr marL="285750" lvl="0" indent="-285750">
                        <a:buFont typeface="Arial"/>
                        <a:buChar char="•"/>
                      </a:pPr>
                      <a:r>
                        <a:rPr lang="en-GB" sz="1400" dirty="0"/>
                        <a:t>SUPPLY CHAIN</a:t>
                      </a:r>
                    </a:p>
                    <a:p>
                      <a:pPr marL="285750" lvl="0" indent="-285750">
                        <a:buFont typeface="Arial"/>
                        <a:buChar char="•"/>
                      </a:pPr>
                      <a:r>
                        <a:rPr lang="en-GB" sz="1400" dirty="0"/>
                        <a:t>TRANSPORTATION</a:t>
                      </a:r>
                    </a:p>
                    <a:p>
                      <a:pPr marL="285750" lvl="0" indent="-285750">
                        <a:buFont typeface="Arial"/>
                        <a:buChar char="•"/>
                      </a:pPr>
                      <a:r>
                        <a:rPr lang="en-GB" sz="1400" dirty="0"/>
                        <a:t>RISING INFLATION</a:t>
                      </a:r>
                    </a:p>
                    <a:p>
                      <a:pPr marL="285750" lvl="0" indent="-285750">
                        <a:buFont typeface="Arial"/>
                        <a:buChar char="•"/>
                      </a:pPr>
                      <a:endParaRPr lang="en-GB" sz="1400" dirty="0"/>
                    </a:p>
                    <a:p>
                      <a:pPr lvl="0">
                        <a:buNone/>
                      </a:pPr>
                      <a:endParaRPr lang="en-GB" dirty="0"/>
                    </a:p>
                  </a:txBody>
                  <a:tcPr/>
                </a:tc>
                <a:extLst>
                  <a:ext uri="{0D108BD9-81ED-4DB2-BD59-A6C34878D82A}">
                    <a16:rowId xmlns:a16="http://schemas.microsoft.com/office/drawing/2014/main" val="1989022558"/>
                  </a:ext>
                </a:extLst>
              </a:tr>
            </a:tbl>
          </a:graphicData>
        </a:graphic>
      </p:graphicFrame>
      <p:graphicFrame>
        <p:nvGraphicFramePr>
          <p:cNvPr id="4" name="Table 4">
            <a:extLst>
              <a:ext uri="{FF2B5EF4-FFF2-40B4-BE49-F238E27FC236}">
                <a16:creationId xmlns:a16="http://schemas.microsoft.com/office/drawing/2014/main" id="{C1AD27FF-024F-5143-4E14-C6662C7F1F18}"/>
              </a:ext>
            </a:extLst>
          </p:cNvPr>
          <p:cNvGraphicFramePr>
            <a:graphicFrameLocks noGrp="1"/>
          </p:cNvGraphicFramePr>
          <p:nvPr>
            <p:extLst>
              <p:ext uri="{D42A27DB-BD31-4B8C-83A1-F6EECF244321}">
                <p14:modId xmlns:p14="http://schemas.microsoft.com/office/powerpoint/2010/main" val="3320201546"/>
              </p:ext>
            </p:extLst>
          </p:nvPr>
        </p:nvGraphicFramePr>
        <p:xfrm>
          <a:off x="661736" y="213894"/>
          <a:ext cx="9598561" cy="2103120"/>
        </p:xfrm>
        <a:graphic>
          <a:graphicData uri="http://schemas.openxmlformats.org/drawingml/2006/table">
            <a:tbl>
              <a:tblPr firstRow="1" bandRow="1">
                <a:tableStyleId>{5C22544A-7EE6-4342-B048-85BDC9FD1C3A}</a:tableStyleId>
              </a:tblPr>
              <a:tblGrid>
                <a:gridCol w="9598561">
                  <a:extLst>
                    <a:ext uri="{9D8B030D-6E8A-4147-A177-3AD203B41FA5}">
                      <a16:colId xmlns:a16="http://schemas.microsoft.com/office/drawing/2014/main" val="2537920567"/>
                    </a:ext>
                  </a:extLst>
                </a:gridCol>
              </a:tblGrid>
              <a:tr h="1898302">
                <a:tc>
                  <a:txBody>
                    <a:bodyPr/>
                    <a:lstStyle/>
                    <a:p>
                      <a:pPr algn="ctr"/>
                      <a:r>
                        <a:rPr lang="en-GB" sz="6000" dirty="0"/>
                        <a:t>SWOT/P.E.S.T.L.E</a:t>
                      </a:r>
                    </a:p>
                    <a:p>
                      <a:pPr lvl="0" algn="l">
                        <a:buNone/>
                      </a:pPr>
                      <a:r>
                        <a:rPr lang="en-GB" sz="1800" dirty="0"/>
                        <a:t>Using both these tools helps formulate the internal and external causes identifiable within the business to ensure it's success.  It is a recommendation for effective strategic planning, decision making and action planning. It is time and cost effective that helps to highlight and address the key issues.</a:t>
                      </a:r>
                    </a:p>
                  </a:txBody>
                  <a:tcPr/>
                </a:tc>
                <a:extLst>
                  <a:ext uri="{0D108BD9-81ED-4DB2-BD59-A6C34878D82A}">
                    <a16:rowId xmlns:a16="http://schemas.microsoft.com/office/drawing/2014/main" val="3417456078"/>
                  </a:ext>
                </a:extLst>
              </a:tr>
            </a:tbl>
          </a:graphicData>
        </a:graphic>
      </p:graphicFrame>
      <p:sp>
        <p:nvSpPr>
          <p:cNvPr id="5" name="Slide Number Placeholder 4">
            <a:extLst>
              <a:ext uri="{FF2B5EF4-FFF2-40B4-BE49-F238E27FC236}">
                <a16:creationId xmlns:a16="http://schemas.microsoft.com/office/drawing/2014/main" id="{0BB7BAD7-B027-CB0B-3990-EB7D0C2FCB25}"/>
              </a:ext>
            </a:extLst>
          </p:cNvPr>
          <p:cNvSpPr>
            <a:spLocks noGrp="1"/>
          </p:cNvSpPr>
          <p:nvPr>
            <p:ph type="sldNum" sz="quarter" idx="12"/>
          </p:nvPr>
        </p:nvSpPr>
        <p:spPr/>
        <p:txBody>
          <a:bodyPr/>
          <a:lstStyle/>
          <a:p>
            <a:fld id="{330EA680-D336-4FF7-8B7A-9848BB0A1C32}" type="slidenum">
              <a:rPr lang="en-GB" smtClean="0"/>
              <a:t>6</a:t>
            </a:fld>
            <a:endParaRPr lang="en-GB"/>
          </a:p>
        </p:txBody>
      </p:sp>
    </p:spTree>
    <p:extLst>
      <p:ext uri="{BB962C8B-B14F-4D97-AF65-F5344CB8AC3E}">
        <p14:creationId xmlns:p14="http://schemas.microsoft.com/office/powerpoint/2010/main" val="49449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graphicFrame>
        <p:nvGraphicFramePr>
          <p:cNvPr id="46" name="Content Placeholder 2">
            <a:extLst>
              <a:ext uri="{FF2B5EF4-FFF2-40B4-BE49-F238E27FC236}">
                <a16:creationId xmlns:a16="http://schemas.microsoft.com/office/drawing/2014/main" id="{8B91B765-970C-4C3F-05E0-81471F8AAB53}"/>
              </a:ext>
            </a:extLst>
          </p:cNvPr>
          <p:cNvGraphicFramePr>
            <a:graphicFrameLocks noGrp="1"/>
          </p:cNvGraphicFramePr>
          <p:nvPr>
            <p:ph idx="4294967295"/>
            <p:extLst>
              <p:ext uri="{D42A27DB-BD31-4B8C-83A1-F6EECF244321}">
                <p14:modId xmlns:p14="http://schemas.microsoft.com/office/powerpoint/2010/main" val="2728045118"/>
              </p:ext>
            </p:extLst>
          </p:nvPr>
        </p:nvGraphicFramePr>
        <p:xfrm>
          <a:off x="4000834" y="85725"/>
          <a:ext cx="8057482" cy="7286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D4FF2D2B-AD21-05B1-2AC9-0D4D4B630A5D}"/>
              </a:ext>
            </a:extLst>
          </p:cNvPr>
          <p:cNvSpPr>
            <a:spLocks noGrp="1"/>
          </p:cNvSpPr>
          <p:nvPr>
            <p:ph type="sldNum" sz="quarter" idx="12"/>
          </p:nvPr>
        </p:nvSpPr>
        <p:spPr/>
        <p:txBody>
          <a:bodyPr/>
          <a:lstStyle/>
          <a:p>
            <a:fld id="{FAEF9944-A4F6-4C59-AEBD-678D6480B8EA}" type="slidenum">
              <a:rPr lang="en-US" dirty="0"/>
              <a:t>7</a:t>
            </a:fld>
            <a:endParaRPr lang="en-GB"/>
          </a:p>
        </p:txBody>
      </p:sp>
      <p:sp>
        <p:nvSpPr>
          <p:cNvPr id="2" name="Title 1">
            <a:extLst>
              <a:ext uri="{FF2B5EF4-FFF2-40B4-BE49-F238E27FC236}">
                <a16:creationId xmlns:a16="http://schemas.microsoft.com/office/drawing/2014/main" id="{5B94F99B-1264-10F5-101B-4F92255EBA0B}"/>
              </a:ext>
            </a:extLst>
          </p:cNvPr>
          <p:cNvSpPr>
            <a:spLocks noGrp="1"/>
          </p:cNvSpPr>
          <p:nvPr>
            <p:ph type="title" idx="4294967295"/>
          </p:nvPr>
        </p:nvSpPr>
        <p:spPr>
          <a:xfrm>
            <a:off x="88777" y="1019175"/>
            <a:ext cx="4003675" cy="3406775"/>
          </a:xfrm>
        </p:spPr>
        <p:txBody>
          <a:bodyPr vert="horz" lIns="109728" tIns="109728" rIns="109728" bIns="91440" rtlCol="0" anchor="ctr">
            <a:noAutofit/>
          </a:bodyPr>
          <a:lstStyle/>
          <a:p>
            <a:pPr algn="ctr">
              <a:lnSpc>
                <a:spcPct val="100000"/>
              </a:lnSpc>
            </a:pPr>
            <a:r>
              <a:rPr lang="en-GB" sz="2000" b="1" dirty="0">
                <a:latin typeface="Calibri"/>
                <a:ea typeface="Meiryo"/>
                <a:cs typeface="Calibri"/>
              </a:rPr>
              <a:t>THE FISHBONE ANALYYSIS</a:t>
            </a:r>
            <a:br>
              <a:rPr lang="en-GB" sz="2000" b="1" dirty="0">
                <a:latin typeface="Calibri"/>
                <a:ea typeface="Meiryo"/>
                <a:cs typeface="Calibri"/>
              </a:rPr>
            </a:br>
            <a:br>
              <a:rPr lang="en-GB" sz="2000" b="1" dirty="0">
                <a:latin typeface="Calibri"/>
                <a:ea typeface="Meiryo"/>
                <a:cs typeface="Calibri"/>
              </a:rPr>
            </a:br>
            <a:r>
              <a:rPr lang="en-GB" sz="2000" b="1" dirty="0">
                <a:latin typeface="Calibri"/>
                <a:ea typeface="Meiryo"/>
                <a:cs typeface="Calibri"/>
              </a:rPr>
              <a:t>(PEARSON, 2005) STATED THAT</a:t>
            </a:r>
            <a:br>
              <a:rPr lang="en-GB" sz="2000" b="1" dirty="0">
                <a:latin typeface="Calibri"/>
                <a:ea typeface="Meiryo"/>
                <a:cs typeface="Calibri"/>
              </a:rPr>
            </a:br>
            <a:r>
              <a:rPr lang="en-GB" sz="2000" b="1" dirty="0">
                <a:latin typeface="Calibri"/>
                <a:ea typeface="Meiryo"/>
                <a:cs typeface="Calibri"/>
              </a:rPr>
              <a:t>"ROOT CAUSE ANALYSIS IS INCREASINGLY BEING USED IN  HEALTH AND SOCIAL SERVICE TO IMPROVE SAFETY AND  QUALITY AND MINIMISE  ADVERSE EVENTS"</a:t>
            </a:r>
            <a:endParaRPr lang="en-US" sz="2000" b="1">
              <a:ea typeface="Meiryo"/>
              <a:cs typeface="Calibri Light"/>
            </a:endParaRPr>
          </a:p>
        </p:txBody>
      </p:sp>
    </p:spTree>
    <p:extLst>
      <p:ext uri="{BB962C8B-B14F-4D97-AF65-F5344CB8AC3E}">
        <p14:creationId xmlns:p14="http://schemas.microsoft.com/office/powerpoint/2010/main" val="2471006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AA82A-B4D8-BDD4-A608-32D907A494F0}"/>
              </a:ext>
            </a:extLst>
          </p:cNvPr>
          <p:cNvSpPr>
            <a:spLocks noGrp="1"/>
          </p:cNvSpPr>
          <p:nvPr>
            <p:ph type="title" idx="4294967295"/>
          </p:nvPr>
        </p:nvSpPr>
        <p:spPr>
          <a:xfrm>
            <a:off x="0" y="328613"/>
            <a:ext cx="10521950" cy="735012"/>
          </a:xfrm>
          <a:solidFill>
            <a:srgbClr val="0070C0"/>
          </a:solidFill>
          <a:ln>
            <a:solidFill>
              <a:schemeClr val="bg2"/>
            </a:solidFill>
          </a:ln>
        </p:spPr>
        <p:txBody>
          <a:bodyPr>
            <a:normAutofit/>
          </a:bodyPr>
          <a:lstStyle/>
          <a:p>
            <a:pPr algn="ctr"/>
            <a:r>
              <a:rPr lang="en-GB" sz="2400" b="1" dirty="0">
                <a:solidFill>
                  <a:schemeClr val="bg2"/>
                </a:solidFill>
                <a:cs typeface="Calibri Light"/>
              </a:rPr>
              <a:t>TM LEWIN'S ROOT CAUSE AND EFFECT (FISHBONE) DIAGRAM</a:t>
            </a:r>
            <a:endParaRPr lang="en-US">
              <a:solidFill>
                <a:schemeClr val="bg2"/>
              </a:solidFill>
            </a:endParaRPr>
          </a:p>
        </p:txBody>
      </p:sp>
      <p:sp>
        <p:nvSpPr>
          <p:cNvPr id="3" name="Content Placeholder 2">
            <a:extLst>
              <a:ext uri="{FF2B5EF4-FFF2-40B4-BE49-F238E27FC236}">
                <a16:creationId xmlns:a16="http://schemas.microsoft.com/office/drawing/2014/main" id="{9663E2AD-79E1-5BF5-B915-52AF2235BFA7}"/>
              </a:ext>
            </a:extLst>
          </p:cNvPr>
          <p:cNvSpPr>
            <a:spLocks noGrp="1"/>
          </p:cNvSpPr>
          <p:nvPr>
            <p:ph idx="4294967295"/>
          </p:nvPr>
        </p:nvSpPr>
        <p:spPr>
          <a:xfrm>
            <a:off x="0" y="1703388"/>
            <a:ext cx="11387138" cy="5057775"/>
          </a:xfrm>
          <a:solidFill>
            <a:srgbClr val="FFC000"/>
          </a:solidFill>
        </p:spPr>
        <p:txBody>
          <a:bodyPr vert="horz" lIns="91440" tIns="45720" rIns="91440" bIns="45720" rtlCol="0" anchor="t">
            <a:normAutofit/>
          </a:bodyPr>
          <a:lstStyle/>
          <a:p>
            <a:endParaRPr lang="en-GB"/>
          </a:p>
          <a:p>
            <a:endParaRPr lang="en-GB" dirty="0">
              <a:cs typeface="Calibri"/>
            </a:endParaRPr>
          </a:p>
          <a:p>
            <a:endParaRPr lang="en-GB" dirty="0">
              <a:cs typeface="Calibri"/>
            </a:endParaRPr>
          </a:p>
          <a:p>
            <a:endParaRPr lang="en-GB" dirty="0">
              <a:cs typeface="Calibri"/>
            </a:endParaRPr>
          </a:p>
          <a:p>
            <a:r>
              <a:rPr lang="en-GB" dirty="0">
                <a:cs typeface="Calibri"/>
              </a:rPr>
              <a:t>________________________________________________</a:t>
            </a:r>
          </a:p>
        </p:txBody>
      </p:sp>
      <p:cxnSp>
        <p:nvCxnSpPr>
          <p:cNvPr id="5" name="Straight Arrow Connector 4">
            <a:extLst>
              <a:ext uri="{FF2B5EF4-FFF2-40B4-BE49-F238E27FC236}">
                <a16:creationId xmlns:a16="http://schemas.microsoft.com/office/drawing/2014/main" id="{8FACC266-D63F-C2C4-820B-CE502BA011D0}"/>
              </a:ext>
            </a:extLst>
          </p:cNvPr>
          <p:cNvCxnSpPr/>
          <p:nvPr/>
        </p:nvCxnSpPr>
        <p:spPr>
          <a:xfrm flipV="1">
            <a:off x="6517558" y="4138151"/>
            <a:ext cx="908256" cy="1426906"/>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F5418F44-3501-A838-43DA-B5593EAAD36C}"/>
              </a:ext>
            </a:extLst>
          </p:cNvPr>
          <p:cNvCxnSpPr/>
          <p:nvPr/>
        </p:nvCxnSpPr>
        <p:spPr>
          <a:xfrm flipV="1">
            <a:off x="2163713" y="4184239"/>
            <a:ext cx="736189" cy="1506794"/>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D5AC445-F297-25CB-EE7B-0AAD5DF8BB4E}"/>
              </a:ext>
            </a:extLst>
          </p:cNvPr>
          <p:cNvCxnSpPr/>
          <p:nvPr/>
        </p:nvCxnSpPr>
        <p:spPr>
          <a:xfrm>
            <a:off x="2159103" y="2484794"/>
            <a:ext cx="1295400" cy="120937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064A5A8-462D-A088-4A39-84FFC920D9C7}"/>
              </a:ext>
            </a:extLst>
          </p:cNvPr>
          <p:cNvCxnSpPr/>
          <p:nvPr/>
        </p:nvCxnSpPr>
        <p:spPr>
          <a:xfrm>
            <a:off x="4317588" y="2529347"/>
            <a:ext cx="1541208" cy="153506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2A18CE02-E1C8-3C62-9719-011E5CFED0CA}"/>
              </a:ext>
            </a:extLst>
          </p:cNvPr>
          <p:cNvCxnSpPr/>
          <p:nvPr/>
        </p:nvCxnSpPr>
        <p:spPr>
          <a:xfrm>
            <a:off x="6961545" y="2530883"/>
            <a:ext cx="1387579" cy="137528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BE8FB3B5-1B3C-7584-05B6-38A3456A0C9A}"/>
              </a:ext>
            </a:extLst>
          </p:cNvPr>
          <p:cNvSpPr/>
          <p:nvPr/>
        </p:nvSpPr>
        <p:spPr>
          <a:xfrm>
            <a:off x="9187015" y="3668661"/>
            <a:ext cx="1468694" cy="8050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PROBLEM CAUSE</a:t>
            </a:r>
            <a:endParaRPr lang="en-GB" dirty="0"/>
          </a:p>
        </p:txBody>
      </p:sp>
      <p:sp>
        <p:nvSpPr>
          <p:cNvPr id="12" name="Rectangle 11">
            <a:extLst>
              <a:ext uri="{FF2B5EF4-FFF2-40B4-BE49-F238E27FC236}">
                <a16:creationId xmlns:a16="http://schemas.microsoft.com/office/drawing/2014/main" id="{59FFF233-1676-0C11-29C1-548C0F248E02}"/>
              </a:ext>
            </a:extLst>
          </p:cNvPr>
          <p:cNvSpPr/>
          <p:nvPr/>
        </p:nvSpPr>
        <p:spPr>
          <a:xfrm>
            <a:off x="1364228" y="5702709"/>
            <a:ext cx="1302773" cy="5407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cs typeface="Calibri"/>
              </a:rPr>
              <a:t>DIGITAL/CONTACTLESS PAYMENTS</a:t>
            </a:r>
            <a:endParaRPr lang="en-GB" sz="1100" dirty="0">
              <a:cs typeface="Calibri"/>
            </a:endParaRPr>
          </a:p>
        </p:txBody>
      </p:sp>
      <p:sp>
        <p:nvSpPr>
          <p:cNvPr id="13" name="Rectangle 12">
            <a:extLst>
              <a:ext uri="{FF2B5EF4-FFF2-40B4-BE49-F238E27FC236}">
                <a16:creationId xmlns:a16="http://schemas.microsoft.com/office/drawing/2014/main" id="{55B0ED8D-DCDA-F313-A207-1C1BDDA0F712}"/>
              </a:ext>
            </a:extLst>
          </p:cNvPr>
          <p:cNvSpPr/>
          <p:nvPr/>
        </p:nvSpPr>
        <p:spPr>
          <a:xfrm>
            <a:off x="1327354" y="1861985"/>
            <a:ext cx="1376515" cy="5592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cs typeface="Calibri"/>
              </a:rPr>
              <a:t>ENVIRONMENT</a:t>
            </a:r>
            <a:endParaRPr lang="en-GB" dirty="0"/>
          </a:p>
        </p:txBody>
      </p:sp>
      <p:sp>
        <p:nvSpPr>
          <p:cNvPr id="14" name="Rectangle 13">
            <a:extLst>
              <a:ext uri="{FF2B5EF4-FFF2-40B4-BE49-F238E27FC236}">
                <a16:creationId xmlns:a16="http://schemas.microsoft.com/office/drawing/2014/main" id="{DD58785C-A666-DB98-F311-FEC87DBD8E33}"/>
              </a:ext>
            </a:extLst>
          </p:cNvPr>
          <p:cNvSpPr/>
          <p:nvPr/>
        </p:nvSpPr>
        <p:spPr>
          <a:xfrm>
            <a:off x="5991532" y="5678127"/>
            <a:ext cx="1444111" cy="5899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cs typeface="Calibri"/>
              </a:rPr>
              <a:t>POOR MANAGEMENT</a:t>
            </a:r>
            <a:endParaRPr lang="en-GB" sz="1600" dirty="0">
              <a:cs typeface="Calibri"/>
            </a:endParaRPr>
          </a:p>
        </p:txBody>
      </p:sp>
      <p:sp>
        <p:nvSpPr>
          <p:cNvPr id="15" name="Rectangle 14">
            <a:extLst>
              <a:ext uri="{FF2B5EF4-FFF2-40B4-BE49-F238E27FC236}">
                <a16:creationId xmlns:a16="http://schemas.microsoft.com/office/drawing/2014/main" id="{B1BC9439-5BEA-CFFD-CE94-F3134F9FAA75}"/>
              </a:ext>
            </a:extLst>
          </p:cNvPr>
          <p:cNvSpPr/>
          <p:nvPr/>
        </p:nvSpPr>
        <p:spPr>
          <a:xfrm>
            <a:off x="3674805" y="1911144"/>
            <a:ext cx="1468693" cy="5469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DELIVERY</a:t>
            </a:r>
            <a:endParaRPr lang="en-GB" dirty="0"/>
          </a:p>
        </p:txBody>
      </p:sp>
      <p:sp>
        <p:nvSpPr>
          <p:cNvPr id="16" name="Rectangle 15">
            <a:extLst>
              <a:ext uri="{FF2B5EF4-FFF2-40B4-BE49-F238E27FC236}">
                <a16:creationId xmlns:a16="http://schemas.microsoft.com/office/drawing/2014/main" id="{B75B36CC-A983-9500-6331-6882C0BA0AA5}"/>
              </a:ext>
            </a:extLst>
          </p:cNvPr>
          <p:cNvSpPr/>
          <p:nvPr/>
        </p:nvSpPr>
        <p:spPr>
          <a:xfrm>
            <a:off x="6163597" y="1948016"/>
            <a:ext cx="1413387" cy="5592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PEOPLE</a:t>
            </a:r>
            <a:endParaRPr lang="en-GB" dirty="0"/>
          </a:p>
        </p:txBody>
      </p:sp>
      <p:cxnSp>
        <p:nvCxnSpPr>
          <p:cNvPr id="17" name="Straight Arrow Connector 16">
            <a:extLst>
              <a:ext uri="{FF2B5EF4-FFF2-40B4-BE49-F238E27FC236}">
                <a16:creationId xmlns:a16="http://schemas.microsoft.com/office/drawing/2014/main" id="{0F64AD79-8B01-49D1-5682-8ACAD2C0AC69}"/>
              </a:ext>
            </a:extLst>
          </p:cNvPr>
          <p:cNvCxnSpPr/>
          <p:nvPr/>
        </p:nvCxnSpPr>
        <p:spPr>
          <a:xfrm flipV="1">
            <a:off x="1819581" y="5253498"/>
            <a:ext cx="557981" cy="12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FFEECD69-0CF1-D08D-C073-E7AD06E47414}"/>
              </a:ext>
            </a:extLst>
          </p:cNvPr>
          <p:cNvCxnSpPr/>
          <p:nvPr/>
        </p:nvCxnSpPr>
        <p:spPr>
          <a:xfrm flipV="1">
            <a:off x="2202117" y="4505325"/>
            <a:ext cx="557981" cy="73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 name="Straight Arrow Connector 3">
            <a:extLst>
              <a:ext uri="{FF2B5EF4-FFF2-40B4-BE49-F238E27FC236}">
                <a16:creationId xmlns:a16="http://schemas.microsoft.com/office/drawing/2014/main" id="{1F8AC06F-5E9A-4502-C949-110202E2D25B}"/>
              </a:ext>
            </a:extLst>
          </p:cNvPr>
          <p:cNvCxnSpPr/>
          <p:nvPr/>
        </p:nvCxnSpPr>
        <p:spPr>
          <a:xfrm>
            <a:off x="6259460" y="4446640"/>
            <a:ext cx="859094" cy="49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3519C237-5050-07B9-A1B8-86B534BB32AE}"/>
              </a:ext>
            </a:extLst>
          </p:cNvPr>
          <p:cNvCxnSpPr/>
          <p:nvPr/>
        </p:nvCxnSpPr>
        <p:spPr>
          <a:xfrm>
            <a:off x="2014691" y="4847610"/>
            <a:ext cx="588706" cy="49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41D7BB2-1919-A553-88CE-A59CF6AE01CC}"/>
              </a:ext>
            </a:extLst>
          </p:cNvPr>
          <p:cNvCxnSpPr/>
          <p:nvPr/>
        </p:nvCxnSpPr>
        <p:spPr>
          <a:xfrm>
            <a:off x="6213373" y="4892161"/>
            <a:ext cx="723899" cy="110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36996-D805-1DCF-4221-D7AD09E848EF}"/>
              </a:ext>
            </a:extLst>
          </p:cNvPr>
          <p:cNvCxnSpPr/>
          <p:nvPr/>
        </p:nvCxnSpPr>
        <p:spPr>
          <a:xfrm flipV="1">
            <a:off x="5993683" y="5279615"/>
            <a:ext cx="779207" cy="73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6CC3E727-76C4-1F03-42D3-BAA6DF6F0461}"/>
              </a:ext>
            </a:extLst>
          </p:cNvPr>
          <p:cNvCxnSpPr/>
          <p:nvPr/>
        </p:nvCxnSpPr>
        <p:spPr>
          <a:xfrm flipV="1">
            <a:off x="1742767" y="2847666"/>
            <a:ext cx="803787" cy="196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7C762E87-5009-0A3B-E4AD-051B663B26B2}"/>
              </a:ext>
            </a:extLst>
          </p:cNvPr>
          <p:cNvCxnSpPr/>
          <p:nvPr/>
        </p:nvCxnSpPr>
        <p:spPr>
          <a:xfrm flipV="1">
            <a:off x="3907401" y="2849205"/>
            <a:ext cx="779206" cy="196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6AE60D0-99DB-1C14-9789-658EA9248CE0}"/>
              </a:ext>
            </a:extLst>
          </p:cNvPr>
          <p:cNvCxnSpPr/>
          <p:nvPr/>
        </p:nvCxnSpPr>
        <p:spPr>
          <a:xfrm flipV="1">
            <a:off x="6489903" y="2832306"/>
            <a:ext cx="754627" cy="7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2535D3AF-8BD0-6436-2E14-340BEB3EB22A}"/>
              </a:ext>
            </a:extLst>
          </p:cNvPr>
          <p:cNvCxnSpPr/>
          <p:nvPr/>
        </p:nvCxnSpPr>
        <p:spPr>
          <a:xfrm flipV="1">
            <a:off x="1907150" y="3202550"/>
            <a:ext cx="852949" cy="12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0A5DDD66-73D8-9D2E-5768-AC2705B2A97A}"/>
              </a:ext>
            </a:extLst>
          </p:cNvPr>
          <p:cNvCxnSpPr/>
          <p:nvPr/>
        </p:nvCxnSpPr>
        <p:spPr>
          <a:xfrm>
            <a:off x="2099187" y="3555592"/>
            <a:ext cx="1025014" cy="110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EC92DC64-4A40-6919-3958-FBBEFAE80909}"/>
              </a:ext>
            </a:extLst>
          </p:cNvPr>
          <p:cNvCxnSpPr/>
          <p:nvPr/>
        </p:nvCxnSpPr>
        <p:spPr>
          <a:xfrm>
            <a:off x="4073322" y="3200707"/>
            <a:ext cx="902108" cy="49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E8F51F1-DDBA-A7EA-1E71-2F55692BD731}"/>
              </a:ext>
            </a:extLst>
          </p:cNvPr>
          <p:cNvCxnSpPr/>
          <p:nvPr/>
        </p:nvCxnSpPr>
        <p:spPr>
          <a:xfrm>
            <a:off x="4886019" y="3706147"/>
            <a:ext cx="607143" cy="110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6711325C-8340-26FB-1F5F-18C19F362FE5}"/>
              </a:ext>
            </a:extLst>
          </p:cNvPr>
          <p:cNvCxnSpPr/>
          <p:nvPr/>
        </p:nvCxnSpPr>
        <p:spPr>
          <a:xfrm flipV="1">
            <a:off x="6608198" y="3202552"/>
            <a:ext cx="932836" cy="12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4BCA5F55-A6F2-4CF0-3248-340AA0F47486}"/>
              </a:ext>
            </a:extLst>
          </p:cNvPr>
          <p:cNvCxnSpPr/>
          <p:nvPr/>
        </p:nvCxnSpPr>
        <p:spPr>
          <a:xfrm flipV="1">
            <a:off x="7543799" y="3880053"/>
            <a:ext cx="644013" cy="196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3CCB8345-2DB9-14FD-77CA-AB1752078BCB}"/>
              </a:ext>
            </a:extLst>
          </p:cNvPr>
          <p:cNvSpPr/>
          <p:nvPr/>
        </p:nvSpPr>
        <p:spPr>
          <a:xfrm>
            <a:off x="891047" y="2630129"/>
            <a:ext cx="946355" cy="3441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cs typeface="Calibri"/>
              </a:rPr>
              <a:t>PANDEMIC</a:t>
            </a:r>
            <a:endParaRPr lang="en-GB" dirty="0"/>
          </a:p>
        </p:txBody>
      </p:sp>
      <p:sp>
        <p:nvSpPr>
          <p:cNvPr id="31" name="Rectangle 30">
            <a:extLst>
              <a:ext uri="{FF2B5EF4-FFF2-40B4-BE49-F238E27FC236}">
                <a16:creationId xmlns:a16="http://schemas.microsoft.com/office/drawing/2014/main" id="{14FA7270-0D4A-16A6-63D6-7A04552A84F1}"/>
              </a:ext>
            </a:extLst>
          </p:cNvPr>
          <p:cNvSpPr/>
          <p:nvPr/>
        </p:nvSpPr>
        <p:spPr>
          <a:xfrm>
            <a:off x="798871" y="4172564"/>
            <a:ext cx="1308920" cy="362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cs typeface="Calibri"/>
              </a:rPr>
              <a:t>R</a:t>
            </a:r>
            <a:r>
              <a:rPr lang="en-GB" sz="1100" dirty="0">
                <a:cs typeface="Calibri"/>
              </a:rPr>
              <a:t>ETAINING</a:t>
            </a:r>
            <a:endParaRPr lang="en-GB" dirty="0">
              <a:cs typeface="Calibri"/>
            </a:endParaRPr>
          </a:p>
          <a:p>
            <a:pPr algn="ctr"/>
            <a:r>
              <a:rPr lang="en-GB" sz="1100" dirty="0">
                <a:cs typeface="Calibri"/>
              </a:rPr>
              <a:t>CUSTOMERS</a:t>
            </a:r>
          </a:p>
        </p:txBody>
      </p:sp>
      <p:sp>
        <p:nvSpPr>
          <p:cNvPr id="32" name="Rectangle 31">
            <a:extLst>
              <a:ext uri="{FF2B5EF4-FFF2-40B4-BE49-F238E27FC236}">
                <a16:creationId xmlns:a16="http://schemas.microsoft.com/office/drawing/2014/main" id="{6B634B22-6FC1-7C42-D5E8-C56C06EE38BE}"/>
              </a:ext>
            </a:extLst>
          </p:cNvPr>
          <p:cNvSpPr/>
          <p:nvPr/>
        </p:nvSpPr>
        <p:spPr>
          <a:xfrm>
            <a:off x="915628" y="3054144"/>
            <a:ext cx="952499" cy="2949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cs typeface="Calibri"/>
              </a:rPr>
              <a:t>CREDIT</a:t>
            </a:r>
          </a:p>
          <a:p>
            <a:pPr algn="ctr"/>
            <a:r>
              <a:rPr lang="en-GB" sz="1100" dirty="0">
                <a:cs typeface="Calibri"/>
              </a:rPr>
              <a:t>CRUNCH</a:t>
            </a:r>
          </a:p>
        </p:txBody>
      </p:sp>
      <p:sp>
        <p:nvSpPr>
          <p:cNvPr id="33" name="Rectangle 32">
            <a:extLst>
              <a:ext uri="{FF2B5EF4-FFF2-40B4-BE49-F238E27FC236}">
                <a16:creationId xmlns:a16="http://schemas.microsoft.com/office/drawing/2014/main" id="{29C19DA4-4B2D-63EA-E30C-B4131715388F}"/>
              </a:ext>
            </a:extLst>
          </p:cNvPr>
          <p:cNvSpPr/>
          <p:nvPr/>
        </p:nvSpPr>
        <p:spPr>
          <a:xfrm>
            <a:off x="903338" y="3447434"/>
            <a:ext cx="970935" cy="3502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cs typeface="Calibri"/>
              </a:rPr>
              <a:t>INFLATION</a:t>
            </a:r>
            <a:endParaRPr lang="en-GB" sz="1200" dirty="0"/>
          </a:p>
        </p:txBody>
      </p:sp>
      <p:sp>
        <p:nvSpPr>
          <p:cNvPr id="34" name="Rectangle 33">
            <a:extLst>
              <a:ext uri="{FF2B5EF4-FFF2-40B4-BE49-F238E27FC236}">
                <a16:creationId xmlns:a16="http://schemas.microsoft.com/office/drawing/2014/main" id="{BD0BD46D-1CB6-1DAC-DF5C-154B0E4E15CA}"/>
              </a:ext>
            </a:extLst>
          </p:cNvPr>
          <p:cNvSpPr/>
          <p:nvPr/>
        </p:nvSpPr>
        <p:spPr>
          <a:xfrm>
            <a:off x="835741" y="4633452"/>
            <a:ext cx="1265902" cy="3011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cs typeface="Calibri"/>
              </a:rPr>
              <a:t>ATTRACTING CUSTOMERS</a:t>
            </a:r>
            <a:endParaRPr lang="en-GB" dirty="0">
              <a:cs typeface="Calibri"/>
            </a:endParaRPr>
          </a:p>
        </p:txBody>
      </p:sp>
      <p:sp>
        <p:nvSpPr>
          <p:cNvPr id="35" name="Rectangle 34">
            <a:extLst>
              <a:ext uri="{FF2B5EF4-FFF2-40B4-BE49-F238E27FC236}">
                <a16:creationId xmlns:a16="http://schemas.microsoft.com/office/drawing/2014/main" id="{8E44EE08-3151-F09B-4F2D-F3EB4DD3E0DC}"/>
              </a:ext>
            </a:extLst>
          </p:cNvPr>
          <p:cNvSpPr/>
          <p:nvPr/>
        </p:nvSpPr>
        <p:spPr>
          <a:xfrm>
            <a:off x="798869" y="5088193"/>
            <a:ext cx="1308918" cy="3994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cs typeface="Calibri"/>
              </a:rPr>
              <a:t>CUSTOMER</a:t>
            </a:r>
          </a:p>
          <a:p>
            <a:pPr algn="ctr"/>
            <a:r>
              <a:rPr lang="en-GB" sz="1100" dirty="0">
                <a:cs typeface="Calibri"/>
              </a:rPr>
              <a:t>EXPECTATIONS</a:t>
            </a:r>
          </a:p>
        </p:txBody>
      </p:sp>
      <p:sp>
        <p:nvSpPr>
          <p:cNvPr id="36" name="Rectangle 35">
            <a:extLst>
              <a:ext uri="{FF2B5EF4-FFF2-40B4-BE49-F238E27FC236}">
                <a16:creationId xmlns:a16="http://schemas.microsoft.com/office/drawing/2014/main" id="{AE3CE40A-0DEE-4E1A-76A8-1543615F4E57}"/>
              </a:ext>
            </a:extLst>
          </p:cNvPr>
          <p:cNvSpPr/>
          <p:nvPr/>
        </p:nvSpPr>
        <p:spPr>
          <a:xfrm>
            <a:off x="2974257" y="2642419"/>
            <a:ext cx="1099983" cy="3256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cs typeface="Calibri"/>
              </a:rPr>
              <a:t>SUPPLY</a:t>
            </a:r>
            <a:endParaRPr lang="en-GB" dirty="0">
              <a:cs typeface="Calibri"/>
            </a:endParaRPr>
          </a:p>
          <a:p>
            <a:pPr algn="ctr"/>
            <a:r>
              <a:rPr lang="en-GB" sz="1200" dirty="0">
                <a:cs typeface="Calibri"/>
              </a:rPr>
              <a:t>CHAIN</a:t>
            </a:r>
          </a:p>
        </p:txBody>
      </p:sp>
      <p:sp>
        <p:nvSpPr>
          <p:cNvPr id="37" name="Rectangle 36">
            <a:extLst>
              <a:ext uri="{FF2B5EF4-FFF2-40B4-BE49-F238E27FC236}">
                <a16:creationId xmlns:a16="http://schemas.microsoft.com/office/drawing/2014/main" id="{AA9FC661-38F2-1E75-4980-39AD13968919}"/>
              </a:ext>
            </a:extLst>
          </p:cNvPr>
          <p:cNvSpPr/>
          <p:nvPr/>
        </p:nvSpPr>
        <p:spPr>
          <a:xfrm>
            <a:off x="3164758" y="3066435"/>
            <a:ext cx="1130709" cy="3625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cs typeface="Calibri"/>
              </a:rPr>
              <a:t>TRANSPORT</a:t>
            </a:r>
            <a:endParaRPr lang="en-GB" dirty="0"/>
          </a:p>
        </p:txBody>
      </p:sp>
      <p:sp>
        <p:nvSpPr>
          <p:cNvPr id="38" name="Rectangle 37">
            <a:extLst>
              <a:ext uri="{FF2B5EF4-FFF2-40B4-BE49-F238E27FC236}">
                <a16:creationId xmlns:a16="http://schemas.microsoft.com/office/drawing/2014/main" id="{1EBAEC8F-56F6-11DB-1FE2-B4B837B2D1EB}"/>
              </a:ext>
            </a:extLst>
          </p:cNvPr>
          <p:cNvSpPr/>
          <p:nvPr/>
        </p:nvSpPr>
        <p:spPr>
          <a:xfrm>
            <a:off x="3773126" y="3551902"/>
            <a:ext cx="1026242" cy="3748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cs typeface="Calibri"/>
              </a:rPr>
              <a:t>CLOTHES</a:t>
            </a:r>
            <a:endParaRPr lang="en-GB" dirty="0"/>
          </a:p>
        </p:txBody>
      </p:sp>
      <p:sp>
        <p:nvSpPr>
          <p:cNvPr id="39" name="Rectangle 38">
            <a:extLst>
              <a:ext uri="{FF2B5EF4-FFF2-40B4-BE49-F238E27FC236}">
                <a16:creationId xmlns:a16="http://schemas.microsoft.com/office/drawing/2014/main" id="{8D6A6FFC-888C-82C0-5B56-FFA018467F46}"/>
              </a:ext>
            </a:extLst>
          </p:cNvPr>
          <p:cNvSpPr/>
          <p:nvPr/>
        </p:nvSpPr>
        <p:spPr>
          <a:xfrm>
            <a:off x="4737918" y="5088193"/>
            <a:ext cx="1253613" cy="3994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cs typeface="Calibri"/>
              </a:rPr>
              <a:t>POOR COMMUNICATION</a:t>
            </a:r>
            <a:endParaRPr lang="en-GB" dirty="0"/>
          </a:p>
        </p:txBody>
      </p:sp>
      <p:sp>
        <p:nvSpPr>
          <p:cNvPr id="40" name="Rectangle 39">
            <a:extLst>
              <a:ext uri="{FF2B5EF4-FFF2-40B4-BE49-F238E27FC236}">
                <a16:creationId xmlns:a16="http://schemas.microsoft.com/office/drawing/2014/main" id="{F5957CC5-7EF9-E2F2-E608-8C00082C962E}"/>
              </a:ext>
            </a:extLst>
          </p:cNvPr>
          <p:cNvSpPr/>
          <p:nvPr/>
        </p:nvSpPr>
        <p:spPr>
          <a:xfrm>
            <a:off x="4750209" y="4627306"/>
            <a:ext cx="1247467" cy="3441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cs typeface="Calibri"/>
              </a:rPr>
              <a:t>UNFAIR TREATMENT</a:t>
            </a:r>
          </a:p>
        </p:txBody>
      </p:sp>
      <p:sp>
        <p:nvSpPr>
          <p:cNvPr id="41" name="Rectangle 40">
            <a:extLst>
              <a:ext uri="{FF2B5EF4-FFF2-40B4-BE49-F238E27FC236}">
                <a16:creationId xmlns:a16="http://schemas.microsoft.com/office/drawing/2014/main" id="{C187C40A-AF09-8CC7-284D-077299B7850C}"/>
              </a:ext>
            </a:extLst>
          </p:cNvPr>
          <p:cNvSpPr/>
          <p:nvPr/>
        </p:nvSpPr>
        <p:spPr>
          <a:xfrm>
            <a:off x="4737918" y="4086532"/>
            <a:ext cx="1241323" cy="460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cs typeface="Calibri"/>
              </a:rPr>
              <a:t>FAILING TO ADAPT</a:t>
            </a:r>
            <a:endParaRPr lang="en-GB" dirty="0"/>
          </a:p>
        </p:txBody>
      </p:sp>
      <p:sp>
        <p:nvSpPr>
          <p:cNvPr id="42" name="Rectangle 41">
            <a:extLst>
              <a:ext uri="{FF2B5EF4-FFF2-40B4-BE49-F238E27FC236}">
                <a16:creationId xmlns:a16="http://schemas.microsoft.com/office/drawing/2014/main" id="{40CD2DAC-437B-91F2-4E74-28C38AD9D353}"/>
              </a:ext>
            </a:extLst>
          </p:cNvPr>
          <p:cNvSpPr/>
          <p:nvPr/>
        </p:nvSpPr>
        <p:spPr>
          <a:xfrm>
            <a:off x="5450757" y="2679289"/>
            <a:ext cx="1044677" cy="3687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cs typeface="Calibri"/>
              </a:rPr>
              <a:t>EDUCATION</a:t>
            </a:r>
          </a:p>
          <a:p>
            <a:pPr algn="ctr"/>
            <a:r>
              <a:rPr lang="en-GB" sz="1200" dirty="0">
                <a:cs typeface="Calibri"/>
              </a:rPr>
              <a:t>LEVELS</a:t>
            </a:r>
          </a:p>
        </p:txBody>
      </p:sp>
      <p:sp>
        <p:nvSpPr>
          <p:cNvPr id="43" name="Rectangle 42">
            <a:extLst>
              <a:ext uri="{FF2B5EF4-FFF2-40B4-BE49-F238E27FC236}">
                <a16:creationId xmlns:a16="http://schemas.microsoft.com/office/drawing/2014/main" id="{C82F870C-2C46-806D-748C-6BDD275FE7C1}"/>
              </a:ext>
            </a:extLst>
          </p:cNvPr>
          <p:cNvSpPr/>
          <p:nvPr/>
        </p:nvSpPr>
        <p:spPr>
          <a:xfrm>
            <a:off x="5555225" y="3152467"/>
            <a:ext cx="1087693" cy="4055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cs typeface="Calibri"/>
              </a:rPr>
              <a:t>INADEQUATE TRAINING</a:t>
            </a:r>
          </a:p>
        </p:txBody>
      </p:sp>
      <p:sp>
        <p:nvSpPr>
          <p:cNvPr id="44" name="Rectangle 43">
            <a:extLst>
              <a:ext uri="{FF2B5EF4-FFF2-40B4-BE49-F238E27FC236}">
                <a16:creationId xmlns:a16="http://schemas.microsoft.com/office/drawing/2014/main" id="{916E0351-441D-23A4-64D0-2D95DDA7563F}"/>
              </a:ext>
            </a:extLst>
          </p:cNvPr>
          <p:cNvSpPr/>
          <p:nvPr/>
        </p:nvSpPr>
        <p:spPr>
          <a:xfrm>
            <a:off x="5985386" y="3625644"/>
            <a:ext cx="1204450" cy="4055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cs typeface="Calibri"/>
              </a:rPr>
              <a:t>UNCLEAR JOB ROLES</a:t>
            </a:r>
          </a:p>
        </p:txBody>
      </p:sp>
    </p:spTree>
    <p:extLst>
      <p:ext uri="{BB962C8B-B14F-4D97-AF65-F5344CB8AC3E}">
        <p14:creationId xmlns:p14="http://schemas.microsoft.com/office/powerpoint/2010/main" val="987917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66">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6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Freeform: Shape 7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2820C8-FB76-D8DD-1DF5-D19A8FE34CFB}"/>
              </a:ext>
            </a:extLst>
          </p:cNvPr>
          <p:cNvSpPr>
            <a:spLocks noGrp="1"/>
          </p:cNvSpPr>
          <p:nvPr>
            <p:ph type="title"/>
          </p:nvPr>
        </p:nvSpPr>
        <p:spPr>
          <a:xfrm>
            <a:off x="804672" y="1412489"/>
            <a:ext cx="2871095" cy="2127124"/>
          </a:xfrm>
        </p:spPr>
        <p:txBody>
          <a:bodyPr anchor="t">
            <a:normAutofit/>
          </a:bodyPr>
          <a:lstStyle/>
          <a:p>
            <a:r>
              <a:rPr lang="en-GB" sz="3600">
                <a:solidFill>
                  <a:srgbClr val="FFFFFF"/>
                </a:solidFill>
                <a:cs typeface="Calibri Light"/>
              </a:rPr>
              <a:t>TM LEWIN PROFIT AND LOSS </a:t>
            </a:r>
            <a:endParaRPr lang="en-GB" sz="3600">
              <a:solidFill>
                <a:srgbClr val="FFFFFF"/>
              </a:solidFill>
            </a:endParaRPr>
          </a:p>
        </p:txBody>
      </p:sp>
      <p:sp>
        <p:nvSpPr>
          <p:cNvPr id="3" name="Content Placeholder 2">
            <a:extLst>
              <a:ext uri="{FF2B5EF4-FFF2-40B4-BE49-F238E27FC236}">
                <a16:creationId xmlns:a16="http://schemas.microsoft.com/office/drawing/2014/main" id="{FE5F5A59-7CDF-E34C-F64A-19F4DB9E31F1}"/>
              </a:ext>
            </a:extLst>
          </p:cNvPr>
          <p:cNvSpPr>
            <a:spLocks noGrp="1"/>
          </p:cNvSpPr>
          <p:nvPr>
            <p:ph sz="half" idx="1"/>
          </p:nvPr>
        </p:nvSpPr>
        <p:spPr>
          <a:xfrm>
            <a:off x="5198993" y="1412489"/>
            <a:ext cx="2926080" cy="4363844"/>
          </a:xfrm>
          <a:solidFill>
            <a:srgbClr val="FFC000"/>
          </a:solidFill>
        </p:spPr>
        <p:txBody>
          <a:bodyPr vert="horz" lIns="91440" tIns="45720" rIns="91440" bIns="45720" rtlCol="0" anchor="t">
            <a:normAutofit/>
          </a:bodyPr>
          <a:lstStyle/>
          <a:p>
            <a:pPr>
              <a:buNone/>
            </a:pPr>
            <a:endParaRPr lang="en-GB" sz="1000">
              <a:ea typeface="+mn-lt"/>
              <a:cs typeface="+mn-lt"/>
            </a:endParaRPr>
          </a:p>
          <a:p>
            <a:pPr>
              <a:buNone/>
            </a:pPr>
            <a:endParaRPr lang="en-GB" sz="1000">
              <a:ea typeface="+mn-lt"/>
              <a:cs typeface="+mn-lt"/>
            </a:endParaRPr>
          </a:p>
          <a:p>
            <a:pPr>
              <a:buNone/>
            </a:pPr>
            <a:endParaRPr lang="en-GB" sz="1000" b="1" dirty="0">
              <a:cs typeface="Calibri"/>
            </a:endParaRPr>
          </a:p>
          <a:p>
            <a:pPr marL="0" indent="0">
              <a:buNone/>
            </a:pPr>
            <a:r>
              <a:rPr lang="en-GB" sz="1000" b="1" i="1" dirty="0">
                <a:ea typeface="+mn-lt"/>
                <a:cs typeface="+mn-lt"/>
              </a:rPr>
              <a:t>“</a:t>
            </a:r>
            <a:r>
              <a:rPr lang="en-GB" b="1" i="1" dirty="0">
                <a:ea typeface="+mn-lt"/>
                <a:cs typeface="+mn-lt"/>
              </a:rPr>
              <a:t>Coronavirus is not ultimately to blame but it sped up what was inevitable”</a:t>
            </a:r>
            <a:endParaRPr lang="en-GB">
              <a:cs typeface="Calibri"/>
            </a:endParaRPr>
          </a:p>
        </p:txBody>
      </p:sp>
      <p:sp>
        <p:nvSpPr>
          <p:cNvPr id="4" name="Content Placeholder 3">
            <a:extLst>
              <a:ext uri="{FF2B5EF4-FFF2-40B4-BE49-F238E27FC236}">
                <a16:creationId xmlns:a16="http://schemas.microsoft.com/office/drawing/2014/main" id="{06CBAA35-0A11-B36D-CA0A-DE8FF7628369}"/>
              </a:ext>
            </a:extLst>
          </p:cNvPr>
          <p:cNvSpPr>
            <a:spLocks noGrp="1"/>
          </p:cNvSpPr>
          <p:nvPr>
            <p:ph sz="half" idx="2"/>
          </p:nvPr>
        </p:nvSpPr>
        <p:spPr>
          <a:xfrm>
            <a:off x="8451604" y="1412489"/>
            <a:ext cx="2926080" cy="4363844"/>
          </a:xfrm>
          <a:solidFill>
            <a:srgbClr val="FFC000"/>
          </a:solidFill>
        </p:spPr>
        <p:txBody>
          <a:bodyPr vert="horz" lIns="91440" tIns="45720" rIns="91440" bIns="45720" rtlCol="0" anchor="t">
            <a:normAutofit/>
          </a:bodyPr>
          <a:lstStyle/>
          <a:p>
            <a:r>
              <a:rPr lang="en-GB" sz="2000" b="1" dirty="0">
                <a:cs typeface="Calibri"/>
              </a:rPr>
              <a:t>According to one article  it seemed clear that the business was doing exceptionally well up until 1999 when decisions were made to change the model making  a profit of 4000,000. It was obvious during these changes bad decisions were made as the business made a loss of 4000,000.</a:t>
            </a:r>
          </a:p>
        </p:txBody>
      </p:sp>
    </p:spTree>
    <p:extLst>
      <p:ext uri="{BB962C8B-B14F-4D97-AF65-F5344CB8AC3E}">
        <p14:creationId xmlns:p14="http://schemas.microsoft.com/office/powerpoint/2010/main" val="2125919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CCB5D-ADC0-2EA7-4E95-7181B0C3C396}"/>
              </a:ext>
            </a:extLst>
          </p:cNvPr>
          <p:cNvSpPr>
            <a:spLocks noGrp="1"/>
          </p:cNvSpPr>
          <p:nvPr>
            <p:ph type="title"/>
          </p:nvPr>
        </p:nvSpPr>
        <p:spPr>
          <a:xfrm>
            <a:off x="344095" y="1072110"/>
            <a:ext cx="3909852" cy="1100345"/>
          </a:xfrm>
        </p:spPr>
        <p:txBody>
          <a:bodyPr>
            <a:normAutofit/>
          </a:bodyPr>
          <a:lstStyle/>
          <a:p>
            <a:pPr algn="ctr"/>
            <a:r>
              <a:rPr lang="en-GB" sz="2400" dirty="0">
                <a:solidFill>
                  <a:schemeClr val="bg1"/>
                </a:solidFill>
                <a:highlight>
                  <a:srgbClr val="0000FF"/>
                </a:highlight>
                <a:ea typeface="Meiryo"/>
              </a:rPr>
              <a:t>REFERENCES</a:t>
            </a:r>
          </a:p>
        </p:txBody>
      </p:sp>
      <p:sp>
        <p:nvSpPr>
          <p:cNvPr id="13" name="Rectangle 12">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2AB040-27CC-2ECF-D63C-21F921758FFA}"/>
              </a:ext>
            </a:extLst>
          </p:cNvPr>
          <p:cNvSpPr>
            <a:spLocks noGrp="1"/>
          </p:cNvSpPr>
          <p:nvPr>
            <p:ph idx="1"/>
          </p:nvPr>
        </p:nvSpPr>
        <p:spPr>
          <a:xfrm>
            <a:off x="637874" y="2008103"/>
            <a:ext cx="3899955" cy="3766491"/>
          </a:xfrm>
          <a:solidFill>
            <a:srgbClr val="FFC000"/>
          </a:solidFill>
        </p:spPr>
        <p:txBody>
          <a:bodyPr anchor="t">
            <a:normAutofit/>
          </a:bodyPr>
          <a:lstStyle/>
          <a:p>
            <a:r>
              <a:rPr lang="en-GB" sz="1400" b="0" dirty="0">
                <a:latin typeface="Calibri"/>
                <a:ea typeface="+mn-lt"/>
                <a:cs typeface="+mn-lt"/>
              </a:rPr>
              <a:t>Professor Frank Aguilar Dies at 80". </a:t>
            </a:r>
            <a:r>
              <a:rPr lang="en-GB" sz="1400" b="0" i="1" dirty="0">
                <a:latin typeface="Calibri"/>
                <a:ea typeface="+mn-lt"/>
                <a:cs typeface="+mn-lt"/>
              </a:rPr>
              <a:t>Harvard Business School</a:t>
            </a:r>
            <a:r>
              <a:rPr lang="en-GB" sz="1400" b="0" dirty="0">
                <a:latin typeface="Calibri"/>
                <a:ea typeface="+mn-lt"/>
                <a:cs typeface="+mn-lt"/>
              </a:rPr>
              <a:t>. Retrieved 3 November 2015.</a:t>
            </a:r>
          </a:p>
          <a:p>
            <a:r>
              <a:rPr lang="en-GB" sz="1400" b="0" dirty="0">
                <a:latin typeface="Calibri"/>
                <a:ea typeface="+mn-lt"/>
                <a:cs typeface="+mn-lt"/>
              </a:rPr>
              <a:t>Pearson 2005</a:t>
            </a:r>
          </a:p>
          <a:p>
            <a:r>
              <a:rPr lang="en-GB" sz="1400" b="0" dirty="0">
                <a:latin typeface="Calibri"/>
                <a:ea typeface="+mn-lt"/>
                <a:cs typeface="+mn-lt"/>
              </a:rPr>
              <a:t>Quinn, G. (2010) ‘DECISIONS GEOFF QUINN’, </a:t>
            </a:r>
            <a:r>
              <a:rPr lang="en-GB" sz="1400" b="0" i="1" dirty="0">
                <a:latin typeface="Calibri"/>
                <a:ea typeface="+mn-lt"/>
                <a:cs typeface="+mn-lt"/>
              </a:rPr>
              <a:t>Management Today</a:t>
            </a:r>
            <a:r>
              <a:rPr lang="en-GB" sz="1400" b="0" dirty="0">
                <a:latin typeface="Calibri"/>
                <a:ea typeface="+mn-lt"/>
                <a:cs typeface="+mn-lt"/>
              </a:rPr>
              <a:t>, p. 17–</a:t>
            </a:r>
            <a:r>
              <a:rPr lang="en-GB" sz="1200" b="0" dirty="0">
                <a:ea typeface="+mn-lt"/>
                <a:cs typeface="+mn-lt"/>
              </a:rPr>
              <a:t>.</a:t>
            </a:r>
          </a:p>
          <a:p>
            <a:endParaRPr lang="en-GB" sz="1200" b="0" dirty="0">
              <a:ea typeface="+mn-lt"/>
              <a:cs typeface="+mn-lt"/>
            </a:endParaRPr>
          </a:p>
          <a:p>
            <a:endParaRPr lang="en-GB" sz="1200" b="0" dirty="0">
              <a:ea typeface="+mn-lt"/>
              <a:cs typeface="+mn-lt"/>
            </a:endParaRPr>
          </a:p>
        </p:txBody>
      </p:sp>
      <p:pic>
        <p:nvPicPr>
          <p:cNvPr id="5" name="Picture 4" descr="One big red drawing pin in front of many smaller black drawing pins">
            <a:extLst>
              <a:ext uri="{FF2B5EF4-FFF2-40B4-BE49-F238E27FC236}">
                <a16:creationId xmlns:a16="http://schemas.microsoft.com/office/drawing/2014/main" id="{9FB05DB7-2CBF-E39B-1950-55265E5962C9}"/>
              </a:ext>
            </a:extLst>
          </p:cNvPr>
          <p:cNvPicPr>
            <a:picLocks noChangeAspect="1"/>
          </p:cNvPicPr>
          <p:nvPr/>
        </p:nvPicPr>
        <p:blipFill rotWithShape="1">
          <a:blip r:embed="rId2"/>
          <a:srcRect t="672" r="-9" b="-9"/>
          <a:stretch/>
        </p:blipFill>
        <p:spPr>
          <a:xfrm>
            <a:off x="4695713" y="713436"/>
            <a:ext cx="7500472" cy="5431128"/>
          </a:xfrm>
          <a:prstGeom prst="rect">
            <a:avLst/>
          </a:prstGeom>
        </p:spPr>
      </p:pic>
      <p:sp>
        <p:nvSpPr>
          <p:cNvPr id="15" name="Rectangle 1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25516840"/>
      </p:ext>
    </p:extLst>
  </p:cSld>
  <p:clrMapOvr>
    <a:masterClrMapping/>
  </p:clrMapOvr>
</p:sld>
</file>

<file path=ppt/theme/theme1.xml><?xml version="1.0" encoding="utf-8"?>
<a:theme xmlns:a="http://schemas.openxmlformats.org/drawingml/2006/main" name="ShojiVTI">
  <a:themeElements>
    <a:clrScheme name="AnalogousFromDarkSeedLeftStep">
      <a:dk1>
        <a:srgbClr val="000000"/>
      </a:dk1>
      <a:lt1>
        <a:srgbClr val="FFFFFF"/>
      </a:lt1>
      <a:dk2>
        <a:srgbClr val="1A212E"/>
      </a:dk2>
      <a:lt2>
        <a:srgbClr val="F2F3F0"/>
      </a:lt2>
      <a:accent1>
        <a:srgbClr val="864DC3"/>
      </a:accent1>
      <a:accent2>
        <a:srgbClr val="483FB3"/>
      </a:accent2>
      <a:accent3>
        <a:srgbClr val="4D76C3"/>
      </a:accent3>
      <a:accent4>
        <a:srgbClr val="3B95B1"/>
      </a:accent4>
      <a:accent5>
        <a:srgbClr val="4BBFAB"/>
      </a:accent5>
      <a:accent6>
        <a:srgbClr val="3BB16B"/>
      </a:accent6>
      <a:hlink>
        <a:srgbClr val="339A99"/>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2</vt:i4>
      </vt:variant>
      <vt:variant>
        <vt:lpstr>Slide Titles</vt:lpstr>
      </vt:variant>
      <vt:variant>
        <vt:i4>10</vt:i4>
      </vt:variant>
    </vt:vector>
  </HeadingPairs>
  <TitlesOfParts>
    <vt:vector size="12" baseType="lpstr">
      <vt:lpstr>ShojiVTI</vt:lpstr>
      <vt:lpstr>office theme</vt:lpstr>
      <vt:lpstr> STUDENT NAME         MERLEEN GARVEY  STUDENT NUMBER     2129226 MODULE                  PROBLEM SOLVING AND DECISION MAKING MODULE CODE          BMSW 4004 TUTOR                    MOHAMMED ISLAM  </vt:lpstr>
      <vt:lpstr>SWOT ANALYSIS</vt:lpstr>
      <vt:lpstr>Outlined are the strength and weaknesses of  T M Lewin's organisation these factors will help shape and improve the business objectives.</vt:lpstr>
      <vt:lpstr>This framework shows the external factors identified as  an impact on the business.  It is recommended  to focus  on these factors  first, as the results will identify the  critical threats that are surrounding the business</vt:lpstr>
      <vt:lpstr>                    PESTEL ANALYSIS FOR TM LEWIN </vt:lpstr>
      <vt:lpstr>PowerPoint Presentation</vt:lpstr>
      <vt:lpstr>THE FISHBONE ANALYYSIS  (PEARSON, 2005) STATED THAT "ROOT CAUSE ANALYSIS IS INCREASINGLY BEING USED IN  HEALTH AND SOCIAL SERVICE TO IMPROVE SAFETY AND  QUALITY AND MINIMISE  ADVERSE EVENTS"</vt:lpstr>
      <vt:lpstr>TM LEWIN'S ROOT CAUSE AND EFFECT (FISHBONE) DIAGRAM</vt:lpstr>
      <vt:lpstr>TM LEWIN PROFIT AND LOSS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2576</cp:revision>
  <dcterms:created xsi:type="dcterms:W3CDTF">2022-09-30T10:54:28Z</dcterms:created>
  <dcterms:modified xsi:type="dcterms:W3CDTF">2022-11-11T09:32:51Z</dcterms:modified>
</cp:coreProperties>
</file>