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3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42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D3B3C7E-BC2D-4436-8B03-AC421FA66787}"/>
              </a:ext>
            </a:extLst>
          </p:cNvPr>
          <p:cNvSpPr/>
          <p:nvPr/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6887E-4265-46F7-9DE0-605FFFC9076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035130" y="1066800"/>
            <a:ext cx="8112369" cy="2073119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 cap="all" spc="39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DB1A74-54F5-45CA-8922-87FFD57515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75804" y="4876802"/>
            <a:ext cx="7821637" cy="102869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BE6EF-9D0F-4ABF-B92C-E967FE3F1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AB150-954C-4F02-89AC-DA7163D7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79965" y="6245352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E16270-CBD7-4ACC-BFC5-9CADE7226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9B5D0C1-066E-4C02-A6B8-59FAE4A19724}"/>
              </a:ext>
            </a:extLst>
          </p:cNvPr>
          <p:cNvGrpSpPr/>
          <p:nvPr/>
        </p:nvGrpSpPr>
        <p:grpSpPr>
          <a:xfrm>
            <a:off x="5662258" y="4240546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4386904-AFDC-449E-8D1B-906B305EBDA7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70778F2-11E8-428C-8324-479CA9D6FE92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A0BE89E-CB2D-48BA-A8D2-533FAAAA725F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070705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2DC87-4B97-4A7C-BC4C-6E7724561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59FD9-57FD-4ABA-9FCD-7954052534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7BD40E-B0AA-47B8-900F-488A8AEC1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E623C-1E35-4485-A5B4-A71969BE7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5C6BB9-EF4F-465E-985B-34521F68C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11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F5577-D71B-4279-B07A-62F703E5D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8367D-C35C-4023-BEBE-F834D033B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FCF8A-B8C6-496A-98A5-BBB52DB70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CDE45C10-227D-42DF-A888-EEFD3784F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23900" y="750338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A214944-8898-48BC-AE6F-065DA7BBB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580478" y="4714704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94B3AAB-30C4-441D-B481-D253F8325953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DCB6176-5585-40BC-BC9C-CA625F989F1B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7C4F1D9-97D8-43DD-A319-C56367F97FCE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5E64ED-B373-4866-B5A2-E805D3168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291" y="1274475"/>
            <a:ext cx="3761832" cy="2823913"/>
          </a:xfrm>
        </p:spPr>
        <p:txBody>
          <a:bodyPr anchor="b">
            <a:normAutofit/>
          </a:bodyPr>
          <a:lstStyle>
            <a:lvl1pPr algn="ctr">
              <a:defRPr sz="3200" cap="all" spc="6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6D6168-DDAE-41B2-A0D5-42185A2D02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6756" y="2730304"/>
            <a:ext cx="4383030" cy="139739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47754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25EB-71EE-41B3-89D2-47A0C7C35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62F7D-C4AD-4BD4-AAC8-F0223EE4A3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37305" y="2155369"/>
            <a:ext cx="4953000" cy="399832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0FB088-28C6-4667-8DF2-0DE32AE3EC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55369"/>
            <a:ext cx="4953000" cy="39983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36095F-AE34-4E94-B722-E3A1205AE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06A8E6-BD94-48EA-8F35-DA0DF910A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478AEF-56B8-49F5-81E8-663B1FFA0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800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F873F-001F-4254-97F3-05329E6A7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555171"/>
            <a:ext cx="10134600" cy="113551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37B575-060F-4296-A28A-93DA109F96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7306" y="1801620"/>
            <a:ext cx="4849036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581A51-F4D1-4A02-9918-C416F820B6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37306" y="2619103"/>
            <a:ext cx="4849036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2916D0-3DFE-455D-9888-3FDEFD3D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108" y="1801620"/>
            <a:ext cx="4904585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93D763-0643-4A48-8007-93391C59F6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108" y="2619103"/>
            <a:ext cx="4904585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A2D07B-3A5D-41C2-83B8-BD1AD6522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2C1367-FE5A-4CDD-B85B-724FFFE5B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2F244-23EB-4E1A-B74F-77F23F879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738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76C0A-BEF4-4DE4-A9D2-C60298FC7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67C0AC-3C98-4D68-AE72-CFFA1638C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A7722A-E2E4-45D2-8A20-4853ED683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6B9201-B20B-4412-B745-F2F6A9148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747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C4889A-9ABE-4409-BAD8-F84C36C1F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DA5A70-FE21-4CB6-A67B-1DC798E9E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84AD11-7FD2-432C-A6AB-395BE9275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6983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397CF-9CDD-4E78-8F35-A2FFE7867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94BFE-7A85-4123-B0F7-4DB1C141C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6800"/>
            <a:ext cx="6172200" cy="48386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EFD6D-1929-4A73-A860-22A36FF5C1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B399A5-94A1-4452-AFF0-918BDA8B1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9589D8-DD83-406C-A77A-176D23993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E46024-82ED-40EF-8846-F6CC44BC5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087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D12FA-83A4-42AF-98D7-312C4C5A7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CF1DC8-2932-4C6E-BFBB-8BA1C95984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5942012" cy="48387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6E0000-EF01-46A5-8A71-25FB7EA3F9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1AD40B-9246-4532-9F73-5BA9061C3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E6B9A0-5B1C-4F7B-828A-EF74E5147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2E99FB-C932-4165-A612-8B302D8F7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3589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B1126-542A-43AD-8078-EE3565165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A5F98B-5F32-4561-BFBC-9F6E5DA0A3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28700" y="2161903"/>
            <a:ext cx="10134600" cy="3743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3D0DD-B04E-4E48-8EE1-51E46131A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81352D-F9C0-4442-9601-A09A7655E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C0801-9C45-40AE-AB33-5742CDA4D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311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946561-59BF-4566-AD2C-9B05C4771D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6250" y="723899"/>
            <a:ext cx="2271849" cy="5410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DF7870-6CBD-47E2-854C-68141BAA10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23900" y="723899"/>
            <a:ext cx="8302534" cy="5410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2FAF3-C106-49CB-A845-1FC7F7313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D5CCC-00E8-48FA-91A6-921E7B644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E1751-E7AA-406D-A977-1ACEF1FBD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9907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CE7638-D991-46E7-BF2C-67D1AC829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23900"/>
            <a:ext cx="10134600" cy="12884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7C6B9C-4923-4DAB-9748-D5CD289EB9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2161903"/>
            <a:ext cx="10134600" cy="39693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78CF6-4B33-40E4-B881-5F4C568378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4765" y="6245032"/>
            <a:ext cx="5244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AE857E-F564-4539-9984-10435B6140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54841" y="6245032"/>
            <a:ext cx="26593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1EABEF-B998-4B11-A878-8F492F8E39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79964" y="6245033"/>
            <a:ext cx="41122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EB54D17-3792-403D-9127-495845021D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160920 w 12192000"/>
              <a:gd name="connsiteY0" fmla="*/ 157606 h 6858000"/>
              <a:gd name="connsiteX1" fmla="*/ 160920 w 12192000"/>
              <a:gd name="connsiteY1" fmla="*/ 6700394 h 6858000"/>
              <a:gd name="connsiteX2" fmla="*/ 12031081 w 12192000"/>
              <a:gd name="connsiteY2" fmla="*/ 6700394 h 6858000"/>
              <a:gd name="connsiteX3" fmla="*/ 12031081 w 12192000"/>
              <a:gd name="connsiteY3" fmla="*/ 157606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160920" y="157606"/>
                </a:moveTo>
                <a:lnTo>
                  <a:pt x="160920" y="6700394"/>
                </a:lnTo>
                <a:lnTo>
                  <a:pt x="12031081" y="6700394"/>
                </a:lnTo>
                <a:lnTo>
                  <a:pt x="12031081" y="15760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640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76" r:id="rId6"/>
    <p:sldLayoutId id="2147483672" r:id="rId7"/>
    <p:sldLayoutId id="2147483673" r:id="rId8"/>
    <p:sldLayoutId id="2147483674" r:id="rId9"/>
    <p:sldLayoutId id="2147483675" r:id="rId10"/>
    <p:sldLayoutId id="2147483677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kern="1200" cap="none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Tx/>
        <a:buNone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-228600" algn="l" defTabSz="914400" rtl="0" eaLnBrk="1" latinLnBrk="0" hangingPunct="1">
        <a:lnSpc>
          <a:spcPct val="11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2.m4a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F0CAD46-2E46-44EB-A063-C05881768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herry blossoms">
            <a:extLst>
              <a:ext uri="{FF2B5EF4-FFF2-40B4-BE49-F238E27FC236}">
                <a16:creationId xmlns:a16="http://schemas.microsoft.com/office/drawing/2014/main" id="{F9EE9D4B-73BA-C97C-73CB-6319924C56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755" b="8976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FDFF237-4369-41A3-9CE4-CD1A68139E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49553"/>
            <a:ext cx="12191999" cy="5320052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47000">
                <a:srgbClr val="000000">
                  <a:alpha val="41000"/>
                </a:srgbClr>
              </a:gs>
              <a:gs pos="81000">
                <a:srgbClr val="000000">
                  <a:alpha val="56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8FB587-B2DA-49EC-ABDD-167CBA817C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76091" y="2633933"/>
            <a:ext cx="8039818" cy="164357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DIALOGUE SPANISH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DBDEEB-FBAF-4003-8E95-77481A8FCE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57556" y="5272809"/>
            <a:ext cx="8442384" cy="72501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NAME: SYEDA SHAMIA AKTHER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3E45FAB-3768-4529-B0E8-A0E9BE5E3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4739509"/>
            <a:ext cx="867485" cy="115439"/>
            <a:chOff x="8910933" y="1861308"/>
            <a:chExt cx="867485" cy="1154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FF68CFF-0675-43D9-8EF2-EAC1F19D2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1414FA8-D7DF-4B14-AD83-846AB2899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38B88A0-A01D-4106-8E09-1AEB09B04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962228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3918A-4B41-4C4C-9765-20DAEBABF7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39815" y="0"/>
            <a:ext cx="8112369" cy="793534"/>
          </a:xfrm>
        </p:spPr>
        <p:txBody>
          <a:bodyPr>
            <a:normAutofit/>
          </a:bodyPr>
          <a:lstStyle/>
          <a:p>
            <a:r>
              <a:rPr lang="en-GB" sz="2000" dirty="0"/>
              <a:t>THE DIALOGUE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9FA7C0-21D1-4457-A9A2-9F09F9E709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0551" y="793534"/>
            <a:ext cx="10955547" cy="5831456"/>
          </a:xfrm>
        </p:spPr>
        <p:txBody>
          <a:bodyPr>
            <a:normAutofit/>
          </a:bodyPr>
          <a:lstStyle/>
          <a:p>
            <a:pPr algn="l"/>
            <a:r>
              <a:rPr lang="en-GB" sz="1400" dirty="0" err="1"/>
              <a:t>Recepcionista</a:t>
            </a:r>
            <a:r>
              <a:rPr lang="en-GB" sz="1400" dirty="0"/>
              <a:t>: Buenos </a:t>
            </a:r>
            <a:r>
              <a:rPr lang="en-GB" sz="1400" dirty="0" err="1"/>
              <a:t>dias</a:t>
            </a:r>
            <a:r>
              <a:rPr lang="en-GB" sz="1400" dirty="0"/>
              <a:t>! Hotel Palace. Como le </a:t>
            </a:r>
            <a:r>
              <a:rPr lang="en-GB" sz="1400" dirty="0" err="1"/>
              <a:t>puedo</a:t>
            </a:r>
            <a:r>
              <a:rPr lang="en-GB" sz="1400" dirty="0"/>
              <a:t> </a:t>
            </a:r>
            <a:r>
              <a:rPr lang="en-GB" sz="1400" dirty="0" err="1"/>
              <a:t>ayudar</a:t>
            </a:r>
            <a:r>
              <a:rPr lang="en-GB" sz="1400" dirty="0"/>
              <a:t>?</a:t>
            </a:r>
          </a:p>
          <a:p>
            <a:pPr algn="l"/>
            <a:r>
              <a:rPr lang="en-GB" sz="1400" dirty="0" err="1"/>
              <a:t>Sra.</a:t>
            </a:r>
            <a:r>
              <a:rPr lang="en-GB" sz="1400" dirty="0"/>
              <a:t> Shamia: Buenos </a:t>
            </a:r>
            <a:r>
              <a:rPr lang="en-GB" sz="1400" dirty="0" err="1"/>
              <a:t>dias</a:t>
            </a:r>
            <a:r>
              <a:rPr lang="en-GB" sz="1400" dirty="0"/>
              <a:t>! Me </a:t>
            </a:r>
            <a:r>
              <a:rPr lang="en-GB" sz="1400" dirty="0" err="1"/>
              <a:t>gustaria</a:t>
            </a:r>
            <a:r>
              <a:rPr lang="en-GB" sz="1400" dirty="0"/>
              <a:t> </a:t>
            </a:r>
            <a:r>
              <a:rPr lang="en-GB" sz="1400" dirty="0" err="1"/>
              <a:t>reservar</a:t>
            </a:r>
            <a:r>
              <a:rPr lang="en-GB" sz="1400" dirty="0"/>
              <a:t> </a:t>
            </a:r>
            <a:r>
              <a:rPr lang="en-GB" sz="1400" dirty="0" err="1"/>
              <a:t>una</a:t>
            </a:r>
            <a:r>
              <a:rPr lang="en-GB" sz="1400" dirty="0"/>
              <a:t> </a:t>
            </a:r>
            <a:r>
              <a:rPr lang="en-GB" sz="1400" dirty="0" err="1"/>
              <a:t>habitacion</a:t>
            </a:r>
            <a:r>
              <a:rPr lang="en-GB" sz="1400" dirty="0"/>
              <a:t> </a:t>
            </a:r>
            <a:r>
              <a:rPr lang="en-GB" sz="1400" dirty="0" err="1"/>
              <a:t>en</a:t>
            </a:r>
            <a:r>
              <a:rPr lang="en-GB" sz="1400" dirty="0"/>
              <a:t> </a:t>
            </a:r>
            <a:r>
              <a:rPr lang="en-GB" sz="1400" dirty="0" err="1"/>
              <a:t>el</a:t>
            </a:r>
            <a:r>
              <a:rPr lang="en-GB" sz="1400" dirty="0"/>
              <a:t> hotel.</a:t>
            </a:r>
          </a:p>
          <a:p>
            <a:pPr algn="l"/>
            <a:r>
              <a:rPr lang="en-GB" sz="1400" dirty="0" err="1"/>
              <a:t>Recepcionista</a:t>
            </a:r>
            <a:r>
              <a:rPr lang="en-GB" sz="1400" dirty="0"/>
              <a:t>: </a:t>
            </a:r>
            <a:r>
              <a:rPr lang="en-GB" sz="1400" dirty="0" err="1"/>
              <a:t>Muy</a:t>
            </a:r>
            <a:r>
              <a:rPr lang="en-GB" sz="1400" dirty="0"/>
              <a:t> bien. Como se llama </a:t>
            </a:r>
            <a:r>
              <a:rPr lang="en-GB" sz="1400" dirty="0" err="1"/>
              <a:t>usted</a:t>
            </a:r>
            <a:r>
              <a:rPr lang="en-GB" sz="1400" dirty="0"/>
              <a:t>?</a:t>
            </a:r>
          </a:p>
          <a:p>
            <a:pPr algn="l"/>
            <a:r>
              <a:rPr lang="en-GB" sz="1400" dirty="0" err="1"/>
              <a:t>Sra.</a:t>
            </a:r>
            <a:r>
              <a:rPr lang="en-GB" sz="1400" dirty="0"/>
              <a:t> Shamia: Me </a:t>
            </a:r>
            <a:r>
              <a:rPr lang="en-GB" sz="1400" dirty="0" err="1"/>
              <a:t>llamo</a:t>
            </a:r>
            <a:r>
              <a:rPr lang="en-GB" sz="1400" dirty="0"/>
              <a:t> Shamia Akther.</a:t>
            </a:r>
          </a:p>
          <a:p>
            <a:pPr algn="l"/>
            <a:r>
              <a:rPr lang="en-GB" sz="1400" dirty="0" err="1"/>
              <a:t>Recepcionista</a:t>
            </a:r>
            <a:r>
              <a:rPr lang="en-GB" sz="1400" dirty="0"/>
              <a:t>: </a:t>
            </a:r>
            <a:r>
              <a:rPr lang="en-GB" sz="1400" dirty="0" err="1"/>
              <a:t>Muy</a:t>
            </a:r>
            <a:r>
              <a:rPr lang="en-GB" sz="1400" dirty="0"/>
              <a:t> bien Senora Akther. Para </a:t>
            </a:r>
            <a:r>
              <a:rPr lang="en-GB" sz="1400" dirty="0" err="1"/>
              <a:t>cuantas</a:t>
            </a:r>
            <a:r>
              <a:rPr lang="en-GB" sz="1400" dirty="0"/>
              <a:t> personas?</a:t>
            </a:r>
          </a:p>
          <a:p>
            <a:pPr algn="l"/>
            <a:r>
              <a:rPr lang="en-GB" sz="1400" dirty="0" err="1"/>
              <a:t>Sra.</a:t>
            </a:r>
            <a:r>
              <a:rPr lang="en-GB" sz="1400" dirty="0"/>
              <a:t> Shamia: Para cuatro personas.</a:t>
            </a:r>
          </a:p>
          <a:p>
            <a:pPr algn="l"/>
            <a:r>
              <a:rPr lang="en-GB" sz="1400" dirty="0" err="1"/>
              <a:t>Recepcionista</a:t>
            </a:r>
            <a:r>
              <a:rPr lang="en-GB" sz="1400" dirty="0"/>
              <a:t>: Una o dos </a:t>
            </a:r>
            <a:r>
              <a:rPr lang="en-GB" sz="1400" dirty="0" err="1"/>
              <a:t>habitaciones</a:t>
            </a:r>
            <a:r>
              <a:rPr lang="en-GB" sz="1400" dirty="0"/>
              <a:t>.</a:t>
            </a:r>
          </a:p>
          <a:p>
            <a:pPr algn="l"/>
            <a:r>
              <a:rPr lang="en-GB" sz="1400" dirty="0" err="1"/>
              <a:t>Sra.</a:t>
            </a:r>
            <a:r>
              <a:rPr lang="en-GB" sz="1400" dirty="0"/>
              <a:t> Shamia: Una </a:t>
            </a:r>
            <a:r>
              <a:rPr lang="en-GB" sz="1400" dirty="0" err="1"/>
              <a:t>habitacion</a:t>
            </a:r>
            <a:r>
              <a:rPr lang="en-GB" sz="1400" dirty="0"/>
              <a:t>.</a:t>
            </a:r>
          </a:p>
          <a:p>
            <a:pPr algn="l"/>
            <a:r>
              <a:rPr lang="en-GB" sz="1400" dirty="0" err="1"/>
              <a:t>Recepcionista</a:t>
            </a:r>
            <a:r>
              <a:rPr lang="en-GB" sz="1400" dirty="0"/>
              <a:t>: Dos camas </a:t>
            </a:r>
            <a:r>
              <a:rPr lang="en-GB" sz="1400" dirty="0" err="1"/>
              <a:t>dobles</a:t>
            </a:r>
            <a:r>
              <a:rPr lang="en-GB" sz="1400" dirty="0"/>
              <a:t>?</a:t>
            </a:r>
          </a:p>
          <a:p>
            <a:pPr algn="l"/>
            <a:r>
              <a:rPr lang="en-GB" sz="1400" dirty="0" err="1"/>
              <a:t>Sra.</a:t>
            </a:r>
            <a:r>
              <a:rPr lang="en-GB" sz="1400" dirty="0"/>
              <a:t> Shamia: Si dos camas </a:t>
            </a:r>
            <a:r>
              <a:rPr lang="en-GB" sz="1400" dirty="0" err="1"/>
              <a:t>dobles</a:t>
            </a:r>
            <a:r>
              <a:rPr lang="en-GB" sz="1400" dirty="0"/>
              <a:t>.</a:t>
            </a:r>
          </a:p>
          <a:p>
            <a:pPr algn="l"/>
            <a:r>
              <a:rPr lang="en-GB" sz="1400" dirty="0" err="1"/>
              <a:t>Recepcionista</a:t>
            </a:r>
            <a:r>
              <a:rPr lang="en-GB" sz="1400" dirty="0"/>
              <a:t>: Para que </a:t>
            </a:r>
            <a:r>
              <a:rPr lang="en-GB" sz="1400" dirty="0" err="1"/>
              <a:t>fecha</a:t>
            </a:r>
            <a:r>
              <a:rPr lang="en-GB" sz="1400" dirty="0"/>
              <a:t>?</a:t>
            </a:r>
          </a:p>
          <a:p>
            <a:pPr algn="l"/>
            <a:r>
              <a:rPr lang="en-GB" sz="1400" dirty="0" err="1"/>
              <a:t>Sra.</a:t>
            </a:r>
            <a:r>
              <a:rPr lang="en-GB" sz="1400" dirty="0"/>
              <a:t> Shamia: Para </a:t>
            </a:r>
            <a:r>
              <a:rPr lang="en-GB" sz="1400" dirty="0" err="1"/>
              <a:t>el</a:t>
            </a:r>
            <a:r>
              <a:rPr lang="en-GB" sz="1400" dirty="0"/>
              <a:t> dos de </a:t>
            </a:r>
            <a:r>
              <a:rPr lang="en-GB" sz="1400" dirty="0" err="1"/>
              <a:t>Enero</a:t>
            </a:r>
            <a:r>
              <a:rPr lang="en-GB" sz="1400" dirty="0"/>
              <a:t> de dos mil </a:t>
            </a:r>
            <a:r>
              <a:rPr lang="en-GB" sz="1400" dirty="0" err="1"/>
              <a:t>veintitres</a:t>
            </a:r>
            <a:r>
              <a:rPr lang="en-GB" sz="1400" dirty="0"/>
              <a:t>.</a:t>
            </a:r>
          </a:p>
          <a:p>
            <a:pPr algn="l"/>
            <a:r>
              <a:rPr lang="en-GB" sz="1400" dirty="0" err="1"/>
              <a:t>Recepcionista</a:t>
            </a:r>
            <a:r>
              <a:rPr lang="en-GB" sz="1400" dirty="0"/>
              <a:t>: Por </a:t>
            </a:r>
            <a:r>
              <a:rPr lang="en-GB" sz="1400" dirty="0" err="1"/>
              <a:t>cuantas</a:t>
            </a:r>
            <a:r>
              <a:rPr lang="en-GB" sz="1400" dirty="0"/>
              <a:t> </a:t>
            </a:r>
            <a:r>
              <a:rPr lang="en-GB" sz="1400" dirty="0" err="1"/>
              <a:t>noches</a:t>
            </a:r>
            <a:r>
              <a:rPr lang="en-GB" sz="1400" dirty="0"/>
              <a:t>?</a:t>
            </a:r>
          </a:p>
          <a:p>
            <a:pPr algn="l"/>
            <a:r>
              <a:rPr lang="en-GB" sz="1400" dirty="0" err="1"/>
              <a:t>Sra.</a:t>
            </a:r>
            <a:r>
              <a:rPr lang="en-GB" sz="1400" dirty="0"/>
              <a:t> Shamia: Por dos </a:t>
            </a:r>
            <a:r>
              <a:rPr lang="en-GB" sz="1400" dirty="0" err="1"/>
              <a:t>noches</a:t>
            </a:r>
            <a:r>
              <a:rPr lang="en-GB" sz="1400" dirty="0"/>
              <a:t>.</a:t>
            </a:r>
          </a:p>
          <a:p>
            <a:pPr algn="l"/>
            <a:r>
              <a:rPr lang="en-GB" sz="1400" dirty="0" err="1"/>
              <a:t>Recepcionista</a:t>
            </a:r>
            <a:r>
              <a:rPr lang="en-GB" sz="1400" dirty="0"/>
              <a:t>: Bueno. </a:t>
            </a:r>
            <a:r>
              <a:rPr lang="en-GB" sz="1400" dirty="0" err="1"/>
              <a:t>Todo</a:t>
            </a:r>
            <a:r>
              <a:rPr lang="en-GB" sz="1400" dirty="0"/>
              <a:t> </a:t>
            </a:r>
            <a:r>
              <a:rPr lang="en-GB" sz="1400" dirty="0" err="1"/>
              <a:t>esta</a:t>
            </a:r>
            <a:r>
              <a:rPr lang="en-GB" sz="1400" dirty="0"/>
              <a:t> </a:t>
            </a:r>
            <a:r>
              <a:rPr lang="en-GB" sz="1400" dirty="0" err="1"/>
              <a:t>reservado</a:t>
            </a:r>
            <a:r>
              <a:rPr lang="en-GB" sz="1400" dirty="0"/>
              <a:t>.</a:t>
            </a:r>
          </a:p>
          <a:p>
            <a:pPr algn="l"/>
            <a:r>
              <a:rPr lang="en-GB" sz="1400" dirty="0" err="1"/>
              <a:t>Sra.</a:t>
            </a:r>
            <a:r>
              <a:rPr lang="en-GB" sz="1400" dirty="0"/>
              <a:t> Shamia: Genial! </a:t>
            </a:r>
            <a:r>
              <a:rPr lang="en-GB" sz="1400" dirty="0" err="1"/>
              <a:t>Muchas</a:t>
            </a:r>
            <a:r>
              <a:rPr lang="en-GB" sz="1400" dirty="0"/>
              <a:t> Gracias. Adios.</a:t>
            </a:r>
          </a:p>
          <a:p>
            <a:pPr algn="l"/>
            <a:r>
              <a:rPr lang="en-GB" sz="1400" dirty="0" err="1"/>
              <a:t>Recepcionista</a:t>
            </a:r>
            <a:r>
              <a:rPr lang="en-GB" sz="1400" dirty="0"/>
              <a:t>: </a:t>
            </a:r>
            <a:r>
              <a:rPr lang="en-GB" sz="1400" dirty="0" err="1"/>
              <a:t>Muchas</a:t>
            </a:r>
            <a:r>
              <a:rPr lang="en-GB" sz="1400" dirty="0"/>
              <a:t> gracias. Adios.</a:t>
            </a:r>
          </a:p>
          <a:p>
            <a:pPr algn="l"/>
            <a:endParaRPr lang="en-GB" sz="1400" dirty="0"/>
          </a:p>
          <a:p>
            <a:pPr algn="l"/>
            <a:endParaRPr lang="en-GB" sz="1600" dirty="0"/>
          </a:p>
        </p:txBody>
      </p:sp>
      <p:pic>
        <p:nvPicPr>
          <p:cNvPr id="4" name="Reservation">
            <a:hlinkClick r:id="" action="ppaction://media"/>
            <a:extLst>
              <a:ext uri="{FF2B5EF4-FFF2-40B4-BE49-F238E27FC236}">
                <a16:creationId xmlns:a16="http://schemas.microsoft.com/office/drawing/2014/main" id="{E7CA9F34-AFBD-46D3-AADE-CAF1996A95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4884D03-4F51-41C4-ACBA-8712D0A14DA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2853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0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520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AdornVTI">
  <a:themeElements>
    <a:clrScheme name="AnalogousFromLightSeedRightStep">
      <a:dk1>
        <a:srgbClr val="000000"/>
      </a:dk1>
      <a:lt1>
        <a:srgbClr val="FFFFFF"/>
      </a:lt1>
      <a:dk2>
        <a:srgbClr val="313820"/>
      </a:dk2>
      <a:lt2>
        <a:srgbClr val="E2E8E5"/>
      </a:lt2>
      <a:accent1>
        <a:srgbClr val="C894AD"/>
      </a:accent1>
      <a:accent2>
        <a:srgbClr val="BC7C80"/>
      </a:accent2>
      <a:accent3>
        <a:srgbClr val="C29C87"/>
      </a:accent3>
      <a:accent4>
        <a:srgbClr val="B1A375"/>
      </a:accent4>
      <a:accent5>
        <a:srgbClr val="9FA87C"/>
      </a:accent5>
      <a:accent6>
        <a:srgbClr val="89AC71"/>
      </a:accent6>
      <a:hlink>
        <a:srgbClr val="579074"/>
      </a:hlink>
      <a:folHlink>
        <a:srgbClr val="7F7F7F"/>
      </a:folHlink>
    </a:clrScheme>
    <a:fontScheme name="Bembo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dornVTI" id="{497E3FA9-5A27-4D12-9D04-917BEF3D1303}" vid="{34192A01-61CA-4566-9818-841C607496F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165</Words>
  <Application>Microsoft Office PowerPoint</Application>
  <PresentationFormat>Widescreen</PresentationFormat>
  <Paragraphs>20</Paragraphs>
  <Slides>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Bembo</vt:lpstr>
      <vt:lpstr>AdornVTI</vt:lpstr>
      <vt:lpstr>DIALOGUE SPANISH</vt:lpstr>
      <vt:lpstr>THE DIALOGUE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DIALOGUE SPANISH</dc:title>
  <dc:creator>Shamia Akther</dc:creator>
  <cp:lastModifiedBy>Shamia Akther</cp:lastModifiedBy>
  <cp:revision>5</cp:revision>
  <dcterms:created xsi:type="dcterms:W3CDTF">2022-06-07T12:42:24Z</dcterms:created>
  <dcterms:modified xsi:type="dcterms:W3CDTF">2022-06-09T08:43:10Z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aa6745fb-3f26-4c57-86f8-58701135f02c_Enabled">
    <vt:lpwstr>true</vt:lpwstr>
  </property>
  <property fmtid="{D5CDD505-2E9C-101B-9397-08002B2CF9AE}" pid="3" name="MSIP_Label_aa6745fb-3f26-4c57-86f8-58701135f02c_SetDate">
    <vt:lpwstr>2022-06-07T13:07:56Z</vt:lpwstr>
  </property>
  <property fmtid="{D5CDD505-2E9C-101B-9397-08002B2CF9AE}" pid="4" name="MSIP_Label_aa6745fb-3f26-4c57-86f8-58701135f02c_Method">
    <vt:lpwstr>Privileged</vt:lpwstr>
  </property>
  <property fmtid="{D5CDD505-2E9C-101B-9397-08002B2CF9AE}" pid="5" name="MSIP_Label_aa6745fb-3f26-4c57-86f8-58701135f02c_Name">
    <vt:lpwstr>NO MARKING (PUBLIC)</vt:lpwstr>
  </property>
  <property fmtid="{D5CDD505-2E9C-101B-9397-08002B2CF9AE}" pid="6" name="MSIP_Label_aa6745fb-3f26-4c57-86f8-58701135f02c_SiteId">
    <vt:lpwstr>4c6898a9-8fca-42f9-aa92-82cb3e252bc6</vt:lpwstr>
  </property>
  <property fmtid="{D5CDD505-2E9C-101B-9397-08002B2CF9AE}" pid="7" name="MSIP_Label_aa6745fb-3f26-4c57-86f8-58701135f02c_ActionId">
    <vt:lpwstr>91b7b47e-35f2-4c95-98e8-0000721163c6</vt:lpwstr>
  </property>
  <property fmtid="{D5CDD505-2E9C-101B-9397-08002B2CF9AE}" pid="8" name="MSIP_Label_aa6745fb-3f26-4c57-86f8-58701135f02c_ContentBits">
    <vt:lpwstr>0</vt:lpwstr>
  </property>
</Properties>
</file>