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2" r:id="rId1"/>
  </p:sldMasterIdLst>
  <p:notesMasterIdLst>
    <p:notesMasterId r:id="rId29"/>
  </p:notes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85" r:id="rId11"/>
    <p:sldId id="261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5" r:id="rId22"/>
    <p:sldId id="276" r:id="rId23"/>
    <p:sldId id="278" r:id="rId24"/>
    <p:sldId id="279" r:id="rId25"/>
    <p:sldId id="280" r:id="rId26"/>
    <p:sldId id="284" r:id="rId27"/>
    <p:sldId id="28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EC9CC-E050-4620-9300-68FD05DD2201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804C9A-D314-4BFC-94C3-AC9D59E0FA0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184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en-GB" smtClean="0"/>
              <a:t>Professional Studies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8/10/2014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mailto:Kerry.tudor@sm.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23728" y="4038600"/>
            <a:ext cx="6715472" cy="1828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Professional Development</a:t>
            </a:r>
            <a:br>
              <a:rPr lang="en-GB" dirty="0" smtClean="0"/>
            </a:br>
            <a:r>
              <a:rPr lang="en-GB" dirty="0" smtClean="0"/>
              <a:t>&amp; Employability Series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CV and Covering Letters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2657475" cy="9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35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</a:t>
            </a:r>
            <a:r>
              <a:rPr lang="en-GB" dirty="0" smtClean="0"/>
              <a:t>Session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CV</a:t>
            </a:r>
          </a:p>
          <a:p>
            <a:pPr lvl="1"/>
            <a:r>
              <a:rPr lang="en-GB" dirty="0" smtClean="0"/>
              <a:t>What it is? </a:t>
            </a:r>
          </a:p>
          <a:p>
            <a:pPr lvl="1"/>
            <a:r>
              <a:rPr lang="en-GB" dirty="0" smtClean="0"/>
              <a:t>What it should it include? </a:t>
            </a:r>
          </a:p>
          <a:p>
            <a:pPr lvl="1"/>
            <a:r>
              <a:rPr lang="en-GB" dirty="0" smtClean="0"/>
              <a:t>Do’s and Don'ts</a:t>
            </a:r>
          </a:p>
          <a:p>
            <a:pPr lvl="1"/>
            <a:r>
              <a:rPr lang="en-GB" dirty="0" smtClean="0"/>
              <a:t>Layout</a:t>
            </a:r>
          </a:p>
          <a:p>
            <a:pPr lvl="1"/>
            <a:endParaRPr lang="en-GB" dirty="0"/>
          </a:p>
          <a:p>
            <a:r>
              <a:rPr lang="en-GB" dirty="0" smtClean="0"/>
              <a:t>Covering Letter</a:t>
            </a:r>
          </a:p>
          <a:p>
            <a:pPr lvl="1"/>
            <a:r>
              <a:rPr lang="en-GB" dirty="0" smtClean="0"/>
              <a:t>What should be included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0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CV stands for Curriculum Vitae</a:t>
            </a:r>
          </a:p>
          <a:p>
            <a:pPr lvl="1"/>
            <a:r>
              <a:rPr lang="en-GB" dirty="0" smtClean="0"/>
              <a:t>Latin for ‘</a:t>
            </a:r>
            <a:r>
              <a:rPr lang="en-GB" i="1" dirty="0" smtClean="0"/>
              <a:t>the course of my life</a:t>
            </a:r>
            <a:r>
              <a:rPr lang="en-GB" dirty="0" smtClean="0"/>
              <a:t>’</a:t>
            </a:r>
          </a:p>
          <a:p>
            <a:pPr lvl="1"/>
            <a:endParaRPr lang="en-GB" i="1" dirty="0"/>
          </a:p>
          <a:p>
            <a:r>
              <a:rPr lang="en-GB" dirty="0" smtClean="0"/>
              <a:t>Enables potential employers to learn basic facts</a:t>
            </a:r>
          </a:p>
          <a:p>
            <a:pPr lvl="1"/>
            <a:r>
              <a:rPr lang="en-GB" dirty="0" smtClean="0"/>
              <a:t>About you, your experiences, achievements, skills &amp; education</a:t>
            </a:r>
          </a:p>
          <a:p>
            <a:pPr lvl="1"/>
            <a:endParaRPr lang="en-GB" dirty="0"/>
          </a:p>
          <a:p>
            <a:r>
              <a:rPr lang="en-GB" dirty="0" smtClean="0"/>
              <a:t>Its 2 page marketing document for </a:t>
            </a:r>
            <a:r>
              <a:rPr lang="en-GB" i="1" dirty="0" smtClean="0"/>
              <a:t>yourself</a:t>
            </a:r>
          </a:p>
          <a:p>
            <a:pPr lvl="1"/>
            <a:endParaRPr lang="en-GB" dirty="0"/>
          </a:p>
          <a:p>
            <a:r>
              <a:rPr lang="en-GB" dirty="0" smtClean="0"/>
              <a:t>Purpose is </a:t>
            </a:r>
            <a:r>
              <a:rPr lang="en-GB" b="1" dirty="0" smtClean="0"/>
              <a:t>not </a:t>
            </a:r>
            <a:r>
              <a:rPr lang="en-GB" dirty="0" smtClean="0"/>
              <a:t>to get a job but to get on short list for an INTERVIEW</a:t>
            </a:r>
          </a:p>
        </p:txBody>
      </p:sp>
    </p:spTree>
    <p:extLst>
      <p:ext uri="{BB962C8B-B14F-4D97-AF65-F5344CB8AC3E}">
        <p14:creationId xmlns:p14="http://schemas.microsoft.com/office/powerpoint/2010/main" val="58190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Takes time to produce a good CV</a:t>
            </a:r>
          </a:p>
          <a:p>
            <a:pPr lvl="1"/>
            <a:r>
              <a:rPr lang="en-GB" dirty="0" smtClean="0"/>
              <a:t>Think about what you can offer an employer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Academic successes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Achievements from current and previous employment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Transferrable skills</a:t>
            </a:r>
          </a:p>
          <a:p>
            <a:pPr lvl="1"/>
            <a:endParaRPr lang="en-GB" dirty="0"/>
          </a:p>
          <a:p>
            <a:pPr marL="393192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44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Do’s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 Ariel, Tahoma or Verdana font</a:t>
            </a:r>
          </a:p>
          <a:p>
            <a:endParaRPr lang="en-GB" dirty="0" smtClean="0"/>
          </a:p>
          <a:p>
            <a:r>
              <a:rPr lang="en-GB" dirty="0" smtClean="0"/>
              <a:t>Use size 14 font for your name, size 11 font for everything else</a:t>
            </a:r>
          </a:p>
          <a:p>
            <a:endParaRPr lang="en-GB" dirty="0" smtClean="0"/>
          </a:p>
          <a:p>
            <a:r>
              <a:rPr lang="en-GB" dirty="0" smtClean="0"/>
              <a:t>Capitalise and bold major headings</a:t>
            </a:r>
          </a:p>
          <a:p>
            <a:endParaRPr lang="en-GB" dirty="0" smtClean="0"/>
          </a:p>
          <a:p>
            <a:r>
              <a:rPr lang="en-GB" dirty="0" smtClean="0"/>
              <a:t>Bold any subheadings</a:t>
            </a:r>
          </a:p>
          <a:p>
            <a:endParaRPr lang="en-GB" dirty="0" smtClean="0"/>
          </a:p>
          <a:p>
            <a:r>
              <a:rPr lang="en-GB" dirty="0" smtClean="0"/>
              <a:t>Write name at top of each sheet</a:t>
            </a:r>
          </a:p>
        </p:txBody>
      </p:sp>
    </p:spTree>
    <p:extLst>
      <p:ext uri="{BB962C8B-B14F-4D97-AF65-F5344CB8AC3E}">
        <p14:creationId xmlns:p14="http://schemas.microsoft.com/office/powerpoint/2010/main" val="29825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Do’s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one font</a:t>
            </a:r>
          </a:p>
          <a:p>
            <a:endParaRPr lang="en-GB" dirty="0"/>
          </a:p>
          <a:p>
            <a:r>
              <a:rPr lang="en-GB" dirty="0"/>
              <a:t>Be crisp and </a:t>
            </a:r>
            <a:r>
              <a:rPr lang="en-GB" dirty="0" smtClean="0"/>
              <a:t>concise</a:t>
            </a:r>
          </a:p>
          <a:p>
            <a:endParaRPr lang="en-GB" dirty="0"/>
          </a:p>
          <a:p>
            <a:r>
              <a:rPr lang="en-GB" dirty="0" smtClean="0"/>
              <a:t>Be appropriate to situation</a:t>
            </a:r>
          </a:p>
          <a:p>
            <a:endParaRPr lang="en-GB" dirty="0"/>
          </a:p>
          <a:p>
            <a:r>
              <a:rPr lang="en-GB" dirty="0" smtClean="0"/>
              <a:t>Make it attractive and appealing</a:t>
            </a:r>
          </a:p>
          <a:p>
            <a:endParaRPr lang="en-GB" dirty="0" smtClean="0"/>
          </a:p>
          <a:p>
            <a:r>
              <a:rPr lang="en-GB" dirty="0" smtClean="0"/>
              <a:t>Write in statements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3063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Do’s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Avoid using the word ‘I’</a:t>
            </a:r>
          </a:p>
          <a:p>
            <a:endParaRPr lang="en-GB" dirty="0"/>
          </a:p>
          <a:p>
            <a:r>
              <a:rPr lang="en-GB" dirty="0" smtClean="0"/>
              <a:t>Use action/power words at beginning of each statement</a:t>
            </a:r>
          </a:p>
          <a:p>
            <a:endParaRPr lang="en-GB" dirty="0"/>
          </a:p>
          <a:p>
            <a:r>
              <a:rPr lang="en-GB" dirty="0" smtClean="0"/>
              <a:t>Don’t be afraid of white spaces</a:t>
            </a:r>
          </a:p>
          <a:p>
            <a:endParaRPr lang="en-GB" dirty="0"/>
          </a:p>
          <a:p>
            <a:r>
              <a:rPr lang="en-GB" dirty="0" smtClean="0"/>
              <a:t>Write headings which suit you</a:t>
            </a:r>
          </a:p>
          <a:p>
            <a:endParaRPr lang="en-GB" dirty="0"/>
          </a:p>
          <a:p>
            <a:r>
              <a:rPr lang="en-GB" dirty="0" smtClean="0"/>
              <a:t>Two pages long max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8645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Don’ts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Don’t use the words Curriculum Vitae</a:t>
            </a:r>
          </a:p>
          <a:p>
            <a:endParaRPr lang="en-GB" dirty="0"/>
          </a:p>
          <a:p>
            <a:r>
              <a:rPr lang="en-GB" dirty="0" smtClean="0"/>
              <a:t>No photograph</a:t>
            </a:r>
          </a:p>
          <a:p>
            <a:endParaRPr lang="en-GB" dirty="0"/>
          </a:p>
          <a:p>
            <a:r>
              <a:rPr lang="en-GB" dirty="0" smtClean="0"/>
              <a:t>Job descriptions</a:t>
            </a:r>
          </a:p>
          <a:p>
            <a:endParaRPr lang="en-GB" dirty="0"/>
          </a:p>
          <a:p>
            <a:r>
              <a:rPr lang="en-GB" dirty="0" smtClean="0"/>
              <a:t>Non-essential personal information</a:t>
            </a:r>
          </a:p>
          <a:p>
            <a:endParaRPr lang="en-GB" dirty="0"/>
          </a:p>
          <a:p>
            <a:r>
              <a:rPr lang="en-GB" dirty="0" smtClean="0"/>
              <a:t>Long sentences</a:t>
            </a:r>
          </a:p>
          <a:p>
            <a:endParaRPr lang="en-GB" dirty="0"/>
          </a:p>
          <a:p>
            <a:r>
              <a:rPr lang="en-GB" dirty="0" smtClean="0"/>
              <a:t>Lists, such as GCSEs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56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Action/Power Words</a:t>
            </a:r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120293"/>
              </p:ext>
            </p:extLst>
          </p:nvPr>
        </p:nvGraphicFramePr>
        <p:xfrm>
          <a:off x="827584" y="1844824"/>
          <a:ext cx="7632849" cy="43204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442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42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42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Achieved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Advised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Analysed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Budgeted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Completed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Controlled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Co-ordinated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Designed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Devised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Developed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Evaluated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Examined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Increased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Instructed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Managed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Monitored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Organised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Planned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Promoted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Represented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Researched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Responsible For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Resulted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Supervised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Taught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Tested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Trained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106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types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Four main types</a:t>
            </a:r>
            <a:endParaRPr lang="en-GB" dirty="0"/>
          </a:p>
          <a:p>
            <a:pPr lvl="1"/>
            <a:r>
              <a:rPr lang="en-GB" dirty="0" smtClean="0"/>
              <a:t>Chronological CV</a:t>
            </a:r>
          </a:p>
          <a:p>
            <a:pPr lvl="2"/>
            <a:r>
              <a:rPr lang="en-GB" dirty="0" smtClean="0"/>
              <a:t>Most common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Combination CV</a:t>
            </a:r>
          </a:p>
          <a:p>
            <a:pPr lvl="2"/>
            <a:r>
              <a:rPr lang="en-GB" dirty="0" smtClean="0"/>
              <a:t>Useful to highlight previous employers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Skills-based CV</a:t>
            </a:r>
          </a:p>
          <a:p>
            <a:pPr lvl="2"/>
            <a:r>
              <a:rPr lang="en-GB" dirty="0" smtClean="0"/>
              <a:t>Draws together relevant skills and experience 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Alternative CV</a:t>
            </a:r>
          </a:p>
          <a:p>
            <a:pPr lvl="2"/>
            <a:r>
              <a:rPr lang="en-GB" dirty="0" smtClean="0"/>
              <a:t>Not appropriate for many sectors</a:t>
            </a:r>
          </a:p>
        </p:txBody>
      </p:sp>
    </p:spTree>
    <p:extLst>
      <p:ext uri="{BB962C8B-B14F-4D97-AF65-F5344CB8AC3E}">
        <p14:creationId xmlns:p14="http://schemas.microsoft.com/office/powerpoint/2010/main" val="168503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 of CV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Generally use a Chronological layout</a:t>
            </a:r>
          </a:p>
          <a:p>
            <a:endParaRPr lang="en-GB" dirty="0"/>
          </a:p>
          <a:p>
            <a:r>
              <a:rPr lang="en-GB" dirty="0" smtClean="0"/>
              <a:t>Personal Details</a:t>
            </a:r>
          </a:p>
          <a:p>
            <a:r>
              <a:rPr lang="en-GB" dirty="0" smtClean="0"/>
              <a:t>Personal Statements – </a:t>
            </a:r>
            <a:r>
              <a:rPr lang="en-GB" i="1" dirty="0" smtClean="0"/>
              <a:t>including key skills</a:t>
            </a:r>
            <a:endParaRPr lang="en-GB" dirty="0" smtClean="0"/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Employment</a:t>
            </a:r>
          </a:p>
          <a:p>
            <a:r>
              <a:rPr lang="en-GB" dirty="0" smtClean="0"/>
              <a:t>Skills/Achievements</a:t>
            </a:r>
          </a:p>
          <a:p>
            <a:r>
              <a:rPr lang="en-GB" dirty="0" smtClean="0"/>
              <a:t>Personal Interests</a:t>
            </a:r>
          </a:p>
          <a:p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94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Details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Full name</a:t>
            </a:r>
          </a:p>
          <a:p>
            <a:r>
              <a:rPr lang="en-GB" dirty="0" smtClean="0"/>
              <a:t>Postal address</a:t>
            </a:r>
            <a:endParaRPr lang="en-GB" dirty="0"/>
          </a:p>
          <a:p>
            <a:r>
              <a:rPr lang="en-GB" dirty="0" smtClean="0"/>
              <a:t>Landline phone number</a:t>
            </a:r>
          </a:p>
          <a:p>
            <a:r>
              <a:rPr lang="en-GB" dirty="0" smtClean="0"/>
              <a:t>Mobile phone number</a:t>
            </a:r>
          </a:p>
          <a:p>
            <a:r>
              <a:rPr lang="en-GB" dirty="0" smtClean="0"/>
              <a:t>Email address</a:t>
            </a:r>
          </a:p>
          <a:p>
            <a:endParaRPr lang="en-GB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02" t="21031" r="20910" b="43453"/>
          <a:stretch/>
        </p:blipFill>
        <p:spPr bwMode="auto">
          <a:xfrm>
            <a:off x="997526" y="4259943"/>
            <a:ext cx="7466825" cy="2598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932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 Statement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Key Element of CV</a:t>
            </a:r>
          </a:p>
          <a:p>
            <a:pPr lvl="1"/>
            <a:r>
              <a:rPr lang="en-GB" dirty="0" smtClean="0"/>
              <a:t>Rest of CV will expand on this</a:t>
            </a:r>
          </a:p>
          <a:p>
            <a:pPr lvl="1"/>
            <a:endParaRPr lang="en-GB" dirty="0"/>
          </a:p>
          <a:p>
            <a:r>
              <a:rPr lang="en-GB" dirty="0" smtClean="0"/>
              <a:t>Information should be written in sentences</a:t>
            </a:r>
          </a:p>
          <a:p>
            <a:endParaRPr lang="en-GB" i="1" dirty="0"/>
          </a:p>
          <a:p>
            <a:r>
              <a:rPr lang="en-GB" dirty="0" smtClean="0"/>
              <a:t>Use words to reflect skills and experiences that match job requirement</a:t>
            </a:r>
          </a:p>
          <a:p>
            <a:endParaRPr lang="en-GB" dirty="0"/>
          </a:p>
          <a:p>
            <a:r>
              <a:rPr lang="en-GB" dirty="0" smtClean="0"/>
              <a:t>Keep it short, as areas will be expanded in later section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4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Start with most recent and work back</a:t>
            </a:r>
          </a:p>
          <a:p>
            <a:endParaRPr lang="en-GB" dirty="0" smtClean="0"/>
          </a:p>
          <a:p>
            <a:r>
              <a:rPr lang="en-GB" dirty="0" smtClean="0"/>
              <a:t>Degree – Institution, title, passes achieved</a:t>
            </a:r>
          </a:p>
          <a:p>
            <a:pPr lvl="1"/>
            <a:r>
              <a:rPr lang="en-GB" dirty="0" smtClean="0"/>
              <a:t>Highlight units, modules and projects from degree course relevant to application.</a:t>
            </a:r>
          </a:p>
          <a:p>
            <a:pPr lvl="1"/>
            <a:r>
              <a:rPr lang="en-GB" dirty="0" smtClean="0"/>
              <a:t>Final year projects show management skills</a:t>
            </a:r>
          </a:p>
          <a:p>
            <a:pPr lvl="1"/>
            <a:endParaRPr lang="en-GB" dirty="0"/>
          </a:p>
          <a:p>
            <a:r>
              <a:rPr lang="en-GB" dirty="0" smtClean="0"/>
              <a:t>Secondary education, especially languages can be included</a:t>
            </a:r>
          </a:p>
          <a:p>
            <a:pPr lvl="1"/>
            <a:r>
              <a:rPr lang="en-GB" dirty="0" smtClean="0"/>
              <a:t>A levels are good idea to show</a:t>
            </a:r>
          </a:p>
          <a:p>
            <a:pPr lvl="1"/>
            <a:r>
              <a:rPr lang="en-GB" dirty="0" smtClean="0"/>
              <a:t>Don’t list GCSE’s, just school name and number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56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Employment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Likely to raise questions in interview</a:t>
            </a:r>
          </a:p>
          <a:p>
            <a:endParaRPr lang="en-GB" dirty="0"/>
          </a:p>
          <a:p>
            <a:r>
              <a:rPr lang="en-GB" dirty="0" smtClean="0"/>
              <a:t>Most recent first, then work backwards</a:t>
            </a:r>
          </a:p>
          <a:p>
            <a:endParaRPr lang="en-GB" dirty="0"/>
          </a:p>
          <a:p>
            <a:r>
              <a:rPr lang="en-GB" dirty="0" smtClean="0"/>
              <a:t>Job title, organisation, date (year is sufficient)</a:t>
            </a:r>
          </a:p>
          <a:p>
            <a:endParaRPr lang="en-GB" dirty="0"/>
          </a:p>
          <a:p>
            <a:r>
              <a:rPr lang="en-GB" dirty="0" smtClean="0"/>
              <a:t>Write what you achieved in job, </a:t>
            </a:r>
            <a:r>
              <a:rPr lang="en-GB" b="1" dirty="0" smtClean="0"/>
              <a:t>not</a:t>
            </a:r>
            <a:r>
              <a:rPr lang="en-GB" dirty="0" smtClean="0"/>
              <a:t> job description</a:t>
            </a:r>
          </a:p>
          <a:p>
            <a:endParaRPr lang="en-GB" dirty="0"/>
          </a:p>
          <a:p>
            <a:r>
              <a:rPr lang="en-GB" dirty="0" smtClean="0"/>
              <a:t>Link this work experience to Personal Statement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94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Achievements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Have you won any prizes or awards?</a:t>
            </a:r>
          </a:p>
          <a:p>
            <a:r>
              <a:rPr lang="en-GB" dirty="0" smtClean="0"/>
              <a:t>Position of responsibility?</a:t>
            </a:r>
          </a:p>
          <a:p>
            <a:r>
              <a:rPr lang="en-GB" dirty="0" smtClean="0"/>
              <a:t>Captained a team?</a:t>
            </a:r>
          </a:p>
          <a:p>
            <a:r>
              <a:rPr lang="en-GB" dirty="0" smtClean="0"/>
              <a:t>Organised an event?</a:t>
            </a:r>
          </a:p>
          <a:p>
            <a:r>
              <a:rPr lang="en-GB" dirty="0" smtClean="0"/>
              <a:t>Other extra curricular activities </a:t>
            </a:r>
          </a:p>
          <a:p>
            <a:endParaRPr lang="en-GB" dirty="0"/>
          </a:p>
          <a:p>
            <a:r>
              <a:rPr lang="en-GB" dirty="0" smtClean="0"/>
              <a:t>Include those which support your application</a:t>
            </a:r>
          </a:p>
          <a:p>
            <a:endParaRPr lang="en-GB" dirty="0"/>
          </a:p>
          <a:p>
            <a:r>
              <a:rPr lang="en-GB" dirty="0" smtClean="0"/>
              <a:t>If limited achievements, rename section to something more appropriate</a:t>
            </a:r>
          </a:p>
        </p:txBody>
      </p:sp>
    </p:spTree>
    <p:extLst>
      <p:ext uri="{BB962C8B-B14F-4D97-AF65-F5344CB8AC3E}">
        <p14:creationId xmlns:p14="http://schemas.microsoft.com/office/powerpoint/2010/main" val="300795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Languages</a:t>
            </a:r>
          </a:p>
          <a:p>
            <a:r>
              <a:rPr lang="en-GB" dirty="0" smtClean="0"/>
              <a:t>Instruments</a:t>
            </a:r>
          </a:p>
          <a:p>
            <a:r>
              <a:rPr lang="en-GB" dirty="0" smtClean="0"/>
              <a:t>IT skills</a:t>
            </a:r>
          </a:p>
          <a:p>
            <a:r>
              <a:rPr lang="en-GB" dirty="0" smtClean="0"/>
              <a:t>Non-academic qualifications</a:t>
            </a:r>
          </a:p>
          <a:p>
            <a:r>
              <a:rPr lang="en-GB" dirty="0" smtClean="0"/>
              <a:t>Driving Licence</a:t>
            </a:r>
          </a:p>
          <a:p>
            <a:r>
              <a:rPr lang="en-GB" dirty="0" smtClean="0"/>
              <a:t>Qualifications related to extra curricular activities</a:t>
            </a:r>
          </a:p>
          <a:p>
            <a:endParaRPr lang="en-GB" dirty="0"/>
          </a:p>
          <a:p>
            <a:r>
              <a:rPr lang="en-GB" dirty="0" smtClean="0"/>
              <a:t>Skills and Achievements sections demonstrate your broader skills and activities</a:t>
            </a:r>
          </a:p>
          <a:p>
            <a:pPr lvl="1"/>
            <a:r>
              <a:rPr lang="en-GB" dirty="0" smtClean="0"/>
              <a:t>Showing why you would be a good employee/</a:t>
            </a:r>
            <a:r>
              <a:rPr lang="en-GB" dirty="0" err="1" smtClean="0"/>
              <a:t>teamplayer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57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Information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Play/played a sport</a:t>
            </a:r>
          </a:p>
          <a:p>
            <a:r>
              <a:rPr lang="en-GB" dirty="0" smtClean="0"/>
              <a:t>Volunteering experience</a:t>
            </a:r>
          </a:p>
          <a:p>
            <a:r>
              <a:rPr lang="en-GB" dirty="0" smtClean="0"/>
              <a:t>Active member of a university club</a:t>
            </a:r>
          </a:p>
          <a:p>
            <a:r>
              <a:rPr lang="en-GB" dirty="0" smtClean="0"/>
              <a:t>Interesting hobby</a:t>
            </a:r>
          </a:p>
          <a:p>
            <a:endParaRPr lang="en-GB" dirty="0"/>
          </a:p>
          <a:p>
            <a:r>
              <a:rPr lang="en-GB" dirty="0" smtClean="0"/>
              <a:t>Again showcasing a wider set of skills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75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Generally two referees</a:t>
            </a:r>
          </a:p>
          <a:p>
            <a:pPr lvl="1"/>
            <a:r>
              <a:rPr lang="en-GB" dirty="0" smtClean="0"/>
              <a:t>One academic</a:t>
            </a:r>
          </a:p>
          <a:p>
            <a:pPr lvl="1"/>
            <a:r>
              <a:rPr lang="en-GB" dirty="0" smtClean="0"/>
              <a:t>One industry/employment</a:t>
            </a:r>
          </a:p>
          <a:p>
            <a:pPr lvl="1"/>
            <a:endParaRPr lang="en-GB" dirty="0"/>
          </a:p>
          <a:p>
            <a:r>
              <a:rPr lang="en-GB" dirty="0" smtClean="0"/>
              <a:t>Ask them before you put them on a CV</a:t>
            </a:r>
          </a:p>
          <a:p>
            <a:endParaRPr lang="en-GB" dirty="0"/>
          </a:p>
          <a:p>
            <a:r>
              <a:rPr lang="en-GB" dirty="0" smtClean="0"/>
              <a:t>If short of space put ‘Referees available on request’</a:t>
            </a:r>
          </a:p>
          <a:p>
            <a:endParaRPr lang="en-GB" dirty="0"/>
          </a:p>
          <a:p>
            <a:r>
              <a:rPr lang="en-GB" dirty="0" smtClean="0"/>
              <a:t>If not give all contact details, including title if appropriate.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860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id:image001.jpg@01CEAFCA.5F8242F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021288"/>
            <a:ext cx="2646045" cy="612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01" t="23388" r="37004" b="10342"/>
          <a:stretch/>
        </p:blipFill>
        <p:spPr bwMode="auto">
          <a:xfrm>
            <a:off x="197407" y="135107"/>
            <a:ext cx="4605231" cy="65253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77" t="23562" r="36391" b="10379"/>
          <a:stretch/>
        </p:blipFill>
        <p:spPr bwMode="auto">
          <a:xfrm>
            <a:off x="4186042" y="135107"/>
            <a:ext cx="4680520" cy="64307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34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Checklist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Is it in a consistent &amp; readable format?</a:t>
            </a:r>
          </a:p>
          <a:p>
            <a:endParaRPr lang="en-GB" dirty="0"/>
          </a:p>
          <a:p>
            <a:r>
              <a:rPr lang="en-GB" dirty="0" smtClean="0"/>
              <a:t>Does it emphasise your skills and achievements?</a:t>
            </a:r>
          </a:p>
          <a:p>
            <a:endParaRPr lang="en-GB" dirty="0"/>
          </a:p>
          <a:p>
            <a:r>
              <a:rPr lang="en-GB" dirty="0" smtClean="0"/>
              <a:t>Does it tell the reader what they want to do about you? </a:t>
            </a:r>
          </a:p>
          <a:p>
            <a:endParaRPr lang="en-GB" dirty="0"/>
          </a:p>
          <a:p>
            <a:r>
              <a:rPr lang="en-GB" dirty="0" smtClean="0"/>
              <a:t>Is it logical and fluid?</a:t>
            </a:r>
          </a:p>
          <a:p>
            <a:endParaRPr lang="en-GB" dirty="0"/>
          </a:p>
          <a:p>
            <a:r>
              <a:rPr lang="en-GB" dirty="0" smtClean="0"/>
              <a:t>Is it accurate?</a:t>
            </a:r>
          </a:p>
          <a:p>
            <a:endParaRPr lang="en-GB" dirty="0"/>
          </a:p>
          <a:p>
            <a:r>
              <a:rPr lang="en-GB" dirty="0" smtClean="0"/>
              <a:t>Have you got enough white space?</a:t>
            </a:r>
          </a:p>
        </p:txBody>
      </p:sp>
    </p:spTree>
    <p:extLst>
      <p:ext uri="{BB962C8B-B14F-4D97-AF65-F5344CB8AC3E}">
        <p14:creationId xmlns:p14="http://schemas.microsoft.com/office/powerpoint/2010/main" val="124105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Checklist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Is the information prioritised and make you sound proactive and positive? </a:t>
            </a:r>
          </a:p>
          <a:p>
            <a:endParaRPr lang="en-GB" dirty="0"/>
          </a:p>
          <a:p>
            <a:r>
              <a:rPr lang="en-GB" dirty="0" smtClean="0"/>
              <a:t>Have you asked referees if it is ok to include them? </a:t>
            </a:r>
          </a:p>
          <a:p>
            <a:endParaRPr lang="en-GB" dirty="0"/>
          </a:p>
          <a:p>
            <a:r>
              <a:rPr lang="en-GB" dirty="0" smtClean="0"/>
              <a:t>Have you used abbreviations? Don’t</a:t>
            </a:r>
          </a:p>
          <a:p>
            <a:endParaRPr lang="en-GB" dirty="0"/>
          </a:p>
          <a:p>
            <a:r>
              <a:rPr lang="en-GB" dirty="0" smtClean="0"/>
              <a:t>Have you asked someone to proof read it?</a:t>
            </a:r>
          </a:p>
          <a:p>
            <a:endParaRPr lang="en-GB" dirty="0"/>
          </a:p>
          <a:p>
            <a:r>
              <a:rPr lang="en-GB" dirty="0" smtClean="0"/>
              <a:t>Have you told the truth? </a:t>
            </a:r>
          </a:p>
          <a:p>
            <a:endParaRPr lang="en-GB" dirty="0"/>
          </a:p>
          <a:p>
            <a:r>
              <a:rPr lang="en-GB" dirty="0" smtClean="0"/>
              <a:t>Have you kept a copy? </a:t>
            </a:r>
          </a:p>
        </p:txBody>
      </p:sp>
    </p:spTree>
    <p:extLst>
      <p:ext uri="{BB962C8B-B14F-4D97-AF65-F5344CB8AC3E}">
        <p14:creationId xmlns:p14="http://schemas.microsoft.com/office/powerpoint/2010/main" val="404494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</a:t>
            </a:r>
            <a:r>
              <a:rPr lang="en-GB" dirty="0" smtClean="0"/>
              <a:t>session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CV</a:t>
            </a:r>
          </a:p>
          <a:p>
            <a:pPr lvl="1"/>
            <a:r>
              <a:rPr lang="en-GB" dirty="0" smtClean="0"/>
              <a:t>What it is? </a:t>
            </a:r>
          </a:p>
          <a:p>
            <a:pPr lvl="1"/>
            <a:r>
              <a:rPr lang="en-GB" dirty="0" smtClean="0"/>
              <a:t>What it should it include? </a:t>
            </a:r>
          </a:p>
          <a:p>
            <a:pPr lvl="1"/>
            <a:r>
              <a:rPr lang="en-GB" dirty="0" smtClean="0"/>
              <a:t>Do’s and Don'ts</a:t>
            </a:r>
          </a:p>
          <a:p>
            <a:pPr lvl="1"/>
            <a:r>
              <a:rPr lang="en-GB" dirty="0" smtClean="0"/>
              <a:t>Layout</a:t>
            </a:r>
          </a:p>
          <a:p>
            <a:pPr lvl="1"/>
            <a:endParaRPr lang="en-GB" dirty="0"/>
          </a:p>
          <a:p>
            <a:r>
              <a:rPr lang="en-GB" dirty="0" smtClean="0"/>
              <a:t>Covering Letter</a:t>
            </a:r>
          </a:p>
          <a:p>
            <a:pPr lvl="1"/>
            <a:r>
              <a:rPr lang="en-GB" dirty="0" smtClean="0"/>
              <a:t>What should be included</a:t>
            </a:r>
            <a:endParaRPr lang="en-GB" dirty="0"/>
          </a:p>
          <a:p>
            <a:pPr lvl="1"/>
            <a:r>
              <a:rPr lang="en-GB" dirty="0" smtClean="0"/>
              <a:t>Understanding job adverts</a:t>
            </a:r>
          </a:p>
        </p:txBody>
      </p:sp>
    </p:spTree>
    <p:extLst>
      <p:ext uri="{BB962C8B-B14F-4D97-AF65-F5344CB8AC3E}">
        <p14:creationId xmlns:p14="http://schemas.microsoft.com/office/powerpoint/2010/main" val="365784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Covering Letter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Needs to explain;</a:t>
            </a:r>
          </a:p>
          <a:p>
            <a:endParaRPr lang="en-GB" dirty="0"/>
          </a:p>
          <a:p>
            <a:pPr lvl="1"/>
            <a:r>
              <a:rPr lang="en-GB" dirty="0" smtClean="0"/>
              <a:t>What position you are applying for?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What skills you have that are suitable for that position?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What you could bring to the company?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Your personality</a:t>
            </a:r>
          </a:p>
        </p:txBody>
      </p:sp>
    </p:spTree>
    <p:extLst>
      <p:ext uri="{BB962C8B-B14F-4D97-AF65-F5344CB8AC3E}">
        <p14:creationId xmlns:p14="http://schemas.microsoft.com/office/powerpoint/2010/main" val="70837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Covering Letter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Needs to include</a:t>
            </a:r>
          </a:p>
          <a:p>
            <a:endParaRPr lang="en-GB" dirty="0"/>
          </a:p>
          <a:p>
            <a:pPr lvl="1"/>
            <a:r>
              <a:rPr lang="en-GB" dirty="0" smtClean="0"/>
              <a:t>Your address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Their address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Date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Correct spelling and grammar</a:t>
            </a:r>
          </a:p>
          <a:p>
            <a:pPr lvl="1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76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Covering Letter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Is your degree relevant?</a:t>
            </a:r>
          </a:p>
          <a:p>
            <a:endParaRPr lang="en-GB" dirty="0"/>
          </a:p>
          <a:p>
            <a:r>
              <a:rPr lang="en-GB" dirty="0" smtClean="0"/>
              <a:t>Highlight any summer/internship jobs</a:t>
            </a:r>
          </a:p>
          <a:p>
            <a:endParaRPr lang="en-GB" dirty="0"/>
          </a:p>
          <a:p>
            <a:r>
              <a:rPr lang="en-GB" dirty="0" smtClean="0"/>
              <a:t>Highlight any social clubs/extra curricular activities you attended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Show ambition in what you hope to achieve</a:t>
            </a:r>
          </a:p>
          <a:p>
            <a:endParaRPr lang="en-GB" dirty="0"/>
          </a:p>
          <a:p>
            <a:r>
              <a:rPr lang="en-GB" dirty="0" smtClean="0"/>
              <a:t>Highlight when you are available to start</a:t>
            </a:r>
          </a:p>
        </p:txBody>
      </p:sp>
    </p:spTree>
    <p:extLst>
      <p:ext uri="{BB962C8B-B14F-4D97-AF65-F5344CB8AC3E}">
        <p14:creationId xmlns:p14="http://schemas.microsoft.com/office/powerpoint/2010/main" val="78235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Next…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If you want me to check your CV or covering letter send them to me on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Kerry.tudor@uwtsd.ac.uk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42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358</TotalTime>
  <Words>830</Words>
  <Application>Microsoft Office PowerPoint</Application>
  <PresentationFormat>On-screen Show (4:3)</PresentationFormat>
  <Paragraphs>266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Tw Cen MT</vt:lpstr>
      <vt:lpstr>Wingdings</vt:lpstr>
      <vt:lpstr>Wingdings 2</vt:lpstr>
      <vt:lpstr>Median</vt:lpstr>
      <vt:lpstr>Professional Development &amp; Employability Series</vt:lpstr>
      <vt:lpstr>Today’s Session</vt:lpstr>
      <vt:lpstr>CV</vt:lpstr>
      <vt:lpstr>CV</vt:lpstr>
      <vt:lpstr>CV Do’s</vt:lpstr>
      <vt:lpstr>CV Do’s</vt:lpstr>
      <vt:lpstr>CV Do’s</vt:lpstr>
      <vt:lpstr>CV Don’ts</vt:lpstr>
      <vt:lpstr>Action/Power Words</vt:lpstr>
      <vt:lpstr>CV types</vt:lpstr>
      <vt:lpstr>Layout of CV</vt:lpstr>
      <vt:lpstr>Personal Details</vt:lpstr>
      <vt:lpstr>Personal Statement</vt:lpstr>
      <vt:lpstr>Education</vt:lpstr>
      <vt:lpstr>Employment</vt:lpstr>
      <vt:lpstr>Achievements</vt:lpstr>
      <vt:lpstr>Skills</vt:lpstr>
      <vt:lpstr>Further Information</vt:lpstr>
      <vt:lpstr>Referees</vt:lpstr>
      <vt:lpstr>PowerPoint Presentation</vt:lpstr>
      <vt:lpstr>CV Checklist</vt:lpstr>
      <vt:lpstr>CV Checklist</vt:lpstr>
      <vt:lpstr>Today’s session</vt:lpstr>
      <vt:lpstr>Covering Letter</vt:lpstr>
      <vt:lpstr>Covering Letter</vt:lpstr>
      <vt:lpstr>Covering Letter</vt:lpstr>
      <vt:lpstr>Next…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Studies</dc:title>
  <dc:creator>Kerry Tudor</dc:creator>
  <cp:lastModifiedBy>Kerry Tudor</cp:lastModifiedBy>
  <cp:revision>27</cp:revision>
  <dcterms:created xsi:type="dcterms:W3CDTF">2013-10-09T10:50:23Z</dcterms:created>
  <dcterms:modified xsi:type="dcterms:W3CDTF">2019-10-08T15:09:00Z</dcterms:modified>
</cp:coreProperties>
</file>