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1"/>
  </p:sldMasterIdLst>
  <p:sldIdLst>
    <p:sldId id="267" r:id="rId2"/>
    <p:sldId id="26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8BF03DD-AC50-4D3F-A7ED-2B75F76973E3}" v="5" dt="2026-03-13T12:54:52.28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32" y="1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 C" userId="cb8e4c07dbcef909" providerId="Windows Live" clId="Web-{4FE901B7-8EDB-4ED7-8A03-DA7D3181D4B2}"/>
    <pc:docChg chg="addSld modSld">
      <pc:chgData name="R C" userId="cb8e4c07dbcef909" providerId="Windows Live" clId="Web-{4FE901B7-8EDB-4ED7-8A03-DA7D3181D4B2}" dt="2026-03-07T19:02:06.989" v="18" actId="20577"/>
      <pc:docMkLst>
        <pc:docMk/>
      </pc:docMkLst>
      <pc:sldChg chg="addSp modSp mod setBg">
        <pc:chgData name="R C" userId="cb8e4c07dbcef909" providerId="Windows Live" clId="Web-{4FE901B7-8EDB-4ED7-8A03-DA7D3181D4B2}" dt="2026-03-07T19:01:00.036" v="1"/>
        <pc:sldMkLst>
          <pc:docMk/>
          <pc:sldMk cId="278673672" sldId="258"/>
        </pc:sldMkLst>
        <pc:spChg chg="mod">
          <ac:chgData name="R C" userId="cb8e4c07dbcef909" providerId="Windows Live" clId="Web-{4FE901B7-8EDB-4ED7-8A03-DA7D3181D4B2}" dt="2026-03-07T19:01:00.036" v="1"/>
          <ac:spMkLst>
            <pc:docMk/>
            <pc:sldMk cId="278673672" sldId="258"/>
            <ac:spMk id="2" creationId="{B89E7058-E1A2-C78B-9D7B-63069CAAED52}"/>
          </ac:spMkLst>
        </pc:spChg>
        <pc:spChg chg="mod">
          <ac:chgData name="R C" userId="cb8e4c07dbcef909" providerId="Windows Live" clId="Web-{4FE901B7-8EDB-4ED7-8A03-DA7D3181D4B2}" dt="2026-03-07T19:01:00.036" v="1"/>
          <ac:spMkLst>
            <pc:docMk/>
            <pc:sldMk cId="278673672" sldId="258"/>
            <ac:spMk id="3" creationId="{4017E2AF-5BF4-F704-4A69-A52EA6F06DC5}"/>
          </ac:spMkLst>
        </pc:spChg>
        <pc:spChg chg="add">
          <ac:chgData name="R C" userId="cb8e4c07dbcef909" providerId="Windows Live" clId="Web-{4FE901B7-8EDB-4ED7-8A03-DA7D3181D4B2}" dt="2026-03-07T19:01:00.036" v="1"/>
          <ac:spMkLst>
            <pc:docMk/>
            <pc:sldMk cId="278673672" sldId="258"/>
            <ac:spMk id="8" creationId="{ABE3B514-83FE-45D4-988C-78925DD13254}"/>
          </ac:spMkLst>
        </pc:spChg>
        <pc:cxnChg chg="add">
          <ac:chgData name="R C" userId="cb8e4c07dbcef909" providerId="Windows Live" clId="Web-{4FE901B7-8EDB-4ED7-8A03-DA7D3181D4B2}" dt="2026-03-07T19:01:00.036" v="1"/>
          <ac:cxnSpMkLst>
            <pc:docMk/>
            <pc:sldMk cId="278673672" sldId="258"/>
            <ac:cxnSpMk id="10" creationId="{787CBF7F-92AD-42B8-AA3E-C4AF7A2AD3E8}"/>
          </ac:cxnSpMkLst>
        </pc:cxnChg>
      </pc:sldChg>
      <pc:sldChg chg="modSp new">
        <pc:chgData name="R C" userId="cb8e4c07dbcef909" providerId="Windows Live" clId="Web-{4FE901B7-8EDB-4ED7-8A03-DA7D3181D4B2}" dt="2026-03-07T19:02:06.989" v="18" actId="20577"/>
        <pc:sldMkLst>
          <pc:docMk/>
          <pc:sldMk cId="3832913180" sldId="259"/>
        </pc:sldMkLst>
        <pc:spChg chg="mod">
          <ac:chgData name="R C" userId="cb8e4c07dbcef909" providerId="Windows Live" clId="Web-{4FE901B7-8EDB-4ED7-8A03-DA7D3181D4B2}" dt="2026-03-07T19:02:06.989" v="18" actId="20577"/>
          <ac:spMkLst>
            <pc:docMk/>
            <pc:sldMk cId="3832913180" sldId="259"/>
            <ac:spMk id="2" creationId="{BE8F3371-8C81-5C38-11FF-7141E92FB418}"/>
          </ac:spMkLst>
        </pc:spChg>
      </pc:sldChg>
    </pc:docChg>
  </pc:docChgLst>
  <pc:docChgLst>
    <pc:chgData name="R C" userId="cb8e4c07dbcef909" providerId="Windows Live" clId="Web-{2FED082A-D480-47C6-896B-E1213EA5819B}"/>
    <pc:docChg chg="addSld modSld addMainMaster delMainMaster">
      <pc:chgData name="R C" userId="cb8e4c07dbcef909" providerId="Windows Live" clId="Web-{2FED082A-D480-47C6-896B-E1213EA5819B}" dt="2026-03-07T18:59:18.018" v="342" actId="20577"/>
      <pc:docMkLst>
        <pc:docMk/>
      </pc:docMkLst>
      <pc:sldChg chg="addSp delSp modSp mod setBg modClrScheme chgLayout">
        <pc:chgData name="R C" userId="cb8e4c07dbcef909" providerId="Windows Live" clId="Web-{2FED082A-D480-47C6-896B-E1213EA5819B}" dt="2026-03-07T18:41:40.023" v="185"/>
        <pc:sldMkLst>
          <pc:docMk/>
          <pc:sldMk cId="109857222" sldId="256"/>
        </pc:sldMkLst>
        <pc:spChg chg="mod">
          <ac:chgData name="R C" userId="cb8e4c07dbcef909" providerId="Windows Live" clId="Web-{2FED082A-D480-47C6-896B-E1213EA5819B}" dt="2026-03-07T18:41:40.023" v="185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R C" userId="cb8e4c07dbcef909" providerId="Windows Live" clId="Web-{2FED082A-D480-47C6-896B-E1213EA5819B}" dt="2026-03-07T18:41:40.023" v="185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R C" userId="cb8e4c07dbcef909" providerId="Windows Live" clId="Web-{2FED082A-D480-47C6-896B-E1213EA5819B}" dt="2026-03-07T18:41:40.023" v="185"/>
          <ac:spMkLst>
            <pc:docMk/>
            <pc:sldMk cId="109857222" sldId="256"/>
            <ac:spMk id="17" creationId="{ABE3B514-83FE-45D4-988C-78925DD13254}"/>
          </ac:spMkLst>
        </pc:spChg>
        <pc:cxnChg chg="add">
          <ac:chgData name="R C" userId="cb8e4c07dbcef909" providerId="Windows Live" clId="Web-{2FED082A-D480-47C6-896B-E1213EA5819B}" dt="2026-03-07T18:41:40.023" v="185"/>
          <ac:cxnSpMkLst>
            <pc:docMk/>
            <pc:sldMk cId="109857222" sldId="256"/>
            <ac:cxnSpMk id="16" creationId="{EAD4CCDA-06BF-4D2A-B44F-195AEC0B5B22}"/>
          </ac:cxnSpMkLst>
        </pc:cxnChg>
        <pc:cxnChg chg="add">
          <ac:chgData name="R C" userId="cb8e4c07dbcef909" providerId="Windows Live" clId="Web-{2FED082A-D480-47C6-896B-E1213EA5819B}" dt="2026-03-07T18:41:40.023" v="185"/>
          <ac:cxnSpMkLst>
            <pc:docMk/>
            <pc:sldMk cId="109857222" sldId="256"/>
            <ac:cxnSpMk id="18" creationId="{787CBF7F-92AD-42B8-AA3E-C4AF7A2AD3E8}"/>
          </ac:cxnSpMkLst>
        </pc:cxnChg>
      </pc:sldChg>
      <pc:sldChg chg="addSp delSp modSp new mod setBg">
        <pc:chgData name="R C" userId="cb8e4c07dbcef909" providerId="Windows Live" clId="Web-{2FED082A-D480-47C6-896B-E1213EA5819B}" dt="2026-03-07T18:48:35.260" v="319" actId="20577"/>
        <pc:sldMkLst>
          <pc:docMk/>
          <pc:sldMk cId="1695459123" sldId="257"/>
        </pc:sldMkLst>
        <pc:spChg chg="mod">
          <ac:chgData name="R C" userId="cb8e4c07dbcef909" providerId="Windows Live" clId="Web-{2FED082A-D480-47C6-896B-E1213EA5819B}" dt="2026-03-07T18:47:48.400" v="316"/>
          <ac:spMkLst>
            <pc:docMk/>
            <pc:sldMk cId="1695459123" sldId="257"/>
            <ac:spMk id="2" creationId="{0EED2E03-A5D4-27CF-4D26-8EA18B45128D}"/>
          </ac:spMkLst>
        </pc:spChg>
        <pc:spChg chg="add del mod ord">
          <ac:chgData name="R C" userId="cb8e4c07dbcef909" providerId="Windows Live" clId="Web-{2FED082A-D480-47C6-896B-E1213EA5819B}" dt="2026-03-07T18:48:35.260" v="319" actId="20577"/>
          <ac:spMkLst>
            <pc:docMk/>
            <pc:sldMk cId="1695459123" sldId="257"/>
            <ac:spMk id="3" creationId="{3108E14F-D062-D3D8-FE07-B63368873FDE}"/>
          </ac:spMkLst>
        </pc:spChg>
        <pc:spChg chg="add">
          <ac:chgData name="R C" userId="cb8e4c07dbcef909" providerId="Windows Live" clId="Web-{2FED082A-D480-47C6-896B-E1213EA5819B}" dt="2026-03-07T18:47:48.400" v="316"/>
          <ac:spMkLst>
            <pc:docMk/>
            <pc:sldMk cId="1695459123" sldId="257"/>
            <ac:spMk id="14" creationId="{BF02845A-8571-40C5-9F56-8F9B3F7C4E4C}"/>
          </ac:spMkLst>
        </pc:spChg>
        <pc:picChg chg="add mod">
          <ac:chgData name="R C" userId="cb8e4c07dbcef909" providerId="Windows Live" clId="Web-{2FED082A-D480-47C6-896B-E1213EA5819B}" dt="2026-03-07T18:47:48.400" v="316"/>
          <ac:picMkLst>
            <pc:docMk/>
            <pc:sldMk cId="1695459123" sldId="257"/>
            <ac:picMk id="5" creationId="{5AE7D014-C58E-64F4-82F3-D211A2ABCAE7}"/>
          </ac:picMkLst>
        </pc:picChg>
        <pc:cxnChg chg="add">
          <ac:chgData name="R C" userId="cb8e4c07dbcef909" providerId="Windows Live" clId="Web-{2FED082A-D480-47C6-896B-E1213EA5819B}" dt="2026-03-07T18:47:48.400" v="316"/>
          <ac:cxnSpMkLst>
            <pc:docMk/>
            <pc:sldMk cId="1695459123" sldId="257"/>
            <ac:cxnSpMk id="15" creationId="{F30BB598-81B4-41BB-BC44-CD9C29AE2EAB}"/>
          </ac:cxnSpMkLst>
        </pc:cxnChg>
      </pc:sldChg>
      <pc:sldChg chg="modSp new">
        <pc:chgData name="R C" userId="cb8e4c07dbcef909" providerId="Windows Live" clId="Web-{2FED082A-D480-47C6-896B-E1213EA5819B}" dt="2026-03-07T18:59:18.018" v="342" actId="20577"/>
        <pc:sldMkLst>
          <pc:docMk/>
          <pc:sldMk cId="278673672" sldId="258"/>
        </pc:sldMkLst>
        <pc:spChg chg="mod">
          <ac:chgData name="R C" userId="cb8e4c07dbcef909" providerId="Windows Live" clId="Web-{2FED082A-D480-47C6-896B-E1213EA5819B}" dt="2026-03-07T18:59:18.018" v="342" actId="20577"/>
          <ac:spMkLst>
            <pc:docMk/>
            <pc:sldMk cId="278673672" sldId="258"/>
            <ac:spMk id="2" creationId="{B89E7058-E1A2-C78B-9D7B-63069CAAED52}"/>
          </ac:spMkLst>
        </pc:spChg>
      </pc:sldChg>
      <pc:sldMasterChg chg="add addSldLayout">
        <pc:chgData name="R C" userId="cb8e4c07dbcef909" providerId="Windows Live" clId="Web-{2FED082A-D480-47C6-896B-E1213EA5819B}" dt="2026-03-07T18:41:40.023" v="185"/>
        <pc:sldMasterMkLst>
          <pc:docMk/>
          <pc:sldMasterMk cId="3829328842" sldId="2147483763"/>
        </pc:sldMasterMkLst>
        <pc:sldLayoutChg chg="add">
          <pc:chgData name="R C" userId="cb8e4c07dbcef909" providerId="Windows Live" clId="Web-{2FED082A-D480-47C6-896B-E1213EA5819B}" dt="2026-03-07T18:41:40.023" v="185"/>
          <pc:sldLayoutMkLst>
            <pc:docMk/>
            <pc:sldMasterMk cId="3829328842" sldId="2147483763"/>
            <pc:sldLayoutMk cId="165099581" sldId="2147483752"/>
          </pc:sldLayoutMkLst>
        </pc:sldLayoutChg>
        <pc:sldLayoutChg chg="add">
          <pc:chgData name="R C" userId="cb8e4c07dbcef909" providerId="Windows Live" clId="Web-{2FED082A-D480-47C6-896B-E1213EA5819B}" dt="2026-03-07T18:41:40.023" v="185"/>
          <pc:sldLayoutMkLst>
            <pc:docMk/>
            <pc:sldMasterMk cId="3829328842" sldId="2147483763"/>
            <pc:sldLayoutMk cId="1531078556" sldId="2147483753"/>
          </pc:sldLayoutMkLst>
        </pc:sldLayoutChg>
        <pc:sldLayoutChg chg="add">
          <pc:chgData name="R C" userId="cb8e4c07dbcef909" providerId="Windows Live" clId="Web-{2FED082A-D480-47C6-896B-E1213EA5819B}" dt="2026-03-07T18:41:40.023" v="185"/>
          <pc:sldLayoutMkLst>
            <pc:docMk/>
            <pc:sldMasterMk cId="3829328842" sldId="2147483763"/>
            <pc:sldLayoutMk cId="1424980767" sldId="2147483754"/>
          </pc:sldLayoutMkLst>
        </pc:sldLayoutChg>
        <pc:sldLayoutChg chg="add">
          <pc:chgData name="R C" userId="cb8e4c07dbcef909" providerId="Windows Live" clId="Web-{2FED082A-D480-47C6-896B-E1213EA5819B}" dt="2026-03-07T18:41:40.023" v="185"/>
          <pc:sldLayoutMkLst>
            <pc:docMk/>
            <pc:sldMasterMk cId="3829328842" sldId="2147483763"/>
            <pc:sldLayoutMk cId="993101676" sldId="2147483755"/>
          </pc:sldLayoutMkLst>
        </pc:sldLayoutChg>
        <pc:sldLayoutChg chg="add">
          <pc:chgData name="R C" userId="cb8e4c07dbcef909" providerId="Windows Live" clId="Web-{2FED082A-D480-47C6-896B-E1213EA5819B}" dt="2026-03-07T18:41:40.023" v="185"/>
          <pc:sldLayoutMkLst>
            <pc:docMk/>
            <pc:sldMasterMk cId="3829328842" sldId="2147483763"/>
            <pc:sldLayoutMk cId="917815308" sldId="2147483756"/>
          </pc:sldLayoutMkLst>
        </pc:sldLayoutChg>
        <pc:sldLayoutChg chg="add">
          <pc:chgData name="R C" userId="cb8e4c07dbcef909" providerId="Windows Live" clId="Web-{2FED082A-D480-47C6-896B-E1213EA5819B}" dt="2026-03-07T18:41:40.023" v="185"/>
          <pc:sldLayoutMkLst>
            <pc:docMk/>
            <pc:sldMasterMk cId="3829328842" sldId="2147483763"/>
            <pc:sldLayoutMk cId="3985419363" sldId="2147483757"/>
          </pc:sldLayoutMkLst>
        </pc:sldLayoutChg>
        <pc:sldLayoutChg chg="add">
          <pc:chgData name="R C" userId="cb8e4c07dbcef909" providerId="Windows Live" clId="Web-{2FED082A-D480-47C6-896B-E1213EA5819B}" dt="2026-03-07T18:41:40.023" v="185"/>
          <pc:sldLayoutMkLst>
            <pc:docMk/>
            <pc:sldMasterMk cId="3829328842" sldId="2147483763"/>
            <pc:sldLayoutMk cId="721270059" sldId="2147483758"/>
          </pc:sldLayoutMkLst>
        </pc:sldLayoutChg>
        <pc:sldLayoutChg chg="add">
          <pc:chgData name="R C" userId="cb8e4c07dbcef909" providerId="Windows Live" clId="Web-{2FED082A-D480-47C6-896B-E1213EA5819B}" dt="2026-03-07T18:41:40.023" v="185"/>
          <pc:sldLayoutMkLst>
            <pc:docMk/>
            <pc:sldMasterMk cId="3829328842" sldId="2147483763"/>
            <pc:sldLayoutMk cId="157881986" sldId="2147483759"/>
          </pc:sldLayoutMkLst>
        </pc:sldLayoutChg>
        <pc:sldLayoutChg chg="add">
          <pc:chgData name="R C" userId="cb8e4c07dbcef909" providerId="Windows Live" clId="Web-{2FED082A-D480-47C6-896B-E1213EA5819B}" dt="2026-03-07T18:41:40.023" v="185"/>
          <pc:sldLayoutMkLst>
            <pc:docMk/>
            <pc:sldMasterMk cId="3829328842" sldId="2147483763"/>
            <pc:sldLayoutMk cId="955346583" sldId="2147483760"/>
          </pc:sldLayoutMkLst>
        </pc:sldLayoutChg>
        <pc:sldLayoutChg chg="add">
          <pc:chgData name="R C" userId="cb8e4c07dbcef909" providerId="Windows Live" clId="Web-{2FED082A-D480-47C6-896B-E1213EA5819B}" dt="2026-03-07T18:41:40.023" v="185"/>
          <pc:sldLayoutMkLst>
            <pc:docMk/>
            <pc:sldMasterMk cId="3829328842" sldId="2147483763"/>
            <pc:sldLayoutMk cId="1612123782" sldId="2147483761"/>
          </pc:sldLayoutMkLst>
        </pc:sldLayoutChg>
        <pc:sldLayoutChg chg="add">
          <pc:chgData name="R C" userId="cb8e4c07dbcef909" providerId="Windows Live" clId="Web-{2FED082A-D480-47C6-896B-E1213EA5819B}" dt="2026-03-07T18:41:40.023" v="185"/>
          <pc:sldLayoutMkLst>
            <pc:docMk/>
            <pc:sldMasterMk cId="3829328842" sldId="2147483763"/>
            <pc:sldLayoutMk cId="2987811343" sldId="2147483762"/>
          </pc:sldLayoutMkLst>
        </pc:sldLayoutChg>
      </pc:sldMasterChg>
    </pc:docChg>
  </pc:docChgLst>
  <pc:docChgLst>
    <pc:chgData name="R C" userId="cb8e4c07dbcef909" providerId="LiveId" clId="{964AD240-84E3-4C72-B73B-6C60D87D3849}"/>
    <pc:docChg chg="undo redo custSel addSld modSld sldOrd">
      <pc:chgData name="R C" userId="cb8e4c07dbcef909" providerId="LiveId" clId="{964AD240-84E3-4C72-B73B-6C60D87D3849}" dt="2026-03-13T13:07:52.722" v="1205" actId="26606"/>
      <pc:docMkLst>
        <pc:docMk/>
      </pc:docMkLst>
      <pc:sldChg chg="modSp mod ord">
        <pc:chgData name="R C" userId="cb8e4c07dbcef909" providerId="LiveId" clId="{964AD240-84E3-4C72-B73B-6C60D87D3849}" dt="2026-03-13T12:28:57.967" v="690"/>
        <pc:sldMkLst>
          <pc:docMk/>
          <pc:sldMk cId="109857222" sldId="256"/>
        </pc:sldMkLst>
        <pc:spChg chg="mod">
          <ac:chgData name="R C" userId="cb8e4c07dbcef909" providerId="LiveId" clId="{964AD240-84E3-4C72-B73B-6C60D87D3849}" dt="2026-03-08T21:43:56.153" v="654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 mod ord">
        <pc:chgData name="R C" userId="cb8e4c07dbcef909" providerId="LiveId" clId="{964AD240-84E3-4C72-B73B-6C60D87D3849}" dt="2026-03-13T12:50:31.896" v="1186"/>
        <pc:sldMkLst>
          <pc:docMk/>
          <pc:sldMk cId="1695459123" sldId="257"/>
        </pc:sldMkLst>
        <pc:spChg chg="mod">
          <ac:chgData name="R C" userId="cb8e4c07dbcef909" providerId="LiveId" clId="{964AD240-84E3-4C72-B73B-6C60D87D3849}" dt="2026-03-07T20:13:02.226" v="62" actId="20577"/>
          <ac:spMkLst>
            <pc:docMk/>
            <pc:sldMk cId="1695459123" sldId="257"/>
            <ac:spMk id="3" creationId="{3108E14F-D062-D3D8-FE07-B63368873FDE}"/>
          </ac:spMkLst>
        </pc:spChg>
      </pc:sldChg>
      <pc:sldChg chg="modSp mod ord">
        <pc:chgData name="R C" userId="cb8e4c07dbcef909" providerId="LiveId" clId="{964AD240-84E3-4C72-B73B-6C60D87D3849}" dt="2026-03-13T13:04:57.079" v="1204" actId="20578"/>
        <pc:sldMkLst>
          <pc:docMk/>
          <pc:sldMk cId="3832913180" sldId="259"/>
        </pc:sldMkLst>
        <pc:spChg chg="mod">
          <ac:chgData name="R C" userId="cb8e4c07dbcef909" providerId="LiveId" clId="{964AD240-84E3-4C72-B73B-6C60D87D3849}" dt="2026-03-07T20:16:32.192" v="170" actId="20577"/>
          <ac:spMkLst>
            <pc:docMk/>
            <pc:sldMk cId="3832913180" sldId="259"/>
            <ac:spMk id="3" creationId="{D83BA174-055D-B8FC-DD6B-3F418DEB460D}"/>
          </ac:spMkLst>
        </pc:spChg>
      </pc:sldChg>
      <pc:sldChg chg="modSp mod">
        <pc:chgData name="R C" userId="cb8e4c07dbcef909" providerId="LiveId" clId="{964AD240-84E3-4C72-B73B-6C60D87D3849}" dt="2026-03-07T20:17:44.637" v="173" actId="20577"/>
        <pc:sldMkLst>
          <pc:docMk/>
          <pc:sldMk cId="776184978" sldId="260"/>
        </pc:sldMkLst>
        <pc:spChg chg="mod">
          <ac:chgData name="R C" userId="cb8e4c07dbcef909" providerId="LiveId" clId="{964AD240-84E3-4C72-B73B-6C60D87D3849}" dt="2026-03-07T20:17:44.637" v="173" actId="20577"/>
          <ac:spMkLst>
            <pc:docMk/>
            <pc:sldMk cId="776184978" sldId="260"/>
            <ac:spMk id="3" creationId="{E6CC879F-576B-437F-7F02-49B9ADCC32A1}"/>
          </ac:spMkLst>
        </pc:spChg>
      </pc:sldChg>
      <pc:sldChg chg="modSp mod">
        <pc:chgData name="R C" userId="cb8e4c07dbcef909" providerId="LiveId" clId="{964AD240-84E3-4C72-B73B-6C60D87D3849}" dt="2026-03-08T22:01:16.164" v="683" actId="20577"/>
        <pc:sldMkLst>
          <pc:docMk/>
          <pc:sldMk cId="1719094608" sldId="261"/>
        </pc:sldMkLst>
        <pc:spChg chg="mod">
          <ac:chgData name="R C" userId="cb8e4c07dbcef909" providerId="LiveId" clId="{964AD240-84E3-4C72-B73B-6C60D87D3849}" dt="2026-03-08T22:01:16.164" v="683" actId="20577"/>
          <ac:spMkLst>
            <pc:docMk/>
            <pc:sldMk cId="1719094608" sldId="261"/>
            <ac:spMk id="3" creationId="{EA7618C5-9221-4A5E-1C29-71973D8C6C56}"/>
          </ac:spMkLst>
        </pc:spChg>
      </pc:sldChg>
      <pc:sldChg chg="addSp delSp modSp mod">
        <pc:chgData name="R C" userId="cb8e4c07dbcef909" providerId="LiveId" clId="{964AD240-84E3-4C72-B73B-6C60D87D3849}" dt="2026-03-07T20:27:23.151" v="357" actId="27636"/>
        <pc:sldMkLst>
          <pc:docMk/>
          <pc:sldMk cId="830832893" sldId="262"/>
        </pc:sldMkLst>
        <pc:spChg chg="mod">
          <ac:chgData name="R C" userId="cb8e4c07dbcef909" providerId="LiveId" clId="{964AD240-84E3-4C72-B73B-6C60D87D3849}" dt="2026-03-07T20:26:55.588" v="349" actId="255"/>
          <ac:spMkLst>
            <pc:docMk/>
            <pc:sldMk cId="830832893" sldId="262"/>
            <ac:spMk id="2" creationId="{4FB22433-95ED-976F-CEF5-2F9704E71D2B}"/>
          </ac:spMkLst>
        </pc:spChg>
        <pc:spChg chg="mod">
          <ac:chgData name="R C" userId="cb8e4c07dbcef909" providerId="LiveId" clId="{964AD240-84E3-4C72-B73B-6C60D87D3849}" dt="2026-03-07T20:27:23.151" v="357" actId="27636"/>
          <ac:spMkLst>
            <pc:docMk/>
            <pc:sldMk cId="830832893" sldId="262"/>
            <ac:spMk id="24" creationId="{7D5153E3-D41F-FB34-E575-C184D749804C}"/>
          </ac:spMkLst>
        </pc:spChg>
        <pc:spChg chg="add">
          <ac:chgData name="R C" userId="cb8e4c07dbcef909" providerId="LiveId" clId="{964AD240-84E3-4C72-B73B-6C60D87D3849}" dt="2026-03-07T20:26:33.680" v="346" actId="26606"/>
          <ac:spMkLst>
            <pc:docMk/>
            <pc:sldMk cId="830832893" sldId="262"/>
            <ac:spMk id="29" creationId="{ABE3B514-83FE-45D4-988C-78925DD13254}"/>
          </ac:spMkLst>
        </pc:spChg>
        <pc:cxnChg chg="add">
          <ac:chgData name="R C" userId="cb8e4c07dbcef909" providerId="LiveId" clId="{964AD240-84E3-4C72-B73B-6C60D87D3849}" dt="2026-03-07T20:26:33.680" v="346" actId="26606"/>
          <ac:cxnSpMkLst>
            <pc:docMk/>
            <pc:sldMk cId="830832893" sldId="262"/>
            <ac:cxnSpMk id="31" creationId="{787CBF7F-92AD-42B8-AA3E-C4AF7A2AD3E8}"/>
          </ac:cxnSpMkLst>
        </pc:cxnChg>
      </pc:sldChg>
      <pc:sldChg chg="modSp mod">
        <pc:chgData name="R C" userId="cb8e4c07dbcef909" providerId="LiveId" clId="{964AD240-84E3-4C72-B73B-6C60D87D3849}" dt="2026-03-07T20:30:42.048" v="458" actId="20577"/>
        <pc:sldMkLst>
          <pc:docMk/>
          <pc:sldMk cId="3546941975" sldId="263"/>
        </pc:sldMkLst>
        <pc:spChg chg="mod">
          <ac:chgData name="R C" userId="cb8e4c07dbcef909" providerId="LiveId" clId="{964AD240-84E3-4C72-B73B-6C60D87D3849}" dt="2026-03-07T20:30:42.048" v="458" actId="20577"/>
          <ac:spMkLst>
            <pc:docMk/>
            <pc:sldMk cId="3546941975" sldId="263"/>
            <ac:spMk id="3" creationId="{79FD8113-A117-4D14-E7C5-E0DD09E32671}"/>
          </ac:spMkLst>
        </pc:spChg>
      </pc:sldChg>
      <pc:sldChg chg="modSp mod">
        <pc:chgData name="R C" userId="cb8e4c07dbcef909" providerId="LiveId" clId="{964AD240-84E3-4C72-B73B-6C60D87D3849}" dt="2026-03-07T20:33:51.340" v="603" actId="14100"/>
        <pc:sldMkLst>
          <pc:docMk/>
          <pc:sldMk cId="143617266" sldId="264"/>
        </pc:sldMkLst>
        <pc:spChg chg="mod">
          <ac:chgData name="R C" userId="cb8e4c07dbcef909" providerId="LiveId" clId="{964AD240-84E3-4C72-B73B-6C60D87D3849}" dt="2026-03-07T20:33:51.340" v="603" actId="14100"/>
          <ac:spMkLst>
            <pc:docMk/>
            <pc:sldMk cId="143617266" sldId="264"/>
            <ac:spMk id="3" creationId="{D4336731-C27C-96A8-8581-4645DA2DCBA3}"/>
          </ac:spMkLst>
        </pc:spChg>
      </pc:sldChg>
      <pc:sldChg chg="addSp delSp modSp new mod setBg">
        <pc:chgData name="R C" userId="cb8e4c07dbcef909" providerId="LiveId" clId="{964AD240-84E3-4C72-B73B-6C60D87D3849}" dt="2026-03-13T13:07:52.722" v="1205" actId="26606"/>
        <pc:sldMkLst>
          <pc:docMk/>
          <pc:sldMk cId="173425393" sldId="267"/>
        </pc:sldMkLst>
        <pc:spChg chg="mod">
          <ac:chgData name="R C" userId="cb8e4c07dbcef909" providerId="LiveId" clId="{964AD240-84E3-4C72-B73B-6C60D87D3849}" dt="2026-03-13T13:07:52.722" v="1205" actId="26606"/>
          <ac:spMkLst>
            <pc:docMk/>
            <pc:sldMk cId="173425393" sldId="267"/>
            <ac:spMk id="2" creationId="{1C225DFA-F00A-B6E1-BA2F-80A09E692D9C}"/>
          </ac:spMkLst>
        </pc:spChg>
        <pc:spChg chg="mod">
          <ac:chgData name="R C" userId="cb8e4c07dbcef909" providerId="LiveId" clId="{964AD240-84E3-4C72-B73B-6C60D87D3849}" dt="2026-03-13T13:07:52.722" v="1205" actId="26606"/>
          <ac:spMkLst>
            <pc:docMk/>
            <pc:sldMk cId="173425393" sldId="267"/>
            <ac:spMk id="3" creationId="{211C3CCC-DD60-B3AA-AF04-6A10257FD1B0}"/>
          </ac:spMkLst>
        </pc:spChg>
        <pc:spChg chg="add ord">
          <ac:chgData name="R C" userId="cb8e4c07dbcef909" providerId="LiveId" clId="{964AD240-84E3-4C72-B73B-6C60D87D3849}" dt="2026-03-13T13:02:14.296" v="1198" actId="26606"/>
          <ac:spMkLst>
            <pc:docMk/>
            <pc:sldMk cId="173425393" sldId="267"/>
            <ac:spMk id="4" creationId="{F21A47D3-0629-11CF-0CC8-711A3EB9A2F9}"/>
          </ac:spMkLst>
        </pc:spChg>
        <pc:spChg chg="add del">
          <ac:chgData name="R C" userId="cb8e4c07dbcef909" providerId="LiveId" clId="{964AD240-84E3-4C72-B73B-6C60D87D3849}" dt="2026-03-13T13:07:52.722" v="1205" actId="26606"/>
          <ac:spMkLst>
            <pc:docMk/>
            <pc:sldMk cId="173425393" sldId="267"/>
            <ac:spMk id="11" creationId="{98C10BD4-F3F8-4089-8DB0-71FB15FD9B0D}"/>
          </ac:spMkLst>
        </pc:spChg>
        <pc:spChg chg="add">
          <ac:chgData name="R C" userId="cb8e4c07dbcef909" providerId="LiveId" clId="{964AD240-84E3-4C72-B73B-6C60D87D3849}" dt="2026-03-13T13:07:52.722" v="1205" actId="26606"/>
          <ac:spMkLst>
            <pc:docMk/>
            <pc:sldMk cId="173425393" sldId="267"/>
            <ac:spMk id="20" creationId="{BF02845A-8571-40C5-9F56-8F9B3F7C4E4C}"/>
          </ac:spMkLst>
        </pc:spChg>
        <pc:picChg chg="add del mod">
          <ac:chgData name="R C" userId="cb8e4c07dbcef909" providerId="LiveId" clId="{964AD240-84E3-4C72-B73B-6C60D87D3849}" dt="2026-03-13T12:52:21.135" v="1193" actId="21"/>
          <ac:picMkLst>
            <pc:docMk/>
            <pc:sldMk cId="173425393" sldId="267"/>
            <ac:picMk id="5" creationId="{4BB0BEF1-A77A-2CA8-8CEF-540547E1685F}"/>
          </ac:picMkLst>
        </pc:picChg>
        <pc:picChg chg="add mod">
          <ac:chgData name="R C" userId="cb8e4c07dbcef909" providerId="LiveId" clId="{964AD240-84E3-4C72-B73B-6C60D87D3849}" dt="2026-03-13T13:07:52.722" v="1205" actId="26606"/>
          <ac:picMkLst>
            <pc:docMk/>
            <pc:sldMk cId="173425393" sldId="267"/>
            <ac:picMk id="6" creationId="{97CE18AA-C82C-600C-C348-F6B115E714CF}"/>
          </ac:picMkLst>
        </pc:picChg>
        <pc:cxnChg chg="add del">
          <ac:chgData name="R C" userId="cb8e4c07dbcef909" providerId="LiveId" clId="{964AD240-84E3-4C72-B73B-6C60D87D3849}" dt="2026-03-13T13:07:52.722" v="1205" actId="26606"/>
          <ac:cxnSpMkLst>
            <pc:docMk/>
            <pc:sldMk cId="173425393" sldId="267"/>
            <ac:cxnSpMk id="13" creationId="{76A5D06F-DF26-4A88-BF73-C1B592E66DF0}"/>
          </ac:cxnSpMkLst>
        </pc:cxnChg>
        <pc:cxnChg chg="add">
          <ac:chgData name="R C" userId="cb8e4c07dbcef909" providerId="LiveId" clId="{964AD240-84E3-4C72-B73B-6C60D87D3849}" dt="2026-03-13T13:07:52.722" v="1205" actId="26606"/>
          <ac:cxnSpMkLst>
            <pc:docMk/>
            <pc:sldMk cId="173425393" sldId="267"/>
            <ac:cxnSpMk id="18" creationId="{EAD4CCDA-06BF-4D2A-B44F-195AEC0B5B22}"/>
          </ac:cxnSpMkLst>
        </pc:cxnChg>
        <pc:cxnChg chg="add">
          <ac:chgData name="R C" userId="cb8e4c07dbcef909" providerId="LiveId" clId="{964AD240-84E3-4C72-B73B-6C60D87D3849}" dt="2026-03-13T13:07:52.722" v="1205" actId="26606"/>
          <ac:cxnSpMkLst>
            <pc:docMk/>
            <pc:sldMk cId="173425393" sldId="267"/>
            <ac:cxnSpMk id="22" creationId="{F30BB598-81B4-41BB-BC44-CD9C29AE2EAB}"/>
          </ac:cxnSpMkLst>
        </pc:cxnChg>
      </pc:sldChg>
      <pc:sldChg chg="modSp new mod">
        <pc:chgData name="R C" userId="cb8e4c07dbcef909" providerId="LiveId" clId="{964AD240-84E3-4C72-B73B-6C60D87D3849}" dt="2026-03-13T12:45:32.219" v="1184" actId="20577"/>
        <pc:sldMkLst>
          <pc:docMk/>
          <pc:sldMk cId="1286638783" sldId="268"/>
        </pc:sldMkLst>
        <pc:spChg chg="mod">
          <ac:chgData name="R C" userId="cb8e4c07dbcef909" providerId="LiveId" clId="{964AD240-84E3-4C72-B73B-6C60D87D3849}" dt="2026-03-13T12:43:49.142" v="1105" actId="20577"/>
          <ac:spMkLst>
            <pc:docMk/>
            <pc:sldMk cId="1286638783" sldId="268"/>
            <ac:spMk id="2" creationId="{F2D19DFB-D2BD-D397-DCBF-AEB56763320B}"/>
          </ac:spMkLst>
        </pc:spChg>
        <pc:spChg chg="mod">
          <ac:chgData name="R C" userId="cb8e4c07dbcef909" providerId="LiveId" clId="{964AD240-84E3-4C72-B73B-6C60D87D3849}" dt="2026-03-13T12:45:32.219" v="1184" actId="20577"/>
          <ac:spMkLst>
            <pc:docMk/>
            <pc:sldMk cId="1286638783" sldId="268"/>
            <ac:spMk id="3" creationId="{2563695C-9277-0161-1941-D5A621E5F380}"/>
          </ac:spMkLst>
        </pc:spChg>
      </pc:sldChg>
    </pc:docChg>
  </pc:docChgLst>
  <pc:docChgLst>
    <pc:chgData name="R C" userId="cb8e4c07dbcef909" providerId="Windows Live" clId="Web-{B8CE5842-7BB2-4FEC-9A9D-73293A72A2BC}"/>
    <pc:docChg chg="addSld modSld">
      <pc:chgData name="R C" userId="cb8e4c07dbcef909" providerId="Windows Live" clId="Web-{B8CE5842-7BB2-4FEC-9A9D-73293A72A2BC}" dt="2026-03-07T19:46:16.643" v="592" actId="20577"/>
      <pc:docMkLst>
        <pc:docMk/>
      </pc:docMkLst>
      <pc:sldChg chg="modSp">
        <pc:chgData name="R C" userId="cb8e4c07dbcef909" providerId="Windows Live" clId="Web-{B8CE5842-7BB2-4FEC-9A9D-73293A72A2BC}" dt="2026-03-07T19:32:06.260" v="338" actId="20577"/>
        <pc:sldMkLst>
          <pc:docMk/>
          <pc:sldMk cId="109857222" sldId="256"/>
        </pc:sldMkLst>
        <pc:spChg chg="mod">
          <ac:chgData name="R C" userId="cb8e4c07dbcef909" providerId="Windows Live" clId="Web-{B8CE5842-7BB2-4FEC-9A9D-73293A72A2BC}" dt="2026-03-07T19:32:06.260" v="338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">
        <pc:chgData name="R C" userId="cb8e4c07dbcef909" providerId="Windows Live" clId="Web-{B8CE5842-7BB2-4FEC-9A9D-73293A72A2BC}" dt="2026-03-07T19:30:50.067" v="332" actId="20577"/>
        <pc:sldMkLst>
          <pc:docMk/>
          <pc:sldMk cId="1695459123" sldId="257"/>
        </pc:sldMkLst>
        <pc:spChg chg="mod">
          <ac:chgData name="R C" userId="cb8e4c07dbcef909" providerId="Windows Live" clId="Web-{B8CE5842-7BB2-4FEC-9A9D-73293A72A2BC}" dt="2026-03-07T19:14:10.133" v="111" actId="20577"/>
          <ac:spMkLst>
            <pc:docMk/>
            <pc:sldMk cId="1695459123" sldId="257"/>
            <ac:spMk id="2" creationId="{0EED2E03-A5D4-27CF-4D26-8EA18B45128D}"/>
          </ac:spMkLst>
        </pc:spChg>
        <pc:spChg chg="mod">
          <ac:chgData name="R C" userId="cb8e4c07dbcef909" providerId="Windows Live" clId="Web-{B8CE5842-7BB2-4FEC-9A9D-73293A72A2BC}" dt="2026-03-07T19:30:50.067" v="332" actId="20577"/>
          <ac:spMkLst>
            <pc:docMk/>
            <pc:sldMk cId="1695459123" sldId="257"/>
            <ac:spMk id="3" creationId="{3108E14F-D062-D3D8-FE07-B63368873FDE}"/>
          </ac:spMkLst>
        </pc:spChg>
      </pc:sldChg>
      <pc:sldChg chg="modSp">
        <pc:chgData name="R C" userId="cb8e4c07dbcef909" providerId="Windows Live" clId="Web-{B8CE5842-7BB2-4FEC-9A9D-73293A72A2BC}" dt="2026-03-07T19:30:37.160" v="331" actId="20577"/>
        <pc:sldMkLst>
          <pc:docMk/>
          <pc:sldMk cId="278673672" sldId="258"/>
        </pc:sldMkLst>
        <pc:spChg chg="mod">
          <ac:chgData name="R C" userId="cb8e4c07dbcef909" providerId="Windows Live" clId="Web-{B8CE5842-7BB2-4FEC-9A9D-73293A72A2BC}" dt="2026-03-07T19:14:28.415" v="112" actId="20577"/>
          <ac:spMkLst>
            <pc:docMk/>
            <pc:sldMk cId="278673672" sldId="258"/>
            <ac:spMk id="2" creationId="{B89E7058-E1A2-C78B-9D7B-63069CAAED52}"/>
          </ac:spMkLst>
        </pc:spChg>
        <pc:spChg chg="mod">
          <ac:chgData name="R C" userId="cb8e4c07dbcef909" providerId="Windows Live" clId="Web-{B8CE5842-7BB2-4FEC-9A9D-73293A72A2BC}" dt="2026-03-07T19:30:37.160" v="331" actId="20577"/>
          <ac:spMkLst>
            <pc:docMk/>
            <pc:sldMk cId="278673672" sldId="258"/>
            <ac:spMk id="3" creationId="{4017E2AF-5BF4-F704-4A69-A52EA6F06DC5}"/>
          </ac:spMkLst>
        </pc:spChg>
      </pc:sldChg>
      <pc:sldChg chg="addSp modSp mod setBg">
        <pc:chgData name="R C" userId="cb8e4c07dbcef909" providerId="Windows Live" clId="Web-{B8CE5842-7BB2-4FEC-9A9D-73293A72A2BC}" dt="2026-03-07T19:15:24.493" v="118" actId="14100"/>
        <pc:sldMkLst>
          <pc:docMk/>
          <pc:sldMk cId="3832913180" sldId="259"/>
        </pc:sldMkLst>
        <pc:spChg chg="mod">
          <ac:chgData name="R C" userId="cb8e4c07dbcef909" providerId="Windows Live" clId="Web-{B8CE5842-7BB2-4FEC-9A9D-73293A72A2BC}" dt="2026-03-07T19:14:56.431" v="115" actId="20577"/>
          <ac:spMkLst>
            <pc:docMk/>
            <pc:sldMk cId="3832913180" sldId="259"/>
            <ac:spMk id="2" creationId="{BE8F3371-8C81-5C38-11FF-7141E92FB418}"/>
          </ac:spMkLst>
        </pc:spChg>
        <pc:spChg chg="mod">
          <ac:chgData name="R C" userId="cb8e4c07dbcef909" providerId="Windows Live" clId="Web-{B8CE5842-7BB2-4FEC-9A9D-73293A72A2BC}" dt="2026-03-07T19:15:24.493" v="118" actId="14100"/>
          <ac:spMkLst>
            <pc:docMk/>
            <pc:sldMk cId="3832913180" sldId="259"/>
            <ac:spMk id="3" creationId="{D83BA174-055D-B8FC-DD6B-3F418DEB460D}"/>
          </ac:spMkLst>
        </pc:spChg>
        <pc:spChg chg="add">
          <ac:chgData name="R C" userId="cb8e4c07dbcef909" providerId="Windows Live" clId="Web-{B8CE5842-7BB2-4FEC-9A9D-73293A72A2BC}" dt="2026-03-07T19:07:33.954" v="34"/>
          <ac:spMkLst>
            <pc:docMk/>
            <pc:sldMk cId="3832913180" sldId="259"/>
            <ac:spMk id="8" creationId="{ABE3B514-83FE-45D4-988C-78925DD13254}"/>
          </ac:spMkLst>
        </pc:spChg>
        <pc:cxnChg chg="add">
          <ac:chgData name="R C" userId="cb8e4c07dbcef909" providerId="Windows Live" clId="Web-{B8CE5842-7BB2-4FEC-9A9D-73293A72A2BC}" dt="2026-03-07T19:07:33.954" v="34"/>
          <ac:cxnSpMkLst>
            <pc:docMk/>
            <pc:sldMk cId="3832913180" sldId="259"/>
            <ac:cxnSpMk id="10" creationId="{787CBF7F-92AD-42B8-AA3E-C4AF7A2AD3E8}"/>
          </ac:cxnSpMkLst>
        </pc:cxnChg>
      </pc:sldChg>
      <pc:sldChg chg="addSp delSp modSp new mod setBg">
        <pc:chgData name="R C" userId="cb8e4c07dbcef909" providerId="Windows Live" clId="Web-{B8CE5842-7BB2-4FEC-9A9D-73293A72A2BC}" dt="2026-03-07T19:16:12.400" v="123" actId="14100"/>
        <pc:sldMkLst>
          <pc:docMk/>
          <pc:sldMk cId="776184978" sldId="260"/>
        </pc:sldMkLst>
        <pc:spChg chg="mod">
          <ac:chgData name="R C" userId="cb8e4c07dbcef909" providerId="Windows Live" clId="Web-{B8CE5842-7BB2-4FEC-9A9D-73293A72A2BC}" dt="2026-03-07T19:15:42.212" v="119" actId="20577"/>
          <ac:spMkLst>
            <pc:docMk/>
            <pc:sldMk cId="776184978" sldId="260"/>
            <ac:spMk id="2" creationId="{B1904AA3-2FB7-CE90-52CA-B12BE585F370}"/>
          </ac:spMkLst>
        </pc:spChg>
        <pc:spChg chg="mod">
          <ac:chgData name="R C" userId="cb8e4c07dbcef909" providerId="Windows Live" clId="Web-{B8CE5842-7BB2-4FEC-9A9D-73293A72A2BC}" dt="2026-03-07T19:16:12.400" v="123" actId="14100"/>
          <ac:spMkLst>
            <pc:docMk/>
            <pc:sldMk cId="776184978" sldId="260"/>
            <ac:spMk id="3" creationId="{E6CC879F-576B-437F-7F02-49B9ADCC32A1}"/>
          </ac:spMkLst>
        </pc:spChg>
        <pc:spChg chg="add">
          <ac:chgData name="R C" userId="cb8e4c07dbcef909" providerId="Windows Live" clId="Web-{B8CE5842-7BB2-4FEC-9A9D-73293A72A2BC}" dt="2026-03-07T19:12:38.788" v="106"/>
          <ac:spMkLst>
            <pc:docMk/>
            <pc:sldMk cId="776184978" sldId="260"/>
            <ac:spMk id="12" creationId="{ABE3B514-83FE-45D4-988C-78925DD13254}"/>
          </ac:spMkLst>
        </pc:spChg>
        <pc:cxnChg chg="add">
          <ac:chgData name="R C" userId="cb8e4c07dbcef909" providerId="Windows Live" clId="Web-{B8CE5842-7BB2-4FEC-9A9D-73293A72A2BC}" dt="2026-03-07T19:12:38.788" v="106"/>
          <ac:cxnSpMkLst>
            <pc:docMk/>
            <pc:sldMk cId="776184978" sldId="260"/>
            <ac:cxnSpMk id="13" creationId="{787CBF7F-92AD-42B8-AA3E-C4AF7A2AD3E8}"/>
          </ac:cxnSpMkLst>
        </pc:cxnChg>
      </pc:sldChg>
      <pc:sldChg chg="addSp modSp new mod setBg">
        <pc:chgData name="R C" userId="cb8e4c07dbcef909" providerId="Windows Live" clId="Web-{B8CE5842-7BB2-4FEC-9A9D-73293A72A2BC}" dt="2026-03-07T19:20:05.008" v="195"/>
        <pc:sldMkLst>
          <pc:docMk/>
          <pc:sldMk cId="1719094608" sldId="261"/>
        </pc:sldMkLst>
        <pc:spChg chg="mod">
          <ac:chgData name="R C" userId="cb8e4c07dbcef909" providerId="Windows Live" clId="Web-{B8CE5842-7BB2-4FEC-9A9D-73293A72A2BC}" dt="2026-03-07T19:20:05.008" v="195"/>
          <ac:spMkLst>
            <pc:docMk/>
            <pc:sldMk cId="1719094608" sldId="261"/>
            <ac:spMk id="2" creationId="{E3FCE6D9-835C-F96B-FC09-2EE40A82CCC6}"/>
          </ac:spMkLst>
        </pc:spChg>
        <pc:spChg chg="mod">
          <ac:chgData name="R C" userId="cb8e4c07dbcef909" providerId="Windows Live" clId="Web-{B8CE5842-7BB2-4FEC-9A9D-73293A72A2BC}" dt="2026-03-07T19:20:05.008" v="195"/>
          <ac:spMkLst>
            <pc:docMk/>
            <pc:sldMk cId="1719094608" sldId="261"/>
            <ac:spMk id="3" creationId="{EA7618C5-9221-4A5E-1C29-71973D8C6C56}"/>
          </ac:spMkLst>
        </pc:spChg>
        <pc:spChg chg="add">
          <ac:chgData name="R C" userId="cb8e4c07dbcef909" providerId="Windows Live" clId="Web-{B8CE5842-7BB2-4FEC-9A9D-73293A72A2BC}" dt="2026-03-07T19:20:05.008" v="195"/>
          <ac:spMkLst>
            <pc:docMk/>
            <pc:sldMk cId="1719094608" sldId="261"/>
            <ac:spMk id="8" creationId="{ABE3B514-83FE-45D4-988C-78925DD13254}"/>
          </ac:spMkLst>
        </pc:spChg>
        <pc:cxnChg chg="add">
          <ac:chgData name="R C" userId="cb8e4c07dbcef909" providerId="Windows Live" clId="Web-{B8CE5842-7BB2-4FEC-9A9D-73293A72A2BC}" dt="2026-03-07T19:20:05.008" v="195"/>
          <ac:cxnSpMkLst>
            <pc:docMk/>
            <pc:sldMk cId="1719094608" sldId="261"/>
            <ac:cxnSpMk id="10" creationId="{787CBF7F-92AD-42B8-AA3E-C4AF7A2AD3E8}"/>
          </ac:cxnSpMkLst>
        </pc:cxnChg>
      </pc:sldChg>
      <pc:sldChg chg="addSp delSp modSp new mod setBg">
        <pc:chgData name="R C" userId="cb8e4c07dbcef909" providerId="Windows Live" clId="Web-{B8CE5842-7BB2-4FEC-9A9D-73293A72A2BC}" dt="2026-03-07T19:27:33.282" v="287" actId="20577"/>
        <pc:sldMkLst>
          <pc:docMk/>
          <pc:sldMk cId="830832893" sldId="262"/>
        </pc:sldMkLst>
        <pc:spChg chg="mod">
          <ac:chgData name="R C" userId="cb8e4c07dbcef909" providerId="Windows Live" clId="Web-{B8CE5842-7BB2-4FEC-9A9D-73293A72A2BC}" dt="2026-03-07T19:24:42.888" v="268"/>
          <ac:spMkLst>
            <pc:docMk/>
            <pc:sldMk cId="830832893" sldId="262"/>
            <ac:spMk id="2" creationId="{4FB22433-95ED-976F-CEF5-2F9704E71D2B}"/>
          </ac:spMkLst>
        </pc:spChg>
        <pc:spChg chg="add mod">
          <ac:chgData name="R C" userId="cb8e4c07dbcef909" providerId="Windows Live" clId="Web-{B8CE5842-7BB2-4FEC-9A9D-73293A72A2BC}" dt="2026-03-07T19:27:33.282" v="287" actId="20577"/>
          <ac:spMkLst>
            <pc:docMk/>
            <pc:sldMk cId="830832893" sldId="262"/>
            <ac:spMk id="24" creationId="{7D5153E3-D41F-FB34-E575-C184D749804C}"/>
          </ac:spMkLst>
        </pc:spChg>
      </pc:sldChg>
      <pc:sldChg chg="addSp delSp modSp new mod setBg">
        <pc:chgData name="R C" userId="cb8e4c07dbcef909" providerId="Windows Live" clId="Web-{B8CE5842-7BB2-4FEC-9A9D-73293A72A2BC}" dt="2026-03-07T19:30:01.814" v="329"/>
        <pc:sldMkLst>
          <pc:docMk/>
          <pc:sldMk cId="3546941975" sldId="263"/>
        </pc:sldMkLst>
        <pc:spChg chg="mod">
          <ac:chgData name="R C" userId="cb8e4c07dbcef909" providerId="Windows Live" clId="Web-{B8CE5842-7BB2-4FEC-9A9D-73293A72A2BC}" dt="2026-03-07T19:30:01.814" v="329"/>
          <ac:spMkLst>
            <pc:docMk/>
            <pc:sldMk cId="3546941975" sldId="263"/>
            <ac:spMk id="2" creationId="{6C529AA2-E445-CCD5-7EC0-86D572A67E57}"/>
          </ac:spMkLst>
        </pc:spChg>
        <pc:spChg chg="mod">
          <ac:chgData name="R C" userId="cb8e4c07dbcef909" providerId="Windows Live" clId="Web-{B8CE5842-7BB2-4FEC-9A9D-73293A72A2BC}" dt="2026-03-07T19:30:01.814" v="329"/>
          <ac:spMkLst>
            <pc:docMk/>
            <pc:sldMk cId="3546941975" sldId="263"/>
            <ac:spMk id="3" creationId="{79FD8113-A117-4D14-E7C5-E0DD09E32671}"/>
          </ac:spMkLst>
        </pc:spChg>
        <pc:spChg chg="add">
          <ac:chgData name="R C" userId="cb8e4c07dbcef909" providerId="Windows Live" clId="Web-{B8CE5842-7BB2-4FEC-9A9D-73293A72A2BC}" dt="2026-03-07T19:30:01.814" v="329"/>
          <ac:spMkLst>
            <pc:docMk/>
            <pc:sldMk cId="3546941975" sldId="263"/>
            <ac:spMk id="12" creationId="{ABE3B514-83FE-45D4-988C-78925DD13254}"/>
          </ac:spMkLst>
        </pc:spChg>
        <pc:cxnChg chg="add">
          <ac:chgData name="R C" userId="cb8e4c07dbcef909" providerId="Windows Live" clId="Web-{B8CE5842-7BB2-4FEC-9A9D-73293A72A2BC}" dt="2026-03-07T19:30:01.814" v="329"/>
          <ac:cxnSpMkLst>
            <pc:docMk/>
            <pc:sldMk cId="3546941975" sldId="263"/>
            <ac:cxnSpMk id="13" creationId="{787CBF7F-92AD-42B8-AA3E-C4AF7A2AD3E8}"/>
          </ac:cxnSpMkLst>
        </pc:cxnChg>
      </pc:sldChg>
      <pc:sldChg chg="addSp delSp modSp new mod setBg">
        <pc:chgData name="R C" userId="cb8e4c07dbcef909" providerId="Windows Live" clId="Web-{B8CE5842-7BB2-4FEC-9A9D-73293A72A2BC}" dt="2026-03-07T19:39:08.782" v="535" actId="20577"/>
        <pc:sldMkLst>
          <pc:docMk/>
          <pc:sldMk cId="143617266" sldId="264"/>
        </pc:sldMkLst>
        <pc:spChg chg="mod">
          <ac:chgData name="R C" userId="cb8e4c07dbcef909" providerId="Windows Live" clId="Web-{B8CE5842-7BB2-4FEC-9A9D-73293A72A2BC}" dt="2026-03-07T19:38:15.478" v="527" actId="20577"/>
          <ac:spMkLst>
            <pc:docMk/>
            <pc:sldMk cId="143617266" sldId="264"/>
            <ac:spMk id="2" creationId="{116A53EC-497A-B3B8-B288-63ABBD3C5638}"/>
          </ac:spMkLst>
        </pc:spChg>
        <pc:spChg chg="mod">
          <ac:chgData name="R C" userId="cb8e4c07dbcef909" providerId="Windows Live" clId="Web-{B8CE5842-7BB2-4FEC-9A9D-73293A72A2BC}" dt="2026-03-07T19:39:08.782" v="535" actId="20577"/>
          <ac:spMkLst>
            <pc:docMk/>
            <pc:sldMk cId="143617266" sldId="264"/>
            <ac:spMk id="3" creationId="{D4336731-C27C-96A8-8581-4645DA2DCBA3}"/>
          </ac:spMkLst>
        </pc:spChg>
        <pc:spChg chg="add">
          <ac:chgData name="R C" userId="cb8e4c07dbcef909" providerId="Windows Live" clId="Web-{B8CE5842-7BB2-4FEC-9A9D-73293A72A2BC}" dt="2026-03-07T19:38:02.789" v="526"/>
          <ac:spMkLst>
            <pc:docMk/>
            <pc:sldMk cId="143617266" sldId="264"/>
            <ac:spMk id="12" creationId="{ABE3B514-83FE-45D4-988C-78925DD13254}"/>
          </ac:spMkLst>
        </pc:spChg>
        <pc:cxnChg chg="add">
          <ac:chgData name="R C" userId="cb8e4c07dbcef909" providerId="Windows Live" clId="Web-{B8CE5842-7BB2-4FEC-9A9D-73293A72A2BC}" dt="2026-03-07T19:38:02.789" v="526"/>
          <ac:cxnSpMkLst>
            <pc:docMk/>
            <pc:sldMk cId="143617266" sldId="264"/>
            <ac:cxnSpMk id="13" creationId="{787CBF7F-92AD-42B8-AA3E-C4AF7A2AD3E8}"/>
          </ac:cxnSpMkLst>
        </pc:cxnChg>
      </pc:sldChg>
      <pc:sldChg chg="addSp delSp modSp new mod setBg">
        <pc:chgData name="R C" userId="cb8e4c07dbcef909" providerId="Windows Live" clId="Web-{B8CE5842-7BB2-4FEC-9A9D-73293A72A2BC}" dt="2026-03-07T19:41:41.530" v="550" actId="20577"/>
        <pc:sldMkLst>
          <pc:docMk/>
          <pc:sldMk cId="550771353" sldId="265"/>
        </pc:sldMkLst>
        <pc:spChg chg="mod">
          <ac:chgData name="R C" userId="cb8e4c07dbcef909" providerId="Windows Live" clId="Web-{B8CE5842-7BB2-4FEC-9A9D-73293A72A2BC}" dt="2026-03-07T19:41:41.530" v="550" actId="20577"/>
          <ac:spMkLst>
            <pc:docMk/>
            <pc:sldMk cId="550771353" sldId="265"/>
            <ac:spMk id="2" creationId="{0330B661-7780-9B24-F8DA-53EC3781D2D7}"/>
          </ac:spMkLst>
        </pc:spChg>
        <pc:spChg chg="mod">
          <ac:chgData name="R C" userId="cb8e4c07dbcef909" providerId="Windows Live" clId="Web-{B8CE5842-7BB2-4FEC-9A9D-73293A72A2BC}" dt="2026-03-07T19:41:26.513" v="549" actId="20577"/>
          <ac:spMkLst>
            <pc:docMk/>
            <pc:sldMk cId="550771353" sldId="265"/>
            <ac:spMk id="3" creationId="{8D105BD4-D1DC-7F5D-6539-EC7055963EE6}"/>
          </ac:spMkLst>
        </pc:spChg>
        <pc:spChg chg="add">
          <ac:chgData name="R C" userId="cb8e4c07dbcef909" providerId="Windows Live" clId="Web-{B8CE5842-7BB2-4FEC-9A9D-73293A72A2BC}" dt="2026-03-07T19:41:14.090" v="548"/>
          <ac:spMkLst>
            <pc:docMk/>
            <pc:sldMk cId="550771353" sldId="265"/>
            <ac:spMk id="12" creationId="{ABE3B514-83FE-45D4-988C-78925DD13254}"/>
          </ac:spMkLst>
        </pc:spChg>
        <pc:cxnChg chg="add">
          <ac:chgData name="R C" userId="cb8e4c07dbcef909" providerId="Windows Live" clId="Web-{B8CE5842-7BB2-4FEC-9A9D-73293A72A2BC}" dt="2026-03-07T19:41:14.090" v="548"/>
          <ac:cxnSpMkLst>
            <pc:docMk/>
            <pc:sldMk cId="550771353" sldId="265"/>
            <ac:cxnSpMk id="13" creationId="{787CBF7F-92AD-42B8-AA3E-C4AF7A2AD3E8}"/>
          </ac:cxnSpMkLst>
        </pc:cxnChg>
      </pc:sldChg>
      <pc:sldChg chg="modSp new">
        <pc:chgData name="R C" userId="cb8e4c07dbcef909" providerId="Windows Live" clId="Web-{B8CE5842-7BB2-4FEC-9A9D-73293A72A2BC}" dt="2026-03-07T19:46:16.643" v="592" actId="20577"/>
        <pc:sldMkLst>
          <pc:docMk/>
          <pc:sldMk cId="1406523457" sldId="266"/>
        </pc:sldMkLst>
        <pc:spChg chg="mod">
          <ac:chgData name="R C" userId="cb8e4c07dbcef909" providerId="Windows Live" clId="Web-{B8CE5842-7BB2-4FEC-9A9D-73293A72A2BC}" dt="2026-03-07T19:46:16.643" v="592" actId="20577"/>
          <ac:spMkLst>
            <pc:docMk/>
            <pc:sldMk cId="1406523457" sldId="266"/>
            <ac:spMk id="2" creationId="{0F592737-96BC-ECB8-E170-9D66225B4DEB}"/>
          </ac:spMkLst>
        </pc:spChg>
        <pc:spChg chg="mod">
          <ac:chgData name="R C" userId="cb8e4c07dbcef909" providerId="Windows Live" clId="Web-{B8CE5842-7BB2-4FEC-9A9D-73293A72A2BC}" dt="2026-03-07T19:46:08.221" v="591" actId="20577"/>
          <ac:spMkLst>
            <pc:docMk/>
            <pc:sldMk cId="1406523457" sldId="266"/>
            <ac:spMk id="3" creationId="{CEEB1DB2-2105-C095-3B78-36D79CB1FEB8}"/>
          </ac:spMkLst>
        </pc:spChg>
      </pc:sldChg>
    </pc:docChg>
  </pc:docChgLst>
  <pc:docChgLst>
    <pc:chgData name="Raquia Collins" userId="2f7aacc59e69217e" providerId="LiveId" clId="{AE08B41A-2DB6-424E-99CA-6C0EFCE203C5}"/>
    <pc:docChg chg="custSel modSld">
      <pc:chgData name="Raquia Collins" userId="2f7aacc59e69217e" providerId="LiveId" clId="{AE08B41A-2DB6-424E-99CA-6C0EFCE203C5}" dt="2026-03-07T19:42:55.522" v="14" actId="22"/>
      <pc:docMkLst>
        <pc:docMk/>
      </pc:docMkLst>
      <pc:sldChg chg="modSp mod">
        <pc:chgData name="Raquia Collins" userId="2f7aacc59e69217e" providerId="LiveId" clId="{AE08B41A-2DB6-424E-99CA-6C0EFCE203C5}" dt="2026-03-07T18:59:03.906" v="1" actId="20577"/>
        <pc:sldMkLst>
          <pc:docMk/>
          <pc:sldMk cId="278673672" sldId="258"/>
        </pc:sldMkLst>
        <pc:spChg chg="mod">
          <ac:chgData name="Raquia Collins" userId="2f7aacc59e69217e" providerId="LiveId" clId="{AE08B41A-2DB6-424E-99CA-6C0EFCE203C5}" dt="2026-03-07T18:59:03.906" v="1" actId="20577"/>
          <ac:spMkLst>
            <pc:docMk/>
            <pc:sldMk cId="278673672" sldId="258"/>
            <ac:spMk id="3" creationId="{4017E2AF-5BF4-F704-4A69-A52EA6F06DC5}"/>
          </ac:spMkLst>
        </pc:spChg>
      </pc:sldChg>
      <pc:sldChg chg="modSp mod">
        <pc:chgData name="Raquia Collins" userId="2f7aacc59e69217e" providerId="LiveId" clId="{AE08B41A-2DB6-424E-99CA-6C0EFCE203C5}" dt="2026-03-07T19:03:15.115" v="3" actId="27636"/>
        <pc:sldMkLst>
          <pc:docMk/>
          <pc:sldMk cId="3832913180" sldId="259"/>
        </pc:sldMkLst>
        <pc:spChg chg="mod">
          <ac:chgData name="Raquia Collins" userId="2f7aacc59e69217e" providerId="LiveId" clId="{AE08B41A-2DB6-424E-99CA-6C0EFCE203C5}" dt="2026-03-07T19:03:15.115" v="3" actId="27636"/>
          <ac:spMkLst>
            <pc:docMk/>
            <pc:sldMk cId="3832913180" sldId="259"/>
            <ac:spMk id="3" creationId="{D83BA174-055D-B8FC-DD6B-3F418DEB460D}"/>
          </ac:spMkLst>
        </pc:spChg>
      </pc:sldChg>
      <pc:sldChg chg="modSp mod">
        <pc:chgData name="Raquia Collins" userId="2f7aacc59e69217e" providerId="LiveId" clId="{AE08B41A-2DB6-424E-99CA-6C0EFCE203C5}" dt="2026-03-07T19:10:15.012" v="5" actId="27636"/>
        <pc:sldMkLst>
          <pc:docMk/>
          <pc:sldMk cId="776184978" sldId="260"/>
        </pc:sldMkLst>
        <pc:spChg chg="mod">
          <ac:chgData name="Raquia Collins" userId="2f7aacc59e69217e" providerId="LiveId" clId="{AE08B41A-2DB6-424E-99CA-6C0EFCE203C5}" dt="2026-03-07T19:10:15.012" v="5" actId="27636"/>
          <ac:spMkLst>
            <pc:docMk/>
            <pc:sldMk cId="776184978" sldId="260"/>
            <ac:spMk id="3" creationId="{E6CC879F-576B-437F-7F02-49B9ADCC32A1}"/>
          </ac:spMkLst>
        </pc:spChg>
      </pc:sldChg>
      <pc:sldChg chg="modSp mod">
        <pc:chgData name="Raquia Collins" userId="2f7aacc59e69217e" providerId="LiveId" clId="{AE08B41A-2DB6-424E-99CA-6C0EFCE203C5}" dt="2026-03-07T19:18:38.575" v="6" actId="22"/>
        <pc:sldMkLst>
          <pc:docMk/>
          <pc:sldMk cId="1719094608" sldId="261"/>
        </pc:sldMkLst>
        <pc:spChg chg="mod">
          <ac:chgData name="Raquia Collins" userId="2f7aacc59e69217e" providerId="LiveId" clId="{AE08B41A-2DB6-424E-99CA-6C0EFCE203C5}" dt="2026-03-07T19:18:38.575" v="6" actId="22"/>
          <ac:spMkLst>
            <pc:docMk/>
            <pc:sldMk cId="1719094608" sldId="261"/>
            <ac:spMk id="3" creationId="{EA7618C5-9221-4A5E-1C29-71973D8C6C56}"/>
          </ac:spMkLst>
        </pc:spChg>
      </pc:sldChg>
      <pc:sldChg chg="modSp mod">
        <pc:chgData name="Raquia Collins" userId="2f7aacc59e69217e" providerId="LiveId" clId="{AE08B41A-2DB6-424E-99CA-6C0EFCE203C5}" dt="2026-03-07T19:23:11.070" v="8" actId="27636"/>
        <pc:sldMkLst>
          <pc:docMk/>
          <pc:sldMk cId="830832893" sldId="262"/>
        </pc:sldMkLst>
      </pc:sldChg>
      <pc:sldChg chg="modSp mod">
        <pc:chgData name="Raquia Collins" userId="2f7aacc59e69217e" providerId="LiveId" clId="{AE08B41A-2DB6-424E-99CA-6C0EFCE203C5}" dt="2026-03-07T19:29:02.040" v="10" actId="27636"/>
        <pc:sldMkLst>
          <pc:docMk/>
          <pc:sldMk cId="3546941975" sldId="263"/>
        </pc:sldMkLst>
        <pc:spChg chg="mod">
          <ac:chgData name="Raquia Collins" userId="2f7aacc59e69217e" providerId="LiveId" clId="{AE08B41A-2DB6-424E-99CA-6C0EFCE203C5}" dt="2026-03-07T19:29:02.040" v="10" actId="27636"/>
          <ac:spMkLst>
            <pc:docMk/>
            <pc:sldMk cId="3546941975" sldId="263"/>
            <ac:spMk id="3" creationId="{79FD8113-A117-4D14-E7C5-E0DD09E32671}"/>
          </ac:spMkLst>
        </pc:spChg>
      </pc:sldChg>
      <pc:sldChg chg="modSp mod">
        <pc:chgData name="Raquia Collins" userId="2f7aacc59e69217e" providerId="LiveId" clId="{AE08B41A-2DB6-424E-99CA-6C0EFCE203C5}" dt="2026-03-07T19:34:06.125" v="12" actId="27636"/>
        <pc:sldMkLst>
          <pc:docMk/>
          <pc:sldMk cId="143617266" sldId="264"/>
        </pc:sldMkLst>
        <pc:spChg chg="mod">
          <ac:chgData name="Raquia Collins" userId="2f7aacc59e69217e" providerId="LiveId" clId="{AE08B41A-2DB6-424E-99CA-6C0EFCE203C5}" dt="2026-03-07T19:34:06.125" v="12" actId="27636"/>
          <ac:spMkLst>
            <pc:docMk/>
            <pc:sldMk cId="143617266" sldId="264"/>
            <ac:spMk id="3" creationId="{D4336731-C27C-96A8-8581-4645DA2DCBA3}"/>
          </ac:spMkLst>
        </pc:spChg>
      </pc:sldChg>
      <pc:sldChg chg="modSp mod">
        <pc:chgData name="Raquia Collins" userId="2f7aacc59e69217e" providerId="LiveId" clId="{AE08B41A-2DB6-424E-99CA-6C0EFCE203C5}" dt="2026-03-07T19:40:38.158" v="13" actId="22"/>
        <pc:sldMkLst>
          <pc:docMk/>
          <pc:sldMk cId="550771353" sldId="265"/>
        </pc:sldMkLst>
        <pc:spChg chg="mod">
          <ac:chgData name="Raquia Collins" userId="2f7aacc59e69217e" providerId="LiveId" clId="{AE08B41A-2DB6-424E-99CA-6C0EFCE203C5}" dt="2026-03-07T19:40:38.158" v="13" actId="22"/>
          <ac:spMkLst>
            <pc:docMk/>
            <pc:sldMk cId="550771353" sldId="265"/>
            <ac:spMk id="3" creationId="{8D105BD4-D1DC-7F5D-6539-EC7055963EE6}"/>
          </ac:spMkLst>
        </pc:spChg>
      </pc:sldChg>
      <pc:sldChg chg="modSp mod">
        <pc:chgData name="Raquia Collins" userId="2f7aacc59e69217e" providerId="LiveId" clId="{AE08B41A-2DB6-424E-99CA-6C0EFCE203C5}" dt="2026-03-07T19:42:55.522" v="14" actId="22"/>
        <pc:sldMkLst>
          <pc:docMk/>
          <pc:sldMk cId="1406523457" sldId="266"/>
        </pc:sldMkLst>
        <pc:spChg chg="mod">
          <ac:chgData name="Raquia Collins" userId="2f7aacc59e69217e" providerId="LiveId" clId="{AE08B41A-2DB6-424E-99CA-6C0EFCE203C5}" dt="2026-03-07T19:42:55.522" v="14" actId="22"/>
          <ac:spMkLst>
            <pc:docMk/>
            <pc:sldMk cId="1406523457" sldId="266"/>
            <ac:spMk id="3" creationId="{CEEB1DB2-2105-C095-3B78-36D79CB1FEB8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48002-315D-49B1-B10F-137139C4BF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4896" y="1122363"/>
            <a:ext cx="7276733" cy="3381398"/>
          </a:xfrm>
        </p:spPr>
        <p:txBody>
          <a:bodyPr anchor="b">
            <a:normAutofit/>
          </a:bodyPr>
          <a:lstStyle>
            <a:lvl1pPr algn="l">
              <a:defRPr sz="4800" cap="none" spc="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4535E0-4D9C-4DCA-8569-64503C5DC1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4894" y="4612942"/>
            <a:ext cx="7276733" cy="1181683"/>
          </a:xfrm>
        </p:spPr>
        <p:txBody>
          <a:bodyPr>
            <a:normAutofit/>
          </a:bodyPr>
          <a:lstStyle>
            <a:lvl1pPr marL="0" indent="0" algn="l">
              <a:buNone/>
              <a:defRPr sz="18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283B68-70CF-4A98-948C-6EA4BD68D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EC2EF9-7F83-4AD3-B3F6-B9D4618D6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1B751B-3464-41CD-B728-A72BB191E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99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BFD42-94A9-4345-AF38-7D562B502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4C458-A63B-4032-B4EC-732DAC188C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A855B5-7F2F-408B-800D-92CB34B99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203412-EA6B-43CA-8B3A-F502587CB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46E9EE-F895-4ECE-B4B2-586D65ED8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078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8193F-AFAD-4A9A-B0EF-530DFB19D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876299"/>
            <a:ext cx="7876722" cy="371316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D1BBE4-9FC1-4F89-B120-1C49D816FD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746170"/>
            <a:ext cx="6781301" cy="1048455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530A6B-E3FD-4920-8128-C263CA1D6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166B85-0649-47DB-AD69-458D8F600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25931-A293-42E9-BDF5-B2AE121D7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4980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5262B-ECD6-47BB-A6F1-92A6033E9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8B8779-51E9-44D1-9F7B-28F3C6D3C4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48474" y="2080517"/>
            <a:ext cx="4970124" cy="39773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9E8BFB-5295-4C5E-9CB1-E276E9D0E5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0899" y="2080517"/>
            <a:ext cx="4970124" cy="39773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5E22BF-1819-4301-B699-EF5A2F4D9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00A2DF-39DE-49C3-A213-3E8423C7A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55D3A8-238B-4A68-A9F9-672D2F060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3101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7D468-D010-4225-B024-DCEF543BC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71955"/>
            <a:ext cx="10441236" cy="139835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D60A0-FCAB-425A-9ECD-94CDE4F472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4926" y="1983242"/>
            <a:ext cx="5007110" cy="814387"/>
          </a:xfrm>
        </p:spPr>
        <p:txBody>
          <a:bodyPr anchor="b">
            <a:normAutofit/>
          </a:bodyPr>
          <a:lstStyle>
            <a:lvl1pPr marL="0" indent="0">
              <a:lnSpc>
                <a:spcPct val="110000"/>
              </a:lnSpc>
              <a:buNone/>
              <a:defRPr sz="2000" b="0" cap="all" spc="14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6F986B-07CB-4FB0-9419-2AAB318B8A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50063" y="2813959"/>
            <a:ext cx="5007110" cy="32439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A9D784-7968-4E8B-B704-E42EE8F18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49255" y="1983242"/>
            <a:ext cx="5031769" cy="814387"/>
          </a:xfrm>
        </p:spPr>
        <p:txBody>
          <a:bodyPr anchor="b">
            <a:normAutofit/>
          </a:bodyPr>
          <a:lstStyle>
            <a:lvl1pPr marL="0" indent="0">
              <a:lnSpc>
                <a:spcPct val="110000"/>
              </a:lnSpc>
              <a:buNone/>
              <a:defRPr sz="2000" b="0" cap="all" spc="14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45754F-08D1-4593-988F-95F0ED1A01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49255" y="2813959"/>
            <a:ext cx="5031769" cy="32439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FED2E61-83B4-4C8F-BBFE-D95920342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E80C136-A664-4013-8073-B0C6BDEF8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AE9547-8EE7-461B-9E99-484B11E91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815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2E667-0EFA-4EE6-8E4D-20805309A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759" y="895440"/>
            <a:ext cx="10138451" cy="1832349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EE4825-BB8C-4567-B407-B4452409D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838892-25DB-4A4E-9D43-6058C45C5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C3DDDA-48EF-4B42-9980-4762AF509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419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EFA7D9-6801-4DD0-8D7D-505212F46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6FA3EA-1519-4178-AC3A-231A5BAA7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423DBE-6FD6-4D60-8336-7843B4BD3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811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2D9AE-CA1A-4751-9B33-0AC09CE62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996948"/>
            <a:ext cx="3046410" cy="1479551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2400" cap="all" spc="4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DF9941-76E5-42B5-8464-C1A7010D94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0796" y="876300"/>
            <a:ext cx="5758235" cy="5181599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4785D8-F112-415F-9AB4-5F2AC060D1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666144"/>
            <a:ext cx="3046409" cy="319490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70A0B3-4E9C-4FAC-B1D1-2673F7B5A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AA370A-33F5-48A6-962A-47C0F15D4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8AD606-A37D-4697-AA7A-EAE4F101A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44E0B5E-1030-4A34-AB09-05ACB45CE993}"/>
              </a:ext>
            </a:extLst>
          </p:cNvPr>
          <p:cNvCxnSpPr>
            <a:cxnSpLocks/>
          </p:cNvCxnSpPr>
          <p:nvPr/>
        </p:nvCxnSpPr>
        <p:spPr>
          <a:xfrm>
            <a:off x="4610100" y="898989"/>
            <a:ext cx="0" cy="51387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1270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21D4C-0A93-40A6-9645-5EF7DE6C5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989314"/>
            <a:ext cx="3046409" cy="1487185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2400" cap="all" spc="3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2F9455-852F-4604-87D4-801E8D5DB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4004" y="876300"/>
            <a:ext cx="5943596" cy="51815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842061-B161-4973-9EE4-76D0B73FC1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666143"/>
            <a:ext cx="3046409" cy="319490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DCE2E0-050A-4BC2-91DF-7A00811D2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0AB003-B443-4B96-9DD9-4284E7E1E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179DBA-16C0-4FFB-B367-B96169B4B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9F2BD78-1D6B-4742-9726-75646D91F4AC}"/>
              </a:ext>
            </a:extLst>
          </p:cNvPr>
          <p:cNvCxnSpPr>
            <a:cxnSpLocks/>
          </p:cNvCxnSpPr>
          <p:nvPr/>
        </p:nvCxnSpPr>
        <p:spPr>
          <a:xfrm>
            <a:off x="4610100" y="898989"/>
            <a:ext cx="0" cy="51387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881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3B5731-248B-49C2-93DE-8A3260C9F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D4D5C5-3D5A-4F3D-8A08-7053DACF1F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9E5372-3FC6-4227-B2DD-6CB24E651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C1B1B1-B637-4E46-B64C-F082B54C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5567AD-4B78-41F6-B814-726D4BD4C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346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674D5E-67E6-4C23-B80A-0C66B53315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876299"/>
            <a:ext cx="2628900" cy="5181601"/>
          </a:xfrm>
        </p:spPr>
        <p:txBody>
          <a:bodyPr vert="eaVert"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FEFF2A-08E8-447D-85C7-7D5A9C422C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876299"/>
            <a:ext cx="7734300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40030D-E580-4B0C-B5A8-2C8A094D9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DCAEB-1B6E-492E-918E-47179AF48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AE4A38-A745-436E-9E33-63B9F81C0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123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98CBCD-166B-4F97-A6DF-DAA3BF2B2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760" y="876302"/>
            <a:ext cx="10427840" cy="108605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64D6D9-636D-450B-839A-22AE0CED23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9758" y="2065984"/>
            <a:ext cx="10427841" cy="39032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E6CAEC-1EE5-4B71-9646-5C378EEBEF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82838" y="6356350"/>
            <a:ext cx="33613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326951E3-958F-4611-B170-D081BA0250F9}" type="datetimeFigureOut">
              <a:rPr lang="en-US" smtClean="0"/>
              <a:pPr/>
              <a:t>3/13/2026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570EF8-70B2-4AFC-8388-691A146AA7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58748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spc="0"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F07DC7-D05C-4038-B51A-F00B7B9C99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20400" y="6356350"/>
            <a:ext cx="6176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i="1">
                <a:solidFill>
                  <a:schemeClr val="tx2"/>
                </a:solidFill>
              </a:defRPr>
            </a:lvl1pPr>
          </a:lstStyle>
          <a:p>
            <a:fld id="{57871EFB-7B9E-4E86-A89E-697E8EBB06F2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EAD4CCDA-06BF-4D2A-B44F-195AEC0B5B22}"/>
              </a:ext>
            </a:extLst>
          </p:cNvPr>
          <p:cNvCxnSpPr>
            <a:cxnSpLocks/>
          </p:cNvCxnSpPr>
          <p:nvPr/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93288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62" r:id="rId7"/>
    <p:sldLayoutId id="2147483758" r:id="rId8"/>
    <p:sldLayoutId id="2147483759" r:id="rId9"/>
    <p:sldLayoutId id="2147483760" r:id="rId10"/>
    <p:sldLayoutId id="2147483761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7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20000"/>
        </a:lnSpc>
        <a:spcBef>
          <a:spcPts val="500"/>
        </a:spcBef>
        <a:buSzPct val="70000"/>
        <a:buFontTx/>
        <a:buNone/>
        <a:defRPr sz="1800" i="1" kern="1200">
          <a:solidFill>
            <a:schemeClr val="tx2"/>
          </a:solidFill>
          <a:latin typeface="+mn-lt"/>
          <a:ea typeface="+mn-ea"/>
          <a:cs typeface="+mn-cs"/>
        </a:defRPr>
      </a:lvl2pPr>
      <a:lvl3pPr marL="502920" indent="-22860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None/>
        <a:defRPr sz="1600" i="1" kern="1200">
          <a:solidFill>
            <a:schemeClr val="tx2"/>
          </a:solidFill>
          <a:latin typeface="+mn-lt"/>
          <a:ea typeface="+mn-ea"/>
          <a:cs typeface="+mn-cs"/>
        </a:defRPr>
      </a:lvl4pPr>
      <a:lvl5pPr marL="822960" indent="-22860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BF02845A-8571-40C5-9F56-8F9B3F7C4E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225DFA-F00A-B6E1-BA2F-80A09E692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4915" y="895440"/>
            <a:ext cx="6796984" cy="1518349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400" kern="1200">
                <a:latin typeface="+mj-lt"/>
                <a:ea typeface="+mj-ea"/>
                <a:cs typeface="+mj-cs"/>
              </a:rPr>
              <a:t>Psychological perspective on lifespan development: Jenny’s case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30BB598-81B4-41BB-BC44-CD9C29AE2E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500" y="2799995"/>
            <a:ext cx="0" cy="3255471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ubtitle 2">
            <a:extLst>
              <a:ext uri="{FF2B5EF4-FFF2-40B4-BE49-F238E27FC236}">
                <a16:creationId xmlns:a16="http://schemas.microsoft.com/office/drawing/2014/main" id="{211C3CCC-DD60-B3AA-AF04-6A10257FD1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72638" y="2714674"/>
            <a:ext cx="6009262" cy="342446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mODULE TITLE: PSYCHOLOGY IN HEALTH AND SOCIAL CARE</a:t>
            </a:r>
          </a:p>
          <a:p>
            <a:r>
              <a:rPr lang="en-US"/>
              <a:t>MODULE CODE: LCHS4010</a:t>
            </a:r>
          </a:p>
          <a:p>
            <a:r>
              <a:rPr lang="en-US"/>
              <a:t>ASSIGNMENT 1: PRESENTATION</a:t>
            </a:r>
          </a:p>
          <a:p>
            <a:r>
              <a:rPr lang="en-US"/>
              <a:t>STUDENT NAME: RACQUEAL ABIGAIL COLLINS</a:t>
            </a:r>
          </a:p>
          <a:p>
            <a:r>
              <a:rPr lang="en-US"/>
              <a:t>STUDENT ID: 2442244</a:t>
            </a:r>
          </a:p>
          <a:p>
            <a:r>
              <a:rPr lang="en-US"/>
              <a:t>LECTURERS NAME: DR FARAH WIITA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7CE18AA-C82C-600C-C348-F6B115E714C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076" r="46258" b="2"/>
          <a:stretch>
            <a:fillRect/>
          </a:stretch>
        </p:blipFill>
        <p:spPr>
          <a:xfrm>
            <a:off x="8305060" y="802534"/>
            <a:ext cx="2973279" cy="5252932"/>
          </a:xfrm>
          <a:custGeom>
            <a:avLst/>
            <a:gdLst/>
            <a:ahLst/>
            <a:cxnLst/>
            <a:rect l="l" t="t" r="r" b="b"/>
            <a:pathLst>
              <a:path w="2973279" h="5252932">
                <a:moveTo>
                  <a:pt x="1486464" y="0"/>
                </a:moveTo>
                <a:lnTo>
                  <a:pt x="1486817" y="0"/>
                </a:lnTo>
                <a:cubicBezTo>
                  <a:pt x="2307778" y="0"/>
                  <a:pt x="2973279" y="667085"/>
                  <a:pt x="2973279" y="1489968"/>
                </a:cubicBezTo>
                <a:lnTo>
                  <a:pt x="2973279" y="5252932"/>
                </a:lnTo>
                <a:lnTo>
                  <a:pt x="0" y="5252932"/>
                </a:lnTo>
                <a:lnTo>
                  <a:pt x="0" y="1489968"/>
                </a:lnTo>
                <a:cubicBezTo>
                  <a:pt x="0" y="667085"/>
                  <a:pt x="665498" y="0"/>
                  <a:pt x="1486464" y="0"/>
                </a:cubicBezTo>
                <a:close/>
              </a:path>
            </a:pathLst>
          </a:custGeom>
        </p:spPr>
      </p:pic>
      <p:sp>
        <p:nvSpPr>
          <p:cNvPr id="4" name="AutoShape 2" descr="14 Informative Facts, Diagram &amp; Parts Of Human Brain For Kids">
            <a:extLst>
              <a:ext uri="{FF2B5EF4-FFF2-40B4-BE49-F238E27FC236}">
                <a16:creationId xmlns:a16="http://schemas.microsoft.com/office/drawing/2014/main" id="{F21A47D3-0629-11CF-0CC8-711A3EB9A2F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253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D19DFB-D2BD-D397-DCBF-AEB5676332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Acknowledge the use of AI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63695C-9277-0161-1941-D5A621E5F3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                I  can confirm  that there is no use of AI.</a:t>
            </a:r>
          </a:p>
        </p:txBody>
      </p:sp>
    </p:spTree>
    <p:extLst>
      <p:ext uri="{BB962C8B-B14F-4D97-AF65-F5344CB8AC3E}">
        <p14:creationId xmlns:p14="http://schemas.microsoft.com/office/powerpoint/2010/main" val="1286638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ABE3B514-83FE-45D4-988C-78925DD132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61806" y="750967"/>
            <a:ext cx="9053794" cy="149273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Supporting Jenny: A lifespan Development Perspective 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87CBF7F-92AD-42B8-AA3E-C4AF7A2AD3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676400" y="2589817"/>
            <a:ext cx="0" cy="3470024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85606" y="2588900"/>
            <a:ext cx="7399019" cy="3245178"/>
          </a:xfr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ct val="110000"/>
              </a:lnSpc>
            </a:pPr>
            <a:r>
              <a:rPr lang="en-US" sz="2000" dirty="0">
                <a:latin typeface="Calibri"/>
                <a:ea typeface="Calibri"/>
                <a:cs typeface="Calibri"/>
              </a:rPr>
              <a:t>Applying Bowlby's Attachment Theory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Calibri"/>
                <a:ea typeface="Calibri"/>
                <a:cs typeface="Calibri"/>
              </a:rPr>
              <a:t>Key Points:</a:t>
            </a:r>
          </a:p>
          <a:p>
            <a:pPr marL="342900" indent="-342900">
              <a:lnSpc>
                <a:spcPct val="110000"/>
              </a:lnSpc>
              <a:buFont typeface="Calibri" panose="020B0604020202020204" pitchFamily="34" charset="0"/>
              <a:buChar char="-"/>
            </a:pPr>
            <a:r>
              <a:rPr lang="en-US" sz="2000" dirty="0">
                <a:latin typeface="Calibri"/>
                <a:ea typeface="Calibri"/>
                <a:cs typeface="Calibri"/>
              </a:rPr>
              <a:t>Jenny, 16 years old, young carer for 5 years</a:t>
            </a:r>
          </a:p>
          <a:p>
            <a:pPr marL="342900" indent="-342900">
              <a:lnSpc>
                <a:spcPct val="110000"/>
              </a:lnSpc>
              <a:buFont typeface="Calibri" panose="020B0604020202020204" pitchFamily="34" charset="0"/>
              <a:buChar char="-"/>
            </a:pPr>
            <a:r>
              <a:rPr lang="en-US" sz="2000" dirty="0">
                <a:latin typeface="Calibri"/>
                <a:ea typeface="Calibri"/>
                <a:cs typeface="Calibri"/>
              </a:rPr>
              <a:t>Mother has mobility, memory and mood difficulties </a:t>
            </a:r>
          </a:p>
          <a:p>
            <a:pPr marL="342900" indent="-342900">
              <a:lnSpc>
                <a:spcPct val="110000"/>
              </a:lnSpc>
              <a:buFont typeface="Calibri" panose="020B0604020202020204" pitchFamily="34" charset="0"/>
              <a:buChar char="-"/>
            </a:pPr>
            <a:r>
              <a:rPr lang="en-US" sz="2000" dirty="0">
                <a:latin typeface="Calibri"/>
                <a:ea typeface="Calibri"/>
                <a:cs typeface="Calibri"/>
              </a:rPr>
              <a:t>Father died from when she was a young age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Calibri"/>
                <a:ea typeface="Calibri"/>
                <a:cs typeface="Calibri"/>
              </a:rPr>
              <a:t>Aim: To explore developmental impact and propose a support plan using this lifespan theory.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BF02845A-8571-40C5-9F56-8F9B3F7C4E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ED2E03-A5D4-27CF-4D26-8EA18B451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2238" y="895440"/>
            <a:ext cx="6125361" cy="1560083"/>
          </a:xfrm>
        </p:spPr>
        <p:txBody>
          <a:bodyPr>
            <a:normAutofit/>
          </a:bodyPr>
          <a:lstStyle/>
          <a:p>
            <a:r>
              <a:rPr lang="en-GB">
                <a:latin typeface="Calibri"/>
                <a:ea typeface="Calibri"/>
                <a:cs typeface="Calibri"/>
              </a:rPr>
              <a:t>Why Bowlby's Attachment Theory?</a:t>
            </a:r>
          </a:p>
        </p:txBody>
      </p:sp>
      <p:pic>
        <p:nvPicPr>
          <p:cNvPr id="5" name="Picture 4" descr="Certificate in Object Relations and Attachment Theory &amp; Practice">
            <a:extLst>
              <a:ext uri="{FF2B5EF4-FFF2-40B4-BE49-F238E27FC236}">
                <a16:creationId xmlns:a16="http://schemas.microsoft.com/office/drawing/2014/main" id="{5AE7D014-C58E-64F4-82F3-D211A2ABCAE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720" r="18218" b="-3"/>
          <a:stretch>
            <a:fillRect/>
          </a:stretch>
        </p:blipFill>
        <p:spPr>
          <a:xfrm>
            <a:off x="1" y="-16591"/>
            <a:ext cx="4610100" cy="6874591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30BB598-81B4-41BB-BC44-CD9C29AE2E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340145" y="2871627"/>
            <a:ext cx="0" cy="3186701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8E14F-D062-D3D8-FE07-B63368873F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74717" y="2753546"/>
            <a:ext cx="5302882" cy="349485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Calibri"/>
                <a:ea typeface="Calibri"/>
                <a:cs typeface="Calibri"/>
              </a:rPr>
              <a:t>Focuses on early relationships shaping emotional, social and cognitive development (Bowlby, 1998; Ainsworth, 2015).</a:t>
            </a:r>
          </a:p>
          <a:p>
            <a:r>
              <a:rPr lang="en-GB" dirty="0">
                <a:latin typeface="Calibri"/>
                <a:ea typeface="Calibri"/>
                <a:cs typeface="Calibri"/>
              </a:rPr>
              <a:t>Relevant because Jenny's caregiving role may have disrupted typical attachment processes.</a:t>
            </a:r>
          </a:p>
          <a:p>
            <a:r>
              <a:rPr lang="en-GB" dirty="0">
                <a:latin typeface="Calibri"/>
                <a:ea typeface="Calibri"/>
                <a:cs typeface="Calibri"/>
              </a:rPr>
              <a:t>Explains how prolonged stress and role reversal can affect adolescence (Howe, 2011).</a:t>
            </a:r>
          </a:p>
        </p:txBody>
      </p:sp>
    </p:spTree>
    <p:extLst>
      <p:ext uri="{BB962C8B-B14F-4D97-AF65-F5344CB8AC3E}">
        <p14:creationId xmlns:p14="http://schemas.microsoft.com/office/powerpoint/2010/main" val="16954591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E3B514-83FE-45D4-988C-78925DD132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9E7058-E1A2-C78B-9D7B-63069CAAE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1209" y="2065951"/>
            <a:ext cx="4511280" cy="2726098"/>
          </a:xfrm>
        </p:spPr>
        <p:txBody>
          <a:bodyPr anchor="ctr">
            <a:normAutofit/>
          </a:bodyPr>
          <a:lstStyle/>
          <a:p>
            <a:pPr algn="r"/>
            <a:r>
              <a:rPr lang="en-GB">
                <a:latin typeface="Calibri"/>
                <a:ea typeface="Calibri"/>
                <a:cs typeface="Calibri"/>
              </a:rPr>
              <a:t>Key Concepts of Bowlby's Theory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87CBF7F-92AD-42B8-AA3E-C4AF7A2AD3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1714500"/>
            <a:ext cx="0" cy="342900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17E2AF-5BF4-F704-4A69-A52EA6F06D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0151" y="847770"/>
            <a:ext cx="4297038" cy="5210130"/>
          </a:xfr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10000"/>
              </a:lnSpc>
            </a:pPr>
            <a:r>
              <a:rPr lang="en-GB" b="1" i="0">
                <a:effectLst/>
                <a:latin typeface="Calibri"/>
                <a:ea typeface="Calibri"/>
                <a:cs typeface="Calibri"/>
              </a:rPr>
              <a:t>At</a:t>
            </a:r>
            <a:r>
              <a:rPr lang="en-GB" i="0">
                <a:effectLst/>
                <a:latin typeface="Calibri"/>
                <a:ea typeface="Calibri"/>
                <a:cs typeface="Calibri"/>
              </a:rPr>
              <a:t>tachment:</a:t>
            </a:r>
            <a:r>
              <a:rPr lang="en-GB" b="0" i="0">
                <a:effectLst/>
                <a:latin typeface="Calibri"/>
                <a:ea typeface="Calibri"/>
                <a:cs typeface="Calibri"/>
              </a:rPr>
              <a:t> A deep emotional bond between child and caregiver.</a:t>
            </a:r>
          </a:p>
          <a:p>
            <a:pPr>
              <a:lnSpc>
                <a:spcPct val="110000"/>
              </a:lnSpc>
            </a:pPr>
            <a:r>
              <a:rPr lang="en-GB" i="0">
                <a:effectLst/>
                <a:latin typeface="Calibri"/>
                <a:ea typeface="Calibri"/>
                <a:cs typeface="Calibri"/>
              </a:rPr>
              <a:t>Internal Working Model:</a:t>
            </a:r>
            <a:r>
              <a:rPr lang="en-GB" b="0" i="0">
                <a:effectLst/>
                <a:latin typeface="Calibri"/>
                <a:ea typeface="Calibri"/>
                <a:cs typeface="Calibri"/>
              </a:rPr>
              <a:t> Mental blueprint for relationships and self-worth.</a:t>
            </a:r>
          </a:p>
          <a:p>
            <a:pPr>
              <a:lnSpc>
                <a:spcPct val="110000"/>
              </a:lnSpc>
            </a:pPr>
            <a:r>
              <a:rPr lang="en-GB" i="0">
                <a:effectLst/>
                <a:latin typeface="Calibri"/>
                <a:ea typeface="Calibri"/>
                <a:cs typeface="Calibri"/>
              </a:rPr>
              <a:t>Secure vs Insecure Attachment:</a:t>
            </a:r>
            <a:r>
              <a:rPr lang="en-GB" b="0" i="0">
                <a:effectLst/>
                <a:latin typeface="Calibri"/>
                <a:ea typeface="Calibri"/>
                <a:cs typeface="Calibri"/>
              </a:rPr>
              <a:t> Impacts emotional regulation and resilience.</a:t>
            </a:r>
          </a:p>
          <a:p>
            <a:pPr>
              <a:lnSpc>
                <a:spcPct val="110000"/>
              </a:lnSpc>
            </a:pPr>
            <a:r>
              <a:rPr lang="en-GB" i="0">
                <a:effectLst/>
                <a:latin typeface="Calibri"/>
                <a:ea typeface="Calibri"/>
                <a:cs typeface="Calibri"/>
              </a:rPr>
              <a:t>Maternal Sensitivity:</a:t>
            </a:r>
            <a:r>
              <a:rPr lang="en-GB" b="0" i="0">
                <a:effectLst/>
                <a:latin typeface="Calibri"/>
                <a:ea typeface="Calibri"/>
                <a:cs typeface="Calibri"/>
              </a:rPr>
              <a:t> Consistent, responsive caregiving supports secure attachment.</a:t>
            </a:r>
          </a:p>
          <a:p>
            <a:pPr>
              <a:lnSpc>
                <a:spcPct val="110000"/>
              </a:lnSpc>
            </a:pPr>
            <a:r>
              <a:rPr lang="en-GB" i="0">
                <a:effectLst/>
                <a:latin typeface="Calibri"/>
                <a:ea typeface="Calibri"/>
                <a:cs typeface="Calibri"/>
              </a:rPr>
              <a:t>Separation &amp; Loss:</a:t>
            </a:r>
            <a:r>
              <a:rPr lang="en-GB" b="0" i="0">
                <a:effectLst/>
                <a:latin typeface="Calibri"/>
                <a:ea typeface="Calibri"/>
                <a:cs typeface="Calibri"/>
              </a:rPr>
              <a:t> Long-term caregiving stress can mimic chronic emotional strain.</a:t>
            </a:r>
          </a:p>
        </p:txBody>
      </p:sp>
    </p:spTree>
    <p:extLst>
      <p:ext uri="{BB962C8B-B14F-4D97-AF65-F5344CB8AC3E}">
        <p14:creationId xmlns:p14="http://schemas.microsoft.com/office/powerpoint/2010/main" val="2786736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E3B514-83FE-45D4-988C-78925DD132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8F3371-8C81-5C38-11FF-7141E92FB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499" y="743321"/>
            <a:ext cx="3707989" cy="3698893"/>
          </a:xfrm>
        </p:spPr>
        <p:txBody>
          <a:bodyPr anchor="t">
            <a:normAutofit/>
          </a:bodyPr>
          <a:lstStyle/>
          <a:p>
            <a:pPr algn="r"/>
            <a:r>
              <a:rPr lang="en-GB">
                <a:latin typeface="Calibri"/>
                <a:ea typeface="Calibri"/>
                <a:cs typeface="Calibri"/>
              </a:rPr>
              <a:t>Relevance to Jenny's History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87CBF7F-92AD-42B8-AA3E-C4AF7A2AD3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334000" y="876300"/>
            <a:ext cx="0" cy="518160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3BA174-055D-B8FC-DD6B-3F418DEB46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64378" y="523733"/>
            <a:ext cx="4873025" cy="555904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700" i="0" dirty="0">
                <a:effectLst/>
                <a:latin typeface="Calibri"/>
                <a:ea typeface="Calibri"/>
                <a:cs typeface="Calibri"/>
              </a:rPr>
              <a:t>Jenny’s past 5 years:</a:t>
            </a:r>
            <a:endParaRPr lang="en-US" sz="1700" dirty="0">
              <a:latin typeface="Calibri"/>
              <a:ea typeface="Calibri"/>
              <a:cs typeface="Calibri"/>
            </a:endParaRPr>
          </a:p>
          <a:p>
            <a:pPr>
              <a:lnSpc>
                <a:spcPct val="110000"/>
              </a:lnSpc>
              <a:buFont typeface="Calibri" panose="020B0604020202020204" pitchFamily="34" charset="0"/>
              <a:buChar char="-"/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Father died </a:t>
            </a:r>
            <a:r>
              <a:rPr lang="en-GB" sz="1700" dirty="0">
                <a:latin typeface="Calibri"/>
                <a:ea typeface="Calibri"/>
                <a:cs typeface="Calibri"/>
              </a:rPr>
              <a:t>which resulted in major</a:t>
            </a: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 attachment disruption (Bowlby, 1988).</a:t>
            </a:r>
          </a:p>
          <a:p>
            <a:pPr>
              <a:lnSpc>
                <a:spcPct val="110000"/>
              </a:lnSpc>
              <a:buFont typeface="Calibri" panose="020B0604020202020204" pitchFamily="34" charset="0"/>
              <a:buChar char="-"/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Mother’s </a:t>
            </a:r>
            <a:r>
              <a:rPr lang="en-GB" sz="1700" dirty="0">
                <a:latin typeface="Calibri"/>
                <a:ea typeface="Calibri"/>
                <a:cs typeface="Calibri"/>
              </a:rPr>
              <a:t>illness which reduced</a:t>
            </a: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 emotional availability (Howe, 2011).</a:t>
            </a:r>
          </a:p>
          <a:p>
            <a:pPr>
              <a:lnSpc>
                <a:spcPct val="110000"/>
              </a:lnSpc>
              <a:buFont typeface="Calibri" panose="020B0604020202020204" pitchFamily="34" charset="0"/>
              <a:buChar char="-"/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Jenny became a caregiver</a:t>
            </a:r>
            <a:r>
              <a:rPr lang="en-GB" sz="1700" dirty="0">
                <a:latin typeface="Calibri"/>
                <a:ea typeface="Calibri"/>
                <a:cs typeface="Calibri"/>
              </a:rPr>
              <a:t> indicating </a:t>
            </a:r>
            <a:r>
              <a:rPr lang="en-GB" sz="1700" i="0" dirty="0">
                <a:effectLst/>
                <a:latin typeface="Calibri"/>
                <a:ea typeface="Calibri"/>
                <a:cs typeface="Calibri"/>
              </a:rPr>
              <a:t>role reversal</a:t>
            </a: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 (parentification).</a:t>
            </a:r>
          </a:p>
          <a:p>
            <a:pPr>
              <a:lnSpc>
                <a:spcPct val="110000"/>
              </a:lnSpc>
              <a:buFont typeface="Calibri" panose="020B0604020202020204" pitchFamily="34" charset="0"/>
              <a:buChar char="-"/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Limited peer interaction and normal adolescent autonomy (Falkner and Tarleton, 2020).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700" i="0" dirty="0">
                <a:effectLst/>
                <a:latin typeface="Calibri"/>
                <a:ea typeface="Calibri"/>
                <a:cs typeface="Calibri"/>
              </a:rPr>
              <a:t>Potential developmental impacts:</a:t>
            </a:r>
          </a:p>
          <a:p>
            <a:pPr>
              <a:lnSpc>
                <a:spcPct val="110000"/>
              </a:lnSpc>
              <a:buFont typeface="Calibri" panose="020B0604020202020204" pitchFamily="34" charset="0"/>
              <a:buChar char="-"/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Heightened anxiety, hyper-independence, or emotional suppression.</a:t>
            </a:r>
          </a:p>
          <a:p>
            <a:pPr>
              <a:lnSpc>
                <a:spcPct val="110000"/>
              </a:lnSpc>
              <a:buFont typeface="Calibri" panose="020B0604020202020204" pitchFamily="34" charset="0"/>
              <a:buChar char="-"/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Difficulty trusting others or seeking help.</a:t>
            </a:r>
          </a:p>
          <a:p>
            <a:pPr>
              <a:lnSpc>
                <a:spcPct val="110000"/>
              </a:lnSpc>
              <a:buFont typeface="Calibri" panose="020B0604020202020204" pitchFamily="34" charset="0"/>
              <a:buChar char="-"/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Increased risk of low mood or stress-related symptoms.</a:t>
            </a:r>
          </a:p>
          <a:p>
            <a:pPr>
              <a:lnSpc>
                <a:spcPct val="110000"/>
              </a:lnSpc>
              <a:buFont typeface="Calibri" panose="020B0604020202020204" pitchFamily="34" charset="0"/>
              <a:buChar char="-"/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Academic disruption due to caring responsibilities (Department of Health and Social Care, 2021).</a:t>
            </a:r>
          </a:p>
          <a:p>
            <a:pPr>
              <a:lnSpc>
                <a:spcPct val="110000"/>
              </a:lnSpc>
              <a:buFont typeface="Calibri" panose="020B0604020202020204" pitchFamily="34" charset="0"/>
              <a:buChar char="-"/>
            </a:pPr>
            <a:endParaRPr lang="en-GB" sz="1700" dirty="0"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329131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BE3B514-83FE-45D4-988C-78925DD132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904AA3-2FB7-CE90-52CA-B12BE585F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1209" y="2065951"/>
            <a:ext cx="4511280" cy="2726098"/>
          </a:xfrm>
        </p:spPr>
        <p:txBody>
          <a:bodyPr anchor="ctr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GB">
                <a:latin typeface="Calibri"/>
                <a:ea typeface="Calibri"/>
                <a:cs typeface="Calibri"/>
              </a:rPr>
              <a:t>Biological and Environmental Factors (Nature and Nurture)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87CBF7F-92AD-42B8-AA3E-C4AF7A2AD3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1714500"/>
            <a:ext cx="0" cy="342900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CC879F-576B-437F-7F02-49B9ADCC32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0151" y="847770"/>
            <a:ext cx="4297038" cy="5471712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700" i="0" dirty="0">
                <a:effectLst/>
                <a:latin typeface="Calibri"/>
                <a:ea typeface="Calibri"/>
                <a:cs typeface="Calibri"/>
              </a:rPr>
              <a:t>Biological influences:</a:t>
            </a:r>
            <a:endParaRPr lang="en-US" sz="1700" dirty="0">
              <a:latin typeface="Calibri"/>
              <a:ea typeface="Calibri"/>
              <a:cs typeface="Calibri"/>
            </a:endParaRPr>
          </a:p>
          <a:p>
            <a:pPr>
              <a:lnSpc>
                <a:spcPct val="110000"/>
              </a:lnSpc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Stress hormones (cortisol) elevated in young carers</a:t>
            </a:r>
            <a:r>
              <a:rPr lang="en-GB" sz="1700" dirty="0">
                <a:latin typeface="Calibri"/>
                <a:ea typeface="Calibri"/>
                <a:cs typeface="Calibri"/>
              </a:rPr>
              <a:t> which</a:t>
            </a: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 affects mood and memory.</a:t>
            </a:r>
          </a:p>
          <a:p>
            <a:pPr>
              <a:lnSpc>
                <a:spcPct val="110000"/>
              </a:lnSpc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Adolescence is a sensitive period for brain development (prefrontal cortex, emotional regulation)</a:t>
            </a:r>
            <a:r>
              <a:rPr lang="en-GB" sz="1700" dirty="0">
                <a:latin typeface="Calibri"/>
                <a:ea typeface="Calibri"/>
                <a:cs typeface="Calibri"/>
              </a:rPr>
              <a:t> (Falkner and Tarleton, 2020)</a:t>
            </a: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700" i="0" dirty="0">
                <a:effectLst/>
                <a:latin typeface="Calibri"/>
                <a:ea typeface="Calibri"/>
                <a:cs typeface="Calibri"/>
              </a:rPr>
              <a:t>Environmental influences:</a:t>
            </a:r>
          </a:p>
          <a:p>
            <a:pPr>
              <a:lnSpc>
                <a:spcPct val="110000"/>
              </a:lnSpc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Loss of father, mother’s illness, financial strain.</a:t>
            </a:r>
          </a:p>
          <a:p>
            <a:pPr>
              <a:lnSpc>
                <a:spcPct val="110000"/>
              </a:lnSpc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Reduced social support and limited opportunities for typical teenage experiences.</a:t>
            </a:r>
          </a:p>
          <a:p>
            <a:pPr>
              <a:lnSpc>
                <a:spcPct val="110000"/>
              </a:lnSpc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School pressures</a:t>
            </a:r>
            <a:r>
              <a:rPr lang="en-GB" sz="1700" dirty="0">
                <a:latin typeface="Calibri"/>
                <a:ea typeface="Calibri"/>
                <a:cs typeface="Calibri"/>
              </a:rPr>
              <a:t> and</a:t>
            </a: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 caring responsibilities.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700" i="0" dirty="0">
                <a:effectLst/>
                <a:latin typeface="Calibri"/>
                <a:ea typeface="Calibri"/>
                <a:cs typeface="Calibri"/>
              </a:rPr>
              <a:t>Interaction:</a:t>
            </a:r>
          </a:p>
          <a:p>
            <a:pPr>
              <a:lnSpc>
                <a:spcPct val="110000"/>
              </a:lnSpc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Chronic stress </a:t>
            </a:r>
            <a:r>
              <a:rPr lang="en-GB" sz="1700" dirty="0">
                <a:latin typeface="Calibri"/>
                <a:ea typeface="Calibri"/>
                <a:cs typeface="Calibri"/>
              </a:rPr>
              <a:t>and limited</a:t>
            </a: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 emotional support</a:t>
            </a:r>
            <a:r>
              <a:rPr lang="en-GB" sz="1700" dirty="0">
                <a:latin typeface="Calibri"/>
                <a:ea typeface="Calibri"/>
                <a:cs typeface="Calibri"/>
              </a:rPr>
              <a:t> resulted in</a:t>
            </a: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 increased vulnerability to insecure attachment patterns.</a:t>
            </a:r>
          </a:p>
          <a:p>
            <a:pPr>
              <a:lnSpc>
                <a:spcPct val="110000"/>
              </a:lnSpc>
            </a:pP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7761849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E3B514-83FE-45D4-988C-78925DD132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FCE6D9-835C-F96B-FC09-2EE40A82CC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1209" y="2065951"/>
            <a:ext cx="4511280" cy="2726098"/>
          </a:xfrm>
        </p:spPr>
        <p:txBody>
          <a:bodyPr anchor="ctr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GB">
                <a:latin typeface="Calibri"/>
                <a:ea typeface="Calibri"/>
                <a:cs typeface="Calibri"/>
              </a:rPr>
              <a:t>Applying Attachment Theory to Jenny's Current Situation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87CBF7F-92AD-42B8-AA3E-C4AF7A2AD3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1714500"/>
            <a:ext cx="0" cy="342900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7618C5-9221-4A5E-1C29-71973D8C6C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0151" y="847770"/>
            <a:ext cx="4297038" cy="5210130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700" i="0" dirty="0">
                <a:effectLst/>
                <a:latin typeface="Calibri"/>
                <a:ea typeface="Calibri"/>
                <a:cs typeface="Calibri"/>
              </a:rPr>
              <a:t>How the theory explains her needs now:</a:t>
            </a:r>
            <a:endParaRPr lang="en-US" sz="1700" dirty="0">
              <a:latin typeface="Calibri"/>
              <a:ea typeface="Calibri"/>
              <a:cs typeface="Calibri"/>
            </a:endParaRPr>
          </a:p>
          <a:p>
            <a:pPr>
              <a:lnSpc>
                <a:spcPct val="110000"/>
              </a:lnSpc>
              <a:buFont typeface="Calibri" panose="020B0604020202020204" pitchFamily="34" charset="0"/>
              <a:buChar char="-"/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Jenny may struggle to express her own needs due to long-term caregiving.</a:t>
            </a:r>
          </a:p>
          <a:p>
            <a:pPr>
              <a:lnSpc>
                <a:spcPct val="110000"/>
              </a:lnSpc>
              <a:buFont typeface="Calibri" panose="020B0604020202020204" pitchFamily="34" charset="0"/>
              <a:buChar char="-"/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She may avoid seeking help because she feels responsible for her mother’s wellbeing.</a:t>
            </a:r>
          </a:p>
          <a:p>
            <a:pPr>
              <a:lnSpc>
                <a:spcPct val="110000"/>
              </a:lnSpc>
              <a:buFont typeface="Calibri" panose="020B0604020202020204" pitchFamily="34" charset="0"/>
              <a:buChar char="-"/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She may have internalised beliefs such as “I must cope alone” or “My needs don’t matter.” (Bowlby, 1988; Howe, 2011)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700" i="0" dirty="0">
                <a:effectLst/>
                <a:latin typeface="Calibri"/>
                <a:ea typeface="Calibri"/>
                <a:cs typeface="Calibri"/>
              </a:rPr>
              <a:t>Attachment-informed interpretation:</a:t>
            </a:r>
          </a:p>
          <a:p>
            <a:pPr>
              <a:lnSpc>
                <a:spcPct val="110000"/>
              </a:lnSpc>
              <a:buFont typeface="Calibri" panose="020B0604020202020204" pitchFamily="34" charset="0"/>
              <a:buChar char="-"/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Jenny requires </a:t>
            </a:r>
            <a:r>
              <a:rPr lang="en-GB" sz="1700" i="0" dirty="0">
                <a:effectLst/>
                <a:latin typeface="Calibri"/>
                <a:ea typeface="Calibri"/>
                <a:cs typeface="Calibri"/>
              </a:rPr>
              <a:t>consistent, reliable support</a:t>
            </a: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 from adults and services.</a:t>
            </a:r>
          </a:p>
          <a:p>
            <a:pPr>
              <a:lnSpc>
                <a:spcPct val="110000"/>
              </a:lnSpc>
              <a:buFont typeface="Calibri" panose="020B0604020202020204" pitchFamily="34" charset="0"/>
              <a:buChar char="-"/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She needs opportunities to rebuild trust, autonomy (ability to </a:t>
            </a:r>
            <a:r>
              <a:rPr lang="en-GB" sz="1700" b="0" i="0">
                <a:effectLst/>
                <a:latin typeface="Calibri"/>
                <a:ea typeface="Calibri"/>
                <a:cs typeface="Calibri"/>
              </a:rPr>
              <a:t>make decisions), </a:t>
            </a: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and emotional safety</a:t>
            </a:r>
            <a:r>
              <a:rPr lang="en-GB" sz="1700" dirty="0">
                <a:latin typeface="Calibri"/>
                <a:ea typeface="Calibri"/>
                <a:cs typeface="Calibri"/>
              </a:rPr>
              <a:t> (Cassidy and Shaver, 2016)</a:t>
            </a: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.</a:t>
            </a:r>
          </a:p>
          <a:p>
            <a:pPr>
              <a:lnSpc>
                <a:spcPct val="110000"/>
              </a:lnSpc>
              <a:buFont typeface="Calibri" panose="020B0604020202020204" pitchFamily="34" charset="0"/>
              <a:buChar char="-"/>
            </a:pPr>
            <a:endParaRPr lang="en-GB" sz="1700" dirty="0"/>
          </a:p>
        </p:txBody>
      </p:sp>
    </p:spTree>
    <p:extLst>
      <p:ext uri="{BB962C8B-B14F-4D97-AF65-F5344CB8AC3E}">
        <p14:creationId xmlns:p14="http://schemas.microsoft.com/office/powerpoint/2010/main" val="17190946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ABE3B514-83FE-45D4-988C-78925DD132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B22433-95ED-976F-CEF5-2F9704E71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0514" y="800100"/>
            <a:ext cx="3945531" cy="1443597"/>
          </a:xfrm>
        </p:spPr>
        <p:txBody>
          <a:bodyPr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GB" sz="3100" dirty="0">
                <a:latin typeface="Calibri"/>
                <a:ea typeface="Calibri"/>
                <a:cs typeface="Calibri"/>
              </a:rPr>
              <a:t>Support Plan: Practical Strategies (Attachment-Based)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787CBF7F-92AD-42B8-AA3E-C4AF7A2AD3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10100" y="2589817"/>
            <a:ext cx="0" cy="3468083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7D5153E3-D41F-FB34-E575-C184D74980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7977" y="500743"/>
            <a:ext cx="5608565" cy="5780314"/>
          </a:xfr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700" i="0" dirty="0">
                <a:effectLst/>
                <a:latin typeface="Calibri"/>
                <a:ea typeface="Calibri"/>
                <a:cs typeface="Calibri"/>
              </a:rPr>
              <a:t>1. Emotional Support Interventions</a:t>
            </a:r>
          </a:p>
          <a:p>
            <a:pPr>
              <a:lnSpc>
                <a:spcPct val="110000"/>
              </a:lnSpc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Assign a</a:t>
            </a:r>
            <a:r>
              <a:rPr lang="en-GB" sz="1700" i="0" dirty="0">
                <a:effectLst/>
                <a:latin typeface="Calibri"/>
                <a:ea typeface="Calibri"/>
                <a:cs typeface="Calibri"/>
              </a:rPr>
              <a:t> key worker</a:t>
            </a: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 or youth support worker to provide consistent, predictable support.</a:t>
            </a:r>
          </a:p>
          <a:p>
            <a:pPr>
              <a:lnSpc>
                <a:spcPct val="110000"/>
              </a:lnSpc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Offer </a:t>
            </a:r>
            <a:r>
              <a:rPr lang="en-GB" sz="1700" i="0" dirty="0">
                <a:effectLst/>
                <a:latin typeface="Calibri"/>
                <a:ea typeface="Calibri"/>
                <a:cs typeface="Calibri"/>
              </a:rPr>
              <a:t>counselling</a:t>
            </a: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 using attachment-informed approaches (e.g., building secure base, emotional literacy) (Bowlby, 1988).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700" i="0" dirty="0">
                <a:effectLst/>
                <a:latin typeface="Calibri"/>
                <a:ea typeface="Calibri"/>
                <a:cs typeface="Calibri"/>
              </a:rPr>
              <a:t>2. Social Development Support</a:t>
            </a:r>
          </a:p>
          <a:p>
            <a:pPr>
              <a:lnSpc>
                <a:spcPct val="110000"/>
              </a:lnSpc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Encourage participation in peer groups or young carers’ groups to build social confidence.</a:t>
            </a:r>
          </a:p>
          <a:p>
            <a:pPr>
              <a:lnSpc>
                <a:spcPct val="110000"/>
              </a:lnSpc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Provide school-based support (flexible deadlines, pastoral care) (NHS England, 2022).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700" i="0" dirty="0">
                <a:effectLst/>
                <a:latin typeface="Calibri"/>
                <a:ea typeface="Calibri"/>
                <a:cs typeface="Calibri"/>
              </a:rPr>
              <a:t>3. Reducing Care Burden</a:t>
            </a:r>
          </a:p>
          <a:p>
            <a:pPr>
              <a:lnSpc>
                <a:spcPct val="110000"/>
              </a:lnSpc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Arrange </a:t>
            </a:r>
            <a:r>
              <a:rPr lang="en-GB" sz="1700" i="0" dirty="0">
                <a:effectLst/>
                <a:latin typeface="Calibri"/>
                <a:ea typeface="Calibri"/>
                <a:cs typeface="Calibri"/>
              </a:rPr>
              <a:t>home care services</a:t>
            </a: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 for cooking, cleaning, and shopping.</a:t>
            </a:r>
          </a:p>
          <a:p>
            <a:pPr>
              <a:lnSpc>
                <a:spcPct val="110000"/>
              </a:lnSpc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Provide administrative support for mother (benefits, appointments) (Department of Health and Social Care, 2021).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700" i="0" dirty="0">
                <a:effectLst/>
                <a:latin typeface="Calibri"/>
                <a:ea typeface="Calibri"/>
                <a:cs typeface="Calibri"/>
              </a:rPr>
              <a:t>4. Strengthening Autonomy</a:t>
            </a:r>
          </a:p>
          <a:p>
            <a:pPr>
              <a:lnSpc>
                <a:spcPct val="110000"/>
              </a:lnSpc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Support Jenny in planning her future (education, career).</a:t>
            </a:r>
          </a:p>
          <a:p>
            <a:pPr>
              <a:lnSpc>
                <a:spcPct val="110000"/>
              </a:lnSpc>
            </a:pPr>
            <a:r>
              <a:rPr lang="en-GB" sz="1700" b="0" i="0" dirty="0">
                <a:effectLst/>
                <a:latin typeface="Calibri"/>
                <a:ea typeface="Calibri"/>
                <a:cs typeface="Calibri"/>
              </a:rPr>
              <a:t>Encourage healthy boundaries between caring and personal life (Howe, 2011).</a:t>
            </a:r>
          </a:p>
          <a:p>
            <a:pPr>
              <a:lnSpc>
                <a:spcPct val="110000"/>
              </a:lnSpc>
            </a:pP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8308328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BE3B514-83FE-45D4-988C-78925DD132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529AA2-E445-CCD5-7EC0-86D572A67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499" y="743321"/>
            <a:ext cx="3707989" cy="3698893"/>
          </a:xfrm>
        </p:spPr>
        <p:txBody>
          <a:bodyPr anchor="t">
            <a:normAutofit/>
          </a:bodyPr>
          <a:lstStyle/>
          <a:p>
            <a:pPr algn="r"/>
            <a:r>
              <a:rPr lang="en-GB">
                <a:latin typeface="Calibri"/>
                <a:ea typeface="Calibri"/>
                <a:cs typeface="Calibri"/>
              </a:rPr>
              <a:t>Nature and Nurture in the Support Plan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87CBF7F-92AD-42B8-AA3E-C4AF7A2AD3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334000" y="876300"/>
            <a:ext cx="0" cy="518160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FD8113-A117-4D14-E7C5-E0DD09E326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7513" y="876300"/>
            <a:ext cx="4929890" cy="524059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i="0" dirty="0">
                <a:effectLst/>
                <a:latin typeface="Calibri"/>
                <a:ea typeface="Calibri"/>
                <a:cs typeface="Calibri"/>
              </a:rPr>
              <a:t>Nature:</a:t>
            </a:r>
          </a:p>
          <a:p>
            <a:pPr>
              <a:lnSpc>
                <a:spcPct val="110000"/>
              </a:lnSpc>
            </a:pPr>
            <a:r>
              <a:rPr lang="en-GB" b="0" i="0" dirty="0">
                <a:effectLst/>
                <a:latin typeface="Calibri"/>
                <a:ea typeface="Calibri"/>
                <a:cs typeface="Calibri"/>
              </a:rPr>
              <a:t>Stress management strategies (mindfulness, sleep hygiene) to regulate biological stress responses (Falkner and Tarleton, 2020).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i="0" dirty="0">
                <a:effectLst/>
                <a:latin typeface="Calibri"/>
                <a:ea typeface="Calibri"/>
                <a:cs typeface="Calibri"/>
              </a:rPr>
              <a:t>Nurture:</a:t>
            </a:r>
          </a:p>
          <a:p>
            <a:pPr>
              <a:lnSpc>
                <a:spcPct val="110000"/>
              </a:lnSpc>
            </a:pPr>
            <a:r>
              <a:rPr lang="en-GB" b="0" i="0" dirty="0">
                <a:effectLst/>
                <a:latin typeface="Calibri"/>
                <a:ea typeface="Calibri"/>
                <a:cs typeface="Calibri"/>
              </a:rPr>
              <a:t>Stable relationships with professionals.</a:t>
            </a:r>
          </a:p>
          <a:p>
            <a:pPr>
              <a:lnSpc>
                <a:spcPct val="110000"/>
              </a:lnSpc>
            </a:pPr>
            <a:r>
              <a:rPr lang="en-GB" b="0" i="0" dirty="0">
                <a:effectLst/>
                <a:latin typeface="Calibri"/>
                <a:ea typeface="Calibri"/>
                <a:cs typeface="Calibri"/>
              </a:rPr>
              <a:t>Environmental changes: reduced caring load, improved home support, increased social opportunities (NHS England, 2022).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b="0" i="0" dirty="0">
                <a:effectLst/>
                <a:latin typeface="Calibri"/>
                <a:ea typeface="Calibri"/>
                <a:cs typeface="Calibri"/>
              </a:rPr>
              <a:t>This is </a:t>
            </a:r>
            <a:r>
              <a:rPr lang="en-GB" dirty="0">
                <a:latin typeface="Calibri"/>
                <a:ea typeface="Calibri"/>
                <a:cs typeface="Calibri"/>
              </a:rPr>
              <a:t>a </a:t>
            </a:r>
            <a:r>
              <a:rPr lang="en-GB" b="0" i="0" dirty="0">
                <a:effectLst/>
                <a:latin typeface="Calibri"/>
                <a:ea typeface="Calibri"/>
                <a:cs typeface="Calibri"/>
              </a:rPr>
              <a:t>holistic plan that supports both emotional and biological wellbeing (Cassidy and Shaver, 2016).</a:t>
            </a:r>
          </a:p>
          <a:p>
            <a:pPr>
              <a:lnSpc>
                <a:spcPct val="110000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69419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BE3B514-83FE-45D4-988C-78925DD132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6A53EC-497A-B3B8-B288-63ABBD3C56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3715658"/>
            <a:ext cx="3804056" cy="2190192"/>
          </a:xfrm>
        </p:spPr>
        <p:txBody>
          <a:bodyPr anchor="t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GB" sz="3700">
                <a:latin typeface="Calibri"/>
                <a:ea typeface="Calibri"/>
                <a:cs typeface="Calibri"/>
              </a:rPr>
              <a:t>Critical Evaluation of Bowlby's Theory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87CBF7F-92AD-42B8-AA3E-C4AF7A2AD3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10100" y="0"/>
            <a:ext cx="0" cy="342900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336731-C27C-96A8-8581-4645DA2DCB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6280" y="139337"/>
            <a:ext cx="5395942" cy="591856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650" i="0" dirty="0">
                <a:effectLst/>
                <a:latin typeface="Calibri"/>
                <a:ea typeface="Calibri"/>
                <a:cs typeface="Calibri"/>
              </a:rPr>
              <a:t>Usefulness:</a:t>
            </a:r>
            <a:endParaRPr lang="en-US" sz="1650" dirty="0">
              <a:latin typeface="Calibri"/>
              <a:ea typeface="Calibri"/>
              <a:cs typeface="Calibri"/>
            </a:endParaRPr>
          </a:p>
          <a:p>
            <a:pPr>
              <a:lnSpc>
                <a:spcPct val="110000"/>
              </a:lnSpc>
            </a:pPr>
            <a:r>
              <a:rPr lang="en-GB" sz="1650" b="0" i="0" dirty="0">
                <a:effectLst/>
                <a:latin typeface="Calibri"/>
                <a:ea typeface="Calibri"/>
                <a:cs typeface="Calibri"/>
              </a:rPr>
              <a:t>Highlights importance of early relationships and emotional security</a:t>
            </a:r>
            <a:r>
              <a:rPr lang="en-GB" sz="1650" dirty="0">
                <a:latin typeface="Calibri"/>
                <a:ea typeface="Calibri"/>
                <a:cs typeface="Calibri"/>
              </a:rPr>
              <a:t> (Bowlby, 1988)</a:t>
            </a:r>
            <a:r>
              <a:rPr lang="en-GB" sz="1650" b="0" i="0" dirty="0">
                <a:effectLst/>
                <a:latin typeface="Calibri"/>
                <a:ea typeface="Calibri"/>
                <a:cs typeface="Calibri"/>
              </a:rPr>
              <a:t>.</a:t>
            </a:r>
          </a:p>
          <a:p>
            <a:pPr>
              <a:lnSpc>
                <a:spcPct val="110000"/>
              </a:lnSpc>
            </a:pPr>
            <a:r>
              <a:rPr lang="en-GB" sz="1650" b="0" i="0" dirty="0">
                <a:effectLst/>
                <a:latin typeface="Calibri"/>
                <a:ea typeface="Calibri"/>
                <a:cs typeface="Calibri"/>
              </a:rPr>
              <a:t>Explains how loss and reduced parental availability affect development (Howe, 2011).</a:t>
            </a:r>
          </a:p>
          <a:p>
            <a:pPr>
              <a:lnSpc>
                <a:spcPct val="110000"/>
              </a:lnSpc>
            </a:pPr>
            <a:r>
              <a:rPr lang="en-GB" sz="1650" b="0" i="0" dirty="0">
                <a:effectLst/>
                <a:latin typeface="Calibri"/>
                <a:ea typeface="Calibri"/>
                <a:cs typeface="Calibri"/>
              </a:rPr>
              <a:t>Helps identify emotional needs behind Jenny’s behaviour.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650" i="0" dirty="0">
                <a:effectLst/>
                <a:latin typeface="Calibri"/>
                <a:ea typeface="Calibri"/>
                <a:cs typeface="Calibri"/>
              </a:rPr>
              <a:t>Limitations:</a:t>
            </a:r>
          </a:p>
          <a:p>
            <a:pPr>
              <a:lnSpc>
                <a:spcPct val="110000"/>
              </a:lnSpc>
            </a:pPr>
            <a:r>
              <a:rPr lang="en-GB" sz="1650" b="0" i="0" dirty="0">
                <a:effectLst/>
                <a:latin typeface="Calibri"/>
                <a:ea typeface="Calibri"/>
                <a:cs typeface="Calibri"/>
              </a:rPr>
              <a:t>Overemphasis on mother–child relationship; modern families are more diverse (Cassidy and Shaver, 2016).</a:t>
            </a:r>
          </a:p>
          <a:p>
            <a:pPr>
              <a:lnSpc>
                <a:spcPct val="110000"/>
              </a:lnSpc>
            </a:pPr>
            <a:r>
              <a:rPr lang="en-GB" sz="1650" b="0" i="0" dirty="0">
                <a:effectLst/>
                <a:latin typeface="Calibri"/>
                <a:ea typeface="Calibri"/>
                <a:cs typeface="Calibri"/>
              </a:rPr>
              <a:t>Does not fully account for resilience or positive adaptation (Falkner and Tarleton, 2020).</a:t>
            </a:r>
          </a:p>
          <a:p>
            <a:pPr>
              <a:lnSpc>
                <a:spcPct val="110000"/>
              </a:lnSpc>
            </a:pPr>
            <a:r>
              <a:rPr lang="en-GB" sz="1650" b="0" i="0" dirty="0">
                <a:effectLst/>
                <a:latin typeface="Calibri"/>
                <a:ea typeface="Calibri"/>
                <a:cs typeface="Calibri"/>
              </a:rPr>
              <a:t>Underestimates social, cultural, and economic factors affecting young carers (Department of Health and Social Care, 2021).</a:t>
            </a:r>
          </a:p>
          <a:p>
            <a:pPr>
              <a:lnSpc>
                <a:spcPct val="110000"/>
              </a:lnSpc>
            </a:pPr>
            <a:r>
              <a:rPr lang="en-GB" sz="1650" b="0" i="0" dirty="0">
                <a:effectLst/>
                <a:latin typeface="Calibri"/>
                <a:ea typeface="Calibri"/>
                <a:cs typeface="Calibri"/>
              </a:rPr>
              <a:t>More deterministic than contemporary theories (e.g., Vygotsky, ecological models).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650" dirty="0">
                <a:latin typeface="Calibri"/>
                <a:ea typeface="Calibri"/>
                <a:cs typeface="Calibri"/>
              </a:rPr>
              <a:t>This theory is useful for understanding emotional impact but must be combined with social and environmental frameworks.</a:t>
            </a:r>
          </a:p>
          <a:p>
            <a:pPr>
              <a:lnSpc>
                <a:spcPct val="110000"/>
              </a:lnSpc>
            </a:pP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436172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BE3B514-83FE-45D4-988C-78925DD132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30B661-7780-9B24-F8DA-53EC3781D2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0514" y="800100"/>
            <a:ext cx="3945531" cy="1443597"/>
          </a:xfrm>
        </p:spPr>
        <p:txBody>
          <a:bodyPr anchor="b">
            <a:normAutofit/>
          </a:bodyPr>
          <a:lstStyle/>
          <a:p>
            <a:pPr algn="r"/>
            <a:r>
              <a:rPr lang="en-GB">
                <a:latin typeface="Calibri"/>
                <a:ea typeface="Calibri"/>
                <a:cs typeface="Calibri"/>
              </a:rPr>
              <a:t>Conclusion</a:t>
            </a:r>
            <a:r>
              <a:rPr lang="en-GB"/>
              <a:t> 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87CBF7F-92AD-42B8-AA3E-C4AF7A2AD3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10100" y="2589817"/>
            <a:ext cx="0" cy="3468083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105BD4-D1DC-7F5D-6539-EC7055963E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7977" y="876300"/>
            <a:ext cx="5608565" cy="5181600"/>
          </a:xfrm>
        </p:spPr>
        <p:txBody>
          <a:bodyPr anchor="b">
            <a:normAutofit/>
          </a:bodyPr>
          <a:lstStyle/>
          <a:p>
            <a:r>
              <a:rPr lang="en-GB">
                <a:effectLst/>
                <a:latin typeface="Calibri"/>
                <a:ea typeface="Calibri"/>
                <a:cs typeface="Calibri"/>
              </a:rPr>
              <a:t>Jenny’s caring role has likely shaped her emotional, social, and cognitive development.</a:t>
            </a:r>
            <a:endParaRPr lang="en-GB">
              <a:latin typeface="Calibri"/>
              <a:ea typeface="Calibri"/>
              <a:cs typeface="Calibri"/>
            </a:endParaRPr>
          </a:p>
          <a:p>
            <a:r>
              <a:rPr lang="en-GB" err="1">
                <a:effectLst/>
                <a:latin typeface="Calibri"/>
                <a:ea typeface="Calibri"/>
                <a:cs typeface="Calibri"/>
              </a:rPr>
              <a:t>Bowlby’s</a:t>
            </a:r>
            <a:r>
              <a:rPr lang="en-GB">
                <a:effectLst/>
                <a:latin typeface="Calibri"/>
                <a:ea typeface="Calibri"/>
                <a:cs typeface="Calibri"/>
              </a:rPr>
              <a:t> theory helps explain the impact of disrupted attachment and chronic stress.</a:t>
            </a:r>
            <a:endParaRPr lang="en-GB">
              <a:latin typeface="Calibri"/>
              <a:ea typeface="Calibri"/>
              <a:cs typeface="Calibri"/>
            </a:endParaRPr>
          </a:p>
          <a:p>
            <a:r>
              <a:rPr lang="en-GB">
                <a:effectLst/>
                <a:latin typeface="Calibri"/>
                <a:ea typeface="Calibri"/>
                <a:cs typeface="Calibri"/>
              </a:rPr>
              <a:t>A support plan must reduce her caring burden, strengthen emotional support, and promote autonomy.</a:t>
            </a:r>
            <a:endParaRPr lang="en-GB">
              <a:latin typeface="Calibri"/>
              <a:ea typeface="Calibri"/>
              <a:cs typeface="Calibri"/>
            </a:endParaRPr>
          </a:p>
          <a:p>
            <a:r>
              <a:rPr lang="en-GB">
                <a:effectLst/>
                <a:latin typeface="Calibri"/>
                <a:ea typeface="Calibri"/>
                <a:cs typeface="Calibri"/>
              </a:rPr>
              <a:t>Evidence-based, holistic interventions can improve her wellbeing and future development.</a:t>
            </a:r>
            <a:endParaRPr lang="en-GB">
              <a:latin typeface="Calibri"/>
              <a:ea typeface="Calibri"/>
              <a:cs typeface="Calibri"/>
            </a:endParaRP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7713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592737-96BC-ECB8-E170-9D66225B4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bri"/>
                <a:ea typeface="Calibri"/>
                <a:cs typeface="Calibri"/>
              </a:rPr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EB1DB2-2105-C095-3B78-36D79CB1FE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Ainsworth, M. (2015) </a:t>
            </a:r>
            <a:r>
              <a:rPr lang="en-GB" i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Patterns of Attachment</a:t>
            </a:r>
            <a:r>
              <a:rPr lang="en-GB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. Psychology Press. </a:t>
            </a:r>
            <a:endParaRPr lang="en-US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r>
              <a:rPr lang="en-GB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Bowlby, J. (1988) </a:t>
            </a:r>
            <a:r>
              <a:rPr lang="en-GB" i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A Secure Base: Parent-Child Attachment and Healthy Human Development</a:t>
            </a:r>
            <a:r>
              <a:rPr lang="en-GB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. Routledge. </a:t>
            </a:r>
          </a:p>
          <a:p>
            <a:r>
              <a:rPr lang="en-GB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Cassidy, J. and Shaver, P. (2016) </a:t>
            </a:r>
            <a:r>
              <a:rPr lang="en-GB" i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Handbook of Attachment: Theory, Research, and Clinical Applications</a:t>
            </a:r>
            <a:r>
              <a:rPr lang="en-GB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. 3rd ed. Guilford Press. </a:t>
            </a:r>
          </a:p>
          <a:p>
            <a:r>
              <a:rPr lang="en-GB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Department of Health and Social Care (2021) </a:t>
            </a:r>
            <a:r>
              <a:rPr lang="en-GB" i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Supporting Young Carers</a:t>
            </a:r>
            <a:r>
              <a:rPr lang="en-GB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. UK Government.</a:t>
            </a:r>
          </a:p>
          <a:p>
            <a:r>
              <a:rPr lang="en-GB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 Falkner, A. and Tarleton, B. (2020) ‘Young carers and mental health’, </a:t>
            </a:r>
            <a:r>
              <a:rPr lang="en-GB" i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Child &amp; Family Social Work</a:t>
            </a:r>
            <a:r>
              <a:rPr lang="en-GB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, 25(3), pp. 567–579. </a:t>
            </a:r>
          </a:p>
          <a:p>
            <a:r>
              <a:rPr lang="en-GB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Howe, D. (2011) </a:t>
            </a:r>
            <a:r>
              <a:rPr lang="en-GB" i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Attachment Across the </a:t>
            </a:r>
            <a:r>
              <a:rPr lang="en-GB" i="1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Lifecourse</a:t>
            </a:r>
            <a:r>
              <a:rPr lang="en-GB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. Palgrave Macmillan. NHS England (2022) </a:t>
            </a:r>
            <a:r>
              <a:rPr lang="en-GB" i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Young Carers: Guidance for Professionals</a:t>
            </a:r>
            <a:r>
              <a:rPr lang="en-GB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.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523457"/>
      </p:ext>
    </p:extLst>
  </p:cSld>
  <p:clrMapOvr>
    <a:masterClrMapping/>
  </p:clrMapOvr>
</p:sld>
</file>

<file path=ppt/theme/theme1.xml><?xml version="1.0" encoding="utf-8"?>
<a:theme xmlns:a="http://schemas.openxmlformats.org/drawingml/2006/main" name="VaultVTI">
  <a:themeElements>
    <a:clrScheme name="archway">
      <a:dk1>
        <a:sysClr val="windowText" lastClr="000000"/>
      </a:dk1>
      <a:lt1>
        <a:sysClr val="window" lastClr="FFFFFF"/>
      </a:lt1>
      <a:dk2>
        <a:srgbClr val="262626"/>
      </a:dk2>
      <a:lt2>
        <a:srgbClr val="CCC9C2"/>
      </a:lt2>
      <a:accent1>
        <a:srgbClr val="A85E3E"/>
      </a:accent1>
      <a:accent2>
        <a:srgbClr val="C3743C"/>
      </a:accent2>
      <a:accent3>
        <a:srgbClr val="CF6749"/>
      </a:accent3>
      <a:accent4>
        <a:srgbClr val="7D8B71"/>
      </a:accent4>
      <a:accent5>
        <a:srgbClr val="A37A59"/>
      </a:accent5>
      <a:accent6>
        <a:srgbClr val="AB8244"/>
      </a:accent6>
      <a:hlink>
        <a:srgbClr val="B94F31"/>
      </a:hlink>
      <a:folHlink>
        <a:srgbClr val="667458"/>
      </a:folHlink>
    </a:clrScheme>
    <a:fontScheme name="Custom 5">
      <a:majorFont>
        <a:latin typeface="Georgia Pro Light"/>
        <a:ea typeface=""/>
        <a:cs typeface=""/>
      </a:majorFont>
      <a:minorFont>
        <a:latin typeface="Georgia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ultVTI" id="{144E1EB0-F9F9-4F8D-8264-A2820BA0C47A}" vid="{3A992A48-7697-4A22-A884-B4A11E6218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</TotalTime>
  <Words>1096</Words>
  <Application>Microsoft Office PowerPoint</Application>
  <PresentationFormat>Widescreen</PresentationFormat>
  <Paragraphs>98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Georgia Pro Light</vt:lpstr>
      <vt:lpstr>VaultVTI</vt:lpstr>
      <vt:lpstr>Psychological perspective on lifespan development: Jenny’s case</vt:lpstr>
      <vt:lpstr>Acknowledge the use of AI</vt:lpstr>
      <vt:lpstr>Supporting Jenny: A lifespan Development Perspective </vt:lpstr>
      <vt:lpstr>Why Bowlby's Attachment Theory?</vt:lpstr>
      <vt:lpstr>Key Concepts of Bowlby's Theory</vt:lpstr>
      <vt:lpstr>Relevance to Jenny's History</vt:lpstr>
      <vt:lpstr>Biological and Environmental Factors (Nature and Nurture)</vt:lpstr>
      <vt:lpstr>Applying Attachment Theory to Jenny's Current Situation</vt:lpstr>
      <vt:lpstr>Support Plan: Practical Strategies (Attachment-Based)</vt:lpstr>
      <vt:lpstr>Nature and Nurture in the Support Plan</vt:lpstr>
      <vt:lpstr>Critical Evaluation of Bowlby's Theory</vt:lpstr>
      <vt:lpstr>Conclusion 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Supporting Jenny: A lifespan Development Perspective </dc:title>
  <dc:creator/>
  <cp:lastModifiedBy>R C</cp:lastModifiedBy>
  <cp:revision>1</cp:revision>
  <dcterms:created xsi:type="dcterms:W3CDTF">2026-03-07T18:34:27Z</dcterms:created>
  <dcterms:modified xsi:type="dcterms:W3CDTF">2026-03-13T13:08:01Z</dcterms:modified>
</cp:coreProperties>
</file>