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Default Extension="fntdata" ContentType="application/x-fontdata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embedTrueTypeFonts="1" saveSubsetFonts="1" autoCompressPictures="0">
  <p:sldMasterIdLst>
    <p:sldMasterId id="2147483684" r:id="rId1"/>
  </p:sldMasterIdLst>
  <p:notesMasterIdLst>
    <p:notesMasterId r:id="rId12"/>
  </p:notesMasterIdLst>
  <p:sldIdLst>
    <p:sldId id="256" r:id="rId2"/>
    <p:sldId id="327" r:id="rId3"/>
    <p:sldId id="329" r:id="rId4"/>
    <p:sldId id="330" r:id="rId5"/>
    <p:sldId id="332" r:id="rId6"/>
    <p:sldId id="280" r:id="rId7"/>
    <p:sldId id="270" r:id="rId8"/>
    <p:sldId id="331" r:id="rId9"/>
    <p:sldId id="300" r:id="rId10"/>
    <p:sldId id="258" r:id="rId11"/>
  </p:sldIdLst>
  <p:sldSz cx="9144000" cy="5143500" type="screen16x9"/>
  <p:notesSz cx="6858000" cy="9144000"/>
  <p:embeddedFontLst>
    <p:embeddedFont>
      <p:font typeface="Bahnschrift SemiBold" pitchFamily="34" charset="0"/>
      <p:bold r:id="rId13"/>
    </p:embeddedFont>
    <p:embeddedFont>
      <p:font typeface="Fira Sans Condensed ExtraBold" charset="0"/>
      <p:bold r:id="rId14"/>
      <p:italic r:id="rId15"/>
      <p:boldItalic r:id="rId16"/>
    </p:embeddedFont>
    <p:embeddedFont>
      <p:font typeface="Albert Sans" charset="0"/>
      <p:regular r:id="rId17"/>
      <p:bold r:id="rId18"/>
      <p:italic r:id="rId19"/>
      <p:boldItalic r:id="rId20"/>
    </p:embeddedFont>
    <p:embeddedFont>
      <p:font typeface="Calibri" pitchFamily="34" charset="0"/>
      <p:regular r:id="rId21"/>
      <p:bold r:id="rId22"/>
      <p:italic r:id="rId23"/>
      <p:boldItalic r:id="rId24"/>
    </p:embeddedFont>
    <p:embeddedFont>
      <p:font typeface="Bebas Neue" charset="0"/>
      <p:regular r:id="rId2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348" userDrawn="1">
          <p15:clr>
            <a:srgbClr val="9AA0A6"/>
          </p15:clr>
        </p15:guide>
        <p15:guide id="2" pos="5311">
          <p15:clr>
            <a:srgbClr val="9AA0A6"/>
          </p15:clr>
        </p15:guide>
        <p15:guide id="3" orient="horz" pos="2899">
          <p15:clr>
            <a:srgbClr val="9AA0A6"/>
          </p15:clr>
        </p15:guide>
        <p15:guide id="4" pos="456" userDrawn="1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BCBC55C5-896B-4FA5-9888-14CE9429CCB3}">
  <a:tblStyle styleId="{BCBC55C5-896B-4FA5-9888-14CE9429CCB3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0"/>
    <p:restoredTop sz="73883" autoAdjust="0"/>
  </p:normalViewPr>
  <p:slideViewPr>
    <p:cSldViewPr snapToGrid="0">
      <p:cViewPr varScale="1">
        <p:scale>
          <a:sx n="71" d="100"/>
          <a:sy n="71" d="100"/>
        </p:scale>
        <p:origin x="-1356" y="-90"/>
      </p:cViewPr>
      <p:guideLst>
        <p:guide orient="horz" pos="348"/>
        <p:guide orient="horz" pos="2899"/>
        <p:guide pos="5311"/>
        <p:guide pos="45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9.fntdata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5" Type="http://schemas.openxmlformats.org/officeDocument/2006/relationships/font" Target="fonts/font13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2.fntdata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font" Target="fonts/font11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font" Target="fonts/font10.fntdata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5" name="Google Shape;905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6" name="Google Shape;906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6" name="Google Shape;2776;g1de045886f1_0_8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77" name="Google Shape;2777;g1de045886f1_0_8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34369004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5" name="Google Shape;2625;g1de045886f1_0_7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26" name="Google Shape;2626;g1de045886f1_0_7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xmlns="" val="17642723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4" name="Google Shape;2494;g1de045886f1_0_6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95" name="Google Shape;2495;g1de045886f1_0_6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xmlns="" val="40362274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3" name="Google Shape;1833;g1de045886f1_0_39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34" name="Google Shape;1834;g1de045886f1_0_39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xmlns="" val="30743784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7" name="Google Shape;1857;g1de045886f1_0_4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58" name="Google Shape;1858;g1de045886f1_0_4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8" name="Google Shape;1438;g1de045886f1_0_2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39" name="Google Shape;1439;g1de045886f1_0_2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9" name="Google Shape;2759;g1de045886f1_0_8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60" name="Google Shape;2760;g1de045886f1_0_8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xmlns="" val="19527491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6" name="Google Shape;2776;g1de045886f1_0_83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77" name="Google Shape;2777;g1de045886f1_0_83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5" name="Google Shape;985;gdd0c7d16c6_0_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6" name="Google Shape;986;gdd0c7d16c6_0_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oogle Shape;9;p2"/>
          <p:cNvGrpSpPr/>
          <p:nvPr/>
        </p:nvGrpSpPr>
        <p:grpSpPr>
          <a:xfrm>
            <a:off x="-244" y="24"/>
            <a:ext cx="9144155" cy="5165694"/>
            <a:chOff x="-244" y="24"/>
            <a:chExt cx="9144155" cy="5165694"/>
          </a:xfrm>
        </p:grpSpPr>
        <p:sp>
          <p:nvSpPr>
            <p:cNvPr id="10" name="Google Shape;10;p2"/>
            <p:cNvSpPr/>
            <p:nvPr/>
          </p:nvSpPr>
          <p:spPr>
            <a:xfrm>
              <a:off x="-244" y="24"/>
              <a:ext cx="9144155" cy="4504859"/>
            </a:xfrm>
            <a:custGeom>
              <a:avLst/>
              <a:gdLst/>
              <a:ahLst/>
              <a:cxnLst/>
              <a:rect l="l" t="t" r="r" b="b"/>
              <a:pathLst>
                <a:path w="280948" h="161827" extrusionOk="0">
                  <a:moveTo>
                    <a:pt x="20031" y="366"/>
                  </a:moveTo>
                  <a:lnTo>
                    <a:pt x="20031" y="20579"/>
                  </a:lnTo>
                  <a:lnTo>
                    <a:pt x="395" y="20579"/>
                  </a:lnTo>
                  <a:lnTo>
                    <a:pt x="395" y="366"/>
                  </a:lnTo>
                  <a:close/>
                  <a:moveTo>
                    <a:pt x="40062" y="366"/>
                  </a:moveTo>
                  <a:lnTo>
                    <a:pt x="40062" y="20579"/>
                  </a:lnTo>
                  <a:lnTo>
                    <a:pt x="20426" y="20579"/>
                  </a:lnTo>
                  <a:lnTo>
                    <a:pt x="20426" y="366"/>
                  </a:lnTo>
                  <a:close/>
                  <a:moveTo>
                    <a:pt x="60123" y="366"/>
                  </a:moveTo>
                  <a:lnTo>
                    <a:pt x="60123" y="20579"/>
                  </a:lnTo>
                  <a:lnTo>
                    <a:pt x="40487" y="20579"/>
                  </a:lnTo>
                  <a:lnTo>
                    <a:pt x="40487" y="366"/>
                  </a:lnTo>
                  <a:close/>
                  <a:moveTo>
                    <a:pt x="80154" y="366"/>
                  </a:moveTo>
                  <a:lnTo>
                    <a:pt x="80154" y="20579"/>
                  </a:lnTo>
                  <a:lnTo>
                    <a:pt x="60488" y="20579"/>
                  </a:lnTo>
                  <a:lnTo>
                    <a:pt x="60488" y="366"/>
                  </a:lnTo>
                  <a:close/>
                  <a:moveTo>
                    <a:pt x="100215" y="366"/>
                  </a:moveTo>
                  <a:lnTo>
                    <a:pt x="100215" y="20579"/>
                  </a:lnTo>
                  <a:lnTo>
                    <a:pt x="80549" y="20579"/>
                  </a:lnTo>
                  <a:lnTo>
                    <a:pt x="80549" y="366"/>
                  </a:lnTo>
                  <a:close/>
                  <a:moveTo>
                    <a:pt x="120215" y="366"/>
                  </a:moveTo>
                  <a:lnTo>
                    <a:pt x="120215" y="20579"/>
                  </a:lnTo>
                  <a:lnTo>
                    <a:pt x="100580" y="20579"/>
                  </a:lnTo>
                  <a:lnTo>
                    <a:pt x="100580" y="366"/>
                  </a:lnTo>
                  <a:close/>
                  <a:moveTo>
                    <a:pt x="140246" y="366"/>
                  </a:moveTo>
                  <a:lnTo>
                    <a:pt x="140246" y="20579"/>
                  </a:lnTo>
                  <a:lnTo>
                    <a:pt x="120610" y="20579"/>
                  </a:lnTo>
                  <a:lnTo>
                    <a:pt x="120610" y="366"/>
                  </a:lnTo>
                  <a:close/>
                  <a:moveTo>
                    <a:pt x="160307" y="366"/>
                  </a:moveTo>
                  <a:lnTo>
                    <a:pt x="160307" y="20579"/>
                  </a:lnTo>
                  <a:lnTo>
                    <a:pt x="140671" y="20579"/>
                  </a:lnTo>
                  <a:lnTo>
                    <a:pt x="140671" y="366"/>
                  </a:lnTo>
                  <a:close/>
                  <a:moveTo>
                    <a:pt x="180368" y="366"/>
                  </a:moveTo>
                  <a:lnTo>
                    <a:pt x="180368" y="20579"/>
                  </a:lnTo>
                  <a:lnTo>
                    <a:pt x="160702" y="20579"/>
                  </a:lnTo>
                  <a:lnTo>
                    <a:pt x="160702" y="366"/>
                  </a:lnTo>
                  <a:close/>
                  <a:moveTo>
                    <a:pt x="200399" y="366"/>
                  </a:moveTo>
                  <a:lnTo>
                    <a:pt x="200399" y="20579"/>
                  </a:lnTo>
                  <a:lnTo>
                    <a:pt x="180763" y="20579"/>
                  </a:lnTo>
                  <a:lnTo>
                    <a:pt x="180763" y="366"/>
                  </a:lnTo>
                  <a:close/>
                  <a:moveTo>
                    <a:pt x="220430" y="366"/>
                  </a:moveTo>
                  <a:lnTo>
                    <a:pt x="220430" y="20579"/>
                  </a:lnTo>
                  <a:lnTo>
                    <a:pt x="200764" y="20579"/>
                  </a:lnTo>
                  <a:lnTo>
                    <a:pt x="200764" y="366"/>
                  </a:lnTo>
                  <a:close/>
                  <a:moveTo>
                    <a:pt x="240491" y="366"/>
                  </a:moveTo>
                  <a:lnTo>
                    <a:pt x="240491" y="20579"/>
                  </a:lnTo>
                  <a:lnTo>
                    <a:pt x="220825" y="20579"/>
                  </a:lnTo>
                  <a:lnTo>
                    <a:pt x="220825" y="366"/>
                  </a:lnTo>
                  <a:close/>
                  <a:moveTo>
                    <a:pt x="260552" y="366"/>
                  </a:moveTo>
                  <a:lnTo>
                    <a:pt x="260552" y="20579"/>
                  </a:lnTo>
                  <a:lnTo>
                    <a:pt x="240886" y="20579"/>
                  </a:lnTo>
                  <a:lnTo>
                    <a:pt x="240886" y="366"/>
                  </a:lnTo>
                  <a:close/>
                  <a:moveTo>
                    <a:pt x="280552" y="366"/>
                  </a:moveTo>
                  <a:lnTo>
                    <a:pt x="280552" y="20579"/>
                  </a:lnTo>
                  <a:lnTo>
                    <a:pt x="260917" y="20579"/>
                  </a:lnTo>
                  <a:lnTo>
                    <a:pt x="260917" y="366"/>
                  </a:lnTo>
                  <a:close/>
                  <a:moveTo>
                    <a:pt x="20031" y="20974"/>
                  </a:moveTo>
                  <a:lnTo>
                    <a:pt x="20031" y="41187"/>
                  </a:lnTo>
                  <a:lnTo>
                    <a:pt x="395" y="41187"/>
                  </a:lnTo>
                  <a:lnTo>
                    <a:pt x="395" y="20974"/>
                  </a:lnTo>
                  <a:close/>
                  <a:moveTo>
                    <a:pt x="40062" y="20974"/>
                  </a:moveTo>
                  <a:lnTo>
                    <a:pt x="40062" y="41187"/>
                  </a:lnTo>
                  <a:lnTo>
                    <a:pt x="20426" y="41187"/>
                  </a:lnTo>
                  <a:lnTo>
                    <a:pt x="20426" y="20974"/>
                  </a:lnTo>
                  <a:close/>
                  <a:moveTo>
                    <a:pt x="60123" y="20974"/>
                  </a:moveTo>
                  <a:lnTo>
                    <a:pt x="60123" y="41187"/>
                  </a:lnTo>
                  <a:lnTo>
                    <a:pt x="40487" y="41187"/>
                  </a:lnTo>
                  <a:lnTo>
                    <a:pt x="40487" y="20974"/>
                  </a:lnTo>
                  <a:close/>
                  <a:moveTo>
                    <a:pt x="80154" y="20974"/>
                  </a:moveTo>
                  <a:lnTo>
                    <a:pt x="80154" y="41187"/>
                  </a:lnTo>
                  <a:lnTo>
                    <a:pt x="60488" y="41187"/>
                  </a:lnTo>
                  <a:lnTo>
                    <a:pt x="60488" y="20974"/>
                  </a:lnTo>
                  <a:close/>
                  <a:moveTo>
                    <a:pt x="100215" y="20974"/>
                  </a:moveTo>
                  <a:lnTo>
                    <a:pt x="100215" y="41187"/>
                  </a:lnTo>
                  <a:lnTo>
                    <a:pt x="80549" y="41187"/>
                  </a:lnTo>
                  <a:lnTo>
                    <a:pt x="80549" y="20974"/>
                  </a:lnTo>
                  <a:close/>
                  <a:moveTo>
                    <a:pt x="120215" y="20974"/>
                  </a:moveTo>
                  <a:lnTo>
                    <a:pt x="120215" y="41187"/>
                  </a:lnTo>
                  <a:lnTo>
                    <a:pt x="100580" y="41187"/>
                  </a:lnTo>
                  <a:lnTo>
                    <a:pt x="100580" y="20974"/>
                  </a:lnTo>
                  <a:close/>
                  <a:moveTo>
                    <a:pt x="140246" y="20974"/>
                  </a:moveTo>
                  <a:lnTo>
                    <a:pt x="140246" y="41187"/>
                  </a:lnTo>
                  <a:lnTo>
                    <a:pt x="120610" y="41187"/>
                  </a:lnTo>
                  <a:lnTo>
                    <a:pt x="120610" y="20974"/>
                  </a:lnTo>
                  <a:close/>
                  <a:moveTo>
                    <a:pt x="160307" y="20974"/>
                  </a:moveTo>
                  <a:lnTo>
                    <a:pt x="160307" y="41187"/>
                  </a:lnTo>
                  <a:lnTo>
                    <a:pt x="140671" y="41187"/>
                  </a:lnTo>
                  <a:lnTo>
                    <a:pt x="140671" y="20974"/>
                  </a:lnTo>
                  <a:close/>
                  <a:moveTo>
                    <a:pt x="180368" y="20974"/>
                  </a:moveTo>
                  <a:lnTo>
                    <a:pt x="180368" y="41187"/>
                  </a:lnTo>
                  <a:lnTo>
                    <a:pt x="160702" y="41187"/>
                  </a:lnTo>
                  <a:lnTo>
                    <a:pt x="160702" y="20974"/>
                  </a:lnTo>
                  <a:close/>
                  <a:moveTo>
                    <a:pt x="200399" y="20974"/>
                  </a:moveTo>
                  <a:lnTo>
                    <a:pt x="200399" y="41187"/>
                  </a:lnTo>
                  <a:lnTo>
                    <a:pt x="180763" y="41187"/>
                  </a:lnTo>
                  <a:lnTo>
                    <a:pt x="180763" y="20974"/>
                  </a:lnTo>
                  <a:close/>
                  <a:moveTo>
                    <a:pt x="220430" y="20974"/>
                  </a:moveTo>
                  <a:lnTo>
                    <a:pt x="220430" y="41187"/>
                  </a:lnTo>
                  <a:lnTo>
                    <a:pt x="200764" y="41187"/>
                  </a:lnTo>
                  <a:lnTo>
                    <a:pt x="200764" y="20974"/>
                  </a:lnTo>
                  <a:close/>
                  <a:moveTo>
                    <a:pt x="240491" y="20974"/>
                  </a:moveTo>
                  <a:lnTo>
                    <a:pt x="240491" y="41187"/>
                  </a:lnTo>
                  <a:lnTo>
                    <a:pt x="220825" y="41187"/>
                  </a:lnTo>
                  <a:lnTo>
                    <a:pt x="220825" y="20974"/>
                  </a:lnTo>
                  <a:close/>
                  <a:moveTo>
                    <a:pt x="260552" y="20974"/>
                  </a:moveTo>
                  <a:lnTo>
                    <a:pt x="260552" y="41187"/>
                  </a:lnTo>
                  <a:lnTo>
                    <a:pt x="240886" y="41187"/>
                  </a:lnTo>
                  <a:lnTo>
                    <a:pt x="240886" y="20974"/>
                  </a:lnTo>
                  <a:close/>
                  <a:moveTo>
                    <a:pt x="280552" y="20974"/>
                  </a:moveTo>
                  <a:lnTo>
                    <a:pt x="280552" y="41187"/>
                  </a:lnTo>
                  <a:lnTo>
                    <a:pt x="260917" y="41187"/>
                  </a:lnTo>
                  <a:lnTo>
                    <a:pt x="260917" y="20974"/>
                  </a:lnTo>
                  <a:close/>
                  <a:moveTo>
                    <a:pt x="20031" y="41521"/>
                  </a:moveTo>
                  <a:lnTo>
                    <a:pt x="20031" y="61734"/>
                  </a:lnTo>
                  <a:lnTo>
                    <a:pt x="395" y="61734"/>
                  </a:lnTo>
                  <a:lnTo>
                    <a:pt x="395" y="41521"/>
                  </a:lnTo>
                  <a:close/>
                  <a:moveTo>
                    <a:pt x="40062" y="41521"/>
                  </a:moveTo>
                  <a:lnTo>
                    <a:pt x="40062" y="61734"/>
                  </a:lnTo>
                  <a:lnTo>
                    <a:pt x="20426" y="61734"/>
                  </a:lnTo>
                  <a:lnTo>
                    <a:pt x="20426" y="41521"/>
                  </a:lnTo>
                  <a:close/>
                  <a:moveTo>
                    <a:pt x="60123" y="41521"/>
                  </a:moveTo>
                  <a:lnTo>
                    <a:pt x="60123" y="61734"/>
                  </a:lnTo>
                  <a:lnTo>
                    <a:pt x="40487" y="61734"/>
                  </a:lnTo>
                  <a:lnTo>
                    <a:pt x="40487" y="41521"/>
                  </a:lnTo>
                  <a:close/>
                  <a:moveTo>
                    <a:pt x="80154" y="41521"/>
                  </a:moveTo>
                  <a:lnTo>
                    <a:pt x="80154" y="61734"/>
                  </a:lnTo>
                  <a:lnTo>
                    <a:pt x="60488" y="61734"/>
                  </a:lnTo>
                  <a:lnTo>
                    <a:pt x="60488" y="41521"/>
                  </a:lnTo>
                  <a:close/>
                  <a:moveTo>
                    <a:pt x="100215" y="41521"/>
                  </a:moveTo>
                  <a:lnTo>
                    <a:pt x="100215" y="61734"/>
                  </a:lnTo>
                  <a:lnTo>
                    <a:pt x="80549" y="61734"/>
                  </a:lnTo>
                  <a:lnTo>
                    <a:pt x="80549" y="41521"/>
                  </a:lnTo>
                  <a:close/>
                  <a:moveTo>
                    <a:pt x="120215" y="41521"/>
                  </a:moveTo>
                  <a:lnTo>
                    <a:pt x="120215" y="61734"/>
                  </a:lnTo>
                  <a:lnTo>
                    <a:pt x="100580" y="61734"/>
                  </a:lnTo>
                  <a:lnTo>
                    <a:pt x="100580" y="41521"/>
                  </a:lnTo>
                  <a:close/>
                  <a:moveTo>
                    <a:pt x="140246" y="41521"/>
                  </a:moveTo>
                  <a:lnTo>
                    <a:pt x="140246" y="61734"/>
                  </a:lnTo>
                  <a:lnTo>
                    <a:pt x="120610" y="61734"/>
                  </a:lnTo>
                  <a:lnTo>
                    <a:pt x="120610" y="41521"/>
                  </a:lnTo>
                  <a:close/>
                  <a:moveTo>
                    <a:pt x="160307" y="41521"/>
                  </a:moveTo>
                  <a:lnTo>
                    <a:pt x="160307" y="61734"/>
                  </a:lnTo>
                  <a:lnTo>
                    <a:pt x="140671" y="61734"/>
                  </a:lnTo>
                  <a:lnTo>
                    <a:pt x="140671" y="41521"/>
                  </a:lnTo>
                  <a:close/>
                  <a:moveTo>
                    <a:pt x="180368" y="41521"/>
                  </a:moveTo>
                  <a:lnTo>
                    <a:pt x="180368" y="61734"/>
                  </a:lnTo>
                  <a:lnTo>
                    <a:pt x="160702" y="61734"/>
                  </a:lnTo>
                  <a:lnTo>
                    <a:pt x="160702" y="41521"/>
                  </a:lnTo>
                  <a:close/>
                  <a:moveTo>
                    <a:pt x="200399" y="41521"/>
                  </a:moveTo>
                  <a:lnTo>
                    <a:pt x="200399" y="61734"/>
                  </a:lnTo>
                  <a:lnTo>
                    <a:pt x="180763" y="61734"/>
                  </a:lnTo>
                  <a:lnTo>
                    <a:pt x="180763" y="41521"/>
                  </a:lnTo>
                  <a:close/>
                  <a:moveTo>
                    <a:pt x="220430" y="41521"/>
                  </a:moveTo>
                  <a:lnTo>
                    <a:pt x="220430" y="61734"/>
                  </a:lnTo>
                  <a:lnTo>
                    <a:pt x="200764" y="61734"/>
                  </a:lnTo>
                  <a:lnTo>
                    <a:pt x="200764" y="41521"/>
                  </a:lnTo>
                  <a:close/>
                  <a:moveTo>
                    <a:pt x="240491" y="41521"/>
                  </a:moveTo>
                  <a:lnTo>
                    <a:pt x="240491" y="61734"/>
                  </a:lnTo>
                  <a:lnTo>
                    <a:pt x="220825" y="61734"/>
                  </a:lnTo>
                  <a:lnTo>
                    <a:pt x="220825" y="41521"/>
                  </a:lnTo>
                  <a:close/>
                  <a:moveTo>
                    <a:pt x="260552" y="41521"/>
                  </a:moveTo>
                  <a:lnTo>
                    <a:pt x="260552" y="61734"/>
                  </a:lnTo>
                  <a:lnTo>
                    <a:pt x="240886" y="61734"/>
                  </a:lnTo>
                  <a:lnTo>
                    <a:pt x="240886" y="41521"/>
                  </a:lnTo>
                  <a:close/>
                  <a:moveTo>
                    <a:pt x="280552" y="41521"/>
                  </a:moveTo>
                  <a:lnTo>
                    <a:pt x="280552" y="61734"/>
                  </a:lnTo>
                  <a:lnTo>
                    <a:pt x="260917" y="61734"/>
                  </a:lnTo>
                  <a:lnTo>
                    <a:pt x="260917" y="41521"/>
                  </a:lnTo>
                  <a:close/>
                  <a:moveTo>
                    <a:pt x="20031" y="62099"/>
                  </a:moveTo>
                  <a:lnTo>
                    <a:pt x="20031" y="82312"/>
                  </a:lnTo>
                  <a:lnTo>
                    <a:pt x="395" y="82312"/>
                  </a:lnTo>
                  <a:lnTo>
                    <a:pt x="395" y="62099"/>
                  </a:lnTo>
                  <a:close/>
                  <a:moveTo>
                    <a:pt x="40062" y="62099"/>
                  </a:moveTo>
                  <a:lnTo>
                    <a:pt x="40062" y="82312"/>
                  </a:lnTo>
                  <a:lnTo>
                    <a:pt x="20426" y="82312"/>
                  </a:lnTo>
                  <a:lnTo>
                    <a:pt x="20426" y="62099"/>
                  </a:lnTo>
                  <a:close/>
                  <a:moveTo>
                    <a:pt x="60123" y="62099"/>
                  </a:moveTo>
                  <a:lnTo>
                    <a:pt x="60123" y="82312"/>
                  </a:lnTo>
                  <a:lnTo>
                    <a:pt x="40487" y="82312"/>
                  </a:lnTo>
                  <a:lnTo>
                    <a:pt x="40487" y="62099"/>
                  </a:lnTo>
                  <a:close/>
                  <a:moveTo>
                    <a:pt x="80154" y="62099"/>
                  </a:moveTo>
                  <a:lnTo>
                    <a:pt x="80154" y="82312"/>
                  </a:lnTo>
                  <a:lnTo>
                    <a:pt x="60488" y="82312"/>
                  </a:lnTo>
                  <a:lnTo>
                    <a:pt x="60488" y="62099"/>
                  </a:lnTo>
                  <a:close/>
                  <a:moveTo>
                    <a:pt x="100215" y="62099"/>
                  </a:moveTo>
                  <a:lnTo>
                    <a:pt x="100215" y="82312"/>
                  </a:lnTo>
                  <a:lnTo>
                    <a:pt x="80549" y="82312"/>
                  </a:lnTo>
                  <a:lnTo>
                    <a:pt x="80549" y="62099"/>
                  </a:lnTo>
                  <a:close/>
                  <a:moveTo>
                    <a:pt x="120215" y="62099"/>
                  </a:moveTo>
                  <a:lnTo>
                    <a:pt x="120215" y="82312"/>
                  </a:lnTo>
                  <a:lnTo>
                    <a:pt x="100580" y="82312"/>
                  </a:lnTo>
                  <a:lnTo>
                    <a:pt x="100580" y="62099"/>
                  </a:lnTo>
                  <a:close/>
                  <a:moveTo>
                    <a:pt x="140246" y="62099"/>
                  </a:moveTo>
                  <a:lnTo>
                    <a:pt x="140246" y="82312"/>
                  </a:lnTo>
                  <a:lnTo>
                    <a:pt x="120610" y="82312"/>
                  </a:lnTo>
                  <a:lnTo>
                    <a:pt x="120610" y="62099"/>
                  </a:lnTo>
                  <a:close/>
                  <a:moveTo>
                    <a:pt x="160307" y="62099"/>
                  </a:moveTo>
                  <a:lnTo>
                    <a:pt x="160307" y="82312"/>
                  </a:lnTo>
                  <a:lnTo>
                    <a:pt x="140671" y="82312"/>
                  </a:lnTo>
                  <a:lnTo>
                    <a:pt x="140671" y="62099"/>
                  </a:lnTo>
                  <a:close/>
                  <a:moveTo>
                    <a:pt x="180368" y="62099"/>
                  </a:moveTo>
                  <a:lnTo>
                    <a:pt x="180368" y="82312"/>
                  </a:lnTo>
                  <a:lnTo>
                    <a:pt x="160702" y="82312"/>
                  </a:lnTo>
                  <a:lnTo>
                    <a:pt x="160702" y="62099"/>
                  </a:lnTo>
                  <a:close/>
                  <a:moveTo>
                    <a:pt x="200399" y="62099"/>
                  </a:moveTo>
                  <a:lnTo>
                    <a:pt x="200399" y="82312"/>
                  </a:lnTo>
                  <a:lnTo>
                    <a:pt x="180763" y="82312"/>
                  </a:lnTo>
                  <a:lnTo>
                    <a:pt x="180763" y="62099"/>
                  </a:lnTo>
                  <a:close/>
                  <a:moveTo>
                    <a:pt x="220430" y="62099"/>
                  </a:moveTo>
                  <a:lnTo>
                    <a:pt x="220430" y="82312"/>
                  </a:lnTo>
                  <a:lnTo>
                    <a:pt x="200764" y="82312"/>
                  </a:lnTo>
                  <a:lnTo>
                    <a:pt x="200764" y="62099"/>
                  </a:lnTo>
                  <a:close/>
                  <a:moveTo>
                    <a:pt x="240491" y="62099"/>
                  </a:moveTo>
                  <a:lnTo>
                    <a:pt x="240491" y="82312"/>
                  </a:lnTo>
                  <a:lnTo>
                    <a:pt x="220825" y="82312"/>
                  </a:lnTo>
                  <a:lnTo>
                    <a:pt x="220825" y="62099"/>
                  </a:lnTo>
                  <a:close/>
                  <a:moveTo>
                    <a:pt x="260552" y="62099"/>
                  </a:moveTo>
                  <a:lnTo>
                    <a:pt x="260552" y="82312"/>
                  </a:lnTo>
                  <a:lnTo>
                    <a:pt x="240886" y="82312"/>
                  </a:lnTo>
                  <a:lnTo>
                    <a:pt x="240886" y="62099"/>
                  </a:lnTo>
                  <a:close/>
                  <a:moveTo>
                    <a:pt x="280552" y="62099"/>
                  </a:moveTo>
                  <a:lnTo>
                    <a:pt x="280552" y="82312"/>
                  </a:lnTo>
                  <a:lnTo>
                    <a:pt x="260917" y="82312"/>
                  </a:lnTo>
                  <a:lnTo>
                    <a:pt x="260917" y="62099"/>
                  </a:lnTo>
                  <a:close/>
                  <a:moveTo>
                    <a:pt x="20031" y="82677"/>
                  </a:moveTo>
                  <a:lnTo>
                    <a:pt x="20031" y="102890"/>
                  </a:lnTo>
                  <a:lnTo>
                    <a:pt x="395" y="102890"/>
                  </a:lnTo>
                  <a:lnTo>
                    <a:pt x="395" y="82677"/>
                  </a:lnTo>
                  <a:close/>
                  <a:moveTo>
                    <a:pt x="80154" y="82677"/>
                  </a:moveTo>
                  <a:lnTo>
                    <a:pt x="80154" y="102890"/>
                  </a:lnTo>
                  <a:lnTo>
                    <a:pt x="60488" y="102890"/>
                  </a:lnTo>
                  <a:lnTo>
                    <a:pt x="60488" y="82677"/>
                  </a:lnTo>
                  <a:close/>
                  <a:moveTo>
                    <a:pt x="100215" y="82677"/>
                  </a:moveTo>
                  <a:lnTo>
                    <a:pt x="100215" y="102890"/>
                  </a:lnTo>
                  <a:lnTo>
                    <a:pt x="80549" y="102890"/>
                  </a:lnTo>
                  <a:lnTo>
                    <a:pt x="80549" y="82677"/>
                  </a:lnTo>
                  <a:close/>
                  <a:moveTo>
                    <a:pt x="120215" y="82677"/>
                  </a:moveTo>
                  <a:lnTo>
                    <a:pt x="120215" y="102890"/>
                  </a:lnTo>
                  <a:lnTo>
                    <a:pt x="100580" y="102890"/>
                  </a:lnTo>
                  <a:lnTo>
                    <a:pt x="100580" y="82677"/>
                  </a:lnTo>
                  <a:close/>
                  <a:moveTo>
                    <a:pt x="140246" y="82677"/>
                  </a:moveTo>
                  <a:lnTo>
                    <a:pt x="140246" y="102890"/>
                  </a:lnTo>
                  <a:lnTo>
                    <a:pt x="120610" y="102890"/>
                  </a:lnTo>
                  <a:lnTo>
                    <a:pt x="120610" y="82677"/>
                  </a:lnTo>
                  <a:close/>
                  <a:moveTo>
                    <a:pt x="160307" y="82677"/>
                  </a:moveTo>
                  <a:lnTo>
                    <a:pt x="160307" y="102890"/>
                  </a:lnTo>
                  <a:lnTo>
                    <a:pt x="140671" y="102890"/>
                  </a:lnTo>
                  <a:lnTo>
                    <a:pt x="140671" y="82677"/>
                  </a:lnTo>
                  <a:close/>
                  <a:moveTo>
                    <a:pt x="180368" y="82677"/>
                  </a:moveTo>
                  <a:lnTo>
                    <a:pt x="180368" y="102890"/>
                  </a:lnTo>
                  <a:lnTo>
                    <a:pt x="160702" y="102890"/>
                  </a:lnTo>
                  <a:lnTo>
                    <a:pt x="160702" y="82677"/>
                  </a:lnTo>
                  <a:close/>
                  <a:moveTo>
                    <a:pt x="200399" y="82677"/>
                  </a:moveTo>
                  <a:lnTo>
                    <a:pt x="200399" y="102890"/>
                  </a:lnTo>
                  <a:lnTo>
                    <a:pt x="180763" y="102890"/>
                  </a:lnTo>
                  <a:lnTo>
                    <a:pt x="180763" y="82677"/>
                  </a:lnTo>
                  <a:close/>
                  <a:moveTo>
                    <a:pt x="220430" y="82677"/>
                  </a:moveTo>
                  <a:lnTo>
                    <a:pt x="220430" y="102890"/>
                  </a:lnTo>
                  <a:lnTo>
                    <a:pt x="200764" y="102890"/>
                  </a:lnTo>
                  <a:lnTo>
                    <a:pt x="200764" y="82677"/>
                  </a:lnTo>
                  <a:close/>
                  <a:moveTo>
                    <a:pt x="280552" y="82677"/>
                  </a:moveTo>
                  <a:lnTo>
                    <a:pt x="280552" y="102890"/>
                  </a:lnTo>
                  <a:lnTo>
                    <a:pt x="260917" y="102890"/>
                  </a:lnTo>
                  <a:lnTo>
                    <a:pt x="260917" y="82677"/>
                  </a:lnTo>
                  <a:close/>
                  <a:moveTo>
                    <a:pt x="100215" y="103255"/>
                  </a:moveTo>
                  <a:lnTo>
                    <a:pt x="100215" y="123468"/>
                  </a:lnTo>
                  <a:lnTo>
                    <a:pt x="80549" y="123468"/>
                  </a:lnTo>
                  <a:lnTo>
                    <a:pt x="80549" y="103255"/>
                  </a:lnTo>
                  <a:close/>
                  <a:moveTo>
                    <a:pt x="120215" y="103255"/>
                  </a:moveTo>
                  <a:lnTo>
                    <a:pt x="120215" y="123468"/>
                  </a:lnTo>
                  <a:lnTo>
                    <a:pt x="100580" y="123468"/>
                  </a:lnTo>
                  <a:lnTo>
                    <a:pt x="100580" y="103255"/>
                  </a:lnTo>
                  <a:close/>
                  <a:moveTo>
                    <a:pt x="140246" y="103255"/>
                  </a:moveTo>
                  <a:lnTo>
                    <a:pt x="140246" y="123468"/>
                  </a:lnTo>
                  <a:lnTo>
                    <a:pt x="120610" y="123468"/>
                  </a:lnTo>
                  <a:lnTo>
                    <a:pt x="120610" y="103255"/>
                  </a:lnTo>
                  <a:close/>
                  <a:moveTo>
                    <a:pt x="160307" y="103255"/>
                  </a:moveTo>
                  <a:lnTo>
                    <a:pt x="160307" y="123468"/>
                  </a:lnTo>
                  <a:lnTo>
                    <a:pt x="140671" y="123468"/>
                  </a:lnTo>
                  <a:lnTo>
                    <a:pt x="140671" y="103255"/>
                  </a:lnTo>
                  <a:close/>
                  <a:moveTo>
                    <a:pt x="180368" y="103255"/>
                  </a:moveTo>
                  <a:lnTo>
                    <a:pt x="180368" y="123468"/>
                  </a:lnTo>
                  <a:lnTo>
                    <a:pt x="160702" y="123468"/>
                  </a:lnTo>
                  <a:lnTo>
                    <a:pt x="160702" y="103255"/>
                  </a:lnTo>
                  <a:close/>
                  <a:moveTo>
                    <a:pt x="200399" y="103255"/>
                  </a:moveTo>
                  <a:lnTo>
                    <a:pt x="200399" y="123468"/>
                  </a:lnTo>
                  <a:lnTo>
                    <a:pt x="180763" y="123468"/>
                  </a:lnTo>
                  <a:lnTo>
                    <a:pt x="180763" y="103255"/>
                  </a:lnTo>
                  <a:close/>
                  <a:moveTo>
                    <a:pt x="280552" y="103255"/>
                  </a:moveTo>
                  <a:lnTo>
                    <a:pt x="280552" y="123468"/>
                  </a:lnTo>
                  <a:lnTo>
                    <a:pt x="260917" y="123468"/>
                  </a:lnTo>
                  <a:lnTo>
                    <a:pt x="260917" y="103255"/>
                  </a:lnTo>
                  <a:close/>
                  <a:moveTo>
                    <a:pt x="120215" y="123802"/>
                  </a:moveTo>
                  <a:lnTo>
                    <a:pt x="120215" y="144015"/>
                  </a:lnTo>
                  <a:lnTo>
                    <a:pt x="100580" y="144015"/>
                  </a:lnTo>
                  <a:lnTo>
                    <a:pt x="100580" y="123802"/>
                  </a:lnTo>
                  <a:close/>
                  <a:moveTo>
                    <a:pt x="180368" y="123802"/>
                  </a:moveTo>
                  <a:lnTo>
                    <a:pt x="180368" y="144015"/>
                  </a:lnTo>
                  <a:lnTo>
                    <a:pt x="160702" y="144015"/>
                  </a:lnTo>
                  <a:lnTo>
                    <a:pt x="160702" y="123802"/>
                  </a:lnTo>
                  <a:close/>
                  <a:moveTo>
                    <a:pt x="200399" y="123802"/>
                  </a:moveTo>
                  <a:lnTo>
                    <a:pt x="200399" y="144015"/>
                  </a:lnTo>
                  <a:lnTo>
                    <a:pt x="180763" y="144015"/>
                  </a:lnTo>
                  <a:lnTo>
                    <a:pt x="180763" y="123802"/>
                  </a:lnTo>
                  <a:close/>
                  <a:moveTo>
                    <a:pt x="213" y="1"/>
                  </a:moveTo>
                  <a:lnTo>
                    <a:pt x="213" y="183"/>
                  </a:lnTo>
                  <a:lnTo>
                    <a:pt x="0" y="183"/>
                  </a:lnTo>
                  <a:lnTo>
                    <a:pt x="0" y="148027"/>
                  </a:lnTo>
                  <a:cubicBezTo>
                    <a:pt x="122" y="147967"/>
                    <a:pt x="274" y="147967"/>
                    <a:pt x="395" y="147936"/>
                  </a:cubicBezTo>
                  <a:lnTo>
                    <a:pt x="395" y="144410"/>
                  </a:lnTo>
                  <a:lnTo>
                    <a:pt x="6474" y="144410"/>
                  </a:lnTo>
                  <a:lnTo>
                    <a:pt x="6839" y="144015"/>
                  </a:lnTo>
                  <a:lnTo>
                    <a:pt x="395" y="144015"/>
                  </a:lnTo>
                  <a:lnTo>
                    <a:pt x="395" y="123802"/>
                  </a:lnTo>
                  <a:lnTo>
                    <a:pt x="16870" y="123802"/>
                  </a:lnTo>
                  <a:cubicBezTo>
                    <a:pt x="16931" y="123711"/>
                    <a:pt x="16991" y="123559"/>
                    <a:pt x="17022" y="123437"/>
                  </a:cubicBezTo>
                  <a:lnTo>
                    <a:pt x="395" y="123437"/>
                  </a:lnTo>
                  <a:lnTo>
                    <a:pt x="395" y="103224"/>
                  </a:lnTo>
                  <a:lnTo>
                    <a:pt x="20031" y="103224"/>
                  </a:lnTo>
                  <a:lnTo>
                    <a:pt x="20031" y="115747"/>
                  </a:lnTo>
                  <a:cubicBezTo>
                    <a:pt x="20152" y="115443"/>
                    <a:pt x="20304" y="115200"/>
                    <a:pt x="20426" y="114896"/>
                  </a:cubicBezTo>
                  <a:lnTo>
                    <a:pt x="20426" y="103224"/>
                  </a:lnTo>
                  <a:lnTo>
                    <a:pt x="27052" y="103224"/>
                  </a:lnTo>
                  <a:cubicBezTo>
                    <a:pt x="27174" y="103103"/>
                    <a:pt x="27265" y="102951"/>
                    <a:pt x="27356" y="102829"/>
                  </a:cubicBezTo>
                  <a:lnTo>
                    <a:pt x="20426" y="102829"/>
                  </a:lnTo>
                  <a:lnTo>
                    <a:pt x="20426" y="82616"/>
                  </a:lnTo>
                  <a:lnTo>
                    <a:pt x="40062" y="82616"/>
                  </a:lnTo>
                  <a:lnTo>
                    <a:pt x="40062" y="95625"/>
                  </a:lnTo>
                  <a:cubicBezTo>
                    <a:pt x="40183" y="95625"/>
                    <a:pt x="40335" y="95565"/>
                    <a:pt x="40426" y="95565"/>
                  </a:cubicBezTo>
                  <a:lnTo>
                    <a:pt x="40426" y="82586"/>
                  </a:lnTo>
                  <a:lnTo>
                    <a:pt x="60092" y="82586"/>
                  </a:lnTo>
                  <a:lnTo>
                    <a:pt x="60092" y="102799"/>
                  </a:lnTo>
                  <a:lnTo>
                    <a:pt x="58147" y="102799"/>
                  </a:lnTo>
                  <a:cubicBezTo>
                    <a:pt x="58299" y="102920"/>
                    <a:pt x="58421" y="103072"/>
                    <a:pt x="58573" y="103163"/>
                  </a:cubicBezTo>
                  <a:lnTo>
                    <a:pt x="60092" y="103163"/>
                  </a:lnTo>
                  <a:lnTo>
                    <a:pt x="60092" y="104622"/>
                  </a:lnTo>
                  <a:lnTo>
                    <a:pt x="60457" y="105018"/>
                  </a:lnTo>
                  <a:lnTo>
                    <a:pt x="60457" y="103163"/>
                  </a:lnTo>
                  <a:lnTo>
                    <a:pt x="80093" y="103163"/>
                  </a:lnTo>
                  <a:lnTo>
                    <a:pt x="80093" y="123407"/>
                  </a:lnTo>
                  <a:lnTo>
                    <a:pt x="74622" y="123407"/>
                  </a:lnTo>
                  <a:cubicBezTo>
                    <a:pt x="74713" y="123498"/>
                    <a:pt x="74774" y="123650"/>
                    <a:pt x="74895" y="123772"/>
                  </a:cubicBezTo>
                  <a:lnTo>
                    <a:pt x="80154" y="123772"/>
                  </a:lnTo>
                  <a:lnTo>
                    <a:pt x="80154" y="131887"/>
                  </a:lnTo>
                  <a:cubicBezTo>
                    <a:pt x="80245" y="132100"/>
                    <a:pt x="80397" y="132282"/>
                    <a:pt x="80518" y="132526"/>
                  </a:cubicBezTo>
                  <a:lnTo>
                    <a:pt x="80518" y="123772"/>
                  </a:lnTo>
                  <a:lnTo>
                    <a:pt x="100215" y="123772"/>
                  </a:lnTo>
                  <a:lnTo>
                    <a:pt x="100215" y="143985"/>
                  </a:lnTo>
                  <a:lnTo>
                    <a:pt x="88087" y="143985"/>
                  </a:lnTo>
                  <a:cubicBezTo>
                    <a:pt x="88148" y="144106"/>
                    <a:pt x="88269" y="144258"/>
                    <a:pt x="88360" y="144349"/>
                  </a:cubicBezTo>
                  <a:lnTo>
                    <a:pt x="100215" y="144349"/>
                  </a:lnTo>
                  <a:lnTo>
                    <a:pt x="100215" y="157511"/>
                  </a:lnTo>
                  <a:cubicBezTo>
                    <a:pt x="100306" y="157602"/>
                    <a:pt x="100458" y="157663"/>
                    <a:pt x="100580" y="157784"/>
                  </a:cubicBezTo>
                  <a:lnTo>
                    <a:pt x="100580" y="144410"/>
                  </a:lnTo>
                  <a:lnTo>
                    <a:pt x="120215" y="144410"/>
                  </a:lnTo>
                  <a:lnTo>
                    <a:pt x="120215" y="155626"/>
                  </a:lnTo>
                  <a:cubicBezTo>
                    <a:pt x="120337" y="155535"/>
                    <a:pt x="120489" y="155413"/>
                    <a:pt x="120610" y="155353"/>
                  </a:cubicBezTo>
                  <a:lnTo>
                    <a:pt x="120610" y="144441"/>
                  </a:lnTo>
                  <a:lnTo>
                    <a:pt x="131917" y="144441"/>
                  </a:lnTo>
                  <a:cubicBezTo>
                    <a:pt x="132069" y="144319"/>
                    <a:pt x="132221" y="144167"/>
                    <a:pt x="132373" y="144076"/>
                  </a:cubicBezTo>
                  <a:lnTo>
                    <a:pt x="120610" y="144076"/>
                  </a:lnTo>
                  <a:lnTo>
                    <a:pt x="120610" y="123863"/>
                  </a:lnTo>
                  <a:lnTo>
                    <a:pt x="140246" y="123863"/>
                  </a:lnTo>
                  <a:lnTo>
                    <a:pt x="140246" y="139577"/>
                  </a:lnTo>
                  <a:cubicBezTo>
                    <a:pt x="140367" y="139547"/>
                    <a:pt x="140519" y="139517"/>
                    <a:pt x="140641" y="139456"/>
                  </a:cubicBezTo>
                  <a:lnTo>
                    <a:pt x="140641" y="123832"/>
                  </a:lnTo>
                  <a:lnTo>
                    <a:pt x="160277" y="123832"/>
                  </a:lnTo>
                  <a:lnTo>
                    <a:pt x="160277" y="144046"/>
                  </a:lnTo>
                  <a:lnTo>
                    <a:pt x="160125" y="144046"/>
                  </a:lnTo>
                  <a:cubicBezTo>
                    <a:pt x="160307" y="144197"/>
                    <a:pt x="160489" y="144349"/>
                    <a:pt x="160641" y="144501"/>
                  </a:cubicBezTo>
                  <a:lnTo>
                    <a:pt x="160641" y="144441"/>
                  </a:lnTo>
                  <a:lnTo>
                    <a:pt x="180368" y="144441"/>
                  </a:lnTo>
                  <a:lnTo>
                    <a:pt x="180368" y="161736"/>
                  </a:lnTo>
                  <a:cubicBezTo>
                    <a:pt x="180490" y="161766"/>
                    <a:pt x="180642" y="161797"/>
                    <a:pt x="180763" y="161827"/>
                  </a:cubicBezTo>
                  <a:lnTo>
                    <a:pt x="180763" y="144441"/>
                  </a:lnTo>
                  <a:lnTo>
                    <a:pt x="200399" y="144441"/>
                  </a:lnTo>
                  <a:lnTo>
                    <a:pt x="200399" y="146477"/>
                  </a:lnTo>
                  <a:cubicBezTo>
                    <a:pt x="200521" y="146264"/>
                    <a:pt x="200673" y="146021"/>
                    <a:pt x="200764" y="145808"/>
                  </a:cubicBezTo>
                  <a:lnTo>
                    <a:pt x="200764" y="144441"/>
                  </a:lnTo>
                  <a:lnTo>
                    <a:pt x="201524" y="144441"/>
                  </a:lnTo>
                  <a:cubicBezTo>
                    <a:pt x="201615" y="144319"/>
                    <a:pt x="201676" y="144167"/>
                    <a:pt x="201767" y="144046"/>
                  </a:cubicBezTo>
                  <a:lnTo>
                    <a:pt x="200764" y="144046"/>
                  </a:lnTo>
                  <a:lnTo>
                    <a:pt x="200764" y="123832"/>
                  </a:lnTo>
                  <a:lnTo>
                    <a:pt x="212740" y="123832"/>
                  </a:lnTo>
                  <a:cubicBezTo>
                    <a:pt x="212831" y="123741"/>
                    <a:pt x="212892" y="123589"/>
                    <a:pt x="212983" y="123468"/>
                  </a:cubicBezTo>
                  <a:lnTo>
                    <a:pt x="200764" y="123468"/>
                  </a:lnTo>
                  <a:lnTo>
                    <a:pt x="200764" y="103255"/>
                  </a:lnTo>
                  <a:lnTo>
                    <a:pt x="220430" y="103255"/>
                  </a:lnTo>
                  <a:lnTo>
                    <a:pt x="220430" y="112130"/>
                  </a:lnTo>
                  <a:cubicBezTo>
                    <a:pt x="220521" y="111978"/>
                    <a:pt x="220673" y="111826"/>
                    <a:pt x="220795" y="111644"/>
                  </a:cubicBezTo>
                  <a:lnTo>
                    <a:pt x="220795" y="103255"/>
                  </a:lnTo>
                  <a:lnTo>
                    <a:pt x="230308" y="103255"/>
                  </a:lnTo>
                  <a:cubicBezTo>
                    <a:pt x="230552" y="103103"/>
                    <a:pt x="230825" y="102981"/>
                    <a:pt x="231129" y="102860"/>
                  </a:cubicBezTo>
                  <a:lnTo>
                    <a:pt x="220795" y="102860"/>
                  </a:lnTo>
                  <a:lnTo>
                    <a:pt x="220795" y="82646"/>
                  </a:lnTo>
                  <a:lnTo>
                    <a:pt x="240430" y="82646"/>
                  </a:lnTo>
                  <a:lnTo>
                    <a:pt x="240430" y="102556"/>
                  </a:lnTo>
                  <a:cubicBezTo>
                    <a:pt x="240552" y="102616"/>
                    <a:pt x="240704" y="102647"/>
                    <a:pt x="240825" y="102677"/>
                  </a:cubicBezTo>
                  <a:lnTo>
                    <a:pt x="240825" y="82646"/>
                  </a:lnTo>
                  <a:lnTo>
                    <a:pt x="260552" y="82646"/>
                  </a:lnTo>
                  <a:lnTo>
                    <a:pt x="260552" y="102860"/>
                  </a:lnTo>
                  <a:lnTo>
                    <a:pt x="241312" y="102860"/>
                  </a:lnTo>
                  <a:cubicBezTo>
                    <a:pt x="241616" y="102981"/>
                    <a:pt x="241889" y="103103"/>
                    <a:pt x="242163" y="103255"/>
                  </a:cubicBezTo>
                  <a:lnTo>
                    <a:pt x="260552" y="103255"/>
                  </a:lnTo>
                  <a:lnTo>
                    <a:pt x="260552" y="123468"/>
                  </a:lnTo>
                  <a:lnTo>
                    <a:pt x="258424" y="123468"/>
                  </a:lnTo>
                  <a:cubicBezTo>
                    <a:pt x="258485" y="123589"/>
                    <a:pt x="258576" y="123741"/>
                    <a:pt x="258607" y="123832"/>
                  </a:cubicBezTo>
                  <a:lnTo>
                    <a:pt x="260552" y="123832"/>
                  </a:lnTo>
                  <a:lnTo>
                    <a:pt x="260552" y="127602"/>
                  </a:lnTo>
                  <a:cubicBezTo>
                    <a:pt x="260643" y="127875"/>
                    <a:pt x="260795" y="128088"/>
                    <a:pt x="260917" y="128361"/>
                  </a:cubicBezTo>
                  <a:lnTo>
                    <a:pt x="260917" y="123893"/>
                  </a:lnTo>
                  <a:lnTo>
                    <a:pt x="280552" y="123893"/>
                  </a:lnTo>
                  <a:lnTo>
                    <a:pt x="280552" y="144106"/>
                  </a:lnTo>
                  <a:lnTo>
                    <a:pt x="269671" y="144106"/>
                  </a:lnTo>
                  <a:cubicBezTo>
                    <a:pt x="269732" y="144197"/>
                    <a:pt x="269853" y="144349"/>
                    <a:pt x="269914" y="144471"/>
                  </a:cubicBezTo>
                  <a:lnTo>
                    <a:pt x="280552" y="144471"/>
                  </a:lnTo>
                  <a:lnTo>
                    <a:pt x="280552" y="153316"/>
                  </a:lnTo>
                  <a:cubicBezTo>
                    <a:pt x="280674" y="153377"/>
                    <a:pt x="280826" y="153377"/>
                    <a:pt x="280948" y="153407"/>
                  </a:cubicBezTo>
                  <a:lnTo>
                    <a:pt x="280948" y="183"/>
                  </a:lnTo>
                  <a:lnTo>
                    <a:pt x="280765" y="183"/>
                  </a:lnTo>
                  <a:lnTo>
                    <a:pt x="28076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11;p2"/>
            <p:cNvSpPr/>
            <p:nvPr/>
          </p:nvSpPr>
          <p:spPr>
            <a:xfrm>
              <a:off x="-244" y="2661122"/>
              <a:ext cx="9144155" cy="2504596"/>
            </a:xfrm>
            <a:custGeom>
              <a:avLst/>
              <a:gdLst/>
              <a:ahLst/>
              <a:cxnLst/>
              <a:rect l="l" t="t" r="r" b="b"/>
              <a:pathLst>
                <a:path w="280948" h="89972" extrusionOk="0">
                  <a:moveTo>
                    <a:pt x="40062" y="28208"/>
                  </a:moveTo>
                  <a:lnTo>
                    <a:pt x="40062" y="48421"/>
                  </a:lnTo>
                  <a:lnTo>
                    <a:pt x="20426" y="48421"/>
                  </a:lnTo>
                  <a:lnTo>
                    <a:pt x="20426" y="28208"/>
                  </a:lnTo>
                  <a:close/>
                  <a:moveTo>
                    <a:pt x="60123" y="28208"/>
                  </a:moveTo>
                  <a:lnTo>
                    <a:pt x="60123" y="48421"/>
                  </a:lnTo>
                  <a:lnTo>
                    <a:pt x="40487" y="48421"/>
                  </a:lnTo>
                  <a:lnTo>
                    <a:pt x="40487" y="28208"/>
                  </a:lnTo>
                  <a:close/>
                  <a:moveTo>
                    <a:pt x="240491" y="28208"/>
                  </a:moveTo>
                  <a:lnTo>
                    <a:pt x="240491" y="48421"/>
                  </a:lnTo>
                  <a:lnTo>
                    <a:pt x="220825" y="48421"/>
                  </a:lnTo>
                  <a:lnTo>
                    <a:pt x="220825" y="28208"/>
                  </a:lnTo>
                  <a:close/>
                  <a:moveTo>
                    <a:pt x="40062" y="48816"/>
                  </a:moveTo>
                  <a:lnTo>
                    <a:pt x="40062" y="68999"/>
                  </a:lnTo>
                  <a:lnTo>
                    <a:pt x="20426" y="68999"/>
                  </a:lnTo>
                  <a:lnTo>
                    <a:pt x="20426" y="48816"/>
                  </a:lnTo>
                  <a:close/>
                  <a:moveTo>
                    <a:pt x="60123" y="48816"/>
                  </a:moveTo>
                  <a:lnTo>
                    <a:pt x="60123" y="68999"/>
                  </a:lnTo>
                  <a:lnTo>
                    <a:pt x="40487" y="68999"/>
                  </a:lnTo>
                  <a:lnTo>
                    <a:pt x="40487" y="48816"/>
                  </a:lnTo>
                  <a:close/>
                  <a:moveTo>
                    <a:pt x="80154" y="48816"/>
                  </a:moveTo>
                  <a:lnTo>
                    <a:pt x="80154" y="68999"/>
                  </a:lnTo>
                  <a:lnTo>
                    <a:pt x="60488" y="68999"/>
                  </a:lnTo>
                  <a:lnTo>
                    <a:pt x="60488" y="48816"/>
                  </a:lnTo>
                  <a:close/>
                  <a:moveTo>
                    <a:pt x="160307" y="48816"/>
                  </a:moveTo>
                  <a:lnTo>
                    <a:pt x="160307" y="68999"/>
                  </a:lnTo>
                  <a:lnTo>
                    <a:pt x="140671" y="68999"/>
                  </a:lnTo>
                  <a:lnTo>
                    <a:pt x="140671" y="48816"/>
                  </a:lnTo>
                  <a:close/>
                  <a:moveTo>
                    <a:pt x="240491" y="48816"/>
                  </a:moveTo>
                  <a:lnTo>
                    <a:pt x="240491" y="68999"/>
                  </a:lnTo>
                  <a:lnTo>
                    <a:pt x="220825" y="68999"/>
                  </a:lnTo>
                  <a:lnTo>
                    <a:pt x="220825" y="48816"/>
                  </a:lnTo>
                  <a:close/>
                  <a:moveTo>
                    <a:pt x="260552" y="48816"/>
                  </a:moveTo>
                  <a:lnTo>
                    <a:pt x="260552" y="68999"/>
                  </a:lnTo>
                  <a:lnTo>
                    <a:pt x="240886" y="68999"/>
                  </a:lnTo>
                  <a:lnTo>
                    <a:pt x="240886" y="48816"/>
                  </a:lnTo>
                  <a:close/>
                  <a:moveTo>
                    <a:pt x="20031" y="69364"/>
                  </a:moveTo>
                  <a:lnTo>
                    <a:pt x="20031" y="89577"/>
                  </a:lnTo>
                  <a:lnTo>
                    <a:pt x="395" y="89577"/>
                  </a:lnTo>
                  <a:lnTo>
                    <a:pt x="395" y="69364"/>
                  </a:lnTo>
                  <a:close/>
                  <a:moveTo>
                    <a:pt x="40062" y="69364"/>
                  </a:moveTo>
                  <a:lnTo>
                    <a:pt x="40062" y="89577"/>
                  </a:lnTo>
                  <a:lnTo>
                    <a:pt x="20426" y="89577"/>
                  </a:lnTo>
                  <a:lnTo>
                    <a:pt x="20426" y="69364"/>
                  </a:lnTo>
                  <a:close/>
                  <a:moveTo>
                    <a:pt x="60123" y="69364"/>
                  </a:moveTo>
                  <a:lnTo>
                    <a:pt x="60123" y="89577"/>
                  </a:lnTo>
                  <a:lnTo>
                    <a:pt x="40487" y="89577"/>
                  </a:lnTo>
                  <a:lnTo>
                    <a:pt x="40487" y="69364"/>
                  </a:lnTo>
                  <a:close/>
                  <a:moveTo>
                    <a:pt x="80154" y="69364"/>
                  </a:moveTo>
                  <a:lnTo>
                    <a:pt x="80154" y="89577"/>
                  </a:lnTo>
                  <a:lnTo>
                    <a:pt x="60488" y="89577"/>
                  </a:lnTo>
                  <a:lnTo>
                    <a:pt x="60488" y="69364"/>
                  </a:lnTo>
                  <a:close/>
                  <a:moveTo>
                    <a:pt x="100215" y="69364"/>
                  </a:moveTo>
                  <a:lnTo>
                    <a:pt x="100215" y="89577"/>
                  </a:lnTo>
                  <a:lnTo>
                    <a:pt x="80549" y="89577"/>
                  </a:lnTo>
                  <a:lnTo>
                    <a:pt x="80549" y="69364"/>
                  </a:lnTo>
                  <a:close/>
                  <a:moveTo>
                    <a:pt x="120215" y="69364"/>
                  </a:moveTo>
                  <a:lnTo>
                    <a:pt x="120215" y="89577"/>
                  </a:lnTo>
                  <a:lnTo>
                    <a:pt x="100580" y="89577"/>
                  </a:lnTo>
                  <a:lnTo>
                    <a:pt x="100580" y="69364"/>
                  </a:lnTo>
                  <a:close/>
                  <a:moveTo>
                    <a:pt x="140246" y="69364"/>
                  </a:moveTo>
                  <a:lnTo>
                    <a:pt x="140246" y="89577"/>
                  </a:lnTo>
                  <a:lnTo>
                    <a:pt x="120610" y="89577"/>
                  </a:lnTo>
                  <a:lnTo>
                    <a:pt x="120610" y="69364"/>
                  </a:lnTo>
                  <a:close/>
                  <a:moveTo>
                    <a:pt x="160307" y="69364"/>
                  </a:moveTo>
                  <a:lnTo>
                    <a:pt x="160307" y="89577"/>
                  </a:lnTo>
                  <a:lnTo>
                    <a:pt x="140671" y="89577"/>
                  </a:lnTo>
                  <a:lnTo>
                    <a:pt x="140671" y="69364"/>
                  </a:lnTo>
                  <a:close/>
                  <a:moveTo>
                    <a:pt x="180368" y="69364"/>
                  </a:moveTo>
                  <a:lnTo>
                    <a:pt x="180368" y="89577"/>
                  </a:lnTo>
                  <a:lnTo>
                    <a:pt x="160702" y="89577"/>
                  </a:lnTo>
                  <a:lnTo>
                    <a:pt x="160702" y="69364"/>
                  </a:lnTo>
                  <a:close/>
                  <a:moveTo>
                    <a:pt x="200399" y="69364"/>
                  </a:moveTo>
                  <a:lnTo>
                    <a:pt x="200399" y="89577"/>
                  </a:lnTo>
                  <a:lnTo>
                    <a:pt x="180763" y="89577"/>
                  </a:lnTo>
                  <a:lnTo>
                    <a:pt x="180763" y="69364"/>
                  </a:lnTo>
                  <a:close/>
                  <a:moveTo>
                    <a:pt x="220430" y="69364"/>
                  </a:moveTo>
                  <a:lnTo>
                    <a:pt x="220430" y="89577"/>
                  </a:lnTo>
                  <a:lnTo>
                    <a:pt x="200764" y="89577"/>
                  </a:lnTo>
                  <a:lnTo>
                    <a:pt x="200764" y="69364"/>
                  </a:lnTo>
                  <a:close/>
                  <a:moveTo>
                    <a:pt x="240491" y="69364"/>
                  </a:moveTo>
                  <a:lnTo>
                    <a:pt x="240491" y="89577"/>
                  </a:lnTo>
                  <a:lnTo>
                    <a:pt x="220825" y="89577"/>
                  </a:lnTo>
                  <a:lnTo>
                    <a:pt x="220825" y="69364"/>
                  </a:lnTo>
                  <a:close/>
                  <a:moveTo>
                    <a:pt x="260552" y="69364"/>
                  </a:moveTo>
                  <a:lnTo>
                    <a:pt x="260552" y="89577"/>
                  </a:lnTo>
                  <a:lnTo>
                    <a:pt x="240886" y="89577"/>
                  </a:lnTo>
                  <a:lnTo>
                    <a:pt x="240886" y="69364"/>
                  </a:lnTo>
                  <a:close/>
                  <a:moveTo>
                    <a:pt x="280552" y="69364"/>
                  </a:moveTo>
                  <a:lnTo>
                    <a:pt x="280552" y="89577"/>
                  </a:lnTo>
                  <a:lnTo>
                    <a:pt x="260917" y="89577"/>
                  </a:lnTo>
                  <a:lnTo>
                    <a:pt x="260917" y="69364"/>
                  </a:lnTo>
                  <a:close/>
                  <a:moveTo>
                    <a:pt x="40518" y="1"/>
                  </a:moveTo>
                  <a:cubicBezTo>
                    <a:pt x="40396" y="1"/>
                    <a:pt x="40244" y="31"/>
                    <a:pt x="40122" y="31"/>
                  </a:cubicBezTo>
                  <a:lnTo>
                    <a:pt x="40122" y="7205"/>
                  </a:lnTo>
                  <a:lnTo>
                    <a:pt x="27417" y="7205"/>
                  </a:lnTo>
                  <a:cubicBezTo>
                    <a:pt x="27295" y="7326"/>
                    <a:pt x="27204" y="7478"/>
                    <a:pt x="27113" y="7600"/>
                  </a:cubicBezTo>
                  <a:lnTo>
                    <a:pt x="40092" y="7600"/>
                  </a:lnTo>
                  <a:lnTo>
                    <a:pt x="40092" y="27813"/>
                  </a:lnTo>
                  <a:lnTo>
                    <a:pt x="20426" y="27813"/>
                  </a:lnTo>
                  <a:lnTo>
                    <a:pt x="20426" y="19302"/>
                  </a:lnTo>
                  <a:cubicBezTo>
                    <a:pt x="20304" y="19606"/>
                    <a:pt x="20152" y="19849"/>
                    <a:pt x="20031" y="20153"/>
                  </a:cubicBezTo>
                  <a:lnTo>
                    <a:pt x="20031" y="27813"/>
                  </a:lnTo>
                  <a:lnTo>
                    <a:pt x="16991" y="27813"/>
                  </a:lnTo>
                  <a:cubicBezTo>
                    <a:pt x="16961" y="27904"/>
                    <a:pt x="16870" y="28056"/>
                    <a:pt x="16839" y="28178"/>
                  </a:cubicBezTo>
                  <a:lnTo>
                    <a:pt x="20031" y="28178"/>
                  </a:lnTo>
                  <a:lnTo>
                    <a:pt x="20031" y="48391"/>
                  </a:lnTo>
                  <a:lnTo>
                    <a:pt x="6809" y="48391"/>
                  </a:lnTo>
                  <a:cubicBezTo>
                    <a:pt x="6687" y="48512"/>
                    <a:pt x="6596" y="48664"/>
                    <a:pt x="6444" y="48786"/>
                  </a:cubicBezTo>
                  <a:lnTo>
                    <a:pt x="20031" y="48786"/>
                  </a:lnTo>
                  <a:lnTo>
                    <a:pt x="20031" y="68999"/>
                  </a:lnTo>
                  <a:lnTo>
                    <a:pt x="395" y="68999"/>
                  </a:lnTo>
                  <a:lnTo>
                    <a:pt x="395" y="52342"/>
                  </a:lnTo>
                  <a:cubicBezTo>
                    <a:pt x="274" y="52373"/>
                    <a:pt x="122" y="52433"/>
                    <a:pt x="0" y="52433"/>
                  </a:cubicBezTo>
                  <a:lnTo>
                    <a:pt x="0" y="89759"/>
                  </a:lnTo>
                  <a:lnTo>
                    <a:pt x="213" y="89759"/>
                  </a:lnTo>
                  <a:lnTo>
                    <a:pt x="213" y="89972"/>
                  </a:lnTo>
                  <a:lnTo>
                    <a:pt x="280765" y="89972"/>
                  </a:lnTo>
                  <a:lnTo>
                    <a:pt x="280765" y="89759"/>
                  </a:lnTo>
                  <a:lnTo>
                    <a:pt x="280948" y="89759"/>
                  </a:lnTo>
                  <a:lnTo>
                    <a:pt x="280948" y="57753"/>
                  </a:lnTo>
                  <a:cubicBezTo>
                    <a:pt x="280826" y="57692"/>
                    <a:pt x="280674" y="57692"/>
                    <a:pt x="280552" y="57661"/>
                  </a:cubicBezTo>
                  <a:lnTo>
                    <a:pt x="280552" y="68999"/>
                  </a:lnTo>
                  <a:lnTo>
                    <a:pt x="260917" y="68999"/>
                  </a:lnTo>
                  <a:lnTo>
                    <a:pt x="260917" y="48786"/>
                  </a:lnTo>
                  <a:lnTo>
                    <a:pt x="269914" y="48786"/>
                  </a:lnTo>
                  <a:cubicBezTo>
                    <a:pt x="269853" y="48664"/>
                    <a:pt x="269732" y="48512"/>
                    <a:pt x="269671" y="48391"/>
                  </a:cubicBezTo>
                  <a:lnTo>
                    <a:pt x="260917" y="48391"/>
                  </a:lnTo>
                  <a:lnTo>
                    <a:pt x="260917" y="32707"/>
                  </a:lnTo>
                  <a:cubicBezTo>
                    <a:pt x="260795" y="32433"/>
                    <a:pt x="260643" y="32220"/>
                    <a:pt x="260552" y="31947"/>
                  </a:cubicBezTo>
                  <a:lnTo>
                    <a:pt x="260552" y="48391"/>
                  </a:lnTo>
                  <a:lnTo>
                    <a:pt x="240886" y="48391"/>
                  </a:lnTo>
                  <a:lnTo>
                    <a:pt x="240886" y="28178"/>
                  </a:lnTo>
                  <a:lnTo>
                    <a:pt x="258607" y="28178"/>
                  </a:lnTo>
                  <a:cubicBezTo>
                    <a:pt x="258516" y="28056"/>
                    <a:pt x="258455" y="27904"/>
                    <a:pt x="258424" y="27813"/>
                  </a:cubicBezTo>
                  <a:lnTo>
                    <a:pt x="240886" y="27813"/>
                  </a:lnTo>
                  <a:lnTo>
                    <a:pt x="240886" y="7600"/>
                  </a:lnTo>
                  <a:lnTo>
                    <a:pt x="242193" y="7600"/>
                  </a:lnTo>
                  <a:cubicBezTo>
                    <a:pt x="241920" y="7448"/>
                    <a:pt x="241616" y="7326"/>
                    <a:pt x="241342" y="7205"/>
                  </a:cubicBezTo>
                  <a:lnTo>
                    <a:pt x="240916" y="7205"/>
                  </a:lnTo>
                  <a:lnTo>
                    <a:pt x="240916" y="7022"/>
                  </a:lnTo>
                  <a:cubicBezTo>
                    <a:pt x="240825" y="6992"/>
                    <a:pt x="240673" y="6931"/>
                    <a:pt x="240552" y="6901"/>
                  </a:cubicBezTo>
                  <a:lnTo>
                    <a:pt x="240552" y="7205"/>
                  </a:lnTo>
                  <a:lnTo>
                    <a:pt x="231251" y="7205"/>
                  </a:lnTo>
                  <a:cubicBezTo>
                    <a:pt x="230977" y="7326"/>
                    <a:pt x="230673" y="7448"/>
                    <a:pt x="230400" y="7600"/>
                  </a:cubicBezTo>
                  <a:lnTo>
                    <a:pt x="240552" y="7600"/>
                  </a:lnTo>
                  <a:lnTo>
                    <a:pt x="240552" y="27813"/>
                  </a:lnTo>
                  <a:lnTo>
                    <a:pt x="220916" y="27813"/>
                  </a:lnTo>
                  <a:lnTo>
                    <a:pt x="220916" y="15989"/>
                  </a:lnTo>
                  <a:cubicBezTo>
                    <a:pt x="220795" y="16141"/>
                    <a:pt x="220643" y="16293"/>
                    <a:pt x="220521" y="16475"/>
                  </a:cubicBezTo>
                  <a:lnTo>
                    <a:pt x="220521" y="27813"/>
                  </a:lnTo>
                  <a:lnTo>
                    <a:pt x="213074" y="27813"/>
                  </a:lnTo>
                  <a:cubicBezTo>
                    <a:pt x="213013" y="27904"/>
                    <a:pt x="212922" y="28056"/>
                    <a:pt x="212861" y="28178"/>
                  </a:cubicBezTo>
                  <a:lnTo>
                    <a:pt x="220521" y="28178"/>
                  </a:lnTo>
                  <a:lnTo>
                    <a:pt x="220521" y="48391"/>
                  </a:lnTo>
                  <a:lnTo>
                    <a:pt x="201858" y="48391"/>
                  </a:lnTo>
                  <a:cubicBezTo>
                    <a:pt x="201797" y="48512"/>
                    <a:pt x="201706" y="48664"/>
                    <a:pt x="201645" y="48786"/>
                  </a:cubicBezTo>
                  <a:lnTo>
                    <a:pt x="220521" y="48786"/>
                  </a:lnTo>
                  <a:lnTo>
                    <a:pt x="220521" y="68999"/>
                  </a:lnTo>
                  <a:lnTo>
                    <a:pt x="200885" y="68999"/>
                  </a:lnTo>
                  <a:lnTo>
                    <a:pt x="200885" y="50184"/>
                  </a:lnTo>
                  <a:cubicBezTo>
                    <a:pt x="200764" y="50397"/>
                    <a:pt x="200612" y="50640"/>
                    <a:pt x="200490" y="50853"/>
                  </a:cubicBezTo>
                  <a:lnTo>
                    <a:pt x="200490" y="68999"/>
                  </a:lnTo>
                  <a:lnTo>
                    <a:pt x="180763" y="68999"/>
                  </a:lnTo>
                  <a:lnTo>
                    <a:pt x="180763" y="66203"/>
                  </a:lnTo>
                  <a:cubicBezTo>
                    <a:pt x="180642" y="66172"/>
                    <a:pt x="180490" y="66142"/>
                    <a:pt x="180368" y="66111"/>
                  </a:cubicBezTo>
                  <a:lnTo>
                    <a:pt x="180368" y="68999"/>
                  </a:lnTo>
                  <a:lnTo>
                    <a:pt x="160702" y="68999"/>
                  </a:lnTo>
                  <a:lnTo>
                    <a:pt x="160702" y="48877"/>
                  </a:lnTo>
                  <a:cubicBezTo>
                    <a:pt x="160489" y="48725"/>
                    <a:pt x="160307" y="48573"/>
                    <a:pt x="160155" y="48421"/>
                  </a:cubicBezTo>
                  <a:lnTo>
                    <a:pt x="140671" y="48421"/>
                  </a:lnTo>
                  <a:lnTo>
                    <a:pt x="140671" y="43831"/>
                  </a:lnTo>
                  <a:cubicBezTo>
                    <a:pt x="140550" y="43862"/>
                    <a:pt x="140398" y="43923"/>
                    <a:pt x="140276" y="43953"/>
                  </a:cubicBezTo>
                  <a:lnTo>
                    <a:pt x="140276" y="48421"/>
                  </a:lnTo>
                  <a:lnTo>
                    <a:pt x="132373" y="48421"/>
                  </a:lnTo>
                  <a:cubicBezTo>
                    <a:pt x="132221" y="48543"/>
                    <a:pt x="132069" y="48695"/>
                    <a:pt x="131917" y="48816"/>
                  </a:cubicBezTo>
                  <a:lnTo>
                    <a:pt x="140246" y="48816"/>
                  </a:lnTo>
                  <a:lnTo>
                    <a:pt x="140246" y="68999"/>
                  </a:lnTo>
                  <a:lnTo>
                    <a:pt x="120610" y="68999"/>
                  </a:lnTo>
                  <a:lnTo>
                    <a:pt x="120610" y="59728"/>
                  </a:lnTo>
                  <a:cubicBezTo>
                    <a:pt x="120489" y="59819"/>
                    <a:pt x="120337" y="59911"/>
                    <a:pt x="120215" y="59971"/>
                  </a:cubicBezTo>
                  <a:lnTo>
                    <a:pt x="120215" y="68999"/>
                  </a:lnTo>
                  <a:lnTo>
                    <a:pt x="100580" y="68999"/>
                  </a:lnTo>
                  <a:lnTo>
                    <a:pt x="100580" y="62190"/>
                  </a:lnTo>
                  <a:cubicBezTo>
                    <a:pt x="100458" y="62099"/>
                    <a:pt x="100306" y="62038"/>
                    <a:pt x="100215" y="61917"/>
                  </a:cubicBezTo>
                  <a:lnTo>
                    <a:pt x="100215" y="68999"/>
                  </a:lnTo>
                  <a:lnTo>
                    <a:pt x="80549" y="68999"/>
                  </a:lnTo>
                  <a:lnTo>
                    <a:pt x="80549" y="48786"/>
                  </a:lnTo>
                  <a:lnTo>
                    <a:pt x="88360" y="48786"/>
                  </a:lnTo>
                  <a:cubicBezTo>
                    <a:pt x="88269" y="48664"/>
                    <a:pt x="88148" y="48512"/>
                    <a:pt x="88087" y="48391"/>
                  </a:cubicBezTo>
                  <a:lnTo>
                    <a:pt x="80549" y="48391"/>
                  </a:lnTo>
                  <a:lnTo>
                    <a:pt x="80549" y="36932"/>
                  </a:lnTo>
                  <a:cubicBezTo>
                    <a:pt x="80458" y="36719"/>
                    <a:pt x="80306" y="36536"/>
                    <a:pt x="80184" y="36324"/>
                  </a:cubicBezTo>
                  <a:lnTo>
                    <a:pt x="80184" y="48391"/>
                  </a:lnTo>
                  <a:lnTo>
                    <a:pt x="60548" y="48391"/>
                  </a:lnTo>
                  <a:lnTo>
                    <a:pt x="60548" y="28178"/>
                  </a:lnTo>
                  <a:lnTo>
                    <a:pt x="74986" y="28178"/>
                  </a:lnTo>
                  <a:cubicBezTo>
                    <a:pt x="74895" y="28056"/>
                    <a:pt x="74834" y="27904"/>
                    <a:pt x="74713" y="27813"/>
                  </a:cubicBezTo>
                  <a:lnTo>
                    <a:pt x="60548" y="27813"/>
                  </a:lnTo>
                  <a:lnTo>
                    <a:pt x="60548" y="9424"/>
                  </a:lnTo>
                  <a:lnTo>
                    <a:pt x="60153" y="9028"/>
                  </a:lnTo>
                  <a:lnTo>
                    <a:pt x="60153" y="27813"/>
                  </a:lnTo>
                  <a:lnTo>
                    <a:pt x="40518" y="27813"/>
                  </a:lnTo>
                  <a:lnTo>
                    <a:pt x="40518" y="7600"/>
                  </a:lnTo>
                  <a:lnTo>
                    <a:pt x="58664" y="7600"/>
                  </a:lnTo>
                  <a:cubicBezTo>
                    <a:pt x="58512" y="7478"/>
                    <a:pt x="58421" y="7326"/>
                    <a:pt x="58269" y="7205"/>
                  </a:cubicBezTo>
                  <a:lnTo>
                    <a:pt x="40518" y="7205"/>
                  </a:lnTo>
                  <a:lnTo>
                    <a:pt x="4051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" name="Google Shape;12;p2"/>
          <p:cNvGrpSpPr/>
          <p:nvPr/>
        </p:nvGrpSpPr>
        <p:grpSpPr>
          <a:xfrm>
            <a:off x="303630" y="306525"/>
            <a:ext cx="8536741" cy="4552701"/>
            <a:chOff x="2434200" y="841500"/>
            <a:chExt cx="4622450" cy="3053250"/>
          </a:xfrm>
        </p:grpSpPr>
        <p:sp>
          <p:nvSpPr>
            <p:cNvPr id="13" name="Google Shape;13;p2"/>
            <p:cNvSpPr/>
            <p:nvPr/>
          </p:nvSpPr>
          <p:spPr>
            <a:xfrm>
              <a:off x="2434200" y="841500"/>
              <a:ext cx="4622450" cy="3053250"/>
            </a:xfrm>
            <a:custGeom>
              <a:avLst/>
              <a:gdLst/>
              <a:ahLst/>
              <a:cxnLst/>
              <a:rect l="l" t="t" r="r" b="b"/>
              <a:pathLst>
                <a:path w="184898" h="122130" extrusionOk="0">
                  <a:moveTo>
                    <a:pt x="1" y="0"/>
                  </a:moveTo>
                  <a:lnTo>
                    <a:pt x="1" y="122129"/>
                  </a:lnTo>
                  <a:lnTo>
                    <a:pt x="184898" y="122129"/>
                  </a:lnTo>
                  <a:lnTo>
                    <a:pt x="184898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2540471" y="968396"/>
              <a:ext cx="4409734" cy="2799450"/>
            </a:xfrm>
            <a:custGeom>
              <a:avLst/>
              <a:gdLst/>
              <a:ahLst/>
              <a:cxnLst/>
              <a:rect l="l" t="t" r="r" b="b"/>
              <a:pathLst>
                <a:path w="174868" h="111978" extrusionOk="0">
                  <a:moveTo>
                    <a:pt x="1" y="0"/>
                  </a:moveTo>
                  <a:lnTo>
                    <a:pt x="1" y="111977"/>
                  </a:lnTo>
                  <a:lnTo>
                    <a:pt x="174867" y="111977"/>
                  </a:lnTo>
                  <a:lnTo>
                    <a:pt x="17486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" name="Google Shape;15;p2"/>
          <p:cNvSpPr txBox="1">
            <a:spLocks noGrp="1"/>
          </p:cNvSpPr>
          <p:nvPr>
            <p:ph type="ctrTitle"/>
          </p:nvPr>
        </p:nvSpPr>
        <p:spPr>
          <a:xfrm>
            <a:off x="3134050" y="966200"/>
            <a:ext cx="5170500" cy="198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8500"/>
              <a:buNone/>
              <a:defRPr sz="4800">
                <a:latin typeface="Fira Sans Condensed ExtraBold"/>
                <a:ea typeface="Fira Sans Condensed ExtraBold"/>
                <a:cs typeface="Fira Sans Condensed ExtraBold"/>
                <a:sym typeface="Fira Sans Condensed Extra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8500"/>
              <a:buNone/>
              <a:defRPr sz="8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8500"/>
              <a:buNone/>
              <a:defRPr sz="8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8500"/>
              <a:buNone/>
              <a:defRPr sz="8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8500"/>
              <a:buNone/>
              <a:defRPr sz="8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8500"/>
              <a:buNone/>
              <a:defRPr sz="8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8500"/>
              <a:buNone/>
              <a:defRPr sz="8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8500"/>
              <a:buNone/>
              <a:defRPr sz="8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8500"/>
              <a:buNone/>
              <a:defRPr sz="8500"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ubTitle" idx="1"/>
          </p:nvPr>
        </p:nvSpPr>
        <p:spPr>
          <a:xfrm>
            <a:off x="3134050" y="2814150"/>
            <a:ext cx="5170500" cy="46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60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8" name="Google Shape;118;p6"/>
          <p:cNvGrpSpPr/>
          <p:nvPr/>
        </p:nvGrpSpPr>
        <p:grpSpPr>
          <a:xfrm>
            <a:off x="-244" y="24"/>
            <a:ext cx="9144155" cy="5165694"/>
            <a:chOff x="-244" y="24"/>
            <a:chExt cx="9144155" cy="5165694"/>
          </a:xfrm>
        </p:grpSpPr>
        <p:sp>
          <p:nvSpPr>
            <p:cNvPr id="119" name="Google Shape;119;p6"/>
            <p:cNvSpPr/>
            <p:nvPr/>
          </p:nvSpPr>
          <p:spPr>
            <a:xfrm>
              <a:off x="-244" y="24"/>
              <a:ext cx="9144155" cy="4504859"/>
            </a:xfrm>
            <a:custGeom>
              <a:avLst/>
              <a:gdLst/>
              <a:ahLst/>
              <a:cxnLst/>
              <a:rect l="l" t="t" r="r" b="b"/>
              <a:pathLst>
                <a:path w="280948" h="161827" extrusionOk="0">
                  <a:moveTo>
                    <a:pt x="20031" y="366"/>
                  </a:moveTo>
                  <a:lnTo>
                    <a:pt x="20031" y="20579"/>
                  </a:lnTo>
                  <a:lnTo>
                    <a:pt x="395" y="20579"/>
                  </a:lnTo>
                  <a:lnTo>
                    <a:pt x="395" y="366"/>
                  </a:lnTo>
                  <a:close/>
                  <a:moveTo>
                    <a:pt x="40062" y="366"/>
                  </a:moveTo>
                  <a:lnTo>
                    <a:pt x="40062" y="20579"/>
                  </a:lnTo>
                  <a:lnTo>
                    <a:pt x="20426" y="20579"/>
                  </a:lnTo>
                  <a:lnTo>
                    <a:pt x="20426" y="366"/>
                  </a:lnTo>
                  <a:close/>
                  <a:moveTo>
                    <a:pt x="60123" y="366"/>
                  </a:moveTo>
                  <a:lnTo>
                    <a:pt x="60123" y="20579"/>
                  </a:lnTo>
                  <a:lnTo>
                    <a:pt x="40487" y="20579"/>
                  </a:lnTo>
                  <a:lnTo>
                    <a:pt x="40487" y="366"/>
                  </a:lnTo>
                  <a:close/>
                  <a:moveTo>
                    <a:pt x="80154" y="366"/>
                  </a:moveTo>
                  <a:lnTo>
                    <a:pt x="80154" y="20579"/>
                  </a:lnTo>
                  <a:lnTo>
                    <a:pt x="60488" y="20579"/>
                  </a:lnTo>
                  <a:lnTo>
                    <a:pt x="60488" y="366"/>
                  </a:lnTo>
                  <a:close/>
                  <a:moveTo>
                    <a:pt x="100215" y="366"/>
                  </a:moveTo>
                  <a:lnTo>
                    <a:pt x="100215" y="20579"/>
                  </a:lnTo>
                  <a:lnTo>
                    <a:pt x="80549" y="20579"/>
                  </a:lnTo>
                  <a:lnTo>
                    <a:pt x="80549" y="366"/>
                  </a:lnTo>
                  <a:close/>
                  <a:moveTo>
                    <a:pt x="120215" y="366"/>
                  </a:moveTo>
                  <a:lnTo>
                    <a:pt x="120215" y="20579"/>
                  </a:lnTo>
                  <a:lnTo>
                    <a:pt x="100580" y="20579"/>
                  </a:lnTo>
                  <a:lnTo>
                    <a:pt x="100580" y="366"/>
                  </a:lnTo>
                  <a:close/>
                  <a:moveTo>
                    <a:pt x="140246" y="366"/>
                  </a:moveTo>
                  <a:lnTo>
                    <a:pt x="140246" y="20579"/>
                  </a:lnTo>
                  <a:lnTo>
                    <a:pt x="120610" y="20579"/>
                  </a:lnTo>
                  <a:lnTo>
                    <a:pt x="120610" y="366"/>
                  </a:lnTo>
                  <a:close/>
                  <a:moveTo>
                    <a:pt x="160307" y="366"/>
                  </a:moveTo>
                  <a:lnTo>
                    <a:pt x="160307" y="20579"/>
                  </a:lnTo>
                  <a:lnTo>
                    <a:pt x="140671" y="20579"/>
                  </a:lnTo>
                  <a:lnTo>
                    <a:pt x="140671" y="366"/>
                  </a:lnTo>
                  <a:close/>
                  <a:moveTo>
                    <a:pt x="180368" y="366"/>
                  </a:moveTo>
                  <a:lnTo>
                    <a:pt x="180368" y="20579"/>
                  </a:lnTo>
                  <a:lnTo>
                    <a:pt x="160702" y="20579"/>
                  </a:lnTo>
                  <a:lnTo>
                    <a:pt x="160702" y="366"/>
                  </a:lnTo>
                  <a:close/>
                  <a:moveTo>
                    <a:pt x="200399" y="366"/>
                  </a:moveTo>
                  <a:lnTo>
                    <a:pt x="200399" y="20579"/>
                  </a:lnTo>
                  <a:lnTo>
                    <a:pt x="180763" y="20579"/>
                  </a:lnTo>
                  <a:lnTo>
                    <a:pt x="180763" y="366"/>
                  </a:lnTo>
                  <a:close/>
                  <a:moveTo>
                    <a:pt x="220430" y="366"/>
                  </a:moveTo>
                  <a:lnTo>
                    <a:pt x="220430" y="20579"/>
                  </a:lnTo>
                  <a:lnTo>
                    <a:pt x="200764" y="20579"/>
                  </a:lnTo>
                  <a:lnTo>
                    <a:pt x="200764" y="366"/>
                  </a:lnTo>
                  <a:close/>
                  <a:moveTo>
                    <a:pt x="240491" y="366"/>
                  </a:moveTo>
                  <a:lnTo>
                    <a:pt x="240491" y="20579"/>
                  </a:lnTo>
                  <a:lnTo>
                    <a:pt x="220825" y="20579"/>
                  </a:lnTo>
                  <a:lnTo>
                    <a:pt x="220825" y="366"/>
                  </a:lnTo>
                  <a:close/>
                  <a:moveTo>
                    <a:pt x="260552" y="366"/>
                  </a:moveTo>
                  <a:lnTo>
                    <a:pt x="260552" y="20579"/>
                  </a:lnTo>
                  <a:lnTo>
                    <a:pt x="240886" y="20579"/>
                  </a:lnTo>
                  <a:lnTo>
                    <a:pt x="240886" y="366"/>
                  </a:lnTo>
                  <a:close/>
                  <a:moveTo>
                    <a:pt x="280552" y="366"/>
                  </a:moveTo>
                  <a:lnTo>
                    <a:pt x="280552" y="20579"/>
                  </a:lnTo>
                  <a:lnTo>
                    <a:pt x="260917" y="20579"/>
                  </a:lnTo>
                  <a:lnTo>
                    <a:pt x="260917" y="366"/>
                  </a:lnTo>
                  <a:close/>
                  <a:moveTo>
                    <a:pt x="20031" y="20974"/>
                  </a:moveTo>
                  <a:lnTo>
                    <a:pt x="20031" y="41187"/>
                  </a:lnTo>
                  <a:lnTo>
                    <a:pt x="395" y="41187"/>
                  </a:lnTo>
                  <a:lnTo>
                    <a:pt x="395" y="20974"/>
                  </a:lnTo>
                  <a:close/>
                  <a:moveTo>
                    <a:pt x="40062" y="20974"/>
                  </a:moveTo>
                  <a:lnTo>
                    <a:pt x="40062" y="41187"/>
                  </a:lnTo>
                  <a:lnTo>
                    <a:pt x="20426" y="41187"/>
                  </a:lnTo>
                  <a:lnTo>
                    <a:pt x="20426" y="20974"/>
                  </a:lnTo>
                  <a:close/>
                  <a:moveTo>
                    <a:pt x="60123" y="20974"/>
                  </a:moveTo>
                  <a:lnTo>
                    <a:pt x="60123" y="41187"/>
                  </a:lnTo>
                  <a:lnTo>
                    <a:pt x="40487" y="41187"/>
                  </a:lnTo>
                  <a:lnTo>
                    <a:pt x="40487" y="20974"/>
                  </a:lnTo>
                  <a:close/>
                  <a:moveTo>
                    <a:pt x="80154" y="20974"/>
                  </a:moveTo>
                  <a:lnTo>
                    <a:pt x="80154" y="41187"/>
                  </a:lnTo>
                  <a:lnTo>
                    <a:pt x="60488" y="41187"/>
                  </a:lnTo>
                  <a:lnTo>
                    <a:pt x="60488" y="20974"/>
                  </a:lnTo>
                  <a:close/>
                  <a:moveTo>
                    <a:pt x="100215" y="20974"/>
                  </a:moveTo>
                  <a:lnTo>
                    <a:pt x="100215" y="41187"/>
                  </a:lnTo>
                  <a:lnTo>
                    <a:pt x="80549" y="41187"/>
                  </a:lnTo>
                  <a:lnTo>
                    <a:pt x="80549" y="20974"/>
                  </a:lnTo>
                  <a:close/>
                  <a:moveTo>
                    <a:pt x="120215" y="20974"/>
                  </a:moveTo>
                  <a:lnTo>
                    <a:pt x="120215" y="41187"/>
                  </a:lnTo>
                  <a:lnTo>
                    <a:pt x="100580" y="41187"/>
                  </a:lnTo>
                  <a:lnTo>
                    <a:pt x="100580" y="20974"/>
                  </a:lnTo>
                  <a:close/>
                  <a:moveTo>
                    <a:pt x="140246" y="20974"/>
                  </a:moveTo>
                  <a:lnTo>
                    <a:pt x="140246" y="41187"/>
                  </a:lnTo>
                  <a:lnTo>
                    <a:pt x="120610" y="41187"/>
                  </a:lnTo>
                  <a:lnTo>
                    <a:pt x="120610" y="20974"/>
                  </a:lnTo>
                  <a:close/>
                  <a:moveTo>
                    <a:pt x="160307" y="20974"/>
                  </a:moveTo>
                  <a:lnTo>
                    <a:pt x="160307" y="41187"/>
                  </a:lnTo>
                  <a:lnTo>
                    <a:pt x="140671" y="41187"/>
                  </a:lnTo>
                  <a:lnTo>
                    <a:pt x="140671" y="20974"/>
                  </a:lnTo>
                  <a:close/>
                  <a:moveTo>
                    <a:pt x="180368" y="20974"/>
                  </a:moveTo>
                  <a:lnTo>
                    <a:pt x="180368" y="41187"/>
                  </a:lnTo>
                  <a:lnTo>
                    <a:pt x="160702" y="41187"/>
                  </a:lnTo>
                  <a:lnTo>
                    <a:pt x="160702" y="20974"/>
                  </a:lnTo>
                  <a:close/>
                  <a:moveTo>
                    <a:pt x="200399" y="20974"/>
                  </a:moveTo>
                  <a:lnTo>
                    <a:pt x="200399" y="41187"/>
                  </a:lnTo>
                  <a:lnTo>
                    <a:pt x="180763" y="41187"/>
                  </a:lnTo>
                  <a:lnTo>
                    <a:pt x="180763" y="20974"/>
                  </a:lnTo>
                  <a:close/>
                  <a:moveTo>
                    <a:pt x="220430" y="20974"/>
                  </a:moveTo>
                  <a:lnTo>
                    <a:pt x="220430" y="41187"/>
                  </a:lnTo>
                  <a:lnTo>
                    <a:pt x="200764" y="41187"/>
                  </a:lnTo>
                  <a:lnTo>
                    <a:pt x="200764" y="20974"/>
                  </a:lnTo>
                  <a:close/>
                  <a:moveTo>
                    <a:pt x="240491" y="20974"/>
                  </a:moveTo>
                  <a:lnTo>
                    <a:pt x="240491" y="41187"/>
                  </a:lnTo>
                  <a:lnTo>
                    <a:pt x="220825" y="41187"/>
                  </a:lnTo>
                  <a:lnTo>
                    <a:pt x="220825" y="20974"/>
                  </a:lnTo>
                  <a:close/>
                  <a:moveTo>
                    <a:pt x="260552" y="20974"/>
                  </a:moveTo>
                  <a:lnTo>
                    <a:pt x="260552" y="41187"/>
                  </a:lnTo>
                  <a:lnTo>
                    <a:pt x="240886" y="41187"/>
                  </a:lnTo>
                  <a:lnTo>
                    <a:pt x="240886" y="20974"/>
                  </a:lnTo>
                  <a:close/>
                  <a:moveTo>
                    <a:pt x="280552" y="20974"/>
                  </a:moveTo>
                  <a:lnTo>
                    <a:pt x="280552" y="41187"/>
                  </a:lnTo>
                  <a:lnTo>
                    <a:pt x="260917" y="41187"/>
                  </a:lnTo>
                  <a:lnTo>
                    <a:pt x="260917" y="20974"/>
                  </a:lnTo>
                  <a:close/>
                  <a:moveTo>
                    <a:pt x="20031" y="41521"/>
                  </a:moveTo>
                  <a:lnTo>
                    <a:pt x="20031" y="61734"/>
                  </a:lnTo>
                  <a:lnTo>
                    <a:pt x="395" y="61734"/>
                  </a:lnTo>
                  <a:lnTo>
                    <a:pt x="395" y="41521"/>
                  </a:lnTo>
                  <a:close/>
                  <a:moveTo>
                    <a:pt x="40062" y="41521"/>
                  </a:moveTo>
                  <a:lnTo>
                    <a:pt x="40062" y="61734"/>
                  </a:lnTo>
                  <a:lnTo>
                    <a:pt x="20426" y="61734"/>
                  </a:lnTo>
                  <a:lnTo>
                    <a:pt x="20426" y="41521"/>
                  </a:lnTo>
                  <a:close/>
                  <a:moveTo>
                    <a:pt x="60123" y="41521"/>
                  </a:moveTo>
                  <a:lnTo>
                    <a:pt x="60123" y="61734"/>
                  </a:lnTo>
                  <a:lnTo>
                    <a:pt x="40487" y="61734"/>
                  </a:lnTo>
                  <a:lnTo>
                    <a:pt x="40487" y="41521"/>
                  </a:lnTo>
                  <a:close/>
                  <a:moveTo>
                    <a:pt x="80154" y="41521"/>
                  </a:moveTo>
                  <a:lnTo>
                    <a:pt x="80154" y="61734"/>
                  </a:lnTo>
                  <a:lnTo>
                    <a:pt x="60488" y="61734"/>
                  </a:lnTo>
                  <a:lnTo>
                    <a:pt x="60488" y="41521"/>
                  </a:lnTo>
                  <a:close/>
                  <a:moveTo>
                    <a:pt x="100215" y="41521"/>
                  </a:moveTo>
                  <a:lnTo>
                    <a:pt x="100215" y="61734"/>
                  </a:lnTo>
                  <a:lnTo>
                    <a:pt x="80549" y="61734"/>
                  </a:lnTo>
                  <a:lnTo>
                    <a:pt x="80549" y="41521"/>
                  </a:lnTo>
                  <a:close/>
                  <a:moveTo>
                    <a:pt x="120215" y="41521"/>
                  </a:moveTo>
                  <a:lnTo>
                    <a:pt x="120215" y="61734"/>
                  </a:lnTo>
                  <a:lnTo>
                    <a:pt x="100580" y="61734"/>
                  </a:lnTo>
                  <a:lnTo>
                    <a:pt x="100580" y="41521"/>
                  </a:lnTo>
                  <a:close/>
                  <a:moveTo>
                    <a:pt x="140246" y="41521"/>
                  </a:moveTo>
                  <a:lnTo>
                    <a:pt x="140246" y="61734"/>
                  </a:lnTo>
                  <a:lnTo>
                    <a:pt x="120610" y="61734"/>
                  </a:lnTo>
                  <a:lnTo>
                    <a:pt x="120610" y="41521"/>
                  </a:lnTo>
                  <a:close/>
                  <a:moveTo>
                    <a:pt x="160307" y="41521"/>
                  </a:moveTo>
                  <a:lnTo>
                    <a:pt x="160307" y="61734"/>
                  </a:lnTo>
                  <a:lnTo>
                    <a:pt x="140671" y="61734"/>
                  </a:lnTo>
                  <a:lnTo>
                    <a:pt x="140671" y="41521"/>
                  </a:lnTo>
                  <a:close/>
                  <a:moveTo>
                    <a:pt x="180368" y="41521"/>
                  </a:moveTo>
                  <a:lnTo>
                    <a:pt x="180368" y="61734"/>
                  </a:lnTo>
                  <a:lnTo>
                    <a:pt x="160702" y="61734"/>
                  </a:lnTo>
                  <a:lnTo>
                    <a:pt x="160702" y="41521"/>
                  </a:lnTo>
                  <a:close/>
                  <a:moveTo>
                    <a:pt x="200399" y="41521"/>
                  </a:moveTo>
                  <a:lnTo>
                    <a:pt x="200399" y="61734"/>
                  </a:lnTo>
                  <a:lnTo>
                    <a:pt x="180763" y="61734"/>
                  </a:lnTo>
                  <a:lnTo>
                    <a:pt x="180763" y="41521"/>
                  </a:lnTo>
                  <a:close/>
                  <a:moveTo>
                    <a:pt x="220430" y="41521"/>
                  </a:moveTo>
                  <a:lnTo>
                    <a:pt x="220430" y="61734"/>
                  </a:lnTo>
                  <a:lnTo>
                    <a:pt x="200764" y="61734"/>
                  </a:lnTo>
                  <a:lnTo>
                    <a:pt x="200764" y="41521"/>
                  </a:lnTo>
                  <a:close/>
                  <a:moveTo>
                    <a:pt x="240491" y="41521"/>
                  </a:moveTo>
                  <a:lnTo>
                    <a:pt x="240491" y="61734"/>
                  </a:lnTo>
                  <a:lnTo>
                    <a:pt x="220825" y="61734"/>
                  </a:lnTo>
                  <a:lnTo>
                    <a:pt x="220825" y="41521"/>
                  </a:lnTo>
                  <a:close/>
                  <a:moveTo>
                    <a:pt x="260552" y="41521"/>
                  </a:moveTo>
                  <a:lnTo>
                    <a:pt x="260552" y="61734"/>
                  </a:lnTo>
                  <a:lnTo>
                    <a:pt x="240886" y="61734"/>
                  </a:lnTo>
                  <a:lnTo>
                    <a:pt x="240886" y="41521"/>
                  </a:lnTo>
                  <a:close/>
                  <a:moveTo>
                    <a:pt x="280552" y="41521"/>
                  </a:moveTo>
                  <a:lnTo>
                    <a:pt x="280552" y="61734"/>
                  </a:lnTo>
                  <a:lnTo>
                    <a:pt x="260917" y="61734"/>
                  </a:lnTo>
                  <a:lnTo>
                    <a:pt x="260917" y="41521"/>
                  </a:lnTo>
                  <a:close/>
                  <a:moveTo>
                    <a:pt x="20031" y="62099"/>
                  </a:moveTo>
                  <a:lnTo>
                    <a:pt x="20031" y="82312"/>
                  </a:lnTo>
                  <a:lnTo>
                    <a:pt x="395" y="82312"/>
                  </a:lnTo>
                  <a:lnTo>
                    <a:pt x="395" y="62099"/>
                  </a:lnTo>
                  <a:close/>
                  <a:moveTo>
                    <a:pt x="40062" y="62099"/>
                  </a:moveTo>
                  <a:lnTo>
                    <a:pt x="40062" y="82312"/>
                  </a:lnTo>
                  <a:lnTo>
                    <a:pt x="20426" y="82312"/>
                  </a:lnTo>
                  <a:lnTo>
                    <a:pt x="20426" y="62099"/>
                  </a:lnTo>
                  <a:close/>
                  <a:moveTo>
                    <a:pt x="60123" y="62099"/>
                  </a:moveTo>
                  <a:lnTo>
                    <a:pt x="60123" y="82312"/>
                  </a:lnTo>
                  <a:lnTo>
                    <a:pt x="40487" y="82312"/>
                  </a:lnTo>
                  <a:lnTo>
                    <a:pt x="40487" y="62099"/>
                  </a:lnTo>
                  <a:close/>
                  <a:moveTo>
                    <a:pt x="80154" y="62099"/>
                  </a:moveTo>
                  <a:lnTo>
                    <a:pt x="80154" y="82312"/>
                  </a:lnTo>
                  <a:lnTo>
                    <a:pt x="60488" y="82312"/>
                  </a:lnTo>
                  <a:lnTo>
                    <a:pt x="60488" y="62099"/>
                  </a:lnTo>
                  <a:close/>
                  <a:moveTo>
                    <a:pt x="100215" y="62099"/>
                  </a:moveTo>
                  <a:lnTo>
                    <a:pt x="100215" y="82312"/>
                  </a:lnTo>
                  <a:lnTo>
                    <a:pt x="80549" y="82312"/>
                  </a:lnTo>
                  <a:lnTo>
                    <a:pt x="80549" y="62099"/>
                  </a:lnTo>
                  <a:close/>
                  <a:moveTo>
                    <a:pt x="120215" y="62099"/>
                  </a:moveTo>
                  <a:lnTo>
                    <a:pt x="120215" y="82312"/>
                  </a:lnTo>
                  <a:lnTo>
                    <a:pt x="100580" y="82312"/>
                  </a:lnTo>
                  <a:lnTo>
                    <a:pt x="100580" y="62099"/>
                  </a:lnTo>
                  <a:close/>
                  <a:moveTo>
                    <a:pt x="140246" y="62099"/>
                  </a:moveTo>
                  <a:lnTo>
                    <a:pt x="140246" y="82312"/>
                  </a:lnTo>
                  <a:lnTo>
                    <a:pt x="120610" y="82312"/>
                  </a:lnTo>
                  <a:lnTo>
                    <a:pt x="120610" y="62099"/>
                  </a:lnTo>
                  <a:close/>
                  <a:moveTo>
                    <a:pt x="160307" y="62099"/>
                  </a:moveTo>
                  <a:lnTo>
                    <a:pt x="160307" y="82312"/>
                  </a:lnTo>
                  <a:lnTo>
                    <a:pt x="140671" y="82312"/>
                  </a:lnTo>
                  <a:lnTo>
                    <a:pt x="140671" y="62099"/>
                  </a:lnTo>
                  <a:close/>
                  <a:moveTo>
                    <a:pt x="180368" y="62099"/>
                  </a:moveTo>
                  <a:lnTo>
                    <a:pt x="180368" y="82312"/>
                  </a:lnTo>
                  <a:lnTo>
                    <a:pt x="160702" y="82312"/>
                  </a:lnTo>
                  <a:lnTo>
                    <a:pt x="160702" y="62099"/>
                  </a:lnTo>
                  <a:close/>
                  <a:moveTo>
                    <a:pt x="200399" y="62099"/>
                  </a:moveTo>
                  <a:lnTo>
                    <a:pt x="200399" y="82312"/>
                  </a:lnTo>
                  <a:lnTo>
                    <a:pt x="180763" y="82312"/>
                  </a:lnTo>
                  <a:lnTo>
                    <a:pt x="180763" y="62099"/>
                  </a:lnTo>
                  <a:close/>
                  <a:moveTo>
                    <a:pt x="220430" y="62099"/>
                  </a:moveTo>
                  <a:lnTo>
                    <a:pt x="220430" y="82312"/>
                  </a:lnTo>
                  <a:lnTo>
                    <a:pt x="200764" y="82312"/>
                  </a:lnTo>
                  <a:lnTo>
                    <a:pt x="200764" y="62099"/>
                  </a:lnTo>
                  <a:close/>
                  <a:moveTo>
                    <a:pt x="240491" y="62099"/>
                  </a:moveTo>
                  <a:lnTo>
                    <a:pt x="240491" y="82312"/>
                  </a:lnTo>
                  <a:lnTo>
                    <a:pt x="220825" y="82312"/>
                  </a:lnTo>
                  <a:lnTo>
                    <a:pt x="220825" y="62099"/>
                  </a:lnTo>
                  <a:close/>
                  <a:moveTo>
                    <a:pt x="260552" y="62099"/>
                  </a:moveTo>
                  <a:lnTo>
                    <a:pt x="260552" y="82312"/>
                  </a:lnTo>
                  <a:lnTo>
                    <a:pt x="240886" y="82312"/>
                  </a:lnTo>
                  <a:lnTo>
                    <a:pt x="240886" y="62099"/>
                  </a:lnTo>
                  <a:close/>
                  <a:moveTo>
                    <a:pt x="280552" y="62099"/>
                  </a:moveTo>
                  <a:lnTo>
                    <a:pt x="280552" y="82312"/>
                  </a:lnTo>
                  <a:lnTo>
                    <a:pt x="260917" y="82312"/>
                  </a:lnTo>
                  <a:lnTo>
                    <a:pt x="260917" y="62099"/>
                  </a:lnTo>
                  <a:close/>
                  <a:moveTo>
                    <a:pt x="20031" y="82677"/>
                  </a:moveTo>
                  <a:lnTo>
                    <a:pt x="20031" y="102890"/>
                  </a:lnTo>
                  <a:lnTo>
                    <a:pt x="395" y="102890"/>
                  </a:lnTo>
                  <a:lnTo>
                    <a:pt x="395" y="82677"/>
                  </a:lnTo>
                  <a:close/>
                  <a:moveTo>
                    <a:pt x="80154" y="82677"/>
                  </a:moveTo>
                  <a:lnTo>
                    <a:pt x="80154" y="102890"/>
                  </a:lnTo>
                  <a:lnTo>
                    <a:pt x="60488" y="102890"/>
                  </a:lnTo>
                  <a:lnTo>
                    <a:pt x="60488" y="82677"/>
                  </a:lnTo>
                  <a:close/>
                  <a:moveTo>
                    <a:pt x="100215" y="82677"/>
                  </a:moveTo>
                  <a:lnTo>
                    <a:pt x="100215" y="102890"/>
                  </a:lnTo>
                  <a:lnTo>
                    <a:pt x="80549" y="102890"/>
                  </a:lnTo>
                  <a:lnTo>
                    <a:pt x="80549" y="82677"/>
                  </a:lnTo>
                  <a:close/>
                  <a:moveTo>
                    <a:pt x="120215" y="82677"/>
                  </a:moveTo>
                  <a:lnTo>
                    <a:pt x="120215" y="102890"/>
                  </a:lnTo>
                  <a:lnTo>
                    <a:pt x="100580" y="102890"/>
                  </a:lnTo>
                  <a:lnTo>
                    <a:pt x="100580" y="82677"/>
                  </a:lnTo>
                  <a:close/>
                  <a:moveTo>
                    <a:pt x="140246" y="82677"/>
                  </a:moveTo>
                  <a:lnTo>
                    <a:pt x="140246" y="102890"/>
                  </a:lnTo>
                  <a:lnTo>
                    <a:pt x="120610" y="102890"/>
                  </a:lnTo>
                  <a:lnTo>
                    <a:pt x="120610" y="82677"/>
                  </a:lnTo>
                  <a:close/>
                  <a:moveTo>
                    <a:pt x="160307" y="82677"/>
                  </a:moveTo>
                  <a:lnTo>
                    <a:pt x="160307" y="102890"/>
                  </a:lnTo>
                  <a:lnTo>
                    <a:pt x="140671" y="102890"/>
                  </a:lnTo>
                  <a:lnTo>
                    <a:pt x="140671" y="82677"/>
                  </a:lnTo>
                  <a:close/>
                  <a:moveTo>
                    <a:pt x="180368" y="82677"/>
                  </a:moveTo>
                  <a:lnTo>
                    <a:pt x="180368" y="102890"/>
                  </a:lnTo>
                  <a:lnTo>
                    <a:pt x="160702" y="102890"/>
                  </a:lnTo>
                  <a:lnTo>
                    <a:pt x="160702" y="82677"/>
                  </a:lnTo>
                  <a:close/>
                  <a:moveTo>
                    <a:pt x="200399" y="82677"/>
                  </a:moveTo>
                  <a:lnTo>
                    <a:pt x="200399" y="102890"/>
                  </a:lnTo>
                  <a:lnTo>
                    <a:pt x="180763" y="102890"/>
                  </a:lnTo>
                  <a:lnTo>
                    <a:pt x="180763" y="82677"/>
                  </a:lnTo>
                  <a:close/>
                  <a:moveTo>
                    <a:pt x="220430" y="82677"/>
                  </a:moveTo>
                  <a:lnTo>
                    <a:pt x="220430" y="102890"/>
                  </a:lnTo>
                  <a:lnTo>
                    <a:pt x="200764" y="102890"/>
                  </a:lnTo>
                  <a:lnTo>
                    <a:pt x="200764" y="82677"/>
                  </a:lnTo>
                  <a:close/>
                  <a:moveTo>
                    <a:pt x="280552" y="82677"/>
                  </a:moveTo>
                  <a:lnTo>
                    <a:pt x="280552" y="102890"/>
                  </a:lnTo>
                  <a:lnTo>
                    <a:pt x="260917" y="102890"/>
                  </a:lnTo>
                  <a:lnTo>
                    <a:pt x="260917" y="82677"/>
                  </a:lnTo>
                  <a:close/>
                  <a:moveTo>
                    <a:pt x="100215" y="103255"/>
                  </a:moveTo>
                  <a:lnTo>
                    <a:pt x="100215" y="123468"/>
                  </a:lnTo>
                  <a:lnTo>
                    <a:pt x="80549" y="123468"/>
                  </a:lnTo>
                  <a:lnTo>
                    <a:pt x="80549" y="103255"/>
                  </a:lnTo>
                  <a:close/>
                  <a:moveTo>
                    <a:pt x="120215" y="103255"/>
                  </a:moveTo>
                  <a:lnTo>
                    <a:pt x="120215" y="123468"/>
                  </a:lnTo>
                  <a:lnTo>
                    <a:pt x="100580" y="123468"/>
                  </a:lnTo>
                  <a:lnTo>
                    <a:pt x="100580" y="103255"/>
                  </a:lnTo>
                  <a:close/>
                  <a:moveTo>
                    <a:pt x="140246" y="103255"/>
                  </a:moveTo>
                  <a:lnTo>
                    <a:pt x="140246" y="123468"/>
                  </a:lnTo>
                  <a:lnTo>
                    <a:pt x="120610" y="123468"/>
                  </a:lnTo>
                  <a:lnTo>
                    <a:pt x="120610" y="103255"/>
                  </a:lnTo>
                  <a:close/>
                  <a:moveTo>
                    <a:pt x="160307" y="103255"/>
                  </a:moveTo>
                  <a:lnTo>
                    <a:pt x="160307" y="123468"/>
                  </a:lnTo>
                  <a:lnTo>
                    <a:pt x="140671" y="123468"/>
                  </a:lnTo>
                  <a:lnTo>
                    <a:pt x="140671" y="103255"/>
                  </a:lnTo>
                  <a:close/>
                  <a:moveTo>
                    <a:pt x="180368" y="103255"/>
                  </a:moveTo>
                  <a:lnTo>
                    <a:pt x="180368" y="123468"/>
                  </a:lnTo>
                  <a:lnTo>
                    <a:pt x="160702" y="123468"/>
                  </a:lnTo>
                  <a:lnTo>
                    <a:pt x="160702" y="103255"/>
                  </a:lnTo>
                  <a:close/>
                  <a:moveTo>
                    <a:pt x="200399" y="103255"/>
                  </a:moveTo>
                  <a:lnTo>
                    <a:pt x="200399" y="123468"/>
                  </a:lnTo>
                  <a:lnTo>
                    <a:pt x="180763" y="123468"/>
                  </a:lnTo>
                  <a:lnTo>
                    <a:pt x="180763" y="103255"/>
                  </a:lnTo>
                  <a:close/>
                  <a:moveTo>
                    <a:pt x="280552" y="103255"/>
                  </a:moveTo>
                  <a:lnTo>
                    <a:pt x="280552" y="123468"/>
                  </a:lnTo>
                  <a:lnTo>
                    <a:pt x="260917" y="123468"/>
                  </a:lnTo>
                  <a:lnTo>
                    <a:pt x="260917" y="103255"/>
                  </a:lnTo>
                  <a:close/>
                  <a:moveTo>
                    <a:pt x="120215" y="123802"/>
                  </a:moveTo>
                  <a:lnTo>
                    <a:pt x="120215" y="144015"/>
                  </a:lnTo>
                  <a:lnTo>
                    <a:pt x="100580" y="144015"/>
                  </a:lnTo>
                  <a:lnTo>
                    <a:pt x="100580" y="123802"/>
                  </a:lnTo>
                  <a:close/>
                  <a:moveTo>
                    <a:pt x="180368" y="123802"/>
                  </a:moveTo>
                  <a:lnTo>
                    <a:pt x="180368" y="144015"/>
                  </a:lnTo>
                  <a:lnTo>
                    <a:pt x="160702" y="144015"/>
                  </a:lnTo>
                  <a:lnTo>
                    <a:pt x="160702" y="123802"/>
                  </a:lnTo>
                  <a:close/>
                  <a:moveTo>
                    <a:pt x="200399" y="123802"/>
                  </a:moveTo>
                  <a:lnTo>
                    <a:pt x="200399" y="144015"/>
                  </a:lnTo>
                  <a:lnTo>
                    <a:pt x="180763" y="144015"/>
                  </a:lnTo>
                  <a:lnTo>
                    <a:pt x="180763" y="123802"/>
                  </a:lnTo>
                  <a:close/>
                  <a:moveTo>
                    <a:pt x="213" y="1"/>
                  </a:moveTo>
                  <a:lnTo>
                    <a:pt x="213" y="183"/>
                  </a:lnTo>
                  <a:lnTo>
                    <a:pt x="0" y="183"/>
                  </a:lnTo>
                  <a:lnTo>
                    <a:pt x="0" y="148027"/>
                  </a:lnTo>
                  <a:cubicBezTo>
                    <a:pt x="122" y="147967"/>
                    <a:pt x="274" y="147967"/>
                    <a:pt x="395" y="147936"/>
                  </a:cubicBezTo>
                  <a:lnTo>
                    <a:pt x="395" y="144410"/>
                  </a:lnTo>
                  <a:lnTo>
                    <a:pt x="6474" y="144410"/>
                  </a:lnTo>
                  <a:lnTo>
                    <a:pt x="6839" y="144015"/>
                  </a:lnTo>
                  <a:lnTo>
                    <a:pt x="395" y="144015"/>
                  </a:lnTo>
                  <a:lnTo>
                    <a:pt x="395" y="123802"/>
                  </a:lnTo>
                  <a:lnTo>
                    <a:pt x="16870" y="123802"/>
                  </a:lnTo>
                  <a:cubicBezTo>
                    <a:pt x="16931" y="123711"/>
                    <a:pt x="16991" y="123559"/>
                    <a:pt x="17022" y="123437"/>
                  </a:cubicBezTo>
                  <a:lnTo>
                    <a:pt x="395" y="123437"/>
                  </a:lnTo>
                  <a:lnTo>
                    <a:pt x="395" y="103224"/>
                  </a:lnTo>
                  <a:lnTo>
                    <a:pt x="20031" y="103224"/>
                  </a:lnTo>
                  <a:lnTo>
                    <a:pt x="20031" y="115747"/>
                  </a:lnTo>
                  <a:cubicBezTo>
                    <a:pt x="20152" y="115443"/>
                    <a:pt x="20304" y="115200"/>
                    <a:pt x="20426" y="114896"/>
                  </a:cubicBezTo>
                  <a:lnTo>
                    <a:pt x="20426" y="103224"/>
                  </a:lnTo>
                  <a:lnTo>
                    <a:pt x="27052" y="103224"/>
                  </a:lnTo>
                  <a:cubicBezTo>
                    <a:pt x="27174" y="103103"/>
                    <a:pt x="27265" y="102951"/>
                    <a:pt x="27356" y="102829"/>
                  </a:cubicBezTo>
                  <a:lnTo>
                    <a:pt x="20426" y="102829"/>
                  </a:lnTo>
                  <a:lnTo>
                    <a:pt x="20426" y="82616"/>
                  </a:lnTo>
                  <a:lnTo>
                    <a:pt x="40062" y="82616"/>
                  </a:lnTo>
                  <a:lnTo>
                    <a:pt x="40062" y="95625"/>
                  </a:lnTo>
                  <a:cubicBezTo>
                    <a:pt x="40183" y="95625"/>
                    <a:pt x="40335" y="95565"/>
                    <a:pt x="40426" y="95565"/>
                  </a:cubicBezTo>
                  <a:lnTo>
                    <a:pt x="40426" y="82586"/>
                  </a:lnTo>
                  <a:lnTo>
                    <a:pt x="60092" y="82586"/>
                  </a:lnTo>
                  <a:lnTo>
                    <a:pt x="60092" y="102799"/>
                  </a:lnTo>
                  <a:lnTo>
                    <a:pt x="58147" y="102799"/>
                  </a:lnTo>
                  <a:cubicBezTo>
                    <a:pt x="58299" y="102920"/>
                    <a:pt x="58421" y="103072"/>
                    <a:pt x="58573" y="103163"/>
                  </a:cubicBezTo>
                  <a:lnTo>
                    <a:pt x="60092" y="103163"/>
                  </a:lnTo>
                  <a:lnTo>
                    <a:pt x="60092" y="104622"/>
                  </a:lnTo>
                  <a:lnTo>
                    <a:pt x="60457" y="105018"/>
                  </a:lnTo>
                  <a:lnTo>
                    <a:pt x="60457" y="103163"/>
                  </a:lnTo>
                  <a:lnTo>
                    <a:pt x="80093" y="103163"/>
                  </a:lnTo>
                  <a:lnTo>
                    <a:pt x="80093" y="123407"/>
                  </a:lnTo>
                  <a:lnTo>
                    <a:pt x="74622" y="123407"/>
                  </a:lnTo>
                  <a:cubicBezTo>
                    <a:pt x="74713" y="123498"/>
                    <a:pt x="74774" y="123650"/>
                    <a:pt x="74895" y="123772"/>
                  </a:cubicBezTo>
                  <a:lnTo>
                    <a:pt x="80154" y="123772"/>
                  </a:lnTo>
                  <a:lnTo>
                    <a:pt x="80154" y="131887"/>
                  </a:lnTo>
                  <a:cubicBezTo>
                    <a:pt x="80245" y="132100"/>
                    <a:pt x="80397" y="132282"/>
                    <a:pt x="80518" y="132526"/>
                  </a:cubicBezTo>
                  <a:lnTo>
                    <a:pt x="80518" y="123772"/>
                  </a:lnTo>
                  <a:lnTo>
                    <a:pt x="100215" y="123772"/>
                  </a:lnTo>
                  <a:lnTo>
                    <a:pt x="100215" y="143985"/>
                  </a:lnTo>
                  <a:lnTo>
                    <a:pt x="88087" y="143985"/>
                  </a:lnTo>
                  <a:cubicBezTo>
                    <a:pt x="88148" y="144106"/>
                    <a:pt x="88269" y="144258"/>
                    <a:pt x="88360" y="144349"/>
                  </a:cubicBezTo>
                  <a:lnTo>
                    <a:pt x="100215" y="144349"/>
                  </a:lnTo>
                  <a:lnTo>
                    <a:pt x="100215" y="157511"/>
                  </a:lnTo>
                  <a:cubicBezTo>
                    <a:pt x="100306" y="157602"/>
                    <a:pt x="100458" y="157663"/>
                    <a:pt x="100580" y="157784"/>
                  </a:cubicBezTo>
                  <a:lnTo>
                    <a:pt x="100580" y="144410"/>
                  </a:lnTo>
                  <a:lnTo>
                    <a:pt x="120215" y="144410"/>
                  </a:lnTo>
                  <a:lnTo>
                    <a:pt x="120215" y="155626"/>
                  </a:lnTo>
                  <a:cubicBezTo>
                    <a:pt x="120337" y="155535"/>
                    <a:pt x="120489" y="155413"/>
                    <a:pt x="120610" y="155353"/>
                  </a:cubicBezTo>
                  <a:lnTo>
                    <a:pt x="120610" y="144441"/>
                  </a:lnTo>
                  <a:lnTo>
                    <a:pt x="131917" y="144441"/>
                  </a:lnTo>
                  <a:cubicBezTo>
                    <a:pt x="132069" y="144319"/>
                    <a:pt x="132221" y="144167"/>
                    <a:pt x="132373" y="144076"/>
                  </a:cubicBezTo>
                  <a:lnTo>
                    <a:pt x="120610" y="144076"/>
                  </a:lnTo>
                  <a:lnTo>
                    <a:pt x="120610" y="123863"/>
                  </a:lnTo>
                  <a:lnTo>
                    <a:pt x="140246" y="123863"/>
                  </a:lnTo>
                  <a:lnTo>
                    <a:pt x="140246" y="139577"/>
                  </a:lnTo>
                  <a:cubicBezTo>
                    <a:pt x="140367" y="139547"/>
                    <a:pt x="140519" y="139517"/>
                    <a:pt x="140641" y="139456"/>
                  </a:cubicBezTo>
                  <a:lnTo>
                    <a:pt x="140641" y="123832"/>
                  </a:lnTo>
                  <a:lnTo>
                    <a:pt x="160277" y="123832"/>
                  </a:lnTo>
                  <a:lnTo>
                    <a:pt x="160277" y="144046"/>
                  </a:lnTo>
                  <a:lnTo>
                    <a:pt x="160125" y="144046"/>
                  </a:lnTo>
                  <a:cubicBezTo>
                    <a:pt x="160307" y="144197"/>
                    <a:pt x="160489" y="144349"/>
                    <a:pt x="160641" y="144501"/>
                  </a:cubicBezTo>
                  <a:lnTo>
                    <a:pt x="160641" y="144441"/>
                  </a:lnTo>
                  <a:lnTo>
                    <a:pt x="180368" y="144441"/>
                  </a:lnTo>
                  <a:lnTo>
                    <a:pt x="180368" y="161736"/>
                  </a:lnTo>
                  <a:cubicBezTo>
                    <a:pt x="180490" y="161766"/>
                    <a:pt x="180642" y="161797"/>
                    <a:pt x="180763" y="161827"/>
                  </a:cubicBezTo>
                  <a:lnTo>
                    <a:pt x="180763" y="144441"/>
                  </a:lnTo>
                  <a:lnTo>
                    <a:pt x="200399" y="144441"/>
                  </a:lnTo>
                  <a:lnTo>
                    <a:pt x="200399" y="146477"/>
                  </a:lnTo>
                  <a:cubicBezTo>
                    <a:pt x="200521" y="146264"/>
                    <a:pt x="200673" y="146021"/>
                    <a:pt x="200764" y="145808"/>
                  </a:cubicBezTo>
                  <a:lnTo>
                    <a:pt x="200764" y="144441"/>
                  </a:lnTo>
                  <a:lnTo>
                    <a:pt x="201524" y="144441"/>
                  </a:lnTo>
                  <a:cubicBezTo>
                    <a:pt x="201615" y="144319"/>
                    <a:pt x="201676" y="144167"/>
                    <a:pt x="201767" y="144046"/>
                  </a:cubicBezTo>
                  <a:lnTo>
                    <a:pt x="200764" y="144046"/>
                  </a:lnTo>
                  <a:lnTo>
                    <a:pt x="200764" y="123832"/>
                  </a:lnTo>
                  <a:lnTo>
                    <a:pt x="212740" y="123832"/>
                  </a:lnTo>
                  <a:cubicBezTo>
                    <a:pt x="212831" y="123741"/>
                    <a:pt x="212892" y="123589"/>
                    <a:pt x="212983" y="123468"/>
                  </a:cubicBezTo>
                  <a:lnTo>
                    <a:pt x="200764" y="123468"/>
                  </a:lnTo>
                  <a:lnTo>
                    <a:pt x="200764" y="103255"/>
                  </a:lnTo>
                  <a:lnTo>
                    <a:pt x="220430" y="103255"/>
                  </a:lnTo>
                  <a:lnTo>
                    <a:pt x="220430" y="112130"/>
                  </a:lnTo>
                  <a:cubicBezTo>
                    <a:pt x="220521" y="111978"/>
                    <a:pt x="220673" y="111826"/>
                    <a:pt x="220795" y="111644"/>
                  </a:cubicBezTo>
                  <a:lnTo>
                    <a:pt x="220795" y="103255"/>
                  </a:lnTo>
                  <a:lnTo>
                    <a:pt x="230308" y="103255"/>
                  </a:lnTo>
                  <a:cubicBezTo>
                    <a:pt x="230552" y="103103"/>
                    <a:pt x="230825" y="102981"/>
                    <a:pt x="231129" y="102860"/>
                  </a:cubicBezTo>
                  <a:lnTo>
                    <a:pt x="220795" y="102860"/>
                  </a:lnTo>
                  <a:lnTo>
                    <a:pt x="220795" y="82646"/>
                  </a:lnTo>
                  <a:lnTo>
                    <a:pt x="240430" y="82646"/>
                  </a:lnTo>
                  <a:lnTo>
                    <a:pt x="240430" y="102556"/>
                  </a:lnTo>
                  <a:cubicBezTo>
                    <a:pt x="240552" y="102616"/>
                    <a:pt x="240704" y="102647"/>
                    <a:pt x="240825" y="102677"/>
                  </a:cubicBezTo>
                  <a:lnTo>
                    <a:pt x="240825" y="82646"/>
                  </a:lnTo>
                  <a:lnTo>
                    <a:pt x="260552" y="82646"/>
                  </a:lnTo>
                  <a:lnTo>
                    <a:pt x="260552" y="102860"/>
                  </a:lnTo>
                  <a:lnTo>
                    <a:pt x="241312" y="102860"/>
                  </a:lnTo>
                  <a:cubicBezTo>
                    <a:pt x="241616" y="102981"/>
                    <a:pt x="241889" y="103103"/>
                    <a:pt x="242163" y="103255"/>
                  </a:cubicBezTo>
                  <a:lnTo>
                    <a:pt x="260552" y="103255"/>
                  </a:lnTo>
                  <a:lnTo>
                    <a:pt x="260552" y="123468"/>
                  </a:lnTo>
                  <a:lnTo>
                    <a:pt x="258424" y="123468"/>
                  </a:lnTo>
                  <a:cubicBezTo>
                    <a:pt x="258485" y="123589"/>
                    <a:pt x="258576" y="123741"/>
                    <a:pt x="258607" y="123832"/>
                  </a:cubicBezTo>
                  <a:lnTo>
                    <a:pt x="260552" y="123832"/>
                  </a:lnTo>
                  <a:lnTo>
                    <a:pt x="260552" y="127602"/>
                  </a:lnTo>
                  <a:cubicBezTo>
                    <a:pt x="260643" y="127875"/>
                    <a:pt x="260795" y="128088"/>
                    <a:pt x="260917" y="128361"/>
                  </a:cubicBezTo>
                  <a:lnTo>
                    <a:pt x="260917" y="123893"/>
                  </a:lnTo>
                  <a:lnTo>
                    <a:pt x="280552" y="123893"/>
                  </a:lnTo>
                  <a:lnTo>
                    <a:pt x="280552" y="144106"/>
                  </a:lnTo>
                  <a:lnTo>
                    <a:pt x="269671" y="144106"/>
                  </a:lnTo>
                  <a:cubicBezTo>
                    <a:pt x="269732" y="144197"/>
                    <a:pt x="269853" y="144349"/>
                    <a:pt x="269914" y="144471"/>
                  </a:cubicBezTo>
                  <a:lnTo>
                    <a:pt x="280552" y="144471"/>
                  </a:lnTo>
                  <a:lnTo>
                    <a:pt x="280552" y="153316"/>
                  </a:lnTo>
                  <a:cubicBezTo>
                    <a:pt x="280674" y="153377"/>
                    <a:pt x="280826" y="153377"/>
                    <a:pt x="280948" y="153407"/>
                  </a:cubicBezTo>
                  <a:lnTo>
                    <a:pt x="280948" y="183"/>
                  </a:lnTo>
                  <a:lnTo>
                    <a:pt x="280765" y="183"/>
                  </a:lnTo>
                  <a:lnTo>
                    <a:pt x="28076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" name="Google Shape;120;p6"/>
            <p:cNvSpPr/>
            <p:nvPr/>
          </p:nvSpPr>
          <p:spPr>
            <a:xfrm>
              <a:off x="-244" y="2661122"/>
              <a:ext cx="9144155" cy="2504596"/>
            </a:xfrm>
            <a:custGeom>
              <a:avLst/>
              <a:gdLst/>
              <a:ahLst/>
              <a:cxnLst/>
              <a:rect l="l" t="t" r="r" b="b"/>
              <a:pathLst>
                <a:path w="280948" h="89972" extrusionOk="0">
                  <a:moveTo>
                    <a:pt x="40062" y="28208"/>
                  </a:moveTo>
                  <a:lnTo>
                    <a:pt x="40062" y="48421"/>
                  </a:lnTo>
                  <a:lnTo>
                    <a:pt x="20426" y="48421"/>
                  </a:lnTo>
                  <a:lnTo>
                    <a:pt x="20426" y="28208"/>
                  </a:lnTo>
                  <a:close/>
                  <a:moveTo>
                    <a:pt x="60123" y="28208"/>
                  </a:moveTo>
                  <a:lnTo>
                    <a:pt x="60123" y="48421"/>
                  </a:lnTo>
                  <a:lnTo>
                    <a:pt x="40487" y="48421"/>
                  </a:lnTo>
                  <a:lnTo>
                    <a:pt x="40487" y="28208"/>
                  </a:lnTo>
                  <a:close/>
                  <a:moveTo>
                    <a:pt x="240491" y="28208"/>
                  </a:moveTo>
                  <a:lnTo>
                    <a:pt x="240491" y="48421"/>
                  </a:lnTo>
                  <a:lnTo>
                    <a:pt x="220825" y="48421"/>
                  </a:lnTo>
                  <a:lnTo>
                    <a:pt x="220825" y="28208"/>
                  </a:lnTo>
                  <a:close/>
                  <a:moveTo>
                    <a:pt x="40062" y="48816"/>
                  </a:moveTo>
                  <a:lnTo>
                    <a:pt x="40062" y="68999"/>
                  </a:lnTo>
                  <a:lnTo>
                    <a:pt x="20426" y="68999"/>
                  </a:lnTo>
                  <a:lnTo>
                    <a:pt x="20426" y="48816"/>
                  </a:lnTo>
                  <a:close/>
                  <a:moveTo>
                    <a:pt x="60123" y="48816"/>
                  </a:moveTo>
                  <a:lnTo>
                    <a:pt x="60123" y="68999"/>
                  </a:lnTo>
                  <a:lnTo>
                    <a:pt x="40487" y="68999"/>
                  </a:lnTo>
                  <a:lnTo>
                    <a:pt x="40487" y="48816"/>
                  </a:lnTo>
                  <a:close/>
                  <a:moveTo>
                    <a:pt x="80154" y="48816"/>
                  </a:moveTo>
                  <a:lnTo>
                    <a:pt x="80154" y="68999"/>
                  </a:lnTo>
                  <a:lnTo>
                    <a:pt x="60488" y="68999"/>
                  </a:lnTo>
                  <a:lnTo>
                    <a:pt x="60488" y="48816"/>
                  </a:lnTo>
                  <a:close/>
                  <a:moveTo>
                    <a:pt x="160307" y="48816"/>
                  </a:moveTo>
                  <a:lnTo>
                    <a:pt x="160307" y="68999"/>
                  </a:lnTo>
                  <a:lnTo>
                    <a:pt x="140671" y="68999"/>
                  </a:lnTo>
                  <a:lnTo>
                    <a:pt x="140671" y="48816"/>
                  </a:lnTo>
                  <a:close/>
                  <a:moveTo>
                    <a:pt x="240491" y="48816"/>
                  </a:moveTo>
                  <a:lnTo>
                    <a:pt x="240491" y="68999"/>
                  </a:lnTo>
                  <a:lnTo>
                    <a:pt x="220825" y="68999"/>
                  </a:lnTo>
                  <a:lnTo>
                    <a:pt x="220825" y="48816"/>
                  </a:lnTo>
                  <a:close/>
                  <a:moveTo>
                    <a:pt x="260552" y="48816"/>
                  </a:moveTo>
                  <a:lnTo>
                    <a:pt x="260552" y="68999"/>
                  </a:lnTo>
                  <a:lnTo>
                    <a:pt x="240886" y="68999"/>
                  </a:lnTo>
                  <a:lnTo>
                    <a:pt x="240886" y="48816"/>
                  </a:lnTo>
                  <a:close/>
                  <a:moveTo>
                    <a:pt x="20031" y="69364"/>
                  </a:moveTo>
                  <a:lnTo>
                    <a:pt x="20031" y="89577"/>
                  </a:lnTo>
                  <a:lnTo>
                    <a:pt x="395" y="89577"/>
                  </a:lnTo>
                  <a:lnTo>
                    <a:pt x="395" y="69364"/>
                  </a:lnTo>
                  <a:close/>
                  <a:moveTo>
                    <a:pt x="40062" y="69364"/>
                  </a:moveTo>
                  <a:lnTo>
                    <a:pt x="40062" y="89577"/>
                  </a:lnTo>
                  <a:lnTo>
                    <a:pt x="20426" y="89577"/>
                  </a:lnTo>
                  <a:lnTo>
                    <a:pt x="20426" y="69364"/>
                  </a:lnTo>
                  <a:close/>
                  <a:moveTo>
                    <a:pt x="60123" y="69364"/>
                  </a:moveTo>
                  <a:lnTo>
                    <a:pt x="60123" y="89577"/>
                  </a:lnTo>
                  <a:lnTo>
                    <a:pt x="40487" y="89577"/>
                  </a:lnTo>
                  <a:lnTo>
                    <a:pt x="40487" y="69364"/>
                  </a:lnTo>
                  <a:close/>
                  <a:moveTo>
                    <a:pt x="80154" y="69364"/>
                  </a:moveTo>
                  <a:lnTo>
                    <a:pt x="80154" y="89577"/>
                  </a:lnTo>
                  <a:lnTo>
                    <a:pt x="60488" y="89577"/>
                  </a:lnTo>
                  <a:lnTo>
                    <a:pt x="60488" y="69364"/>
                  </a:lnTo>
                  <a:close/>
                  <a:moveTo>
                    <a:pt x="100215" y="69364"/>
                  </a:moveTo>
                  <a:lnTo>
                    <a:pt x="100215" y="89577"/>
                  </a:lnTo>
                  <a:lnTo>
                    <a:pt x="80549" y="89577"/>
                  </a:lnTo>
                  <a:lnTo>
                    <a:pt x="80549" y="69364"/>
                  </a:lnTo>
                  <a:close/>
                  <a:moveTo>
                    <a:pt x="120215" y="69364"/>
                  </a:moveTo>
                  <a:lnTo>
                    <a:pt x="120215" y="89577"/>
                  </a:lnTo>
                  <a:lnTo>
                    <a:pt x="100580" y="89577"/>
                  </a:lnTo>
                  <a:lnTo>
                    <a:pt x="100580" y="69364"/>
                  </a:lnTo>
                  <a:close/>
                  <a:moveTo>
                    <a:pt x="140246" y="69364"/>
                  </a:moveTo>
                  <a:lnTo>
                    <a:pt x="140246" y="89577"/>
                  </a:lnTo>
                  <a:lnTo>
                    <a:pt x="120610" y="89577"/>
                  </a:lnTo>
                  <a:lnTo>
                    <a:pt x="120610" y="69364"/>
                  </a:lnTo>
                  <a:close/>
                  <a:moveTo>
                    <a:pt x="160307" y="69364"/>
                  </a:moveTo>
                  <a:lnTo>
                    <a:pt x="160307" y="89577"/>
                  </a:lnTo>
                  <a:lnTo>
                    <a:pt x="140671" y="89577"/>
                  </a:lnTo>
                  <a:lnTo>
                    <a:pt x="140671" y="69364"/>
                  </a:lnTo>
                  <a:close/>
                  <a:moveTo>
                    <a:pt x="180368" y="69364"/>
                  </a:moveTo>
                  <a:lnTo>
                    <a:pt x="180368" y="89577"/>
                  </a:lnTo>
                  <a:lnTo>
                    <a:pt x="160702" y="89577"/>
                  </a:lnTo>
                  <a:lnTo>
                    <a:pt x="160702" y="69364"/>
                  </a:lnTo>
                  <a:close/>
                  <a:moveTo>
                    <a:pt x="200399" y="69364"/>
                  </a:moveTo>
                  <a:lnTo>
                    <a:pt x="200399" y="89577"/>
                  </a:lnTo>
                  <a:lnTo>
                    <a:pt x="180763" y="89577"/>
                  </a:lnTo>
                  <a:lnTo>
                    <a:pt x="180763" y="69364"/>
                  </a:lnTo>
                  <a:close/>
                  <a:moveTo>
                    <a:pt x="220430" y="69364"/>
                  </a:moveTo>
                  <a:lnTo>
                    <a:pt x="220430" y="89577"/>
                  </a:lnTo>
                  <a:lnTo>
                    <a:pt x="200764" y="89577"/>
                  </a:lnTo>
                  <a:lnTo>
                    <a:pt x="200764" y="69364"/>
                  </a:lnTo>
                  <a:close/>
                  <a:moveTo>
                    <a:pt x="240491" y="69364"/>
                  </a:moveTo>
                  <a:lnTo>
                    <a:pt x="240491" y="89577"/>
                  </a:lnTo>
                  <a:lnTo>
                    <a:pt x="220825" y="89577"/>
                  </a:lnTo>
                  <a:lnTo>
                    <a:pt x="220825" y="69364"/>
                  </a:lnTo>
                  <a:close/>
                  <a:moveTo>
                    <a:pt x="260552" y="69364"/>
                  </a:moveTo>
                  <a:lnTo>
                    <a:pt x="260552" y="89577"/>
                  </a:lnTo>
                  <a:lnTo>
                    <a:pt x="240886" y="89577"/>
                  </a:lnTo>
                  <a:lnTo>
                    <a:pt x="240886" y="69364"/>
                  </a:lnTo>
                  <a:close/>
                  <a:moveTo>
                    <a:pt x="280552" y="69364"/>
                  </a:moveTo>
                  <a:lnTo>
                    <a:pt x="280552" y="89577"/>
                  </a:lnTo>
                  <a:lnTo>
                    <a:pt x="260917" y="89577"/>
                  </a:lnTo>
                  <a:lnTo>
                    <a:pt x="260917" y="69364"/>
                  </a:lnTo>
                  <a:close/>
                  <a:moveTo>
                    <a:pt x="40518" y="1"/>
                  </a:moveTo>
                  <a:cubicBezTo>
                    <a:pt x="40396" y="1"/>
                    <a:pt x="40244" y="31"/>
                    <a:pt x="40122" y="31"/>
                  </a:cubicBezTo>
                  <a:lnTo>
                    <a:pt x="40122" y="7205"/>
                  </a:lnTo>
                  <a:lnTo>
                    <a:pt x="27417" y="7205"/>
                  </a:lnTo>
                  <a:cubicBezTo>
                    <a:pt x="27295" y="7326"/>
                    <a:pt x="27204" y="7478"/>
                    <a:pt x="27113" y="7600"/>
                  </a:cubicBezTo>
                  <a:lnTo>
                    <a:pt x="40092" y="7600"/>
                  </a:lnTo>
                  <a:lnTo>
                    <a:pt x="40092" y="27813"/>
                  </a:lnTo>
                  <a:lnTo>
                    <a:pt x="20426" y="27813"/>
                  </a:lnTo>
                  <a:lnTo>
                    <a:pt x="20426" y="19302"/>
                  </a:lnTo>
                  <a:cubicBezTo>
                    <a:pt x="20304" y="19606"/>
                    <a:pt x="20152" y="19849"/>
                    <a:pt x="20031" y="20153"/>
                  </a:cubicBezTo>
                  <a:lnTo>
                    <a:pt x="20031" y="27813"/>
                  </a:lnTo>
                  <a:lnTo>
                    <a:pt x="16991" y="27813"/>
                  </a:lnTo>
                  <a:cubicBezTo>
                    <a:pt x="16961" y="27904"/>
                    <a:pt x="16870" y="28056"/>
                    <a:pt x="16839" y="28178"/>
                  </a:cubicBezTo>
                  <a:lnTo>
                    <a:pt x="20031" y="28178"/>
                  </a:lnTo>
                  <a:lnTo>
                    <a:pt x="20031" y="48391"/>
                  </a:lnTo>
                  <a:lnTo>
                    <a:pt x="6809" y="48391"/>
                  </a:lnTo>
                  <a:cubicBezTo>
                    <a:pt x="6687" y="48512"/>
                    <a:pt x="6596" y="48664"/>
                    <a:pt x="6444" y="48786"/>
                  </a:cubicBezTo>
                  <a:lnTo>
                    <a:pt x="20031" y="48786"/>
                  </a:lnTo>
                  <a:lnTo>
                    <a:pt x="20031" y="68999"/>
                  </a:lnTo>
                  <a:lnTo>
                    <a:pt x="395" y="68999"/>
                  </a:lnTo>
                  <a:lnTo>
                    <a:pt x="395" y="52342"/>
                  </a:lnTo>
                  <a:cubicBezTo>
                    <a:pt x="274" y="52373"/>
                    <a:pt x="122" y="52433"/>
                    <a:pt x="0" y="52433"/>
                  </a:cubicBezTo>
                  <a:lnTo>
                    <a:pt x="0" y="89759"/>
                  </a:lnTo>
                  <a:lnTo>
                    <a:pt x="213" y="89759"/>
                  </a:lnTo>
                  <a:lnTo>
                    <a:pt x="213" y="89972"/>
                  </a:lnTo>
                  <a:lnTo>
                    <a:pt x="280765" y="89972"/>
                  </a:lnTo>
                  <a:lnTo>
                    <a:pt x="280765" y="89759"/>
                  </a:lnTo>
                  <a:lnTo>
                    <a:pt x="280948" y="89759"/>
                  </a:lnTo>
                  <a:lnTo>
                    <a:pt x="280948" y="57753"/>
                  </a:lnTo>
                  <a:cubicBezTo>
                    <a:pt x="280826" y="57692"/>
                    <a:pt x="280674" y="57692"/>
                    <a:pt x="280552" y="57661"/>
                  </a:cubicBezTo>
                  <a:lnTo>
                    <a:pt x="280552" y="68999"/>
                  </a:lnTo>
                  <a:lnTo>
                    <a:pt x="260917" y="68999"/>
                  </a:lnTo>
                  <a:lnTo>
                    <a:pt x="260917" y="48786"/>
                  </a:lnTo>
                  <a:lnTo>
                    <a:pt x="269914" y="48786"/>
                  </a:lnTo>
                  <a:cubicBezTo>
                    <a:pt x="269853" y="48664"/>
                    <a:pt x="269732" y="48512"/>
                    <a:pt x="269671" y="48391"/>
                  </a:cubicBezTo>
                  <a:lnTo>
                    <a:pt x="260917" y="48391"/>
                  </a:lnTo>
                  <a:lnTo>
                    <a:pt x="260917" y="32707"/>
                  </a:lnTo>
                  <a:cubicBezTo>
                    <a:pt x="260795" y="32433"/>
                    <a:pt x="260643" y="32220"/>
                    <a:pt x="260552" y="31947"/>
                  </a:cubicBezTo>
                  <a:lnTo>
                    <a:pt x="260552" y="48391"/>
                  </a:lnTo>
                  <a:lnTo>
                    <a:pt x="240886" y="48391"/>
                  </a:lnTo>
                  <a:lnTo>
                    <a:pt x="240886" y="28178"/>
                  </a:lnTo>
                  <a:lnTo>
                    <a:pt x="258607" y="28178"/>
                  </a:lnTo>
                  <a:cubicBezTo>
                    <a:pt x="258516" y="28056"/>
                    <a:pt x="258455" y="27904"/>
                    <a:pt x="258424" y="27813"/>
                  </a:cubicBezTo>
                  <a:lnTo>
                    <a:pt x="240886" y="27813"/>
                  </a:lnTo>
                  <a:lnTo>
                    <a:pt x="240886" y="7600"/>
                  </a:lnTo>
                  <a:lnTo>
                    <a:pt x="242193" y="7600"/>
                  </a:lnTo>
                  <a:cubicBezTo>
                    <a:pt x="241920" y="7448"/>
                    <a:pt x="241616" y="7326"/>
                    <a:pt x="241342" y="7205"/>
                  </a:cubicBezTo>
                  <a:lnTo>
                    <a:pt x="240916" y="7205"/>
                  </a:lnTo>
                  <a:lnTo>
                    <a:pt x="240916" y="7022"/>
                  </a:lnTo>
                  <a:cubicBezTo>
                    <a:pt x="240825" y="6992"/>
                    <a:pt x="240673" y="6931"/>
                    <a:pt x="240552" y="6901"/>
                  </a:cubicBezTo>
                  <a:lnTo>
                    <a:pt x="240552" y="7205"/>
                  </a:lnTo>
                  <a:lnTo>
                    <a:pt x="231251" y="7205"/>
                  </a:lnTo>
                  <a:cubicBezTo>
                    <a:pt x="230977" y="7326"/>
                    <a:pt x="230673" y="7448"/>
                    <a:pt x="230400" y="7600"/>
                  </a:cubicBezTo>
                  <a:lnTo>
                    <a:pt x="240552" y="7600"/>
                  </a:lnTo>
                  <a:lnTo>
                    <a:pt x="240552" y="27813"/>
                  </a:lnTo>
                  <a:lnTo>
                    <a:pt x="220916" y="27813"/>
                  </a:lnTo>
                  <a:lnTo>
                    <a:pt x="220916" y="15989"/>
                  </a:lnTo>
                  <a:cubicBezTo>
                    <a:pt x="220795" y="16141"/>
                    <a:pt x="220643" y="16293"/>
                    <a:pt x="220521" y="16475"/>
                  </a:cubicBezTo>
                  <a:lnTo>
                    <a:pt x="220521" y="27813"/>
                  </a:lnTo>
                  <a:lnTo>
                    <a:pt x="213074" y="27813"/>
                  </a:lnTo>
                  <a:cubicBezTo>
                    <a:pt x="213013" y="27904"/>
                    <a:pt x="212922" y="28056"/>
                    <a:pt x="212861" y="28178"/>
                  </a:cubicBezTo>
                  <a:lnTo>
                    <a:pt x="220521" y="28178"/>
                  </a:lnTo>
                  <a:lnTo>
                    <a:pt x="220521" y="48391"/>
                  </a:lnTo>
                  <a:lnTo>
                    <a:pt x="201858" y="48391"/>
                  </a:lnTo>
                  <a:cubicBezTo>
                    <a:pt x="201797" y="48512"/>
                    <a:pt x="201706" y="48664"/>
                    <a:pt x="201645" y="48786"/>
                  </a:cubicBezTo>
                  <a:lnTo>
                    <a:pt x="220521" y="48786"/>
                  </a:lnTo>
                  <a:lnTo>
                    <a:pt x="220521" y="68999"/>
                  </a:lnTo>
                  <a:lnTo>
                    <a:pt x="200885" y="68999"/>
                  </a:lnTo>
                  <a:lnTo>
                    <a:pt x="200885" y="50184"/>
                  </a:lnTo>
                  <a:cubicBezTo>
                    <a:pt x="200764" y="50397"/>
                    <a:pt x="200612" y="50640"/>
                    <a:pt x="200490" y="50853"/>
                  </a:cubicBezTo>
                  <a:lnTo>
                    <a:pt x="200490" y="68999"/>
                  </a:lnTo>
                  <a:lnTo>
                    <a:pt x="180763" y="68999"/>
                  </a:lnTo>
                  <a:lnTo>
                    <a:pt x="180763" y="66203"/>
                  </a:lnTo>
                  <a:cubicBezTo>
                    <a:pt x="180642" y="66172"/>
                    <a:pt x="180490" y="66142"/>
                    <a:pt x="180368" y="66111"/>
                  </a:cubicBezTo>
                  <a:lnTo>
                    <a:pt x="180368" y="68999"/>
                  </a:lnTo>
                  <a:lnTo>
                    <a:pt x="160702" y="68999"/>
                  </a:lnTo>
                  <a:lnTo>
                    <a:pt x="160702" y="48877"/>
                  </a:lnTo>
                  <a:cubicBezTo>
                    <a:pt x="160489" y="48725"/>
                    <a:pt x="160307" y="48573"/>
                    <a:pt x="160155" y="48421"/>
                  </a:cubicBezTo>
                  <a:lnTo>
                    <a:pt x="140671" y="48421"/>
                  </a:lnTo>
                  <a:lnTo>
                    <a:pt x="140671" y="43831"/>
                  </a:lnTo>
                  <a:cubicBezTo>
                    <a:pt x="140550" y="43862"/>
                    <a:pt x="140398" y="43923"/>
                    <a:pt x="140276" y="43953"/>
                  </a:cubicBezTo>
                  <a:lnTo>
                    <a:pt x="140276" y="48421"/>
                  </a:lnTo>
                  <a:lnTo>
                    <a:pt x="132373" y="48421"/>
                  </a:lnTo>
                  <a:cubicBezTo>
                    <a:pt x="132221" y="48543"/>
                    <a:pt x="132069" y="48695"/>
                    <a:pt x="131917" y="48816"/>
                  </a:cubicBezTo>
                  <a:lnTo>
                    <a:pt x="140246" y="48816"/>
                  </a:lnTo>
                  <a:lnTo>
                    <a:pt x="140246" y="68999"/>
                  </a:lnTo>
                  <a:lnTo>
                    <a:pt x="120610" y="68999"/>
                  </a:lnTo>
                  <a:lnTo>
                    <a:pt x="120610" y="59728"/>
                  </a:lnTo>
                  <a:cubicBezTo>
                    <a:pt x="120489" y="59819"/>
                    <a:pt x="120337" y="59911"/>
                    <a:pt x="120215" y="59971"/>
                  </a:cubicBezTo>
                  <a:lnTo>
                    <a:pt x="120215" y="68999"/>
                  </a:lnTo>
                  <a:lnTo>
                    <a:pt x="100580" y="68999"/>
                  </a:lnTo>
                  <a:lnTo>
                    <a:pt x="100580" y="62190"/>
                  </a:lnTo>
                  <a:cubicBezTo>
                    <a:pt x="100458" y="62099"/>
                    <a:pt x="100306" y="62038"/>
                    <a:pt x="100215" y="61917"/>
                  </a:cubicBezTo>
                  <a:lnTo>
                    <a:pt x="100215" y="68999"/>
                  </a:lnTo>
                  <a:lnTo>
                    <a:pt x="80549" y="68999"/>
                  </a:lnTo>
                  <a:lnTo>
                    <a:pt x="80549" y="48786"/>
                  </a:lnTo>
                  <a:lnTo>
                    <a:pt x="88360" y="48786"/>
                  </a:lnTo>
                  <a:cubicBezTo>
                    <a:pt x="88269" y="48664"/>
                    <a:pt x="88148" y="48512"/>
                    <a:pt x="88087" y="48391"/>
                  </a:cubicBezTo>
                  <a:lnTo>
                    <a:pt x="80549" y="48391"/>
                  </a:lnTo>
                  <a:lnTo>
                    <a:pt x="80549" y="36932"/>
                  </a:lnTo>
                  <a:cubicBezTo>
                    <a:pt x="80458" y="36719"/>
                    <a:pt x="80306" y="36536"/>
                    <a:pt x="80184" y="36324"/>
                  </a:cubicBezTo>
                  <a:lnTo>
                    <a:pt x="80184" y="48391"/>
                  </a:lnTo>
                  <a:lnTo>
                    <a:pt x="60548" y="48391"/>
                  </a:lnTo>
                  <a:lnTo>
                    <a:pt x="60548" y="28178"/>
                  </a:lnTo>
                  <a:lnTo>
                    <a:pt x="74986" y="28178"/>
                  </a:lnTo>
                  <a:cubicBezTo>
                    <a:pt x="74895" y="28056"/>
                    <a:pt x="74834" y="27904"/>
                    <a:pt x="74713" y="27813"/>
                  </a:cubicBezTo>
                  <a:lnTo>
                    <a:pt x="60548" y="27813"/>
                  </a:lnTo>
                  <a:lnTo>
                    <a:pt x="60548" y="9424"/>
                  </a:lnTo>
                  <a:lnTo>
                    <a:pt x="60153" y="9028"/>
                  </a:lnTo>
                  <a:lnTo>
                    <a:pt x="60153" y="27813"/>
                  </a:lnTo>
                  <a:lnTo>
                    <a:pt x="40518" y="27813"/>
                  </a:lnTo>
                  <a:lnTo>
                    <a:pt x="40518" y="7600"/>
                  </a:lnTo>
                  <a:lnTo>
                    <a:pt x="58664" y="7600"/>
                  </a:lnTo>
                  <a:cubicBezTo>
                    <a:pt x="58512" y="7478"/>
                    <a:pt x="58421" y="7326"/>
                    <a:pt x="58269" y="7205"/>
                  </a:cubicBezTo>
                  <a:lnTo>
                    <a:pt x="40518" y="7205"/>
                  </a:lnTo>
                  <a:lnTo>
                    <a:pt x="4051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1" name="Google Shape;121;p6"/>
          <p:cNvGrpSpPr/>
          <p:nvPr/>
        </p:nvGrpSpPr>
        <p:grpSpPr>
          <a:xfrm>
            <a:off x="303630" y="306525"/>
            <a:ext cx="8536741" cy="4552701"/>
            <a:chOff x="2434200" y="841500"/>
            <a:chExt cx="4622450" cy="3053250"/>
          </a:xfrm>
        </p:grpSpPr>
        <p:sp>
          <p:nvSpPr>
            <p:cNvPr id="122" name="Google Shape;122;p6"/>
            <p:cNvSpPr/>
            <p:nvPr/>
          </p:nvSpPr>
          <p:spPr>
            <a:xfrm>
              <a:off x="2434200" y="841500"/>
              <a:ext cx="4622450" cy="3053250"/>
            </a:xfrm>
            <a:custGeom>
              <a:avLst/>
              <a:gdLst/>
              <a:ahLst/>
              <a:cxnLst/>
              <a:rect l="l" t="t" r="r" b="b"/>
              <a:pathLst>
                <a:path w="184898" h="122130" extrusionOk="0">
                  <a:moveTo>
                    <a:pt x="1" y="0"/>
                  </a:moveTo>
                  <a:lnTo>
                    <a:pt x="1" y="122129"/>
                  </a:lnTo>
                  <a:lnTo>
                    <a:pt x="184898" y="122129"/>
                  </a:lnTo>
                  <a:lnTo>
                    <a:pt x="184898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" name="Google Shape;123;p6"/>
            <p:cNvSpPr/>
            <p:nvPr/>
          </p:nvSpPr>
          <p:spPr>
            <a:xfrm>
              <a:off x="2540471" y="968396"/>
              <a:ext cx="4409734" cy="2799450"/>
            </a:xfrm>
            <a:custGeom>
              <a:avLst/>
              <a:gdLst/>
              <a:ahLst/>
              <a:cxnLst/>
              <a:rect l="l" t="t" r="r" b="b"/>
              <a:pathLst>
                <a:path w="174868" h="111978" extrusionOk="0">
                  <a:moveTo>
                    <a:pt x="1" y="0"/>
                  </a:moveTo>
                  <a:lnTo>
                    <a:pt x="1" y="111977"/>
                  </a:lnTo>
                  <a:lnTo>
                    <a:pt x="174867" y="111977"/>
                  </a:lnTo>
                  <a:lnTo>
                    <a:pt x="17486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4" name="Google Shape;124;p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125" name="Google Shape;125;p6"/>
          <p:cNvGrpSpPr/>
          <p:nvPr/>
        </p:nvGrpSpPr>
        <p:grpSpPr>
          <a:xfrm>
            <a:off x="16859" y="89405"/>
            <a:ext cx="452039" cy="524114"/>
            <a:chOff x="5815634" y="1650855"/>
            <a:chExt cx="452039" cy="524114"/>
          </a:xfrm>
        </p:grpSpPr>
        <p:sp>
          <p:nvSpPr>
            <p:cNvPr id="126" name="Google Shape;126;p6"/>
            <p:cNvSpPr/>
            <p:nvPr/>
          </p:nvSpPr>
          <p:spPr>
            <a:xfrm>
              <a:off x="5815634" y="1795189"/>
              <a:ext cx="452039" cy="379780"/>
            </a:xfrm>
            <a:custGeom>
              <a:avLst/>
              <a:gdLst/>
              <a:ahLst/>
              <a:cxnLst/>
              <a:rect l="l" t="t" r="r" b="b"/>
              <a:pathLst>
                <a:path w="22083" h="18553" extrusionOk="0">
                  <a:moveTo>
                    <a:pt x="11335" y="1"/>
                  </a:moveTo>
                  <a:cubicBezTo>
                    <a:pt x="7143" y="1"/>
                    <a:pt x="3030" y="2079"/>
                    <a:pt x="1735" y="6426"/>
                  </a:cubicBezTo>
                  <a:cubicBezTo>
                    <a:pt x="0" y="12164"/>
                    <a:pt x="4203" y="18268"/>
                    <a:pt x="10208" y="18535"/>
                  </a:cubicBezTo>
                  <a:cubicBezTo>
                    <a:pt x="10435" y="18546"/>
                    <a:pt x="10664" y="18552"/>
                    <a:pt x="10894" y="18552"/>
                  </a:cubicBezTo>
                  <a:cubicBezTo>
                    <a:pt x="14000" y="18552"/>
                    <a:pt x="17269" y="17495"/>
                    <a:pt x="19381" y="15166"/>
                  </a:cubicBezTo>
                  <a:cubicBezTo>
                    <a:pt x="21583" y="12664"/>
                    <a:pt x="22083" y="9028"/>
                    <a:pt x="21015" y="5992"/>
                  </a:cubicBezTo>
                  <a:cubicBezTo>
                    <a:pt x="20382" y="4258"/>
                    <a:pt x="19214" y="2657"/>
                    <a:pt x="17546" y="1656"/>
                  </a:cubicBezTo>
                  <a:cubicBezTo>
                    <a:pt x="15710" y="561"/>
                    <a:pt x="13512" y="1"/>
                    <a:pt x="11335" y="1"/>
                  </a:cubicBezTo>
                  <a:close/>
                </a:path>
              </a:pathLst>
            </a:custGeom>
            <a:solidFill>
              <a:srgbClr val="EFAC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" name="Google Shape;127;p6"/>
            <p:cNvSpPr/>
            <p:nvPr/>
          </p:nvSpPr>
          <p:spPr>
            <a:xfrm>
              <a:off x="5864107" y="1834430"/>
              <a:ext cx="357816" cy="300745"/>
            </a:xfrm>
            <a:custGeom>
              <a:avLst/>
              <a:gdLst/>
              <a:ahLst/>
              <a:cxnLst/>
              <a:rect l="l" t="t" r="r" b="b"/>
              <a:pathLst>
                <a:path w="17480" h="14692" extrusionOk="0">
                  <a:moveTo>
                    <a:pt x="8989" y="0"/>
                  </a:moveTo>
                  <a:cubicBezTo>
                    <a:pt x="5679" y="0"/>
                    <a:pt x="2423" y="1648"/>
                    <a:pt x="1368" y="5076"/>
                  </a:cubicBezTo>
                  <a:cubicBezTo>
                    <a:pt x="1" y="9613"/>
                    <a:pt x="3337" y="14450"/>
                    <a:pt x="8040" y="14683"/>
                  </a:cubicBezTo>
                  <a:cubicBezTo>
                    <a:pt x="8188" y="14689"/>
                    <a:pt x="8337" y="14692"/>
                    <a:pt x="8487" y="14692"/>
                  </a:cubicBezTo>
                  <a:cubicBezTo>
                    <a:pt x="10965" y="14692"/>
                    <a:pt x="13613" y="13900"/>
                    <a:pt x="15312" y="11981"/>
                  </a:cubicBezTo>
                  <a:cubicBezTo>
                    <a:pt x="17113" y="10046"/>
                    <a:pt x="17480" y="7178"/>
                    <a:pt x="16646" y="4743"/>
                  </a:cubicBezTo>
                  <a:cubicBezTo>
                    <a:pt x="16146" y="3375"/>
                    <a:pt x="15212" y="2107"/>
                    <a:pt x="13877" y="1307"/>
                  </a:cubicBezTo>
                  <a:cubicBezTo>
                    <a:pt x="12432" y="442"/>
                    <a:pt x="10704" y="0"/>
                    <a:pt x="8989" y="0"/>
                  </a:cubicBezTo>
                  <a:close/>
                </a:path>
              </a:pathLst>
            </a:custGeom>
            <a:solidFill>
              <a:srgbClr val="E5931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" name="Google Shape;128;p6"/>
            <p:cNvSpPr/>
            <p:nvPr/>
          </p:nvSpPr>
          <p:spPr>
            <a:xfrm>
              <a:off x="5974051" y="1860488"/>
              <a:ext cx="138623" cy="248567"/>
            </a:xfrm>
            <a:custGeom>
              <a:avLst/>
              <a:gdLst/>
              <a:ahLst/>
              <a:cxnLst/>
              <a:rect l="l" t="t" r="r" b="b"/>
              <a:pathLst>
                <a:path w="6772" h="12143" extrusionOk="0">
                  <a:moveTo>
                    <a:pt x="3136" y="0"/>
                  </a:moveTo>
                  <a:cubicBezTo>
                    <a:pt x="3002" y="0"/>
                    <a:pt x="2936" y="67"/>
                    <a:pt x="2836" y="67"/>
                  </a:cubicBezTo>
                  <a:cubicBezTo>
                    <a:pt x="2736" y="101"/>
                    <a:pt x="2602" y="234"/>
                    <a:pt x="2602" y="334"/>
                  </a:cubicBezTo>
                  <a:lnTo>
                    <a:pt x="2602" y="1468"/>
                  </a:lnTo>
                  <a:cubicBezTo>
                    <a:pt x="2269" y="1502"/>
                    <a:pt x="2002" y="1635"/>
                    <a:pt x="1735" y="1768"/>
                  </a:cubicBezTo>
                  <a:cubicBezTo>
                    <a:pt x="1268" y="2002"/>
                    <a:pt x="901" y="2302"/>
                    <a:pt x="634" y="2736"/>
                  </a:cubicBezTo>
                  <a:cubicBezTo>
                    <a:pt x="401" y="3136"/>
                    <a:pt x="267" y="3603"/>
                    <a:pt x="267" y="4070"/>
                  </a:cubicBezTo>
                  <a:cubicBezTo>
                    <a:pt x="267" y="4637"/>
                    <a:pt x="434" y="5137"/>
                    <a:pt x="768" y="5504"/>
                  </a:cubicBezTo>
                  <a:cubicBezTo>
                    <a:pt x="1101" y="5905"/>
                    <a:pt x="1568" y="6238"/>
                    <a:pt x="2169" y="6438"/>
                  </a:cubicBezTo>
                  <a:lnTo>
                    <a:pt x="3770" y="6972"/>
                  </a:lnTo>
                  <a:cubicBezTo>
                    <a:pt x="4137" y="7106"/>
                    <a:pt x="4437" y="7272"/>
                    <a:pt x="4604" y="7473"/>
                  </a:cubicBezTo>
                  <a:cubicBezTo>
                    <a:pt x="4770" y="7673"/>
                    <a:pt x="4837" y="7906"/>
                    <a:pt x="4837" y="8173"/>
                  </a:cubicBezTo>
                  <a:cubicBezTo>
                    <a:pt x="4837" y="8473"/>
                    <a:pt x="4737" y="8740"/>
                    <a:pt x="4470" y="8840"/>
                  </a:cubicBezTo>
                  <a:cubicBezTo>
                    <a:pt x="4170" y="9007"/>
                    <a:pt x="3803" y="9140"/>
                    <a:pt x="3336" y="9140"/>
                  </a:cubicBezTo>
                  <a:cubicBezTo>
                    <a:pt x="2902" y="9140"/>
                    <a:pt x="2469" y="9074"/>
                    <a:pt x="2068" y="8907"/>
                  </a:cubicBezTo>
                  <a:cubicBezTo>
                    <a:pt x="1635" y="8740"/>
                    <a:pt x="1268" y="8507"/>
                    <a:pt x="934" y="8306"/>
                  </a:cubicBezTo>
                  <a:cubicBezTo>
                    <a:pt x="884" y="8273"/>
                    <a:pt x="818" y="8256"/>
                    <a:pt x="755" y="8256"/>
                  </a:cubicBezTo>
                  <a:cubicBezTo>
                    <a:pt x="692" y="8256"/>
                    <a:pt x="634" y="8273"/>
                    <a:pt x="601" y="8306"/>
                  </a:cubicBezTo>
                  <a:cubicBezTo>
                    <a:pt x="467" y="8407"/>
                    <a:pt x="401" y="8473"/>
                    <a:pt x="301" y="8607"/>
                  </a:cubicBezTo>
                  <a:cubicBezTo>
                    <a:pt x="234" y="8740"/>
                    <a:pt x="134" y="8840"/>
                    <a:pt x="100" y="9007"/>
                  </a:cubicBezTo>
                  <a:cubicBezTo>
                    <a:pt x="67" y="9174"/>
                    <a:pt x="0" y="9307"/>
                    <a:pt x="0" y="9474"/>
                  </a:cubicBezTo>
                  <a:cubicBezTo>
                    <a:pt x="0" y="9574"/>
                    <a:pt x="67" y="9674"/>
                    <a:pt x="134" y="9741"/>
                  </a:cubicBezTo>
                  <a:cubicBezTo>
                    <a:pt x="401" y="9908"/>
                    <a:pt x="667" y="10074"/>
                    <a:pt x="1001" y="10241"/>
                  </a:cubicBezTo>
                  <a:cubicBezTo>
                    <a:pt x="1335" y="10408"/>
                    <a:pt x="1735" y="10508"/>
                    <a:pt x="2135" y="10608"/>
                  </a:cubicBezTo>
                  <a:cubicBezTo>
                    <a:pt x="2269" y="10641"/>
                    <a:pt x="2402" y="10641"/>
                    <a:pt x="2502" y="10675"/>
                  </a:cubicBezTo>
                  <a:lnTo>
                    <a:pt x="2502" y="11809"/>
                  </a:lnTo>
                  <a:cubicBezTo>
                    <a:pt x="2502" y="11942"/>
                    <a:pt x="2602" y="12076"/>
                    <a:pt x="2769" y="12109"/>
                  </a:cubicBezTo>
                  <a:cubicBezTo>
                    <a:pt x="2936" y="12143"/>
                    <a:pt x="3103" y="12143"/>
                    <a:pt x="3336" y="12143"/>
                  </a:cubicBezTo>
                  <a:lnTo>
                    <a:pt x="3636" y="12143"/>
                  </a:lnTo>
                  <a:cubicBezTo>
                    <a:pt x="3770" y="12143"/>
                    <a:pt x="3836" y="12109"/>
                    <a:pt x="3936" y="12109"/>
                  </a:cubicBezTo>
                  <a:cubicBezTo>
                    <a:pt x="4070" y="12076"/>
                    <a:pt x="4170" y="11942"/>
                    <a:pt x="4170" y="11809"/>
                  </a:cubicBezTo>
                  <a:lnTo>
                    <a:pt x="4170" y="10675"/>
                  </a:lnTo>
                  <a:cubicBezTo>
                    <a:pt x="4570" y="10641"/>
                    <a:pt x="4904" y="10508"/>
                    <a:pt x="5171" y="10408"/>
                  </a:cubicBezTo>
                  <a:cubicBezTo>
                    <a:pt x="5671" y="10174"/>
                    <a:pt x="6071" y="9841"/>
                    <a:pt x="6338" y="9441"/>
                  </a:cubicBezTo>
                  <a:cubicBezTo>
                    <a:pt x="6638" y="9007"/>
                    <a:pt x="6772" y="8573"/>
                    <a:pt x="6772" y="8073"/>
                  </a:cubicBezTo>
                  <a:cubicBezTo>
                    <a:pt x="6772" y="7439"/>
                    <a:pt x="6572" y="6905"/>
                    <a:pt x="6171" y="6438"/>
                  </a:cubicBezTo>
                  <a:cubicBezTo>
                    <a:pt x="5804" y="6005"/>
                    <a:pt x="5304" y="5671"/>
                    <a:pt x="4637" y="5471"/>
                  </a:cubicBezTo>
                  <a:lnTo>
                    <a:pt x="3136" y="4937"/>
                  </a:lnTo>
                  <a:cubicBezTo>
                    <a:pt x="2802" y="4804"/>
                    <a:pt x="2569" y="4670"/>
                    <a:pt x="2335" y="4504"/>
                  </a:cubicBezTo>
                  <a:cubicBezTo>
                    <a:pt x="2169" y="4404"/>
                    <a:pt x="2135" y="4237"/>
                    <a:pt x="2135" y="3970"/>
                  </a:cubicBezTo>
                  <a:cubicBezTo>
                    <a:pt x="2135" y="3670"/>
                    <a:pt x="2269" y="3470"/>
                    <a:pt x="2469" y="3303"/>
                  </a:cubicBezTo>
                  <a:cubicBezTo>
                    <a:pt x="2736" y="3136"/>
                    <a:pt x="3069" y="3003"/>
                    <a:pt x="3503" y="3003"/>
                  </a:cubicBezTo>
                  <a:cubicBezTo>
                    <a:pt x="3903" y="3003"/>
                    <a:pt x="4237" y="3069"/>
                    <a:pt x="4570" y="3169"/>
                  </a:cubicBezTo>
                  <a:cubicBezTo>
                    <a:pt x="4904" y="3303"/>
                    <a:pt x="5271" y="3436"/>
                    <a:pt x="5571" y="3603"/>
                  </a:cubicBezTo>
                  <a:cubicBezTo>
                    <a:pt x="5609" y="3629"/>
                    <a:pt x="5652" y="3639"/>
                    <a:pt x="5697" y="3639"/>
                  </a:cubicBezTo>
                  <a:cubicBezTo>
                    <a:pt x="5768" y="3639"/>
                    <a:pt x="5843" y="3611"/>
                    <a:pt x="5905" y="3570"/>
                  </a:cubicBezTo>
                  <a:cubicBezTo>
                    <a:pt x="6071" y="3436"/>
                    <a:pt x="6171" y="3236"/>
                    <a:pt x="6271" y="3003"/>
                  </a:cubicBezTo>
                  <a:cubicBezTo>
                    <a:pt x="6338" y="2802"/>
                    <a:pt x="6405" y="2602"/>
                    <a:pt x="6405" y="2402"/>
                  </a:cubicBezTo>
                  <a:cubicBezTo>
                    <a:pt x="6405" y="2269"/>
                    <a:pt x="6338" y="2169"/>
                    <a:pt x="6238" y="2135"/>
                  </a:cubicBezTo>
                  <a:cubicBezTo>
                    <a:pt x="5905" y="1935"/>
                    <a:pt x="5438" y="1768"/>
                    <a:pt x="4971" y="1635"/>
                  </a:cubicBezTo>
                  <a:cubicBezTo>
                    <a:pt x="4770" y="1568"/>
                    <a:pt x="4504" y="1502"/>
                    <a:pt x="4270" y="1468"/>
                  </a:cubicBezTo>
                  <a:lnTo>
                    <a:pt x="4270" y="334"/>
                  </a:lnTo>
                  <a:cubicBezTo>
                    <a:pt x="4270" y="234"/>
                    <a:pt x="4170" y="101"/>
                    <a:pt x="4003" y="67"/>
                  </a:cubicBezTo>
                  <a:cubicBezTo>
                    <a:pt x="3936" y="67"/>
                    <a:pt x="3836" y="0"/>
                    <a:pt x="3736" y="0"/>
                  </a:cubicBezTo>
                  <a:close/>
                </a:path>
              </a:pathLst>
            </a:custGeom>
            <a:solidFill>
              <a:srgbClr val="D16D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Google Shape;129;p6"/>
            <p:cNvSpPr/>
            <p:nvPr/>
          </p:nvSpPr>
          <p:spPr>
            <a:xfrm>
              <a:off x="6040272" y="1650855"/>
              <a:ext cx="8229" cy="59424"/>
            </a:xfrm>
            <a:custGeom>
              <a:avLst/>
              <a:gdLst/>
              <a:ahLst/>
              <a:cxnLst/>
              <a:rect l="l" t="t" r="r" b="b"/>
              <a:pathLst>
                <a:path w="402" h="2903" extrusionOk="0">
                  <a:moveTo>
                    <a:pt x="1" y="1"/>
                  </a:moveTo>
                  <a:lnTo>
                    <a:pt x="1" y="2903"/>
                  </a:lnTo>
                  <a:lnTo>
                    <a:pt x="401" y="2903"/>
                  </a:lnTo>
                  <a:lnTo>
                    <a:pt x="401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0" name="Google Shape;130;p6"/>
            <p:cNvSpPr/>
            <p:nvPr/>
          </p:nvSpPr>
          <p:spPr>
            <a:xfrm>
              <a:off x="5989752" y="1681580"/>
              <a:ext cx="8208" cy="84009"/>
            </a:xfrm>
            <a:custGeom>
              <a:avLst/>
              <a:gdLst/>
              <a:ahLst/>
              <a:cxnLst/>
              <a:rect l="l" t="t" r="r" b="b"/>
              <a:pathLst>
                <a:path w="401" h="4104" extrusionOk="0">
                  <a:moveTo>
                    <a:pt x="1" y="1"/>
                  </a:moveTo>
                  <a:lnTo>
                    <a:pt x="1" y="4104"/>
                  </a:lnTo>
                  <a:lnTo>
                    <a:pt x="401" y="4104"/>
                  </a:lnTo>
                  <a:lnTo>
                    <a:pt x="401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" name="Google Shape;131;p6"/>
            <p:cNvSpPr/>
            <p:nvPr/>
          </p:nvSpPr>
          <p:spPr>
            <a:xfrm>
              <a:off x="6082624" y="1691836"/>
              <a:ext cx="8208" cy="73078"/>
            </a:xfrm>
            <a:custGeom>
              <a:avLst/>
              <a:gdLst/>
              <a:ahLst/>
              <a:cxnLst/>
              <a:rect l="l" t="t" r="r" b="b"/>
              <a:pathLst>
                <a:path w="401" h="3570" extrusionOk="0">
                  <a:moveTo>
                    <a:pt x="0" y="0"/>
                  </a:moveTo>
                  <a:lnTo>
                    <a:pt x="0" y="3569"/>
                  </a:lnTo>
                  <a:lnTo>
                    <a:pt x="400" y="3569"/>
                  </a:lnTo>
                  <a:lnTo>
                    <a:pt x="40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2" name="Google Shape;132;p6"/>
          <p:cNvGrpSpPr/>
          <p:nvPr/>
        </p:nvGrpSpPr>
        <p:grpSpPr>
          <a:xfrm>
            <a:off x="8635809" y="4566605"/>
            <a:ext cx="452039" cy="524114"/>
            <a:chOff x="5815634" y="1650855"/>
            <a:chExt cx="452039" cy="524114"/>
          </a:xfrm>
        </p:grpSpPr>
        <p:sp>
          <p:nvSpPr>
            <p:cNvPr id="133" name="Google Shape;133;p6"/>
            <p:cNvSpPr/>
            <p:nvPr/>
          </p:nvSpPr>
          <p:spPr>
            <a:xfrm>
              <a:off x="5815634" y="1795189"/>
              <a:ext cx="452039" cy="379780"/>
            </a:xfrm>
            <a:custGeom>
              <a:avLst/>
              <a:gdLst/>
              <a:ahLst/>
              <a:cxnLst/>
              <a:rect l="l" t="t" r="r" b="b"/>
              <a:pathLst>
                <a:path w="22083" h="18553" extrusionOk="0">
                  <a:moveTo>
                    <a:pt x="11335" y="1"/>
                  </a:moveTo>
                  <a:cubicBezTo>
                    <a:pt x="7143" y="1"/>
                    <a:pt x="3030" y="2079"/>
                    <a:pt x="1735" y="6426"/>
                  </a:cubicBezTo>
                  <a:cubicBezTo>
                    <a:pt x="0" y="12164"/>
                    <a:pt x="4203" y="18268"/>
                    <a:pt x="10208" y="18535"/>
                  </a:cubicBezTo>
                  <a:cubicBezTo>
                    <a:pt x="10435" y="18546"/>
                    <a:pt x="10664" y="18552"/>
                    <a:pt x="10894" y="18552"/>
                  </a:cubicBezTo>
                  <a:cubicBezTo>
                    <a:pt x="14000" y="18552"/>
                    <a:pt x="17269" y="17495"/>
                    <a:pt x="19381" y="15166"/>
                  </a:cubicBezTo>
                  <a:cubicBezTo>
                    <a:pt x="21583" y="12664"/>
                    <a:pt x="22083" y="9028"/>
                    <a:pt x="21015" y="5992"/>
                  </a:cubicBezTo>
                  <a:cubicBezTo>
                    <a:pt x="20382" y="4258"/>
                    <a:pt x="19214" y="2657"/>
                    <a:pt x="17546" y="1656"/>
                  </a:cubicBezTo>
                  <a:cubicBezTo>
                    <a:pt x="15710" y="561"/>
                    <a:pt x="13512" y="1"/>
                    <a:pt x="11335" y="1"/>
                  </a:cubicBezTo>
                  <a:close/>
                </a:path>
              </a:pathLst>
            </a:custGeom>
            <a:solidFill>
              <a:srgbClr val="EFAC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" name="Google Shape;134;p6"/>
            <p:cNvSpPr/>
            <p:nvPr/>
          </p:nvSpPr>
          <p:spPr>
            <a:xfrm>
              <a:off x="5864107" y="1834430"/>
              <a:ext cx="357816" cy="300745"/>
            </a:xfrm>
            <a:custGeom>
              <a:avLst/>
              <a:gdLst/>
              <a:ahLst/>
              <a:cxnLst/>
              <a:rect l="l" t="t" r="r" b="b"/>
              <a:pathLst>
                <a:path w="17480" h="14692" extrusionOk="0">
                  <a:moveTo>
                    <a:pt x="8989" y="0"/>
                  </a:moveTo>
                  <a:cubicBezTo>
                    <a:pt x="5679" y="0"/>
                    <a:pt x="2423" y="1648"/>
                    <a:pt x="1368" y="5076"/>
                  </a:cubicBezTo>
                  <a:cubicBezTo>
                    <a:pt x="1" y="9613"/>
                    <a:pt x="3337" y="14450"/>
                    <a:pt x="8040" y="14683"/>
                  </a:cubicBezTo>
                  <a:cubicBezTo>
                    <a:pt x="8188" y="14689"/>
                    <a:pt x="8337" y="14692"/>
                    <a:pt x="8487" y="14692"/>
                  </a:cubicBezTo>
                  <a:cubicBezTo>
                    <a:pt x="10965" y="14692"/>
                    <a:pt x="13613" y="13900"/>
                    <a:pt x="15312" y="11981"/>
                  </a:cubicBezTo>
                  <a:cubicBezTo>
                    <a:pt x="17113" y="10046"/>
                    <a:pt x="17480" y="7178"/>
                    <a:pt x="16646" y="4743"/>
                  </a:cubicBezTo>
                  <a:cubicBezTo>
                    <a:pt x="16146" y="3375"/>
                    <a:pt x="15212" y="2107"/>
                    <a:pt x="13877" y="1307"/>
                  </a:cubicBezTo>
                  <a:cubicBezTo>
                    <a:pt x="12432" y="442"/>
                    <a:pt x="10704" y="0"/>
                    <a:pt x="8989" y="0"/>
                  </a:cubicBezTo>
                  <a:close/>
                </a:path>
              </a:pathLst>
            </a:custGeom>
            <a:solidFill>
              <a:srgbClr val="E5931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" name="Google Shape;135;p6"/>
            <p:cNvSpPr/>
            <p:nvPr/>
          </p:nvSpPr>
          <p:spPr>
            <a:xfrm>
              <a:off x="5974051" y="1860488"/>
              <a:ext cx="138623" cy="248567"/>
            </a:xfrm>
            <a:custGeom>
              <a:avLst/>
              <a:gdLst/>
              <a:ahLst/>
              <a:cxnLst/>
              <a:rect l="l" t="t" r="r" b="b"/>
              <a:pathLst>
                <a:path w="6772" h="12143" extrusionOk="0">
                  <a:moveTo>
                    <a:pt x="3136" y="0"/>
                  </a:moveTo>
                  <a:cubicBezTo>
                    <a:pt x="3002" y="0"/>
                    <a:pt x="2936" y="67"/>
                    <a:pt x="2836" y="67"/>
                  </a:cubicBezTo>
                  <a:cubicBezTo>
                    <a:pt x="2736" y="101"/>
                    <a:pt x="2602" y="234"/>
                    <a:pt x="2602" y="334"/>
                  </a:cubicBezTo>
                  <a:lnTo>
                    <a:pt x="2602" y="1468"/>
                  </a:lnTo>
                  <a:cubicBezTo>
                    <a:pt x="2269" y="1502"/>
                    <a:pt x="2002" y="1635"/>
                    <a:pt x="1735" y="1768"/>
                  </a:cubicBezTo>
                  <a:cubicBezTo>
                    <a:pt x="1268" y="2002"/>
                    <a:pt x="901" y="2302"/>
                    <a:pt x="634" y="2736"/>
                  </a:cubicBezTo>
                  <a:cubicBezTo>
                    <a:pt x="401" y="3136"/>
                    <a:pt x="267" y="3603"/>
                    <a:pt x="267" y="4070"/>
                  </a:cubicBezTo>
                  <a:cubicBezTo>
                    <a:pt x="267" y="4637"/>
                    <a:pt x="434" y="5137"/>
                    <a:pt x="768" y="5504"/>
                  </a:cubicBezTo>
                  <a:cubicBezTo>
                    <a:pt x="1101" y="5905"/>
                    <a:pt x="1568" y="6238"/>
                    <a:pt x="2169" y="6438"/>
                  </a:cubicBezTo>
                  <a:lnTo>
                    <a:pt x="3770" y="6972"/>
                  </a:lnTo>
                  <a:cubicBezTo>
                    <a:pt x="4137" y="7106"/>
                    <a:pt x="4437" y="7272"/>
                    <a:pt x="4604" y="7473"/>
                  </a:cubicBezTo>
                  <a:cubicBezTo>
                    <a:pt x="4770" y="7673"/>
                    <a:pt x="4837" y="7906"/>
                    <a:pt x="4837" y="8173"/>
                  </a:cubicBezTo>
                  <a:cubicBezTo>
                    <a:pt x="4837" y="8473"/>
                    <a:pt x="4737" y="8740"/>
                    <a:pt x="4470" y="8840"/>
                  </a:cubicBezTo>
                  <a:cubicBezTo>
                    <a:pt x="4170" y="9007"/>
                    <a:pt x="3803" y="9140"/>
                    <a:pt x="3336" y="9140"/>
                  </a:cubicBezTo>
                  <a:cubicBezTo>
                    <a:pt x="2902" y="9140"/>
                    <a:pt x="2469" y="9074"/>
                    <a:pt x="2068" y="8907"/>
                  </a:cubicBezTo>
                  <a:cubicBezTo>
                    <a:pt x="1635" y="8740"/>
                    <a:pt x="1268" y="8507"/>
                    <a:pt x="934" y="8306"/>
                  </a:cubicBezTo>
                  <a:cubicBezTo>
                    <a:pt x="884" y="8273"/>
                    <a:pt x="818" y="8256"/>
                    <a:pt x="755" y="8256"/>
                  </a:cubicBezTo>
                  <a:cubicBezTo>
                    <a:pt x="692" y="8256"/>
                    <a:pt x="634" y="8273"/>
                    <a:pt x="601" y="8306"/>
                  </a:cubicBezTo>
                  <a:cubicBezTo>
                    <a:pt x="467" y="8407"/>
                    <a:pt x="401" y="8473"/>
                    <a:pt x="301" y="8607"/>
                  </a:cubicBezTo>
                  <a:cubicBezTo>
                    <a:pt x="234" y="8740"/>
                    <a:pt x="134" y="8840"/>
                    <a:pt x="100" y="9007"/>
                  </a:cubicBezTo>
                  <a:cubicBezTo>
                    <a:pt x="67" y="9174"/>
                    <a:pt x="0" y="9307"/>
                    <a:pt x="0" y="9474"/>
                  </a:cubicBezTo>
                  <a:cubicBezTo>
                    <a:pt x="0" y="9574"/>
                    <a:pt x="67" y="9674"/>
                    <a:pt x="134" y="9741"/>
                  </a:cubicBezTo>
                  <a:cubicBezTo>
                    <a:pt x="401" y="9908"/>
                    <a:pt x="667" y="10074"/>
                    <a:pt x="1001" y="10241"/>
                  </a:cubicBezTo>
                  <a:cubicBezTo>
                    <a:pt x="1335" y="10408"/>
                    <a:pt x="1735" y="10508"/>
                    <a:pt x="2135" y="10608"/>
                  </a:cubicBezTo>
                  <a:cubicBezTo>
                    <a:pt x="2269" y="10641"/>
                    <a:pt x="2402" y="10641"/>
                    <a:pt x="2502" y="10675"/>
                  </a:cubicBezTo>
                  <a:lnTo>
                    <a:pt x="2502" y="11809"/>
                  </a:lnTo>
                  <a:cubicBezTo>
                    <a:pt x="2502" y="11942"/>
                    <a:pt x="2602" y="12076"/>
                    <a:pt x="2769" y="12109"/>
                  </a:cubicBezTo>
                  <a:cubicBezTo>
                    <a:pt x="2936" y="12143"/>
                    <a:pt x="3103" y="12143"/>
                    <a:pt x="3336" y="12143"/>
                  </a:cubicBezTo>
                  <a:lnTo>
                    <a:pt x="3636" y="12143"/>
                  </a:lnTo>
                  <a:cubicBezTo>
                    <a:pt x="3770" y="12143"/>
                    <a:pt x="3836" y="12109"/>
                    <a:pt x="3936" y="12109"/>
                  </a:cubicBezTo>
                  <a:cubicBezTo>
                    <a:pt x="4070" y="12076"/>
                    <a:pt x="4170" y="11942"/>
                    <a:pt x="4170" y="11809"/>
                  </a:cubicBezTo>
                  <a:lnTo>
                    <a:pt x="4170" y="10675"/>
                  </a:lnTo>
                  <a:cubicBezTo>
                    <a:pt x="4570" y="10641"/>
                    <a:pt x="4904" y="10508"/>
                    <a:pt x="5171" y="10408"/>
                  </a:cubicBezTo>
                  <a:cubicBezTo>
                    <a:pt x="5671" y="10174"/>
                    <a:pt x="6071" y="9841"/>
                    <a:pt x="6338" y="9441"/>
                  </a:cubicBezTo>
                  <a:cubicBezTo>
                    <a:pt x="6638" y="9007"/>
                    <a:pt x="6772" y="8573"/>
                    <a:pt x="6772" y="8073"/>
                  </a:cubicBezTo>
                  <a:cubicBezTo>
                    <a:pt x="6772" y="7439"/>
                    <a:pt x="6572" y="6905"/>
                    <a:pt x="6171" y="6438"/>
                  </a:cubicBezTo>
                  <a:cubicBezTo>
                    <a:pt x="5804" y="6005"/>
                    <a:pt x="5304" y="5671"/>
                    <a:pt x="4637" y="5471"/>
                  </a:cubicBezTo>
                  <a:lnTo>
                    <a:pt x="3136" y="4937"/>
                  </a:lnTo>
                  <a:cubicBezTo>
                    <a:pt x="2802" y="4804"/>
                    <a:pt x="2569" y="4670"/>
                    <a:pt x="2335" y="4504"/>
                  </a:cubicBezTo>
                  <a:cubicBezTo>
                    <a:pt x="2169" y="4404"/>
                    <a:pt x="2135" y="4237"/>
                    <a:pt x="2135" y="3970"/>
                  </a:cubicBezTo>
                  <a:cubicBezTo>
                    <a:pt x="2135" y="3670"/>
                    <a:pt x="2269" y="3470"/>
                    <a:pt x="2469" y="3303"/>
                  </a:cubicBezTo>
                  <a:cubicBezTo>
                    <a:pt x="2736" y="3136"/>
                    <a:pt x="3069" y="3003"/>
                    <a:pt x="3503" y="3003"/>
                  </a:cubicBezTo>
                  <a:cubicBezTo>
                    <a:pt x="3903" y="3003"/>
                    <a:pt x="4237" y="3069"/>
                    <a:pt x="4570" y="3169"/>
                  </a:cubicBezTo>
                  <a:cubicBezTo>
                    <a:pt x="4904" y="3303"/>
                    <a:pt x="5271" y="3436"/>
                    <a:pt x="5571" y="3603"/>
                  </a:cubicBezTo>
                  <a:cubicBezTo>
                    <a:pt x="5609" y="3629"/>
                    <a:pt x="5652" y="3639"/>
                    <a:pt x="5697" y="3639"/>
                  </a:cubicBezTo>
                  <a:cubicBezTo>
                    <a:pt x="5768" y="3639"/>
                    <a:pt x="5843" y="3611"/>
                    <a:pt x="5905" y="3570"/>
                  </a:cubicBezTo>
                  <a:cubicBezTo>
                    <a:pt x="6071" y="3436"/>
                    <a:pt x="6171" y="3236"/>
                    <a:pt x="6271" y="3003"/>
                  </a:cubicBezTo>
                  <a:cubicBezTo>
                    <a:pt x="6338" y="2802"/>
                    <a:pt x="6405" y="2602"/>
                    <a:pt x="6405" y="2402"/>
                  </a:cubicBezTo>
                  <a:cubicBezTo>
                    <a:pt x="6405" y="2269"/>
                    <a:pt x="6338" y="2169"/>
                    <a:pt x="6238" y="2135"/>
                  </a:cubicBezTo>
                  <a:cubicBezTo>
                    <a:pt x="5905" y="1935"/>
                    <a:pt x="5438" y="1768"/>
                    <a:pt x="4971" y="1635"/>
                  </a:cubicBezTo>
                  <a:cubicBezTo>
                    <a:pt x="4770" y="1568"/>
                    <a:pt x="4504" y="1502"/>
                    <a:pt x="4270" y="1468"/>
                  </a:cubicBezTo>
                  <a:lnTo>
                    <a:pt x="4270" y="334"/>
                  </a:lnTo>
                  <a:cubicBezTo>
                    <a:pt x="4270" y="234"/>
                    <a:pt x="4170" y="101"/>
                    <a:pt x="4003" y="67"/>
                  </a:cubicBezTo>
                  <a:cubicBezTo>
                    <a:pt x="3936" y="67"/>
                    <a:pt x="3836" y="0"/>
                    <a:pt x="3736" y="0"/>
                  </a:cubicBezTo>
                  <a:close/>
                </a:path>
              </a:pathLst>
            </a:custGeom>
            <a:solidFill>
              <a:srgbClr val="D16D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" name="Google Shape;136;p6"/>
            <p:cNvSpPr/>
            <p:nvPr/>
          </p:nvSpPr>
          <p:spPr>
            <a:xfrm>
              <a:off x="6040272" y="1650855"/>
              <a:ext cx="8229" cy="59424"/>
            </a:xfrm>
            <a:custGeom>
              <a:avLst/>
              <a:gdLst/>
              <a:ahLst/>
              <a:cxnLst/>
              <a:rect l="l" t="t" r="r" b="b"/>
              <a:pathLst>
                <a:path w="402" h="2903" extrusionOk="0">
                  <a:moveTo>
                    <a:pt x="1" y="1"/>
                  </a:moveTo>
                  <a:lnTo>
                    <a:pt x="1" y="2903"/>
                  </a:lnTo>
                  <a:lnTo>
                    <a:pt x="401" y="2903"/>
                  </a:lnTo>
                  <a:lnTo>
                    <a:pt x="401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6"/>
            <p:cNvSpPr/>
            <p:nvPr/>
          </p:nvSpPr>
          <p:spPr>
            <a:xfrm>
              <a:off x="5989752" y="1681580"/>
              <a:ext cx="8208" cy="84009"/>
            </a:xfrm>
            <a:custGeom>
              <a:avLst/>
              <a:gdLst/>
              <a:ahLst/>
              <a:cxnLst/>
              <a:rect l="l" t="t" r="r" b="b"/>
              <a:pathLst>
                <a:path w="401" h="4104" extrusionOk="0">
                  <a:moveTo>
                    <a:pt x="1" y="1"/>
                  </a:moveTo>
                  <a:lnTo>
                    <a:pt x="1" y="4104"/>
                  </a:lnTo>
                  <a:lnTo>
                    <a:pt x="401" y="4104"/>
                  </a:lnTo>
                  <a:lnTo>
                    <a:pt x="401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" name="Google Shape;138;p6"/>
            <p:cNvSpPr/>
            <p:nvPr/>
          </p:nvSpPr>
          <p:spPr>
            <a:xfrm>
              <a:off x="6082624" y="1691836"/>
              <a:ext cx="8208" cy="73078"/>
            </a:xfrm>
            <a:custGeom>
              <a:avLst/>
              <a:gdLst/>
              <a:ahLst/>
              <a:cxnLst/>
              <a:rect l="l" t="t" r="r" b="b"/>
              <a:pathLst>
                <a:path w="401" h="3570" extrusionOk="0">
                  <a:moveTo>
                    <a:pt x="0" y="0"/>
                  </a:moveTo>
                  <a:lnTo>
                    <a:pt x="0" y="3569"/>
                  </a:lnTo>
                  <a:lnTo>
                    <a:pt x="400" y="3569"/>
                  </a:lnTo>
                  <a:lnTo>
                    <a:pt x="40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39" name="Google Shape;139;p6"/>
          <p:cNvGrpSpPr/>
          <p:nvPr/>
        </p:nvGrpSpPr>
        <p:grpSpPr>
          <a:xfrm>
            <a:off x="8635809" y="3938780"/>
            <a:ext cx="452039" cy="524114"/>
            <a:chOff x="5815634" y="1650855"/>
            <a:chExt cx="452039" cy="524114"/>
          </a:xfrm>
        </p:grpSpPr>
        <p:sp>
          <p:nvSpPr>
            <p:cNvPr id="140" name="Google Shape;140;p6"/>
            <p:cNvSpPr/>
            <p:nvPr/>
          </p:nvSpPr>
          <p:spPr>
            <a:xfrm>
              <a:off x="5815634" y="1795189"/>
              <a:ext cx="452039" cy="379780"/>
            </a:xfrm>
            <a:custGeom>
              <a:avLst/>
              <a:gdLst/>
              <a:ahLst/>
              <a:cxnLst/>
              <a:rect l="l" t="t" r="r" b="b"/>
              <a:pathLst>
                <a:path w="22083" h="18553" extrusionOk="0">
                  <a:moveTo>
                    <a:pt x="11335" y="1"/>
                  </a:moveTo>
                  <a:cubicBezTo>
                    <a:pt x="7143" y="1"/>
                    <a:pt x="3030" y="2079"/>
                    <a:pt x="1735" y="6426"/>
                  </a:cubicBezTo>
                  <a:cubicBezTo>
                    <a:pt x="0" y="12164"/>
                    <a:pt x="4203" y="18268"/>
                    <a:pt x="10208" y="18535"/>
                  </a:cubicBezTo>
                  <a:cubicBezTo>
                    <a:pt x="10435" y="18546"/>
                    <a:pt x="10664" y="18552"/>
                    <a:pt x="10894" y="18552"/>
                  </a:cubicBezTo>
                  <a:cubicBezTo>
                    <a:pt x="14000" y="18552"/>
                    <a:pt x="17269" y="17495"/>
                    <a:pt x="19381" y="15166"/>
                  </a:cubicBezTo>
                  <a:cubicBezTo>
                    <a:pt x="21583" y="12664"/>
                    <a:pt x="22083" y="9028"/>
                    <a:pt x="21015" y="5992"/>
                  </a:cubicBezTo>
                  <a:cubicBezTo>
                    <a:pt x="20382" y="4258"/>
                    <a:pt x="19214" y="2657"/>
                    <a:pt x="17546" y="1656"/>
                  </a:cubicBezTo>
                  <a:cubicBezTo>
                    <a:pt x="15710" y="561"/>
                    <a:pt x="13512" y="1"/>
                    <a:pt x="11335" y="1"/>
                  </a:cubicBezTo>
                  <a:close/>
                </a:path>
              </a:pathLst>
            </a:custGeom>
            <a:solidFill>
              <a:srgbClr val="EFAC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6"/>
            <p:cNvSpPr/>
            <p:nvPr/>
          </p:nvSpPr>
          <p:spPr>
            <a:xfrm>
              <a:off x="5864107" y="1834430"/>
              <a:ext cx="357816" cy="300745"/>
            </a:xfrm>
            <a:custGeom>
              <a:avLst/>
              <a:gdLst/>
              <a:ahLst/>
              <a:cxnLst/>
              <a:rect l="l" t="t" r="r" b="b"/>
              <a:pathLst>
                <a:path w="17480" h="14692" extrusionOk="0">
                  <a:moveTo>
                    <a:pt x="8989" y="0"/>
                  </a:moveTo>
                  <a:cubicBezTo>
                    <a:pt x="5679" y="0"/>
                    <a:pt x="2423" y="1648"/>
                    <a:pt x="1368" y="5076"/>
                  </a:cubicBezTo>
                  <a:cubicBezTo>
                    <a:pt x="1" y="9613"/>
                    <a:pt x="3337" y="14450"/>
                    <a:pt x="8040" y="14683"/>
                  </a:cubicBezTo>
                  <a:cubicBezTo>
                    <a:pt x="8188" y="14689"/>
                    <a:pt x="8337" y="14692"/>
                    <a:pt x="8487" y="14692"/>
                  </a:cubicBezTo>
                  <a:cubicBezTo>
                    <a:pt x="10965" y="14692"/>
                    <a:pt x="13613" y="13900"/>
                    <a:pt x="15312" y="11981"/>
                  </a:cubicBezTo>
                  <a:cubicBezTo>
                    <a:pt x="17113" y="10046"/>
                    <a:pt x="17480" y="7178"/>
                    <a:pt x="16646" y="4743"/>
                  </a:cubicBezTo>
                  <a:cubicBezTo>
                    <a:pt x="16146" y="3375"/>
                    <a:pt x="15212" y="2107"/>
                    <a:pt x="13877" y="1307"/>
                  </a:cubicBezTo>
                  <a:cubicBezTo>
                    <a:pt x="12432" y="442"/>
                    <a:pt x="10704" y="0"/>
                    <a:pt x="8989" y="0"/>
                  </a:cubicBezTo>
                  <a:close/>
                </a:path>
              </a:pathLst>
            </a:custGeom>
            <a:solidFill>
              <a:srgbClr val="E5931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6"/>
            <p:cNvSpPr/>
            <p:nvPr/>
          </p:nvSpPr>
          <p:spPr>
            <a:xfrm>
              <a:off x="5974051" y="1860488"/>
              <a:ext cx="138623" cy="248567"/>
            </a:xfrm>
            <a:custGeom>
              <a:avLst/>
              <a:gdLst/>
              <a:ahLst/>
              <a:cxnLst/>
              <a:rect l="l" t="t" r="r" b="b"/>
              <a:pathLst>
                <a:path w="6772" h="12143" extrusionOk="0">
                  <a:moveTo>
                    <a:pt x="3136" y="0"/>
                  </a:moveTo>
                  <a:cubicBezTo>
                    <a:pt x="3002" y="0"/>
                    <a:pt x="2936" y="67"/>
                    <a:pt x="2836" y="67"/>
                  </a:cubicBezTo>
                  <a:cubicBezTo>
                    <a:pt x="2736" y="101"/>
                    <a:pt x="2602" y="234"/>
                    <a:pt x="2602" y="334"/>
                  </a:cubicBezTo>
                  <a:lnTo>
                    <a:pt x="2602" y="1468"/>
                  </a:lnTo>
                  <a:cubicBezTo>
                    <a:pt x="2269" y="1502"/>
                    <a:pt x="2002" y="1635"/>
                    <a:pt x="1735" y="1768"/>
                  </a:cubicBezTo>
                  <a:cubicBezTo>
                    <a:pt x="1268" y="2002"/>
                    <a:pt x="901" y="2302"/>
                    <a:pt x="634" y="2736"/>
                  </a:cubicBezTo>
                  <a:cubicBezTo>
                    <a:pt x="401" y="3136"/>
                    <a:pt x="267" y="3603"/>
                    <a:pt x="267" y="4070"/>
                  </a:cubicBezTo>
                  <a:cubicBezTo>
                    <a:pt x="267" y="4637"/>
                    <a:pt x="434" y="5137"/>
                    <a:pt x="768" y="5504"/>
                  </a:cubicBezTo>
                  <a:cubicBezTo>
                    <a:pt x="1101" y="5905"/>
                    <a:pt x="1568" y="6238"/>
                    <a:pt x="2169" y="6438"/>
                  </a:cubicBezTo>
                  <a:lnTo>
                    <a:pt x="3770" y="6972"/>
                  </a:lnTo>
                  <a:cubicBezTo>
                    <a:pt x="4137" y="7106"/>
                    <a:pt x="4437" y="7272"/>
                    <a:pt x="4604" y="7473"/>
                  </a:cubicBezTo>
                  <a:cubicBezTo>
                    <a:pt x="4770" y="7673"/>
                    <a:pt x="4837" y="7906"/>
                    <a:pt x="4837" y="8173"/>
                  </a:cubicBezTo>
                  <a:cubicBezTo>
                    <a:pt x="4837" y="8473"/>
                    <a:pt x="4737" y="8740"/>
                    <a:pt x="4470" y="8840"/>
                  </a:cubicBezTo>
                  <a:cubicBezTo>
                    <a:pt x="4170" y="9007"/>
                    <a:pt x="3803" y="9140"/>
                    <a:pt x="3336" y="9140"/>
                  </a:cubicBezTo>
                  <a:cubicBezTo>
                    <a:pt x="2902" y="9140"/>
                    <a:pt x="2469" y="9074"/>
                    <a:pt x="2068" y="8907"/>
                  </a:cubicBezTo>
                  <a:cubicBezTo>
                    <a:pt x="1635" y="8740"/>
                    <a:pt x="1268" y="8507"/>
                    <a:pt x="934" y="8306"/>
                  </a:cubicBezTo>
                  <a:cubicBezTo>
                    <a:pt x="884" y="8273"/>
                    <a:pt x="818" y="8256"/>
                    <a:pt x="755" y="8256"/>
                  </a:cubicBezTo>
                  <a:cubicBezTo>
                    <a:pt x="692" y="8256"/>
                    <a:pt x="634" y="8273"/>
                    <a:pt x="601" y="8306"/>
                  </a:cubicBezTo>
                  <a:cubicBezTo>
                    <a:pt x="467" y="8407"/>
                    <a:pt x="401" y="8473"/>
                    <a:pt x="301" y="8607"/>
                  </a:cubicBezTo>
                  <a:cubicBezTo>
                    <a:pt x="234" y="8740"/>
                    <a:pt x="134" y="8840"/>
                    <a:pt x="100" y="9007"/>
                  </a:cubicBezTo>
                  <a:cubicBezTo>
                    <a:pt x="67" y="9174"/>
                    <a:pt x="0" y="9307"/>
                    <a:pt x="0" y="9474"/>
                  </a:cubicBezTo>
                  <a:cubicBezTo>
                    <a:pt x="0" y="9574"/>
                    <a:pt x="67" y="9674"/>
                    <a:pt x="134" y="9741"/>
                  </a:cubicBezTo>
                  <a:cubicBezTo>
                    <a:pt x="401" y="9908"/>
                    <a:pt x="667" y="10074"/>
                    <a:pt x="1001" y="10241"/>
                  </a:cubicBezTo>
                  <a:cubicBezTo>
                    <a:pt x="1335" y="10408"/>
                    <a:pt x="1735" y="10508"/>
                    <a:pt x="2135" y="10608"/>
                  </a:cubicBezTo>
                  <a:cubicBezTo>
                    <a:pt x="2269" y="10641"/>
                    <a:pt x="2402" y="10641"/>
                    <a:pt x="2502" y="10675"/>
                  </a:cubicBezTo>
                  <a:lnTo>
                    <a:pt x="2502" y="11809"/>
                  </a:lnTo>
                  <a:cubicBezTo>
                    <a:pt x="2502" y="11942"/>
                    <a:pt x="2602" y="12076"/>
                    <a:pt x="2769" y="12109"/>
                  </a:cubicBezTo>
                  <a:cubicBezTo>
                    <a:pt x="2936" y="12143"/>
                    <a:pt x="3103" y="12143"/>
                    <a:pt x="3336" y="12143"/>
                  </a:cubicBezTo>
                  <a:lnTo>
                    <a:pt x="3636" y="12143"/>
                  </a:lnTo>
                  <a:cubicBezTo>
                    <a:pt x="3770" y="12143"/>
                    <a:pt x="3836" y="12109"/>
                    <a:pt x="3936" y="12109"/>
                  </a:cubicBezTo>
                  <a:cubicBezTo>
                    <a:pt x="4070" y="12076"/>
                    <a:pt x="4170" y="11942"/>
                    <a:pt x="4170" y="11809"/>
                  </a:cubicBezTo>
                  <a:lnTo>
                    <a:pt x="4170" y="10675"/>
                  </a:lnTo>
                  <a:cubicBezTo>
                    <a:pt x="4570" y="10641"/>
                    <a:pt x="4904" y="10508"/>
                    <a:pt x="5171" y="10408"/>
                  </a:cubicBezTo>
                  <a:cubicBezTo>
                    <a:pt x="5671" y="10174"/>
                    <a:pt x="6071" y="9841"/>
                    <a:pt x="6338" y="9441"/>
                  </a:cubicBezTo>
                  <a:cubicBezTo>
                    <a:pt x="6638" y="9007"/>
                    <a:pt x="6772" y="8573"/>
                    <a:pt x="6772" y="8073"/>
                  </a:cubicBezTo>
                  <a:cubicBezTo>
                    <a:pt x="6772" y="7439"/>
                    <a:pt x="6572" y="6905"/>
                    <a:pt x="6171" y="6438"/>
                  </a:cubicBezTo>
                  <a:cubicBezTo>
                    <a:pt x="5804" y="6005"/>
                    <a:pt x="5304" y="5671"/>
                    <a:pt x="4637" y="5471"/>
                  </a:cubicBezTo>
                  <a:lnTo>
                    <a:pt x="3136" y="4937"/>
                  </a:lnTo>
                  <a:cubicBezTo>
                    <a:pt x="2802" y="4804"/>
                    <a:pt x="2569" y="4670"/>
                    <a:pt x="2335" y="4504"/>
                  </a:cubicBezTo>
                  <a:cubicBezTo>
                    <a:pt x="2169" y="4404"/>
                    <a:pt x="2135" y="4237"/>
                    <a:pt x="2135" y="3970"/>
                  </a:cubicBezTo>
                  <a:cubicBezTo>
                    <a:pt x="2135" y="3670"/>
                    <a:pt x="2269" y="3470"/>
                    <a:pt x="2469" y="3303"/>
                  </a:cubicBezTo>
                  <a:cubicBezTo>
                    <a:pt x="2736" y="3136"/>
                    <a:pt x="3069" y="3003"/>
                    <a:pt x="3503" y="3003"/>
                  </a:cubicBezTo>
                  <a:cubicBezTo>
                    <a:pt x="3903" y="3003"/>
                    <a:pt x="4237" y="3069"/>
                    <a:pt x="4570" y="3169"/>
                  </a:cubicBezTo>
                  <a:cubicBezTo>
                    <a:pt x="4904" y="3303"/>
                    <a:pt x="5271" y="3436"/>
                    <a:pt x="5571" y="3603"/>
                  </a:cubicBezTo>
                  <a:cubicBezTo>
                    <a:pt x="5609" y="3629"/>
                    <a:pt x="5652" y="3639"/>
                    <a:pt x="5697" y="3639"/>
                  </a:cubicBezTo>
                  <a:cubicBezTo>
                    <a:pt x="5768" y="3639"/>
                    <a:pt x="5843" y="3611"/>
                    <a:pt x="5905" y="3570"/>
                  </a:cubicBezTo>
                  <a:cubicBezTo>
                    <a:pt x="6071" y="3436"/>
                    <a:pt x="6171" y="3236"/>
                    <a:pt x="6271" y="3003"/>
                  </a:cubicBezTo>
                  <a:cubicBezTo>
                    <a:pt x="6338" y="2802"/>
                    <a:pt x="6405" y="2602"/>
                    <a:pt x="6405" y="2402"/>
                  </a:cubicBezTo>
                  <a:cubicBezTo>
                    <a:pt x="6405" y="2269"/>
                    <a:pt x="6338" y="2169"/>
                    <a:pt x="6238" y="2135"/>
                  </a:cubicBezTo>
                  <a:cubicBezTo>
                    <a:pt x="5905" y="1935"/>
                    <a:pt x="5438" y="1768"/>
                    <a:pt x="4971" y="1635"/>
                  </a:cubicBezTo>
                  <a:cubicBezTo>
                    <a:pt x="4770" y="1568"/>
                    <a:pt x="4504" y="1502"/>
                    <a:pt x="4270" y="1468"/>
                  </a:cubicBezTo>
                  <a:lnTo>
                    <a:pt x="4270" y="334"/>
                  </a:lnTo>
                  <a:cubicBezTo>
                    <a:pt x="4270" y="234"/>
                    <a:pt x="4170" y="101"/>
                    <a:pt x="4003" y="67"/>
                  </a:cubicBezTo>
                  <a:cubicBezTo>
                    <a:pt x="3936" y="67"/>
                    <a:pt x="3836" y="0"/>
                    <a:pt x="3736" y="0"/>
                  </a:cubicBezTo>
                  <a:close/>
                </a:path>
              </a:pathLst>
            </a:custGeom>
            <a:solidFill>
              <a:srgbClr val="D16D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6"/>
            <p:cNvSpPr/>
            <p:nvPr/>
          </p:nvSpPr>
          <p:spPr>
            <a:xfrm>
              <a:off x="6040272" y="1650855"/>
              <a:ext cx="8229" cy="59424"/>
            </a:xfrm>
            <a:custGeom>
              <a:avLst/>
              <a:gdLst/>
              <a:ahLst/>
              <a:cxnLst/>
              <a:rect l="l" t="t" r="r" b="b"/>
              <a:pathLst>
                <a:path w="402" h="2903" extrusionOk="0">
                  <a:moveTo>
                    <a:pt x="1" y="1"/>
                  </a:moveTo>
                  <a:lnTo>
                    <a:pt x="1" y="2903"/>
                  </a:lnTo>
                  <a:lnTo>
                    <a:pt x="401" y="2903"/>
                  </a:lnTo>
                  <a:lnTo>
                    <a:pt x="401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" name="Google Shape;144;p6"/>
            <p:cNvSpPr/>
            <p:nvPr/>
          </p:nvSpPr>
          <p:spPr>
            <a:xfrm>
              <a:off x="5989752" y="1681580"/>
              <a:ext cx="8208" cy="84009"/>
            </a:xfrm>
            <a:custGeom>
              <a:avLst/>
              <a:gdLst/>
              <a:ahLst/>
              <a:cxnLst/>
              <a:rect l="l" t="t" r="r" b="b"/>
              <a:pathLst>
                <a:path w="401" h="4104" extrusionOk="0">
                  <a:moveTo>
                    <a:pt x="1" y="1"/>
                  </a:moveTo>
                  <a:lnTo>
                    <a:pt x="1" y="4104"/>
                  </a:lnTo>
                  <a:lnTo>
                    <a:pt x="401" y="4104"/>
                  </a:lnTo>
                  <a:lnTo>
                    <a:pt x="401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" name="Google Shape;145;p6"/>
            <p:cNvSpPr/>
            <p:nvPr/>
          </p:nvSpPr>
          <p:spPr>
            <a:xfrm>
              <a:off x="6082624" y="1691836"/>
              <a:ext cx="8208" cy="73078"/>
            </a:xfrm>
            <a:custGeom>
              <a:avLst/>
              <a:gdLst/>
              <a:ahLst/>
              <a:cxnLst/>
              <a:rect l="l" t="t" r="r" b="b"/>
              <a:pathLst>
                <a:path w="401" h="3570" extrusionOk="0">
                  <a:moveTo>
                    <a:pt x="0" y="0"/>
                  </a:moveTo>
                  <a:lnTo>
                    <a:pt x="0" y="3569"/>
                  </a:lnTo>
                  <a:lnTo>
                    <a:pt x="400" y="3569"/>
                  </a:lnTo>
                  <a:lnTo>
                    <a:pt x="400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CUSTOM"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1" name="Google Shape;231;p13"/>
          <p:cNvGrpSpPr/>
          <p:nvPr/>
        </p:nvGrpSpPr>
        <p:grpSpPr>
          <a:xfrm>
            <a:off x="-244" y="24"/>
            <a:ext cx="9144155" cy="5165694"/>
            <a:chOff x="-244" y="24"/>
            <a:chExt cx="9144155" cy="5165694"/>
          </a:xfrm>
        </p:grpSpPr>
        <p:sp>
          <p:nvSpPr>
            <p:cNvPr id="232" name="Google Shape;232;p13"/>
            <p:cNvSpPr/>
            <p:nvPr/>
          </p:nvSpPr>
          <p:spPr>
            <a:xfrm>
              <a:off x="-244" y="24"/>
              <a:ext cx="9144155" cy="4504859"/>
            </a:xfrm>
            <a:custGeom>
              <a:avLst/>
              <a:gdLst/>
              <a:ahLst/>
              <a:cxnLst/>
              <a:rect l="l" t="t" r="r" b="b"/>
              <a:pathLst>
                <a:path w="280948" h="161827" extrusionOk="0">
                  <a:moveTo>
                    <a:pt x="20031" y="366"/>
                  </a:moveTo>
                  <a:lnTo>
                    <a:pt x="20031" y="20579"/>
                  </a:lnTo>
                  <a:lnTo>
                    <a:pt x="395" y="20579"/>
                  </a:lnTo>
                  <a:lnTo>
                    <a:pt x="395" y="366"/>
                  </a:lnTo>
                  <a:close/>
                  <a:moveTo>
                    <a:pt x="40062" y="366"/>
                  </a:moveTo>
                  <a:lnTo>
                    <a:pt x="40062" y="20579"/>
                  </a:lnTo>
                  <a:lnTo>
                    <a:pt x="20426" y="20579"/>
                  </a:lnTo>
                  <a:lnTo>
                    <a:pt x="20426" y="366"/>
                  </a:lnTo>
                  <a:close/>
                  <a:moveTo>
                    <a:pt x="60123" y="366"/>
                  </a:moveTo>
                  <a:lnTo>
                    <a:pt x="60123" y="20579"/>
                  </a:lnTo>
                  <a:lnTo>
                    <a:pt x="40487" y="20579"/>
                  </a:lnTo>
                  <a:lnTo>
                    <a:pt x="40487" y="366"/>
                  </a:lnTo>
                  <a:close/>
                  <a:moveTo>
                    <a:pt x="80154" y="366"/>
                  </a:moveTo>
                  <a:lnTo>
                    <a:pt x="80154" y="20579"/>
                  </a:lnTo>
                  <a:lnTo>
                    <a:pt x="60488" y="20579"/>
                  </a:lnTo>
                  <a:lnTo>
                    <a:pt x="60488" y="366"/>
                  </a:lnTo>
                  <a:close/>
                  <a:moveTo>
                    <a:pt x="100215" y="366"/>
                  </a:moveTo>
                  <a:lnTo>
                    <a:pt x="100215" y="20579"/>
                  </a:lnTo>
                  <a:lnTo>
                    <a:pt x="80549" y="20579"/>
                  </a:lnTo>
                  <a:lnTo>
                    <a:pt x="80549" y="366"/>
                  </a:lnTo>
                  <a:close/>
                  <a:moveTo>
                    <a:pt x="120215" y="366"/>
                  </a:moveTo>
                  <a:lnTo>
                    <a:pt x="120215" y="20579"/>
                  </a:lnTo>
                  <a:lnTo>
                    <a:pt x="100580" y="20579"/>
                  </a:lnTo>
                  <a:lnTo>
                    <a:pt x="100580" y="366"/>
                  </a:lnTo>
                  <a:close/>
                  <a:moveTo>
                    <a:pt x="140246" y="366"/>
                  </a:moveTo>
                  <a:lnTo>
                    <a:pt x="140246" y="20579"/>
                  </a:lnTo>
                  <a:lnTo>
                    <a:pt x="120610" y="20579"/>
                  </a:lnTo>
                  <a:lnTo>
                    <a:pt x="120610" y="366"/>
                  </a:lnTo>
                  <a:close/>
                  <a:moveTo>
                    <a:pt x="160307" y="366"/>
                  </a:moveTo>
                  <a:lnTo>
                    <a:pt x="160307" y="20579"/>
                  </a:lnTo>
                  <a:lnTo>
                    <a:pt x="140671" y="20579"/>
                  </a:lnTo>
                  <a:lnTo>
                    <a:pt x="140671" y="366"/>
                  </a:lnTo>
                  <a:close/>
                  <a:moveTo>
                    <a:pt x="180368" y="366"/>
                  </a:moveTo>
                  <a:lnTo>
                    <a:pt x="180368" y="20579"/>
                  </a:lnTo>
                  <a:lnTo>
                    <a:pt x="160702" y="20579"/>
                  </a:lnTo>
                  <a:lnTo>
                    <a:pt x="160702" y="366"/>
                  </a:lnTo>
                  <a:close/>
                  <a:moveTo>
                    <a:pt x="200399" y="366"/>
                  </a:moveTo>
                  <a:lnTo>
                    <a:pt x="200399" y="20579"/>
                  </a:lnTo>
                  <a:lnTo>
                    <a:pt x="180763" y="20579"/>
                  </a:lnTo>
                  <a:lnTo>
                    <a:pt x="180763" y="366"/>
                  </a:lnTo>
                  <a:close/>
                  <a:moveTo>
                    <a:pt x="220430" y="366"/>
                  </a:moveTo>
                  <a:lnTo>
                    <a:pt x="220430" y="20579"/>
                  </a:lnTo>
                  <a:lnTo>
                    <a:pt x="200764" y="20579"/>
                  </a:lnTo>
                  <a:lnTo>
                    <a:pt x="200764" y="366"/>
                  </a:lnTo>
                  <a:close/>
                  <a:moveTo>
                    <a:pt x="240491" y="366"/>
                  </a:moveTo>
                  <a:lnTo>
                    <a:pt x="240491" y="20579"/>
                  </a:lnTo>
                  <a:lnTo>
                    <a:pt x="220825" y="20579"/>
                  </a:lnTo>
                  <a:lnTo>
                    <a:pt x="220825" y="366"/>
                  </a:lnTo>
                  <a:close/>
                  <a:moveTo>
                    <a:pt x="260552" y="366"/>
                  </a:moveTo>
                  <a:lnTo>
                    <a:pt x="260552" y="20579"/>
                  </a:lnTo>
                  <a:lnTo>
                    <a:pt x="240886" y="20579"/>
                  </a:lnTo>
                  <a:lnTo>
                    <a:pt x="240886" y="366"/>
                  </a:lnTo>
                  <a:close/>
                  <a:moveTo>
                    <a:pt x="280552" y="366"/>
                  </a:moveTo>
                  <a:lnTo>
                    <a:pt x="280552" y="20579"/>
                  </a:lnTo>
                  <a:lnTo>
                    <a:pt x="260917" y="20579"/>
                  </a:lnTo>
                  <a:lnTo>
                    <a:pt x="260917" y="366"/>
                  </a:lnTo>
                  <a:close/>
                  <a:moveTo>
                    <a:pt x="20031" y="20974"/>
                  </a:moveTo>
                  <a:lnTo>
                    <a:pt x="20031" y="41187"/>
                  </a:lnTo>
                  <a:lnTo>
                    <a:pt x="395" y="41187"/>
                  </a:lnTo>
                  <a:lnTo>
                    <a:pt x="395" y="20974"/>
                  </a:lnTo>
                  <a:close/>
                  <a:moveTo>
                    <a:pt x="40062" y="20974"/>
                  </a:moveTo>
                  <a:lnTo>
                    <a:pt x="40062" y="41187"/>
                  </a:lnTo>
                  <a:lnTo>
                    <a:pt x="20426" y="41187"/>
                  </a:lnTo>
                  <a:lnTo>
                    <a:pt x="20426" y="20974"/>
                  </a:lnTo>
                  <a:close/>
                  <a:moveTo>
                    <a:pt x="60123" y="20974"/>
                  </a:moveTo>
                  <a:lnTo>
                    <a:pt x="60123" y="41187"/>
                  </a:lnTo>
                  <a:lnTo>
                    <a:pt x="40487" y="41187"/>
                  </a:lnTo>
                  <a:lnTo>
                    <a:pt x="40487" y="20974"/>
                  </a:lnTo>
                  <a:close/>
                  <a:moveTo>
                    <a:pt x="80154" y="20974"/>
                  </a:moveTo>
                  <a:lnTo>
                    <a:pt x="80154" y="41187"/>
                  </a:lnTo>
                  <a:lnTo>
                    <a:pt x="60488" y="41187"/>
                  </a:lnTo>
                  <a:lnTo>
                    <a:pt x="60488" y="20974"/>
                  </a:lnTo>
                  <a:close/>
                  <a:moveTo>
                    <a:pt x="100215" y="20974"/>
                  </a:moveTo>
                  <a:lnTo>
                    <a:pt x="100215" y="41187"/>
                  </a:lnTo>
                  <a:lnTo>
                    <a:pt x="80549" y="41187"/>
                  </a:lnTo>
                  <a:lnTo>
                    <a:pt x="80549" y="20974"/>
                  </a:lnTo>
                  <a:close/>
                  <a:moveTo>
                    <a:pt x="120215" y="20974"/>
                  </a:moveTo>
                  <a:lnTo>
                    <a:pt x="120215" y="41187"/>
                  </a:lnTo>
                  <a:lnTo>
                    <a:pt x="100580" y="41187"/>
                  </a:lnTo>
                  <a:lnTo>
                    <a:pt x="100580" y="20974"/>
                  </a:lnTo>
                  <a:close/>
                  <a:moveTo>
                    <a:pt x="140246" y="20974"/>
                  </a:moveTo>
                  <a:lnTo>
                    <a:pt x="140246" y="41187"/>
                  </a:lnTo>
                  <a:lnTo>
                    <a:pt x="120610" y="41187"/>
                  </a:lnTo>
                  <a:lnTo>
                    <a:pt x="120610" y="20974"/>
                  </a:lnTo>
                  <a:close/>
                  <a:moveTo>
                    <a:pt x="160307" y="20974"/>
                  </a:moveTo>
                  <a:lnTo>
                    <a:pt x="160307" y="41187"/>
                  </a:lnTo>
                  <a:lnTo>
                    <a:pt x="140671" y="41187"/>
                  </a:lnTo>
                  <a:lnTo>
                    <a:pt x="140671" y="20974"/>
                  </a:lnTo>
                  <a:close/>
                  <a:moveTo>
                    <a:pt x="180368" y="20974"/>
                  </a:moveTo>
                  <a:lnTo>
                    <a:pt x="180368" y="41187"/>
                  </a:lnTo>
                  <a:lnTo>
                    <a:pt x="160702" y="41187"/>
                  </a:lnTo>
                  <a:lnTo>
                    <a:pt x="160702" y="20974"/>
                  </a:lnTo>
                  <a:close/>
                  <a:moveTo>
                    <a:pt x="200399" y="20974"/>
                  </a:moveTo>
                  <a:lnTo>
                    <a:pt x="200399" y="41187"/>
                  </a:lnTo>
                  <a:lnTo>
                    <a:pt x="180763" y="41187"/>
                  </a:lnTo>
                  <a:lnTo>
                    <a:pt x="180763" y="20974"/>
                  </a:lnTo>
                  <a:close/>
                  <a:moveTo>
                    <a:pt x="220430" y="20974"/>
                  </a:moveTo>
                  <a:lnTo>
                    <a:pt x="220430" y="41187"/>
                  </a:lnTo>
                  <a:lnTo>
                    <a:pt x="200764" y="41187"/>
                  </a:lnTo>
                  <a:lnTo>
                    <a:pt x="200764" y="20974"/>
                  </a:lnTo>
                  <a:close/>
                  <a:moveTo>
                    <a:pt x="240491" y="20974"/>
                  </a:moveTo>
                  <a:lnTo>
                    <a:pt x="240491" y="41187"/>
                  </a:lnTo>
                  <a:lnTo>
                    <a:pt x="220825" y="41187"/>
                  </a:lnTo>
                  <a:lnTo>
                    <a:pt x="220825" y="20974"/>
                  </a:lnTo>
                  <a:close/>
                  <a:moveTo>
                    <a:pt x="260552" y="20974"/>
                  </a:moveTo>
                  <a:lnTo>
                    <a:pt x="260552" y="41187"/>
                  </a:lnTo>
                  <a:lnTo>
                    <a:pt x="240886" y="41187"/>
                  </a:lnTo>
                  <a:lnTo>
                    <a:pt x="240886" y="20974"/>
                  </a:lnTo>
                  <a:close/>
                  <a:moveTo>
                    <a:pt x="280552" y="20974"/>
                  </a:moveTo>
                  <a:lnTo>
                    <a:pt x="280552" y="41187"/>
                  </a:lnTo>
                  <a:lnTo>
                    <a:pt x="260917" y="41187"/>
                  </a:lnTo>
                  <a:lnTo>
                    <a:pt x="260917" y="20974"/>
                  </a:lnTo>
                  <a:close/>
                  <a:moveTo>
                    <a:pt x="20031" y="41521"/>
                  </a:moveTo>
                  <a:lnTo>
                    <a:pt x="20031" y="61734"/>
                  </a:lnTo>
                  <a:lnTo>
                    <a:pt x="395" y="61734"/>
                  </a:lnTo>
                  <a:lnTo>
                    <a:pt x="395" y="41521"/>
                  </a:lnTo>
                  <a:close/>
                  <a:moveTo>
                    <a:pt x="40062" y="41521"/>
                  </a:moveTo>
                  <a:lnTo>
                    <a:pt x="40062" y="61734"/>
                  </a:lnTo>
                  <a:lnTo>
                    <a:pt x="20426" y="61734"/>
                  </a:lnTo>
                  <a:lnTo>
                    <a:pt x="20426" y="41521"/>
                  </a:lnTo>
                  <a:close/>
                  <a:moveTo>
                    <a:pt x="60123" y="41521"/>
                  </a:moveTo>
                  <a:lnTo>
                    <a:pt x="60123" y="61734"/>
                  </a:lnTo>
                  <a:lnTo>
                    <a:pt x="40487" y="61734"/>
                  </a:lnTo>
                  <a:lnTo>
                    <a:pt x="40487" y="41521"/>
                  </a:lnTo>
                  <a:close/>
                  <a:moveTo>
                    <a:pt x="80154" y="41521"/>
                  </a:moveTo>
                  <a:lnTo>
                    <a:pt x="80154" y="61734"/>
                  </a:lnTo>
                  <a:lnTo>
                    <a:pt x="60488" y="61734"/>
                  </a:lnTo>
                  <a:lnTo>
                    <a:pt x="60488" y="41521"/>
                  </a:lnTo>
                  <a:close/>
                  <a:moveTo>
                    <a:pt x="100215" y="41521"/>
                  </a:moveTo>
                  <a:lnTo>
                    <a:pt x="100215" y="61734"/>
                  </a:lnTo>
                  <a:lnTo>
                    <a:pt x="80549" y="61734"/>
                  </a:lnTo>
                  <a:lnTo>
                    <a:pt x="80549" y="41521"/>
                  </a:lnTo>
                  <a:close/>
                  <a:moveTo>
                    <a:pt x="120215" y="41521"/>
                  </a:moveTo>
                  <a:lnTo>
                    <a:pt x="120215" y="61734"/>
                  </a:lnTo>
                  <a:lnTo>
                    <a:pt x="100580" y="61734"/>
                  </a:lnTo>
                  <a:lnTo>
                    <a:pt x="100580" y="41521"/>
                  </a:lnTo>
                  <a:close/>
                  <a:moveTo>
                    <a:pt x="140246" y="41521"/>
                  </a:moveTo>
                  <a:lnTo>
                    <a:pt x="140246" y="61734"/>
                  </a:lnTo>
                  <a:lnTo>
                    <a:pt x="120610" y="61734"/>
                  </a:lnTo>
                  <a:lnTo>
                    <a:pt x="120610" y="41521"/>
                  </a:lnTo>
                  <a:close/>
                  <a:moveTo>
                    <a:pt x="160307" y="41521"/>
                  </a:moveTo>
                  <a:lnTo>
                    <a:pt x="160307" y="61734"/>
                  </a:lnTo>
                  <a:lnTo>
                    <a:pt x="140671" y="61734"/>
                  </a:lnTo>
                  <a:lnTo>
                    <a:pt x="140671" y="41521"/>
                  </a:lnTo>
                  <a:close/>
                  <a:moveTo>
                    <a:pt x="180368" y="41521"/>
                  </a:moveTo>
                  <a:lnTo>
                    <a:pt x="180368" y="61734"/>
                  </a:lnTo>
                  <a:lnTo>
                    <a:pt x="160702" y="61734"/>
                  </a:lnTo>
                  <a:lnTo>
                    <a:pt x="160702" y="41521"/>
                  </a:lnTo>
                  <a:close/>
                  <a:moveTo>
                    <a:pt x="200399" y="41521"/>
                  </a:moveTo>
                  <a:lnTo>
                    <a:pt x="200399" y="61734"/>
                  </a:lnTo>
                  <a:lnTo>
                    <a:pt x="180763" y="61734"/>
                  </a:lnTo>
                  <a:lnTo>
                    <a:pt x="180763" y="41521"/>
                  </a:lnTo>
                  <a:close/>
                  <a:moveTo>
                    <a:pt x="220430" y="41521"/>
                  </a:moveTo>
                  <a:lnTo>
                    <a:pt x="220430" y="61734"/>
                  </a:lnTo>
                  <a:lnTo>
                    <a:pt x="200764" y="61734"/>
                  </a:lnTo>
                  <a:lnTo>
                    <a:pt x="200764" y="41521"/>
                  </a:lnTo>
                  <a:close/>
                  <a:moveTo>
                    <a:pt x="240491" y="41521"/>
                  </a:moveTo>
                  <a:lnTo>
                    <a:pt x="240491" y="61734"/>
                  </a:lnTo>
                  <a:lnTo>
                    <a:pt x="220825" y="61734"/>
                  </a:lnTo>
                  <a:lnTo>
                    <a:pt x="220825" y="41521"/>
                  </a:lnTo>
                  <a:close/>
                  <a:moveTo>
                    <a:pt x="260552" y="41521"/>
                  </a:moveTo>
                  <a:lnTo>
                    <a:pt x="260552" y="61734"/>
                  </a:lnTo>
                  <a:lnTo>
                    <a:pt x="240886" y="61734"/>
                  </a:lnTo>
                  <a:lnTo>
                    <a:pt x="240886" y="41521"/>
                  </a:lnTo>
                  <a:close/>
                  <a:moveTo>
                    <a:pt x="280552" y="41521"/>
                  </a:moveTo>
                  <a:lnTo>
                    <a:pt x="280552" y="61734"/>
                  </a:lnTo>
                  <a:lnTo>
                    <a:pt x="260917" y="61734"/>
                  </a:lnTo>
                  <a:lnTo>
                    <a:pt x="260917" y="41521"/>
                  </a:lnTo>
                  <a:close/>
                  <a:moveTo>
                    <a:pt x="20031" y="62099"/>
                  </a:moveTo>
                  <a:lnTo>
                    <a:pt x="20031" y="82312"/>
                  </a:lnTo>
                  <a:lnTo>
                    <a:pt x="395" y="82312"/>
                  </a:lnTo>
                  <a:lnTo>
                    <a:pt x="395" y="62099"/>
                  </a:lnTo>
                  <a:close/>
                  <a:moveTo>
                    <a:pt x="40062" y="62099"/>
                  </a:moveTo>
                  <a:lnTo>
                    <a:pt x="40062" y="82312"/>
                  </a:lnTo>
                  <a:lnTo>
                    <a:pt x="20426" y="82312"/>
                  </a:lnTo>
                  <a:lnTo>
                    <a:pt x="20426" y="62099"/>
                  </a:lnTo>
                  <a:close/>
                  <a:moveTo>
                    <a:pt x="60123" y="62099"/>
                  </a:moveTo>
                  <a:lnTo>
                    <a:pt x="60123" y="82312"/>
                  </a:lnTo>
                  <a:lnTo>
                    <a:pt x="40487" y="82312"/>
                  </a:lnTo>
                  <a:lnTo>
                    <a:pt x="40487" y="62099"/>
                  </a:lnTo>
                  <a:close/>
                  <a:moveTo>
                    <a:pt x="80154" y="62099"/>
                  </a:moveTo>
                  <a:lnTo>
                    <a:pt x="80154" y="82312"/>
                  </a:lnTo>
                  <a:lnTo>
                    <a:pt x="60488" y="82312"/>
                  </a:lnTo>
                  <a:lnTo>
                    <a:pt x="60488" y="62099"/>
                  </a:lnTo>
                  <a:close/>
                  <a:moveTo>
                    <a:pt x="100215" y="62099"/>
                  </a:moveTo>
                  <a:lnTo>
                    <a:pt x="100215" y="82312"/>
                  </a:lnTo>
                  <a:lnTo>
                    <a:pt x="80549" y="82312"/>
                  </a:lnTo>
                  <a:lnTo>
                    <a:pt x="80549" y="62099"/>
                  </a:lnTo>
                  <a:close/>
                  <a:moveTo>
                    <a:pt x="120215" y="62099"/>
                  </a:moveTo>
                  <a:lnTo>
                    <a:pt x="120215" y="82312"/>
                  </a:lnTo>
                  <a:lnTo>
                    <a:pt x="100580" y="82312"/>
                  </a:lnTo>
                  <a:lnTo>
                    <a:pt x="100580" y="62099"/>
                  </a:lnTo>
                  <a:close/>
                  <a:moveTo>
                    <a:pt x="140246" y="62099"/>
                  </a:moveTo>
                  <a:lnTo>
                    <a:pt x="140246" y="82312"/>
                  </a:lnTo>
                  <a:lnTo>
                    <a:pt x="120610" y="82312"/>
                  </a:lnTo>
                  <a:lnTo>
                    <a:pt x="120610" y="62099"/>
                  </a:lnTo>
                  <a:close/>
                  <a:moveTo>
                    <a:pt x="160307" y="62099"/>
                  </a:moveTo>
                  <a:lnTo>
                    <a:pt x="160307" y="82312"/>
                  </a:lnTo>
                  <a:lnTo>
                    <a:pt x="140671" y="82312"/>
                  </a:lnTo>
                  <a:lnTo>
                    <a:pt x="140671" y="62099"/>
                  </a:lnTo>
                  <a:close/>
                  <a:moveTo>
                    <a:pt x="180368" y="62099"/>
                  </a:moveTo>
                  <a:lnTo>
                    <a:pt x="180368" y="82312"/>
                  </a:lnTo>
                  <a:lnTo>
                    <a:pt x="160702" y="82312"/>
                  </a:lnTo>
                  <a:lnTo>
                    <a:pt x="160702" y="62099"/>
                  </a:lnTo>
                  <a:close/>
                  <a:moveTo>
                    <a:pt x="200399" y="62099"/>
                  </a:moveTo>
                  <a:lnTo>
                    <a:pt x="200399" y="82312"/>
                  </a:lnTo>
                  <a:lnTo>
                    <a:pt x="180763" y="82312"/>
                  </a:lnTo>
                  <a:lnTo>
                    <a:pt x="180763" y="62099"/>
                  </a:lnTo>
                  <a:close/>
                  <a:moveTo>
                    <a:pt x="220430" y="62099"/>
                  </a:moveTo>
                  <a:lnTo>
                    <a:pt x="220430" y="82312"/>
                  </a:lnTo>
                  <a:lnTo>
                    <a:pt x="200764" y="82312"/>
                  </a:lnTo>
                  <a:lnTo>
                    <a:pt x="200764" y="62099"/>
                  </a:lnTo>
                  <a:close/>
                  <a:moveTo>
                    <a:pt x="240491" y="62099"/>
                  </a:moveTo>
                  <a:lnTo>
                    <a:pt x="240491" y="82312"/>
                  </a:lnTo>
                  <a:lnTo>
                    <a:pt x="220825" y="82312"/>
                  </a:lnTo>
                  <a:lnTo>
                    <a:pt x="220825" y="62099"/>
                  </a:lnTo>
                  <a:close/>
                  <a:moveTo>
                    <a:pt x="260552" y="62099"/>
                  </a:moveTo>
                  <a:lnTo>
                    <a:pt x="260552" y="82312"/>
                  </a:lnTo>
                  <a:lnTo>
                    <a:pt x="240886" y="82312"/>
                  </a:lnTo>
                  <a:lnTo>
                    <a:pt x="240886" y="62099"/>
                  </a:lnTo>
                  <a:close/>
                  <a:moveTo>
                    <a:pt x="280552" y="62099"/>
                  </a:moveTo>
                  <a:lnTo>
                    <a:pt x="280552" y="82312"/>
                  </a:lnTo>
                  <a:lnTo>
                    <a:pt x="260917" y="82312"/>
                  </a:lnTo>
                  <a:lnTo>
                    <a:pt x="260917" y="62099"/>
                  </a:lnTo>
                  <a:close/>
                  <a:moveTo>
                    <a:pt x="20031" y="82677"/>
                  </a:moveTo>
                  <a:lnTo>
                    <a:pt x="20031" y="102890"/>
                  </a:lnTo>
                  <a:lnTo>
                    <a:pt x="395" y="102890"/>
                  </a:lnTo>
                  <a:lnTo>
                    <a:pt x="395" y="82677"/>
                  </a:lnTo>
                  <a:close/>
                  <a:moveTo>
                    <a:pt x="80154" y="82677"/>
                  </a:moveTo>
                  <a:lnTo>
                    <a:pt x="80154" y="102890"/>
                  </a:lnTo>
                  <a:lnTo>
                    <a:pt x="60488" y="102890"/>
                  </a:lnTo>
                  <a:lnTo>
                    <a:pt x="60488" y="82677"/>
                  </a:lnTo>
                  <a:close/>
                  <a:moveTo>
                    <a:pt x="100215" y="82677"/>
                  </a:moveTo>
                  <a:lnTo>
                    <a:pt x="100215" y="102890"/>
                  </a:lnTo>
                  <a:lnTo>
                    <a:pt x="80549" y="102890"/>
                  </a:lnTo>
                  <a:lnTo>
                    <a:pt x="80549" y="82677"/>
                  </a:lnTo>
                  <a:close/>
                  <a:moveTo>
                    <a:pt x="120215" y="82677"/>
                  </a:moveTo>
                  <a:lnTo>
                    <a:pt x="120215" y="102890"/>
                  </a:lnTo>
                  <a:lnTo>
                    <a:pt x="100580" y="102890"/>
                  </a:lnTo>
                  <a:lnTo>
                    <a:pt x="100580" y="82677"/>
                  </a:lnTo>
                  <a:close/>
                  <a:moveTo>
                    <a:pt x="140246" y="82677"/>
                  </a:moveTo>
                  <a:lnTo>
                    <a:pt x="140246" y="102890"/>
                  </a:lnTo>
                  <a:lnTo>
                    <a:pt x="120610" y="102890"/>
                  </a:lnTo>
                  <a:lnTo>
                    <a:pt x="120610" y="82677"/>
                  </a:lnTo>
                  <a:close/>
                  <a:moveTo>
                    <a:pt x="160307" y="82677"/>
                  </a:moveTo>
                  <a:lnTo>
                    <a:pt x="160307" y="102890"/>
                  </a:lnTo>
                  <a:lnTo>
                    <a:pt x="140671" y="102890"/>
                  </a:lnTo>
                  <a:lnTo>
                    <a:pt x="140671" y="82677"/>
                  </a:lnTo>
                  <a:close/>
                  <a:moveTo>
                    <a:pt x="180368" y="82677"/>
                  </a:moveTo>
                  <a:lnTo>
                    <a:pt x="180368" y="102890"/>
                  </a:lnTo>
                  <a:lnTo>
                    <a:pt x="160702" y="102890"/>
                  </a:lnTo>
                  <a:lnTo>
                    <a:pt x="160702" y="82677"/>
                  </a:lnTo>
                  <a:close/>
                  <a:moveTo>
                    <a:pt x="200399" y="82677"/>
                  </a:moveTo>
                  <a:lnTo>
                    <a:pt x="200399" y="102890"/>
                  </a:lnTo>
                  <a:lnTo>
                    <a:pt x="180763" y="102890"/>
                  </a:lnTo>
                  <a:lnTo>
                    <a:pt x="180763" y="82677"/>
                  </a:lnTo>
                  <a:close/>
                  <a:moveTo>
                    <a:pt x="220430" y="82677"/>
                  </a:moveTo>
                  <a:lnTo>
                    <a:pt x="220430" y="102890"/>
                  </a:lnTo>
                  <a:lnTo>
                    <a:pt x="200764" y="102890"/>
                  </a:lnTo>
                  <a:lnTo>
                    <a:pt x="200764" y="82677"/>
                  </a:lnTo>
                  <a:close/>
                  <a:moveTo>
                    <a:pt x="280552" y="82677"/>
                  </a:moveTo>
                  <a:lnTo>
                    <a:pt x="280552" y="102890"/>
                  </a:lnTo>
                  <a:lnTo>
                    <a:pt x="260917" y="102890"/>
                  </a:lnTo>
                  <a:lnTo>
                    <a:pt x="260917" y="82677"/>
                  </a:lnTo>
                  <a:close/>
                  <a:moveTo>
                    <a:pt x="100215" y="103255"/>
                  </a:moveTo>
                  <a:lnTo>
                    <a:pt x="100215" y="123468"/>
                  </a:lnTo>
                  <a:lnTo>
                    <a:pt x="80549" y="123468"/>
                  </a:lnTo>
                  <a:lnTo>
                    <a:pt x="80549" y="103255"/>
                  </a:lnTo>
                  <a:close/>
                  <a:moveTo>
                    <a:pt x="120215" y="103255"/>
                  </a:moveTo>
                  <a:lnTo>
                    <a:pt x="120215" y="123468"/>
                  </a:lnTo>
                  <a:lnTo>
                    <a:pt x="100580" y="123468"/>
                  </a:lnTo>
                  <a:lnTo>
                    <a:pt x="100580" y="103255"/>
                  </a:lnTo>
                  <a:close/>
                  <a:moveTo>
                    <a:pt x="140246" y="103255"/>
                  </a:moveTo>
                  <a:lnTo>
                    <a:pt x="140246" y="123468"/>
                  </a:lnTo>
                  <a:lnTo>
                    <a:pt x="120610" y="123468"/>
                  </a:lnTo>
                  <a:lnTo>
                    <a:pt x="120610" y="103255"/>
                  </a:lnTo>
                  <a:close/>
                  <a:moveTo>
                    <a:pt x="160307" y="103255"/>
                  </a:moveTo>
                  <a:lnTo>
                    <a:pt x="160307" y="123468"/>
                  </a:lnTo>
                  <a:lnTo>
                    <a:pt x="140671" y="123468"/>
                  </a:lnTo>
                  <a:lnTo>
                    <a:pt x="140671" y="103255"/>
                  </a:lnTo>
                  <a:close/>
                  <a:moveTo>
                    <a:pt x="180368" y="103255"/>
                  </a:moveTo>
                  <a:lnTo>
                    <a:pt x="180368" y="123468"/>
                  </a:lnTo>
                  <a:lnTo>
                    <a:pt x="160702" y="123468"/>
                  </a:lnTo>
                  <a:lnTo>
                    <a:pt x="160702" y="103255"/>
                  </a:lnTo>
                  <a:close/>
                  <a:moveTo>
                    <a:pt x="200399" y="103255"/>
                  </a:moveTo>
                  <a:lnTo>
                    <a:pt x="200399" y="123468"/>
                  </a:lnTo>
                  <a:lnTo>
                    <a:pt x="180763" y="123468"/>
                  </a:lnTo>
                  <a:lnTo>
                    <a:pt x="180763" y="103255"/>
                  </a:lnTo>
                  <a:close/>
                  <a:moveTo>
                    <a:pt x="280552" y="103255"/>
                  </a:moveTo>
                  <a:lnTo>
                    <a:pt x="280552" y="123468"/>
                  </a:lnTo>
                  <a:lnTo>
                    <a:pt x="260917" y="123468"/>
                  </a:lnTo>
                  <a:lnTo>
                    <a:pt x="260917" y="103255"/>
                  </a:lnTo>
                  <a:close/>
                  <a:moveTo>
                    <a:pt x="120215" y="123802"/>
                  </a:moveTo>
                  <a:lnTo>
                    <a:pt x="120215" y="144015"/>
                  </a:lnTo>
                  <a:lnTo>
                    <a:pt x="100580" y="144015"/>
                  </a:lnTo>
                  <a:lnTo>
                    <a:pt x="100580" y="123802"/>
                  </a:lnTo>
                  <a:close/>
                  <a:moveTo>
                    <a:pt x="180368" y="123802"/>
                  </a:moveTo>
                  <a:lnTo>
                    <a:pt x="180368" y="144015"/>
                  </a:lnTo>
                  <a:lnTo>
                    <a:pt x="160702" y="144015"/>
                  </a:lnTo>
                  <a:lnTo>
                    <a:pt x="160702" y="123802"/>
                  </a:lnTo>
                  <a:close/>
                  <a:moveTo>
                    <a:pt x="200399" y="123802"/>
                  </a:moveTo>
                  <a:lnTo>
                    <a:pt x="200399" y="144015"/>
                  </a:lnTo>
                  <a:lnTo>
                    <a:pt x="180763" y="144015"/>
                  </a:lnTo>
                  <a:lnTo>
                    <a:pt x="180763" y="123802"/>
                  </a:lnTo>
                  <a:close/>
                  <a:moveTo>
                    <a:pt x="213" y="1"/>
                  </a:moveTo>
                  <a:lnTo>
                    <a:pt x="213" y="183"/>
                  </a:lnTo>
                  <a:lnTo>
                    <a:pt x="0" y="183"/>
                  </a:lnTo>
                  <a:lnTo>
                    <a:pt x="0" y="148027"/>
                  </a:lnTo>
                  <a:cubicBezTo>
                    <a:pt x="122" y="147967"/>
                    <a:pt x="274" y="147967"/>
                    <a:pt x="395" y="147936"/>
                  </a:cubicBezTo>
                  <a:lnTo>
                    <a:pt x="395" y="144410"/>
                  </a:lnTo>
                  <a:lnTo>
                    <a:pt x="6474" y="144410"/>
                  </a:lnTo>
                  <a:lnTo>
                    <a:pt x="6839" y="144015"/>
                  </a:lnTo>
                  <a:lnTo>
                    <a:pt x="395" y="144015"/>
                  </a:lnTo>
                  <a:lnTo>
                    <a:pt x="395" y="123802"/>
                  </a:lnTo>
                  <a:lnTo>
                    <a:pt x="16870" y="123802"/>
                  </a:lnTo>
                  <a:cubicBezTo>
                    <a:pt x="16931" y="123711"/>
                    <a:pt x="16991" y="123559"/>
                    <a:pt x="17022" y="123437"/>
                  </a:cubicBezTo>
                  <a:lnTo>
                    <a:pt x="395" y="123437"/>
                  </a:lnTo>
                  <a:lnTo>
                    <a:pt x="395" y="103224"/>
                  </a:lnTo>
                  <a:lnTo>
                    <a:pt x="20031" y="103224"/>
                  </a:lnTo>
                  <a:lnTo>
                    <a:pt x="20031" y="115747"/>
                  </a:lnTo>
                  <a:cubicBezTo>
                    <a:pt x="20152" y="115443"/>
                    <a:pt x="20304" y="115200"/>
                    <a:pt x="20426" y="114896"/>
                  </a:cubicBezTo>
                  <a:lnTo>
                    <a:pt x="20426" y="103224"/>
                  </a:lnTo>
                  <a:lnTo>
                    <a:pt x="27052" y="103224"/>
                  </a:lnTo>
                  <a:cubicBezTo>
                    <a:pt x="27174" y="103103"/>
                    <a:pt x="27265" y="102951"/>
                    <a:pt x="27356" y="102829"/>
                  </a:cubicBezTo>
                  <a:lnTo>
                    <a:pt x="20426" y="102829"/>
                  </a:lnTo>
                  <a:lnTo>
                    <a:pt x="20426" y="82616"/>
                  </a:lnTo>
                  <a:lnTo>
                    <a:pt x="40062" y="82616"/>
                  </a:lnTo>
                  <a:lnTo>
                    <a:pt x="40062" y="95625"/>
                  </a:lnTo>
                  <a:cubicBezTo>
                    <a:pt x="40183" y="95625"/>
                    <a:pt x="40335" y="95565"/>
                    <a:pt x="40426" y="95565"/>
                  </a:cubicBezTo>
                  <a:lnTo>
                    <a:pt x="40426" y="82586"/>
                  </a:lnTo>
                  <a:lnTo>
                    <a:pt x="60092" y="82586"/>
                  </a:lnTo>
                  <a:lnTo>
                    <a:pt x="60092" y="102799"/>
                  </a:lnTo>
                  <a:lnTo>
                    <a:pt x="58147" y="102799"/>
                  </a:lnTo>
                  <a:cubicBezTo>
                    <a:pt x="58299" y="102920"/>
                    <a:pt x="58421" y="103072"/>
                    <a:pt x="58573" y="103163"/>
                  </a:cubicBezTo>
                  <a:lnTo>
                    <a:pt x="60092" y="103163"/>
                  </a:lnTo>
                  <a:lnTo>
                    <a:pt x="60092" y="104622"/>
                  </a:lnTo>
                  <a:lnTo>
                    <a:pt x="60457" y="105018"/>
                  </a:lnTo>
                  <a:lnTo>
                    <a:pt x="60457" y="103163"/>
                  </a:lnTo>
                  <a:lnTo>
                    <a:pt x="80093" y="103163"/>
                  </a:lnTo>
                  <a:lnTo>
                    <a:pt x="80093" y="123407"/>
                  </a:lnTo>
                  <a:lnTo>
                    <a:pt x="74622" y="123407"/>
                  </a:lnTo>
                  <a:cubicBezTo>
                    <a:pt x="74713" y="123498"/>
                    <a:pt x="74774" y="123650"/>
                    <a:pt x="74895" y="123772"/>
                  </a:cubicBezTo>
                  <a:lnTo>
                    <a:pt x="80154" y="123772"/>
                  </a:lnTo>
                  <a:lnTo>
                    <a:pt x="80154" y="131887"/>
                  </a:lnTo>
                  <a:cubicBezTo>
                    <a:pt x="80245" y="132100"/>
                    <a:pt x="80397" y="132282"/>
                    <a:pt x="80518" y="132526"/>
                  </a:cubicBezTo>
                  <a:lnTo>
                    <a:pt x="80518" y="123772"/>
                  </a:lnTo>
                  <a:lnTo>
                    <a:pt x="100215" y="123772"/>
                  </a:lnTo>
                  <a:lnTo>
                    <a:pt x="100215" y="143985"/>
                  </a:lnTo>
                  <a:lnTo>
                    <a:pt x="88087" y="143985"/>
                  </a:lnTo>
                  <a:cubicBezTo>
                    <a:pt x="88148" y="144106"/>
                    <a:pt x="88269" y="144258"/>
                    <a:pt x="88360" y="144349"/>
                  </a:cubicBezTo>
                  <a:lnTo>
                    <a:pt x="100215" y="144349"/>
                  </a:lnTo>
                  <a:lnTo>
                    <a:pt x="100215" y="157511"/>
                  </a:lnTo>
                  <a:cubicBezTo>
                    <a:pt x="100306" y="157602"/>
                    <a:pt x="100458" y="157663"/>
                    <a:pt x="100580" y="157784"/>
                  </a:cubicBezTo>
                  <a:lnTo>
                    <a:pt x="100580" y="144410"/>
                  </a:lnTo>
                  <a:lnTo>
                    <a:pt x="120215" y="144410"/>
                  </a:lnTo>
                  <a:lnTo>
                    <a:pt x="120215" y="155626"/>
                  </a:lnTo>
                  <a:cubicBezTo>
                    <a:pt x="120337" y="155535"/>
                    <a:pt x="120489" y="155413"/>
                    <a:pt x="120610" y="155353"/>
                  </a:cubicBezTo>
                  <a:lnTo>
                    <a:pt x="120610" y="144441"/>
                  </a:lnTo>
                  <a:lnTo>
                    <a:pt x="131917" y="144441"/>
                  </a:lnTo>
                  <a:cubicBezTo>
                    <a:pt x="132069" y="144319"/>
                    <a:pt x="132221" y="144167"/>
                    <a:pt x="132373" y="144076"/>
                  </a:cubicBezTo>
                  <a:lnTo>
                    <a:pt x="120610" y="144076"/>
                  </a:lnTo>
                  <a:lnTo>
                    <a:pt x="120610" y="123863"/>
                  </a:lnTo>
                  <a:lnTo>
                    <a:pt x="140246" y="123863"/>
                  </a:lnTo>
                  <a:lnTo>
                    <a:pt x="140246" y="139577"/>
                  </a:lnTo>
                  <a:cubicBezTo>
                    <a:pt x="140367" y="139547"/>
                    <a:pt x="140519" y="139517"/>
                    <a:pt x="140641" y="139456"/>
                  </a:cubicBezTo>
                  <a:lnTo>
                    <a:pt x="140641" y="123832"/>
                  </a:lnTo>
                  <a:lnTo>
                    <a:pt x="160277" y="123832"/>
                  </a:lnTo>
                  <a:lnTo>
                    <a:pt x="160277" y="144046"/>
                  </a:lnTo>
                  <a:lnTo>
                    <a:pt x="160125" y="144046"/>
                  </a:lnTo>
                  <a:cubicBezTo>
                    <a:pt x="160307" y="144197"/>
                    <a:pt x="160489" y="144349"/>
                    <a:pt x="160641" y="144501"/>
                  </a:cubicBezTo>
                  <a:lnTo>
                    <a:pt x="160641" y="144441"/>
                  </a:lnTo>
                  <a:lnTo>
                    <a:pt x="180368" y="144441"/>
                  </a:lnTo>
                  <a:lnTo>
                    <a:pt x="180368" y="161736"/>
                  </a:lnTo>
                  <a:cubicBezTo>
                    <a:pt x="180490" y="161766"/>
                    <a:pt x="180642" y="161797"/>
                    <a:pt x="180763" y="161827"/>
                  </a:cubicBezTo>
                  <a:lnTo>
                    <a:pt x="180763" y="144441"/>
                  </a:lnTo>
                  <a:lnTo>
                    <a:pt x="200399" y="144441"/>
                  </a:lnTo>
                  <a:lnTo>
                    <a:pt x="200399" y="146477"/>
                  </a:lnTo>
                  <a:cubicBezTo>
                    <a:pt x="200521" y="146264"/>
                    <a:pt x="200673" y="146021"/>
                    <a:pt x="200764" y="145808"/>
                  </a:cubicBezTo>
                  <a:lnTo>
                    <a:pt x="200764" y="144441"/>
                  </a:lnTo>
                  <a:lnTo>
                    <a:pt x="201524" y="144441"/>
                  </a:lnTo>
                  <a:cubicBezTo>
                    <a:pt x="201615" y="144319"/>
                    <a:pt x="201676" y="144167"/>
                    <a:pt x="201767" y="144046"/>
                  </a:cubicBezTo>
                  <a:lnTo>
                    <a:pt x="200764" y="144046"/>
                  </a:lnTo>
                  <a:lnTo>
                    <a:pt x="200764" y="123832"/>
                  </a:lnTo>
                  <a:lnTo>
                    <a:pt x="212740" y="123832"/>
                  </a:lnTo>
                  <a:cubicBezTo>
                    <a:pt x="212831" y="123741"/>
                    <a:pt x="212892" y="123589"/>
                    <a:pt x="212983" y="123468"/>
                  </a:cubicBezTo>
                  <a:lnTo>
                    <a:pt x="200764" y="123468"/>
                  </a:lnTo>
                  <a:lnTo>
                    <a:pt x="200764" y="103255"/>
                  </a:lnTo>
                  <a:lnTo>
                    <a:pt x="220430" y="103255"/>
                  </a:lnTo>
                  <a:lnTo>
                    <a:pt x="220430" y="112130"/>
                  </a:lnTo>
                  <a:cubicBezTo>
                    <a:pt x="220521" y="111978"/>
                    <a:pt x="220673" y="111826"/>
                    <a:pt x="220795" y="111644"/>
                  </a:cubicBezTo>
                  <a:lnTo>
                    <a:pt x="220795" y="103255"/>
                  </a:lnTo>
                  <a:lnTo>
                    <a:pt x="230308" y="103255"/>
                  </a:lnTo>
                  <a:cubicBezTo>
                    <a:pt x="230552" y="103103"/>
                    <a:pt x="230825" y="102981"/>
                    <a:pt x="231129" y="102860"/>
                  </a:cubicBezTo>
                  <a:lnTo>
                    <a:pt x="220795" y="102860"/>
                  </a:lnTo>
                  <a:lnTo>
                    <a:pt x="220795" y="82646"/>
                  </a:lnTo>
                  <a:lnTo>
                    <a:pt x="240430" y="82646"/>
                  </a:lnTo>
                  <a:lnTo>
                    <a:pt x="240430" y="102556"/>
                  </a:lnTo>
                  <a:cubicBezTo>
                    <a:pt x="240552" y="102616"/>
                    <a:pt x="240704" y="102647"/>
                    <a:pt x="240825" y="102677"/>
                  </a:cubicBezTo>
                  <a:lnTo>
                    <a:pt x="240825" y="82646"/>
                  </a:lnTo>
                  <a:lnTo>
                    <a:pt x="260552" y="82646"/>
                  </a:lnTo>
                  <a:lnTo>
                    <a:pt x="260552" y="102860"/>
                  </a:lnTo>
                  <a:lnTo>
                    <a:pt x="241312" y="102860"/>
                  </a:lnTo>
                  <a:cubicBezTo>
                    <a:pt x="241616" y="102981"/>
                    <a:pt x="241889" y="103103"/>
                    <a:pt x="242163" y="103255"/>
                  </a:cubicBezTo>
                  <a:lnTo>
                    <a:pt x="260552" y="103255"/>
                  </a:lnTo>
                  <a:lnTo>
                    <a:pt x="260552" y="123468"/>
                  </a:lnTo>
                  <a:lnTo>
                    <a:pt x="258424" y="123468"/>
                  </a:lnTo>
                  <a:cubicBezTo>
                    <a:pt x="258485" y="123589"/>
                    <a:pt x="258576" y="123741"/>
                    <a:pt x="258607" y="123832"/>
                  </a:cubicBezTo>
                  <a:lnTo>
                    <a:pt x="260552" y="123832"/>
                  </a:lnTo>
                  <a:lnTo>
                    <a:pt x="260552" y="127602"/>
                  </a:lnTo>
                  <a:cubicBezTo>
                    <a:pt x="260643" y="127875"/>
                    <a:pt x="260795" y="128088"/>
                    <a:pt x="260917" y="128361"/>
                  </a:cubicBezTo>
                  <a:lnTo>
                    <a:pt x="260917" y="123893"/>
                  </a:lnTo>
                  <a:lnTo>
                    <a:pt x="280552" y="123893"/>
                  </a:lnTo>
                  <a:lnTo>
                    <a:pt x="280552" y="144106"/>
                  </a:lnTo>
                  <a:lnTo>
                    <a:pt x="269671" y="144106"/>
                  </a:lnTo>
                  <a:cubicBezTo>
                    <a:pt x="269732" y="144197"/>
                    <a:pt x="269853" y="144349"/>
                    <a:pt x="269914" y="144471"/>
                  </a:cubicBezTo>
                  <a:lnTo>
                    <a:pt x="280552" y="144471"/>
                  </a:lnTo>
                  <a:lnTo>
                    <a:pt x="280552" y="153316"/>
                  </a:lnTo>
                  <a:cubicBezTo>
                    <a:pt x="280674" y="153377"/>
                    <a:pt x="280826" y="153377"/>
                    <a:pt x="280948" y="153407"/>
                  </a:cubicBezTo>
                  <a:lnTo>
                    <a:pt x="280948" y="183"/>
                  </a:lnTo>
                  <a:lnTo>
                    <a:pt x="280765" y="183"/>
                  </a:lnTo>
                  <a:lnTo>
                    <a:pt x="28076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" name="Google Shape;233;p13"/>
            <p:cNvSpPr/>
            <p:nvPr/>
          </p:nvSpPr>
          <p:spPr>
            <a:xfrm>
              <a:off x="-244" y="2661122"/>
              <a:ext cx="9144155" cy="2504596"/>
            </a:xfrm>
            <a:custGeom>
              <a:avLst/>
              <a:gdLst/>
              <a:ahLst/>
              <a:cxnLst/>
              <a:rect l="l" t="t" r="r" b="b"/>
              <a:pathLst>
                <a:path w="280948" h="89972" extrusionOk="0">
                  <a:moveTo>
                    <a:pt x="40062" y="28208"/>
                  </a:moveTo>
                  <a:lnTo>
                    <a:pt x="40062" y="48421"/>
                  </a:lnTo>
                  <a:lnTo>
                    <a:pt x="20426" y="48421"/>
                  </a:lnTo>
                  <a:lnTo>
                    <a:pt x="20426" y="28208"/>
                  </a:lnTo>
                  <a:close/>
                  <a:moveTo>
                    <a:pt x="60123" y="28208"/>
                  </a:moveTo>
                  <a:lnTo>
                    <a:pt x="60123" y="48421"/>
                  </a:lnTo>
                  <a:lnTo>
                    <a:pt x="40487" y="48421"/>
                  </a:lnTo>
                  <a:lnTo>
                    <a:pt x="40487" y="28208"/>
                  </a:lnTo>
                  <a:close/>
                  <a:moveTo>
                    <a:pt x="240491" y="28208"/>
                  </a:moveTo>
                  <a:lnTo>
                    <a:pt x="240491" y="48421"/>
                  </a:lnTo>
                  <a:lnTo>
                    <a:pt x="220825" y="48421"/>
                  </a:lnTo>
                  <a:lnTo>
                    <a:pt x="220825" y="28208"/>
                  </a:lnTo>
                  <a:close/>
                  <a:moveTo>
                    <a:pt x="40062" y="48816"/>
                  </a:moveTo>
                  <a:lnTo>
                    <a:pt x="40062" y="68999"/>
                  </a:lnTo>
                  <a:lnTo>
                    <a:pt x="20426" y="68999"/>
                  </a:lnTo>
                  <a:lnTo>
                    <a:pt x="20426" y="48816"/>
                  </a:lnTo>
                  <a:close/>
                  <a:moveTo>
                    <a:pt x="60123" y="48816"/>
                  </a:moveTo>
                  <a:lnTo>
                    <a:pt x="60123" y="68999"/>
                  </a:lnTo>
                  <a:lnTo>
                    <a:pt x="40487" y="68999"/>
                  </a:lnTo>
                  <a:lnTo>
                    <a:pt x="40487" y="48816"/>
                  </a:lnTo>
                  <a:close/>
                  <a:moveTo>
                    <a:pt x="80154" y="48816"/>
                  </a:moveTo>
                  <a:lnTo>
                    <a:pt x="80154" y="68999"/>
                  </a:lnTo>
                  <a:lnTo>
                    <a:pt x="60488" y="68999"/>
                  </a:lnTo>
                  <a:lnTo>
                    <a:pt x="60488" y="48816"/>
                  </a:lnTo>
                  <a:close/>
                  <a:moveTo>
                    <a:pt x="160307" y="48816"/>
                  </a:moveTo>
                  <a:lnTo>
                    <a:pt x="160307" y="68999"/>
                  </a:lnTo>
                  <a:lnTo>
                    <a:pt x="140671" y="68999"/>
                  </a:lnTo>
                  <a:lnTo>
                    <a:pt x="140671" y="48816"/>
                  </a:lnTo>
                  <a:close/>
                  <a:moveTo>
                    <a:pt x="240491" y="48816"/>
                  </a:moveTo>
                  <a:lnTo>
                    <a:pt x="240491" y="68999"/>
                  </a:lnTo>
                  <a:lnTo>
                    <a:pt x="220825" y="68999"/>
                  </a:lnTo>
                  <a:lnTo>
                    <a:pt x="220825" y="48816"/>
                  </a:lnTo>
                  <a:close/>
                  <a:moveTo>
                    <a:pt x="260552" y="48816"/>
                  </a:moveTo>
                  <a:lnTo>
                    <a:pt x="260552" y="68999"/>
                  </a:lnTo>
                  <a:lnTo>
                    <a:pt x="240886" y="68999"/>
                  </a:lnTo>
                  <a:lnTo>
                    <a:pt x="240886" y="48816"/>
                  </a:lnTo>
                  <a:close/>
                  <a:moveTo>
                    <a:pt x="20031" y="69364"/>
                  </a:moveTo>
                  <a:lnTo>
                    <a:pt x="20031" y="89577"/>
                  </a:lnTo>
                  <a:lnTo>
                    <a:pt x="395" y="89577"/>
                  </a:lnTo>
                  <a:lnTo>
                    <a:pt x="395" y="69364"/>
                  </a:lnTo>
                  <a:close/>
                  <a:moveTo>
                    <a:pt x="40062" y="69364"/>
                  </a:moveTo>
                  <a:lnTo>
                    <a:pt x="40062" y="89577"/>
                  </a:lnTo>
                  <a:lnTo>
                    <a:pt x="20426" y="89577"/>
                  </a:lnTo>
                  <a:lnTo>
                    <a:pt x="20426" y="69364"/>
                  </a:lnTo>
                  <a:close/>
                  <a:moveTo>
                    <a:pt x="60123" y="69364"/>
                  </a:moveTo>
                  <a:lnTo>
                    <a:pt x="60123" y="89577"/>
                  </a:lnTo>
                  <a:lnTo>
                    <a:pt x="40487" y="89577"/>
                  </a:lnTo>
                  <a:lnTo>
                    <a:pt x="40487" y="69364"/>
                  </a:lnTo>
                  <a:close/>
                  <a:moveTo>
                    <a:pt x="80154" y="69364"/>
                  </a:moveTo>
                  <a:lnTo>
                    <a:pt x="80154" y="89577"/>
                  </a:lnTo>
                  <a:lnTo>
                    <a:pt x="60488" y="89577"/>
                  </a:lnTo>
                  <a:lnTo>
                    <a:pt x="60488" y="69364"/>
                  </a:lnTo>
                  <a:close/>
                  <a:moveTo>
                    <a:pt x="100215" y="69364"/>
                  </a:moveTo>
                  <a:lnTo>
                    <a:pt x="100215" y="89577"/>
                  </a:lnTo>
                  <a:lnTo>
                    <a:pt x="80549" y="89577"/>
                  </a:lnTo>
                  <a:lnTo>
                    <a:pt x="80549" y="69364"/>
                  </a:lnTo>
                  <a:close/>
                  <a:moveTo>
                    <a:pt x="120215" y="69364"/>
                  </a:moveTo>
                  <a:lnTo>
                    <a:pt x="120215" y="89577"/>
                  </a:lnTo>
                  <a:lnTo>
                    <a:pt x="100580" y="89577"/>
                  </a:lnTo>
                  <a:lnTo>
                    <a:pt x="100580" y="69364"/>
                  </a:lnTo>
                  <a:close/>
                  <a:moveTo>
                    <a:pt x="140246" y="69364"/>
                  </a:moveTo>
                  <a:lnTo>
                    <a:pt x="140246" y="89577"/>
                  </a:lnTo>
                  <a:lnTo>
                    <a:pt x="120610" y="89577"/>
                  </a:lnTo>
                  <a:lnTo>
                    <a:pt x="120610" y="69364"/>
                  </a:lnTo>
                  <a:close/>
                  <a:moveTo>
                    <a:pt x="160307" y="69364"/>
                  </a:moveTo>
                  <a:lnTo>
                    <a:pt x="160307" y="89577"/>
                  </a:lnTo>
                  <a:lnTo>
                    <a:pt x="140671" y="89577"/>
                  </a:lnTo>
                  <a:lnTo>
                    <a:pt x="140671" y="69364"/>
                  </a:lnTo>
                  <a:close/>
                  <a:moveTo>
                    <a:pt x="180368" y="69364"/>
                  </a:moveTo>
                  <a:lnTo>
                    <a:pt x="180368" y="89577"/>
                  </a:lnTo>
                  <a:lnTo>
                    <a:pt x="160702" y="89577"/>
                  </a:lnTo>
                  <a:lnTo>
                    <a:pt x="160702" y="69364"/>
                  </a:lnTo>
                  <a:close/>
                  <a:moveTo>
                    <a:pt x="200399" y="69364"/>
                  </a:moveTo>
                  <a:lnTo>
                    <a:pt x="200399" y="89577"/>
                  </a:lnTo>
                  <a:lnTo>
                    <a:pt x="180763" y="89577"/>
                  </a:lnTo>
                  <a:lnTo>
                    <a:pt x="180763" y="69364"/>
                  </a:lnTo>
                  <a:close/>
                  <a:moveTo>
                    <a:pt x="220430" y="69364"/>
                  </a:moveTo>
                  <a:lnTo>
                    <a:pt x="220430" y="89577"/>
                  </a:lnTo>
                  <a:lnTo>
                    <a:pt x="200764" y="89577"/>
                  </a:lnTo>
                  <a:lnTo>
                    <a:pt x="200764" y="69364"/>
                  </a:lnTo>
                  <a:close/>
                  <a:moveTo>
                    <a:pt x="240491" y="69364"/>
                  </a:moveTo>
                  <a:lnTo>
                    <a:pt x="240491" y="89577"/>
                  </a:lnTo>
                  <a:lnTo>
                    <a:pt x="220825" y="89577"/>
                  </a:lnTo>
                  <a:lnTo>
                    <a:pt x="220825" y="69364"/>
                  </a:lnTo>
                  <a:close/>
                  <a:moveTo>
                    <a:pt x="260552" y="69364"/>
                  </a:moveTo>
                  <a:lnTo>
                    <a:pt x="260552" y="89577"/>
                  </a:lnTo>
                  <a:lnTo>
                    <a:pt x="240886" y="89577"/>
                  </a:lnTo>
                  <a:lnTo>
                    <a:pt x="240886" y="69364"/>
                  </a:lnTo>
                  <a:close/>
                  <a:moveTo>
                    <a:pt x="280552" y="69364"/>
                  </a:moveTo>
                  <a:lnTo>
                    <a:pt x="280552" y="89577"/>
                  </a:lnTo>
                  <a:lnTo>
                    <a:pt x="260917" y="89577"/>
                  </a:lnTo>
                  <a:lnTo>
                    <a:pt x="260917" y="69364"/>
                  </a:lnTo>
                  <a:close/>
                  <a:moveTo>
                    <a:pt x="40518" y="1"/>
                  </a:moveTo>
                  <a:cubicBezTo>
                    <a:pt x="40396" y="1"/>
                    <a:pt x="40244" y="31"/>
                    <a:pt x="40122" y="31"/>
                  </a:cubicBezTo>
                  <a:lnTo>
                    <a:pt x="40122" y="7205"/>
                  </a:lnTo>
                  <a:lnTo>
                    <a:pt x="27417" y="7205"/>
                  </a:lnTo>
                  <a:cubicBezTo>
                    <a:pt x="27295" y="7326"/>
                    <a:pt x="27204" y="7478"/>
                    <a:pt x="27113" y="7600"/>
                  </a:cubicBezTo>
                  <a:lnTo>
                    <a:pt x="40092" y="7600"/>
                  </a:lnTo>
                  <a:lnTo>
                    <a:pt x="40092" y="27813"/>
                  </a:lnTo>
                  <a:lnTo>
                    <a:pt x="20426" y="27813"/>
                  </a:lnTo>
                  <a:lnTo>
                    <a:pt x="20426" y="19302"/>
                  </a:lnTo>
                  <a:cubicBezTo>
                    <a:pt x="20304" y="19606"/>
                    <a:pt x="20152" y="19849"/>
                    <a:pt x="20031" y="20153"/>
                  </a:cubicBezTo>
                  <a:lnTo>
                    <a:pt x="20031" y="27813"/>
                  </a:lnTo>
                  <a:lnTo>
                    <a:pt x="16991" y="27813"/>
                  </a:lnTo>
                  <a:cubicBezTo>
                    <a:pt x="16961" y="27904"/>
                    <a:pt x="16870" y="28056"/>
                    <a:pt x="16839" y="28178"/>
                  </a:cubicBezTo>
                  <a:lnTo>
                    <a:pt x="20031" y="28178"/>
                  </a:lnTo>
                  <a:lnTo>
                    <a:pt x="20031" y="48391"/>
                  </a:lnTo>
                  <a:lnTo>
                    <a:pt x="6809" y="48391"/>
                  </a:lnTo>
                  <a:cubicBezTo>
                    <a:pt x="6687" y="48512"/>
                    <a:pt x="6596" y="48664"/>
                    <a:pt x="6444" y="48786"/>
                  </a:cubicBezTo>
                  <a:lnTo>
                    <a:pt x="20031" y="48786"/>
                  </a:lnTo>
                  <a:lnTo>
                    <a:pt x="20031" y="68999"/>
                  </a:lnTo>
                  <a:lnTo>
                    <a:pt x="395" y="68999"/>
                  </a:lnTo>
                  <a:lnTo>
                    <a:pt x="395" y="52342"/>
                  </a:lnTo>
                  <a:cubicBezTo>
                    <a:pt x="274" y="52373"/>
                    <a:pt x="122" y="52433"/>
                    <a:pt x="0" y="52433"/>
                  </a:cubicBezTo>
                  <a:lnTo>
                    <a:pt x="0" y="89759"/>
                  </a:lnTo>
                  <a:lnTo>
                    <a:pt x="213" y="89759"/>
                  </a:lnTo>
                  <a:lnTo>
                    <a:pt x="213" y="89972"/>
                  </a:lnTo>
                  <a:lnTo>
                    <a:pt x="280765" y="89972"/>
                  </a:lnTo>
                  <a:lnTo>
                    <a:pt x="280765" y="89759"/>
                  </a:lnTo>
                  <a:lnTo>
                    <a:pt x="280948" y="89759"/>
                  </a:lnTo>
                  <a:lnTo>
                    <a:pt x="280948" y="57753"/>
                  </a:lnTo>
                  <a:cubicBezTo>
                    <a:pt x="280826" y="57692"/>
                    <a:pt x="280674" y="57692"/>
                    <a:pt x="280552" y="57661"/>
                  </a:cubicBezTo>
                  <a:lnTo>
                    <a:pt x="280552" y="68999"/>
                  </a:lnTo>
                  <a:lnTo>
                    <a:pt x="260917" y="68999"/>
                  </a:lnTo>
                  <a:lnTo>
                    <a:pt x="260917" y="48786"/>
                  </a:lnTo>
                  <a:lnTo>
                    <a:pt x="269914" y="48786"/>
                  </a:lnTo>
                  <a:cubicBezTo>
                    <a:pt x="269853" y="48664"/>
                    <a:pt x="269732" y="48512"/>
                    <a:pt x="269671" y="48391"/>
                  </a:cubicBezTo>
                  <a:lnTo>
                    <a:pt x="260917" y="48391"/>
                  </a:lnTo>
                  <a:lnTo>
                    <a:pt x="260917" y="32707"/>
                  </a:lnTo>
                  <a:cubicBezTo>
                    <a:pt x="260795" y="32433"/>
                    <a:pt x="260643" y="32220"/>
                    <a:pt x="260552" y="31947"/>
                  </a:cubicBezTo>
                  <a:lnTo>
                    <a:pt x="260552" y="48391"/>
                  </a:lnTo>
                  <a:lnTo>
                    <a:pt x="240886" y="48391"/>
                  </a:lnTo>
                  <a:lnTo>
                    <a:pt x="240886" y="28178"/>
                  </a:lnTo>
                  <a:lnTo>
                    <a:pt x="258607" y="28178"/>
                  </a:lnTo>
                  <a:cubicBezTo>
                    <a:pt x="258516" y="28056"/>
                    <a:pt x="258455" y="27904"/>
                    <a:pt x="258424" y="27813"/>
                  </a:cubicBezTo>
                  <a:lnTo>
                    <a:pt x="240886" y="27813"/>
                  </a:lnTo>
                  <a:lnTo>
                    <a:pt x="240886" y="7600"/>
                  </a:lnTo>
                  <a:lnTo>
                    <a:pt x="242193" y="7600"/>
                  </a:lnTo>
                  <a:cubicBezTo>
                    <a:pt x="241920" y="7448"/>
                    <a:pt x="241616" y="7326"/>
                    <a:pt x="241342" y="7205"/>
                  </a:cubicBezTo>
                  <a:lnTo>
                    <a:pt x="240916" y="7205"/>
                  </a:lnTo>
                  <a:lnTo>
                    <a:pt x="240916" y="7022"/>
                  </a:lnTo>
                  <a:cubicBezTo>
                    <a:pt x="240825" y="6992"/>
                    <a:pt x="240673" y="6931"/>
                    <a:pt x="240552" y="6901"/>
                  </a:cubicBezTo>
                  <a:lnTo>
                    <a:pt x="240552" y="7205"/>
                  </a:lnTo>
                  <a:lnTo>
                    <a:pt x="231251" y="7205"/>
                  </a:lnTo>
                  <a:cubicBezTo>
                    <a:pt x="230977" y="7326"/>
                    <a:pt x="230673" y="7448"/>
                    <a:pt x="230400" y="7600"/>
                  </a:cubicBezTo>
                  <a:lnTo>
                    <a:pt x="240552" y="7600"/>
                  </a:lnTo>
                  <a:lnTo>
                    <a:pt x="240552" y="27813"/>
                  </a:lnTo>
                  <a:lnTo>
                    <a:pt x="220916" y="27813"/>
                  </a:lnTo>
                  <a:lnTo>
                    <a:pt x="220916" y="15989"/>
                  </a:lnTo>
                  <a:cubicBezTo>
                    <a:pt x="220795" y="16141"/>
                    <a:pt x="220643" y="16293"/>
                    <a:pt x="220521" y="16475"/>
                  </a:cubicBezTo>
                  <a:lnTo>
                    <a:pt x="220521" y="27813"/>
                  </a:lnTo>
                  <a:lnTo>
                    <a:pt x="213074" y="27813"/>
                  </a:lnTo>
                  <a:cubicBezTo>
                    <a:pt x="213013" y="27904"/>
                    <a:pt x="212922" y="28056"/>
                    <a:pt x="212861" y="28178"/>
                  </a:cubicBezTo>
                  <a:lnTo>
                    <a:pt x="220521" y="28178"/>
                  </a:lnTo>
                  <a:lnTo>
                    <a:pt x="220521" y="48391"/>
                  </a:lnTo>
                  <a:lnTo>
                    <a:pt x="201858" y="48391"/>
                  </a:lnTo>
                  <a:cubicBezTo>
                    <a:pt x="201797" y="48512"/>
                    <a:pt x="201706" y="48664"/>
                    <a:pt x="201645" y="48786"/>
                  </a:cubicBezTo>
                  <a:lnTo>
                    <a:pt x="220521" y="48786"/>
                  </a:lnTo>
                  <a:lnTo>
                    <a:pt x="220521" y="68999"/>
                  </a:lnTo>
                  <a:lnTo>
                    <a:pt x="200885" y="68999"/>
                  </a:lnTo>
                  <a:lnTo>
                    <a:pt x="200885" y="50184"/>
                  </a:lnTo>
                  <a:cubicBezTo>
                    <a:pt x="200764" y="50397"/>
                    <a:pt x="200612" y="50640"/>
                    <a:pt x="200490" y="50853"/>
                  </a:cubicBezTo>
                  <a:lnTo>
                    <a:pt x="200490" y="68999"/>
                  </a:lnTo>
                  <a:lnTo>
                    <a:pt x="180763" y="68999"/>
                  </a:lnTo>
                  <a:lnTo>
                    <a:pt x="180763" y="66203"/>
                  </a:lnTo>
                  <a:cubicBezTo>
                    <a:pt x="180642" y="66172"/>
                    <a:pt x="180490" y="66142"/>
                    <a:pt x="180368" y="66111"/>
                  </a:cubicBezTo>
                  <a:lnTo>
                    <a:pt x="180368" y="68999"/>
                  </a:lnTo>
                  <a:lnTo>
                    <a:pt x="160702" y="68999"/>
                  </a:lnTo>
                  <a:lnTo>
                    <a:pt x="160702" y="48877"/>
                  </a:lnTo>
                  <a:cubicBezTo>
                    <a:pt x="160489" y="48725"/>
                    <a:pt x="160307" y="48573"/>
                    <a:pt x="160155" y="48421"/>
                  </a:cubicBezTo>
                  <a:lnTo>
                    <a:pt x="140671" y="48421"/>
                  </a:lnTo>
                  <a:lnTo>
                    <a:pt x="140671" y="43831"/>
                  </a:lnTo>
                  <a:cubicBezTo>
                    <a:pt x="140550" y="43862"/>
                    <a:pt x="140398" y="43923"/>
                    <a:pt x="140276" y="43953"/>
                  </a:cubicBezTo>
                  <a:lnTo>
                    <a:pt x="140276" y="48421"/>
                  </a:lnTo>
                  <a:lnTo>
                    <a:pt x="132373" y="48421"/>
                  </a:lnTo>
                  <a:cubicBezTo>
                    <a:pt x="132221" y="48543"/>
                    <a:pt x="132069" y="48695"/>
                    <a:pt x="131917" y="48816"/>
                  </a:cubicBezTo>
                  <a:lnTo>
                    <a:pt x="140246" y="48816"/>
                  </a:lnTo>
                  <a:lnTo>
                    <a:pt x="140246" y="68999"/>
                  </a:lnTo>
                  <a:lnTo>
                    <a:pt x="120610" y="68999"/>
                  </a:lnTo>
                  <a:lnTo>
                    <a:pt x="120610" y="59728"/>
                  </a:lnTo>
                  <a:cubicBezTo>
                    <a:pt x="120489" y="59819"/>
                    <a:pt x="120337" y="59911"/>
                    <a:pt x="120215" y="59971"/>
                  </a:cubicBezTo>
                  <a:lnTo>
                    <a:pt x="120215" y="68999"/>
                  </a:lnTo>
                  <a:lnTo>
                    <a:pt x="100580" y="68999"/>
                  </a:lnTo>
                  <a:lnTo>
                    <a:pt x="100580" y="62190"/>
                  </a:lnTo>
                  <a:cubicBezTo>
                    <a:pt x="100458" y="62099"/>
                    <a:pt x="100306" y="62038"/>
                    <a:pt x="100215" y="61917"/>
                  </a:cubicBezTo>
                  <a:lnTo>
                    <a:pt x="100215" y="68999"/>
                  </a:lnTo>
                  <a:lnTo>
                    <a:pt x="80549" y="68999"/>
                  </a:lnTo>
                  <a:lnTo>
                    <a:pt x="80549" y="48786"/>
                  </a:lnTo>
                  <a:lnTo>
                    <a:pt x="88360" y="48786"/>
                  </a:lnTo>
                  <a:cubicBezTo>
                    <a:pt x="88269" y="48664"/>
                    <a:pt x="88148" y="48512"/>
                    <a:pt x="88087" y="48391"/>
                  </a:cubicBezTo>
                  <a:lnTo>
                    <a:pt x="80549" y="48391"/>
                  </a:lnTo>
                  <a:lnTo>
                    <a:pt x="80549" y="36932"/>
                  </a:lnTo>
                  <a:cubicBezTo>
                    <a:pt x="80458" y="36719"/>
                    <a:pt x="80306" y="36536"/>
                    <a:pt x="80184" y="36324"/>
                  </a:cubicBezTo>
                  <a:lnTo>
                    <a:pt x="80184" y="48391"/>
                  </a:lnTo>
                  <a:lnTo>
                    <a:pt x="60548" y="48391"/>
                  </a:lnTo>
                  <a:lnTo>
                    <a:pt x="60548" y="28178"/>
                  </a:lnTo>
                  <a:lnTo>
                    <a:pt x="74986" y="28178"/>
                  </a:lnTo>
                  <a:cubicBezTo>
                    <a:pt x="74895" y="28056"/>
                    <a:pt x="74834" y="27904"/>
                    <a:pt x="74713" y="27813"/>
                  </a:cubicBezTo>
                  <a:lnTo>
                    <a:pt x="60548" y="27813"/>
                  </a:lnTo>
                  <a:lnTo>
                    <a:pt x="60548" y="9424"/>
                  </a:lnTo>
                  <a:lnTo>
                    <a:pt x="60153" y="9028"/>
                  </a:lnTo>
                  <a:lnTo>
                    <a:pt x="60153" y="27813"/>
                  </a:lnTo>
                  <a:lnTo>
                    <a:pt x="40518" y="27813"/>
                  </a:lnTo>
                  <a:lnTo>
                    <a:pt x="40518" y="7600"/>
                  </a:lnTo>
                  <a:lnTo>
                    <a:pt x="58664" y="7600"/>
                  </a:lnTo>
                  <a:cubicBezTo>
                    <a:pt x="58512" y="7478"/>
                    <a:pt x="58421" y="7326"/>
                    <a:pt x="58269" y="7205"/>
                  </a:cubicBezTo>
                  <a:lnTo>
                    <a:pt x="40518" y="7205"/>
                  </a:lnTo>
                  <a:lnTo>
                    <a:pt x="4051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4" name="Google Shape;234;p13"/>
          <p:cNvGrpSpPr/>
          <p:nvPr/>
        </p:nvGrpSpPr>
        <p:grpSpPr>
          <a:xfrm>
            <a:off x="303630" y="306525"/>
            <a:ext cx="8536741" cy="4552701"/>
            <a:chOff x="2434200" y="841500"/>
            <a:chExt cx="4622450" cy="3053250"/>
          </a:xfrm>
        </p:grpSpPr>
        <p:sp>
          <p:nvSpPr>
            <p:cNvPr id="235" name="Google Shape;235;p13"/>
            <p:cNvSpPr/>
            <p:nvPr/>
          </p:nvSpPr>
          <p:spPr>
            <a:xfrm>
              <a:off x="2434200" y="841500"/>
              <a:ext cx="4622450" cy="3053250"/>
            </a:xfrm>
            <a:custGeom>
              <a:avLst/>
              <a:gdLst/>
              <a:ahLst/>
              <a:cxnLst/>
              <a:rect l="l" t="t" r="r" b="b"/>
              <a:pathLst>
                <a:path w="184898" h="122130" extrusionOk="0">
                  <a:moveTo>
                    <a:pt x="1" y="0"/>
                  </a:moveTo>
                  <a:lnTo>
                    <a:pt x="1" y="122129"/>
                  </a:lnTo>
                  <a:lnTo>
                    <a:pt x="184898" y="122129"/>
                  </a:lnTo>
                  <a:lnTo>
                    <a:pt x="184898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" name="Google Shape;236;p13"/>
            <p:cNvSpPr/>
            <p:nvPr/>
          </p:nvSpPr>
          <p:spPr>
            <a:xfrm>
              <a:off x="2540471" y="968396"/>
              <a:ext cx="4409734" cy="2799450"/>
            </a:xfrm>
            <a:custGeom>
              <a:avLst/>
              <a:gdLst/>
              <a:ahLst/>
              <a:cxnLst/>
              <a:rect l="l" t="t" r="r" b="b"/>
              <a:pathLst>
                <a:path w="174868" h="111978" extrusionOk="0">
                  <a:moveTo>
                    <a:pt x="1" y="0"/>
                  </a:moveTo>
                  <a:lnTo>
                    <a:pt x="1" y="111977"/>
                  </a:lnTo>
                  <a:lnTo>
                    <a:pt x="174867" y="111977"/>
                  </a:lnTo>
                  <a:lnTo>
                    <a:pt x="17486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37" name="Google Shape;237;p13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38" name="Google Shape;238;p13"/>
          <p:cNvSpPr txBox="1">
            <a:spLocks noGrp="1"/>
          </p:cNvSpPr>
          <p:nvPr>
            <p:ph type="title" idx="2"/>
          </p:nvPr>
        </p:nvSpPr>
        <p:spPr>
          <a:xfrm>
            <a:off x="1872300" y="1585200"/>
            <a:ext cx="2531100" cy="625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39" name="Google Shape;239;p13"/>
          <p:cNvSpPr txBox="1">
            <a:spLocks noGrp="1"/>
          </p:cNvSpPr>
          <p:nvPr>
            <p:ph type="title" idx="3"/>
          </p:nvPr>
        </p:nvSpPr>
        <p:spPr>
          <a:xfrm>
            <a:off x="5616000" y="1570275"/>
            <a:ext cx="2531100" cy="625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40" name="Google Shape;240;p13"/>
          <p:cNvSpPr txBox="1">
            <a:spLocks noGrp="1"/>
          </p:cNvSpPr>
          <p:nvPr>
            <p:ph type="subTitle" idx="1"/>
          </p:nvPr>
        </p:nvSpPr>
        <p:spPr>
          <a:xfrm>
            <a:off x="1872275" y="1982425"/>
            <a:ext cx="2531100" cy="68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41" name="Google Shape;241;p13"/>
          <p:cNvSpPr txBox="1">
            <a:spLocks noGrp="1"/>
          </p:cNvSpPr>
          <p:nvPr>
            <p:ph type="subTitle" idx="4"/>
          </p:nvPr>
        </p:nvSpPr>
        <p:spPr>
          <a:xfrm>
            <a:off x="5616002" y="1968500"/>
            <a:ext cx="25311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42" name="Google Shape;242;p13"/>
          <p:cNvSpPr txBox="1">
            <a:spLocks noGrp="1"/>
          </p:cNvSpPr>
          <p:nvPr>
            <p:ph type="title" idx="5"/>
          </p:nvPr>
        </p:nvSpPr>
        <p:spPr>
          <a:xfrm>
            <a:off x="1872275" y="3094775"/>
            <a:ext cx="2531100" cy="625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43" name="Google Shape;243;p13"/>
          <p:cNvSpPr txBox="1">
            <a:spLocks noGrp="1"/>
          </p:cNvSpPr>
          <p:nvPr>
            <p:ph type="title" idx="6"/>
          </p:nvPr>
        </p:nvSpPr>
        <p:spPr>
          <a:xfrm>
            <a:off x="5616000" y="3094775"/>
            <a:ext cx="2531100" cy="625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44" name="Google Shape;244;p13"/>
          <p:cNvSpPr txBox="1">
            <a:spLocks noGrp="1"/>
          </p:cNvSpPr>
          <p:nvPr>
            <p:ph type="subTitle" idx="7"/>
          </p:nvPr>
        </p:nvSpPr>
        <p:spPr>
          <a:xfrm>
            <a:off x="1872301" y="3491975"/>
            <a:ext cx="25311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45" name="Google Shape;245;p13"/>
          <p:cNvSpPr txBox="1">
            <a:spLocks noGrp="1"/>
          </p:cNvSpPr>
          <p:nvPr>
            <p:ph type="subTitle" idx="8"/>
          </p:nvPr>
        </p:nvSpPr>
        <p:spPr>
          <a:xfrm>
            <a:off x="5616001" y="3491975"/>
            <a:ext cx="25311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46" name="Google Shape;246;p1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sp>
        <p:nvSpPr>
          <p:cNvPr id="247" name="Google Shape;247;p13"/>
          <p:cNvSpPr txBox="1">
            <a:spLocks noGrp="1"/>
          </p:cNvSpPr>
          <p:nvPr>
            <p:ph type="title" idx="9" hasCustomPrompt="1"/>
          </p:nvPr>
        </p:nvSpPr>
        <p:spPr>
          <a:xfrm>
            <a:off x="943977" y="1585193"/>
            <a:ext cx="775800" cy="775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>
                <a:solidFill>
                  <a:schemeClr val="accent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248" name="Google Shape;248;p13"/>
          <p:cNvSpPr txBox="1">
            <a:spLocks noGrp="1"/>
          </p:cNvSpPr>
          <p:nvPr>
            <p:ph type="title" idx="13" hasCustomPrompt="1"/>
          </p:nvPr>
        </p:nvSpPr>
        <p:spPr>
          <a:xfrm>
            <a:off x="943977" y="3094768"/>
            <a:ext cx="775800" cy="775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>
                <a:solidFill>
                  <a:schemeClr val="accent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249" name="Google Shape;249;p13"/>
          <p:cNvSpPr txBox="1">
            <a:spLocks noGrp="1"/>
          </p:cNvSpPr>
          <p:nvPr>
            <p:ph type="title" idx="14" hasCustomPrompt="1"/>
          </p:nvPr>
        </p:nvSpPr>
        <p:spPr>
          <a:xfrm>
            <a:off x="4687827" y="1585193"/>
            <a:ext cx="775800" cy="775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>
                <a:solidFill>
                  <a:schemeClr val="accent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250" name="Google Shape;250;p13"/>
          <p:cNvSpPr txBox="1">
            <a:spLocks noGrp="1"/>
          </p:cNvSpPr>
          <p:nvPr>
            <p:ph type="title" idx="15" hasCustomPrompt="1"/>
          </p:nvPr>
        </p:nvSpPr>
        <p:spPr>
          <a:xfrm>
            <a:off x="4687827" y="3094768"/>
            <a:ext cx="775800" cy="775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>
                <a:solidFill>
                  <a:schemeClr val="accent3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r>
              <a:t>xx%</a:t>
            </a:r>
          </a:p>
        </p:txBody>
      </p:sp>
      <p:grpSp>
        <p:nvGrpSpPr>
          <p:cNvPr id="251" name="Google Shape;251;p13"/>
          <p:cNvGrpSpPr/>
          <p:nvPr/>
        </p:nvGrpSpPr>
        <p:grpSpPr>
          <a:xfrm>
            <a:off x="7843596" y="131343"/>
            <a:ext cx="1177606" cy="869950"/>
            <a:chOff x="887825" y="3946025"/>
            <a:chExt cx="1317675" cy="973425"/>
          </a:xfrm>
        </p:grpSpPr>
        <p:sp>
          <p:nvSpPr>
            <p:cNvPr id="252" name="Google Shape;252;p13"/>
            <p:cNvSpPr/>
            <p:nvPr/>
          </p:nvSpPr>
          <p:spPr>
            <a:xfrm>
              <a:off x="887825" y="3946025"/>
              <a:ext cx="1317675" cy="973425"/>
            </a:xfrm>
            <a:custGeom>
              <a:avLst/>
              <a:gdLst/>
              <a:ahLst/>
              <a:cxnLst/>
              <a:rect l="l" t="t" r="r" b="b"/>
              <a:pathLst>
                <a:path w="52707" h="38937" extrusionOk="0">
                  <a:moveTo>
                    <a:pt x="42898" y="1"/>
                  </a:moveTo>
                  <a:cubicBezTo>
                    <a:pt x="42574" y="1"/>
                    <a:pt x="42244" y="45"/>
                    <a:pt x="41916" y="137"/>
                  </a:cubicBezTo>
                  <a:cubicBezTo>
                    <a:pt x="28755" y="3572"/>
                    <a:pt x="15806" y="7128"/>
                    <a:pt x="3070" y="10715"/>
                  </a:cubicBezTo>
                  <a:cubicBezTo>
                    <a:pt x="1155" y="11262"/>
                    <a:pt x="0" y="13268"/>
                    <a:pt x="547" y="15213"/>
                  </a:cubicBezTo>
                  <a:cubicBezTo>
                    <a:pt x="2432" y="22235"/>
                    <a:pt x="4377" y="29226"/>
                    <a:pt x="6262" y="36247"/>
                  </a:cubicBezTo>
                  <a:cubicBezTo>
                    <a:pt x="6717" y="37865"/>
                    <a:pt x="8181" y="38936"/>
                    <a:pt x="9780" y="38936"/>
                  </a:cubicBezTo>
                  <a:cubicBezTo>
                    <a:pt x="10104" y="38936"/>
                    <a:pt x="10433" y="38892"/>
                    <a:pt x="10760" y="38800"/>
                  </a:cubicBezTo>
                  <a:cubicBezTo>
                    <a:pt x="23375" y="35548"/>
                    <a:pt x="36323" y="31992"/>
                    <a:pt x="49576" y="28192"/>
                  </a:cubicBezTo>
                  <a:cubicBezTo>
                    <a:pt x="51551" y="27675"/>
                    <a:pt x="52706" y="25669"/>
                    <a:pt x="52129" y="23724"/>
                  </a:cubicBezTo>
                  <a:cubicBezTo>
                    <a:pt x="50640" y="16611"/>
                    <a:pt x="48725" y="9590"/>
                    <a:pt x="46384" y="2660"/>
                  </a:cubicBezTo>
                  <a:cubicBezTo>
                    <a:pt x="45955" y="1068"/>
                    <a:pt x="44495" y="1"/>
                    <a:pt x="42898" y="1"/>
                  </a:cubicBezTo>
                  <a:close/>
                </a:path>
              </a:pathLst>
            </a:custGeom>
            <a:solidFill>
              <a:srgbClr val="EFAC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3" name="Google Shape;253;p13"/>
            <p:cNvSpPr/>
            <p:nvPr/>
          </p:nvSpPr>
          <p:spPr>
            <a:xfrm>
              <a:off x="1947100" y="4445975"/>
              <a:ext cx="157325" cy="158175"/>
            </a:xfrm>
            <a:custGeom>
              <a:avLst/>
              <a:gdLst/>
              <a:ahLst/>
              <a:cxnLst/>
              <a:rect l="l" t="t" r="r" b="b"/>
              <a:pathLst>
                <a:path w="6293" h="6327" extrusionOk="0">
                  <a:moveTo>
                    <a:pt x="2780" y="1"/>
                  </a:moveTo>
                  <a:cubicBezTo>
                    <a:pt x="2515" y="1"/>
                    <a:pt x="2245" y="36"/>
                    <a:pt x="1977" y="109"/>
                  </a:cubicBezTo>
                  <a:cubicBezTo>
                    <a:pt x="1065" y="352"/>
                    <a:pt x="366" y="990"/>
                    <a:pt x="1" y="1750"/>
                  </a:cubicBezTo>
                  <a:cubicBezTo>
                    <a:pt x="639" y="2176"/>
                    <a:pt x="1095" y="2784"/>
                    <a:pt x="1338" y="3574"/>
                  </a:cubicBezTo>
                  <a:cubicBezTo>
                    <a:pt x="1551" y="4334"/>
                    <a:pt x="1430" y="5124"/>
                    <a:pt x="1095" y="5823"/>
                  </a:cubicBezTo>
                  <a:cubicBezTo>
                    <a:pt x="1604" y="6141"/>
                    <a:pt x="2202" y="6326"/>
                    <a:pt x="2827" y="6326"/>
                  </a:cubicBezTo>
                  <a:cubicBezTo>
                    <a:pt x="3098" y="6326"/>
                    <a:pt x="3373" y="6292"/>
                    <a:pt x="3648" y="6218"/>
                  </a:cubicBezTo>
                  <a:cubicBezTo>
                    <a:pt x="5320" y="5762"/>
                    <a:pt x="6293" y="4030"/>
                    <a:pt x="5837" y="2358"/>
                  </a:cubicBezTo>
                  <a:cubicBezTo>
                    <a:pt x="5454" y="955"/>
                    <a:pt x="4171" y="1"/>
                    <a:pt x="2780" y="1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4" name="Google Shape;254;p13"/>
            <p:cNvSpPr/>
            <p:nvPr/>
          </p:nvSpPr>
          <p:spPr>
            <a:xfrm>
              <a:off x="1936475" y="4489725"/>
              <a:ext cx="48650" cy="101850"/>
            </a:xfrm>
            <a:custGeom>
              <a:avLst/>
              <a:gdLst/>
              <a:ahLst/>
              <a:cxnLst/>
              <a:rect l="l" t="t" r="r" b="b"/>
              <a:pathLst>
                <a:path w="1946" h="4074" extrusionOk="0">
                  <a:moveTo>
                    <a:pt x="426" y="0"/>
                  </a:moveTo>
                  <a:cubicBezTo>
                    <a:pt x="92" y="669"/>
                    <a:pt x="0" y="1429"/>
                    <a:pt x="183" y="2249"/>
                  </a:cubicBezTo>
                  <a:cubicBezTo>
                    <a:pt x="426" y="3009"/>
                    <a:pt x="882" y="3648"/>
                    <a:pt x="1520" y="4073"/>
                  </a:cubicBezTo>
                  <a:cubicBezTo>
                    <a:pt x="1855" y="3374"/>
                    <a:pt x="1946" y="2614"/>
                    <a:pt x="1763" y="1824"/>
                  </a:cubicBezTo>
                  <a:cubicBezTo>
                    <a:pt x="1520" y="1034"/>
                    <a:pt x="1034" y="426"/>
                    <a:pt x="42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5" name="Google Shape;255;p13"/>
            <p:cNvSpPr/>
            <p:nvPr/>
          </p:nvSpPr>
          <p:spPr>
            <a:xfrm>
              <a:off x="1016250" y="4560875"/>
              <a:ext cx="52450" cy="73950"/>
            </a:xfrm>
            <a:custGeom>
              <a:avLst/>
              <a:gdLst/>
              <a:ahLst/>
              <a:cxnLst/>
              <a:rect l="l" t="t" r="r" b="b"/>
              <a:pathLst>
                <a:path w="2098" h="2958" extrusionOk="0">
                  <a:moveTo>
                    <a:pt x="1183" y="1"/>
                  </a:moveTo>
                  <a:cubicBezTo>
                    <a:pt x="857" y="1"/>
                    <a:pt x="160" y="228"/>
                    <a:pt x="61" y="376"/>
                  </a:cubicBezTo>
                  <a:cubicBezTo>
                    <a:pt x="0" y="528"/>
                    <a:pt x="639" y="2838"/>
                    <a:pt x="760" y="2929"/>
                  </a:cubicBezTo>
                  <a:cubicBezTo>
                    <a:pt x="784" y="2949"/>
                    <a:pt x="831" y="2957"/>
                    <a:pt x="892" y="2957"/>
                  </a:cubicBezTo>
                  <a:cubicBezTo>
                    <a:pt x="1210" y="2957"/>
                    <a:pt x="1930" y="2723"/>
                    <a:pt x="2006" y="2595"/>
                  </a:cubicBezTo>
                  <a:cubicBezTo>
                    <a:pt x="2098" y="2473"/>
                    <a:pt x="1429" y="163"/>
                    <a:pt x="1338" y="42"/>
                  </a:cubicBezTo>
                  <a:cubicBezTo>
                    <a:pt x="1315" y="13"/>
                    <a:pt x="1259" y="1"/>
                    <a:pt x="1183" y="1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6" name="Google Shape;256;p13"/>
            <p:cNvSpPr/>
            <p:nvPr/>
          </p:nvSpPr>
          <p:spPr>
            <a:xfrm>
              <a:off x="1069425" y="4546000"/>
              <a:ext cx="52475" cy="73625"/>
            </a:xfrm>
            <a:custGeom>
              <a:avLst/>
              <a:gdLst/>
              <a:ahLst/>
              <a:cxnLst/>
              <a:rect l="l" t="t" r="r" b="b"/>
              <a:pathLst>
                <a:path w="2099" h="2945" extrusionOk="0">
                  <a:moveTo>
                    <a:pt x="1215" y="1"/>
                  </a:moveTo>
                  <a:cubicBezTo>
                    <a:pt x="901" y="1"/>
                    <a:pt x="138" y="236"/>
                    <a:pt x="62" y="363"/>
                  </a:cubicBezTo>
                  <a:cubicBezTo>
                    <a:pt x="1" y="515"/>
                    <a:pt x="639" y="2825"/>
                    <a:pt x="761" y="2916"/>
                  </a:cubicBezTo>
                  <a:cubicBezTo>
                    <a:pt x="785" y="2936"/>
                    <a:pt x="832" y="2944"/>
                    <a:pt x="894" y="2944"/>
                  </a:cubicBezTo>
                  <a:cubicBezTo>
                    <a:pt x="1219" y="2944"/>
                    <a:pt x="1956" y="2710"/>
                    <a:pt x="2007" y="2582"/>
                  </a:cubicBezTo>
                  <a:cubicBezTo>
                    <a:pt x="2098" y="2461"/>
                    <a:pt x="1429" y="150"/>
                    <a:pt x="1338" y="29"/>
                  </a:cubicBezTo>
                  <a:cubicBezTo>
                    <a:pt x="1319" y="9"/>
                    <a:pt x="1275" y="1"/>
                    <a:pt x="1215" y="1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" name="Google Shape;257;p13"/>
            <p:cNvSpPr/>
            <p:nvPr/>
          </p:nvSpPr>
          <p:spPr>
            <a:xfrm>
              <a:off x="1122625" y="4531575"/>
              <a:ext cx="52450" cy="73600"/>
            </a:xfrm>
            <a:custGeom>
              <a:avLst/>
              <a:gdLst/>
              <a:ahLst/>
              <a:cxnLst/>
              <a:rect l="l" t="t" r="r" b="b"/>
              <a:pathLst>
                <a:path w="2098" h="2944" extrusionOk="0">
                  <a:moveTo>
                    <a:pt x="1204" y="0"/>
                  </a:moveTo>
                  <a:cubicBezTo>
                    <a:pt x="879" y="0"/>
                    <a:pt x="138" y="235"/>
                    <a:pt x="61" y="363"/>
                  </a:cubicBezTo>
                  <a:cubicBezTo>
                    <a:pt x="1" y="515"/>
                    <a:pt x="639" y="2855"/>
                    <a:pt x="760" y="2916"/>
                  </a:cubicBezTo>
                  <a:cubicBezTo>
                    <a:pt x="785" y="2935"/>
                    <a:pt x="831" y="2944"/>
                    <a:pt x="892" y="2944"/>
                  </a:cubicBezTo>
                  <a:cubicBezTo>
                    <a:pt x="1211" y="2944"/>
                    <a:pt x="1930" y="2709"/>
                    <a:pt x="2007" y="2582"/>
                  </a:cubicBezTo>
                  <a:cubicBezTo>
                    <a:pt x="2098" y="2460"/>
                    <a:pt x="1429" y="150"/>
                    <a:pt x="1338" y="28"/>
                  </a:cubicBezTo>
                  <a:cubicBezTo>
                    <a:pt x="1314" y="9"/>
                    <a:pt x="1267" y="0"/>
                    <a:pt x="1204" y="0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8" name="Google Shape;258;p13"/>
            <p:cNvSpPr/>
            <p:nvPr/>
          </p:nvSpPr>
          <p:spPr>
            <a:xfrm>
              <a:off x="1175825" y="4517425"/>
              <a:ext cx="52450" cy="73325"/>
            </a:xfrm>
            <a:custGeom>
              <a:avLst/>
              <a:gdLst/>
              <a:ahLst/>
              <a:cxnLst/>
              <a:rect l="l" t="t" r="r" b="b"/>
              <a:pathLst>
                <a:path w="2098" h="2933" extrusionOk="0">
                  <a:moveTo>
                    <a:pt x="1241" y="0"/>
                  </a:moveTo>
                  <a:cubicBezTo>
                    <a:pt x="939" y="0"/>
                    <a:pt x="141" y="249"/>
                    <a:pt x="61" y="382"/>
                  </a:cubicBezTo>
                  <a:cubicBezTo>
                    <a:pt x="0" y="534"/>
                    <a:pt x="639" y="2844"/>
                    <a:pt x="760" y="2904"/>
                  </a:cubicBezTo>
                  <a:cubicBezTo>
                    <a:pt x="785" y="2924"/>
                    <a:pt x="832" y="2932"/>
                    <a:pt x="894" y="2932"/>
                  </a:cubicBezTo>
                  <a:cubicBezTo>
                    <a:pt x="1218" y="2932"/>
                    <a:pt x="1955" y="2698"/>
                    <a:pt x="2006" y="2570"/>
                  </a:cubicBezTo>
                  <a:cubicBezTo>
                    <a:pt x="2098" y="2448"/>
                    <a:pt x="1429" y="138"/>
                    <a:pt x="1338" y="17"/>
                  </a:cubicBezTo>
                  <a:cubicBezTo>
                    <a:pt x="1318" y="5"/>
                    <a:pt x="1285" y="0"/>
                    <a:pt x="1241" y="0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9" name="Google Shape;259;p13"/>
            <p:cNvSpPr/>
            <p:nvPr/>
          </p:nvSpPr>
          <p:spPr>
            <a:xfrm>
              <a:off x="1300450" y="4483225"/>
              <a:ext cx="51700" cy="73325"/>
            </a:xfrm>
            <a:custGeom>
              <a:avLst/>
              <a:gdLst/>
              <a:ahLst/>
              <a:cxnLst/>
              <a:rect l="l" t="t" r="r" b="b"/>
              <a:pathLst>
                <a:path w="2068" h="2933" extrusionOk="0">
                  <a:moveTo>
                    <a:pt x="1230" y="0"/>
                  </a:moveTo>
                  <a:cubicBezTo>
                    <a:pt x="963" y="0"/>
                    <a:pt x="141" y="249"/>
                    <a:pt x="61" y="382"/>
                  </a:cubicBezTo>
                  <a:cubicBezTo>
                    <a:pt x="0" y="503"/>
                    <a:pt x="639" y="2844"/>
                    <a:pt x="760" y="2905"/>
                  </a:cubicBezTo>
                  <a:cubicBezTo>
                    <a:pt x="784" y="2924"/>
                    <a:pt x="831" y="2933"/>
                    <a:pt x="892" y="2933"/>
                  </a:cubicBezTo>
                  <a:cubicBezTo>
                    <a:pt x="1210" y="2933"/>
                    <a:pt x="1930" y="2698"/>
                    <a:pt x="2006" y="2570"/>
                  </a:cubicBezTo>
                  <a:cubicBezTo>
                    <a:pt x="2067" y="2449"/>
                    <a:pt x="1429" y="139"/>
                    <a:pt x="1307" y="17"/>
                  </a:cubicBezTo>
                  <a:cubicBezTo>
                    <a:pt x="1296" y="6"/>
                    <a:pt x="1269" y="0"/>
                    <a:pt x="1230" y="0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0" name="Google Shape;260;p13"/>
            <p:cNvSpPr/>
            <p:nvPr/>
          </p:nvSpPr>
          <p:spPr>
            <a:xfrm>
              <a:off x="1353625" y="4468925"/>
              <a:ext cx="51700" cy="73675"/>
            </a:xfrm>
            <a:custGeom>
              <a:avLst/>
              <a:gdLst/>
              <a:ahLst/>
              <a:cxnLst/>
              <a:rect l="l" t="t" r="r" b="b"/>
              <a:pathLst>
                <a:path w="2068" h="2947" extrusionOk="0">
                  <a:moveTo>
                    <a:pt x="1142" y="1"/>
                  </a:moveTo>
                  <a:cubicBezTo>
                    <a:pt x="809" y="1"/>
                    <a:pt x="136" y="228"/>
                    <a:pt x="62" y="376"/>
                  </a:cubicBezTo>
                  <a:cubicBezTo>
                    <a:pt x="1" y="528"/>
                    <a:pt x="639" y="2838"/>
                    <a:pt x="761" y="2929"/>
                  </a:cubicBezTo>
                  <a:cubicBezTo>
                    <a:pt x="780" y="2941"/>
                    <a:pt x="813" y="2946"/>
                    <a:pt x="856" y="2946"/>
                  </a:cubicBezTo>
                  <a:cubicBezTo>
                    <a:pt x="1152" y="2946"/>
                    <a:pt x="1927" y="2698"/>
                    <a:pt x="2007" y="2565"/>
                  </a:cubicBezTo>
                  <a:cubicBezTo>
                    <a:pt x="2068" y="2474"/>
                    <a:pt x="1429" y="133"/>
                    <a:pt x="1308" y="42"/>
                  </a:cubicBezTo>
                  <a:cubicBezTo>
                    <a:pt x="1279" y="13"/>
                    <a:pt x="1220" y="1"/>
                    <a:pt x="1142" y="1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1" name="Google Shape;261;p13"/>
            <p:cNvSpPr/>
            <p:nvPr/>
          </p:nvSpPr>
          <p:spPr>
            <a:xfrm>
              <a:off x="1405300" y="4454500"/>
              <a:ext cx="52475" cy="73950"/>
            </a:xfrm>
            <a:custGeom>
              <a:avLst/>
              <a:gdLst/>
              <a:ahLst/>
              <a:cxnLst/>
              <a:rect l="l" t="t" r="r" b="b"/>
              <a:pathLst>
                <a:path w="2099" h="2958" extrusionOk="0">
                  <a:moveTo>
                    <a:pt x="1181" y="0"/>
                  </a:moveTo>
                  <a:cubicBezTo>
                    <a:pt x="850" y="0"/>
                    <a:pt x="141" y="228"/>
                    <a:pt x="92" y="376"/>
                  </a:cubicBezTo>
                  <a:cubicBezTo>
                    <a:pt x="1" y="528"/>
                    <a:pt x="670" y="2838"/>
                    <a:pt x="761" y="2929"/>
                  </a:cubicBezTo>
                  <a:cubicBezTo>
                    <a:pt x="785" y="2948"/>
                    <a:pt x="832" y="2957"/>
                    <a:pt x="894" y="2957"/>
                  </a:cubicBezTo>
                  <a:cubicBezTo>
                    <a:pt x="1219" y="2957"/>
                    <a:pt x="1956" y="2722"/>
                    <a:pt x="2007" y="2595"/>
                  </a:cubicBezTo>
                  <a:cubicBezTo>
                    <a:pt x="2098" y="2473"/>
                    <a:pt x="1460" y="163"/>
                    <a:pt x="1338" y="41"/>
                  </a:cubicBezTo>
                  <a:cubicBezTo>
                    <a:pt x="1315" y="13"/>
                    <a:pt x="1258" y="0"/>
                    <a:pt x="1181" y="0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2" name="Google Shape;262;p13"/>
            <p:cNvSpPr/>
            <p:nvPr/>
          </p:nvSpPr>
          <p:spPr>
            <a:xfrm>
              <a:off x="1458500" y="4439625"/>
              <a:ext cx="52450" cy="73325"/>
            </a:xfrm>
            <a:custGeom>
              <a:avLst/>
              <a:gdLst/>
              <a:ahLst/>
              <a:cxnLst/>
              <a:rect l="l" t="t" r="r" b="b"/>
              <a:pathLst>
                <a:path w="2098" h="2933" extrusionOk="0">
                  <a:moveTo>
                    <a:pt x="1205" y="0"/>
                  </a:moveTo>
                  <a:cubicBezTo>
                    <a:pt x="880" y="0"/>
                    <a:pt x="143" y="235"/>
                    <a:pt x="92" y="363"/>
                  </a:cubicBezTo>
                  <a:cubicBezTo>
                    <a:pt x="1" y="515"/>
                    <a:pt x="639" y="2825"/>
                    <a:pt x="760" y="2916"/>
                  </a:cubicBezTo>
                  <a:cubicBezTo>
                    <a:pt x="780" y="2928"/>
                    <a:pt x="813" y="2933"/>
                    <a:pt x="857" y="2933"/>
                  </a:cubicBezTo>
                  <a:cubicBezTo>
                    <a:pt x="1160" y="2933"/>
                    <a:pt x="1957" y="2688"/>
                    <a:pt x="2037" y="2582"/>
                  </a:cubicBezTo>
                  <a:cubicBezTo>
                    <a:pt x="2098" y="2460"/>
                    <a:pt x="1490" y="180"/>
                    <a:pt x="1338" y="28"/>
                  </a:cubicBezTo>
                  <a:cubicBezTo>
                    <a:pt x="1314" y="9"/>
                    <a:pt x="1267" y="0"/>
                    <a:pt x="1205" y="0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" name="Google Shape;263;p13"/>
            <p:cNvSpPr/>
            <p:nvPr/>
          </p:nvSpPr>
          <p:spPr>
            <a:xfrm>
              <a:off x="1689500" y="4376825"/>
              <a:ext cx="52475" cy="73350"/>
            </a:xfrm>
            <a:custGeom>
              <a:avLst/>
              <a:gdLst/>
              <a:ahLst/>
              <a:cxnLst/>
              <a:rect l="l" t="t" r="r" b="b"/>
              <a:pathLst>
                <a:path w="2099" h="2934" extrusionOk="0">
                  <a:moveTo>
                    <a:pt x="1251" y="1"/>
                  </a:moveTo>
                  <a:cubicBezTo>
                    <a:pt x="964" y="1"/>
                    <a:pt x="145" y="250"/>
                    <a:pt x="92" y="382"/>
                  </a:cubicBezTo>
                  <a:cubicBezTo>
                    <a:pt x="1" y="534"/>
                    <a:pt x="639" y="2844"/>
                    <a:pt x="761" y="2905"/>
                  </a:cubicBezTo>
                  <a:cubicBezTo>
                    <a:pt x="785" y="2925"/>
                    <a:pt x="832" y="2933"/>
                    <a:pt x="894" y="2933"/>
                  </a:cubicBezTo>
                  <a:cubicBezTo>
                    <a:pt x="1219" y="2933"/>
                    <a:pt x="1956" y="2699"/>
                    <a:pt x="2007" y="2571"/>
                  </a:cubicBezTo>
                  <a:cubicBezTo>
                    <a:pt x="2098" y="2449"/>
                    <a:pt x="1460" y="139"/>
                    <a:pt x="1338" y="18"/>
                  </a:cubicBezTo>
                  <a:cubicBezTo>
                    <a:pt x="1323" y="6"/>
                    <a:pt x="1292" y="1"/>
                    <a:pt x="1251" y="1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" name="Google Shape;264;p13"/>
            <p:cNvSpPr/>
            <p:nvPr/>
          </p:nvSpPr>
          <p:spPr>
            <a:xfrm>
              <a:off x="1742700" y="4362875"/>
              <a:ext cx="52450" cy="73325"/>
            </a:xfrm>
            <a:custGeom>
              <a:avLst/>
              <a:gdLst/>
              <a:ahLst/>
              <a:cxnLst/>
              <a:rect l="l" t="t" r="r" b="b"/>
              <a:pathLst>
                <a:path w="2098" h="2933" extrusionOk="0">
                  <a:moveTo>
                    <a:pt x="1205" y="0"/>
                  </a:moveTo>
                  <a:cubicBezTo>
                    <a:pt x="880" y="0"/>
                    <a:pt x="143" y="235"/>
                    <a:pt x="92" y="363"/>
                  </a:cubicBezTo>
                  <a:cubicBezTo>
                    <a:pt x="0" y="515"/>
                    <a:pt x="639" y="2825"/>
                    <a:pt x="760" y="2916"/>
                  </a:cubicBezTo>
                  <a:cubicBezTo>
                    <a:pt x="780" y="2928"/>
                    <a:pt x="813" y="2933"/>
                    <a:pt x="857" y="2933"/>
                  </a:cubicBezTo>
                  <a:cubicBezTo>
                    <a:pt x="1158" y="2933"/>
                    <a:pt x="1954" y="2684"/>
                    <a:pt x="2007" y="2551"/>
                  </a:cubicBezTo>
                  <a:cubicBezTo>
                    <a:pt x="2098" y="2399"/>
                    <a:pt x="1429" y="120"/>
                    <a:pt x="1338" y="29"/>
                  </a:cubicBezTo>
                  <a:cubicBezTo>
                    <a:pt x="1314" y="9"/>
                    <a:pt x="1267" y="0"/>
                    <a:pt x="1205" y="0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5" name="Google Shape;265;p13"/>
            <p:cNvSpPr/>
            <p:nvPr/>
          </p:nvSpPr>
          <p:spPr>
            <a:xfrm>
              <a:off x="1867325" y="4328425"/>
              <a:ext cx="52450" cy="73600"/>
            </a:xfrm>
            <a:custGeom>
              <a:avLst/>
              <a:gdLst/>
              <a:ahLst/>
              <a:cxnLst/>
              <a:rect l="l" t="t" r="r" b="b"/>
              <a:pathLst>
                <a:path w="2098" h="2944" extrusionOk="0">
                  <a:moveTo>
                    <a:pt x="1196" y="0"/>
                  </a:moveTo>
                  <a:cubicBezTo>
                    <a:pt x="877" y="0"/>
                    <a:pt x="161" y="248"/>
                    <a:pt x="61" y="373"/>
                  </a:cubicBezTo>
                  <a:cubicBezTo>
                    <a:pt x="0" y="525"/>
                    <a:pt x="639" y="2835"/>
                    <a:pt x="760" y="2926"/>
                  </a:cubicBezTo>
                  <a:cubicBezTo>
                    <a:pt x="780" y="2938"/>
                    <a:pt x="813" y="2943"/>
                    <a:pt x="856" y="2943"/>
                  </a:cubicBezTo>
                  <a:cubicBezTo>
                    <a:pt x="1158" y="2943"/>
                    <a:pt x="1953" y="2694"/>
                    <a:pt x="2007" y="2562"/>
                  </a:cubicBezTo>
                  <a:cubicBezTo>
                    <a:pt x="2098" y="2470"/>
                    <a:pt x="1429" y="130"/>
                    <a:pt x="1338" y="39"/>
                  </a:cubicBezTo>
                  <a:cubicBezTo>
                    <a:pt x="1316" y="12"/>
                    <a:pt x="1266" y="0"/>
                    <a:pt x="1196" y="0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" name="Google Shape;266;p13"/>
            <p:cNvSpPr/>
            <p:nvPr/>
          </p:nvSpPr>
          <p:spPr>
            <a:xfrm>
              <a:off x="1920525" y="4313925"/>
              <a:ext cx="52450" cy="73925"/>
            </a:xfrm>
            <a:custGeom>
              <a:avLst/>
              <a:gdLst/>
              <a:ahLst/>
              <a:cxnLst/>
              <a:rect l="l" t="t" r="r" b="b"/>
              <a:pathLst>
                <a:path w="2098" h="2957" extrusionOk="0">
                  <a:moveTo>
                    <a:pt x="1180" y="0"/>
                  </a:moveTo>
                  <a:cubicBezTo>
                    <a:pt x="848" y="0"/>
                    <a:pt x="135" y="228"/>
                    <a:pt x="61" y="376"/>
                  </a:cubicBezTo>
                  <a:cubicBezTo>
                    <a:pt x="0" y="528"/>
                    <a:pt x="638" y="2838"/>
                    <a:pt x="760" y="2929"/>
                  </a:cubicBezTo>
                  <a:cubicBezTo>
                    <a:pt x="784" y="2948"/>
                    <a:pt x="831" y="2957"/>
                    <a:pt x="893" y="2957"/>
                  </a:cubicBezTo>
                  <a:cubicBezTo>
                    <a:pt x="1218" y="2957"/>
                    <a:pt x="1955" y="2722"/>
                    <a:pt x="2006" y="2594"/>
                  </a:cubicBezTo>
                  <a:cubicBezTo>
                    <a:pt x="2097" y="2473"/>
                    <a:pt x="1429" y="163"/>
                    <a:pt x="1338" y="41"/>
                  </a:cubicBezTo>
                  <a:cubicBezTo>
                    <a:pt x="1314" y="12"/>
                    <a:pt x="1258" y="0"/>
                    <a:pt x="1180" y="0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" name="Google Shape;267;p13"/>
            <p:cNvSpPr/>
            <p:nvPr/>
          </p:nvSpPr>
          <p:spPr>
            <a:xfrm>
              <a:off x="1972950" y="4299475"/>
              <a:ext cx="51700" cy="73950"/>
            </a:xfrm>
            <a:custGeom>
              <a:avLst/>
              <a:gdLst/>
              <a:ahLst/>
              <a:cxnLst/>
              <a:rect l="l" t="t" r="r" b="b"/>
              <a:pathLst>
                <a:path w="2068" h="2958" extrusionOk="0">
                  <a:moveTo>
                    <a:pt x="1167" y="0"/>
                  </a:moveTo>
                  <a:cubicBezTo>
                    <a:pt x="857" y="0"/>
                    <a:pt x="160" y="228"/>
                    <a:pt x="61" y="376"/>
                  </a:cubicBezTo>
                  <a:cubicBezTo>
                    <a:pt x="0" y="528"/>
                    <a:pt x="639" y="2868"/>
                    <a:pt x="760" y="2929"/>
                  </a:cubicBezTo>
                  <a:cubicBezTo>
                    <a:pt x="785" y="2949"/>
                    <a:pt x="831" y="2957"/>
                    <a:pt x="892" y="2957"/>
                  </a:cubicBezTo>
                  <a:cubicBezTo>
                    <a:pt x="1210" y="2957"/>
                    <a:pt x="1930" y="2723"/>
                    <a:pt x="2007" y="2595"/>
                  </a:cubicBezTo>
                  <a:cubicBezTo>
                    <a:pt x="2067" y="2473"/>
                    <a:pt x="1429" y="163"/>
                    <a:pt x="1307" y="42"/>
                  </a:cubicBezTo>
                  <a:cubicBezTo>
                    <a:pt x="1290" y="13"/>
                    <a:pt x="1239" y="0"/>
                    <a:pt x="1167" y="0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" name="Google Shape;268;p13"/>
            <p:cNvSpPr/>
            <p:nvPr/>
          </p:nvSpPr>
          <p:spPr>
            <a:xfrm>
              <a:off x="2026150" y="4284600"/>
              <a:ext cx="53200" cy="73625"/>
            </a:xfrm>
            <a:custGeom>
              <a:avLst/>
              <a:gdLst/>
              <a:ahLst/>
              <a:cxnLst/>
              <a:rect l="l" t="t" r="r" b="b"/>
              <a:pathLst>
                <a:path w="2128" h="2945" extrusionOk="0">
                  <a:moveTo>
                    <a:pt x="1176" y="1"/>
                  </a:moveTo>
                  <a:cubicBezTo>
                    <a:pt x="857" y="1"/>
                    <a:pt x="137" y="236"/>
                    <a:pt x="61" y="363"/>
                  </a:cubicBezTo>
                  <a:cubicBezTo>
                    <a:pt x="0" y="515"/>
                    <a:pt x="638" y="2856"/>
                    <a:pt x="760" y="2916"/>
                  </a:cubicBezTo>
                  <a:cubicBezTo>
                    <a:pt x="784" y="2936"/>
                    <a:pt x="831" y="2944"/>
                    <a:pt x="891" y="2944"/>
                  </a:cubicBezTo>
                  <a:cubicBezTo>
                    <a:pt x="1210" y="2944"/>
                    <a:pt x="1930" y="2710"/>
                    <a:pt x="2006" y="2582"/>
                  </a:cubicBezTo>
                  <a:cubicBezTo>
                    <a:pt x="2128" y="2460"/>
                    <a:pt x="1459" y="181"/>
                    <a:pt x="1307" y="29"/>
                  </a:cubicBezTo>
                  <a:cubicBezTo>
                    <a:pt x="1283" y="9"/>
                    <a:pt x="1237" y="1"/>
                    <a:pt x="1176" y="1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" name="Google Shape;269;p13"/>
            <p:cNvSpPr/>
            <p:nvPr/>
          </p:nvSpPr>
          <p:spPr>
            <a:xfrm>
              <a:off x="965325" y="4210375"/>
              <a:ext cx="323750" cy="172225"/>
            </a:xfrm>
            <a:custGeom>
              <a:avLst/>
              <a:gdLst/>
              <a:ahLst/>
              <a:cxnLst/>
              <a:rect l="l" t="t" r="r" b="b"/>
              <a:pathLst>
                <a:path w="12950" h="6889" extrusionOk="0">
                  <a:moveTo>
                    <a:pt x="10457" y="353"/>
                  </a:moveTo>
                  <a:cubicBezTo>
                    <a:pt x="11338" y="353"/>
                    <a:pt x="12129" y="961"/>
                    <a:pt x="12402" y="1812"/>
                  </a:cubicBezTo>
                  <a:cubicBezTo>
                    <a:pt x="12554" y="2359"/>
                    <a:pt x="12493" y="2876"/>
                    <a:pt x="12220" y="3332"/>
                  </a:cubicBezTo>
                  <a:cubicBezTo>
                    <a:pt x="11946" y="3849"/>
                    <a:pt x="11521" y="4153"/>
                    <a:pt x="11004" y="4305"/>
                  </a:cubicBezTo>
                  <a:lnTo>
                    <a:pt x="3162" y="6432"/>
                  </a:lnTo>
                  <a:cubicBezTo>
                    <a:pt x="3004" y="6468"/>
                    <a:pt x="2846" y="6486"/>
                    <a:pt x="2690" y="6486"/>
                  </a:cubicBezTo>
                  <a:cubicBezTo>
                    <a:pt x="1792" y="6486"/>
                    <a:pt x="959" y="5910"/>
                    <a:pt x="700" y="5004"/>
                  </a:cubicBezTo>
                  <a:cubicBezTo>
                    <a:pt x="426" y="3940"/>
                    <a:pt x="1034" y="2846"/>
                    <a:pt x="2098" y="2542"/>
                  </a:cubicBezTo>
                  <a:lnTo>
                    <a:pt x="9940" y="414"/>
                  </a:lnTo>
                  <a:cubicBezTo>
                    <a:pt x="10122" y="384"/>
                    <a:pt x="10274" y="353"/>
                    <a:pt x="10457" y="353"/>
                  </a:cubicBezTo>
                  <a:close/>
                  <a:moveTo>
                    <a:pt x="10460" y="1"/>
                  </a:moveTo>
                  <a:cubicBezTo>
                    <a:pt x="10258" y="1"/>
                    <a:pt x="10053" y="26"/>
                    <a:pt x="9849" y="80"/>
                  </a:cubicBezTo>
                  <a:lnTo>
                    <a:pt x="2037" y="2208"/>
                  </a:lnTo>
                  <a:cubicBezTo>
                    <a:pt x="761" y="2542"/>
                    <a:pt x="1" y="3879"/>
                    <a:pt x="365" y="5125"/>
                  </a:cubicBezTo>
                  <a:cubicBezTo>
                    <a:pt x="639" y="6189"/>
                    <a:pt x="1612" y="6888"/>
                    <a:pt x="2645" y="6888"/>
                  </a:cubicBezTo>
                  <a:cubicBezTo>
                    <a:pt x="2827" y="6888"/>
                    <a:pt x="3010" y="6828"/>
                    <a:pt x="3283" y="6767"/>
                  </a:cubicBezTo>
                  <a:lnTo>
                    <a:pt x="11126" y="4639"/>
                  </a:lnTo>
                  <a:cubicBezTo>
                    <a:pt x="11733" y="4487"/>
                    <a:pt x="12250" y="4092"/>
                    <a:pt x="12554" y="3515"/>
                  </a:cubicBezTo>
                  <a:cubicBezTo>
                    <a:pt x="12858" y="2998"/>
                    <a:pt x="12949" y="2359"/>
                    <a:pt x="12797" y="1752"/>
                  </a:cubicBezTo>
                  <a:cubicBezTo>
                    <a:pt x="12491" y="705"/>
                    <a:pt x="11519" y="1"/>
                    <a:pt x="10460" y="1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0" name="Google Shape;270;p13"/>
          <p:cNvGrpSpPr/>
          <p:nvPr/>
        </p:nvGrpSpPr>
        <p:grpSpPr>
          <a:xfrm>
            <a:off x="36037" y="4083290"/>
            <a:ext cx="1177569" cy="973387"/>
            <a:chOff x="390850" y="3207100"/>
            <a:chExt cx="1354150" cy="1119350"/>
          </a:xfrm>
        </p:grpSpPr>
        <p:sp>
          <p:nvSpPr>
            <p:cNvPr id="271" name="Google Shape;271;p13"/>
            <p:cNvSpPr/>
            <p:nvPr/>
          </p:nvSpPr>
          <p:spPr>
            <a:xfrm>
              <a:off x="390850" y="3207100"/>
              <a:ext cx="1354150" cy="1119350"/>
            </a:xfrm>
            <a:custGeom>
              <a:avLst/>
              <a:gdLst/>
              <a:ahLst/>
              <a:cxnLst/>
              <a:rect l="l" t="t" r="r" b="b"/>
              <a:pathLst>
                <a:path w="54166" h="44774" extrusionOk="0">
                  <a:moveTo>
                    <a:pt x="13913" y="0"/>
                  </a:moveTo>
                  <a:cubicBezTo>
                    <a:pt x="12570" y="0"/>
                    <a:pt x="11285" y="743"/>
                    <a:pt x="10639" y="2034"/>
                  </a:cubicBezTo>
                  <a:cubicBezTo>
                    <a:pt x="7052" y="8326"/>
                    <a:pt x="3800" y="14831"/>
                    <a:pt x="912" y="21548"/>
                  </a:cubicBezTo>
                  <a:cubicBezTo>
                    <a:pt x="1" y="23372"/>
                    <a:pt x="730" y="25530"/>
                    <a:pt x="2554" y="26442"/>
                  </a:cubicBezTo>
                  <a:cubicBezTo>
                    <a:pt x="14712" y="32612"/>
                    <a:pt x="26718" y="38600"/>
                    <a:pt x="38603" y="44375"/>
                  </a:cubicBezTo>
                  <a:cubicBezTo>
                    <a:pt x="39143" y="44645"/>
                    <a:pt x="39716" y="44774"/>
                    <a:pt x="40277" y="44774"/>
                  </a:cubicBezTo>
                  <a:cubicBezTo>
                    <a:pt x="41612" y="44774"/>
                    <a:pt x="42885" y="44047"/>
                    <a:pt x="43527" y="42764"/>
                  </a:cubicBezTo>
                  <a:cubicBezTo>
                    <a:pt x="46749" y="36259"/>
                    <a:pt x="50001" y="29724"/>
                    <a:pt x="53254" y="23220"/>
                  </a:cubicBezTo>
                  <a:cubicBezTo>
                    <a:pt x="54166" y="21396"/>
                    <a:pt x="53436" y="19238"/>
                    <a:pt x="51612" y="18326"/>
                  </a:cubicBezTo>
                  <a:cubicBezTo>
                    <a:pt x="39971" y="12368"/>
                    <a:pt x="27965" y="6381"/>
                    <a:pt x="15563" y="393"/>
                  </a:cubicBezTo>
                  <a:cubicBezTo>
                    <a:pt x="15031" y="126"/>
                    <a:pt x="14467" y="0"/>
                    <a:pt x="13913" y="0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" name="Google Shape;272;p13"/>
            <p:cNvSpPr/>
            <p:nvPr/>
          </p:nvSpPr>
          <p:spPr>
            <a:xfrm>
              <a:off x="445575" y="3527700"/>
              <a:ext cx="1140600" cy="680125"/>
            </a:xfrm>
            <a:custGeom>
              <a:avLst/>
              <a:gdLst/>
              <a:ahLst/>
              <a:cxnLst/>
              <a:rect l="l" t="t" r="r" b="b"/>
              <a:pathLst>
                <a:path w="45624" h="27205" extrusionOk="0">
                  <a:moveTo>
                    <a:pt x="2766" y="0"/>
                  </a:moveTo>
                  <a:cubicBezTo>
                    <a:pt x="1824" y="1976"/>
                    <a:pt x="851" y="3952"/>
                    <a:pt x="0" y="5928"/>
                  </a:cubicBezTo>
                  <a:lnTo>
                    <a:pt x="42706" y="27204"/>
                  </a:lnTo>
                  <a:lnTo>
                    <a:pt x="45624" y="21338"/>
                  </a:lnTo>
                  <a:lnTo>
                    <a:pt x="2766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" name="Google Shape;273;p13"/>
            <p:cNvSpPr/>
            <p:nvPr/>
          </p:nvSpPr>
          <p:spPr>
            <a:xfrm>
              <a:off x="1423550" y="3646900"/>
              <a:ext cx="208225" cy="145275"/>
            </a:xfrm>
            <a:custGeom>
              <a:avLst/>
              <a:gdLst/>
              <a:ahLst/>
              <a:cxnLst/>
              <a:rect l="l" t="t" r="r" b="b"/>
              <a:pathLst>
                <a:path w="8329" h="5811" extrusionOk="0">
                  <a:moveTo>
                    <a:pt x="2128" y="339"/>
                  </a:moveTo>
                  <a:cubicBezTo>
                    <a:pt x="2371" y="339"/>
                    <a:pt x="2584" y="430"/>
                    <a:pt x="2766" y="491"/>
                  </a:cubicBezTo>
                  <a:lnTo>
                    <a:pt x="6991" y="2588"/>
                  </a:lnTo>
                  <a:cubicBezTo>
                    <a:pt x="7356" y="2771"/>
                    <a:pt x="7630" y="3074"/>
                    <a:pt x="7751" y="3470"/>
                  </a:cubicBezTo>
                  <a:cubicBezTo>
                    <a:pt x="7873" y="3834"/>
                    <a:pt x="7873" y="4260"/>
                    <a:pt x="7690" y="4594"/>
                  </a:cubicBezTo>
                  <a:cubicBezTo>
                    <a:pt x="7478" y="4989"/>
                    <a:pt x="7174" y="5263"/>
                    <a:pt x="6809" y="5354"/>
                  </a:cubicBezTo>
                  <a:cubicBezTo>
                    <a:pt x="6631" y="5409"/>
                    <a:pt x="6454" y="5439"/>
                    <a:pt x="6279" y="5439"/>
                  </a:cubicBezTo>
                  <a:cubicBezTo>
                    <a:pt x="6065" y="5439"/>
                    <a:pt x="5855" y="5394"/>
                    <a:pt x="5654" y="5293"/>
                  </a:cubicBezTo>
                  <a:lnTo>
                    <a:pt x="1459" y="3196"/>
                  </a:lnTo>
                  <a:cubicBezTo>
                    <a:pt x="699" y="2831"/>
                    <a:pt x="395" y="1950"/>
                    <a:pt x="760" y="1190"/>
                  </a:cubicBezTo>
                  <a:cubicBezTo>
                    <a:pt x="943" y="795"/>
                    <a:pt x="1247" y="552"/>
                    <a:pt x="1642" y="430"/>
                  </a:cubicBezTo>
                  <a:cubicBezTo>
                    <a:pt x="1824" y="400"/>
                    <a:pt x="1976" y="339"/>
                    <a:pt x="2128" y="339"/>
                  </a:cubicBezTo>
                  <a:close/>
                  <a:moveTo>
                    <a:pt x="2181" y="1"/>
                  </a:moveTo>
                  <a:cubicBezTo>
                    <a:pt x="1976" y="1"/>
                    <a:pt x="1766" y="32"/>
                    <a:pt x="1550" y="96"/>
                  </a:cubicBezTo>
                  <a:cubicBezTo>
                    <a:pt x="1064" y="217"/>
                    <a:pt x="699" y="582"/>
                    <a:pt x="456" y="1038"/>
                  </a:cubicBezTo>
                  <a:cubicBezTo>
                    <a:pt x="0" y="1950"/>
                    <a:pt x="395" y="3074"/>
                    <a:pt x="1307" y="3530"/>
                  </a:cubicBezTo>
                  <a:lnTo>
                    <a:pt x="5502" y="5628"/>
                  </a:lnTo>
                  <a:cubicBezTo>
                    <a:pt x="5775" y="5749"/>
                    <a:pt x="6049" y="5810"/>
                    <a:pt x="6353" y="5810"/>
                  </a:cubicBezTo>
                  <a:cubicBezTo>
                    <a:pt x="6535" y="5810"/>
                    <a:pt x="6718" y="5810"/>
                    <a:pt x="6961" y="5780"/>
                  </a:cubicBezTo>
                  <a:cubicBezTo>
                    <a:pt x="7447" y="5628"/>
                    <a:pt x="7842" y="5293"/>
                    <a:pt x="8055" y="4837"/>
                  </a:cubicBezTo>
                  <a:cubicBezTo>
                    <a:pt x="8298" y="4381"/>
                    <a:pt x="8329" y="3895"/>
                    <a:pt x="8177" y="3378"/>
                  </a:cubicBezTo>
                  <a:cubicBezTo>
                    <a:pt x="8025" y="2892"/>
                    <a:pt x="7690" y="2527"/>
                    <a:pt x="7234" y="2284"/>
                  </a:cubicBezTo>
                  <a:lnTo>
                    <a:pt x="3009" y="187"/>
                  </a:lnTo>
                  <a:cubicBezTo>
                    <a:pt x="2744" y="63"/>
                    <a:pt x="2467" y="1"/>
                    <a:pt x="2181" y="1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" name="Google Shape;274;p13"/>
            <p:cNvSpPr/>
            <p:nvPr/>
          </p:nvSpPr>
          <p:spPr>
            <a:xfrm>
              <a:off x="469125" y="3753375"/>
              <a:ext cx="182400" cy="98050"/>
            </a:xfrm>
            <a:custGeom>
              <a:avLst/>
              <a:gdLst/>
              <a:ahLst/>
              <a:cxnLst/>
              <a:rect l="l" t="t" r="r" b="b"/>
              <a:pathLst>
                <a:path w="7296" h="3922" extrusionOk="0">
                  <a:moveTo>
                    <a:pt x="152" y="1"/>
                  </a:moveTo>
                  <a:lnTo>
                    <a:pt x="0" y="366"/>
                  </a:lnTo>
                  <a:lnTo>
                    <a:pt x="7143" y="3922"/>
                  </a:lnTo>
                  <a:lnTo>
                    <a:pt x="7295" y="3557"/>
                  </a:lnTo>
                  <a:lnTo>
                    <a:pt x="152" y="1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" name="Google Shape;275;p13"/>
            <p:cNvSpPr/>
            <p:nvPr/>
          </p:nvSpPr>
          <p:spPr>
            <a:xfrm>
              <a:off x="702400" y="3870400"/>
              <a:ext cx="103375" cy="58550"/>
            </a:xfrm>
            <a:custGeom>
              <a:avLst/>
              <a:gdLst/>
              <a:ahLst/>
              <a:cxnLst/>
              <a:rect l="l" t="t" r="r" b="b"/>
              <a:pathLst>
                <a:path w="4135" h="2342" extrusionOk="0">
                  <a:moveTo>
                    <a:pt x="153" y="1"/>
                  </a:moveTo>
                  <a:lnTo>
                    <a:pt x="1" y="366"/>
                  </a:lnTo>
                  <a:lnTo>
                    <a:pt x="3983" y="2341"/>
                  </a:lnTo>
                  <a:lnTo>
                    <a:pt x="4135" y="2007"/>
                  </a:lnTo>
                  <a:lnTo>
                    <a:pt x="153" y="1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6" name="Google Shape;276;p13"/>
            <p:cNvSpPr/>
            <p:nvPr/>
          </p:nvSpPr>
          <p:spPr>
            <a:xfrm>
              <a:off x="637825" y="3484375"/>
              <a:ext cx="302450" cy="189250"/>
            </a:xfrm>
            <a:custGeom>
              <a:avLst/>
              <a:gdLst/>
              <a:ahLst/>
              <a:cxnLst/>
              <a:rect l="l" t="t" r="r" b="b"/>
              <a:pathLst>
                <a:path w="12098" h="7570" extrusionOk="0">
                  <a:moveTo>
                    <a:pt x="1216" y="487"/>
                  </a:moveTo>
                  <a:lnTo>
                    <a:pt x="11581" y="5685"/>
                  </a:lnTo>
                  <a:lnTo>
                    <a:pt x="10912" y="7053"/>
                  </a:lnTo>
                  <a:lnTo>
                    <a:pt x="547" y="1885"/>
                  </a:lnTo>
                  <a:lnTo>
                    <a:pt x="1216" y="487"/>
                  </a:lnTo>
                  <a:close/>
                  <a:moveTo>
                    <a:pt x="1034" y="1"/>
                  </a:moveTo>
                  <a:lnTo>
                    <a:pt x="0" y="2068"/>
                  </a:lnTo>
                  <a:lnTo>
                    <a:pt x="11064" y="7569"/>
                  </a:lnTo>
                  <a:lnTo>
                    <a:pt x="12098" y="5533"/>
                  </a:lnTo>
                  <a:lnTo>
                    <a:pt x="1034" y="1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CUSTOM_5">
    <p:spTree>
      <p:nvGrpSpPr>
        <p:cNvPr id="1" name="Shape 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23" name="Google Shape;523;p21"/>
          <p:cNvGrpSpPr/>
          <p:nvPr/>
        </p:nvGrpSpPr>
        <p:grpSpPr>
          <a:xfrm>
            <a:off x="-244" y="24"/>
            <a:ext cx="9144155" cy="5165694"/>
            <a:chOff x="-244" y="24"/>
            <a:chExt cx="9144155" cy="5165694"/>
          </a:xfrm>
        </p:grpSpPr>
        <p:sp>
          <p:nvSpPr>
            <p:cNvPr id="524" name="Google Shape;524;p21"/>
            <p:cNvSpPr/>
            <p:nvPr/>
          </p:nvSpPr>
          <p:spPr>
            <a:xfrm>
              <a:off x="-244" y="24"/>
              <a:ext cx="9144155" cy="4504859"/>
            </a:xfrm>
            <a:custGeom>
              <a:avLst/>
              <a:gdLst/>
              <a:ahLst/>
              <a:cxnLst/>
              <a:rect l="l" t="t" r="r" b="b"/>
              <a:pathLst>
                <a:path w="280948" h="161827" extrusionOk="0">
                  <a:moveTo>
                    <a:pt x="20031" y="366"/>
                  </a:moveTo>
                  <a:lnTo>
                    <a:pt x="20031" y="20579"/>
                  </a:lnTo>
                  <a:lnTo>
                    <a:pt x="395" y="20579"/>
                  </a:lnTo>
                  <a:lnTo>
                    <a:pt x="395" y="366"/>
                  </a:lnTo>
                  <a:close/>
                  <a:moveTo>
                    <a:pt x="40062" y="366"/>
                  </a:moveTo>
                  <a:lnTo>
                    <a:pt x="40062" y="20579"/>
                  </a:lnTo>
                  <a:lnTo>
                    <a:pt x="20426" y="20579"/>
                  </a:lnTo>
                  <a:lnTo>
                    <a:pt x="20426" y="366"/>
                  </a:lnTo>
                  <a:close/>
                  <a:moveTo>
                    <a:pt x="60123" y="366"/>
                  </a:moveTo>
                  <a:lnTo>
                    <a:pt x="60123" y="20579"/>
                  </a:lnTo>
                  <a:lnTo>
                    <a:pt x="40487" y="20579"/>
                  </a:lnTo>
                  <a:lnTo>
                    <a:pt x="40487" y="366"/>
                  </a:lnTo>
                  <a:close/>
                  <a:moveTo>
                    <a:pt x="80154" y="366"/>
                  </a:moveTo>
                  <a:lnTo>
                    <a:pt x="80154" y="20579"/>
                  </a:lnTo>
                  <a:lnTo>
                    <a:pt x="60488" y="20579"/>
                  </a:lnTo>
                  <a:lnTo>
                    <a:pt x="60488" y="366"/>
                  </a:lnTo>
                  <a:close/>
                  <a:moveTo>
                    <a:pt x="100215" y="366"/>
                  </a:moveTo>
                  <a:lnTo>
                    <a:pt x="100215" y="20579"/>
                  </a:lnTo>
                  <a:lnTo>
                    <a:pt x="80549" y="20579"/>
                  </a:lnTo>
                  <a:lnTo>
                    <a:pt x="80549" y="366"/>
                  </a:lnTo>
                  <a:close/>
                  <a:moveTo>
                    <a:pt x="120215" y="366"/>
                  </a:moveTo>
                  <a:lnTo>
                    <a:pt x="120215" y="20579"/>
                  </a:lnTo>
                  <a:lnTo>
                    <a:pt x="100580" y="20579"/>
                  </a:lnTo>
                  <a:lnTo>
                    <a:pt x="100580" y="366"/>
                  </a:lnTo>
                  <a:close/>
                  <a:moveTo>
                    <a:pt x="140246" y="366"/>
                  </a:moveTo>
                  <a:lnTo>
                    <a:pt x="140246" y="20579"/>
                  </a:lnTo>
                  <a:lnTo>
                    <a:pt x="120610" y="20579"/>
                  </a:lnTo>
                  <a:lnTo>
                    <a:pt x="120610" y="366"/>
                  </a:lnTo>
                  <a:close/>
                  <a:moveTo>
                    <a:pt x="160307" y="366"/>
                  </a:moveTo>
                  <a:lnTo>
                    <a:pt x="160307" y="20579"/>
                  </a:lnTo>
                  <a:lnTo>
                    <a:pt x="140671" y="20579"/>
                  </a:lnTo>
                  <a:lnTo>
                    <a:pt x="140671" y="366"/>
                  </a:lnTo>
                  <a:close/>
                  <a:moveTo>
                    <a:pt x="180368" y="366"/>
                  </a:moveTo>
                  <a:lnTo>
                    <a:pt x="180368" y="20579"/>
                  </a:lnTo>
                  <a:lnTo>
                    <a:pt x="160702" y="20579"/>
                  </a:lnTo>
                  <a:lnTo>
                    <a:pt x="160702" y="366"/>
                  </a:lnTo>
                  <a:close/>
                  <a:moveTo>
                    <a:pt x="200399" y="366"/>
                  </a:moveTo>
                  <a:lnTo>
                    <a:pt x="200399" y="20579"/>
                  </a:lnTo>
                  <a:lnTo>
                    <a:pt x="180763" y="20579"/>
                  </a:lnTo>
                  <a:lnTo>
                    <a:pt x="180763" y="366"/>
                  </a:lnTo>
                  <a:close/>
                  <a:moveTo>
                    <a:pt x="220430" y="366"/>
                  </a:moveTo>
                  <a:lnTo>
                    <a:pt x="220430" y="20579"/>
                  </a:lnTo>
                  <a:lnTo>
                    <a:pt x="200764" y="20579"/>
                  </a:lnTo>
                  <a:lnTo>
                    <a:pt x="200764" y="366"/>
                  </a:lnTo>
                  <a:close/>
                  <a:moveTo>
                    <a:pt x="240491" y="366"/>
                  </a:moveTo>
                  <a:lnTo>
                    <a:pt x="240491" y="20579"/>
                  </a:lnTo>
                  <a:lnTo>
                    <a:pt x="220825" y="20579"/>
                  </a:lnTo>
                  <a:lnTo>
                    <a:pt x="220825" y="366"/>
                  </a:lnTo>
                  <a:close/>
                  <a:moveTo>
                    <a:pt x="260552" y="366"/>
                  </a:moveTo>
                  <a:lnTo>
                    <a:pt x="260552" y="20579"/>
                  </a:lnTo>
                  <a:lnTo>
                    <a:pt x="240886" y="20579"/>
                  </a:lnTo>
                  <a:lnTo>
                    <a:pt x="240886" y="366"/>
                  </a:lnTo>
                  <a:close/>
                  <a:moveTo>
                    <a:pt x="280552" y="366"/>
                  </a:moveTo>
                  <a:lnTo>
                    <a:pt x="280552" y="20579"/>
                  </a:lnTo>
                  <a:lnTo>
                    <a:pt x="260917" y="20579"/>
                  </a:lnTo>
                  <a:lnTo>
                    <a:pt x="260917" y="366"/>
                  </a:lnTo>
                  <a:close/>
                  <a:moveTo>
                    <a:pt x="20031" y="20974"/>
                  </a:moveTo>
                  <a:lnTo>
                    <a:pt x="20031" y="41187"/>
                  </a:lnTo>
                  <a:lnTo>
                    <a:pt x="395" y="41187"/>
                  </a:lnTo>
                  <a:lnTo>
                    <a:pt x="395" y="20974"/>
                  </a:lnTo>
                  <a:close/>
                  <a:moveTo>
                    <a:pt x="40062" y="20974"/>
                  </a:moveTo>
                  <a:lnTo>
                    <a:pt x="40062" y="41187"/>
                  </a:lnTo>
                  <a:lnTo>
                    <a:pt x="20426" y="41187"/>
                  </a:lnTo>
                  <a:lnTo>
                    <a:pt x="20426" y="20974"/>
                  </a:lnTo>
                  <a:close/>
                  <a:moveTo>
                    <a:pt x="60123" y="20974"/>
                  </a:moveTo>
                  <a:lnTo>
                    <a:pt x="60123" y="41187"/>
                  </a:lnTo>
                  <a:lnTo>
                    <a:pt x="40487" y="41187"/>
                  </a:lnTo>
                  <a:lnTo>
                    <a:pt x="40487" y="20974"/>
                  </a:lnTo>
                  <a:close/>
                  <a:moveTo>
                    <a:pt x="80154" y="20974"/>
                  </a:moveTo>
                  <a:lnTo>
                    <a:pt x="80154" y="41187"/>
                  </a:lnTo>
                  <a:lnTo>
                    <a:pt x="60488" y="41187"/>
                  </a:lnTo>
                  <a:lnTo>
                    <a:pt x="60488" y="20974"/>
                  </a:lnTo>
                  <a:close/>
                  <a:moveTo>
                    <a:pt x="100215" y="20974"/>
                  </a:moveTo>
                  <a:lnTo>
                    <a:pt x="100215" y="41187"/>
                  </a:lnTo>
                  <a:lnTo>
                    <a:pt x="80549" y="41187"/>
                  </a:lnTo>
                  <a:lnTo>
                    <a:pt x="80549" y="20974"/>
                  </a:lnTo>
                  <a:close/>
                  <a:moveTo>
                    <a:pt x="120215" y="20974"/>
                  </a:moveTo>
                  <a:lnTo>
                    <a:pt x="120215" y="41187"/>
                  </a:lnTo>
                  <a:lnTo>
                    <a:pt x="100580" y="41187"/>
                  </a:lnTo>
                  <a:lnTo>
                    <a:pt x="100580" y="20974"/>
                  </a:lnTo>
                  <a:close/>
                  <a:moveTo>
                    <a:pt x="140246" y="20974"/>
                  </a:moveTo>
                  <a:lnTo>
                    <a:pt x="140246" y="41187"/>
                  </a:lnTo>
                  <a:lnTo>
                    <a:pt x="120610" y="41187"/>
                  </a:lnTo>
                  <a:lnTo>
                    <a:pt x="120610" y="20974"/>
                  </a:lnTo>
                  <a:close/>
                  <a:moveTo>
                    <a:pt x="160307" y="20974"/>
                  </a:moveTo>
                  <a:lnTo>
                    <a:pt x="160307" y="41187"/>
                  </a:lnTo>
                  <a:lnTo>
                    <a:pt x="140671" y="41187"/>
                  </a:lnTo>
                  <a:lnTo>
                    <a:pt x="140671" y="20974"/>
                  </a:lnTo>
                  <a:close/>
                  <a:moveTo>
                    <a:pt x="180368" y="20974"/>
                  </a:moveTo>
                  <a:lnTo>
                    <a:pt x="180368" y="41187"/>
                  </a:lnTo>
                  <a:lnTo>
                    <a:pt x="160702" y="41187"/>
                  </a:lnTo>
                  <a:lnTo>
                    <a:pt x="160702" y="20974"/>
                  </a:lnTo>
                  <a:close/>
                  <a:moveTo>
                    <a:pt x="200399" y="20974"/>
                  </a:moveTo>
                  <a:lnTo>
                    <a:pt x="200399" y="41187"/>
                  </a:lnTo>
                  <a:lnTo>
                    <a:pt x="180763" y="41187"/>
                  </a:lnTo>
                  <a:lnTo>
                    <a:pt x="180763" y="20974"/>
                  </a:lnTo>
                  <a:close/>
                  <a:moveTo>
                    <a:pt x="220430" y="20974"/>
                  </a:moveTo>
                  <a:lnTo>
                    <a:pt x="220430" y="41187"/>
                  </a:lnTo>
                  <a:lnTo>
                    <a:pt x="200764" y="41187"/>
                  </a:lnTo>
                  <a:lnTo>
                    <a:pt x="200764" y="20974"/>
                  </a:lnTo>
                  <a:close/>
                  <a:moveTo>
                    <a:pt x="240491" y="20974"/>
                  </a:moveTo>
                  <a:lnTo>
                    <a:pt x="240491" y="41187"/>
                  </a:lnTo>
                  <a:lnTo>
                    <a:pt x="220825" y="41187"/>
                  </a:lnTo>
                  <a:lnTo>
                    <a:pt x="220825" y="20974"/>
                  </a:lnTo>
                  <a:close/>
                  <a:moveTo>
                    <a:pt x="260552" y="20974"/>
                  </a:moveTo>
                  <a:lnTo>
                    <a:pt x="260552" y="41187"/>
                  </a:lnTo>
                  <a:lnTo>
                    <a:pt x="240886" y="41187"/>
                  </a:lnTo>
                  <a:lnTo>
                    <a:pt x="240886" y="20974"/>
                  </a:lnTo>
                  <a:close/>
                  <a:moveTo>
                    <a:pt x="280552" y="20974"/>
                  </a:moveTo>
                  <a:lnTo>
                    <a:pt x="280552" y="41187"/>
                  </a:lnTo>
                  <a:lnTo>
                    <a:pt x="260917" y="41187"/>
                  </a:lnTo>
                  <a:lnTo>
                    <a:pt x="260917" y="20974"/>
                  </a:lnTo>
                  <a:close/>
                  <a:moveTo>
                    <a:pt x="20031" y="41521"/>
                  </a:moveTo>
                  <a:lnTo>
                    <a:pt x="20031" y="61734"/>
                  </a:lnTo>
                  <a:lnTo>
                    <a:pt x="395" y="61734"/>
                  </a:lnTo>
                  <a:lnTo>
                    <a:pt x="395" y="41521"/>
                  </a:lnTo>
                  <a:close/>
                  <a:moveTo>
                    <a:pt x="40062" y="41521"/>
                  </a:moveTo>
                  <a:lnTo>
                    <a:pt x="40062" y="61734"/>
                  </a:lnTo>
                  <a:lnTo>
                    <a:pt x="20426" y="61734"/>
                  </a:lnTo>
                  <a:lnTo>
                    <a:pt x="20426" y="41521"/>
                  </a:lnTo>
                  <a:close/>
                  <a:moveTo>
                    <a:pt x="60123" y="41521"/>
                  </a:moveTo>
                  <a:lnTo>
                    <a:pt x="60123" y="61734"/>
                  </a:lnTo>
                  <a:lnTo>
                    <a:pt x="40487" y="61734"/>
                  </a:lnTo>
                  <a:lnTo>
                    <a:pt x="40487" y="41521"/>
                  </a:lnTo>
                  <a:close/>
                  <a:moveTo>
                    <a:pt x="80154" y="41521"/>
                  </a:moveTo>
                  <a:lnTo>
                    <a:pt x="80154" y="61734"/>
                  </a:lnTo>
                  <a:lnTo>
                    <a:pt x="60488" y="61734"/>
                  </a:lnTo>
                  <a:lnTo>
                    <a:pt x="60488" y="41521"/>
                  </a:lnTo>
                  <a:close/>
                  <a:moveTo>
                    <a:pt x="100215" y="41521"/>
                  </a:moveTo>
                  <a:lnTo>
                    <a:pt x="100215" y="61734"/>
                  </a:lnTo>
                  <a:lnTo>
                    <a:pt x="80549" y="61734"/>
                  </a:lnTo>
                  <a:lnTo>
                    <a:pt x="80549" y="41521"/>
                  </a:lnTo>
                  <a:close/>
                  <a:moveTo>
                    <a:pt x="120215" y="41521"/>
                  </a:moveTo>
                  <a:lnTo>
                    <a:pt x="120215" y="61734"/>
                  </a:lnTo>
                  <a:lnTo>
                    <a:pt x="100580" y="61734"/>
                  </a:lnTo>
                  <a:lnTo>
                    <a:pt x="100580" y="41521"/>
                  </a:lnTo>
                  <a:close/>
                  <a:moveTo>
                    <a:pt x="140246" y="41521"/>
                  </a:moveTo>
                  <a:lnTo>
                    <a:pt x="140246" y="61734"/>
                  </a:lnTo>
                  <a:lnTo>
                    <a:pt x="120610" y="61734"/>
                  </a:lnTo>
                  <a:lnTo>
                    <a:pt x="120610" y="41521"/>
                  </a:lnTo>
                  <a:close/>
                  <a:moveTo>
                    <a:pt x="160307" y="41521"/>
                  </a:moveTo>
                  <a:lnTo>
                    <a:pt x="160307" y="61734"/>
                  </a:lnTo>
                  <a:lnTo>
                    <a:pt x="140671" y="61734"/>
                  </a:lnTo>
                  <a:lnTo>
                    <a:pt x="140671" y="41521"/>
                  </a:lnTo>
                  <a:close/>
                  <a:moveTo>
                    <a:pt x="180368" y="41521"/>
                  </a:moveTo>
                  <a:lnTo>
                    <a:pt x="180368" y="61734"/>
                  </a:lnTo>
                  <a:lnTo>
                    <a:pt x="160702" y="61734"/>
                  </a:lnTo>
                  <a:lnTo>
                    <a:pt x="160702" y="41521"/>
                  </a:lnTo>
                  <a:close/>
                  <a:moveTo>
                    <a:pt x="200399" y="41521"/>
                  </a:moveTo>
                  <a:lnTo>
                    <a:pt x="200399" y="61734"/>
                  </a:lnTo>
                  <a:lnTo>
                    <a:pt x="180763" y="61734"/>
                  </a:lnTo>
                  <a:lnTo>
                    <a:pt x="180763" y="41521"/>
                  </a:lnTo>
                  <a:close/>
                  <a:moveTo>
                    <a:pt x="220430" y="41521"/>
                  </a:moveTo>
                  <a:lnTo>
                    <a:pt x="220430" y="61734"/>
                  </a:lnTo>
                  <a:lnTo>
                    <a:pt x="200764" y="61734"/>
                  </a:lnTo>
                  <a:lnTo>
                    <a:pt x="200764" y="41521"/>
                  </a:lnTo>
                  <a:close/>
                  <a:moveTo>
                    <a:pt x="240491" y="41521"/>
                  </a:moveTo>
                  <a:lnTo>
                    <a:pt x="240491" y="61734"/>
                  </a:lnTo>
                  <a:lnTo>
                    <a:pt x="220825" y="61734"/>
                  </a:lnTo>
                  <a:lnTo>
                    <a:pt x="220825" y="41521"/>
                  </a:lnTo>
                  <a:close/>
                  <a:moveTo>
                    <a:pt x="260552" y="41521"/>
                  </a:moveTo>
                  <a:lnTo>
                    <a:pt x="260552" y="61734"/>
                  </a:lnTo>
                  <a:lnTo>
                    <a:pt x="240886" y="61734"/>
                  </a:lnTo>
                  <a:lnTo>
                    <a:pt x="240886" y="41521"/>
                  </a:lnTo>
                  <a:close/>
                  <a:moveTo>
                    <a:pt x="280552" y="41521"/>
                  </a:moveTo>
                  <a:lnTo>
                    <a:pt x="280552" y="61734"/>
                  </a:lnTo>
                  <a:lnTo>
                    <a:pt x="260917" y="61734"/>
                  </a:lnTo>
                  <a:lnTo>
                    <a:pt x="260917" y="41521"/>
                  </a:lnTo>
                  <a:close/>
                  <a:moveTo>
                    <a:pt x="20031" y="62099"/>
                  </a:moveTo>
                  <a:lnTo>
                    <a:pt x="20031" y="82312"/>
                  </a:lnTo>
                  <a:lnTo>
                    <a:pt x="395" y="82312"/>
                  </a:lnTo>
                  <a:lnTo>
                    <a:pt x="395" y="62099"/>
                  </a:lnTo>
                  <a:close/>
                  <a:moveTo>
                    <a:pt x="40062" y="62099"/>
                  </a:moveTo>
                  <a:lnTo>
                    <a:pt x="40062" y="82312"/>
                  </a:lnTo>
                  <a:lnTo>
                    <a:pt x="20426" y="82312"/>
                  </a:lnTo>
                  <a:lnTo>
                    <a:pt x="20426" y="62099"/>
                  </a:lnTo>
                  <a:close/>
                  <a:moveTo>
                    <a:pt x="60123" y="62099"/>
                  </a:moveTo>
                  <a:lnTo>
                    <a:pt x="60123" y="82312"/>
                  </a:lnTo>
                  <a:lnTo>
                    <a:pt x="40487" y="82312"/>
                  </a:lnTo>
                  <a:lnTo>
                    <a:pt x="40487" y="62099"/>
                  </a:lnTo>
                  <a:close/>
                  <a:moveTo>
                    <a:pt x="80154" y="62099"/>
                  </a:moveTo>
                  <a:lnTo>
                    <a:pt x="80154" y="82312"/>
                  </a:lnTo>
                  <a:lnTo>
                    <a:pt x="60488" y="82312"/>
                  </a:lnTo>
                  <a:lnTo>
                    <a:pt x="60488" y="62099"/>
                  </a:lnTo>
                  <a:close/>
                  <a:moveTo>
                    <a:pt x="100215" y="62099"/>
                  </a:moveTo>
                  <a:lnTo>
                    <a:pt x="100215" y="82312"/>
                  </a:lnTo>
                  <a:lnTo>
                    <a:pt x="80549" y="82312"/>
                  </a:lnTo>
                  <a:lnTo>
                    <a:pt x="80549" y="62099"/>
                  </a:lnTo>
                  <a:close/>
                  <a:moveTo>
                    <a:pt x="120215" y="62099"/>
                  </a:moveTo>
                  <a:lnTo>
                    <a:pt x="120215" y="82312"/>
                  </a:lnTo>
                  <a:lnTo>
                    <a:pt x="100580" y="82312"/>
                  </a:lnTo>
                  <a:lnTo>
                    <a:pt x="100580" y="62099"/>
                  </a:lnTo>
                  <a:close/>
                  <a:moveTo>
                    <a:pt x="140246" y="62099"/>
                  </a:moveTo>
                  <a:lnTo>
                    <a:pt x="140246" y="82312"/>
                  </a:lnTo>
                  <a:lnTo>
                    <a:pt x="120610" y="82312"/>
                  </a:lnTo>
                  <a:lnTo>
                    <a:pt x="120610" y="62099"/>
                  </a:lnTo>
                  <a:close/>
                  <a:moveTo>
                    <a:pt x="160307" y="62099"/>
                  </a:moveTo>
                  <a:lnTo>
                    <a:pt x="160307" y="82312"/>
                  </a:lnTo>
                  <a:lnTo>
                    <a:pt x="140671" y="82312"/>
                  </a:lnTo>
                  <a:lnTo>
                    <a:pt x="140671" y="62099"/>
                  </a:lnTo>
                  <a:close/>
                  <a:moveTo>
                    <a:pt x="180368" y="62099"/>
                  </a:moveTo>
                  <a:lnTo>
                    <a:pt x="180368" y="82312"/>
                  </a:lnTo>
                  <a:lnTo>
                    <a:pt x="160702" y="82312"/>
                  </a:lnTo>
                  <a:lnTo>
                    <a:pt x="160702" y="62099"/>
                  </a:lnTo>
                  <a:close/>
                  <a:moveTo>
                    <a:pt x="200399" y="62099"/>
                  </a:moveTo>
                  <a:lnTo>
                    <a:pt x="200399" y="82312"/>
                  </a:lnTo>
                  <a:lnTo>
                    <a:pt x="180763" y="82312"/>
                  </a:lnTo>
                  <a:lnTo>
                    <a:pt x="180763" y="62099"/>
                  </a:lnTo>
                  <a:close/>
                  <a:moveTo>
                    <a:pt x="220430" y="62099"/>
                  </a:moveTo>
                  <a:lnTo>
                    <a:pt x="220430" y="82312"/>
                  </a:lnTo>
                  <a:lnTo>
                    <a:pt x="200764" y="82312"/>
                  </a:lnTo>
                  <a:lnTo>
                    <a:pt x="200764" y="62099"/>
                  </a:lnTo>
                  <a:close/>
                  <a:moveTo>
                    <a:pt x="240491" y="62099"/>
                  </a:moveTo>
                  <a:lnTo>
                    <a:pt x="240491" y="82312"/>
                  </a:lnTo>
                  <a:lnTo>
                    <a:pt x="220825" y="82312"/>
                  </a:lnTo>
                  <a:lnTo>
                    <a:pt x="220825" y="62099"/>
                  </a:lnTo>
                  <a:close/>
                  <a:moveTo>
                    <a:pt x="260552" y="62099"/>
                  </a:moveTo>
                  <a:lnTo>
                    <a:pt x="260552" y="82312"/>
                  </a:lnTo>
                  <a:lnTo>
                    <a:pt x="240886" y="82312"/>
                  </a:lnTo>
                  <a:lnTo>
                    <a:pt x="240886" y="62099"/>
                  </a:lnTo>
                  <a:close/>
                  <a:moveTo>
                    <a:pt x="280552" y="62099"/>
                  </a:moveTo>
                  <a:lnTo>
                    <a:pt x="280552" y="82312"/>
                  </a:lnTo>
                  <a:lnTo>
                    <a:pt x="260917" y="82312"/>
                  </a:lnTo>
                  <a:lnTo>
                    <a:pt x="260917" y="62099"/>
                  </a:lnTo>
                  <a:close/>
                  <a:moveTo>
                    <a:pt x="20031" y="82677"/>
                  </a:moveTo>
                  <a:lnTo>
                    <a:pt x="20031" y="102890"/>
                  </a:lnTo>
                  <a:lnTo>
                    <a:pt x="395" y="102890"/>
                  </a:lnTo>
                  <a:lnTo>
                    <a:pt x="395" y="82677"/>
                  </a:lnTo>
                  <a:close/>
                  <a:moveTo>
                    <a:pt x="80154" y="82677"/>
                  </a:moveTo>
                  <a:lnTo>
                    <a:pt x="80154" y="102890"/>
                  </a:lnTo>
                  <a:lnTo>
                    <a:pt x="60488" y="102890"/>
                  </a:lnTo>
                  <a:lnTo>
                    <a:pt x="60488" y="82677"/>
                  </a:lnTo>
                  <a:close/>
                  <a:moveTo>
                    <a:pt x="100215" y="82677"/>
                  </a:moveTo>
                  <a:lnTo>
                    <a:pt x="100215" y="102890"/>
                  </a:lnTo>
                  <a:lnTo>
                    <a:pt x="80549" y="102890"/>
                  </a:lnTo>
                  <a:lnTo>
                    <a:pt x="80549" y="82677"/>
                  </a:lnTo>
                  <a:close/>
                  <a:moveTo>
                    <a:pt x="120215" y="82677"/>
                  </a:moveTo>
                  <a:lnTo>
                    <a:pt x="120215" y="102890"/>
                  </a:lnTo>
                  <a:lnTo>
                    <a:pt x="100580" y="102890"/>
                  </a:lnTo>
                  <a:lnTo>
                    <a:pt x="100580" y="82677"/>
                  </a:lnTo>
                  <a:close/>
                  <a:moveTo>
                    <a:pt x="140246" y="82677"/>
                  </a:moveTo>
                  <a:lnTo>
                    <a:pt x="140246" y="102890"/>
                  </a:lnTo>
                  <a:lnTo>
                    <a:pt x="120610" y="102890"/>
                  </a:lnTo>
                  <a:lnTo>
                    <a:pt x="120610" y="82677"/>
                  </a:lnTo>
                  <a:close/>
                  <a:moveTo>
                    <a:pt x="160307" y="82677"/>
                  </a:moveTo>
                  <a:lnTo>
                    <a:pt x="160307" y="102890"/>
                  </a:lnTo>
                  <a:lnTo>
                    <a:pt x="140671" y="102890"/>
                  </a:lnTo>
                  <a:lnTo>
                    <a:pt x="140671" y="82677"/>
                  </a:lnTo>
                  <a:close/>
                  <a:moveTo>
                    <a:pt x="180368" y="82677"/>
                  </a:moveTo>
                  <a:lnTo>
                    <a:pt x="180368" y="102890"/>
                  </a:lnTo>
                  <a:lnTo>
                    <a:pt x="160702" y="102890"/>
                  </a:lnTo>
                  <a:lnTo>
                    <a:pt x="160702" y="82677"/>
                  </a:lnTo>
                  <a:close/>
                  <a:moveTo>
                    <a:pt x="200399" y="82677"/>
                  </a:moveTo>
                  <a:lnTo>
                    <a:pt x="200399" y="102890"/>
                  </a:lnTo>
                  <a:lnTo>
                    <a:pt x="180763" y="102890"/>
                  </a:lnTo>
                  <a:lnTo>
                    <a:pt x="180763" y="82677"/>
                  </a:lnTo>
                  <a:close/>
                  <a:moveTo>
                    <a:pt x="220430" y="82677"/>
                  </a:moveTo>
                  <a:lnTo>
                    <a:pt x="220430" y="102890"/>
                  </a:lnTo>
                  <a:lnTo>
                    <a:pt x="200764" y="102890"/>
                  </a:lnTo>
                  <a:lnTo>
                    <a:pt x="200764" y="82677"/>
                  </a:lnTo>
                  <a:close/>
                  <a:moveTo>
                    <a:pt x="280552" y="82677"/>
                  </a:moveTo>
                  <a:lnTo>
                    <a:pt x="280552" y="102890"/>
                  </a:lnTo>
                  <a:lnTo>
                    <a:pt x="260917" y="102890"/>
                  </a:lnTo>
                  <a:lnTo>
                    <a:pt x="260917" y="82677"/>
                  </a:lnTo>
                  <a:close/>
                  <a:moveTo>
                    <a:pt x="100215" y="103255"/>
                  </a:moveTo>
                  <a:lnTo>
                    <a:pt x="100215" y="123468"/>
                  </a:lnTo>
                  <a:lnTo>
                    <a:pt x="80549" y="123468"/>
                  </a:lnTo>
                  <a:lnTo>
                    <a:pt x="80549" y="103255"/>
                  </a:lnTo>
                  <a:close/>
                  <a:moveTo>
                    <a:pt x="120215" y="103255"/>
                  </a:moveTo>
                  <a:lnTo>
                    <a:pt x="120215" y="123468"/>
                  </a:lnTo>
                  <a:lnTo>
                    <a:pt x="100580" y="123468"/>
                  </a:lnTo>
                  <a:lnTo>
                    <a:pt x="100580" y="103255"/>
                  </a:lnTo>
                  <a:close/>
                  <a:moveTo>
                    <a:pt x="140246" y="103255"/>
                  </a:moveTo>
                  <a:lnTo>
                    <a:pt x="140246" y="123468"/>
                  </a:lnTo>
                  <a:lnTo>
                    <a:pt x="120610" y="123468"/>
                  </a:lnTo>
                  <a:lnTo>
                    <a:pt x="120610" y="103255"/>
                  </a:lnTo>
                  <a:close/>
                  <a:moveTo>
                    <a:pt x="160307" y="103255"/>
                  </a:moveTo>
                  <a:lnTo>
                    <a:pt x="160307" y="123468"/>
                  </a:lnTo>
                  <a:lnTo>
                    <a:pt x="140671" y="123468"/>
                  </a:lnTo>
                  <a:lnTo>
                    <a:pt x="140671" y="103255"/>
                  </a:lnTo>
                  <a:close/>
                  <a:moveTo>
                    <a:pt x="180368" y="103255"/>
                  </a:moveTo>
                  <a:lnTo>
                    <a:pt x="180368" y="123468"/>
                  </a:lnTo>
                  <a:lnTo>
                    <a:pt x="160702" y="123468"/>
                  </a:lnTo>
                  <a:lnTo>
                    <a:pt x="160702" y="103255"/>
                  </a:lnTo>
                  <a:close/>
                  <a:moveTo>
                    <a:pt x="200399" y="103255"/>
                  </a:moveTo>
                  <a:lnTo>
                    <a:pt x="200399" y="123468"/>
                  </a:lnTo>
                  <a:lnTo>
                    <a:pt x="180763" y="123468"/>
                  </a:lnTo>
                  <a:lnTo>
                    <a:pt x="180763" y="103255"/>
                  </a:lnTo>
                  <a:close/>
                  <a:moveTo>
                    <a:pt x="280552" y="103255"/>
                  </a:moveTo>
                  <a:lnTo>
                    <a:pt x="280552" y="123468"/>
                  </a:lnTo>
                  <a:lnTo>
                    <a:pt x="260917" y="123468"/>
                  </a:lnTo>
                  <a:lnTo>
                    <a:pt x="260917" y="103255"/>
                  </a:lnTo>
                  <a:close/>
                  <a:moveTo>
                    <a:pt x="120215" y="123802"/>
                  </a:moveTo>
                  <a:lnTo>
                    <a:pt x="120215" y="144015"/>
                  </a:lnTo>
                  <a:lnTo>
                    <a:pt x="100580" y="144015"/>
                  </a:lnTo>
                  <a:lnTo>
                    <a:pt x="100580" y="123802"/>
                  </a:lnTo>
                  <a:close/>
                  <a:moveTo>
                    <a:pt x="180368" y="123802"/>
                  </a:moveTo>
                  <a:lnTo>
                    <a:pt x="180368" y="144015"/>
                  </a:lnTo>
                  <a:lnTo>
                    <a:pt x="160702" y="144015"/>
                  </a:lnTo>
                  <a:lnTo>
                    <a:pt x="160702" y="123802"/>
                  </a:lnTo>
                  <a:close/>
                  <a:moveTo>
                    <a:pt x="200399" y="123802"/>
                  </a:moveTo>
                  <a:lnTo>
                    <a:pt x="200399" y="144015"/>
                  </a:lnTo>
                  <a:lnTo>
                    <a:pt x="180763" y="144015"/>
                  </a:lnTo>
                  <a:lnTo>
                    <a:pt x="180763" y="123802"/>
                  </a:lnTo>
                  <a:close/>
                  <a:moveTo>
                    <a:pt x="213" y="1"/>
                  </a:moveTo>
                  <a:lnTo>
                    <a:pt x="213" y="183"/>
                  </a:lnTo>
                  <a:lnTo>
                    <a:pt x="0" y="183"/>
                  </a:lnTo>
                  <a:lnTo>
                    <a:pt x="0" y="148027"/>
                  </a:lnTo>
                  <a:cubicBezTo>
                    <a:pt x="122" y="147967"/>
                    <a:pt x="274" y="147967"/>
                    <a:pt x="395" y="147936"/>
                  </a:cubicBezTo>
                  <a:lnTo>
                    <a:pt x="395" y="144410"/>
                  </a:lnTo>
                  <a:lnTo>
                    <a:pt x="6474" y="144410"/>
                  </a:lnTo>
                  <a:lnTo>
                    <a:pt x="6839" y="144015"/>
                  </a:lnTo>
                  <a:lnTo>
                    <a:pt x="395" y="144015"/>
                  </a:lnTo>
                  <a:lnTo>
                    <a:pt x="395" y="123802"/>
                  </a:lnTo>
                  <a:lnTo>
                    <a:pt x="16870" y="123802"/>
                  </a:lnTo>
                  <a:cubicBezTo>
                    <a:pt x="16931" y="123711"/>
                    <a:pt x="16991" y="123559"/>
                    <a:pt x="17022" y="123437"/>
                  </a:cubicBezTo>
                  <a:lnTo>
                    <a:pt x="395" y="123437"/>
                  </a:lnTo>
                  <a:lnTo>
                    <a:pt x="395" y="103224"/>
                  </a:lnTo>
                  <a:lnTo>
                    <a:pt x="20031" y="103224"/>
                  </a:lnTo>
                  <a:lnTo>
                    <a:pt x="20031" y="115747"/>
                  </a:lnTo>
                  <a:cubicBezTo>
                    <a:pt x="20152" y="115443"/>
                    <a:pt x="20304" y="115200"/>
                    <a:pt x="20426" y="114896"/>
                  </a:cubicBezTo>
                  <a:lnTo>
                    <a:pt x="20426" y="103224"/>
                  </a:lnTo>
                  <a:lnTo>
                    <a:pt x="27052" y="103224"/>
                  </a:lnTo>
                  <a:cubicBezTo>
                    <a:pt x="27174" y="103103"/>
                    <a:pt x="27265" y="102951"/>
                    <a:pt x="27356" y="102829"/>
                  </a:cubicBezTo>
                  <a:lnTo>
                    <a:pt x="20426" y="102829"/>
                  </a:lnTo>
                  <a:lnTo>
                    <a:pt x="20426" y="82616"/>
                  </a:lnTo>
                  <a:lnTo>
                    <a:pt x="40062" y="82616"/>
                  </a:lnTo>
                  <a:lnTo>
                    <a:pt x="40062" y="95625"/>
                  </a:lnTo>
                  <a:cubicBezTo>
                    <a:pt x="40183" y="95625"/>
                    <a:pt x="40335" y="95565"/>
                    <a:pt x="40426" y="95565"/>
                  </a:cubicBezTo>
                  <a:lnTo>
                    <a:pt x="40426" y="82586"/>
                  </a:lnTo>
                  <a:lnTo>
                    <a:pt x="60092" y="82586"/>
                  </a:lnTo>
                  <a:lnTo>
                    <a:pt x="60092" y="102799"/>
                  </a:lnTo>
                  <a:lnTo>
                    <a:pt x="58147" y="102799"/>
                  </a:lnTo>
                  <a:cubicBezTo>
                    <a:pt x="58299" y="102920"/>
                    <a:pt x="58421" y="103072"/>
                    <a:pt x="58573" y="103163"/>
                  </a:cubicBezTo>
                  <a:lnTo>
                    <a:pt x="60092" y="103163"/>
                  </a:lnTo>
                  <a:lnTo>
                    <a:pt x="60092" y="104622"/>
                  </a:lnTo>
                  <a:lnTo>
                    <a:pt x="60457" y="105018"/>
                  </a:lnTo>
                  <a:lnTo>
                    <a:pt x="60457" y="103163"/>
                  </a:lnTo>
                  <a:lnTo>
                    <a:pt x="80093" y="103163"/>
                  </a:lnTo>
                  <a:lnTo>
                    <a:pt x="80093" y="123407"/>
                  </a:lnTo>
                  <a:lnTo>
                    <a:pt x="74622" y="123407"/>
                  </a:lnTo>
                  <a:cubicBezTo>
                    <a:pt x="74713" y="123498"/>
                    <a:pt x="74774" y="123650"/>
                    <a:pt x="74895" y="123772"/>
                  </a:cubicBezTo>
                  <a:lnTo>
                    <a:pt x="80154" y="123772"/>
                  </a:lnTo>
                  <a:lnTo>
                    <a:pt x="80154" y="131887"/>
                  </a:lnTo>
                  <a:cubicBezTo>
                    <a:pt x="80245" y="132100"/>
                    <a:pt x="80397" y="132282"/>
                    <a:pt x="80518" y="132526"/>
                  </a:cubicBezTo>
                  <a:lnTo>
                    <a:pt x="80518" y="123772"/>
                  </a:lnTo>
                  <a:lnTo>
                    <a:pt x="100215" y="123772"/>
                  </a:lnTo>
                  <a:lnTo>
                    <a:pt x="100215" y="143985"/>
                  </a:lnTo>
                  <a:lnTo>
                    <a:pt x="88087" y="143985"/>
                  </a:lnTo>
                  <a:cubicBezTo>
                    <a:pt x="88148" y="144106"/>
                    <a:pt x="88269" y="144258"/>
                    <a:pt x="88360" y="144349"/>
                  </a:cubicBezTo>
                  <a:lnTo>
                    <a:pt x="100215" y="144349"/>
                  </a:lnTo>
                  <a:lnTo>
                    <a:pt x="100215" y="157511"/>
                  </a:lnTo>
                  <a:cubicBezTo>
                    <a:pt x="100306" y="157602"/>
                    <a:pt x="100458" y="157663"/>
                    <a:pt x="100580" y="157784"/>
                  </a:cubicBezTo>
                  <a:lnTo>
                    <a:pt x="100580" y="144410"/>
                  </a:lnTo>
                  <a:lnTo>
                    <a:pt x="120215" y="144410"/>
                  </a:lnTo>
                  <a:lnTo>
                    <a:pt x="120215" y="155626"/>
                  </a:lnTo>
                  <a:cubicBezTo>
                    <a:pt x="120337" y="155535"/>
                    <a:pt x="120489" y="155413"/>
                    <a:pt x="120610" y="155353"/>
                  </a:cubicBezTo>
                  <a:lnTo>
                    <a:pt x="120610" y="144441"/>
                  </a:lnTo>
                  <a:lnTo>
                    <a:pt x="131917" y="144441"/>
                  </a:lnTo>
                  <a:cubicBezTo>
                    <a:pt x="132069" y="144319"/>
                    <a:pt x="132221" y="144167"/>
                    <a:pt x="132373" y="144076"/>
                  </a:cubicBezTo>
                  <a:lnTo>
                    <a:pt x="120610" y="144076"/>
                  </a:lnTo>
                  <a:lnTo>
                    <a:pt x="120610" y="123863"/>
                  </a:lnTo>
                  <a:lnTo>
                    <a:pt x="140246" y="123863"/>
                  </a:lnTo>
                  <a:lnTo>
                    <a:pt x="140246" y="139577"/>
                  </a:lnTo>
                  <a:cubicBezTo>
                    <a:pt x="140367" y="139547"/>
                    <a:pt x="140519" y="139517"/>
                    <a:pt x="140641" y="139456"/>
                  </a:cubicBezTo>
                  <a:lnTo>
                    <a:pt x="140641" y="123832"/>
                  </a:lnTo>
                  <a:lnTo>
                    <a:pt x="160277" y="123832"/>
                  </a:lnTo>
                  <a:lnTo>
                    <a:pt x="160277" y="144046"/>
                  </a:lnTo>
                  <a:lnTo>
                    <a:pt x="160125" y="144046"/>
                  </a:lnTo>
                  <a:cubicBezTo>
                    <a:pt x="160307" y="144197"/>
                    <a:pt x="160489" y="144349"/>
                    <a:pt x="160641" y="144501"/>
                  </a:cubicBezTo>
                  <a:lnTo>
                    <a:pt x="160641" y="144441"/>
                  </a:lnTo>
                  <a:lnTo>
                    <a:pt x="180368" y="144441"/>
                  </a:lnTo>
                  <a:lnTo>
                    <a:pt x="180368" y="161736"/>
                  </a:lnTo>
                  <a:cubicBezTo>
                    <a:pt x="180490" y="161766"/>
                    <a:pt x="180642" y="161797"/>
                    <a:pt x="180763" y="161827"/>
                  </a:cubicBezTo>
                  <a:lnTo>
                    <a:pt x="180763" y="144441"/>
                  </a:lnTo>
                  <a:lnTo>
                    <a:pt x="200399" y="144441"/>
                  </a:lnTo>
                  <a:lnTo>
                    <a:pt x="200399" y="146477"/>
                  </a:lnTo>
                  <a:cubicBezTo>
                    <a:pt x="200521" y="146264"/>
                    <a:pt x="200673" y="146021"/>
                    <a:pt x="200764" y="145808"/>
                  </a:cubicBezTo>
                  <a:lnTo>
                    <a:pt x="200764" y="144441"/>
                  </a:lnTo>
                  <a:lnTo>
                    <a:pt x="201524" y="144441"/>
                  </a:lnTo>
                  <a:cubicBezTo>
                    <a:pt x="201615" y="144319"/>
                    <a:pt x="201676" y="144167"/>
                    <a:pt x="201767" y="144046"/>
                  </a:cubicBezTo>
                  <a:lnTo>
                    <a:pt x="200764" y="144046"/>
                  </a:lnTo>
                  <a:lnTo>
                    <a:pt x="200764" y="123832"/>
                  </a:lnTo>
                  <a:lnTo>
                    <a:pt x="212740" y="123832"/>
                  </a:lnTo>
                  <a:cubicBezTo>
                    <a:pt x="212831" y="123741"/>
                    <a:pt x="212892" y="123589"/>
                    <a:pt x="212983" y="123468"/>
                  </a:cubicBezTo>
                  <a:lnTo>
                    <a:pt x="200764" y="123468"/>
                  </a:lnTo>
                  <a:lnTo>
                    <a:pt x="200764" y="103255"/>
                  </a:lnTo>
                  <a:lnTo>
                    <a:pt x="220430" y="103255"/>
                  </a:lnTo>
                  <a:lnTo>
                    <a:pt x="220430" y="112130"/>
                  </a:lnTo>
                  <a:cubicBezTo>
                    <a:pt x="220521" y="111978"/>
                    <a:pt x="220673" y="111826"/>
                    <a:pt x="220795" y="111644"/>
                  </a:cubicBezTo>
                  <a:lnTo>
                    <a:pt x="220795" y="103255"/>
                  </a:lnTo>
                  <a:lnTo>
                    <a:pt x="230308" y="103255"/>
                  </a:lnTo>
                  <a:cubicBezTo>
                    <a:pt x="230552" y="103103"/>
                    <a:pt x="230825" y="102981"/>
                    <a:pt x="231129" y="102860"/>
                  </a:cubicBezTo>
                  <a:lnTo>
                    <a:pt x="220795" y="102860"/>
                  </a:lnTo>
                  <a:lnTo>
                    <a:pt x="220795" y="82646"/>
                  </a:lnTo>
                  <a:lnTo>
                    <a:pt x="240430" y="82646"/>
                  </a:lnTo>
                  <a:lnTo>
                    <a:pt x="240430" y="102556"/>
                  </a:lnTo>
                  <a:cubicBezTo>
                    <a:pt x="240552" y="102616"/>
                    <a:pt x="240704" y="102647"/>
                    <a:pt x="240825" y="102677"/>
                  </a:cubicBezTo>
                  <a:lnTo>
                    <a:pt x="240825" y="82646"/>
                  </a:lnTo>
                  <a:lnTo>
                    <a:pt x="260552" y="82646"/>
                  </a:lnTo>
                  <a:lnTo>
                    <a:pt x="260552" y="102860"/>
                  </a:lnTo>
                  <a:lnTo>
                    <a:pt x="241312" y="102860"/>
                  </a:lnTo>
                  <a:cubicBezTo>
                    <a:pt x="241616" y="102981"/>
                    <a:pt x="241889" y="103103"/>
                    <a:pt x="242163" y="103255"/>
                  </a:cubicBezTo>
                  <a:lnTo>
                    <a:pt x="260552" y="103255"/>
                  </a:lnTo>
                  <a:lnTo>
                    <a:pt x="260552" y="123468"/>
                  </a:lnTo>
                  <a:lnTo>
                    <a:pt x="258424" y="123468"/>
                  </a:lnTo>
                  <a:cubicBezTo>
                    <a:pt x="258485" y="123589"/>
                    <a:pt x="258576" y="123741"/>
                    <a:pt x="258607" y="123832"/>
                  </a:cubicBezTo>
                  <a:lnTo>
                    <a:pt x="260552" y="123832"/>
                  </a:lnTo>
                  <a:lnTo>
                    <a:pt x="260552" y="127602"/>
                  </a:lnTo>
                  <a:cubicBezTo>
                    <a:pt x="260643" y="127875"/>
                    <a:pt x="260795" y="128088"/>
                    <a:pt x="260917" y="128361"/>
                  </a:cubicBezTo>
                  <a:lnTo>
                    <a:pt x="260917" y="123893"/>
                  </a:lnTo>
                  <a:lnTo>
                    <a:pt x="280552" y="123893"/>
                  </a:lnTo>
                  <a:lnTo>
                    <a:pt x="280552" y="144106"/>
                  </a:lnTo>
                  <a:lnTo>
                    <a:pt x="269671" y="144106"/>
                  </a:lnTo>
                  <a:cubicBezTo>
                    <a:pt x="269732" y="144197"/>
                    <a:pt x="269853" y="144349"/>
                    <a:pt x="269914" y="144471"/>
                  </a:cubicBezTo>
                  <a:lnTo>
                    <a:pt x="280552" y="144471"/>
                  </a:lnTo>
                  <a:lnTo>
                    <a:pt x="280552" y="153316"/>
                  </a:lnTo>
                  <a:cubicBezTo>
                    <a:pt x="280674" y="153377"/>
                    <a:pt x="280826" y="153377"/>
                    <a:pt x="280948" y="153407"/>
                  </a:cubicBezTo>
                  <a:lnTo>
                    <a:pt x="280948" y="183"/>
                  </a:lnTo>
                  <a:lnTo>
                    <a:pt x="280765" y="183"/>
                  </a:lnTo>
                  <a:lnTo>
                    <a:pt x="28076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5" name="Google Shape;525;p21"/>
            <p:cNvSpPr/>
            <p:nvPr/>
          </p:nvSpPr>
          <p:spPr>
            <a:xfrm>
              <a:off x="-244" y="2661122"/>
              <a:ext cx="9144155" cy="2504596"/>
            </a:xfrm>
            <a:custGeom>
              <a:avLst/>
              <a:gdLst/>
              <a:ahLst/>
              <a:cxnLst/>
              <a:rect l="l" t="t" r="r" b="b"/>
              <a:pathLst>
                <a:path w="280948" h="89972" extrusionOk="0">
                  <a:moveTo>
                    <a:pt x="40062" y="28208"/>
                  </a:moveTo>
                  <a:lnTo>
                    <a:pt x="40062" y="48421"/>
                  </a:lnTo>
                  <a:lnTo>
                    <a:pt x="20426" y="48421"/>
                  </a:lnTo>
                  <a:lnTo>
                    <a:pt x="20426" y="28208"/>
                  </a:lnTo>
                  <a:close/>
                  <a:moveTo>
                    <a:pt x="60123" y="28208"/>
                  </a:moveTo>
                  <a:lnTo>
                    <a:pt x="60123" y="48421"/>
                  </a:lnTo>
                  <a:lnTo>
                    <a:pt x="40487" y="48421"/>
                  </a:lnTo>
                  <a:lnTo>
                    <a:pt x="40487" y="28208"/>
                  </a:lnTo>
                  <a:close/>
                  <a:moveTo>
                    <a:pt x="240491" y="28208"/>
                  </a:moveTo>
                  <a:lnTo>
                    <a:pt x="240491" y="48421"/>
                  </a:lnTo>
                  <a:lnTo>
                    <a:pt x="220825" y="48421"/>
                  </a:lnTo>
                  <a:lnTo>
                    <a:pt x="220825" y="28208"/>
                  </a:lnTo>
                  <a:close/>
                  <a:moveTo>
                    <a:pt x="40062" y="48816"/>
                  </a:moveTo>
                  <a:lnTo>
                    <a:pt x="40062" y="68999"/>
                  </a:lnTo>
                  <a:lnTo>
                    <a:pt x="20426" y="68999"/>
                  </a:lnTo>
                  <a:lnTo>
                    <a:pt x="20426" y="48816"/>
                  </a:lnTo>
                  <a:close/>
                  <a:moveTo>
                    <a:pt x="60123" y="48816"/>
                  </a:moveTo>
                  <a:lnTo>
                    <a:pt x="60123" y="68999"/>
                  </a:lnTo>
                  <a:lnTo>
                    <a:pt x="40487" y="68999"/>
                  </a:lnTo>
                  <a:lnTo>
                    <a:pt x="40487" y="48816"/>
                  </a:lnTo>
                  <a:close/>
                  <a:moveTo>
                    <a:pt x="80154" y="48816"/>
                  </a:moveTo>
                  <a:lnTo>
                    <a:pt x="80154" y="68999"/>
                  </a:lnTo>
                  <a:lnTo>
                    <a:pt x="60488" y="68999"/>
                  </a:lnTo>
                  <a:lnTo>
                    <a:pt x="60488" y="48816"/>
                  </a:lnTo>
                  <a:close/>
                  <a:moveTo>
                    <a:pt x="160307" y="48816"/>
                  </a:moveTo>
                  <a:lnTo>
                    <a:pt x="160307" y="68999"/>
                  </a:lnTo>
                  <a:lnTo>
                    <a:pt x="140671" y="68999"/>
                  </a:lnTo>
                  <a:lnTo>
                    <a:pt x="140671" y="48816"/>
                  </a:lnTo>
                  <a:close/>
                  <a:moveTo>
                    <a:pt x="240491" y="48816"/>
                  </a:moveTo>
                  <a:lnTo>
                    <a:pt x="240491" y="68999"/>
                  </a:lnTo>
                  <a:lnTo>
                    <a:pt x="220825" y="68999"/>
                  </a:lnTo>
                  <a:lnTo>
                    <a:pt x="220825" y="48816"/>
                  </a:lnTo>
                  <a:close/>
                  <a:moveTo>
                    <a:pt x="260552" y="48816"/>
                  </a:moveTo>
                  <a:lnTo>
                    <a:pt x="260552" y="68999"/>
                  </a:lnTo>
                  <a:lnTo>
                    <a:pt x="240886" y="68999"/>
                  </a:lnTo>
                  <a:lnTo>
                    <a:pt x="240886" y="48816"/>
                  </a:lnTo>
                  <a:close/>
                  <a:moveTo>
                    <a:pt x="20031" y="69364"/>
                  </a:moveTo>
                  <a:lnTo>
                    <a:pt x="20031" y="89577"/>
                  </a:lnTo>
                  <a:lnTo>
                    <a:pt x="395" y="89577"/>
                  </a:lnTo>
                  <a:lnTo>
                    <a:pt x="395" y="69364"/>
                  </a:lnTo>
                  <a:close/>
                  <a:moveTo>
                    <a:pt x="40062" y="69364"/>
                  </a:moveTo>
                  <a:lnTo>
                    <a:pt x="40062" y="89577"/>
                  </a:lnTo>
                  <a:lnTo>
                    <a:pt x="20426" y="89577"/>
                  </a:lnTo>
                  <a:lnTo>
                    <a:pt x="20426" y="69364"/>
                  </a:lnTo>
                  <a:close/>
                  <a:moveTo>
                    <a:pt x="60123" y="69364"/>
                  </a:moveTo>
                  <a:lnTo>
                    <a:pt x="60123" y="89577"/>
                  </a:lnTo>
                  <a:lnTo>
                    <a:pt x="40487" y="89577"/>
                  </a:lnTo>
                  <a:lnTo>
                    <a:pt x="40487" y="69364"/>
                  </a:lnTo>
                  <a:close/>
                  <a:moveTo>
                    <a:pt x="80154" y="69364"/>
                  </a:moveTo>
                  <a:lnTo>
                    <a:pt x="80154" y="89577"/>
                  </a:lnTo>
                  <a:lnTo>
                    <a:pt x="60488" y="89577"/>
                  </a:lnTo>
                  <a:lnTo>
                    <a:pt x="60488" y="69364"/>
                  </a:lnTo>
                  <a:close/>
                  <a:moveTo>
                    <a:pt x="100215" y="69364"/>
                  </a:moveTo>
                  <a:lnTo>
                    <a:pt x="100215" y="89577"/>
                  </a:lnTo>
                  <a:lnTo>
                    <a:pt x="80549" y="89577"/>
                  </a:lnTo>
                  <a:lnTo>
                    <a:pt x="80549" y="69364"/>
                  </a:lnTo>
                  <a:close/>
                  <a:moveTo>
                    <a:pt x="120215" y="69364"/>
                  </a:moveTo>
                  <a:lnTo>
                    <a:pt x="120215" y="89577"/>
                  </a:lnTo>
                  <a:lnTo>
                    <a:pt x="100580" y="89577"/>
                  </a:lnTo>
                  <a:lnTo>
                    <a:pt x="100580" y="69364"/>
                  </a:lnTo>
                  <a:close/>
                  <a:moveTo>
                    <a:pt x="140246" y="69364"/>
                  </a:moveTo>
                  <a:lnTo>
                    <a:pt x="140246" y="89577"/>
                  </a:lnTo>
                  <a:lnTo>
                    <a:pt x="120610" y="89577"/>
                  </a:lnTo>
                  <a:lnTo>
                    <a:pt x="120610" y="69364"/>
                  </a:lnTo>
                  <a:close/>
                  <a:moveTo>
                    <a:pt x="160307" y="69364"/>
                  </a:moveTo>
                  <a:lnTo>
                    <a:pt x="160307" y="89577"/>
                  </a:lnTo>
                  <a:lnTo>
                    <a:pt x="140671" y="89577"/>
                  </a:lnTo>
                  <a:lnTo>
                    <a:pt x="140671" y="69364"/>
                  </a:lnTo>
                  <a:close/>
                  <a:moveTo>
                    <a:pt x="180368" y="69364"/>
                  </a:moveTo>
                  <a:lnTo>
                    <a:pt x="180368" y="89577"/>
                  </a:lnTo>
                  <a:lnTo>
                    <a:pt x="160702" y="89577"/>
                  </a:lnTo>
                  <a:lnTo>
                    <a:pt x="160702" y="69364"/>
                  </a:lnTo>
                  <a:close/>
                  <a:moveTo>
                    <a:pt x="200399" y="69364"/>
                  </a:moveTo>
                  <a:lnTo>
                    <a:pt x="200399" y="89577"/>
                  </a:lnTo>
                  <a:lnTo>
                    <a:pt x="180763" y="89577"/>
                  </a:lnTo>
                  <a:lnTo>
                    <a:pt x="180763" y="69364"/>
                  </a:lnTo>
                  <a:close/>
                  <a:moveTo>
                    <a:pt x="220430" y="69364"/>
                  </a:moveTo>
                  <a:lnTo>
                    <a:pt x="220430" y="89577"/>
                  </a:lnTo>
                  <a:lnTo>
                    <a:pt x="200764" y="89577"/>
                  </a:lnTo>
                  <a:lnTo>
                    <a:pt x="200764" y="69364"/>
                  </a:lnTo>
                  <a:close/>
                  <a:moveTo>
                    <a:pt x="240491" y="69364"/>
                  </a:moveTo>
                  <a:lnTo>
                    <a:pt x="240491" y="89577"/>
                  </a:lnTo>
                  <a:lnTo>
                    <a:pt x="220825" y="89577"/>
                  </a:lnTo>
                  <a:lnTo>
                    <a:pt x="220825" y="69364"/>
                  </a:lnTo>
                  <a:close/>
                  <a:moveTo>
                    <a:pt x="260552" y="69364"/>
                  </a:moveTo>
                  <a:lnTo>
                    <a:pt x="260552" y="89577"/>
                  </a:lnTo>
                  <a:lnTo>
                    <a:pt x="240886" y="89577"/>
                  </a:lnTo>
                  <a:lnTo>
                    <a:pt x="240886" y="69364"/>
                  </a:lnTo>
                  <a:close/>
                  <a:moveTo>
                    <a:pt x="280552" y="69364"/>
                  </a:moveTo>
                  <a:lnTo>
                    <a:pt x="280552" y="89577"/>
                  </a:lnTo>
                  <a:lnTo>
                    <a:pt x="260917" y="89577"/>
                  </a:lnTo>
                  <a:lnTo>
                    <a:pt x="260917" y="69364"/>
                  </a:lnTo>
                  <a:close/>
                  <a:moveTo>
                    <a:pt x="40518" y="1"/>
                  </a:moveTo>
                  <a:cubicBezTo>
                    <a:pt x="40396" y="1"/>
                    <a:pt x="40244" y="31"/>
                    <a:pt x="40122" y="31"/>
                  </a:cubicBezTo>
                  <a:lnTo>
                    <a:pt x="40122" y="7205"/>
                  </a:lnTo>
                  <a:lnTo>
                    <a:pt x="27417" y="7205"/>
                  </a:lnTo>
                  <a:cubicBezTo>
                    <a:pt x="27295" y="7326"/>
                    <a:pt x="27204" y="7478"/>
                    <a:pt x="27113" y="7600"/>
                  </a:cubicBezTo>
                  <a:lnTo>
                    <a:pt x="40092" y="7600"/>
                  </a:lnTo>
                  <a:lnTo>
                    <a:pt x="40092" y="27813"/>
                  </a:lnTo>
                  <a:lnTo>
                    <a:pt x="20426" y="27813"/>
                  </a:lnTo>
                  <a:lnTo>
                    <a:pt x="20426" y="19302"/>
                  </a:lnTo>
                  <a:cubicBezTo>
                    <a:pt x="20304" y="19606"/>
                    <a:pt x="20152" y="19849"/>
                    <a:pt x="20031" y="20153"/>
                  </a:cubicBezTo>
                  <a:lnTo>
                    <a:pt x="20031" y="27813"/>
                  </a:lnTo>
                  <a:lnTo>
                    <a:pt x="16991" y="27813"/>
                  </a:lnTo>
                  <a:cubicBezTo>
                    <a:pt x="16961" y="27904"/>
                    <a:pt x="16870" y="28056"/>
                    <a:pt x="16839" y="28178"/>
                  </a:cubicBezTo>
                  <a:lnTo>
                    <a:pt x="20031" y="28178"/>
                  </a:lnTo>
                  <a:lnTo>
                    <a:pt x="20031" y="48391"/>
                  </a:lnTo>
                  <a:lnTo>
                    <a:pt x="6809" y="48391"/>
                  </a:lnTo>
                  <a:cubicBezTo>
                    <a:pt x="6687" y="48512"/>
                    <a:pt x="6596" y="48664"/>
                    <a:pt x="6444" y="48786"/>
                  </a:cubicBezTo>
                  <a:lnTo>
                    <a:pt x="20031" y="48786"/>
                  </a:lnTo>
                  <a:lnTo>
                    <a:pt x="20031" y="68999"/>
                  </a:lnTo>
                  <a:lnTo>
                    <a:pt x="395" y="68999"/>
                  </a:lnTo>
                  <a:lnTo>
                    <a:pt x="395" y="52342"/>
                  </a:lnTo>
                  <a:cubicBezTo>
                    <a:pt x="274" y="52373"/>
                    <a:pt x="122" y="52433"/>
                    <a:pt x="0" y="52433"/>
                  </a:cubicBezTo>
                  <a:lnTo>
                    <a:pt x="0" y="89759"/>
                  </a:lnTo>
                  <a:lnTo>
                    <a:pt x="213" y="89759"/>
                  </a:lnTo>
                  <a:lnTo>
                    <a:pt x="213" y="89972"/>
                  </a:lnTo>
                  <a:lnTo>
                    <a:pt x="280765" y="89972"/>
                  </a:lnTo>
                  <a:lnTo>
                    <a:pt x="280765" y="89759"/>
                  </a:lnTo>
                  <a:lnTo>
                    <a:pt x="280948" y="89759"/>
                  </a:lnTo>
                  <a:lnTo>
                    <a:pt x="280948" y="57753"/>
                  </a:lnTo>
                  <a:cubicBezTo>
                    <a:pt x="280826" y="57692"/>
                    <a:pt x="280674" y="57692"/>
                    <a:pt x="280552" y="57661"/>
                  </a:cubicBezTo>
                  <a:lnTo>
                    <a:pt x="280552" y="68999"/>
                  </a:lnTo>
                  <a:lnTo>
                    <a:pt x="260917" y="68999"/>
                  </a:lnTo>
                  <a:lnTo>
                    <a:pt x="260917" y="48786"/>
                  </a:lnTo>
                  <a:lnTo>
                    <a:pt x="269914" y="48786"/>
                  </a:lnTo>
                  <a:cubicBezTo>
                    <a:pt x="269853" y="48664"/>
                    <a:pt x="269732" y="48512"/>
                    <a:pt x="269671" y="48391"/>
                  </a:cubicBezTo>
                  <a:lnTo>
                    <a:pt x="260917" y="48391"/>
                  </a:lnTo>
                  <a:lnTo>
                    <a:pt x="260917" y="32707"/>
                  </a:lnTo>
                  <a:cubicBezTo>
                    <a:pt x="260795" y="32433"/>
                    <a:pt x="260643" y="32220"/>
                    <a:pt x="260552" y="31947"/>
                  </a:cubicBezTo>
                  <a:lnTo>
                    <a:pt x="260552" y="48391"/>
                  </a:lnTo>
                  <a:lnTo>
                    <a:pt x="240886" y="48391"/>
                  </a:lnTo>
                  <a:lnTo>
                    <a:pt x="240886" y="28178"/>
                  </a:lnTo>
                  <a:lnTo>
                    <a:pt x="258607" y="28178"/>
                  </a:lnTo>
                  <a:cubicBezTo>
                    <a:pt x="258516" y="28056"/>
                    <a:pt x="258455" y="27904"/>
                    <a:pt x="258424" y="27813"/>
                  </a:cubicBezTo>
                  <a:lnTo>
                    <a:pt x="240886" y="27813"/>
                  </a:lnTo>
                  <a:lnTo>
                    <a:pt x="240886" y="7600"/>
                  </a:lnTo>
                  <a:lnTo>
                    <a:pt x="242193" y="7600"/>
                  </a:lnTo>
                  <a:cubicBezTo>
                    <a:pt x="241920" y="7448"/>
                    <a:pt x="241616" y="7326"/>
                    <a:pt x="241342" y="7205"/>
                  </a:cubicBezTo>
                  <a:lnTo>
                    <a:pt x="240916" y="7205"/>
                  </a:lnTo>
                  <a:lnTo>
                    <a:pt x="240916" y="7022"/>
                  </a:lnTo>
                  <a:cubicBezTo>
                    <a:pt x="240825" y="6992"/>
                    <a:pt x="240673" y="6931"/>
                    <a:pt x="240552" y="6901"/>
                  </a:cubicBezTo>
                  <a:lnTo>
                    <a:pt x="240552" y="7205"/>
                  </a:lnTo>
                  <a:lnTo>
                    <a:pt x="231251" y="7205"/>
                  </a:lnTo>
                  <a:cubicBezTo>
                    <a:pt x="230977" y="7326"/>
                    <a:pt x="230673" y="7448"/>
                    <a:pt x="230400" y="7600"/>
                  </a:cubicBezTo>
                  <a:lnTo>
                    <a:pt x="240552" y="7600"/>
                  </a:lnTo>
                  <a:lnTo>
                    <a:pt x="240552" y="27813"/>
                  </a:lnTo>
                  <a:lnTo>
                    <a:pt x="220916" y="27813"/>
                  </a:lnTo>
                  <a:lnTo>
                    <a:pt x="220916" y="15989"/>
                  </a:lnTo>
                  <a:cubicBezTo>
                    <a:pt x="220795" y="16141"/>
                    <a:pt x="220643" y="16293"/>
                    <a:pt x="220521" y="16475"/>
                  </a:cubicBezTo>
                  <a:lnTo>
                    <a:pt x="220521" y="27813"/>
                  </a:lnTo>
                  <a:lnTo>
                    <a:pt x="213074" y="27813"/>
                  </a:lnTo>
                  <a:cubicBezTo>
                    <a:pt x="213013" y="27904"/>
                    <a:pt x="212922" y="28056"/>
                    <a:pt x="212861" y="28178"/>
                  </a:cubicBezTo>
                  <a:lnTo>
                    <a:pt x="220521" y="28178"/>
                  </a:lnTo>
                  <a:lnTo>
                    <a:pt x="220521" y="48391"/>
                  </a:lnTo>
                  <a:lnTo>
                    <a:pt x="201858" y="48391"/>
                  </a:lnTo>
                  <a:cubicBezTo>
                    <a:pt x="201797" y="48512"/>
                    <a:pt x="201706" y="48664"/>
                    <a:pt x="201645" y="48786"/>
                  </a:cubicBezTo>
                  <a:lnTo>
                    <a:pt x="220521" y="48786"/>
                  </a:lnTo>
                  <a:lnTo>
                    <a:pt x="220521" y="68999"/>
                  </a:lnTo>
                  <a:lnTo>
                    <a:pt x="200885" y="68999"/>
                  </a:lnTo>
                  <a:lnTo>
                    <a:pt x="200885" y="50184"/>
                  </a:lnTo>
                  <a:cubicBezTo>
                    <a:pt x="200764" y="50397"/>
                    <a:pt x="200612" y="50640"/>
                    <a:pt x="200490" y="50853"/>
                  </a:cubicBezTo>
                  <a:lnTo>
                    <a:pt x="200490" y="68999"/>
                  </a:lnTo>
                  <a:lnTo>
                    <a:pt x="180763" y="68999"/>
                  </a:lnTo>
                  <a:lnTo>
                    <a:pt x="180763" y="66203"/>
                  </a:lnTo>
                  <a:cubicBezTo>
                    <a:pt x="180642" y="66172"/>
                    <a:pt x="180490" y="66142"/>
                    <a:pt x="180368" y="66111"/>
                  </a:cubicBezTo>
                  <a:lnTo>
                    <a:pt x="180368" y="68999"/>
                  </a:lnTo>
                  <a:lnTo>
                    <a:pt x="160702" y="68999"/>
                  </a:lnTo>
                  <a:lnTo>
                    <a:pt x="160702" y="48877"/>
                  </a:lnTo>
                  <a:cubicBezTo>
                    <a:pt x="160489" y="48725"/>
                    <a:pt x="160307" y="48573"/>
                    <a:pt x="160155" y="48421"/>
                  </a:cubicBezTo>
                  <a:lnTo>
                    <a:pt x="140671" y="48421"/>
                  </a:lnTo>
                  <a:lnTo>
                    <a:pt x="140671" y="43831"/>
                  </a:lnTo>
                  <a:cubicBezTo>
                    <a:pt x="140550" y="43862"/>
                    <a:pt x="140398" y="43923"/>
                    <a:pt x="140276" y="43953"/>
                  </a:cubicBezTo>
                  <a:lnTo>
                    <a:pt x="140276" y="48421"/>
                  </a:lnTo>
                  <a:lnTo>
                    <a:pt x="132373" y="48421"/>
                  </a:lnTo>
                  <a:cubicBezTo>
                    <a:pt x="132221" y="48543"/>
                    <a:pt x="132069" y="48695"/>
                    <a:pt x="131917" y="48816"/>
                  </a:cubicBezTo>
                  <a:lnTo>
                    <a:pt x="140246" y="48816"/>
                  </a:lnTo>
                  <a:lnTo>
                    <a:pt x="140246" y="68999"/>
                  </a:lnTo>
                  <a:lnTo>
                    <a:pt x="120610" y="68999"/>
                  </a:lnTo>
                  <a:lnTo>
                    <a:pt x="120610" y="59728"/>
                  </a:lnTo>
                  <a:cubicBezTo>
                    <a:pt x="120489" y="59819"/>
                    <a:pt x="120337" y="59911"/>
                    <a:pt x="120215" y="59971"/>
                  </a:cubicBezTo>
                  <a:lnTo>
                    <a:pt x="120215" y="68999"/>
                  </a:lnTo>
                  <a:lnTo>
                    <a:pt x="100580" y="68999"/>
                  </a:lnTo>
                  <a:lnTo>
                    <a:pt x="100580" y="62190"/>
                  </a:lnTo>
                  <a:cubicBezTo>
                    <a:pt x="100458" y="62099"/>
                    <a:pt x="100306" y="62038"/>
                    <a:pt x="100215" y="61917"/>
                  </a:cubicBezTo>
                  <a:lnTo>
                    <a:pt x="100215" y="68999"/>
                  </a:lnTo>
                  <a:lnTo>
                    <a:pt x="80549" y="68999"/>
                  </a:lnTo>
                  <a:lnTo>
                    <a:pt x="80549" y="48786"/>
                  </a:lnTo>
                  <a:lnTo>
                    <a:pt x="88360" y="48786"/>
                  </a:lnTo>
                  <a:cubicBezTo>
                    <a:pt x="88269" y="48664"/>
                    <a:pt x="88148" y="48512"/>
                    <a:pt x="88087" y="48391"/>
                  </a:cubicBezTo>
                  <a:lnTo>
                    <a:pt x="80549" y="48391"/>
                  </a:lnTo>
                  <a:lnTo>
                    <a:pt x="80549" y="36932"/>
                  </a:lnTo>
                  <a:cubicBezTo>
                    <a:pt x="80458" y="36719"/>
                    <a:pt x="80306" y="36536"/>
                    <a:pt x="80184" y="36324"/>
                  </a:cubicBezTo>
                  <a:lnTo>
                    <a:pt x="80184" y="48391"/>
                  </a:lnTo>
                  <a:lnTo>
                    <a:pt x="60548" y="48391"/>
                  </a:lnTo>
                  <a:lnTo>
                    <a:pt x="60548" y="28178"/>
                  </a:lnTo>
                  <a:lnTo>
                    <a:pt x="74986" y="28178"/>
                  </a:lnTo>
                  <a:cubicBezTo>
                    <a:pt x="74895" y="28056"/>
                    <a:pt x="74834" y="27904"/>
                    <a:pt x="74713" y="27813"/>
                  </a:cubicBezTo>
                  <a:lnTo>
                    <a:pt x="60548" y="27813"/>
                  </a:lnTo>
                  <a:lnTo>
                    <a:pt x="60548" y="9424"/>
                  </a:lnTo>
                  <a:lnTo>
                    <a:pt x="60153" y="9028"/>
                  </a:lnTo>
                  <a:lnTo>
                    <a:pt x="60153" y="27813"/>
                  </a:lnTo>
                  <a:lnTo>
                    <a:pt x="40518" y="27813"/>
                  </a:lnTo>
                  <a:lnTo>
                    <a:pt x="40518" y="7600"/>
                  </a:lnTo>
                  <a:lnTo>
                    <a:pt x="58664" y="7600"/>
                  </a:lnTo>
                  <a:cubicBezTo>
                    <a:pt x="58512" y="7478"/>
                    <a:pt x="58421" y="7326"/>
                    <a:pt x="58269" y="7205"/>
                  </a:cubicBezTo>
                  <a:lnTo>
                    <a:pt x="40518" y="7205"/>
                  </a:lnTo>
                  <a:lnTo>
                    <a:pt x="4051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26" name="Google Shape;526;p21"/>
          <p:cNvGrpSpPr/>
          <p:nvPr/>
        </p:nvGrpSpPr>
        <p:grpSpPr>
          <a:xfrm>
            <a:off x="303630" y="306525"/>
            <a:ext cx="8536741" cy="4552701"/>
            <a:chOff x="2434200" y="841500"/>
            <a:chExt cx="4622450" cy="3053250"/>
          </a:xfrm>
        </p:grpSpPr>
        <p:sp>
          <p:nvSpPr>
            <p:cNvPr id="527" name="Google Shape;527;p21"/>
            <p:cNvSpPr/>
            <p:nvPr/>
          </p:nvSpPr>
          <p:spPr>
            <a:xfrm>
              <a:off x="2434200" y="841500"/>
              <a:ext cx="4622450" cy="3053250"/>
            </a:xfrm>
            <a:custGeom>
              <a:avLst/>
              <a:gdLst/>
              <a:ahLst/>
              <a:cxnLst/>
              <a:rect l="l" t="t" r="r" b="b"/>
              <a:pathLst>
                <a:path w="184898" h="122130" extrusionOk="0">
                  <a:moveTo>
                    <a:pt x="1" y="0"/>
                  </a:moveTo>
                  <a:lnTo>
                    <a:pt x="1" y="122129"/>
                  </a:lnTo>
                  <a:lnTo>
                    <a:pt x="184898" y="122129"/>
                  </a:lnTo>
                  <a:lnTo>
                    <a:pt x="184898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8" name="Google Shape;528;p21"/>
            <p:cNvSpPr/>
            <p:nvPr/>
          </p:nvSpPr>
          <p:spPr>
            <a:xfrm>
              <a:off x="2540471" y="968396"/>
              <a:ext cx="4409734" cy="2799450"/>
            </a:xfrm>
            <a:custGeom>
              <a:avLst/>
              <a:gdLst/>
              <a:ahLst/>
              <a:cxnLst/>
              <a:rect l="l" t="t" r="r" b="b"/>
              <a:pathLst>
                <a:path w="174868" h="111978" extrusionOk="0">
                  <a:moveTo>
                    <a:pt x="1" y="0"/>
                  </a:moveTo>
                  <a:lnTo>
                    <a:pt x="1" y="111977"/>
                  </a:lnTo>
                  <a:lnTo>
                    <a:pt x="174867" y="111977"/>
                  </a:lnTo>
                  <a:lnTo>
                    <a:pt x="17486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29" name="Google Shape;529;p21"/>
          <p:cNvSpPr txBox="1">
            <a:spLocks noGrp="1"/>
          </p:cNvSpPr>
          <p:nvPr>
            <p:ph type="title"/>
          </p:nvPr>
        </p:nvSpPr>
        <p:spPr>
          <a:xfrm>
            <a:off x="720006" y="1695975"/>
            <a:ext cx="22632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530" name="Google Shape;530;p21"/>
          <p:cNvSpPr txBox="1">
            <a:spLocks noGrp="1"/>
          </p:cNvSpPr>
          <p:nvPr>
            <p:ph type="title" idx="2"/>
          </p:nvPr>
        </p:nvSpPr>
        <p:spPr>
          <a:xfrm>
            <a:off x="3440406" y="1695975"/>
            <a:ext cx="22632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531" name="Google Shape;531;p21"/>
          <p:cNvSpPr txBox="1">
            <a:spLocks noGrp="1"/>
          </p:cNvSpPr>
          <p:nvPr>
            <p:ph type="subTitle" idx="1"/>
          </p:nvPr>
        </p:nvSpPr>
        <p:spPr>
          <a:xfrm>
            <a:off x="720013" y="2035200"/>
            <a:ext cx="22632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>
                <a:solidFill>
                  <a:srgbClr val="24242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532" name="Google Shape;532;p21"/>
          <p:cNvSpPr txBox="1">
            <a:spLocks noGrp="1"/>
          </p:cNvSpPr>
          <p:nvPr>
            <p:ph type="subTitle" idx="3"/>
          </p:nvPr>
        </p:nvSpPr>
        <p:spPr>
          <a:xfrm>
            <a:off x="3440401" y="2035200"/>
            <a:ext cx="22632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>
                <a:solidFill>
                  <a:srgbClr val="24242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533" name="Google Shape;533;p21"/>
          <p:cNvSpPr txBox="1">
            <a:spLocks noGrp="1"/>
          </p:cNvSpPr>
          <p:nvPr>
            <p:ph type="title" idx="4"/>
          </p:nvPr>
        </p:nvSpPr>
        <p:spPr>
          <a:xfrm>
            <a:off x="720006" y="2763275"/>
            <a:ext cx="22632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534" name="Google Shape;534;p21"/>
          <p:cNvSpPr txBox="1">
            <a:spLocks noGrp="1"/>
          </p:cNvSpPr>
          <p:nvPr>
            <p:ph type="title" idx="5"/>
          </p:nvPr>
        </p:nvSpPr>
        <p:spPr>
          <a:xfrm>
            <a:off x="3440394" y="2763275"/>
            <a:ext cx="22632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535" name="Google Shape;535;p21"/>
          <p:cNvSpPr txBox="1">
            <a:spLocks noGrp="1"/>
          </p:cNvSpPr>
          <p:nvPr>
            <p:ph type="subTitle" idx="6"/>
          </p:nvPr>
        </p:nvSpPr>
        <p:spPr>
          <a:xfrm>
            <a:off x="720013" y="3102500"/>
            <a:ext cx="22632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>
                <a:solidFill>
                  <a:srgbClr val="24242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536" name="Google Shape;536;p21"/>
          <p:cNvSpPr txBox="1">
            <a:spLocks noGrp="1"/>
          </p:cNvSpPr>
          <p:nvPr>
            <p:ph type="subTitle" idx="7"/>
          </p:nvPr>
        </p:nvSpPr>
        <p:spPr>
          <a:xfrm>
            <a:off x="3440401" y="3102500"/>
            <a:ext cx="22632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>
                <a:solidFill>
                  <a:srgbClr val="24242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537" name="Google Shape;537;p21"/>
          <p:cNvSpPr txBox="1">
            <a:spLocks noGrp="1"/>
          </p:cNvSpPr>
          <p:nvPr>
            <p:ph type="title" idx="8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538" name="Google Shape;538;p21"/>
          <p:cNvSpPr txBox="1">
            <a:spLocks noGrp="1"/>
          </p:cNvSpPr>
          <p:nvPr>
            <p:ph type="title" idx="9"/>
          </p:nvPr>
        </p:nvSpPr>
        <p:spPr>
          <a:xfrm>
            <a:off x="6160938" y="1695975"/>
            <a:ext cx="22632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539" name="Google Shape;539;p21"/>
          <p:cNvSpPr txBox="1">
            <a:spLocks noGrp="1"/>
          </p:cNvSpPr>
          <p:nvPr>
            <p:ph type="subTitle" idx="13"/>
          </p:nvPr>
        </p:nvSpPr>
        <p:spPr>
          <a:xfrm>
            <a:off x="6160945" y="2035200"/>
            <a:ext cx="22632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>
                <a:solidFill>
                  <a:srgbClr val="24242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540" name="Google Shape;540;p21"/>
          <p:cNvSpPr txBox="1">
            <a:spLocks noGrp="1"/>
          </p:cNvSpPr>
          <p:nvPr>
            <p:ph type="title" idx="14"/>
          </p:nvPr>
        </p:nvSpPr>
        <p:spPr>
          <a:xfrm>
            <a:off x="6160938" y="2763275"/>
            <a:ext cx="22632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18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541" name="Google Shape;541;p21"/>
          <p:cNvSpPr txBox="1">
            <a:spLocks noGrp="1"/>
          </p:cNvSpPr>
          <p:nvPr>
            <p:ph type="subTitle" idx="15"/>
          </p:nvPr>
        </p:nvSpPr>
        <p:spPr>
          <a:xfrm>
            <a:off x="6160945" y="3102500"/>
            <a:ext cx="2263200" cy="572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>
                <a:solidFill>
                  <a:srgbClr val="242424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542" name="Google Shape;542;p2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grpSp>
        <p:nvGrpSpPr>
          <p:cNvPr id="543" name="Google Shape;543;p21"/>
          <p:cNvGrpSpPr/>
          <p:nvPr/>
        </p:nvGrpSpPr>
        <p:grpSpPr>
          <a:xfrm rot="10800000">
            <a:off x="7879173" y="100052"/>
            <a:ext cx="1891143" cy="2921210"/>
            <a:chOff x="7864023" y="121502"/>
            <a:chExt cx="1891143" cy="2921210"/>
          </a:xfrm>
        </p:grpSpPr>
        <p:sp>
          <p:nvSpPr>
            <p:cNvPr id="544" name="Google Shape;544;p21"/>
            <p:cNvSpPr/>
            <p:nvPr/>
          </p:nvSpPr>
          <p:spPr>
            <a:xfrm rot="6508762">
              <a:off x="7452925" y="1036930"/>
              <a:ext cx="2713340" cy="1087171"/>
            </a:xfrm>
            <a:custGeom>
              <a:avLst/>
              <a:gdLst/>
              <a:ahLst/>
              <a:cxnLst/>
              <a:rect l="l" t="t" r="r" b="b"/>
              <a:pathLst>
                <a:path w="241921" h="96932" extrusionOk="0">
                  <a:moveTo>
                    <a:pt x="240826" y="0"/>
                  </a:moveTo>
                  <a:lnTo>
                    <a:pt x="224899" y="15928"/>
                  </a:lnTo>
                  <a:lnTo>
                    <a:pt x="207907" y="15928"/>
                  </a:lnTo>
                  <a:lnTo>
                    <a:pt x="186083" y="37752"/>
                  </a:lnTo>
                  <a:lnTo>
                    <a:pt x="166265" y="37752"/>
                  </a:lnTo>
                  <a:lnTo>
                    <a:pt x="154988" y="49059"/>
                  </a:lnTo>
                  <a:lnTo>
                    <a:pt x="129365" y="49059"/>
                  </a:lnTo>
                  <a:lnTo>
                    <a:pt x="112617" y="65807"/>
                  </a:lnTo>
                  <a:lnTo>
                    <a:pt x="99182" y="65807"/>
                  </a:lnTo>
                  <a:lnTo>
                    <a:pt x="92252" y="58877"/>
                  </a:lnTo>
                  <a:lnTo>
                    <a:pt x="64014" y="58877"/>
                  </a:lnTo>
                  <a:lnTo>
                    <a:pt x="47448" y="75442"/>
                  </a:lnTo>
                  <a:lnTo>
                    <a:pt x="20366" y="75442"/>
                  </a:lnTo>
                  <a:lnTo>
                    <a:pt x="1" y="95807"/>
                  </a:lnTo>
                  <a:lnTo>
                    <a:pt x="1065" y="96932"/>
                  </a:lnTo>
                  <a:lnTo>
                    <a:pt x="20974" y="76962"/>
                  </a:lnTo>
                  <a:lnTo>
                    <a:pt x="48056" y="76962"/>
                  </a:lnTo>
                  <a:lnTo>
                    <a:pt x="64622" y="60396"/>
                  </a:lnTo>
                  <a:lnTo>
                    <a:pt x="91644" y="60396"/>
                  </a:lnTo>
                  <a:lnTo>
                    <a:pt x="98513" y="67327"/>
                  </a:lnTo>
                  <a:lnTo>
                    <a:pt x="113225" y="67327"/>
                  </a:lnTo>
                  <a:lnTo>
                    <a:pt x="129973" y="50579"/>
                  </a:lnTo>
                  <a:lnTo>
                    <a:pt x="155596" y="50579"/>
                  </a:lnTo>
                  <a:lnTo>
                    <a:pt x="166904" y="39271"/>
                  </a:lnTo>
                  <a:lnTo>
                    <a:pt x="186752" y="39271"/>
                  </a:lnTo>
                  <a:lnTo>
                    <a:pt x="208546" y="17447"/>
                  </a:lnTo>
                  <a:lnTo>
                    <a:pt x="225506" y="17447"/>
                  </a:lnTo>
                  <a:lnTo>
                    <a:pt x="241920" y="1064"/>
                  </a:lnTo>
                  <a:lnTo>
                    <a:pt x="24082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5" name="Google Shape;545;p21"/>
            <p:cNvSpPr/>
            <p:nvPr/>
          </p:nvSpPr>
          <p:spPr>
            <a:xfrm rot="6508762">
              <a:off x="8821528" y="2937998"/>
              <a:ext cx="92048" cy="92732"/>
            </a:xfrm>
            <a:custGeom>
              <a:avLst/>
              <a:gdLst/>
              <a:ahLst/>
              <a:cxnLst/>
              <a:rect l="l" t="t" r="r" b="b"/>
              <a:pathLst>
                <a:path w="8207" h="8268" extrusionOk="0">
                  <a:moveTo>
                    <a:pt x="0" y="0"/>
                  </a:moveTo>
                  <a:lnTo>
                    <a:pt x="0" y="1520"/>
                  </a:lnTo>
                  <a:lnTo>
                    <a:pt x="6687" y="1520"/>
                  </a:lnTo>
                  <a:lnTo>
                    <a:pt x="6687" y="8268"/>
                  </a:lnTo>
                  <a:lnTo>
                    <a:pt x="8207" y="8268"/>
                  </a:lnTo>
                  <a:lnTo>
                    <a:pt x="8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6" name="Google Shape;546;p21"/>
            <p:cNvSpPr/>
            <p:nvPr/>
          </p:nvSpPr>
          <p:spPr>
            <a:xfrm rot="6508762">
              <a:off x="8722826" y="666647"/>
              <a:ext cx="97847" cy="82874"/>
            </a:xfrm>
            <a:custGeom>
              <a:avLst/>
              <a:gdLst/>
              <a:ahLst/>
              <a:cxnLst/>
              <a:rect l="l" t="t" r="r" b="b"/>
              <a:pathLst>
                <a:path w="8724" h="7389" extrusionOk="0">
                  <a:moveTo>
                    <a:pt x="4506" y="0"/>
                  </a:moveTo>
                  <a:cubicBezTo>
                    <a:pt x="2845" y="0"/>
                    <a:pt x="1209" y="832"/>
                    <a:pt x="669" y="2574"/>
                  </a:cubicBezTo>
                  <a:cubicBezTo>
                    <a:pt x="0" y="4854"/>
                    <a:pt x="1672" y="7285"/>
                    <a:pt x="4012" y="7377"/>
                  </a:cubicBezTo>
                  <a:cubicBezTo>
                    <a:pt x="4127" y="7385"/>
                    <a:pt x="4243" y="7389"/>
                    <a:pt x="4360" y="7389"/>
                  </a:cubicBezTo>
                  <a:cubicBezTo>
                    <a:pt x="5567" y="7389"/>
                    <a:pt x="6828" y="6957"/>
                    <a:pt x="7660" y="6070"/>
                  </a:cubicBezTo>
                  <a:cubicBezTo>
                    <a:pt x="8541" y="5036"/>
                    <a:pt x="8724" y="3577"/>
                    <a:pt x="8329" y="2361"/>
                  </a:cubicBezTo>
                  <a:cubicBezTo>
                    <a:pt x="8055" y="1693"/>
                    <a:pt x="7599" y="1054"/>
                    <a:pt x="6961" y="659"/>
                  </a:cubicBezTo>
                  <a:cubicBezTo>
                    <a:pt x="6235" y="223"/>
                    <a:pt x="5367" y="0"/>
                    <a:pt x="4506" y="0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7" name="Google Shape;547;p21"/>
            <p:cNvSpPr/>
            <p:nvPr/>
          </p:nvSpPr>
          <p:spPr>
            <a:xfrm rot="6508762">
              <a:off x="8749456" y="690534"/>
              <a:ext cx="43652" cy="36586"/>
            </a:xfrm>
            <a:custGeom>
              <a:avLst/>
              <a:gdLst/>
              <a:ahLst/>
              <a:cxnLst/>
              <a:rect l="l" t="t" r="r" b="b"/>
              <a:pathLst>
                <a:path w="3892" h="3262" extrusionOk="0">
                  <a:moveTo>
                    <a:pt x="2011" y="0"/>
                  </a:moveTo>
                  <a:cubicBezTo>
                    <a:pt x="1268" y="0"/>
                    <a:pt x="546" y="365"/>
                    <a:pt x="305" y="1130"/>
                  </a:cubicBezTo>
                  <a:cubicBezTo>
                    <a:pt x="1" y="2103"/>
                    <a:pt x="730" y="3167"/>
                    <a:pt x="1794" y="3258"/>
                  </a:cubicBezTo>
                  <a:cubicBezTo>
                    <a:pt x="1835" y="3260"/>
                    <a:pt x="1876" y="3261"/>
                    <a:pt x="1917" y="3261"/>
                  </a:cubicBezTo>
                  <a:cubicBezTo>
                    <a:pt x="2460" y="3261"/>
                    <a:pt x="3038" y="3074"/>
                    <a:pt x="3405" y="2650"/>
                  </a:cubicBezTo>
                  <a:cubicBezTo>
                    <a:pt x="3800" y="2194"/>
                    <a:pt x="3891" y="1586"/>
                    <a:pt x="3709" y="1039"/>
                  </a:cubicBezTo>
                  <a:cubicBezTo>
                    <a:pt x="3587" y="735"/>
                    <a:pt x="3405" y="492"/>
                    <a:pt x="3101" y="279"/>
                  </a:cubicBezTo>
                  <a:cubicBezTo>
                    <a:pt x="2773" y="95"/>
                    <a:pt x="2389" y="0"/>
                    <a:pt x="201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8" name="Google Shape;548;p21"/>
            <p:cNvSpPr/>
            <p:nvPr/>
          </p:nvSpPr>
          <p:spPr>
            <a:xfrm rot="6508762">
              <a:off x="8841669" y="893229"/>
              <a:ext cx="97858" cy="82975"/>
            </a:xfrm>
            <a:custGeom>
              <a:avLst/>
              <a:gdLst/>
              <a:ahLst/>
              <a:cxnLst/>
              <a:rect l="l" t="t" r="r" b="b"/>
              <a:pathLst>
                <a:path w="8725" h="7398" extrusionOk="0">
                  <a:moveTo>
                    <a:pt x="4501" y="0"/>
                  </a:moveTo>
                  <a:cubicBezTo>
                    <a:pt x="2842" y="0"/>
                    <a:pt x="1210" y="839"/>
                    <a:pt x="670" y="2559"/>
                  </a:cubicBezTo>
                  <a:cubicBezTo>
                    <a:pt x="1" y="4838"/>
                    <a:pt x="1673" y="7270"/>
                    <a:pt x="4013" y="7392"/>
                  </a:cubicBezTo>
                  <a:cubicBezTo>
                    <a:pt x="4099" y="7396"/>
                    <a:pt x="4186" y="7398"/>
                    <a:pt x="4273" y="7398"/>
                  </a:cubicBezTo>
                  <a:cubicBezTo>
                    <a:pt x="5506" y="7398"/>
                    <a:pt x="6809" y="6991"/>
                    <a:pt x="7661" y="6054"/>
                  </a:cubicBezTo>
                  <a:cubicBezTo>
                    <a:pt x="8542" y="4990"/>
                    <a:pt x="8724" y="3562"/>
                    <a:pt x="8329" y="2376"/>
                  </a:cubicBezTo>
                  <a:cubicBezTo>
                    <a:pt x="8056" y="1677"/>
                    <a:pt x="7600" y="1039"/>
                    <a:pt x="6961" y="674"/>
                  </a:cubicBezTo>
                  <a:cubicBezTo>
                    <a:pt x="6234" y="227"/>
                    <a:pt x="5364" y="0"/>
                    <a:pt x="4501" y="0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9" name="Google Shape;549;p21"/>
            <p:cNvSpPr/>
            <p:nvPr/>
          </p:nvSpPr>
          <p:spPr>
            <a:xfrm rot="6508762">
              <a:off x="8868730" y="917352"/>
              <a:ext cx="43641" cy="36496"/>
            </a:xfrm>
            <a:custGeom>
              <a:avLst/>
              <a:gdLst/>
              <a:ahLst/>
              <a:cxnLst/>
              <a:rect l="l" t="t" r="r" b="b"/>
              <a:pathLst>
                <a:path w="3891" h="3254" extrusionOk="0">
                  <a:moveTo>
                    <a:pt x="2004" y="1"/>
                  </a:moveTo>
                  <a:cubicBezTo>
                    <a:pt x="1264" y="1"/>
                    <a:pt x="545" y="372"/>
                    <a:pt x="304" y="1116"/>
                  </a:cubicBezTo>
                  <a:cubicBezTo>
                    <a:pt x="0" y="2119"/>
                    <a:pt x="730" y="3182"/>
                    <a:pt x="1794" y="3243"/>
                  </a:cubicBezTo>
                  <a:cubicBezTo>
                    <a:pt x="1858" y="3250"/>
                    <a:pt x="1924" y="3253"/>
                    <a:pt x="1989" y="3253"/>
                  </a:cubicBezTo>
                  <a:cubicBezTo>
                    <a:pt x="2511" y="3253"/>
                    <a:pt x="3054" y="3040"/>
                    <a:pt x="3405" y="2635"/>
                  </a:cubicBezTo>
                  <a:cubicBezTo>
                    <a:pt x="3800" y="2240"/>
                    <a:pt x="3891" y="1571"/>
                    <a:pt x="3709" y="1055"/>
                  </a:cubicBezTo>
                  <a:cubicBezTo>
                    <a:pt x="3587" y="751"/>
                    <a:pt x="3405" y="477"/>
                    <a:pt x="3101" y="295"/>
                  </a:cubicBezTo>
                  <a:cubicBezTo>
                    <a:pt x="2771" y="99"/>
                    <a:pt x="2385" y="1"/>
                    <a:pt x="200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0" name="Google Shape;550;p21"/>
            <p:cNvSpPr/>
            <p:nvPr/>
          </p:nvSpPr>
          <p:spPr>
            <a:xfrm rot="6508762">
              <a:off x="8741705" y="1191842"/>
              <a:ext cx="98194" cy="82975"/>
            </a:xfrm>
            <a:custGeom>
              <a:avLst/>
              <a:gdLst/>
              <a:ahLst/>
              <a:cxnLst/>
              <a:rect l="l" t="t" r="r" b="b"/>
              <a:pathLst>
                <a:path w="8755" h="7398" extrusionOk="0">
                  <a:moveTo>
                    <a:pt x="4501" y="0"/>
                  </a:moveTo>
                  <a:cubicBezTo>
                    <a:pt x="2844" y="0"/>
                    <a:pt x="1219" y="839"/>
                    <a:pt x="699" y="2559"/>
                  </a:cubicBezTo>
                  <a:cubicBezTo>
                    <a:pt x="0" y="4838"/>
                    <a:pt x="1672" y="7270"/>
                    <a:pt x="4043" y="7392"/>
                  </a:cubicBezTo>
                  <a:cubicBezTo>
                    <a:pt x="4127" y="7396"/>
                    <a:pt x="4212" y="7398"/>
                    <a:pt x="4297" y="7398"/>
                  </a:cubicBezTo>
                  <a:cubicBezTo>
                    <a:pt x="5509" y="7398"/>
                    <a:pt x="6838" y="6991"/>
                    <a:pt x="7690" y="6054"/>
                  </a:cubicBezTo>
                  <a:cubicBezTo>
                    <a:pt x="8572" y="4990"/>
                    <a:pt x="8754" y="3562"/>
                    <a:pt x="8329" y="2376"/>
                  </a:cubicBezTo>
                  <a:cubicBezTo>
                    <a:pt x="8085" y="1677"/>
                    <a:pt x="7629" y="1039"/>
                    <a:pt x="6961" y="674"/>
                  </a:cubicBezTo>
                  <a:cubicBezTo>
                    <a:pt x="6233" y="227"/>
                    <a:pt x="5363" y="0"/>
                    <a:pt x="4501" y="0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1" name="Google Shape;551;p21"/>
            <p:cNvSpPr/>
            <p:nvPr/>
          </p:nvSpPr>
          <p:spPr>
            <a:xfrm rot="6508762">
              <a:off x="8768877" y="1216119"/>
              <a:ext cx="43652" cy="36496"/>
            </a:xfrm>
            <a:custGeom>
              <a:avLst/>
              <a:gdLst/>
              <a:ahLst/>
              <a:cxnLst/>
              <a:rect l="l" t="t" r="r" b="b"/>
              <a:pathLst>
                <a:path w="3892" h="3254" extrusionOk="0">
                  <a:moveTo>
                    <a:pt x="1989" y="1"/>
                  </a:moveTo>
                  <a:cubicBezTo>
                    <a:pt x="1251" y="1"/>
                    <a:pt x="526" y="372"/>
                    <a:pt x="305" y="1116"/>
                  </a:cubicBezTo>
                  <a:cubicBezTo>
                    <a:pt x="1" y="2119"/>
                    <a:pt x="730" y="3182"/>
                    <a:pt x="1794" y="3243"/>
                  </a:cubicBezTo>
                  <a:cubicBezTo>
                    <a:pt x="1855" y="3250"/>
                    <a:pt x="1918" y="3253"/>
                    <a:pt x="1982" y="3253"/>
                  </a:cubicBezTo>
                  <a:cubicBezTo>
                    <a:pt x="2487" y="3253"/>
                    <a:pt x="3051" y="3040"/>
                    <a:pt x="3375" y="2635"/>
                  </a:cubicBezTo>
                  <a:cubicBezTo>
                    <a:pt x="3800" y="2240"/>
                    <a:pt x="3892" y="1571"/>
                    <a:pt x="3679" y="1055"/>
                  </a:cubicBezTo>
                  <a:cubicBezTo>
                    <a:pt x="3588" y="751"/>
                    <a:pt x="3375" y="477"/>
                    <a:pt x="3071" y="295"/>
                  </a:cubicBezTo>
                  <a:cubicBezTo>
                    <a:pt x="2751" y="99"/>
                    <a:pt x="2369" y="1"/>
                    <a:pt x="198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2" name="Google Shape;552;p21"/>
            <p:cNvSpPr/>
            <p:nvPr/>
          </p:nvSpPr>
          <p:spPr>
            <a:xfrm rot="6508762">
              <a:off x="8647490" y="1238897"/>
              <a:ext cx="98531" cy="83076"/>
            </a:xfrm>
            <a:custGeom>
              <a:avLst/>
              <a:gdLst/>
              <a:ahLst/>
              <a:cxnLst/>
              <a:rect l="l" t="t" r="r" b="b"/>
              <a:pathLst>
                <a:path w="8785" h="7407" extrusionOk="0">
                  <a:moveTo>
                    <a:pt x="4528" y="1"/>
                  </a:moveTo>
                  <a:cubicBezTo>
                    <a:pt x="2862" y="1"/>
                    <a:pt x="1222" y="839"/>
                    <a:pt x="699" y="2568"/>
                  </a:cubicBezTo>
                  <a:cubicBezTo>
                    <a:pt x="0" y="4848"/>
                    <a:pt x="1672" y="7279"/>
                    <a:pt x="4043" y="7401"/>
                  </a:cubicBezTo>
                  <a:cubicBezTo>
                    <a:pt x="4122" y="7405"/>
                    <a:pt x="4203" y="7406"/>
                    <a:pt x="4283" y="7406"/>
                  </a:cubicBezTo>
                  <a:cubicBezTo>
                    <a:pt x="5499" y="7406"/>
                    <a:pt x="6835" y="6975"/>
                    <a:pt x="7690" y="6063"/>
                  </a:cubicBezTo>
                  <a:cubicBezTo>
                    <a:pt x="8542" y="5030"/>
                    <a:pt x="8785" y="3601"/>
                    <a:pt x="8329" y="2385"/>
                  </a:cubicBezTo>
                  <a:cubicBezTo>
                    <a:pt x="8055" y="1686"/>
                    <a:pt x="7599" y="1048"/>
                    <a:pt x="6961" y="653"/>
                  </a:cubicBezTo>
                  <a:cubicBezTo>
                    <a:pt x="6240" y="221"/>
                    <a:pt x="5381" y="1"/>
                    <a:pt x="4528" y="1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3" name="Google Shape;553;p21"/>
            <p:cNvSpPr/>
            <p:nvPr/>
          </p:nvSpPr>
          <p:spPr>
            <a:xfrm rot="6508762">
              <a:off x="8675059" y="1262724"/>
              <a:ext cx="43652" cy="36586"/>
            </a:xfrm>
            <a:custGeom>
              <a:avLst/>
              <a:gdLst/>
              <a:ahLst/>
              <a:cxnLst/>
              <a:rect l="l" t="t" r="r" b="b"/>
              <a:pathLst>
                <a:path w="3892" h="3262" extrusionOk="0">
                  <a:moveTo>
                    <a:pt x="2011" y="0"/>
                  </a:moveTo>
                  <a:cubicBezTo>
                    <a:pt x="1269" y="0"/>
                    <a:pt x="546" y="365"/>
                    <a:pt x="305" y="1131"/>
                  </a:cubicBezTo>
                  <a:cubicBezTo>
                    <a:pt x="1" y="2103"/>
                    <a:pt x="730" y="3167"/>
                    <a:pt x="1794" y="3258"/>
                  </a:cubicBezTo>
                  <a:cubicBezTo>
                    <a:pt x="1835" y="3261"/>
                    <a:pt x="1876" y="3262"/>
                    <a:pt x="1917" y="3262"/>
                  </a:cubicBezTo>
                  <a:cubicBezTo>
                    <a:pt x="2461" y="3262"/>
                    <a:pt x="3038" y="3074"/>
                    <a:pt x="3405" y="2651"/>
                  </a:cubicBezTo>
                  <a:cubicBezTo>
                    <a:pt x="3831" y="2225"/>
                    <a:pt x="3891" y="1587"/>
                    <a:pt x="3709" y="1040"/>
                  </a:cubicBezTo>
                  <a:cubicBezTo>
                    <a:pt x="3588" y="736"/>
                    <a:pt x="3405" y="492"/>
                    <a:pt x="3101" y="280"/>
                  </a:cubicBezTo>
                  <a:cubicBezTo>
                    <a:pt x="2773" y="95"/>
                    <a:pt x="2389" y="0"/>
                    <a:pt x="201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4" name="Google Shape;554;p21"/>
            <p:cNvSpPr/>
            <p:nvPr/>
          </p:nvSpPr>
          <p:spPr>
            <a:xfrm rot="6508762">
              <a:off x="8597897" y="1387794"/>
              <a:ext cx="98194" cy="83076"/>
            </a:xfrm>
            <a:custGeom>
              <a:avLst/>
              <a:gdLst/>
              <a:ahLst/>
              <a:cxnLst/>
              <a:rect l="l" t="t" r="r" b="b"/>
              <a:pathLst>
                <a:path w="8755" h="7407" extrusionOk="0">
                  <a:moveTo>
                    <a:pt x="4528" y="1"/>
                  </a:moveTo>
                  <a:cubicBezTo>
                    <a:pt x="2862" y="1"/>
                    <a:pt x="1223" y="839"/>
                    <a:pt x="700" y="2568"/>
                  </a:cubicBezTo>
                  <a:cubicBezTo>
                    <a:pt x="1" y="4848"/>
                    <a:pt x="1673" y="7279"/>
                    <a:pt x="4043" y="7401"/>
                  </a:cubicBezTo>
                  <a:cubicBezTo>
                    <a:pt x="4123" y="7405"/>
                    <a:pt x="4203" y="7406"/>
                    <a:pt x="4284" y="7406"/>
                  </a:cubicBezTo>
                  <a:cubicBezTo>
                    <a:pt x="5500" y="7406"/>
                    <a:pt x="6836" y="6975"/>
                    <a:pt x="7691" y="6063"/>
                  </a:cubicBezTo>
                  <a:cubicBezTo>
                    <a:pt x="8572" y="5030"/>
                    <a:pt x="8755" y="3601"/>
                    <a:pt x="8329" y="2385"/>
                  </a:cubicBezTo>
                  <a:cubicBezTo>
                    <a:pt x="8056" y="1686"/>
                    <a:pt x="7600" y="1048"/>
                    <a:pt x="6961" y="653"/>
                  </a:cubicBezTo>
                  <a:cubicBezTo>
                    <a:pt x="6241" y="221"/>
                    <a:pt x="5381" y="1"/>
                    <a:pt x="4528" y="1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5" name="Google Shape;555;p21"/>
            <p:cNvSpPr/>
            <p:nvPr/>
          </p:nvSpPr>
          <p:spPr>
            <a:xfrm rot="6508762">
              <a:off x="8625363" y="1411945"/>
              <a:ext cx="43304" cy="36586"/>
            </a:xfrm>
            <a:custGeom>
              <a:avLst/>
              <a:gdLst/>
              <a:ahLst/>
              <a:cxnLst/>
              <a:rect l="l" t="t" r="r" b="b"/>
              <a:pathLst>
                <a:path w="3861" h="3262" extrusionOk="0">
                  <a:moveTo>
                    <a:pt x="1995" y="0"/>
                  </a:moveTo>
                  <a:cubicBezTo>
                    <a:pt x="1255" y="0"/>
                    <a:pt x="526" y="365"/>
                    <a:pt x="305" y="1131"/>
                  </a:cubicBezTo>
                  <a:cubicBezTo>
                    <a:pt x="1" y="2103"/>
                    <a:pt x="730" y="3167"/>
                    <a:pt x="1764" y="3258"/>
                  </a:cubicBezTo>
                  <a:cubicBezTo>
                    <a:pt x="1804" y="3261"/>
                    <a:pt x="1846" y="3262"/>
                    <a:pt x="1887" y="3262"/>
                  </a:cubicBezTo>
                  <a:cubicBezTo>
                    <a:pt x="2430" y="3262"/>
                    <a:pt x="3007" y="3074"/>
                    <a:pt x="3375" y="2651"/>
                  </a:cubicBezTo>
                  <a:cubicBezTo>
                    <a:pt x="3800" y="2225"/>
                    <a:pt x="3861" y="1587"/>
                    <a:pt x="3679" y="1040"/>
                  </a:cubicBezTo>
                  <a:cubicBezTo>
                    <a:pt x="3557" y="736"/>
                    <a:pt x="3375" y="492"/>
                    <a:pt x="3071" y="280"/>
                  </a:cubicBezTo>
                  <a:cubicBezTo>
                    <a:pt x="2753" y="95"/>
                    <a:pt x="2372" y="0"/>
                    <a:pt x="199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6" name="Google Shape;556;p21"/>
            <p:cNvSpPr/>
            <p:nvPr/>
          </p:nvSpPr>
          <p:spPr>
            <a:xfrm rot="6508762">
              <a:off x="8712688" y="1623425"/>
              <a:ext cx="98531" cy="82975"/>
            </a:xfrm>
            <a:custGeom>
              <a:avLst/>
              <a:gdLst/>
              <a:ahLst/>
              <a:cxnLst/>
              <a:rect l="l" t="t" r="r" b="b"/>
              <a:pathLst>
                <a:path w="8785" h="7398" extrusionOk="0">
                  <a:moveTo>
                    <a:pt x="4487" y="0"/>
                  </a:moveTo>
                  <a:cubicBezTo>
                    <a:pt x="2828" y="0"/>
                    <a:pt x="1209" y="839"/>
                    <a:pt x="669" y="2559"/>
                  </a:cubicBezTo>
                  <a:cubicBezTo>
                    <a:pt x="1" y="4838"/>
                    <a:pt x="1672" y="7270"/>
                    <a:pt x="4013" y="7392"/>
                  </a:cubicBezTo>
                  <a:cubicBezTo>
                    <a:pt x="4099" y="7396"/>
                    <a:pt x="4186" y="7398"/>
                    <a:pt x="4273" y="7398"/>
                  </a:cubicBezTo>
                  <a:cubicBezTo>
                    <a:pt x="5506" y="7398"/>
                    <a:pt x="6809" y="6991"/>
                    <a:pt x="7660" y="6054"/>
                  </a:cubicBezTo>
                  <a:cubicBezTo>
                    <a:pt x="8572" y="5021"/>
                    <a:pt x="8785" y="3592"/>
                    <a:pt x="8329" y="2376"/>
                  </a:cubicBezTo>
                  <a:cubicBezTo>
                    <a:pt x="8056" y="1677"/>
                    <a:pt x="7600" y="1039"/>
                    <a:pt x="6961" y="674"/>
                  </a:cubicBezTo>
                  <a:cubicBezTo>
                    <a:pt x="6223" y="227"/>
                    <a:pt x="5350" y="0"/>
                    <a:pt x="4487" y="0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7" name="Google Shape;557;p21"/>
            <p:cNvSpPr/>
            <p:nvPr/>
          </p:nvSpPr>
          <p:spPr>
            <a:xfrm rot="6508762">
              <a:off x="8739754" y="1647450"/>
              <a:ext cx="43652" cy="36485"/>
            </a:xfrm>
            <a:custGeom>
              <a:avLst/>
              <a:gdLst/>
              <a:ahLst/>
              <a:cxnLst/>
              <a:rect l="l" t="t" r="r" b="b"/>
              <a:pathLst>
                <a:path w="3892" h="3253" extrusionOk="0">
                  <a:moveTo>
                    <a:pt x="2019" y="0"/>
                  </a:moveTo>
                  <a:cubicBezTo>
                    <a:pt x="1281" y="0"/>
                    <a:pt x="556" y="372"/>
                    <a:pt x="335" y="1115"/>
                  </a:cubicBezTo>
                  <a:cubicBezTo>
                    <a:pt x="0" y="2118"/>
                    <a:pt x="730" y="3182"/>
                    <a:pt x="1794" y="3243"/>
                  </a:cubicBezTo>
                  <a:cubicBezTo>
                    <a:pt x="1858" y="3249"/>
                    <a:pt x="1924" y="3253"/>
                    <a:pt x="1989" y="3253"/>
                  </a:cubicBezTo>
                  <a:cubicBezTo>
                    <a:pt x="2511" y="3253"/>
                    <a:pt x="3054" y="3040"/>
                    <a:pt x="3405" y="2635"/>
                  </a:cubicBezTo>
                  <a:cubicBezTo>
                    <a:pt x="3770" y="2179"/>
                    <a:pt x="3891" y="1571"/>
                    <a:pt x="3709" y="1054"/>
                  </a:cubicBezTo>
                  <a:cubicBezTo>
                    <a:pt x="3587" y="750"/>
                    <a:pt x="3405" y="477"/>
                    <a:pt x="3101" y="294"/>
                  </a:cubicBezTo>
                  <a:cubicBezTo>
                    <a:pt x="2781" y="98"/>
                    <a:pt x="2398" y="0"/>
                    <a:pt x="201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8" name="Google Shape;558;p21"/>
            <p:cNvSpPr/>
            <p:nvPr/>
          </p:nvSpPr>
          <p:spPr>
            <a:xfrm rot="6508762">
              <a:off x="8619120" y="1904411"/>
              <a:ext cx="97858" cy="82975"/>
            </a:xfrm>
            <a:custGeom>
              <a:avLst/>
              <a:gdLst/>
              <a:ahLst/>
              <a:cxnLst/>
              <a:rect l="l" t="t" r="r" b="b"/>
              <a:pathLst>
                <a:path w="8725" h="7398" extrusionOk="0">
                  <a:moveTo>
                    <a:pt x="4501" y="0"/>
                  </a:moveTo>
                  <a:cubicBezTo>
                    <a:pt x="2842" y="0"/>
                    <a:pt x="1210" y="839"/>
                    <a:pt x="670" y="2559"/>
                  </a:cubicBezTo>
                  <a:cubicBezTo>
                    <a:pt x="1" y="4838"/>
                    <a:pt x="1673" y="7270"/>
                    <a:pt x="4013" y="7392"/>
                  </a:cubicBezTo>
                  <a:cubicBezTo>
                    <a:pt x="4099" y="7396"/>
                    <a:pt x="4186" y="7398"/>
                    <a:pt x="4273" y="7398"/>
                  </a:cubicBezTo>
                  <a:cubicBezTo>
                    <a:pt x="5506" y="7398"/>
                    <a:pt x="6809" y="6991"/>
                    <a:pt x="7661" y="6054"/>
                  </a:cubicBezTo>
                  <a:cubicBezTo>
                    <a:pt x="8542" y="5021"/>
                    <a:pt x="8724" y="3592"/>
                    <a:pt x="8329" y="2376"/>
                  </a:cubicBezTo>
                  <a:cubicBezTo>
                    <a:pt x="8056" y="1677"/>
                    <a:pt x="7600" y="1039"/>
                    <a:pt x="6962" y="674"/>
                  </a:cubicBezTo>
                  <a:cubicBezTo>
                    <a:pt x="6234" y="227"/>
                    <a:pt x="5364" y="0"/>
                    <a:pt x="4501" y="0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9" name="Google Shape;559;p21"/>
            <p:cNvSpPr/>
            <p:nvPr/>
          </p:nvSpPr>
          <p:spPr>
            <a:xfrm rot="6508762">
              <a:off x="8645856" y="1928431"/>
              <a:ext cx="43641" cy="36485"/>
            </a:xfrm>
            <a:custGeom>
              <a:avLst/>
              <a:gdLst/>
              <a:ahLst/>
              <a:cxnLst/>
              <a:rect l="l" t="t" r="r" b="b"/>
              <a:pathLst>
                <a:path w="3891" h="3253" extrusionOk="0">
                  <a:moveTo>
                    <a:pt x="2004" y="0"/>
                  </a:moveTo>
                  <a:cubicBezTo>
                    <a:pt x="1264" y="0"/>
                    <a:pt x="545" y="372"/>
                    <a:pt x="304" y="1115"/>
                  </a:cubicBezTo>
                  <a:cubicBezTo>
                    <a:pt x="0" y="2118"/>
                    <a:pt x="730" y="3182"/>
                    <a:pt x="1794" y="3243"/>
                  </a:cubicBezTo>
                  <a:cubicBezTo>
                    <a:pt x="1858" y="3249"/>
                    <a:pt x="1924" y="3253"/>
                    <a:pt x="1989" y="3253"/>
                  </a:cubicBezTo>
                  <a:cubicBezTo>
                    <a:pt x="2511" y="3253"/>
                    <a:pt x="3050" y="3040"/>
                    <a:pt x="3374" y="2635"/>
                  </a:cubicBezTo>
                  <a:cubicBezTo>
                    <a:pt x="3769" y="2179"/>
                    <a:pt x="3891" y="1571"/>
                    <a:pt x="3709" y="1054"/>
                  </a:cubicBezTo>
                  <a:cubicBezTo>
                    <a:pt x="3587" y="750"/>
                    <a:pt x="3405" y="477"/>
                    <a:pt x="3101" y="294"/>
                  </a:cubicBezTo>
                  <a:cubicBezTo>
                    <a:pt x="2771" y="98"/>
                    <a:pt x="2385" y="0"/>
                    <a:pt x="200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0" name="Google Shape;560;p21"/>
            <p:cNvSpPr/>
            <p:nvPr/>
          </p:nvSpPr>
          <p:spPr>
            <a:xfrm rot="6508762">
              <a:off x="8704020" y="2062750"/>
              <a:ext cx="98194" cy="83042"/>
            </a:xfrm>
            <a:custGeom>
              <a:avLst/>
              <a:gdLst/>
              <a:ahLst/>
              <a:cxnLst/>
              <a:rect l="l" t="t" r="r" b="b"/>
              <a:pathLst>
                <a:path w="8755" h="7404" extrusionOk="0">
                  <a:moveTo>
                    <a:pt x="4502" y="1"/>
                  </a:moveTo>
                  <a:cubicBezTo>
                    <a:pt x="2845" y="1"/>
                    <a:pt x="1220" y="839"/>
                    <a:pt x="700" y="2559"/>
                  </a:cubicBezTo>
                  <a:cubicBezTo>
                    <a:pt x="1" y="4838"/>
                    <a:pt x="1673" y="7270"/>
                    <a:pt x="4043" y="7392"/>
                  </a:cubicBezTo>
                  <a:cubicBezTo>
                    <a:pt x="4155" y="7400"/>
                    <a:pt x="4269" y="7404"/>
                    <a:pt x="4383" y="7404"/>
                  </a:cubicBezTo>
                  <a:cubicBezTo>
                    <a:pt x="5572" y="7404"/>
                    <a:pt x="6859" y="6969"/>
                    <a:pt x="7691" y="6054"/>
                  </a:cubicBezTo>
                  <a:cubicBezTo>
                    <a:pt x="8542" y="5051"/>
                    <a:pt x="8755" y="3592"/>
                    <a:pt x="8329" y="2376"/>
                  </a:cubicBezTo>
                  <a:cubicBezTo>
                    <a:pt x="8056" y="1708"/>
                    <a:pt x="7600" y="1039"/>
                    <a:pt x="6961" y="674"/>
                  </a:cubicBezTo>
                  <a:cubicBezTo>
                    <a:pt x="6234" y="227"/>
                    <a:pt x="5364" y="1"/>
                    <a:pt x="4502" y="1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1" name="Google Shape;561;p21"/>
            <p:cNvSpPr/>
            <p:nvPr/>
          </p:nvSpPr>
          <p:spPr>
            <a:xfrm rot="6508762">
              <a:off x="8731366" y="2086813"/>
              <a:ext cx="43641" cy="36407"/>
            </a:xfrm>
            <a:custGeom>
              <a:avLst/>
              <a:gdLst/>
              <a:ahLst/>
              <a:cxnLst/>
              <a:rect l="l" t="t" r="r" b="b"/>
              <a:pathLst>
                <a:path w="3891" h="3246" extrusionOk="0">
                  <a:moveTo>
                    <a:pt x="2004" y="0"/>
                  </a:moveTo>
                  <a:cubicBezTo>
                    <a:pt x="1264" y="0"/>
                    <a:pt x="545" y="372"/>
                    <a:pt x="304" y="1115"/>
                  </a:cubicBezTo>
                  <a:cubicBezTo>
                    <a:pt x="0" y="2118"/>
                    <a:pt x="730" y="3182"/>
                    <a:pt x="1794" y="3242"/>
                  </a:cubicBezTo>
                  <a:cubicBezTo>
                    <a:pt x="1834" y="3244"/>
                    <a:pt x="1876" y="3246"/>
                    <a:pt x="1917" y="3246"/>
                  </a:cubicBezTo>
                  <a:cubicBezTo>
                    <a:pt x="2460" y="3246"/>
                    <a:pt x="3037" y="3058"/>
                    <a:pt x="3405" y="2634"/>
                  </a:cubicBezTo>
                  <a:cubicBezTo>
                    <a:pt x="3830" y="2239"/>
                    <a:pt x="3891" y="1571"/>
                    <a:pt x="3708" y="1054"/>
                  </a:cubicBezTo>
                  <a:cubicBezTo>
                    <a:pt x="3587" y="750"/>
                    <a:pt x="3405" y="476"/>
                    <a:pt x="3101" y="294"/>
                  </a:cubicBezTo>
                  <a:cubicBezTo>
                    <a:pt x="2771" y="98"/>
                    <a:pt x="2385" y="0"/>
                    <a:pt x="200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2" name="Google Shape;562;p21"/>
            <p:cNvSpPr/>
            <p:nvPr/>
          </p:nvSpPr>
          <p:spPr>
            <a:xfrm rot="6508762">
              <a:off x="8635190" y="2269207"/>
              <a:ext cx="97858" cy="83042"/>
            </a:xfrm>
            <a:custGeom>
              <a:avLst/>
              <a:gdLst/>
              <a:ahLst/>
              <a:cxnLst/>
              <a:rect l="l" t="t" r="r" b="b"/>
              <a:pathLst>
                <a:path w="8725" h="7404" extrusionOk="0">
                  <a:moveTo>
                    <a:pt x="4501" y="1"/>
                  </a:moveTo>
                  <a:cubicBezTo>
                    <a:pt x="2841" y="1"/>
                    <a:pt x="1209" y="839"/>
                    <a:pt x="669" y="2559"/>
                  </a:cubicBezTo>
                  <a:cubicBezTo>
                    <a:pt x="1" y="4838"/>
                    <a:pt x="1672" y="7270"/>
                    <a:pt x="4013" y="7392"/>
                  </a:cubicBezTo>
                  <a:cubicBezTo>
                    <a:pt x="4128" y="7400"/>
                    <a:pt x="4243" y="7404"/>
                    <a:pt x="4359" y="7404"/>
                  </a:cubicBezTo>
                  <a:cubicBezTo>
                    <a:pt x="5567" y="7404"/>
                    <a:pt x="6828" y="6969"/>
                    <a:pt x="7660" y="6054"/>
                  </a:cubicBezTo>
                  <a:cubicBezTo>
                    <a:pt x="8542" y="5051"/>
                    <a:pt x="8724" y="3592"/>
                    <a:pt x="8329" y="2376"/>
                  </a:cubicBezTo>
                  <a:cubicBezTo>
                    <a:pt x="8055" y="1708"/>
                    <a:pt x="7600" y="1039"/>
                    <a:pt x="6961" y="674"/>
                  </a:cubicBezTo>
                  <a:cubicBezTo>
                    <a:pt x="6233" y="227"/>
                    <a:pt x="5363" y="1"/>
                    <a:pt x="4501" y="1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3" name="Google Shape;563;p21"/>
            <p:cNvSpPr/>
            <p:nvPr/>
          </p:nvSpPr>
          <p:spPr>
            <a:xfrm rot="6508762">
              <a:off x="8662315" y="2293430"/>
              <a:ext cx="43641" cy="36407"/>
            </a:xfrm>
            <a:custGeom>
              <a:avLst/>
              <a:gdLst/>
              <a:ahLst/>
              <a:cxnLst/>
              <a:rect l="l" t="t" r="r" b="b"/>
              <a:pathLst>
                <a:path w="3891" h="3246" extrusionOk="0">
                  <a:moveTo>
                    <a:pt x="2004" y="0"/>
                  </a:moveTo>
                  <a:cubicBezTo>
                    <a:pt x="1264" y="0"/>
                    <a:pt x="545" y="372"/>
                    <a:pt x="304" y="1115"/>
                  </a:cubicBezTo>
                  <a:cubicBezTo>
                    <a:pt x="0" y="2118"/>
                    <a:pt x="730" y="3182"/>
                    <a:pt x="1793" y="3242"/>
                  </a:cubicBezTo>
                  <a:cubicBezTo>
                    <a:pt x="1834" y="3244"/>
                    <a:pt x="1875" y="3246"/>
                    <a:pt x="1917" y="3246"/>
                  </a:cubicBezTo>
                  <a:cubicBezTo>
                    <a:pt x="2460" y="3246"/>
                    <a:pt x="3037" y="3058"/>
                    <a:pt x="3404" y="2634"/>
                  </a:cubicBezTo>
                  <a:cubicBezTo>
                    <a:pt x="3769" y="2239"/>
                    <a:pt x="3891" y="1571"/>
                    <a:pt x="3708" y="1054"/>
                  </a:cubicBezTo>
                  <a:cubicBezTo>
                    <a:pt x="3587" y="750"/>
                    <a:pt x="3404" y="476"/>
                    <a:pt x="3100" y="294"/>
                  </a:cubicBezTo>
                  <a:cubicBezTo>
                    <a:pt x="2770" y="98"/>
                    <a:pt x="2384" y="0"/>
                    <a:pt x="200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4" name="Google Shape;564;p21"/>
            <p:cNvSpPr/>
            <p:nvPr/>
          </p:nvSpPr>
          <p:spPr>
            <a:xfrm rot="6508762">
              <a:off x="8786553" y="2579591"/>
              <a:ext cx="98194" cy="82975"/>
            </a:xfrm>
            <a:custGeom>
              <a:avLst/>
              <a:gdLst/>
              <a:ahLst/>
              <a:cxnLst/>
              <a:rect l="l" t="t" r="r" b="b"/>
              <a:pathLst>
                <a:path w="8755" h="7398" extrusionOk="0">
                  <a:moveTo>
                    <a:pt x="4502" y="1"/>
                  </a:moveTo>
                  <a:cubicBezTo>
                    <a:pt x="2845" y="1"/>
                    <a:pt x="1219" y="839"/>
                    <a:pt x="699" y="2559"/>
                  </a:cubicBezTo>
                  <a:cubicBezTo>
                    <a:pt x="0" y="4839"/>
                    <a:pt x="1672" y="7270"/>
                    <a:pt x="4043" y="7392"/>
                  </a:cubicBezTo>
                  <a:cubicBezTo>
                    <a:pt x="4127" y="7396"/>
                    <a:pt x="4212" y="7398"/>
                    <a:pt x="4298" y="7398"/>
                  </a:cubicBezTo>
                  <a:cubicBezTo>
                    <a:pt x="5510" y="7398"/>
                    <a:pt x="6839" y="6991"/>
                    <a:pt x="7690" y="6054"/>
                  </a:cubicBezTo>
                  <a:cubicBezTo>
                    <a:pt x="8572" y="4991"/>
                    <a:pt x="8754" y="3562"/>
                    <a:pt x="8329" y="2376"/>
                  </a:cubicBezTo>
                  <a:cubicBezTo>
                    <a:pt x="8055" y="1708"/>
                    <a:pt x="7599" y="1039"/>
                    <a:pt x="6961" y="674"/>
                  </a:cubicBezTo>
                  <a:cubicBezTo>
                    <a:pt x="6233" y="227"/>
                    <a:pt x="5363" y="1"/>
                    <a:pt x="4502" y="1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5" name="Google Shape;565;p21"/>
            <p:cNvSpPr/>
            <p:nvPr/>
          </p:nvSpPr>
          <p:spPr>
            <a:xfrm rot="6508762">
              <a:off x="8813946" y="2603717"/>
              <a:ext cx="43304" cy="36485"/>
            </a:xfrm>
            <a:custGeom>
              <a:avLst/>
              <a:gdLst/>
              <a:ahLst/>
              <a:cxnLst/>
              <a:rect l="l" t="t" r="r" b="b"/>
              <a:pathLst>
                <a:path w="3861" h="3253" extrusionOk="0">
                  <a:moveTo>
                    <a:pt x="1989" y="0"/>
                  </a:moveTo>
                  <a:cubicBezTo>
                    <a:pt x="1250" y="0"/>
                    <a:pt x="525" y="372"/>
                    <a:pt x="304" y="1115"/>
                  </a:cubicBezTo>
                  <a:cubicBezTo>
                    <a:pt x="0" y="2118"/>
                    <a:pt x="730" y="3182"/>
                    <a:pt x="1763" y="3242"/>
                  </a:cubicBezTo>
                  <a:cubicBezTo>
                    <a:pt x="1828" y="3249"/>
                    <a:pt x="1893" y="3253"/>
                    <a:pt x="1960" y="3253"/>
                  </a:cubicBezTo>
                  <a:cubicBezTo>
                    <a:pt x="2486" y="3253"/>
                    <a:pt x="3050" y="3040"/>
                    <a:pt x="3374" y="2635"/>
                  </a:cubicBezTo>
                  <a:cubicBezTo>
                    <a:pt x="3800" y="2239"/>
                    <a:pt x="3860" y="1571"/>
                    <a:pt x="3678" y="1054"/>
                  </a:cubicBezTo>
                  <a:cubicBezTo>
                    <a:pt x="3556" y="750"/>
                    <a:pt x="3374" y="476"/>
                    <a:pt x="3070" y="294"/>
                  </a:cubicBezTo>
                  <a:cubicBezTo>
                    <a:pt x="2750" y="98"/>
                    <a:pt x="2368" y="0"/>
                    <a:pt x="198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6" name="Google Shape;566;p21"/>
            <p:cNvSpPr/>
            <p:nvPr/>
          </p:nvSpPr>
          <p:spPr>
            <a:xfrm rot="6508762">
              <a:off x="8727668" y="2756295"/>
              <a:ext cx="97858" cy="82975"/>
            </a:xfrm>
            <a:custGeom>
              <a:avLst/>
              <a:gdLst/>
              <a:ahLst/>
              <a:cxnLst/>
              <a:rect l="l" t="t" r="r" b="b"/>
              <a:pathLst>
                <a:path w="8725" h="7398" extrusionOk="0">
                  <a:moveTo>
                    <a:pt x="4472" y="1"/>
                  </a:moveTo>
                  <a:cubicBezTo>
                    <a:pt x="2815" y="1"/>
                    <a:pt x="1189" y="839"/>
                    <a:pt x="669" y="2559"/>
                  </a:cubicBezTo>
                  <a:cubicBezTo>
                    <a:pt x="1" y="4839"/>
                    <a:pt x="1673" y="7270"/>
                    <a:pt x="4013" y="7392"/>
                  </a:cubicBezTo>
                  <a:cubicBezTo>
                    <a:pt x="4097" y="7396"/>
                    <a:pt x="4182" y="7398"/>
                    <a:pt x="4268" y="7398"/>
                  </a:cubicBezTo>
                  <a:cubicBezTo>
                    <a:pt x="5480" y="7398"/>
                    <a:pt x="6809" y="6991"/>
                    <a:pt x="7660" y="6054"/>
                  </a:cubicBezTo>
                  <a:cubicBezTo>
                    <a:pt x="8542" y="4991"/>
                    <a:pt x="8724" y="3562"/>
                    <a:pt x="8299" y="2376"/>
                  </a:cubicBezTo>
                  <a:cubicBezTo>
                    <a:pt x="8056" y="1708"/>
                    <a:pt x="7600" y="1039"/>
                    <a:pt x="6931" y="674"/>
                  </a:cubicBezTo>
                  <a:cubicBezTo>
                    <a:pt x="6203" y="227"/>
                    <a:pt x="5333" y="1"/>
                    <a:pt x="4472" y="1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7" name="Google Shape;567;p21"/>
            <p:cNvSpPr/>
            <p:nvPr/>
          </p:nvSpPr>
          <p:spPr>
            <a:xfrm rot="6508762">
              <a:off x="8754723" y="2780421"/>
              <a:ext cx="43641" cy="36485"/>
            </a:xfrm>
            <a:custGeom>
              <a:avLst/>
              <a:gdLst/>
              <a:ahLst/>
              <a:cxnLst/>
              <a:rect l="l" t="t" r="r" b="b"/>
              <a:pathLst>
                <a:path w="3891" h="3253" extrusionOk="0">
                  <a:moveTo>
                    <a:pt x="1989" y="0"/>
                  </a:moveTo>
                  <a:cubicBezTo>
                    <a:pt x="1250" y="0"/>
                    <a:pt x="525" y="372"/>
                    <a:pt x="304" y="1115"/>
                  </a:cubicBezTo>
                  <a:cubicBezTo>
                    <a:pt x="0" y="2118"/>
                    <a:pt x="730" y="3182"/>
                    <a:pt x="1794" y="3242"/>
                  </a:cubicBezTo>
                  <a:cubicBezTo>
                    <a:pt x="1858" y="3249"/>
                    <a:pt x="1923" y="3253"/>
                    <a:pt x="1989" y="3253"/>
                  </a:cubicBezTo>
                  <a:cubicBezTo>
                    <a:pt x="2510" y="3253"/>
                    <a:pt x="3050" y="3040"/>
                    <a:pt x="3374" y="2635"/>
                  </a:cubicBezTo>
                  <a:cubicBezTo>
                    <a:pt x="3800" y="2239"/>
                    <a:pt x="3891" y="1571"/>
                    <a:pt x="3678" y="1054"/>
                  </a:cubicBezTo>
                  <a:cubicBezTo>
                    <a:pt x="3587" y="750"/>
                    <a:pt x="3374" y="476"/>
                    <a:pt x="3070" y="294"/>
                  </a:cubicBezTo>
                  <a:cubicBezTo>
                    <a:pt x="2750" y="98"/>
                    <a:pt x="2368" y="0"/>
                    <a:pt x="198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">
  <p:cSld name="CUSTOM_6">
    <p:spTree>
      <p:nvGrpSpPr>
        <p:cNvPr id="1" name="Shape 6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09" name="Google Shape;609;p23"/>
          <p:cNvGrpSpPr/>
          <p:nvPr/>
        </p:nvGrpSpPr>
        <p:grpSpPr>
          <a:xfrm>
            <a:off x="-244" y="24"/>
            <a:ext cx="9144155" cy="5165694"/>
            <a:chOff x="-244" y="24"/>
            <a:chExt cx="9144155" cy="5165694"/>
          </a:xfrm>
        </p:grpSpPr>
        <p:sp>
          <p:nvSpPr>
            <p:cNvPr id="610" name="Google Shape;610;p23"/>
            <p:cNvSpPr/>
            <p:nvPr/>
          </p:nvSpPr>
          <p:spPr>
            <a:xfrm>
              <a:off x="-244" y="24"/>
              <a:ext cx="9144155" cy="4504859"/>
            </a:xfrm>
            <a:custGeom>
              <a:avLst/>
              <a:gdLst/>
              <a:ahLst/>
              <a:cxnLst/>
              <a:rect l="l" t="t" r="r" b="b"/>
              <a:pathLst>
                <a:path w="280948" h="161827" extrusionOk="0">
                  <a:moveTo>
                    <a:pt x="20031" y="366"/>
                  </a:moveTo>
                  <a:lnTo>
                    <a:pt x="20031" y="20579"/>
                  </a:lnTo>
                  <a:lnTo>
                    <a:pt x="395" y="20579"/>
                  </a:lnTo>
                  <a:lnTo>
                    <a:pt x="395" y="366"/>
                  </a:lnTo>
                  <a:close/>
                  <a:moveTo>
                    <a:pt x="40062" y="366"/>
                  </a:moveTo>
                  <a:lnTo>
                    <a:pt x="40062" y="20579"/>
                  </a:lnTo>
                  <a:lnTo>
                    <a:pt x="20426" y="20579"/>
                  </a:lnTo>
                  <a:lnTo>
                    <a:pt x="20426" y="366"/>
                  </a:lnTo>
                  <a:close/>
                  <a:moveTo>
                    <a:pt x="60123" y="366"/>
                  </a:moveTo>
                  <a:lnTo>
                    <a:pt x="60123" y="20579"/>
                  </a:lnTo>
                  <a:lnTo>
                    <a:pt x="40487" y="20579"/>
                  </a:lnTo>
                  <a:lnTo>
                    <a:pt x="40487" y="366"/>
                  </a:lnTo>
                  <a:close/>
                  <a:moveTo>
                    <a:pt x="80154" y="366"/>
                  </a:moveTo>
                  <a:lnTo>
                    <a:pt x="80154" y="20579"/>
                  </a:lnTo>
                  <a:lnTo>
                    <a:pt x="60488" y="20579"/>
                  </a:lnTo>
                  <a:lnTo>
                    <a:pt x="60488" y="366"/>
                  </a:lnTo>
                  <a:close/>
                  <a:moveTo>
                    <a:pt x="100215" y="366"/>
                  </a:moveTo>
                  <a:lnTo>
                    <a:pt x="100215" y="20579"/>
                  </a:lnTo>
                  <a:lnTo>
                    <a:pt x="80549" y="20579"/>
                  </a:lnTo>
                  <a:lnTo>
                    <a:pt x="80549" y="366"/>
                  </a:lnTo>
                  <a:close/>
                  <a:moveTo>
                    <a:pt x="120215" y="366"/>
                  </a:moveTo>
                  <a:lnTo>
                    <a:pt x="120215" y="20579"/>
                  </a:lnTo>
                  <a:lnTo>
                    <a:pt x="100580" y="20579"/>
                  </a:lnTo>
                  <a:lnTo>
                    <a:pt x="100580" y="366"/>
                  </a:lnTo>
                  <a:close/>
                  <a:moveTo>
                    <a:pt x="140246" y="366"/>
                  </a:moveTo>
                  <a:lnTo>
                    <a:pt x="140246" y="20579"/>
                  </a:lnTo>
                  <a:lnTo>
                    <a:pt x="120610" y="20579"/>
                  </a:lnTo>
                  <a:lnTo>
                    <a:pt x="120610" y="366"/>
                  </a:lnTo>
                  <a:close/>
                  <a:moveTo>
                    <a:pt x="160307" y="366"/>
                  </a:moveTo>
                  <a:lnTo>
                    <a:pt x="160307" y="20579"/>
                  </a:lnTo>
                  <a:lnTo>
                    <a:pt x="140671" y="20579"/>
                  </a:lnTo>
                  <a:lnTo>
                    <a:pt x="140671" y="366"/>
                  </a:lnTo>
                  <a:close/>
                  <a:moveTo>
                    <a:pt x="180368" y="366"/>
                  </a:moveTo>
                  <a:lnTo>
                    <a:pt x="180368" y="20579"/>
                  </a:lnTo>
                  <a:lnTo>
                    <a:pt x="160702" y="20579"/>
                  </a:lnTo>
                  <a:lnTo>
                    <a:pt x="160702" y="366"/>
                  </a:lnTo>
                  <a:close/>
                  <a:moveTo>
                    <a:pt x="200399" y="366"/>
                  </a:moveTo>
                  <a:lnTo>
                    <a:pt x="200399" y="20579"/>
                  </a:lnTo>
                  <a:lnTo>
                    <a:pt x="180763" y="20579"/>
                  </a:lnTo>
                  <a:lnTo>
                    <a:pt x="180763" y="366"/>
                  </a:lnTo>
                  <a:close/>
                  <a:moveTo>
                    <a:pt x="220430" y="366"/>
                  </a:moveTo>
                  <a:lnTo>
                    <a:pt x="220430" y="20579"/>
                  </a:lnTo>
                  <a:lnTo>
                    <a:pt x="200764" y="20579"/>
                  </a:lnTo>
                  <a:lnTo>
                    <a:pt x="200764" y="366"/>
                  </a:lnTo>
                  <a:close/>
                  <a:moveTo>
                    <a:pt x="240491" y="366"/>
                  </a:moveTo>
                  <a:lnTo>
                    <a:pt x="240491" y="20579"/>
                  </a:lnTo>
                  <a:lnTo>
                    <a:pt x="220825" y="20579"/>
                  </a:lnTo>
                  <a:lnTo>
                    <a:pt x="220825" y="366"/>
                  </a:lnTo>
                  <a:close/>
                  <a:moveTo>
                    <a:pt x="260552" y="366"/>
                  </a:moveTo>
                  <a:lnTo>
                    <a:pt x="260552" y="20579"/>
                  </a:lnTo>
                  <a:lnTo>
                    <a:pt x="240886" y="20579"/>
                  </a:lnTo>
                  <a:lnTo>
                    <a:pt x="240886" y="366"/>
                  </a:lnTo>
                  <a:close/>
                  <a:moveTo>
                    <a:pt x="280552" y="366"/>
                  </a:moveTo>
                  <a:lnTo>
                    <a:pt x="280552" y="20579"/>
                  </a:lnTo>
                  <a:lnTo>
                    <a:pt x="260917" y="20579"/>
                  </a:lnTo>
                  <a:lnTo>
                    <a:pt x="260917" y="366"/>
                  </a:lnTo>
                  <a:close/>
                  <a:moveTo>
                    <a:pt x="20031" y="20974"/>
                  </a:moveTo>
                  <a:lnTo>
                    <a:pt x="20031" y="41187"/>
                  </a:lnTo>
                  <a:lnTo>
                    <a:pt x="395" y="41187"/>
                  </a:lnTo>
                  <a:lnTo>
                    <a:pt x="395" y="20974"/>
                  </a:lnTo>
                  <a:close/>
                  <a:moveTo>
                    <a:pt x="40062" y="20974"/>
                  </a:moveTo>
                  <a:lnTo>
                    <a:pt x="40062" y="41187"/>
                  </a:lnTo>
                  <a:lnTo>
                    <a:pt x="20426" y="41187"/>
                  </a:lnTo>
                  <a:lnTo>
                    <a:pt x="20426" y="20974"/>
                  </a:lnTo>
                  <a:close/>
                  <a:moveTo>
                    <a:pt x="60123" y="20974"/>
                  </a:moveTo>
                  <a:lnTo>
                    <a:pt x="60123" y="41187"/>
                  </a:lnTo>
                  <a:lnTo>
                    <a:pt x="40487" y="41187"/>
                  </a:lnTo>
                  <a:lnTo>
                    <a:pt x="40487" y="20974"/>
                  </a:lnTo>
                  <a:close/>
                  <a:moveTo>
                    <a:pt x="80154" y="20974"/>
                  </a:moveTo>
                  <a:lnTo>
                    <a:pt x="80154" y="41187"/>
                  </a:lnTo>
                  <a:lnTo>
                    <a:pt x="60488" y="41187"/>
                  </a:lnTo>
                  <a:lnTo>
                    <a:pt x="60488" y="20974"/>
                  </a:lnTo>
                  <a:close/>
                  <a:moveTo>
                    <a:pt x="100215" y="20974"/>
                  </a:moveTo>
                  <a:lnTo>
                    <a:pt x="100215" y="41187"/>
                  </a:lnTo>
                  <a:lnTo>
                    <a:pt x="80549" y="41187"/>
                  </a:lnTo>
                  <a:lnTo>
                    <a:pt x="80549" y="20974"/>
                  </a:lnTo>
                  <a:close/>
                  <a:moveTo>
                    <a:pt x="120215" y="20974"/>
                  </a:moveTo>
                  <a:lnTo>
                    <a:pt x="120215" y="41187"/>
                  </a:lnTo>
                  <a:lnTo>
                    <a:pt x="100580" y="41187"/>
                  </a:lnTo>
                  <a:lnTo>
                    <a:pt x="100580" y="20974"/>
                  </a:lnTo>
                  <a:close/>
                  <a:moveTo>
                    <a:pt x="140246" y="20974"/>
                  </a:moveTo>
                  <a:lnTo>
                    <a:pt x="140246" y="41187"/>
                  </a:lnTo>
                  <a:lnTo>
                    <a:pt x="120610" y="41187"/>
                  </a:lnTo>
                  <a:lnTo>
                    <a:pt x="120610" y="20974"/>
                  </a:lnTo>
                  <a:close/>
                  <a:moveTo>
                    <a:pt x="160307" y="20974"/>
                  </a:moveTo>
                  <a:lnTo>
                    <a:pt x="160307" y="41187"/>
                  </a:lnTo>
                  <a:lnTo>
                    <a:pt x="140671" y="41187"/>
                  </a:lnTo>
                  <a:lnTo>
                    <a:pt x="140671" y="20974"/>
                  </a:lnTo>
                  <a:close/>
                  <a:moveTo>
                    <a:pt x="180368" y="20974"/>
                  </a:moveTo>
                  <a:lnTo>
                    <a:pt x="180368" y="41187"/>
                  </a:lnTo>
                  <a:lnTo>
                    <a:pt x="160702" y="41187"/>
                  </a:lnTo>
                  <a:lnTo>
                    <a:pt x="160702" y="20974"/>
                  </a:lnTo>
                  <a:close/>
                  <a:moveTo>
                    <a:pt x="200399" y="20974"/>
                  </a:moveTo>
                  <a:lnTo>
                    <a:pt x="200399" y="41187"/>
                  </a:lnTo>
                  <a:lnTo>
                    <a:pt x="180763" y="41187"/>
                  </a:lnTo>
                  <a:lnTo>
                    <a:pt x="180763" y="20974"/>
                  </a:lnTo>
                  <a:close/>
                  <a:moveTo>
                    <a:pt x="220430" y="20974"/>
                  </a:moveTo>
                  <a:lnTo>
                    <a:pt x="220430" y="41187"/>
                  </a:lnTo>
                  <a:lnTo>
                    <a:pt x="200764" y="41187"/>
                  </a:lnTo>
                  <a:lnTo>
                    <a:pt x="200764" y="20974"/>
                  </a:lnTo>
                  <a:close/>
                  <a:moveTo>
                    <a:pt x="240491" y="20974"/>
                  </a:moveTo>
                  <a:lnTo>
                    <a:pt x="240491" y="41187"/>
                  </a:lnTo>
                  <a:lnTo>
                    <a:pt x="220825" y="41187"/>
                  </a:lnTo>
                  <a:lnTo>
                    <a:pt x="220825" y="20974"/>
                  </a:lnTo>
                  <a:close/>
                  <a:moveTo>
                    <a:pt x="260552" y="20974"/>
                  </a:moveTo>
                  <a:lnTo>
                    <a:pt x="260552" y="41187"/>
                  </a:lnTo>
                  <a:lnTo>
                    <a:pt x="240886" y="41187"/>
                  </a:lnTo>
                  <a:lnTo>
                    <a:pt x="240886" y="20974"/>
                  </a:lnTo>
                  <a:close/>
                  <a:moveTo>
                    <a:pt x="280552" y="20974"/>
                  </a:moveTo>
                  <a:lnTo>
                    <a:pt x="280552" y="41187"/>
                  </a:lnTo>
                  <a:lnTo>
                    <a:pt x="260917" y="41187"/>
                  </a:lnTo>
                  <a:lnTo>
                    <a:pt x="260917" y="20974"/>
                  </a:lnTo>
                  <a:close/>
                  <a:moveTo>
                    <a:pt x="20031" y="41521"/>
                  </a:moveTo>
                  <a:lnTo>
                    <a:pt x="20031" y="61734"/>
                  </a:lnTo>
                  <a:lnTo>
                    <a:pt x="395" y="61734"/>
                  </a:lnTo>
                  <a:lnTo>
                    <a:pt x="395" y="41521"/>
                  </a:lnTo>
                  <a:close/>
                  <a:moveTo>
                    <a:pt x="40062" y="41521"/>
                  </a:moveTo>
                  <a:lnTo>
                    <a:pt x="40062" y="61734"/>
                  </a:lnTo>
                  <a:lnTo>
                    <a:pt x="20426" y="61734"/>
                  </a:lnTo>
                  <a:lnTo>
                    <a:pt x="20426" y="41521"/>
                  </a:lnTo>
                  <a:close/>
                  <a:moveTo>
                    <a:pt x="60123" y="41521"/>
                  </a:moveTo>
                  <a:lnTo>
                    <a:pt x="60123" y="61734"/>
                  </a:lnTo>
                  <a:lnTo>
                    <a:pt x="40487" y="61734"/>
                  </a:lnTo>
                  <a:lnTo>
                    <a:pt x="40487" y="41521"/>
                  </a:lnTo>
                  <a:close/>
                  <a:moveTo>
                    <a:pt x="80154" y="41521"/>
                  </a:moveTo>
                  <a:lnTo>
                    <a:pt x="80154" y="61734"/>
                  </a:lnTo>
                  <a:lnTo>
                    <a:pt x="60488" y="61734"/>
                  </a:lnTo>
                  <a:lnTo>
                    <a:pt x="60488" y="41521"/>
                  </a:lnTo>
                  <a:close/>
                  <a:moveTo>
                    <a:pt x="100215" y="41521"/>
                  </a:moveTo>
                  <a:lnTo>
                    <a:pt x="100215" y="61734"/>
                  </a:lnTo>
                  <a:lnTo>
                    <a:pt x="80549" y="61734"/>
                  </a:lnTo>
                  <a:lnTo>
                    <a:pt x="80549" y="41521"/>
                  </a:lnTo>
                  <a:close/>
                  <a:moveTo>
                    <a:pt x="120215" y="41521"/>
                  </a:moveTo>
                  <a:lnTo>
                    <a:pt x="120215" y="61734"/>
                  </a:lnTo>
                  <a:lnTo>
                    <a:pt x="100580" y="61734"/>
                  </a:lnTo>
                  <a:lnTo>
                    <a:pt x="100580" y="41521"/>
                  </a:lnTo>
                  <a:close/>
                  <a:moveTo>
                    <a:pt x="140246" y="41521"/>
                  </a:moveTo>
                  <a:lnTo>
                    <a:pt x="140246" y="61734"/>
                  </a:lnTo>
                  <a:lnTo>
                    <a:pt x="120610" y="61734"/>
                  </a:lnTo>
                  <a:lnTo>
                    <a:pt x="120610" y="41521"/>
                  </a:lnTo>
                  <a:close/>
                  <a:moveTo>
                    <a:pt x="160307" y="41521"/>
                  </a:moveTo>
                  <a:lnTo>
                    <a:pt x="160307" y="61734"/>
                  </a:lnTo>
                  <a:lnTo>
                    <a:pt x="140671" y="61734"/>
                  </a:lnTo>
                  <a:lnTo>
                    <a:pt x="140671" y="41521"/>
                  </a:lnTo>
                  <a:close/>
                  <a:moveTo>
                    <a:pt x="180368" y="41521"/>
                  </a:moveTo>
                  <a:lnTo>
                    <a:pt x="180368" y="61734"/>
                  </a:lnTo>
                  <a:lnTo>
                    <a:pt x="160702" y="61734"/>
                  </a:lnTo>
                  <a:lnTo>
                    <a:pt x="160702" y="41521"/>
                  </a:lnTo>
                  <a:close/>
                  <a:moveTo>
                    <a:pt x="200399" y="41521"/>
                  </a:moveTo>
                  <a:lnTo>
                    <a:pt x="200399" y="61734"/>
                  </a:lnTo>
                  <a:lnTo>
                    <a:pt x="180763" y="61734"/>
                  </a:lnTo>
                  <a:lnTo>
                    <a:pt x="180763" y="41521"/>
                  </a:lnTo>
                  <a:close/>
                  <a:moveTo>
                    <a:pt x="220430" y="41521"/>
                  </a:moveTo>
                  <a:lnTo>
                    <a:pt x="220430" y="61734"/>
                  </a:lnTo>
                  <a:lnTo>
                    <a:pt x="200764" y="61734"/>
                  </a:lnTo>
                  <a:lnTo>
                    <a:pt x="200764" y="41521"/>
                  </a:lnTo>
                  <a:close/>
                  <a:moveTo>
                    <a:pt x="240491" y="41521"/>
                  </a:moveTo>
                  <a:lnTo>
                    <a:pt x="240491" y="61734"/>
                  </a:lnTo>
                  <a:lnTo>
                    <a:pt x="220825" y="61734"/>
                  </a:lnTo>
                  <a:lnTo>
                    <a:pt x="220825" y="41521"/>
                  </a:lnTo>
                  <a:close/>
                  <a:moveTo>
                    <a:pt x="260552" y="41521"/>
                  </a:moveTo>
                  <a:lnTo>
                    <a:pt x="260552" y="61734"/>
                  </a:lnTo>
                  <a:lnTo>
                    <a:pt x="240886" y="61734"/>
                  </a:lnTo>
                  <a:lnTo>
                    <a:pt x="240886" y="41521"/>
                  </a:lnTo>
                  <a:close/>
                  <a:moveTo>
                    <a:pt x="280552" y="41521"/>
                  </a:moveTo>
                  <a:lnTo>
                    <a:pt x="280552" y="61734"/>
                  </a:lnTo>
                  <a:lnTo>
                    <a:pt x="260917" y="61734"/>
                  </a:lnTo>
                  <a:lnTo>
                    <a:pt x="260917" y="41521"/>
                  </a:lnTo>
                  <a:close/>
                  <a:moveTo>
                    <a:pt x="20031" y="62099"/>
                  </a:moveTo>
                  <a:lnTo>
                    <a:pt x="20031" y="82312"/>
                  </a:lnTo>
                  <a:lnTo>
                    <a:pt x="395" y="82312"/>
                  </a:lnTo>
                  <a:lnTo>
                    <a:pt x="395" y="62099"/>
                  </a:lnTo>
                  <a:close/>
                  <a:moveTo>
                    <a:pt x="40062" y="62099"/>
                  </a:moveTo>
                  <a:lnTo>
                    <a:pt x="40062" y="82312"/>
                  </a:lnTo>
                  <a:lnTo>
                    <a:pt x="20426" y="82312"/>
                  </a:lnTo>
                  <a:lnTo>
                    <a:pt x="20426" y="62099"/>
                  </a:lnTo>
                  <a:close/>
                  <a:moveTo>
                    <a:pt x="60123" y="62099"/>
                  </a:moveTo>
                  <a:lnTo>
                    <a:pt x="60123" y="82312"/>
                  </a:lnTo>
                  <a:lnTo>
                    <a:pt x="40487" y="82312"/>
                  </a:lnTo>
                  <a:lnTo>
                    <a:pt x="40487" y="62099"/>
                  </a:lnTo>
                  <a:close/>
                  <a:moveTo>
                    <a:pt x="80154" y="62099"/>
                  </a:moveTo>
                  <a:lnTo>
                    <a:pt x="80154" y="82312"/>
                  </a:lnTo>
                  <a:lnTo>
                    <a:pt x="60488" y="82312"/>
                  </a:lnTo>
                  <a:lnTo>
                    <a:pt x="60488" y="62099"/>
                  </a:lnTo>
                  <a:close/>
                  <a:moveTo>
                    <a:pt x="100215" y="62099"/>
                  </a:moveTo>
                  <a:lnTo>
                    <a:pt x="100215" y="82312"/>
                  </a:lnTo>
                  <a:lnTo>
                    <a:pt x="80549" y="82312"/>
                  </a:lnTo>
                  <a:lnTo>
                    <a:pt x="80549" y="62099"/>
                  </a:lnTo>
                  <a:close/>
                  <a:moveTo>
                    <a:pt x="120215" y="62099"/>
                  </a:moveTo>
                  <a:lnTo>
                    <a:pt x="120215" y="82312"/>
                  </a:lnTo>
                  <a:lnTo>
                    <a:pt x="100580" y="82312"/>
                  </a:lnTo>
                  <a:lnTo>
                    <a:pt x="100580" y="62099"/>
                  </a:lnTo>
                  <a:close/>
                  <a:moveTo>
                    <a:pt x="140246" y="62099"/>
                  </a:moveTo>
                  <a:lnTo>
                    <a:pt x="140246" y="82312"/>
                  </a:lnTo>
                  <a:lnTo>
                    <a:pt x="120610" y="82312"/>
                  </a:lnTo>
                  <a:lnTo>
                    <a:pt x="120610" y="62099"/>
                  </a:lnTo>
                  <a:close/>
                  <a:moveTo>
                    <a:pt x="160307" y="62099"/>
                  </a:moveTo>
                  <a:lnTo>
                    <a:pt x="160307" y="82312"/>
                  </a:lnTo>
                  <a:lnTo>
                    <a:pt x="140671" y="82312"/>
                  </a:lnTo>
                  <a:lnTo>
                    <a:pt x="140671" y="62099"/>
                  </a:lnTo>
                  <a:close/>
                  <a:moveTo>
                    <a:pt x="180368" y="62099"/>
                  </a:moveTo>
                  <a:lnTo>
                    <a:pt x="180368" y="82312"/>
                  </a:lnTo>
                  <a:lnTo>
                    <a:pt x="160702" y="82312"/>
                  </a:lnTo>
                  <a:lnTo>
                    <a:pt x="160702" y="62099"/>
                  </a:lnTo>
                  <a:close/>
                  <a:moveTo>
                    <a:pt x="200399" y="62099"/>
                  </a:moveTo>
                  <a:lnTo>
                    <a:pt x="200399" y="82312"/>
                  </a:lnTo>
                  <a:lnTo>
                    <a:pt x="180763" y="82312"/>
                  </a:lnTo>
                  <a:lnTo>
                    <a:pt x="180763" y="62099"/>
                  </a:lnTo>
                  <a:close/>
                  <a:moveTo>
                    <a:pt x="220430" y="62099"/>
                  </a:moveTo>
                  <a:lnTo>
                    <a:pt x="220430" y="82312"/>
                  </a:lnTo>
                  <a:lnTo>
                    <a:pt x="200764" y="82312"/>
                  </a:lnTo>
                  <a:lnTo>
                    <a:pt x="200764" y="62099"/>
                  </a:lnTo>
                  <a:close/>
                  <a:moveTo>
                    <a:pt x="240491" y="62099"/>
                  </a:moveTo>
                  <a:lnTo>
                    <a:pt x="240491" y="82312"/>
                  </a:lnTo>
                  <a:lnTo>
                    <a:pt x="220825" y="82312"/>
                  </a:lnTo>
                  <a:lnTo>
                    <a:pt x="220825" y="62099"/>
                  </a:lnTo>
                  <a:close/>
                  <a:moveTo>
                    <a:pt x="260552" y="62099"/>
                  </a:moveTo>
                  <a:lnTo>
                    <a:pt x="260552" y="82312"/>
                  </a:lnTo>
                  <a:lnTo>
                    <a:pt x="240886" y="82312"/>
                  </a:lnTo>
                  <a:lnTo>
                    <a:pt x="240886" y="62099"/>
                  </a:lnTo>
                  <a:close/>
                  <a:moveTo>
                    <a:pt x="280552" y="62099"/>
                  </a:moveTo>
                  <a:lnTo>
                    <a:pt x="280552" y="82312"/>
                  </a:lnTo>
                  <a:lnTo>
                    <a:pt x="260917" y="82312"/>
                  </a:lnTo>
                  <a:lnTo>
                    <a:pt x="260917" y="62099"/>
                  </a:lnTo>
                  <a:close/>
                  <a:moveTo>
                    <a:pt x="20031" y="82677"/>
                  </a:moveTo>
                  <a:lnTo>
                    <a:pt x="20031" y="102890"/>
                  </a:lnTo>
                  <a:lnTo>
                    <a:pt x="395" y="102890"/>
                  </a:lnTo>
                  <a:lnTo>
                    <a:pt x="395" y="82677"/>
                  </a:lnTo>
                  <a:close/>
                  <a:moveTo>
                    <a:pt x="80154" y="82677"/>
                  </a:moveTo>
                  <a:lnTo>
                    <a:pt x="80154" y="102890"/>
                  </a:lnTo>
                  <a:lnTo>
                    <a:pt x="60488" y="102890"/>
                  </a:lnTo>
                  <a:lnTo>
                    <a:pt x="60488" y="82677"/>
                  </a:lnTo>
                  <a:close/>
                  <a:moveTo>
                    <a:pt x="100215" y="82677"/>
                  </a:moveTo>
                  <a:lnTo>
                    <a:pt x="100215" y="102890"/>
                  </a:lnTo>
                  <a:lnTo>
                    <a:pt x="80549" y="102890"/>
                  </a:lnTo>
                  <a:lnTo>
                    <a:pt x="80549" y="82677"/>
                  </a:lnTo>
                  <a:close/>
                  <a:moveTo>
                    <a:pt x="120215" y="82677"/>
                  </a:moveTo>
                  <a:lnTo>
                    <a:pt x="120215" y="102890"/>
                  </a:lnTo>
                  <a:lnTo>
                    <a:pt x="100580" y="102890"/>
                  </a:lnTo>
                  <a:lnTo>
                    <a:pt x="100580" y="82677"/>
                  </a:lnTo>
                  <a:close/>
                  <a:moveTo>
                    <a:pt x="140246" y="82677"/>
                  </a:moveTo>
                  <a:lnTo>
                    <a:pt x="140246" y="102890"/>
                  </a:lnTo>
                  <a:lnTo>
                    <a:pt x="120610" y="102890"/>
                  </a:lnTo>
                  <a:lnTo>
                    <a:pt x="120610" y="82677"/>
                  </a:lnTo>
                  <a:close/>
                  <a:moveTo>
                    <a:pt x="160307" y="82677"/>
                  </a:moveTo>
                  <a:lnTo>
                    <a:pt x="160307" y="102890"/>
                  </a:lnTo>
                  <a:lnTo>
                    <a:pt x="140671" y="102890"/>
                  </a:lnTo>
                  <a:lnTo>
                    <a:pt x="140671" y="82677"/>
                  </a:lnTo>
                  <a:close/>
                  <a:moveTo>
                    <a:pt x="180368" y="82677"/>
                  </a:moveTo>
                  <a:lnTo>
                    <a:pt x="180368" y="102890"/>
                  </a:lnTo>
                  <a:lnTo>
                    <a:pt x="160702" y="102890"/>
                  </a:lnTo>
                  <a:lnTo>
                    <a:pt x="160702" y="82677"/>
                  </a:lnTo>
                  <a:close/>
                  <a:moveTo>
                    <a:pt x="200399" y="82677"/>
                  </a:moveTo>
                  <a:lnTo>
                    <a:pt x="200399" y="102890"/>
                  </a:lnTo>
                  <a:lnTo>
                    <a:pt x="180763" y="102890"/>
                  </a:lnTo>
                  <a:lnTo>
                    <a:pt x="180763" y="82677"/>
                  </a:lnTo>
                  <a:close/>
                  <a:moveTo>
                    <a:pt x="220430" y="82677"/>
                  </a:moveTo>
                  <a:lnTo>
                    <a:pt x="220430" y="102890"/>
                  </a:lnTo>
                  <a:lnTo>
                    <a:pt x="200764" y="102890"/>
                  </a:lnTo>
                  <a:lnTo>
                    <a:pt x="200764" y="82677"/>
                  </a:lnTo>
                  <a:close/>
                  <a:moveTo>
                    <a:pt x="280552" y="82677"/>
                  </a:moveTo>
                  <a:lnTo>
                    <a:pt x="280552" y="102890"/>
                  </a:lnTo>
                  <a:lnTo>
                    <a:pt x="260917" y="102890"/>
                  </a:lnTo>
                  <a:lnTo>
                    <a:pt x="260917" y="82677"/>
                  </a:lnTo>
                  <a:close/>
                  <a:moveTo>
                    <a:pt x="100215" y="103255"/>
                  </a:moveTo>
                  <a:lnTo>
                    <a:pt x="100215" y="123468"/>
                  </a:lnTo>
                  <a:lnTo>
                    <a:pt x="80549" y="123468"/>
                  </a:lnTo>
                  <a:lnTo>
                    <a:pt x="80549" y="103255"/>
                  </a:lnTo>
                  <a:close/>
                  <a:moveTo>
                    <a:pt x="120215" y="103255"/>
                  </a:moveTo>
                  <a:lnTo>
                    <a:pt x="120215" y="123468"/>
                  </a:lnTo>
                  <a:lnTo>
                    <a:pt x="100580" y="123468"/>
                  </a:lnTo>
                  <a:lnTo>
                    <a:pt x="100580" y="103255"/>
                  </a:lnTo>
                  <a:close/>
                  <a:moveTo>
                    <a:pt x="140246" y="103255"/>
                  </a:moveTo>
                  <a:lnTo>
                    <a:pt x="140246" y="123468"/>
                  </a:lnTo>
                  <a:lnTo>
                    <a:pt x="120610" y="123468"/>
                  </a:lnTo>
                  <a:lnTo>
                    <a:pt x="120610" y="103255"/>
                  </a:lnTo>
                  <a:close/>
                  <a:moveTo>
                    <a:pt x="160307" y="103255"/>
                  </a:moveTo>
                  <a:lnTo>
                    <a:pt x="160307" y="123468"/>
                  </a:lnTo>
                  <a:lnTo>
                    <a:pt x="140671" y="123468"/>
                  </a:lnTo>
                  <a:lnTo>
                    <a:pt x="140671" y="103255"/>
                  </a:lnTo>
                  <a:close/>
                  <a:moveTo>
                    <a:pt x="180368" y="103255"/>
                  </a:moveTo>
                  <a:lnTo>
                    <a:pt x="180368" y="123468"/>
                  </a:lnTo>
                  <a:lnTo>
                    <a:pt x="160702" y="123468"/>
                  </a:lnTo>
                  <a:lnTo>
                    <a:pt x="160702" y="103255"/>
                  </a:lnTo>
                  <a:close/>
                  <a:moveTo>
                    <a:pt x="200399" y="103255"/>
                  </a:moveTo>
                  <a:lnTo>
                    <a:pt x="200399" y="123468"/>
                  </a:lnTo>
                  <a:lnTo>
                    <a:pt x="180763" y="123468"/>
                  </a:lnTo>
                  <a:lnTo>
                    <a:pt x="180763" y="103255"/>
                  </a:lnTo>
                  <a:close/>
                  <a:moveTo>
                    <a:pt x="280552" y="103255"/>
                  </a:moveTo>
                  <a:lnTo>
                    <a:pt x="280552" y="123468"/>
                  </a:lnTo>
                  <a:lnTo>
                    <a:pt x="260917" y="123468"/>
                  </a:lnTo>
                  <a:lnTo>
                    <a:pt x="260917" y="103255"/>
                  </a:lnTo>
                  <a:close/>
                  <a:moveTo>
                    <a:pt x="120215" y="123802"/>
                  </a:moveTo>
                  <a:lnTo>
                    <a:pt x="120215" y="144015"/>
                  </a:lnTo>
                  <a:lnTo>
                    <a:pt x="100580" y="144015"/>
                  </a:lnTo>
                  <a:lnTo>
                    <a:pt x="100580" y="123802"/>
                  </a:lnTo>
                  <a:close/>
                  <a:moveTo>
                    <a:pt x="180368" y="123802"/>
                  </a:moveTo>
                  <a:lnTo>
                    <a:pt x="180368" y="144015"/>
                  </a:lnTo>
                  <a:lnTo>
                    <a:pt x="160702" y="144015"/>
                  </a:lnTo>
                  <a:lnTo>
                    <a:pt x="160702" y="123802"/>
                  </a:lnTo>
                  <a:close/>
                  <a:moveTo>
                    <a:pt x="200399" y="123802"/>
                  </a:moveTo>
                  <a:lnTo>
                    <a:pt x="200399" y="144015"/>
                  </a:lnTo>
                  <a:lnTo>
                    <a:pt x="180763" y="144015"/>
                  </a:lnTo>
                  <a:lnTo>
                    <a:pt x="180763" y="123802"/>
                  </a:lnTo>
                  <a:close/>
                  <a:moveTo>
                    <a:pt x="213" y="1"/>
                  </a:moveTo>
                  <a:lnTo>
                    <a:pt x="213" y="183"/>
                  </a:lnTo>
                  <a:lnTo>
                    <a:pt x="0" y="183"/>
                  </a:lnTo>
                  <a:lnTo>
                    <a:pt x="0" y="148027"/>
                  </a:lnTo>
                  <a:cubicBezTo>
                    <a:pt x="122" y="147967"/>
                    <a:pt x="274" y="147967"/>
                    <a:pt x="395" y="147936"/>
                  </a:cubicBezTo>
                  <a:lnTo>
                    <a:pt x="395" y="144410"/>
                  </a:lnTo>
                  <a:lnTo>
                    <a:pt x="6474" y="144410"/>
                  </a:lnTo>
                  <a:lnTo>
                    <a:pt x="6839" y="144015"/>
                  </a:lnTo>
                  <a:lnTo>
                    <a:pt x="395" y="144015"/>
                  </a:lnTo>
                  <a:lnTo>
                    <a:pt x="395" y="123802"/>
                  </a:lnTo>
                  <a:lnTo>
                    <a:pt x="16870" y="123802"/>
                  </a:lnTo>
                  <a:cubicBezTo>
                    <a:pt x="16931" y="123711"/>
                    <a:pt x="16991" y="123559"/>
                    <a:pt x="17022" y="123437"/>
                  </a:cubicBezTo>
                  <a:lnTo>
                    <a:pt x="395" y="123437"/>
                  </a:lnTo>
                  <a:lnTo>
                    <a:pt x="395" y="103224"/>
                  </a:lnTo>
                  <a:lnTo>
                    <a:pt x="20031" y="103224"/>
                  </a:lnTo>
                  <a:lnTo>
                    <a:pt x="20031" y="115747"/>
                  </a:lnTo>
                  <a:cubicBezTo>
                    <a:pt x="20152" y="115443"/>
                    <a:pt x="20304" y="115200"/>
                    <a:pt x="20426" y="114896"/>
                  </a:cubicBezTo>
                  <a:lnTo>
                    <a:pt x="20426" y="103224"/>
                  </a:lnTo>
                  <a:lnTo>
                    <a:pt x="27052" y="103224"/>
                  </a:lnTo>
                  <a:cubicBezTo>
                    <a:pt x="27174" y="103103"/>
                    <a:pt x="27265" y="102951"/>
                    <a:pt x="27356" y="102829"/>
                  </a:cubicBezTo>
                  <a:lnTo>
                    <a:pt x="20426" y="102829"/>
                  </a:lnTo>
                  <a:lnTo>
                    <a:pt x="20426" y="82616"/>
                  </a:lnTo>
                  <a:lnTo>
                    <a:pt x="40062" y="82616"/>
                  </a:lnTo>
                  <a:lnTo>
                    <a:pt x="40062" y="95625"/>
                  </a:lnTo>
                  <a:cubicBezTo>
                    <a:pt x="40183" y="95625"/>
                    <a:pt x="40335" y="95565"/>
                    <a:pt x="40426" y="95565"/>
                  </a:cubicBezTo>
                  <a:lnTo>
                    <a:pt x="40426" y="82586"/>
                  </a:lnTo>
                  <a:lnTo>
                    <a:pt x="60092" y="82586"/>
                  </a:lnTo>
                  <a:lnTo>
                    <a:pt x="60092" y="102799"/>
                  </a:lnTo>
                  <a:lnTo>
                    <a:pt x="58147" y="102799"/>
                  </a:lnTo>
                  <a:cubicBezTo>
                    <a:pt x="58299" y="102920"/>
                    <a:pt x="58421" y="103072"/>
                    <a:pt x="58573" y="103163"/>
                  </a:cubicBezTo>
                  <a:lnTo>
                    <a:pt x="60092" y="103163"/>
                  </a:lnTo>
                  <a:lnTo>
                    <a:pt x="60092" y="104622"/>
                  </a:lnTo>
                  <a:lnTo>
                    <a:pt x="60457" y="105018"/>
                  </a:lnTo>
                  <a:lnTo>
                    <a:pt x="60457" y="103163"/>
                  </a:lnTo>
                  <a:lnTo>
                    <a:pt x="80093" y="103163"/>
                  </a:lnTo>
                  <a:lnTo>
                    <a:pt x="80093" y="123407"/>
                  </a:lnTo>
                  <a:lnTo>
                    <a:pt x="74622" y="123407"/>
                  </a:lnTo>
                  <a:cubicBezTo>
                    <a:pt x="74713" y="123498"/>
                    <a:pt x="74774" y="123650"/>
                    <a:pt x="74895" y="123772"/>
                  </a:cubicBezTo>
                  <a:lnTo>
                    <a:pt x="80154" y="123772"/>
                  </a:lnTo>
                  <a:lnTo>
                    <a:pt x="80154" y="131887"/>
                  </a:lnTo>
                  <a:cubicBezTo>
                    <a:pt x="80245" y="132100"/>
                    <a:pt x="80397" y="132282"/>
                    <a:pt x="80518" y="132526"/>
                  </a:cubicBezTo>
                  <a:lnTo>
                    <a:pt x="80518" y="123772"/>
                  </a:lnTo>
                  <a:lnTo>
                    <a:pt x="100215" y="123772"/>
                  </a:lnTo>
                  <a:lnTo>
                    <a:pt x="100215" y="143985"/>
                  </a:lnTo>
                  <a:lnTo>
                    <a:pt x="88087" y="143985"/>
                  </a:lnTo>
                  <a:cubicBezTo>
                    <a:pt x="88148" y="144106"/>
                    <a:pt x="88269" y="144258"/>
                    <a:pt x="88360" y="144349"/>
                  </a:cubicBezTo>
                  <a:lnTo>
                    <a:pt x="100215" y="144349"/>
                  </a:lnTo>
                  <a:lnTo>
                    <a:pt x="100215" y="157511"/>
                  </a:lnTo>
                  <a:cubicBezTo>
                    <a:pt x="100306" y="157602"/>
                    <a:pt x="100458" y="157663"/>
                    <a:pt x="100580" y="157784"/>
                  </a:cubicBezTo>
                  <a:lnTo>
                    <a:pt x="100580" y="144410"/>
                  </a:lnTo>
                  <a:lnTo>
                    <a:pt x="120215" y="144410"/>
                  </a:lnTo>
                  <a:lnTo>
                    <a:pt x="120215" y="155626"/>
                  </a:lnTo>
                  <a:cubicBezTo>
                    <a:pt x="120337" y="155535"/>
                    <a:pt x="120489" y="155413"/>
                    <a:pt x="120610" y="155353"/>
                  </a:cubicBezTo>
                  <a:lnTo>
                    <a:pt x="120610" y="144441"/>
                  </a:lnTo>
                  <a:lnTo>
                    <a:pt x="131917" y="144441"/>
                  </a:lnTo>
                  <a:cubicBezTo>
                    <a:pt x="132069" y="144319"/>
                    <a:pt x="132221" y="144167"/>
                    <a:pt x="132373" y="144076"/>
                  </a:cubicBezTo>
                  <a:lnTo>
                    <a:pt x="120610" y="144076"/>
                  </a:lnTo>
                  <a:lnTo>
                    <a:pt x="120610" y="123863"/>
                  </a:lnTo>
                  <a:lnTo>
                    <a:pt x="140246" y="123863"/>
                  </a:lnTo>
                  <a:lnTo>
                    <a:pt x="140246" y="139577"/>
                  </a:lnTo>
                  <a:cubicBezTo>
                    <a:pt x="140367" y="139547"/>
                    <a:pt x="140519" y="139517"/>
                    <a:pt x="140641" y="139456"/>
                  </a:cubicBezTo>
                  <a:lnTo>
                    <a:pt x="140641" y="123832"/>
                  </a:lnTo>
                  <a:lnTo>
                    <a:pt x="160277" y="123832"/>
                  </a:lnTo>
                  <a:lnTo>
                    <a:pt x="160277" y="144046"/>
                  </a:lnTo>
                  <a:lnTo>
                    <a:pt x="160125" y="144046"/>
                  </a:lnTo>
                  <a:cubicBezTo>
                    <a:pt x="160307" y="144197"/>
                    <a:pt x="160489" y="144349"/>
                    <a:pt x="160641" y="144501"/>
                  </a:cubicBezTo>
                  <a:lnTo>
                    <a:pt x="160641" y="144441"/>
                  </a:lnTo>
                  <a:lnTo>
                    <a:pt x="180368" y="144441"/>
                  </a:lnTo>
                  <a:lnTo>
                    <a:pt x="180368" y="161736"/>
                  </a:lnTo>
                  <a:cubicBezTo>
                    <a:pt x="180490" y="161766"/>
                    <a:pt x="180642" y="161797"/>
                    <a:pt x="180763" y="161827"/>
                  </a:cubicBezTo>
                  <a:lnTo>
                    <a:pt x="180763" y="144441"/>
                  </a:lnTo>
                  <a:lnTo>
                    <a:pt x="200399" y="144441"/>
                  </a:lnTo>
                  <a:lnTo>
                    <a:pt x="200399" y="146477"/>
                  </a:lnTo>
                  <a:cubicBezTo>
                    <a:pt x="200521" y="146264"/>
                    <a:pt x="200673" y="146021"/>
                    <a:pt x="200764" y="145808"/>
                  </a:cubicBezTo>
                  <a:lnTo>
                    <a:pt x="200764" y="144441"/>
                  </a:lnTo>
                  <a:lnTo>
                    <a:pt x="201524" y="144441"/>
                  </a:lnTo>
                  <a:cubicBezTo>
                    <a:pt x="201615" y="144319"/>
                    <a:pt x="201676" y="144167"/>
                    <a:pt x="201767" y="144046"/>
                  </a:cubicBezTo>
                  <a:lnTo>
                    <a:pt x="200764" y="144046"/>
                  </a:lnTo>
                  <a:lnTo>
                    <a:pt x="200764" y="123832"/>
                  </a:lnTo>
                  <a:lnTo>
                    <a:pt x="212740" y="123832"/>
                  </a:lnTo>
                  <a:cubicBezTo>
                    <a:pt x="212831" y="123741"/>
                    <a:pt x="212892" y="123589"/>
                    <a:pt x="212983" y="123468"/>
                  </a:cubicBezTo>
                  <a:lnTo>
                    <a:pt x="200764" y="123468"/>
                  </a:lnTo>
                  <a:lnTo>
                    <a:pt x="200764" y="103255"/>
                  </a:lnTo>
                  <a:lnTo>
                    <a:pt x="220430" y="103255"/>
                  </a:lnTo>
                  <a:lnTo>
                    <a:pt x="220430" y="112130"/>
                  </a:lnTo>
                  <a:cubicBezTo>
                    <a:pt x="220521" y="111978"/>
                    <a:pt x="220673" y="111826"/>
                    <a:pt x="220795" y="111644"/>
                  </a:cubicBezTo>
                  <a:lnTo>
                    <a:pt x="220795" y="103255"/>
                  </a:lnTo>
                  <a:lnTo>
                    <a:pt x="230308" y="103255"/>
                  </a:lnTo>
                  <a:cubicBezTo>
                    <a:pt x="230552" y="103103"/>
                    <a:pt x="230825" y="102981"/>
                    <a:pt x="231129" y="102860"/>
                  </a:cubicBezTo>
                  <a:lnTo>
                    <a:pt x="220795" y="102860"/>
                  </a:lnTo>
                  <a:lnTo>
                    <a:pt x="220795" y="82646"/>
                  </a:lnTo>
                  <a:lnTo>
                    <a:pt x="240430" y="82646"/>
                  </a:lnTo>
                  <a:lnTo>
                    <a:pt x="240430" y="102556"/>
                  </a:lnTo>
                  <a:cubicBezTo>
                    <a:pt x="240552" y="102616"/>
                    <a:pt x="240704" y="102647"/>
                    <a:pt x="240825" y="102677"/>
                  </a:cubicBezTo>
                  <a:lnTo>
                    <a:pt x="240825" y="82646"/>
                  </a:lnTo>
                  <a:lnTo>
                    <a:pt x="260552" y="82646"/>
                  </a:lnTo>
                  <a:lnTo>
                    <a:pt x="260552" y="102860"/>
                  </a:lnTo>
                  <a:lnTo>
                    <a:pt x="241312" y="102860"/>
                  </a:lnTo>
                  <a:cubicBezTo>
                    <a:pt x="241616" y="102981"/>
                    <a:pt x="241889" y="103103"/>
                    <a:pt x="242163" y="103255"/>
                  </a:cubicBezTo>
                  <a:lnTo>
                    <a:pt x="260552" y="103255"/>
                  </a:lnTo>
                  <a:lnTo>
                    <a:pt x="260552" y="123468"/>
                  </a:lnTo>
                  <a:lnTo>
                    <a:pt x="258424" y="123468"/>
                  </a:lnTo>
                  <a:cubicBezTo>
                    <a:pt x="258485" y="123589"/>
                    <a:pt x="258576" y="123741"/>
                    <a:pt x="258607" y="123832"/>
                  </a:cubicBezTo>
                  <a:lnTo>
                    <a:pt x="260552" y="123832"/>
                  </a:lnTo>
                  <a:lnTo>
                    <a:pt x="260552" y="127602"/>
                  </a:lnTo>
                  <a:cubicBezTo>
                    <a:pt x="260643" y="127875"/>
                    <a:pt x="260795" y="128088"/>
                    <a:pt x="260917" y="128361"/>
                  </a:cubicBezTo>
                  <a:lnTo>
                    <a:pt x="260917" y="123893"/>
                  </a:lnTo>
                  <a:lnTo>
                    <a:pt x="280552" y="123893"/>
                  </a:lnTo>
                  <a:lnTo>
                    <a:pt x="280552" y="144106"/>
                  </a:lnTo>
                  <a:lnTo>
                    <a:pt x="269671" y="144106"/>
                  </a:lnTo>
                  <a:cubicBezTo>
                    <a:pt x="269732" y="144197"/>
                    <a:pt x="269853" y="144349"/>
                    <a:pt x="269914" y="144471"/>
                  </a:cubicBezTo>
                  <a:lnTo>
                    <a:pt x="280552" y="144471"/>
                  </a:lnTo>
                  <a:lnTo>
                    <a:pt x="280552" y="153316"/>
                  </a:lnTo>
                  <a:cubicBezTo>
                    <a:pt x="280674" y="153377"/>
                    <a:pt x="280826" y="153377"/>
                    <a:pt x="280948" y="153407"/>
                  </a:cubicBezTo>
                  <a:lnTo>
                    <a:pt x="280948" y="183"/>
                  </a:lnTo>
                  <a:lnTo>
                    <a:pt x="280765" y="183"/>
                  </a:lnTo>
                  <a:lnTo>
                    <a:pt x="28076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" name="Google Shape;611;p23"/>
            <p:cNvSpPr/>
            <p:nvPr/>
          </p:nvSpPr>
          <p:spPr>
            <a:xfrm>
              <a:off x="-244" y="2661122"/>
              <a:ext cx="9144155" cy="2504596"/>
            </a:xfrm>
            <a:custGeom>
              <a:avLst/>
              <a:gdLst/>
              <a:ahLst/>
              <a:cxnLst/>
              <a:rect l="l" t="t" r="r" b="b"/>
              <a:pathLst>
                <a:path w="280948" h="89972" extrusionOk="0">
                  <a:moveTo>
                    <a:pt x="40062" y="28208"/>
                  </a:moveTo>
                  <a:lnTo>
                    <a:pt x="40062" y="48421"/>
                  </a:lnTo>
                  <a:lnTo>
                    <a:pt x="20426" y="48421"/>
                  </a:lnTo>
                  <a:lnTo>
                    <a:pt x="20426" y="28208"/>
                  </a:lnTo>
                  <a:close/>
                  <a:moveTo>
                    <a:pt x="60123" y="28208"/>
                  </a:moveTo>
                  <a:lnTo>
                    <a:pt x="60123" y="48421"/>
                  </a:lnTo>
                  <a:lnTo>
                    <a:pt x="40487" y="48421"/>
                  </a:lnTo>
                  <a:lnTo>
                    <a:pt x="40487" y="28208"/>
                  </a:lnTo>
                  <a:close/>
                  <a:moveTo>
                    <a:pt x="240491" y="28208"/>
                  </a:moveTo>
                  <a:lnTo>
                    <a:pt x="240491" y="48421"/>
                  </a:lnTo>
                  <a:lnTo>
                    <a:pt x="220825" y="48421"/>
                  </a:lnTo>
                  <a:lnTo>
                    <a:pt x="220825" y="28208"/>
                  </a:lnTo>
                  <a:close/>
                  <a:moveTo>
                    <a:pt x="40062" y="48816"/>
                  </a:moveTo>
                  <a:lnTo>
                    <a:pt x="40062" y="68999"/>
                  </a:lnTo>
                  <a:lnTo>
                    <a:pt x="20426" y="68999"/>
                  </a:lnTo>
                  <a:lnTo>
                    <a:pt x="20426" y="48816"/>
                  </a:lnTo>
                  <a:close/>
                  <a:moveTo>
                    <a:pt x="60123" y="48816"/>
                  </a:moveTo>
                  <a:lnTo>
                    <a:pt x="60123" y="68999"/>
                  </a:lnTo>
                  <a:lnTo>
                    <a:pt x="40487" y="68999"/>
                  </a:lnTo>
                  <a:lnTo>
                    <a:pt x="40487" y="48816"/>
                  </a:lnTo>
                  <a:close/>
                  <a:moveTo>
                    <a:pt x="80154" y="48816"/>
                  </a:moveTo>
                  <a:lnTo>
                    <a:pt x="80154" y="68999"/>
                  </a:lnTo>
                  <a:lnTo>
                    <a:pt x="60488" y="68999"/>
                  </a:lnTo>
                  <a:lnTo>
                    <a:pt x="60488" y="48816"/>
                  </a:lnTo>
                  <a:close/>
                  <a:moveTo>
                    <a:pt x="160307" y="48816"/>
                  </a:moveTo>
                  <a:lnTo>
                    <a:pt x="160307" y="68999"/>
                  </a:lnTo>
                  <a:lnTo>
                    <a:pt x="140671" y="68999"/>
                  </a:lnTo>
                  <a:lnTo>
                    <a:pt x="140671" y="48816"/>
                  </a:lnTo>
                  <a:close/>
                  <a:moveTo>
                    <a:pt x="240491" y="48816"/>
                  </a:moveTo>
                  <a:lnTo>
                    <a:pt x="240491" y="68999"/>
                  </a:lnTo>
                  <a:lnTo>
                    <a:pt x="220825" y="68999"/>
                  </a:lnTo>
                  <a:lnTo>
                    <a:pt x="220825" y="48816"/>
                  </a:lnTo>
                  <a:close/>
                  <a:moveTo>
                    <a:pt x="260552" y="48816"/>
                  </a:moveTo>
                  <a:lnTo>
                    <a:pt x="260552" y="68999"/>
                  </a:lnTo>
                  <a:lnTo>
                    <a:pt x="240886" y="68999"/>
                  </a:lnTo>
                  <a:lnTo>
                    <a:pt x="240886" y="48816"/>
                  </a:lnTo>
                  <a:close/>
                  <a:moveTo>
                    <a:pt x="20031" y="69364"/>
                  </a:moveTo>
                  <a:lnTo>
                    <a:pt x="20031" y="89577"/>
                  </a:lnTo>
                  <a:lnTo>
                    <a:pt x="395" y="89577"/>
                  </a:lnTo>
                  <a:lnTo>
                    <a:pt x="395" y="69364"/>
                  </a:lnTo>
                  <a:close/>
                  <a:moveTo>
                    <a:pt x="40062" y="69364"/>
                  </a:moveTo>
                  <a:lnTo>
                    <a:pt x="40062" y="89577"/>
                  </a:lnTo>
                  <a:lnTo>
                    <a:pt x="20426" y="89577"/>
                  </a:lnTo>
                  <a:lnTo>
                    <a:pt x="20426" y="69364"/>
                  </a:lnTo>
                  <a:close/>
                  <a:moveTo>
                    <a:pt x="60123" y="69364"/>
                  </a:moveTo>
                  <a:lnTo>
                    <a:pt x="60123" y="89577"/>
                  </a:lnTo>
                  <a:lnTo>
                    <a:pt x="40487" y="89577"/>
                  </a:lnTo>
                  <a:lnTo>
                    <a:pt x="40487" y="69364"/>
                  </a:lnTo>
                  <a:close/>
                  <a:moveTo>
                    <a:pt x="80154" y="69364"/>
                  </a:moveTo>
                  <a:lnTo>
                    <a:pt x="80154" y="89577"/>
                  </a:lnTo>
                  <a:lnTo>
                    <a:pt x="60488" y="89577"/>
                  </a:lnTo>
                  <a:lnTo>
                    <a:pt x="60488" y="69364"/>
                  </a:lnTo>
                  <a:close/>
                  <a:moveTo>
                    <a:pt x="100215" y="69364"/>
                  </a:moveTo>
                  <a:lnTo>
                    <a:pt x="100215" y="89577"/>
                  </a:lnTo>
                  <a:lnTo>
                    <a:pt x="80549" y="89577"/>
                  </a:lnTo>
                  <a:lnTo>
                    <a:pt x="80549" y="69364"/>
                  </a:lnTo>
                  <a:close/>
                  <a:moveTo>
                    <a:pt x="120215" y="69364"/>
                  </a:moveTo>
                  <a:lnTo>
                    <a:pt x="120215" y="89577"/>
                  </a:lnTo>
                  <a:lnTo>
                    <a:pt x="100580" y="89577"/>
                  </a:lnTo>
                  <a:lnTo>
                    <a:pt x="100580" y="69364"/>
                  </a:lnTo>
                  <a:close/>
                  <a:moveTo>
                    <a:pt x="140246" y="69364"/>
                  </a:moveTo>
                  <a:lnTo>
                    <a:pt x="140246" y="89577"/>
                  </a:lnTo>
                  <a:lnTo>
                    <a:pt x="120610" y="89577"/>
                  </a:lnTo>
                  <a:lnTo>
                    <a:pt x="120610" y="69364"/>
                  </a:lnTo>
                  <a:close/>
                  <a:moveTo>
                    <a:pt x="160307" y="69364"/>
                  </a:moveTo>
                  <a:lnTo>
                    <a:pt x="160307" y="89577"/>
                  </a:lnTo>
                  <a:lnTo>
                    <a:pt x="140671" y="89577"/>
                  </a:lnTo>
                  <a:lnTo>
                    <a:pt x="140671" y="69364"/>
                  </a:lnTo>
                  <a:close/>
                  <a:moveTo>
                    <a:pt x="180368" y="69364"/>
                  </a:moveTo>
                  <a:lnTo>
                    <a:pt x="180368" y="89577"/>
                  </a:lnTo>
                  <a:lnTo>
                    <a:pt x="160702" y="89577"/>
                  </a:lnTo>
                  <a:lnTo>
                    <a:pt x="160702" y="69364"/>
                  </a:lnTo>
                  <a:close/>
                  <a:moveTo>
                    <a:pt x="200399" y="69364"/>
                  </a:moveTo>
                  <a:lnTo>
                    <a:pt x="200399" y="89577"/>
                  </a:lnTo>
                  <a:lnTo>
                    <a:pt x="180763" y="89577"/>
                  </a:lnTo>
                  <a:lnTo>
                    <a:pt x="180763" y="69364"/>
                  </a:lnTo>
                  <a:close/>
                  <a:moveTo>
                    <a:pt x="220430" y="69364"/>
                  </a:moveTo>
                  <a:lnTo>
                    <a:pt x="220430" y="89577"/>
                  </a:lnTo>
                  <a:lnTo>
                    <a:pt x="200764" y="89577"/>
                  </a:lnTo>
                  <a:lnTo>
                    <a:pt x="200764" y="69364"/>
                  </a:lnTo>
                  <a:close/>
                  <a:moveTo>
                    <a:pt x="240491" y="69364"/>
                  </a:moveTo>
                  <a:lnTo>
                    <a:pt x="240491" y="89577"/>
                  </a:lnTo>
                  <a:lnTo>
                    <a:pt x="220825" y="89577"/>
                  </a:lnTo>
                  <a:lnTo>
                    <a:pt x="220825" y="69364"/>
                  </a:lnTo>
                  <a:close/>
                  <a:moveTo>
                    <a:pt x="260552" y="69364"/>
                  </a:moveTo>
                  <a:lnTo>
                    <a:pt x="260552" y="89577"/>
                  </a:lnTo>
                  <a:lnTo>
                    <a:pt x="240886" y="89577"/>
                  </a:lnTo>
                  <a:lnTo>
                    <a:pt x="240886" y="69364"/>
                  </a:lnTo>
                  <a:close/>
                  <a:moveTo>
                    <a:pt x="280552" y="69364"/>
                  </a:moveTo>
                  <a:lnTo>
                    <a:pt x="280552" y="89577"/>
                  </a:lnTo>
                  <a:lnTo>
                    <a:pt x="260917" y="89577"/>
                  </a:lnTo>
                  <a:lnTo>
                    <a:pt x="260917" y="69364"/>
                  </a:lnTo>
                  <a:close/>
                  <a:moveTo>
                    <a:pt x="40518" y="1"/>
                  </a:moveTo>
                  <a:cubicBezTo>
                    <a:pt x="40396" y="1"/>
                    <a:pt x="40244" y="31"/>
                    <a:pt x="40122" y="31"/>
                  </a:cubicBezTo>
                  <a:lnTo>
                    <a:pt x="40122" y="7205"/>
                  </a:lnTo>
                  <a:lnTo>
                    <a:pt x="27417" y="7205"/>
                  </a:lnTo>
                  <a:cubicBezTo>
                    <a:pt x="27295" y="7326"/>
                    <a:pt x="27204" y="7478"/>
                    <a:pt x="27113" y="7600"/>
                  </a:cubicBezTo>
                  <a:lnTo>
                    <a:pt x="40092" y="7600"/>
                  </a:lnTo>
                  <a:lnTo>
                    <a:pt x="40092" y="27813"/>
                  </a:lnTo>
                  <a:lnTo>
                    <a:pt x="20426" y="27813"/>
                  </a:lnTo>
                  <a:lnTo>
                    <a:pt x="20426" y="19302"/>
                  </a:lnTo>
                  <a:cubicBezTo>
                    <a:pt x="20304" y="19606"/>
                    <a:pt x="20152" y="19849"/>
                    <a:pt x="20031" y="20153"/>
                  </a:cubicBezTo>
                  <a:lnTo>
                    <a:pt x="20031" y="27813"/>
                  </a:lnTo>
                  <a:lnTo>
                    <a:pt x="16991" y="27813"/>
                  </a:lnTo>
                  <a:cubicBezTo>
                    <a:pt x="16961" y="27904"/>
                    <a:pt x="16870" y="28056"/>
                    <a:pt x="16839" y="28178"/>
                  </a:cubicBezTo>
                  <a:lnTo>
                    <a:pt x="20031" y="28178"/>
                  </a:lnTo>
                  <a:lnTo>
                    <a:pt x="20031" y="48391"/>
                  </a:lnTo>
                  <a:lnTo>
                    <a:pt x="6809" y="48391"/>
                  </a:lnTo>
                  <a:cubicBezTo>
                    <a:pt x="6687" y="48512"/>
                    <a:pt x="6596" y="48664"/>
                    <a:pt x="6444" y="48786"/>
                  </a:cubicBezTo>
                  <a:lnTo>
                    <a:pt x="20031" y="48786"/>
                  </a:lnTo>
                  <a:lnTo>
                    <a:pt x="20031" y="68999"/>
                  </a:lnTo>
                  <a:lnTo>
                    <a:pt x="395" y="68999"/>
                  </a:lnTo>
                  <a:lnTo>
                    <a:pt x="395" y="52342"/>
                  </a:lnTo>
                  <a:cubicBezTo>
                    <a:pt x="274" y="52373"/>
                    <a:pt x="122" y="52433"/>
                    <a:pt x="0" y="52433"/>
                  </a:cubicBezTo>
                  <a:lnTo>
                    <a:pt x="0" y="89759"/>
                  </a:lnTo>
                  <a:lnTo>
                    <a:pt x="213" y="89759"/>
                  </a:lnTo>
                  <a:lnTo>
                    <a:pt x="213" y="89972"/>
                  </a:lnTo>
                  <a:lnTo>
                    <a:pt x="280765" y="89972"/>
                  </a:lnTo>
                  <a:lnTo>
                    <a:pt x="280765" y="89759"/>
                  </a:lnTo>
                  <a:lnTo>
                    <a:pt x="280948" y="89759"/>
                  </a:lnTo>
                  <a:lnTo>
                    <a:pt x="280948" y="57753"/>
                  </a:lnTo>
                  <a:cubicBezTo>
                    <a:pt x="280826" y="57692"/>
                    <a:pt x="280674" y="57692"/>
                    <a:pt x="280552" y="57661"/>
                  </a:cubicBezTo>
                  <a:lnTo>
                    <a:pt x="280552" y="68999"/>
                  </a:lnTo>
                  <a:lnTo>
                    <a:pt x="260917" y="68999"/>
                  </a:lnTo>
                  <a:lnTo>
                    <a:pt x="260917" y="48786"/>
                  </a:lnTo>
                  <a:lnTo>
                    <a:pt x="269914" y="48786"/>
                  </a:lnTo>
                  <a:cubicBezTo>
                    <a:pt x="269853" y="48664"/>
                    <a:pt x="269732" y="48512"/>
                    <a:pt x="269671" y="48391"/>
                  </a:cubicBezTo>
                  <a:lnTo>
                    <a:pt x="260917" y="48391"/>
                  </a:lnTo>
                  <a:lnTo>
                    <a:pt x="260917" y="32707"/>
                  </a:lnTo>
                  <a:cubicBezTo>
                    <a:pt x="260795" y="32433"/>
                    <a:pt x="260643" y="32220"/>
                    <a:pt x="260552" y="31947"/>
                  </a:cubicBezTo>
                  <a:lnTo>
                    <a:pt x="260552" y="48391"/>
                  </a:lnTo>
                  <a:lnTo>
                    <a:pt x="240886" y="48391"/>
                  </a:lnTo>
                  <a:lnTo>
                    <a:pt x="240886" y="28178"/>
                  </a:lnTo>
                  <a:lnTo>
                    <a:pt x="258607" y="28178"/>
                  </a:lnTo>
                  <a:cubicBezTo>
                    <a:pt x="258516" y="28056"/>
                    <a:pt x="258455" y="27904"/>
                    <a:pt x="258424" y="27813"/>
                  </a:cubicBezTo>
                  <a:lnTo>
                    <a:pt x="240886" y="27813"/>
                  </a:lnTo>
                  <a:lnTo>
                    <a:pt x="240886" y="7600"/>
                  </a:lnTo>
                  <a:lnTo>
                    <a:pt x="242193" y="7600"/>
                  </a:lnTo>
                  <a:cubicBezTo>
                    <a:pt x="241920" y="7448"/>
                    <a:pt x="241616" y="7326"/>
                    <a:pt x="241342" y="7205"/>
                  </a:cubicBezTo>
                  <a:lnTo>
                    <a:pt x="240916" y="7205"/>
                  </a:lnTo>
                  <a:lnTo>
                    <a:pt x="240916" y="7022"/>
                  </a:lnTo>
                  <a:cubicBezTo>
                    <a:pt x="240825" y="6992"/>
                    <a:pt x="240673" y="6931"/>
                    <a:pt x="240552" y="6901"/>
                  </a:cubicBezTo>
                  <a:lnTo>
                    <a:pt x="240552" y="7205"/>
                  </a:lnTo>
                  <a:lnTo>
                    <a:pt x="231251" y="7205"/>
                  </a:lnTo>
                  <a:cubicBezTo>
                    <a:pt x="230977" y="7326"/>
                    <a:pt x="230673" y="7448"/>
                    <a:pt x="230400" y="7600"/>
                  </a:cubicBezTo>
                  <a:lnTo>
                    <a:pt x="240552" y="7600"/>
                  </a:lnTo>
                  <a:lnTo>
                    <a:pt x="240552" y="27813"/>
                  </a:lnTo>
                  <a:lnTo>
                    <a:pt x="220916" y="27813"/>
                  </a:lnTo>
                  <a:lnTo>
                    <a:pt x="220916" y="15989"/>
                  </a:lnTo>
                  <a:cubicBezTo>
                    <a:pt x="220795" y="16141"/>
                    <a:pt x="220643" y="16293"/>
                    <a:pt x="220521" y="16475"/>
                  </a:cubicBezTo>
                  <a:lnTo>
                    <a:pt x="220521" y="27813"/>
                  </a:lnTo>
                  <a:lnTo>
                    <a:pt x="213074" y="27813"/>
                  </a:lnTo>
                  <a:cubicBezTo>
                    <a:pt x="213013" y="27904"/>
                    <a:pt x="212922" y="28056"/>
                    <a:pt x="212861" y="28178"/>
                  </a:cubicBezTo>
                  <a:lnTo>
                    <a:pt x="220521" y="28178"/>
                  </a:lnTo>
                  <a:lnTo>
                    <a:pt x="220521" y="48391"/>
                  </a:lnTo>
                  <a:lnTo>
                    <a:pt x="201858" y="48391"/>
                  </a:lnTo>
                  <a:cubicBezTo>
                    <a:pt x="201797" y="48512"/>
                    <a:pt x="201706" y="48664"/>
                    <a:pt x="201645" y="48786"/>
                  </a:cubicBezTo>
                  <a:lnTo>
                    <a:pt x="220521" y="48786"/>
                  </a:lnTo>
                  <a:lnTo>
                    <a:pt x="220521" y="68999"/>
                  </a:lnTo>
                  <a:lnTo>
                    <a:pt x="200885" y="68999"/>
                  </a:lnTo>
                  <a:lnTo>
                    <a:pt x="200885" y="50184"/>
                  </a:lnTo>
                  <a:cubicBezTo>
                    <a:pt x="200764" y="50397"/>
                    <a:pt x="200612" y="50640"/>
                    <a:pt x="200490" y="50853"/>
                  </a:cubicBezTo>
                  <a:lnTo>
                    <a:pt x="200490" y="68999"/>
                  </a:lnTo>
                  <a:lnTo>
                    <a:pt x="180763" y="68999"/>
                  </a:lnTo>
                  <a:lnTo>
                    <a:pt x="180763" y="66203"/>
                  </a:lnTo>
                  <a:cubicBezTo>
                    <a:pt x="180642" y="66172"/>
                    <a:pt x="180490" y="66142"/>
                    <a:pt x="180368" y="66111"/>
                  </a:cubicBezTo>
                  <a:lnTo>
                    <a:pt x="180368" y="68999"/>
                  </a:lnTo>
                  <a:lnTo>
                    <a:pt x="160702" y="68999"/>
                  </a:lnTo>
                  <a:lnTo>
                    <a:pt x="160702" y="48877"/>
                  </a:lnTo>
                  <a:cubicBezTo>
                    <a:pt x="160489" y="48725"/>
                    <a:pt x="160307" y="48573"/>
                    <a:pt x="160155" y="48421"/>
                  </a:cubicBezTo>
                  <a:lnTo>
                    <a:pt x="140671" y="48421"/>
                  </a:lnTo>
                  <a:lnTo>
                    <a:pt x="140671" y="43831"/>
                  </a:lnTo>
                  <a:cubicBezTo>
                    <a:pt x="140550" y="43862"/>
                    <a:pt x="140398" y="43923"/>
                    <a:pt x="140276" y="43953"/>
                  </a:cubicBezTo>
                  <a:lnTo>
                    <a:pt x="140276" y="48421"/>
                  </a:lnTo>
                  <a:lnTo>
                    <a:pt x="132373" y="48421"/>
                  </a:lnTo>
                  <a:cubicBezTo>
                    <a:pt x="132221" y="48543"/>
                    <a:pt x="132069" y="48695"/>
                    <a:pt x="131917" y="48816"/>
                  </a:cubicBezTo>
                  <a:lnTo>
                    <a:pt x="140246" y="48816"/>
                  </a:lnTo>
                  <a:lnTo>
                    <a:pt x="140246" y="68999"/>
                  </a:lnTo>
                  <a:lnTo>
                    <a:pt x="120610" y="68999"/>
                  </a:lnTo>
                  <a:lnTo>
                    <a:pt x="120610" y="59728"/>
                  </a:lnTo>
                  <a:cubicBezTo>
                    <a:pt x="120489" y="59819"/>
                    <a:pt x="120337" y="59911"/>
                    <a:pt x="120215" y="59971"/>
                  </a:cubicBezTo>
                  <a:lnTo>
                    <a:pt x="120215" y="68999"/>
                  </a:lnTo>
                  <a:lnTo>
                    <a:pt x="100580" y="68999"/>
                  </a:lnTo>
                  <a:lnTo>
                    <a:pt x="100580" y="62190"/>
                  </a:lnTo>
                  <a:cubicBezTo>
                    <a:pt x="100458" y="62099"/>
                    <a:pt x="100306" y="62038"/>
                    <a:pt x="100215" y="61917"/>
                  </a:cubicBezTo>
                  <a:lnTo>
                    <a:pt x="100215" y="68999"/>
                  </a:lnTo>
                  <a:lnTo>
                    <a:pt x="80549" y="68999"/>
                  </a:lnTo>
                  <a:lnTo>
                    <a:pt x="80549" y="48786"/>
                  </a:lnTo>
                  <a:lnTo>
                    <a:pt x="88360" y="48786"/>
                  </a:lnTo>
                  <a:cubicBezTo>
                    <a:pt x="88269" y="48664"/>
                    <a:pt x="88148" y="48512"/>
                    <a:pt x="88087" y="48391"/>
                  </a:cubicBezTo>
                  <a:lnTo>
                    <a:pt x="80549" y="48391"/>
                  </a:lnTo>
                  <a:lnTo>
                    <a:pt x="80549" y="36932"/>
                  </a:lnTo>
                  <a:cubicBezTo>
                    <a:pt x="80458" y="36719"/>
                    <a:pt x="80306" y="36536"/>
                    <a:pt x="80184" y="36324"/>
                  </a:cubicBezTo>
                  <a:lnTo>
                    <a:pt x="80184" y="48391"/>
                  </a:lnTo>
                  <a:lnTo>
                    <a:pt x="60548" y="48391"/>
                  </a:lnTo>
                  <a:lnTo>
                    <a:pt x="60548" y="28178"/>
                  </a:lnTo>
                  <a:lnTo>
                    <a:pt x="74986" y="28178"/>
                  </a:lnTo>
                  <a:cubicBezTo>
                    <a:pt x="74895" y="28056"/>
                    <a:pt x="74834" y="27904"/>
                    <a:pt x="74713" y="27813"/>
                  </a:cubicBezTo>
                  <a:lnTo>
                    <a:pt x="60548" y="27813"/>
                  </a:lnTo>
                  <a:lnTo>
                    <a:pt x="60548" y="9424"/>
                  </a:lnTo>
                  <a:lnTo>
                    <a:pt x="60153" y="9028"/>
                  </a:lnTo>
                  <a:lnTo>
                    <a:pt x="60153" y="27813"/>
                  </a:lnTo>
                  <a:lnTo>
                    <a:pt x="40518" y="27813"/>
                  </a:lnTo>
                  <a:lnTo>
                    <a:pt x="40518" y="7600"/>
                  </a:lnTo>
                  <a:lnTo>
                    <a:pt x="58664" y="7600"/>
                  </a:lnTo>
                  <a:cubicBezTo>
                    <a:pt x="58512" y="7478"/>
                    <a:pt x="58421" y="7326"/>
                    <a:pt x="58269" y="7205"/>
                  </a:cubicBezTo>
                  <a:lnTo>
                    <a:pt x="40518" y="7205"/>
                  </a:lnTo>
                  <a:lnTo>
                    <a:pt x="4051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12" name="Google Shape;612;p23"/>
          <p:cNvGrpSpPr/>
          <p:nvPr/>
        </p:nvGrpSpPr>
        <p:grpSpPr>
          <a:xfrm>
            <a:off x="303630" y="306525"/>
            <a:ext cx="8536741" cy="4552701"/>
            <a:chOff x="2434200" y="841500"/>
            <a:chExt cx="4622450" cy="3053250"/>
          </a:xfrm>
        </p:grpSpPr>
        <p:sp>
          <p:nvSpPr>
            <p:cNvPr id="613" name="Google Shape;613;p23"/>
            <p:cNvSpPr/>
            <p:nvPr/>
          </p:nvSpPr>
          <p:spPr>
            <a:xfrm>
              <a:off x="2434200" y="841500"/>
              <a:ext cx="4622450" cy="3053250"/>
            </a:xfrm>
            <a:custGeom>
              <a:avLst/>
              <a:gdLst/>
              <a:ahLst/>
              <a:cxnLst/>
              <a:rect l="l" t="t" r="r" b="b"/>
              <a:pathLst>
                <a:path w="184898" h="122130" extrusionOk="0">
                  <a:moveTo>
                    <a:pt x="1" y="0"/>
                  </a:moveTo>
                  <a:lnTo>
                    <a:pt x="1" y="122129"/>
                  </a:lnTo>
                  <a:lnTo>
                    <a:pt x="184898" y="122129"/>
                  </a:lnTo>
                  <a:lnTo>
                    <a:pt x="184898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4" name="Google Shape;614;p23"/>
            <p:cNvSpPr/>
            <p:nvPr/>
          </p:nvSpPr>
          <p:spPr>
            <a:xfrm>
              <a:off x="2540471" y="968396"/>
              <a:ext cx="4409734" cy="2799450"/>
            </a:xfrm>
            <a:custGeom>
              <a:avLst/>
              <a:gdLst/>
              <a:ahLst/>
              <a:cxnLst/>
              <a:rect l="l" t="t" r="r" b="b"/>
              <a:pathLst>
                <a:path w="174868" h="111978" extrusionOk="0">
                  <a:moveTo>
                    <a:pt x="1" y="0"/>
                  </a:moveTo>
                  <a:lnTo>
                    <a:pt x="1" y="111977"/>
                  </a:lnTo>
                  <a:lnTo>
                    <a:pt x="174867" y="111977"/>
                  </a:lnTo>
                  <a:lnTo>
                    <a:pt x="17486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15" name="Google Shape;615;p23"/>
          <p:cNvSpPr txBox="1">
            <a:spLocks noGrp="1"/>
          </p:cNvSpPr>
          <p:nvPr>
            <p:ph type="title"/>
          </p:nvPr>
        </p:nvSpPr>
        <p:spPr>
          <a:xfrm>
            <a:off x="1074575" y="2039025"/>
            <a:ext cx="3218700" cy="882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616" name="Google Shape;616;p23"/>
          <p:cNvSpPr txBox="1">
            <a:spLocks noGrp="1"/>
          </p:cNvSpPr>
          <p:nvPr>
            <p:ph type="subTitle" idx="1"/>
          </p:nvPr>
        </p:nvSpPr>
        <p:spPr>
          <a:xfrm>
            <a:off x="1319225" y="2845500"/>
            <a:ext cx="2729400" cy="975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617" name="Google Shape;617;p2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t>‹#›</a:t>
            </a:fld>
            <a:endParaRPr/>
          </a:p>
        </p:txBody>
      </p:sp>
      <p:grpSp>
        <p:nvGrpSpPr>
          <p:cNvPr id="618" name="Google Shape;618;p23"/>
          <p:cNvGrpSpPr/>
          <p:nvPr/>
        </p:nvGrpSpPr>
        <p:grpSpPr>
          <a:xfrm>
            <a:off x="-61900" y="0"/>
            <a:ext cx="1360250" cy="919525"/>
            <a:chOff x="-286950" y="732175"/>
            <a:chExt cx="1360250" cy="919525"/>
          </a:xfrm>
        </p:grpSpPr>
        <p:sp>
          <p:nvSpPr>
            <p:cNvPr id="619" name="Google Shape;619;p23"/>
            <p:cNvSpPr/>
            <p:nvPr/>
          </p:nvSpPr>
          <p:spPr>
            <a:xfrm rot="10800000" flipH="1">
              <a:off x="-286950" y="732175"/>
              <a:ext cx="1360250" cy="919525"/>
            </a:xfrm>
            <a:custGeom>
              <a:avLst/>
              <a:gdLst/>
              <a:ahLst/>
              <a:cxnLst/>
              <a:rect l="l" t="t" r="r" b="b"/>
              <a:pathLst>
                <a:path w="54410" h="36781" extrusionOk="0">
                  <a:moveTo>
                    <a:pt x="43930" y="1"/>
                  </a:moveTo>
                  <a:cubicBezTo>
                    <a:pt x="35713" y="1"/>
                    <a:pt x="25156" y="320"/>
                    <a:pt x="24986" y="792"/>
                  </a:cubicBezTo>
                  <a:cubicBezTo>
                    <a:pt x="24743" y="1552"/>
                    <a:pt x="30427" y="7722"/>
                    <a:pt x="30427" y="7722"/>
                  </a:cubicBezTo>
                  <a:cubicBezTo>
                    <a:pt x="30427" y="7722"/>
                    <a:pt x="4074" y="31461"/>
                    <a:pt x="1" y="36780"/>
                  </a:cubicBezTo>
                  <a:lnTo>
                    <a:pt x="32099" y="36780"/>
                  </a:lnTo>
                  <a:cubicBezTo>
                    <a:pt x="36962" y="32008"/>
                    <a:pt x="45929" y="23649"/>
                    <a:pt x="45929" y="23649"/>
                  </a:cubicBezTo>
                  <a:cubicBezTo>
                    <a:pt x="45929" y="23649"/>
                    <a:pt x="51860" y="29464"/>
                    <a:pt x="52888" y="29464"/>
                  </a:cubicBezTo>
                  <a:cubicBezTo>
                    <a:pt x="52911" y="29464"/>
                    <a:pt x="52932" y="29461"/>
                    <a:pt x="52950" y="29455"/>
                  </a:cubicBezTo>
                  <a:cubicBezTo>
                    <a:pt x="53862" y="29181"/>
                    <a:pt x="54409" y="1096"/>
                    <a:pt x="53467" y="397"/>
                  </a:cubicBezTo>
                  <a:cubicBezTo>
                    <a:pt x="53098" y="120"/>
                    <a:pt x="48951" y="1"/>
                    <a:pt x="439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" name="Google Shape;620;p23"/>
            <p:cNvSpPr/>
            <p:nvPr/>
          </p:nvSpPr>
          <p:spPr>
            <a:xfrm rot="10800000" flipH="1">
              <a:off x="469900" y="1127325"/>
              <a:ext cx="326025" cy="334375"/>
            </a:xfrm>
            <a:custGeom>
              <a:avLst/>
              <a:gdLst/>
              <a:ahLst/>
              <a:cxnLst/>
              <a:rect l="l" t="t" r="r" b="b"/>
              <a:pathLst>
                <a:path w="13041" h="13375" extrusionOk="0">
                  <a:moveTo>
                    <a:pt x="275" y="1"/>
                  </a:moveTo>
                  <a:lnTo>
                    <a:pt x="1" y="274"/>
                  </a:lnTo>
                  <a:cubicBezTo>
                    <a:pt x="92" y="335"/>
                    <a:pt x="6384" y="7235"/>
                    <a:pt x="12767" y="13375"/>
                  </a:cubicBezTo>
                  <a:lnTo>
                    <a:pt x="13041" y="13101"/>
                  </a:lnTo>
                  <a:cubicBezTo>
                    <a:pt x="6658" y="6931"/>
                    <a:pt x="335" y="92"/>
                    <a:pt x="27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CUSTOM_12_1">
    <p:spTree>
      <p:nvGrpSpPr>
        <p:cNvPr id="1" name="Shape 7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7" name="Google Shape;707;p29"/>
          <p:cNvGrpSpPr/>
          <p:nvPr/>
        </p:nvGrpSpPr>
        <p:grpSpPr>
          <a:xfrm>
            <a:off x="-244" y="24"/>
            <a:ext cx="9144155" cy="5165694"/>
            <a:chOff x="-244" y="24"/>
            <a:chExt cx="9144155" cy="5165694"/>
          </a:xfrm>
        </p:grpSpPr>
        <p:sp>
          <p:nvSpPr>
            <p:cNvPr id="708" name="Google Shape;708;p29"/>
            <p:cNvSpPr/>
            <p:nvPr/>
          </p:nvSpPr>
          <p:spPr>
            <a:xfrm>
              <a:off x="-244" y="24"/>
              <a:ext cx="9144155" cy="4504859"/>
            </a:xfrm>
            <a:custGeom>
              <a:avLst/>
              <a:gdLst/>
              <a:ahLst/>
              <a:cxnLst/>
              <a:rect l="l" t="t" r="r" b="b"/>
              <a:pathLst>
                <a:path w="280948" h="161827" extrusionOk="0">
                  <a:moveTo>
                    <a:pt x="20031" y="366"/>
                  </a:moveTo>
                  <a:lnTo>
                    <a:pt x="20031" y="20579"/>
                  </a:lnTo>
                  <a:lnTo>
                    <a:pt x="395" y="20579"/>
                  </a:lnTo>
                  <a:lnTo>
                    <a:pt x="395" y="366"/>
                  </a:lnTo>
                  <a:close/>
                  <a:moveTo>
                    <a:pt x="40062" y="366"/>
                  </a:moveTo>
                  <a:lnTo>
                    <a:pt x="40062" y="20579"/>
                  </a:lnTo>
                  <a:lnTo>
                    <a:pt x="20426" y="20579"/>
                  </a:lnTo>
                  <a:lnTo>
                    <a:pt x="20426" y="366"/>
                  </a:lnTo>
                  <a:close/>
                  <a:moveTo>
                    <a:pt x="60123" y="366"/>
                  </a:moveTo>
                  <a:lnTo>
                    <a:pt x="60123" y="20579"/>
                  </a:lnTo>
                  <a:lnTo>
                    <a:pt x="40487" y="20579"/>
                  </a:lnTo>
                  <a:lnTo>
                    <a:pt x="40487" y="366"/>
                  </a:lnTo>
                  <a:close/>
                  <a:moveTo>
                    <a:pt x="80154" y="366"/>
                  </a:moveTo>
                  <a:lnTo>
                    <a:pt x="80154" y="20579"/>
                  </a:lnTo>
                  <a:lnTo>
                    <a:pt x="60488" y="20579"/>
                  </a:lnTo>
                  <a:lnTo>
                    <a:pt x="60488" y="366"/>
                  </a:lnTo>
                  <a:close/>
                  <a:moveTo>
                    <a:pt x="100215" y="366"/>
                  </a:moveTo>
                  <a:lnTo>
                    <a:pt x="100215" y="20579"/>
                  </a:lnTo>
                  <a:lnTo>
                    <a:pt x="80549" y="20579"/>
                  </a:lnTo>
                  <a:lnTo>
                    <a:pt x="80549" y="366"/>
                  </a:lnTo>
                  <a:close/>
                  <a:moveTo>
                    <a:pt x="120215" y="366"/>
                  </a:moveTo>
                  <a:lnTo>
                    <a:pt x="120215" y="20579"/>
                  </a:lnTo>
                  <a:lnTo>
                    <a:pt x="100580" y="20579"/>
                  </a:lnTo>
                  <a:lnTo>
                    <a:pt x="100580" y="366"/>
                  </a:lnTo>
                  <a:close/>
                  <a:moveTo>
                    <a:pt x="140246" y="366"/>
                  </a:moveTo>
                  <a:lnTo>
                    <a:pt x="140246" y="20579"/>
                  </a:lnTo>
                  <a:lnTo>
                    <a:pt x="120610" y="20579"/>
                  </a:lnTo>
                  <a:lnTo>
                    <a:pt x="120610" y="366"/>
                  </a:lnTo>
                  <a:close/>
                  <a:moveTo>
                    <a:pt x="160307" y="366"/>
                  </a:moveTo>
                  <a:lnTo>
                    <a:pt x="160307" y="20579"/>
                  </a:lnTo>
                  <a:lnTo>
                    <a:pt x="140671" y="20579"/>
                  </a:lnTo>
                  <a:lnTo>
                    <a:pt x="140671" y="366"/>
                  </a:lnTo>
                  <a:close/>
                  <a:moveTo>
                    <a:pt x="180368" y="366"/>
                  </a:moveTo>
                  <a:lnTo>
                    <a:pt x="180368" y="20579"/>
                  </a:lnTo>
                  <a:lnTo>
                    <a:pt x="160702" y="20579"/>
                  </a:lnTo>
                  <a:lnTo>
                    <a:pt x="160702" y="366"/>
                  </a:lnTo>
                  <a:close/>
                  <a:moveTo>
                    <a:pt x="200399" y="366"/>
                  </a:moveTo>
                  <a:lnTo>
                    <a:pt x="200399" y="20579"/>
                  </a:lnTo>
                  <a:lnTo>
                    <a:pt x="180763" y="20579"/>
                  </a:lnTo>
                  <a:lnTo>
                    <a:pt x="180763" y="366"/>
                  </a:lnTo>
                  <a:close/>
                  <a:moveTo>
                    <a:pt x="220430" y="366"/>
                  </a:moveTo>
                  <a:lnTo>
                    <a:pt x="220430" y="20579"/>
                  </a:lnTo>
                  <a:lnTo>
                    <a:pt x="200764" y="20579"/>
                  </a:lnTo>
                  <a:lnTo>
                    <a:pt x="200764" y="366"/>
                  </a:lnTo>
                  <a:close/>
                  <a:moveTo>
                    <a:pt x="240491" y="366"/>
                  </a:moveTo>
                  <a:lnTo>
                    <a:pt x="240491" y="20579"/>
                  </a:lnTo>
                  <a:lnTo>
                    <a:pt x="220825" y="20579"/>
                  </a:lnTo>
                  <a:lnTo>
                    <a:pt x="220825" y="366"/>
                  </a:lnTo>
                  <a:close/>
                  <a:moveTo>
                    <a:pt x="260552" y="366"/>
                  </a:moveTo>
                  <a:lnTo>
                    <a:pt x="260552" y="20579"/>
                  </a:lnTo>
                  <a:lnTo>
                    <a:pt x="240886" y="20579"/>
                  </a:lnTo>
                  <a:lnTo>
                    <a:pt x="240886" y="366"/>
                  </a:lnTo>
                  <a:close/>
                  <a:moveTo>
                    <a:pt x="280552" y="366"/>
                  </a:moveTo>
                  <a:lnTo>
                    <a:pt x="280552" y="20579"/>
                  </a:lnTo>
                  <a:lnTo>
                    <a:pt x="260917" y="20579"/>
                  </a:lnTo>
                  <a:lnTo>
                    <a:pt x="260917" y="366"/>
                  </a:lnTo>
                  <a:close/>
                  <a:moveTo>
                    <a:pt x="20031" y="20974"/>
                  </a:moveTo>
                  <a:lnTo>
                    <a:pt x="20031" y="41187"/>
                  </a:lnTo>
                  <a:lnTo>
                    <a:pt x="395" y="41187"/>
                  </a:lnTo>
                  <a:lnTo>
                    <a:pt x="395" y="20974"/>
                  </a:lnTo>
                  <a:close/>
                  <a:moveTo>
                    <a:pt x="40062" y="20974"/>
                  </a:moveTo>
                  <a:lnTo>
                    <a:pt x="40062" y="41187"/>
                  </a:lnTo>
                  <a:lnTo>
                    <a:pt x="20426" y="41187"/>
                  </a:lnTo>
                  <a:lnTo>
                    <a:pt x="20426" y="20974"/>
                  </a:lnTo>
                  <a:close/>
                  <a:moveTo>
                    <a:pt x="60123" y="20974"/>
                  </a:moveTo>
                  <a:lnTo>
                    <a:pt x="60123" y="41187"/>
                  </a:lnTo>
                  <a:lnTo>
                    <a:pt x="40487" y="41187"/>
                  </a:lnTo>
                  <a:lnTo>
                    <a:pt x="40487" y="20974"/>
                  </a:lnTo>
                  <a:close/>
                  <a:moveTo>
                    <a:pt x="80154" y="20974"/>
                  </a:moveTo>
                  <a:lnTo>
                    <a:pt x="80154" y="41187"/>
                  </a:lnTo>
                  <a:lnTo>
                    <a:pt x="60488" y="41187"/>
                  </a:lnTo>
                  <a:lnTo>
                    <a:pt x="60488" y="20974"/>
                  </a:lnTo>
                  <a:close/>
                  <a:moveTo>
                    <a:pt x="100215" y="20974"/>
                  </a:moveTo>
                  <a:lnTo>
                    <a:pt x="100215" y="41187"/>
                  </a:lnTo>
                  <a:lnTo>
                    <a:pt x="80549" y="41187"/>
                  </a:lnTo>
                  <a:lnTo>
                    <a:pt x="80549" y="20974"/>
                  </a:lnTo>
                  <a:close/>
                  <a:moveTo>
                    <a:pt x="120215" y="20974"/>
                  </a:moveTo>
                  <a:lnTo>
                    <a:pt x="120215" y="41187"/>
                  </a:lnTo>
                  <a:lnTo>
                    <a:pt x="100580" y="41187"/>
                  </a:lnTo>
                  <a:lnTo>
                    <a:pt x="100580" y="20974"/>
                  </a:lnTo>
                  <a:close/>
                  <a:moveTo>
                    <a:pt x="140246" y="20974"/>
                  </a:moveTo>
                  <a:lnTo>
                    <a:pt x="140246" y="41187"/>
                  </a:lnTo>
                  <a:lnTo>
                    <a:pt x="120610" y="41187"/>
                  </a:lnTo>
                  <a:lnTo>
                    <a:pt x="120610" y="20974"/>
                  </a:lnTo>
                  <a:close/>
                  <a:moveTo>
                    <a:pt x="160307" y="20974"/>
                  </a:moveTo>
                  <a:lnTo>
                    <a:pt x="160307" y="41187"/>
                  </a:lnTo>
                  <a:lnTo>
                    <a:pt x="140671" y="41187"/>
                  </a:lnTo>
                  <a:lnTo>
                    <a:pt x="140671" y="20974"/>
                  </a:lnTo>
                  <a:close/>
                  <a:moveTo>
                    <a:pt x="180368" y="20974"/>
                  </a:moveTo>
                  <a:lnTo>
                    <a:pt x="180368" y="41187"/>
                  </a:lnTo>
                  <a:lnTo>
                    <a:pt x="160702" y="41187"/>
                  </a:lnTo>
                  <a:lnTo>
                    <a:pt x="160702" y="20974"/>
                  </a:lnTo>
                  <a:close/>
                  <a:moveTo>
                    <a:pt x="200399" y="20974"/>
                  </a:moveTo>
                  <a:lnTo>
                    <a:pt x="200399" y="41187"/>
                  </a:lnTo>
                  <a:lnTo>
                    <a:pt x="180763" y="41187"/>
                  </a:lnTo>
                  <a:lnTo>
                    <a:pt x="180763" y="20974"/>
                  </a:lnTo>
                  <a:close/>
                  <a:moveTo>
                    <a:pt x="220430" y="20974"/>
                  </a:moveTo>
                  <a:lnTo>
                    <a:pt x="220430" y="41187"/>
                  </a:lnTo>
                  <a:lnTo>
                    <a:pt x="200764" y="41187"/>
                  </a:lnTo>
                  <a:lnTo>
                    <a:pt x="200764" y="20974"/>
                  </a:lnTo>
                  <a:close/>
                  <a:moveTo>
                    <a:pt x="240491" y="20974"/>
                  </a:moveTo>
                  <a:lnTo>
                    <a:pt x="240491" y="41187"/>
                  </a:lnTo>
                  <a:lnTo>
                    <a:pt x="220825" y="41187"/>
                  </a:lnTo>
                  <a:lnTo>
                    <a:pt x="220825" y="20974"/>
                  </a:lnTo>
                  <a:close/>
                  <a:moveTo>
                    <a:pt x="260552" y="20974"/>
                  </a:moveTo>
                  <a:lnTo>
                    <a:pt x="260552" y="41187"/>
                  </a:lnTo>
                  <a:lnTo>
                    <a:pt x="240886" y="41187"/>
                  </a:lnTo>
                  <a:lnTo>
                    <a:pt x="240886" y="20974"/>
                  </a:lnTo>
                  <a:close/>
                  <a:moveTo>
                    <a:pt x="280552" y="20974"/>
                  </a:moveTo>
                  <a:lnTo>
                    <a:pt x="280552" y="41187"/>
                  </a:lnTo>
                  <a:lnTo>
                    <a:pt x="260917" y="41187"/>
                  </a:lnTo>
                  <a:lnTo>
                    <a:pt x="260917" y="20974"/>
                  </a:lnTo>
                  <a:close/>
                  <a:moveTo>
                    <a:pt x="20031" y="41521"/>
                  </a:moveTo>
                  <a:lnTo>
                    <a:pt x="20031" y="61734"/>
                  </a:lnTo>
                  <a:lnTo>
                    <a:pt x="395" y="61734"/>
                  </a:lnTo>
                  <a:lnTo>
                    <a:pt x="395" y="41521"/>
                  </a:lnTo>
                  <a:close/>
                  <a:moveTo>
                    <a:pt x="40062" y="41521"/>
                  </a:moveTo>
                  <a:lnTo>
                    <a:pt x="40062" y="61734"/>
                  </a:lnTo>
                  <a:lnTo>
                    <a:pt x="20426" y="61734"/>
                  </a:lnTo>
                  <a:lnTo>
                    <a:pt x="20426" y="41521"/>
                  </a:lnTo>
                  <a:close/>
                  <a:moveTo>
                    <a:pt x="60123" y="41521"/>
                  </a:moveTo>
                  <a:lnTo>
                    <a:pt x="60123" y="61734"/>
                  </a:lnTo>
                  <a:lnTo>
                    <a:pt x="40487" y="61734"/>
                  </a:lnTo>
                  <a:lnTo>
                    <a:pt x="40487" y="41521"/>
                  </a:lnTo>
                  <a:close/>
                  <a:moveTo>
                    <a:pt x="80154" y="41521"/>
                  </a:moveTo>
                  <a:lnTo>
                    <a:pt x="80154" y="61734"/>
                  </a:lnTo>
                  <a:lnTo>
                    <a:pt x="60488" y="61734"/>
                  </a:lnTo>
                  <a:lnTo>
                    <a:pt x="60488" y="41521"/>
                  </a:lnTo>
                  <a:close/>
                  <a:moveTo>
                    <a:pt x="100215" y="41521"/>
                  </a:moveTo>
                  <a:lnTo>
                    <a:pt x="100215" y="61734"/>
                  </a:lnTo>
                  <a:lnTo>
                    <a:pt x="80549" y="61734"/>
                  </a:lnTo>
                  <a:lnTo>
                    <a:pt x="80549" y="41521"/>
                  </a:lnTo>
                  <a:close/>
                  <a:moveTo>
                    <a:pt x="120215" y="41521"/>
                  </a:moveTo>
                  <a:lnTo>
                    <a:pt x="120215" y="61734"/>
                  </a:lnTo>
                  <a:lnTo>
                    <a:pt x="100580" y="61734"/>
                  </a:lnTo>
                  <a:lnTo>
                    <a:pt x="100580" y="41521"/>
                  </a:lnTo>
                  <a:close/>
                  <a:moveTo>
                    <a:pt x="140246" y="41521"/>
                  </a:moveTo>
                  <a:lnTo>
                    <a:pt x="140246" y="61734"/>
                  </a:lnTo>
                  <a:lnTo>
                    <a:pt x="120610" y="61734"/>
                  </a:lnTo>
                  <a:lnTo>
                    <a:pt x="120610" y="41521"/>
                  </a:lnTo>
                  <a:close/>
                  <a:moveTo>
                    <a:pt x="160307" y="41521"/>
                  </a:moveTo>
                  <a:lnTo>
                    <a:pt x="160307" y="61734"/>
                  </a:lnTo>
                  <a:lnTo>
                    <a:pt x="140671" y="61734"/>
                  </a:lnTo>
                  <a:lnTo>
                    <a:pt x="140671" y="41521"/>
                  </a:lnTo>
                  <a:close/>
                  <a:moveTo>
                    <a:pt x="180368" y="41521"/>
                  </a:moveTo>
                  <a:lnTo>
                    <a:pt x="180368" y="61734"/>
                  </a:lnTo>
                  <a:lnTo>
                    <a:pt x="160702" y="61734"/>
                  </a:lnTo>
                  <a:lnTo>
                    <a:pt x="160702" y="41521"/>
                  </a:lnTo>
                  <a:close/>
                  <a:moveTo>
                    <a:pt x="200399" y="41521"/>
                  </a:moveTo>
                  <a:lnTo>
                    <a:pt x="200399" y="61734"/>
                  </a:lnTo>
                  <a:lnTo>
                    <a:pt x="180763" y="61734"/>
                  </a:lnTo>
                  <a:lnTo>
                    <a:pt x="180763" y="41521"/>
                  </a:lnTo>
                  <a:close/>
                  <a:moveTo>
                    <a:pt x="220430" y="41521"/>
                  </a:moveTo>
                  <a:lnTo>
                    <a:pt x="220430" y="61734"/>
                  </a:lnTo>
                  <a:lnTo>
                    <a:pt x="200764" y="61734"/>
                  </a:lnTo>
                  <a:lnTo>
                    <a:pt x="200764" y="41521"/>
                  </a:lnTo>
                  <a:close/>
                  <a:moveTo>
                    <a:pt x="240491" y="41521"/>
                  </a:moveTo>
                  <a:lnTo>
                    <a:pt x="240491" y="61734"/>
                  </a:lnTo>
                  <a:lnTo>
                    <a:pt x="220825" y="61734"/>
                  </a:lnTo>
                  <a:lnTo>
                    <a:pt x="220825" y="41521"/>
                  </a:lnTo>
                  <a:close/>
                  <a:moveTo>
                    <a:pt x="260552" y="41521"/>
                  </a:moveTo>
                  <a:lnTo>
                    <a:pt x="260552" y="61734"/>
                  </a:lnTo>
                  <a:lnTo>
                    <a:pt x="240886" y="61734"/>
                  </a:lnTo>
                  <a:lnTo>
                    <a:pt x="240886" y="41521"/>
                  </a:lnTo>
                  <a:close/>
                  <a:moveTo>
                    <a:pt x="280552" y="41521"/>
                  </a:moveTo>
                  <a:lnTo>
                    <a:pt x="280552" y="61734"/>
                  </a:lnTo>
                  <a:lnTo>
                    <a:pt x="260917" y="61734"/>
                  </a:lnTo>
                  <a:lnTo>
                    <a:pt x="260917" y="41521"/>
                  </a:lnTo>
                  <a:close/>
                  <a:moveTo>
                    <a:pt x="20031" y="62099"/>
                  </a:moveTo>
                  <a:lnTo>
                    <a:pt x="20031" y="82312"/>
                  </a:lnTo>
                  <a:lnTo>
                    <a:pt x="395" y="82312"/>
                  </a:lnTo>
                  <a:lnTo>
                    <a:pt x="395" y="62099"/>
                  </a:lnTo>
                  <a:close/>
                  <a:moveTo>
                    <a:pt x="40062" y="62099"/>
                  </a:moveTo>
                  <a:lnTo>
                    <a:pt x="40062" y="82312"/>
                  </a:lnTo>
                  <a:lnTo>
                    <a:pt x="20426" y="82312"/>
                  </a:lnTo>
                  <a:lnTo>
                    <a:pt x="20426" y="62099"/>
                  </a:lnTo>
                  <a:close/>
                  <a:moveTo>
                    <a:pt x="60123" y="62099"/>
                  </a:moveTo>
                  <a:lnTo>
                    <a:pt x="60123" y="82312"/>
                  </a:lnTo>
                  <a:lnTo>
                    <a:pt x="40487" y="82312"/>
                  </a:lnTo>
                  <a:lnTo>
                    <a:pt x="40487" y="62099"/>
                  </a:lnTo>
                  <a:close/>
                  <a:moveTo>
                    <a:pt x="80154" y="62099"/>
                  </a:moveTo>
                  <a:lnTo>
                    <a:pt x="80154" y="82312"/>
                  </a:lnTo>
                  <a:lnTo>
                    <a:pt x="60488" y="82312"/>
                  </a:lnTo>
                  <a:lnTo>
                    <a:pt x="60488" y="62099"/>
                  </a:lnTo>
                  <a:close/>
                  <a:moveTo>
                    <a:pt x="100215" y="62099"/>
                  </a:moveTo>
                  <a:lnTo>
                    <a:pt x="100215" y="82312"/>
                  </a:lnTo>
                  <a:lnTo>
                    <a:pt x="80549" y="82312"/>
                  </a:lnTo>
                  <a:lnTo>
                    <a:pt x="80549" y="62099"/>
                  </a:lnTo>
                  <a:close/>
                  <a:moveTo>
                    <a:pt x="120215" y="62099"/>
                  </a:moveTo>
                  <a:lnTo>
                    <a:pt x="120215" y="82312"/>
                  </a:lnTo>
                  <a:lnTo>
                    <a:pt x="100580" y="82312"/>
                  </a:lnTo>
                  <a:lnTo>
                    <a:pt x="100580" y="62099"/>
                  </a:lnTo>
                  <a:close/>
                  <a:moveTo>
                    <a:pt x="140246" y="62099"/>
                  </a:moveTo>
                  <a:lnTo>
                    <a:pt x="140246" y="82312"/>
                  </a:lnTo>
                  <a:lnTo>
                    <a:pt x="120610" y="82312"/>
                  </a:lnTo>
                  <a:lnTo>
                    <a:pt x="120610" y="62099"/>
                  </a:lnTo>
                  <a:close/>
                  <a:moveTo>
                    <a:pt x="160307" y="62099"/>
                  </a:moveTo>
                  <a:lnTo>
                    <a:pt x="160307" y="82312"/>
                  </a:lnTo>
                  <a:lnTo>
                    <a:pt x="140671" y="82312"/>
                  </a:lnTo>
                  <a:lnTo>
                    <a:pt x="140671" y="62099"/>
                  </a:lnTo>
                  <a:close/>
                  <a:moveTo>
                    <a:pt x="180368" y="62099"/>
                  </a:moveTo>
                  <a:lnTo>
                    <a:pt x="180368" y="82312"/>
                  </a:lnTo>
                  <a:lnTo>
                    <a:pt x="160702" y="82312"/>
                  </a:lnTo>
                  <a:lnTo>
                    <a:pt x="160702" y="62099"/>
                  </a:lnTo>
                  <a:close/>
                  <a:moveTo>
                    <a:pt x="200399" y="62099"/>
                  </a:moveTo>
                  <a:lnTo>
                    <a:pt x="200399" y="82312"/>
                  </a:lnTo>
                  <a:lnTo>
                    <a:pt x="180763" y="82312"/>
                  </a:lnTo>
                  <a:lnTo>
                    <a:pt x="180763" y="62099"/>
                  </a:lnTo>
                  <a:close/>
                  <a:moveTo>
                    <a:pt x="220430" y="62099"/>
                  </a:moveTo>
                  <a:lnTo>
                    <a:pt x="220430" y="82312"/>
                  </a:lnTo>
                  <a:lnTo>
                    <a:pt x="200764" y="82312"/>
                  </a:lnTo>
                  <a:lnTo>
                    <a:pt x="200764" y="62099"/>
                  </a:lnTo>
                  <a:close/>
                  <a:moveTo>
                    <a:pt x="240491" y="62099"/>
                  </a:moveTo>
                  <a:lnTo>
                    <a:pt x="240491" y="82312"/>
                  </a:lnTo>
                  <a:lnTo>
                    <a:pt x="220825" y="82312"/>
                  </a:lnTo>
                  <a:lnTo>
                    <a:pt x="220825" y="62099"/>
                  </a:lnTo>
                  <a:close/>
                  <a:moveTo>
                    <a:pt x="260552" y="62099"/>
                  </a:moveTo>
                  <a:lnTo>
                    <a:pt x="260552" y="82312"/>
                  </a:lnTo>
                  <a:lnTo>
                    <a:pt x="240886" y="82312"/>
                  </a:lnTo>
                  <a:lnTo>
                    <a:pt x="240886" y="62099"/>
                  </a:lnTo>
                  <a:close/>
                  <a:moveTo>
                    <a:pt x="280552" y="62099"/>
                  </a:moveTo>
                  <a:lnTo>
                    <a:pt x="280552" y="82312"/>
                  </a:lnTo>
                  <a:lnTo>
                    <a:pt x="260917" y="82312"/>
                  </a:lnTo>
                  <a:lnTo>
                    <a:pt x="260917" y="62099"/>
                  </a:lnTo>
                  <a:close/>
                  <a:moveTo>
                    <a:pt x="20031" y="82677"/>
                  </a:moveTo>
                  <a:lnTo>
                    <a:pt x="20031" y="102890"/>
                  </a:lnTo>
                  <a:lnTo>
                    <a:pt x="395" y="102890"/>
                  </a:lnTo>
                  <a:lnTo>
                    <a:pt x="395" y="82677"/>
                  </a:lnTo>
                  <a:close/>
                  <a:moveTo>
                    <a:pt x="80154" y="82677"/>
                  </a:moveTo>
                  <a:lnTo>
                    <a:pt x="80154" y="102890"/>
                  </a:lnTo>
                  <a:lnTo>
                    <a:pt x="60488" y="102890"/>
                  </a:lnTo>
                  <a:lnTo>
                    <a:pt x="60488" y="82677"/>
                  </a:lnTo>
                  <a:close/>
                  <a:moveTo>
                    <a:pt x="100215" y="82677"/>
                  </a:moveTo>
                  <a:lnTo>
                    <a:pt x="100215" y="102890"/>
                  </a:lnTo>
                  <a:lnTo>
                    <a:pt x="80549" y="102890"/>
                  </a:lnTo>
                  <a:lnTo>
                    <a:pt x="80549" y="82677"/>
                  </a:lnTo>
                  <a:close/>
                  <a:moveTo>
                    <a:pt x="120215" y="82677"/>
                  </a:moveTo>
                  <a:lnTo>
                    <a:pt x="120215" y="102890"/>
                  </a:lnTo>
                  <a:lnTo>
                    <a:pt x="100580" y="102890"/>
                  </a:lnTo>
                  <a:lnTo>
                    <a:pt x="100580" y="82677"/>
                  </a:lnTo>
                  <a:close/>
                  <a:moveTo>
                    <a:pt x="140246" y="82677"/>
                  </a:moveTo>
                  <a:lnTo>
                    <a:pt x="140246" y="102890"/>
                  </a:lnTo>
                  <a:lnTo>
                    <a:pt x="120610" y="102890"/>
                  </a:lnTo>
                  <a:lnTo>
                    <a:pt x="120610" y="82677"/>
                  </a:lnTo>
                  <a:close/>
                  <a:moveTo>
                    <a:pt x="160307" y="82677"/>
                  </a:moveTo>
                  <a:lnTo>
                    <a:pt x="160307" y="102890"/>
                  </a:lnTo>
                  <a:lnTo>
                    <a:pt x="140671" y="102890"/>
                  </a:lnTo>
                  <a:lnTo>
                    <a:pt x="140671" y="82677"/>
                  </a:lnTo>
                  <a:close/>
                  <a:moveTo>
                    <a:pt x="180368" y="82677"/>
                  </a:moveTo>
                  <a:lnTo>
                    <a:pt x="180368" y="102890"/>
                  </a:lnTo>
                  <a:lnTo>
                    <a:pt x="160702" y="102890"/>
                  </a:lnTo>
                  <a:lnTo>
                    <a:pt x="160702" y="82677"/>
                  </a:lnTo>
                  <a:close/>
                  <a:moveTo>
                    <a:pt x="200399" y="82677"/>
                  </a:moveTo>
                  <a:lnTo>
                    <a:pt x="200399" y="102890"/>
                  </a:lnTo>
                  <a:lnTo>
                    <a:pt x="180763" y="102890"/>
                  </a:lnTo>
                  <a:lnTo>
                    <a:pt x="180763" y="82677"/>
                  </a:lnTo>
                  <a:close/>
                  <a:moveTo>
                    <a:pt x="220430" y="82677"/>
                  </a:moveTo>
                  <a:lnTo>
                    <a:pt x="220430" y="102890"/>
                  </a:lnTo>
                  <a:lnTo>
                    <a:pt x="200764" y="102890"/>
                  </a:lnTo>
                  <a:lnTo>
                    <a:pt x="200764" y="82677"/>
                  </a:lnTo>
                  <a:close/>
                  <a:moveTo>
                    <a:pt x="280552" y="82677"/>
                  </a:moveTo>
                  <a:lnTo>
                    <a:pt x="280552" y="102890"/>
                  </a:lnTo>
                  <a:lnTo>
                    <a:pt x="260917" y="102890"/>
                  </a:lnTo>
                  <a:lnTo>
                    <a:pt x="260917" y="82677"/>
                  </a:lnTo>
                  <a:close/>
                  <a:moveTo>
                    <a:pt x="100215" y="103255"/>
                  </a:moveTo>
                  <a:lnTo>
                    <a:pt x="100215" y="123468"/>
                  </a:lnTo>
                  <a:lnTo>
                    <a:pt x="80549" y="123468"/>
                  </a:lnTo>
                  <a:lnTo>
                    <a:pt x="80549" y="103255"/>
                  </a:lnTo>
                  <a:close/>
                  <a:moveTo>
                    <a:pt x="120215" y="103255"/>
                  </a:moveTo>
                  <a:lnTo>
                    <a:pt x="120215" y="123468"/>
                  </a:lnTo>
                  <a:lnTo>
                    <a:pt x="100580" y="123468"/>
                  </a:lnTo>
                  <a:lnTo>
                    <a:pt x="100580" y="103255"/>
                  </a:lnTo>
                  <a:close/>
                  <a:moveTo>
                    <a:pt x="140246" y="103255"/>
                  </a:moveTo>
                  <a:lnTo>
                    <a:pt x="140246" y="123468"/>
                  </a:lnTo>
                  <a:lnTo>
                    <a:pt x="120610" y="123468"/>
                  </a:lnTo>
                  <a:lnTo>
                    <a:pt x="120610" y="103255"/>
                  </a:lnTo>
                  <a:close/>
                  <a:moveTo>
                    <a:pt x="160307" y="103255"/>
                  </a:moveTo>
                  <a:lnTo>
                    <a:pt x="160307" y="123468"/>
                  </a:lnTo>
                  <a:lnTo>
                    <a:pt x="140671" y="123468"/>
                  </a:lnTo>
                  <a:lnTo>
                    <a:pt x="140671" y="103255"/>
                  </a:lnTo>
                  <a:close/>
                  <a:moveTo>
                    <a:pt x="180368" y="103255"/>
                  </a:moveTo>
                  <a:lnTo>
                    <a:pt x="180368" y="123468"/>
                  </a:lnTo>
                  <a:lnTo>
                    <a:pt x="160702" y="123468"/>
                  </a:lnTo>
                  <a:lnTo>
                    <a:pt x="160702" y="103255"/>
                  </a:lnTo>
                  <a:close/>
                  <a:moveTo>
                    <a:pt x="200399" y="103255"/>
                  </a:moveTo>
                  <a:lnTo>
                    <a:pt x="200399" y="123468"/>
                  </a:lnTo>
                  <a:lnTo>
                    <a:pt x="180763" y="123468"/>
                  </a:lnTo>
                  <a:lnTo>
                    <a:pt x="180763" y="103255"/>
                  </a:lnTo>
                  <a:close/>
                  <a:moveTo>
                    <a:pt x="280552" y="103255"/>
                  </a:moveTo>
                  <a:lnTo>
                    <a:pt x="280552" y="123468"/>
                  </a:lnTo>
                  <a:lnTo>
                    <a:pt x="260917" y="123468"/>
                  </a:lnTo>
                  <a:lnTo>
                    <a:pt x="260917" y="103255"/>
                  </a:lnTo>
                  <a:close/>
                  <a:moveTo>
                    <a:pt x="120215" y="123802"/>
                  </a:moveTo>
                  <a:lnTo>
                    <a:pt x="120215" y="144015"/>
                  </a:lnTo>
                  <a:lnTo>
                    <a:pt x="100580" y="144015"/>
                  </a:lnTo>
                  <a:lnTo>
                    <a:pt x="100580" y="123802"/>
                  </a:lnTo>
                  <a:close/>
                  <a:moveTo>
                    <a:pt x="180368" y="123802"/>
                  </a:moveTo>
                  <a:lnTo>
                    <a:pt x="180368" y="144015"/>
                  </a:lnTo>
                  <a:lnTo>
                    <a:pt x="160702" y="144015"/>
                  </a:lnTo>
                  <a:lnTo>
                    <a:pt x="160702" y="123802"/>
                  </a:lnTo>
                  <a:close/>
                  <a:moveTo>
                    <a:pt x="200399" y="123802"/>
                  </a:moveTo>
                  <a:lnTo>
                    <a:pt x="200399" y="144015"/>
                  </a:lnTo>
                  <a:lnTo>
                    <a:pt x="180763" y="144015"/>
                  </a:lnTo>
                  <a:lnTo>
                    <a:pt x="180763" y="123802"/>
                  </a:lnTo>
                  <a:close/>
                  <a:moveTo>
                    <a:pt x="213" y="1"/>
                  </a:moveTo>
                  <a:lnTo>
                    <a:pt x="213" y="183"/>
                  </a:lnTo>
                  <a:lnTo>
                    <a:pt x="0" y="183"/>
                  </a:lnTo>
                  <a:lnTo>
                    <a:pt x="0" y="148027"/>
                  </a:lnTo>
                  <a:cubicBezTo>
                    <a:pt x="122" y="147967"/>
                    <a:pt x="274" y="147967"/>
                    <a:pt x="395" y="147936"/>
                  </a:cubicBezTo>
                  <a:lnTo>
                    <a:pt x="395" y="144410"/>
                  </a:lnTo>
                  <a:lnTo>
                    <a:pt x="6474" y="144410"/>
                  </a:lnTo>
                  <a:lnTo>
                    <a:pt x="6839" y="144015"/>
                  </a:lnTo>
                  <a:lnTo>
                    <a:pt x="395" y="144015"/>
                  </a:lnTo>
                  <a:lnTo>
                    <a:pt x="395" y="123802"/>
                  </a:lnTo>
                  <a:lnTo>
                    <a:pt x="16870" y="123802"/>
                  </a:lnTo>
                  <a:cubicBezTo>
                    <a:pt x="16931" y="123711"/>
                    <a:pt x="16991" y="123559"/>
                    <a:pt x="17022" y="123437"/>
                  </a:cubicBezTo>
                  <a:lnTo>
                    <a:pt x="395" y="123437"/>
                  </a:lnTo>
                  <a:lnTo>
                    <a:pt x="395" y="103224"/>
                  </a:lnTo>
                  <a:lnTo>
                    <a:pt x="20031" y="103224"/>
                  </a:lnTo>
                  <a:lnTo>
                    <a:pt x="20031" y="115747"/>
                  </a:lnTo>
                  <a:cubicBezTo>
                    <a:pt x="20152" y="115443"/>
                    <a:pt x="20304" y="115200"/>
                    <a:pt x="20426" y="114896"/>
                  </a:cubicBezTo>
                  <a:lnTo>
                    <a:pt x="20426" y="103224"/>
                  </a:lnTo>
                  <a:lnTo>
                    <a:pt x="27052" y="103224"/>
                  </a:lnTo>
                  <a:cubicBezTo>
                    <a:pt x="27174" y="103103"/>
                    <a:pt x="27265" y="102951"/>
                    <a:pt x="27356" y="102829"/>
                  </a:cubicBezTo>
                  <a:lnTo>
                    <a:pt x="20426" y="102829"/>
                  </a:lnTo>
                  <a:lnTo>
                    <a:pt x="20426" y="82616"/>
                  </a:lnTo>
                  <a:lnTo>
                    <a:pt x="40062" y="82616"/>
                  </a:lnTo>
                  <a:lnTo>
                    <a:pt x="40062" y="95625"/>
                  </a:lnTo>
                  <a:cubicBezTo>
                    <a:pt x="40183" y="95625"/>
                    <a:pt x="40335" y="95565"/>
                    <a:pt x="40426" y="95565"/>
                  </a:cubicBezTo>
                  <a:lnTo>
                    <a:pt x="40426" y="82586"/>
                  </a:lnTo>
                  <a:lnTo>
                    <a:pt x="60092" y="82586"/>
                  </a:lnTo>
                  <a:lnTo>
                    <a:pt x="60092" y="102799"/>
                  </a:lnTo>
                  <a:lnTo>
                    <a:pt x="58147" y="102799"/>
                  </a:lnTo>
                  <a:cubicBezTo>
                    <a:pt x="58299" y="102920"/>
                    <a:pt x="58421" y="103072"/>
                    <a:pt x="58573" y="103163"/>
                  </a:cubicBezTo>
                  <a:lnTo>
                    <a:pt x="60092" y="103163"/>
                  </a:lnTo>
                  <a:lnTo>
                    <a:pt x="60092" y="104622"/>
                  </a:lnTo>
                  <a:lnTo>
                    <a:pt x="60457" y="105018"/>
                  </a:lnTo>
                  <a:lnTo>
                    <a:pt x="60457" y="103163"/>
                  </a:lnTo>
                  <a:lnTo>
                    <a:pt x="80093" y="103163"/>
                  </a:lnTo>
                  <a:lnTo>
                    <a:pt x="80093" y="123407"/>
                  </a:lnTo>
                  <a:lnTo>
                    <a:pt x="74622" y="123407"/>
                  </a:lnTo>
                  <a:cubicBezTo>
                    <a:pt x="74713" y="123498"/>
                    <a:pt x="74774" y="123650"/>
                    <a:pt x="74895" y="123772"/>
                  </a:cubicBezTo>
                  <a:lnTo>
                    <a:pt x="80154" y="123772"/>
                  </a:lnTo>
                  <a:lnTo>
                    <a:pt x="80154" y="131887"/>
                  </a:lnTo>
                  <a:cubicBezTo>
                    <a:pt x="80245" y="132100"/>
                    <a:pt x="80397" y="132282"/>
                    <a:pt x="80518" y="132526"/>
                  </a:cubicBezTo>
                  <a:lnTo>
                    <a:pt x="80518" y="123772"/>
                  </a:lnTo>
                  <a:lnTo>
                    <a:pt x="100215" y="123772"/>
                  </a:lnTo>
                  <a:lnTo>
                    <a:pt x="100215" y="143985"/>
                  </a:lnTo>
                  <a:lnTo>
                    <a:pt x="88087" y="143985"/>
                  </a:lnTo>
                  <a:cubicBezTo>
                    <a:pt x="88148" y="144106"/>
                    <a:pt x="88269" y="144258"/>
                    <a:pt x="88360" y="144349"/>
                  </a:cubicBezTo>
                  <a:lnTo>
                    <a:pt x="100215" y="144349"/>
                  </a:lnTo>
                  <a:lnTo>
                    <a:pt x="100215" y="157511"/>
                  </a:lnTo>
                  <a:cubicBezTo>
                    <a:pt x="100306" y="157602"/>
                    <a:pt x="100458" y="157663"/>
                    <a:pt x="100580" y="157784"/>
                  </a:cubicBezTo>
                  <a:lnTo>
                    <a:pt x="100580" y="144410"/>
                  </a:lnTo>
                  <a:lnTo>
                    <a:pt x="120215" y="144410"/>
                  </a:lnTo>
                  <a:lnTo>
                    <a:pt x="120215" y="155626"/>
                  </a:lnTo>
                  <a:cubicBezTo>
                    <a:pt x="120337" y="155535"/>
                    <a:pt x="120489" y="155413"/>
                    <a:pt x="120610" y="155353"/>
                  </a:cubicBezTo>
                  <a:lnTo>
                    <a:pt x="120610" y="144441"/>
                  </a:lnTo>
                  <a:lnTo>
                    <a:pt x="131917" y="144441"/>
                  </a:lnTo>
                  <a:cubicBezTo>
                    <a:pt x="132069" y="144319"/>
                    <a:pt x="132221" y="144167"/>
                    <a:pt x="132373" y="144076"/>
                  </a:cubicBezTo>
                  <a:lnTo>
                    <a:pt x="120610" y="144076"/>
                  </a:lnTo>
                  <a:lnTo>
                    <a:pt x="120610" y="123863"/>
                  </a:lnTo>
                  <a:lnTo>
                    <a:pt x="140246" y="123863"/>
                  </a:lnTo>
                  <a:lnTo>
                    <a:pt x="140246" y="139577"/>
                  </a:lnTo>
                  <a:cubicBezTo>
                    <a:pt x="140367" y="139547"/>
                    <a:pt x="140519" y="139517"/>
                    <a:pt x="140641" y="139456"/>
                  </a:cubicBezTo>
                  <a:lnTo>
                    <a:pt x="140641" y="123832"/>
                  </a:lnTo>
                  <a:lnTo>
                    <a:pt x="160277" y="123832"/>
                  </a:lnTo>
                  <a:lnTo>
                    <a:pt x="160277" y="144046"/>
                  </a:lnTo>
                  <a:lnTo>
                    <a:pt x="160125" y="144046"/>
                  </a:lnTo>
                  <a:cubicBezTo>
                    <a:pt x="160307" y="144197"/>
                    <a:pt x="160489" y="144349"/>
                    <a:pt x="160641" y="144501"/>
                  </a:cubicBezTo>
                  <a:lnTo>
                    <a:pt x="160641" y="144441"/>
                  </a:lnTo>
                  <a:lnTo>
                    <a:pt x="180368" y="144441"/>
                  </a:lnTo>
                  <a:lnTo>
                    <a:pt x="180368" y="161736"/>
                  </a:lnTo>
                  <a:cubicBezTo>
                    <a:pt x="180490" y="161766"/>
                    <a:pt x="180642" y="161797"/>
                    <a:pt x="180763" y="161827"/>
                  </a:cubicBezTo>
                  <a:lnTo>
                    <a:pt x="180763" y="144441"/>
                  </a:lnTo>
                  <a:lnTo>
                    <a:pt x="200399" y="144441"/>
                  </a:lnTo>
                  <a:lnTo>
                    <a:pt x="200399" y="146477"/>
                  </a:lnTo>
                  <a:cubicBezTo>
                    <a:pt x="200521" y="146264"/>
                    <a:pt x="200673" y="146021"/>
                    <a:pt x="200764" y="145808"/>
                  </a:cubicBezTo>
                  <a:lnTo>
                    <a:pt x="200764" y="144441"/>
                  </a:lnTo>
                  <a:lnTo>
                    <a:pt x="201524" y="144441"/>
                  </a:lnTo>
                  <a:cubicBezTo>
                    <a:pt x="201615" y="144319"/>
                    <a:pt x="201676" y="144167"/>
                    <a:pt x="201767" y="144046"/>
                  </a:cubicBezTo>
                  <a:lnTo>
                    <a:pt x="200764" y="144046"/>
                  </a:lnTo>
                  <a:lnTo>
                    <a:pt x="200764" y="123832"/>
                  </a:lnTo>
                  <a:lnTo>
                    <a:pt x="212740" y="123832"/>
                  </a:lnTo>
                  <a:cubicBezTo>
                    <a:pt x="212831" y="123741"/>
                    <a:pt x="212892" y="123589"/>
                    <a:pt x="212983" y="123468"/>
                  </a:cubicBezTo>
                  <a:lnTo>
                    <a:pt x="200764" y="123468"/>
                  </a:lnTo>
                  <a:lnTo>
                    <a:pt x="200764" y="103255"/>
                  </a:lnTo>
                  <a:lnTo>
                    <a:pt x="220430" y="103255"/>
                  </a:lnTo>
                  <a:lnTo>
                    <a:pt x="220430" y="112130"/>
                  </a:lnTo>
                  <a:cubicBezTo>
                    <a:pt x="220521" y="111978"/>
                    <a:pt x="220673" y="111826"/>
                    <a:pt x="220795" y="111644"/>
                  </a:cubicBezTo>
                  <a:lnTo>
                    <a:pt x="220795" y="103255"/>
                  </a:lnTo>
                  <a:lnTo>
                    <a:pt x="230308" y="103255"/>
                  </a:lnTo>
                  <a:cubicBezTo>
                    <a:pt x="230552" y="103103"/>
                    <a:pt x="230825" y="102981"/>
                    <a:pt x="231129" y="102860"/>
                  </a:cubicBezTo>
                  <a:lnTo>
                    <a:pt x="220795" y="102860"/>
                  </a:lnTo>
                  <a:lnTo>
                    <a:pt x="220795" y="82646"/>
                  </a:lnTo>
                  <a:lnTo>
                    <a:pt x="240430" y="82646"/>
                  </a:lnTo>
                  <a:lnTo>
                    <a:pt x="240430" y="102556"/>
                  </a:lnTo>
                  <a:cubicBezTo>
                    <a:pt x="240552" y="102616"/>
                    <a:pt x="240704" y="102647"/>
                    <a:pt x="240825" y="102677"/>
                  </a:cubicBezTo>
                  <a:lnTo>
                    <a:pt x="240825" y="82646"/>
                  </a:lnTo>
                  <a:lnTo>
                    <a:pt x="260552" y="82646"/>
                  </a:lnTo>
                  <a:lnTo>
                    <a:pt x="260552" y="102860"/>
                  </a:lnTo>
                  <a:lnTo>
                    <a:pt x="241312" y="102860"/>
                  </a:lnTo>
                  <a:cubicBezTo>
                    <a:pt x="241616" y="102981"/>
                    <a:pt x="241889" y="103103"/>
                    <a:pt x="242163" y="103255"/>
                  </a:cubicBezTo>
                  <a:lnTo>
                    <a:pt x="260552" y="103255"/>
                  </a:lnTo>
                  <a:lnTo>
                    <a:pt x="260552" y="123468"/>
                  </a:lnTo>
                  <a:lnTo>
                    <a:pt x="258424" y="123468"/>
                  </a:lnTo>
                  <a:cubicBezTo>
                    <a:pt x="258485" y="123589"/>
                    <a:pt x="258576" y="123741"/>
                    <a:pt x="258607" y="123832"/>
                  </a:cubicBezTo>
                  <a:lnTo>
                    <a:pt x="260552" y="123832"/>
                  </a:lnTo>
                  <a:lnTo>
                    <a:pt x="260552" y="127602"/>
                  </a:lnTo>
                  <a:cubicBezTo>
                    <a:pt x="260643" y="127875"/>
                    <a:pt x="260795" y="128088"/>
                    <a:pt x="260917" y="128361"/>
                  </a:cubicBezTo>
                  <a:lnTo>
                    <a:pt x="260917" y="123893"/>
                  </a:lnTo>
                  <a:lnTo>
                    <a:pt x="280552" y="123893"/>
                  </a:lnTo>
                  <a:lnTo>
                    <a:pt x="280552" y="144106"/>
                  </a:lnTo>
                  <a:lnTo>
                    <a:pt x="269671" y="144106"/>
                  </a:lnTo>
                  <a:cubicBezTo>
                    <a:pt x="269732" y="144197"/>
                    <a:pt x="269853" y="144349"/>
                    <a:pt x="269914" y="144471"/>
                  </a:cubicBezTo>
                  <a:lnTo>
                    <a:pt x="280552" y="144471"/>
                  </a:lnTo>
                  <a:lnTo>
                    <a:pt x="280552" y="153316"/>
                  </a:lnTo>
                  <a:cubicBezTo>
                    <a:pt x="280674" y="153377"/>
                    <a:pt x="280826" y="153377"/>
                    <a:pt x="280948" y="153407"/>
                  </a:cubicBezTo>
                  <a:lnTo>
                    <a:pt x="280948" y="183"/>
                  </a:lnTo>
                  <a:lnTo>
                    <a:pt x="280765" y="183"/>
                  </a:lnTo>
                  <a:lnTo>
                    <a:pt x="28076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" name="Google Shape;709;p29"/>
            <p:cNvSpPr/>
            <p:nvPr/>
          </p:nvSpPr>
          <p:spPr>
            <a:xfrm>
              <a:off x="-244" y="2661122"/>
              <a:ext cx="9144155" cy="2504596"/>
            </a:xfrm>
            <a:custGeom>
              <a:avLst/>
              <a:gdLst/>
              <a:ahLst/>
              <a:cxnLst/>
              <a:rect l="l" t="t" r="r" b="b"/>
              <a:pathLst>
                <a:path w="280948" h="89972" extrusionOk="0">
                  <a:moveTo>
                    <a:pt x="40062" y="28208"/>
                  </a:moveTo>
                  <a:lnTo>
                    <a:pt x="40062" y="48421"/>
                  </a:lnTo>
                  <a:lnTo>
                    <a:pt x="20426" y="48421"/>
                  </a:lnTo>
                  <a:lnTo>
                    <a:pt x="20426" y="28208"/>
                  </a:lnTo>
                  <a:close/>
                  <a:moveTo>
                    <a:pt x="60123" y="28208"/>
                  </a:moveTo>
                  <a:lnTo>
                    <a:pt x="60123" y="48421"/>
                  </a:lnTo>
                  <a:lnTo>
                    <a:pt x="40487" y="48421"/>
                  </a:lnTo>
                  <a:lnTo>
                    <a:pt x="40487" y="28208"/>
                  </a:lnTo>
                  <a:close/>
                  <a:moveTo>
                    <a:pt x="240491" y="28208"/>
                  </a:moveTo>
                  <a:lnTo>
                    <a:pt x="240491" y="48421"/>
                  </a:lnTo>
                  <a:lnTo>
                    <a:pt x="220825" y="48421"/>
                  </a:lnTo>
                  <a:lnTo>
                    <a:pt x="220825" y="28208"/>
                  </a:lnTo>
                  <a:close/>
                  <a:moveTo>
                    <a:pt x="40062" y="48816"/>
                  </a:moveTo>
                  <a:lnTo>
                    <a:pt x="40062" y="68999"/>
                  </a:lnTo>
                  <a:lnTo>
                    <a:pt x="20426" y="68999"/>
                  </a:lnTo>
                  <a:lnTo>
                    <a:pt x="20426" y="48816"/>
                  </a:lnTo>
                  <a:close/>
                  <a:moveTo>
                    <a:pt x="60123" y="48816"/>
                  </a:moveTo>
                  <a:lnTo>
                    <a:pt x="60123" y="68999"/>
                  </a:lnTo>
                  <a:lnTo>
                    <a:pt x="40487" y="68999"/>
                  </a:lnTo>
                  <a:lnTo>
                    <a:pt x="40487" y="48816"/>
                  </a:lnTo>
                  <a:close/>
                  <a:moveTo>
                    <a:pt x="80154" y="48816"/>
                  </a:moveTo>
                  <a:lnTo>
                    <a:pt x="80154" y="68999"/>
                  </a:lnTo>
                  <a:lnTo>
                    <a:pt x="60488" y="68999"/>
                  </a:lnTo>
                  <a:lnTo>
                    <a:pt x="60488" y="48816"/>
                  </a:lnTo>
                  <a:close/>
                  <a:moveTo>
                    <a:pt x="160307" y="48816"/>
                  </a:moveTo>
                  <a:lnTo>
                    <a:pt x="160307" y="68999"/>
                  </a:lnTo>
                  <a:lnTo>
                    <a:pt x="140671" y="68999"/>
                  </a:lnTo>
                  <a:lnTo>
                    <a:pt x="140671" y="48816"/>
                  </a:lnTo>
                  <a:close/>
                  <a:moveTo>
                    <a:pt x="240491" y="48816"/>
                  </a:moveTo>
                  <a:lnTo>
                    <a:pt x="240491" y="68999"/>
                  </a:lnTo>
                  <a:lnTo>
                    <a:pt x="220825" y="68999"/>
                  </a:lnTo>
                  <a:lnTo>
                    <a:pt x="220825" y="48816"/>
                  </a:lnTo>
                  <a:close/>
                  <a:moveTo>
                    <a:pt x="260552" y="48816"/>
                  </a:moveTo>
                  <a:lnTo>
                    <a:pt x="260552" y="68999"/>
                  </a:lnTo>
                  <a:lnTo>
                    <a:pt x="240886" y="68999"/>
                  </a:lnTo>
                  <a:lnTo>
                    <a:pt x="240886" y="48816"/>
                  </a:lnTo>
                  <a:close/>
                  <a:moveTo>
                    <a:pt x="20031" y="69364"/>
                  </a:moveTo>
                  <a:lnTo>
                    <a:pt x="20031" y="89577"/>
                  </a:lnTo>
                  <a:lnTo>
                    <a:pt x="395" y="89577"/>
                  </a:lnTo>
                  <a:lnTo>
                    <a:pt x="395" y="69364"/>
                  </a:lnTo>
                  <a:close/>
                  <a:moveTo>
                    <a:pt x="40062" y="69364"/>
                  </a:moveTo>
                  <a:lnTo>
                    <a:pt x="40062" y="89577"/>
                  </a:lnTo>
                  <a:lnTo>
                    <a:pt x="20426" y="89577"/>
                  </a:lnTo>
                  <a:lnTo>
                    <a:pt x="20426" y="69364"/>
                  </a:lnTo>
                  <a:close/>
                  <a:moveTo>
                    <a:pt x="60123" y="69364"/>
                  </a:moveTo>
                  <a:lnTo>
                    <a:pt x="60123" y="89577"/>
                  </a:lnTo>
                  <a:lnTo>
                    <a:pt x="40487" y="89577"/>
                  </a:lnTo>
                  <a:lnTo>
                    <a:pt x="40487" y="69364"/>
                  </a:lnTo>
                  <a:close/>
                  <a:moveTo>
                    <a:pt x="80154" y="69364"/>
                  </a:moveTo>
                  <a:lnTo>
                    <a:pt x="80154" y="89577"/>
                  </a:lnTo>
                  <a:lnTo>
                    <a:pt x="60488" y="89577"/>
                  </a:lnTo>
                  <a:lnTo>
                    <a:pt x="60488" y="69364"/>
                  </a:lnTo>
                  <a:close/>
                  <a:moveTo>
                    <a:pt x="100215" y="69364"/>
                  </a:moveTo>
                  <a:lnTo>
                    <a:pt x="100215" y="89577"/>
                  </a:lnTo>
                  <a:lnTo>
                    <a:pt x="80549" y="89577"/>
                  </a:lnTo>
                  <a:lnTo>
                    <a:pt x="80549" y="69364"/>
                  </a:lnTo>
                  <a:close/>
                  <a:moveTo>
                    <a:pt x="120215" y="69364"/>
                  </a:moveTo>
                  <a:lnTo>
                    <a:pt x="120215" y="89577"/>
                  </a:lnTo>
                  <a:lnTo>
                    <a:pt x="100580" y="89577"/>
                  </a:lnTo>
                  <a:lnTo>
                    <a:pt x="100580" y="69364"/>
                  </a:lnTo>
                  <a:close/>
                  <a:moveTo>
                    <a:pt x="140246" y="69364"/>
                  </a:moveTo>
                  <a:lnTo>
                    <a:pt x="140246" y="89577"/>
                  </a:lnTo>
                  <a:lnTo>
                    <a:pt x="120610" y="89577"/>
                  </a:lnTo>
                  <a:lnTo>
                    <a:pt x="120610" y="69364"/>
                  </a:lnTo>
                  <a:close/>
                  <a:moveTo>
                    <a:pt x="160307" y="69364"/>
                  </a:moveTo>
                  <a:lnTo>
                    <a:pt x="160307" y="89577"/>
                  </a:lnTo>
                  <a:lnTo>
                    <a:pt x="140671" y="89577"/>
                  </a:lnTo>
                  <a:lnTo>
                    <a:pt x="140671" y="69364"/>
                  </a:lnTo>
                  <a:close/>
                  <a:moveTo>
                    <a:pt x="180368" y="69364"/>
                  </a:moveTo>
                  <a:lnTo>
                    <a:pt x="180368" y="89577"/>
                  </a:lnTo>
                  <a:lnTo>
                    <a:pt x="160702" y="89577"/>
                  </a:lnTo>
                  <a:lnTo>
                    <a:pt x="160702" y="69364"/>
                  </a:lnTo>
                  <a:close/>
                  <a:moveTo>
                    <a:pt x="200399" y="69364"/>
                  </a:moveTo>
                  <a:lnTo>
                    <a:pt x="200399" y="89577"/>
                  </a:lnTo>
                  <a:lnTo>
                    <a:pt x="180763" y="89577"/>
                  </a:lnTo>
                  <a:lnTo>
                    <a:pt x="180763" y="69364"/>
                  </a:lnTo>
                  <a:close/>
                  <a:moveTo>
                    <a:pt x="220430" y="69364"/>
                  </a:moveTo>
                  <a:lnTo>
                    <a:pt x="220430" y="89577"/>
                  </a:lnTo>
                  <a:lnTo>
                    <a:pt x="200764" y="89577"/>
                  </a:lnTo>
                  <a:lnTo>
                    <a:pt x="200764" y="69364"/>
                  </a:lnTo>
                  <a:close/>
                  <a:moveTo>
                    <a:pt x="240491" y="69364"/>
                  </a:moveTo>
                  <a:lnTo>
                    <a:pt x="240491" y="89577"/>
                  </a:lnTo>
                  <a:lnTo>
                    <a:pt x="220825" y="89577"/>
                  </a:lnTo>
                  <a:lnTo>
                    <a:pt x="220825" y="69364"/>
                  </a:lnTo>
                  <a:close/>
                  <a:moveTo>
                    <a:pt x="260552" y="69364"/>
                  </a:moveTo>
                  <a:lnTo>
                    <a:pt x="260552" y="89577"/>
                  </a:lnTo>
                  <a:lnTo>
                    <a:pt x="240886" y="89577"/>
                  </a:lnTo>
                  <a:lnTo>
                    <a:pt x="240886" y="69364"/>
                  </a:lnTo>
                  <a:close/>
                  <a:moveTo>
                    <a:pt x="280552" y="69364"/>
                  </a:moveTo>
                  <a:lnTo>
                    <a:pt x="280552" y="89577"/>
                  </a:lnTo>
                  <a:lnTo>
                    <a:pt x="260917" y="89577"/>
                  </a:lnTo>
                  <a:lnTo>
                    <a:pt x="260917" y="69364"/>
                  </a:lnTo>
                  <a:close/>
                  <a:moveTo>
                    <a:pt x="40518" y="1"/>
                  </a:moveTo>
                  <a:cubicBezTo>
                    <a:pt x="40396" y="1"/>
                    <a:pt x="40244" y="31"/>
                    <a:pt x="40122" y="31"/>
                  </a:cubicBezTo>
                  <a:lnTo>
                    <a:pt x="40122" y="7205"/>
                  </a:lnTo>
                  <a:lnTo>
                    <a:pt x="27417" y="7205"/>
                  </a:lnTo>
                  <a:cubicBezTo>
                    <a:pt x="27295" y="7326"/>
                    <a:pt x="27204" y="7478"/>
                    <a:pt x="27113" y="7600"/>
                  </a:cubicBezTo>
                  <a:lnTo>
                    <a:pt x="40092" y="7600"/>
                  </a:lnTo>
                  <a:lnTo>
                    <a:pt x="40092" y="27813"/>
                  </a:lnTo>
                  <a:lnTo>
                    <a:pt x="20426" y="27813"/>
                  </a:lnTo>
                  <a:lnTo>
                    <a:pt x="20426" y="19302"/>
                  </a:lnTo>
                  <a:cubicBezTo>
                    <a:pt x="20304" y="19606"/>
                    <a:pt x="20152" y="19849"/>
                    <a:pt x="20031" y="20153"/>
                  </a:cubicBezTo>
                  <a:lnTo>
                    <a:pt x="20031" y="27813"/>
                  </a:lnTo>
                  <a:lnTo>
                    <a:pt x="16991" y="27813"/>
                  </a:lnTo>
                  <a:cubicBezTo>
                    <a:pt x="16961" y="27904"/>
                    <a:pt x="16870" y="28056"/>
                    <a:pt x="16839" y="28178"/>
                  </a:cubicBezTo>
                  <a:lnTo>
                    <a:pt x="20031" y="28178"/>
                  </a:lnTo>
                  <a:lnTo>
                    <a:pt x="20031" y="48391"/>
                  </a:lnTo>
                  <a:lnTo>
                    <a:pt x="6809" y="48391"/>
                  </a:lnTo>
                  <a:cubicBezTo>
                    <a:pt x="6687" y="48512"/>
                    <a:pt x="6596" y="48664"/>
                    <a:pt x="6444" y="48786"/>
                  </a:cubicBezTo>
                  <a:lnTo>
                    <a:pt x="20031" y="48786"/>
                  </a:lnTo>
                  <a:lnTo>
                    <a:pt x="20031" y="68999"/>
                  </a:lnTo>
                  <a:lnTo>
                    <a:pt x="395" y="68999"/>
                  </a:lnTo>
                  <a:lnTo>
                    <a:pt x="395" y="52342"/>
                  </a:lnTo>
                  <a:cubicBezTo>
                    <a:pt x="274" y="52373"/>
                    <a:pt x="122" y="52433"/>
                    <a:pt x="0" y="52433"/>
                  </a:cubicBezTo>
                  <a:lnTo>
                    <a:pt x="0" y="89759"/>
                  </a:lnTo>
                  <a:lnTo>
                    <a:pt x="213" y="89759"/>
                  </a:lnTo>
                  <a:lnTo>
                    <a:pt x="213" y="89972"/>
                  </a:lnTo>
                  <a:lnTo>
                    <a:pt x="280765" y="89972"/>
                  </a:lnTo>
                  <a:lnTo>
                    <a:pt x="280765" y="89759"/>
                  </a:lnTo>
                  <a:lnTo>
                    <a:pt x="280948" y="89759"/>
                  </a:lnTo>
                  <a:lnTo>
                    <a:pt x="280948" y="57753"/>
                  </a:lnTo>
                  <a:cubicBezTo>
                    <a:pt x="280826" y="57692"/>
                    <a:pt x="280674" y="57692"/>
                    <a:pt x="280552" y="57661"/>
                  </a:cubicBezTo>
                  <a:lnTo>
                    <a:pt x="280552" y="68999"/>
                  </a:lnTo>
                  <a:lnTo>
                    <a:pt x="260917" y="68999"/>
                  </a:lnTo>
                  <a:lnTo>
                    <a:pt x="260917" y="48786"/>
                  </a:lnTo>
                  <a:lnTo>
                    <a:pt x="269914" y="48786"/>
                  </a:lnTo>
                  <a:cubicBezTo>
                    <a:pt x="269853" y="48664"/>
                    <a:pt x="269732" y="48512"/>
                    <a:pt x="269671" y="48391"/>
                  </a:cubicBezTo>
                  <a:lnTo>
                    <a:pt x="260917" y="48391"/>
                  </a:lnTo>
                  <a:lnTo>
                    <a:pt x="260917" y="32707"/>
                  </a:lnTo>
                  <a:cubicBezTo>
                    <a:pt x="260795" y="32433"/>
                    <a:pt x="260643" y="32220"/>
                    <a:pt x="260552" y="31947"/>
                  </a:cubicBezTo>
                  <a:lnTo>
                    <a:pt x="260552" y="48391"/>
                  </a:lnTo>
                  <a:lnTo>
                    <a:pt x="240886" y="48391"/>
                  </a:lnTo>
                  <a:lnTo>
                    <a:pt x="240886" y="28178"/>
                  </a:lnTo>
                  <a:lnTo>
                    <a:pt x="258607" y="28178"/>
                  </a:lnTo>
                  <a:cubicBezTo>
                    <a:pt x="258516" y="28056"/>
                    <a:pt x="258455" y="27904"/>
                    <a:pt x="258424" y="27813"/>
                  </a:cubicBezTo>
                  <a:lnTo>
                    <a:pt x="240886" y="27813"/>
                  </a:lnTo>
                  <a:lnTo>
                    <a:pt x="240886" y="7600"/>
                  </a:lnTo>
                  <a:lnTo>
                    <a:pt x="242193" y="7600"/>
                  </a:lnTo>
                  <a:cubicBezTo>
                    <a:pt x="241920" y="7448"/>
                    <a:pt x="241616" y="7326"/>
                    <a:pt x="241342" y="7205"/>
                  </a:cubicBezTo>
                  <a:lnTo>
                    <a:pt x="240916" y="7205"/>
                  </a:lnTo>
                  <a:lnTo>
                    <a:pt x="240916" y="7022"/>
                  </a:lnTo>
                  <a:cubicBezTo>
                    <a:pt x="240825" y="6992"/>
                    <a:pt x="240673" y="6931"/>
                    <a:pt x="240552" y="6901"/>
                  </a:cubicBezTo>
                  <a:lnTo>
                    <a:pt x="240552" y="7205"/>
                  </a:lnTo>
                  <a:lnTo>
                    <a:pt x="231251" y="7205"/>
                  </a:lnTo>
                  <a:cubicBezTo>
                    <a:pt x="230977" y="7326"/>
                    <a:pt x="230673" y="7448"/>
                    <a:pt x="230400" y="7600"/>
                  </a:cubicBezTo>
                  <a:lnTo>
                    <a:pt x="240552" y="7600"/>
                  </a:lnTo>
                  <a:lnTo>
                    <a:pt x="240552" y="27813"/>
                  </a:lnTo>
                  <a:lnTo>
                    <a:pt x="220916" y="27813"/>
                  </a:lnTo>
                  <a:lnTo>
                    <a:pt x="220916" y="15989"/>
                  </a:lnTo>
                  <a:cubicBezTo>
                    <a:pt x="220795" y="16141"/>
                    <a:pt x="220643" y="16293"/>
                    <a:pt x="220521" y="16475"/>
                  </a:cubicBezTo>
                  <a:lnTo>
                    <a:pt x="220521" y="27813"/>
                  </a:lnTo>
                  <a:lnTo>
                    <a:pt x="213074" y="27813"/>
                  </a:lnTo>
                  <a:cubicBezTo>
                    <a:pt x="213013" y="27904"/>
                    <a:pt x="212922" y="28056"/>
                    <a:pt x="212861" y="28178"/>
                  </a:cubicBezTo>
                  <a:lnTo>
                    <a:pt x="220521" y="28178"/>
                  </a:lnTo>
                  <a:lnTo>
                    <a:pt x="220521" y="48391"/>
                  </a:lnTo>
                  <a:lnTo>
                    <a:pt x="201858" y="48391"/>
                  </a:lnTo>
                  <a:cubicBezTo>
                    <a:pt x="201797" y="48512"/>
                    <a:pt x="201706" y="48664"/>
                    <a:pt x="201645" y="48786"/>
                  </a:cubicBezTo>
                  <a:lnTo>
                    <a:pt x="220521" y="48786"/>
                  </a:lnTo>
                  <a:lnTo>
                    <a:pt x="220521" y="68999"/>
                  </a:lnTo>
                  <a:lnTo>
                    <a:pt x="200885" y="68999"/>
                  </a:lnTo>
                  <a:lnTo>
                    <a:pt x="200885" y="50184"/>
                  </a:lnTo>
                  <a:cubicBezTo>
                    <a:pt x="200764" y="50397"/>
                    <a:pt x="200612" y="50640"/>
                    <a:pt x="200490" y="50853"/>
                  </a:cubicBezTo>
                  <a:lnTo>
                    <a:pt x="200490" y="68999"/>
                  </a:lnTo>
                  <a:lnTo>
                    <a:pt x="180763" y="68999"/>
                  </a:lnTo>
                  <a:lnTo>
                    <a:pt x="180763" y="66203"/>
                  </a:lnTo>
                  <a:cubicBezTo>
                    <a:pt x="180642" y="66172"/>
                    <a:pt x="180490" y="66142"/>
                    <a:pt x="180368" y="66111"/>
                  </a:cubicBezTo>
                  <a:lnTo>
                    <a:pt x="180368" y="68999"/>
                  </a:lnTo>
                  <a:lnTo>
                    <a:pt x="160702" y="68999"/>
                  </a:lnTo>
                  <a:lnTo>
                    <a:pt x="160702" y="48877"/>
                  </a:lnTo>
                  <a:cubicBezTo>
                    <a:pt x="160489" y="48725"/>
                    <a:pt x="160307" y="48573"/>
                    <a:pt x="160155" y="48421"/>
                  </a:cubicBezTo>
                  <a:lnTo>
                    <a:pt x="140671" y="48421"/>
                  </a:lnTo>
                  <a:lnTo>
                    <a:pt x="140671" y="43831"/>
                  </a:lnTo>
                  <a:cubicBezTo>
                    <a:pt x="140550" y="43862"/>
                    <a:pt x="140398" y="43923"/>
                    <a:pt x="140276" y="43953"/>
                  </a:cubicBezTo>
                  <a:lnTo>
                    <a:pt x="140276" y="48421"/>
                  </a:lnTo>
                  <a:lnTo>
                    <a:pt x="132373" y="48421"/>
                  </a:lnTo>
                  <a:cubicBezTo>
                    <a:pt x="132221" y="48543"/>
                    <a:pt x="132069" y="48695"/>
                    <a:pt x="131917" y="48816"/>
                  </a:cubicBezTo>
                  <a:lnTo>
                    <a:pt x="140246" y="48816"/>
                  </a:lnTo>
                  <a:lnTo>
                    <a:pt x="140246" y="68999"/>
                  </a:lnTo>
                  <a:lnTo>
                    <a:pt x="120610" y="68999"/>
                  </a:lnTo>
                  <a:lnTo>
                    <a:pt x="120610" y="59728"/>
                  </a:lnTo>
                  <a:cubicBezTo>
                    <a:pt x="120489" y="59819"/>
                    <a:pt x="120337" y="59911"/>
                    <a:pt x="120215" y="59971"/>
                  </a:cubicBezTo>
                  <a:lnTo>
                    <a:pt x="120215" y="68999"/>
                  </a:lnTo>
                  <a:lnTo>
                    <a:pt x="100580" y="68999"/>
                  </a:lnTo>
                  <a:lnTo>
                    <a:pt x="100580" y="62190"/>
                  </a:lnTo>
                  <a:cubicBezTo>
                    <a:pt x="100458" y="62099"/>
                    <a:pt x="100306" y="62038"/>
                    <a:pt x="100215" y="61917"/>
                  </a:cubicBezTo>
                  <a:lnTo>
                    <a:pt x="100215" y="68999"/>
                  </a:lnTo>
                  <a:lnTo>
                    <a:pt x="80549" y="68999"/>
                  </a:lnTo>
                  <a:lnTo>
                    <a:pt x="80549" y="48786"/>
                  </a:lnTo>
                  <a:lnTo>
                    <a:pt x="88360" y="48786"/>
                  </a:lnTo>
                  <a:cubicBezTo>
                    <a:pt x="88269" y="48664"/>
                    <a:pt x="88148" y="48512"/>
                    <a:pt x="88087" y="48391"/>
                  </a:cubicBezTo>
                  <a:lnTo>
                    <a:pt x="80549" y="48391"/>
                  </a:lnTo>
                  <a:lnTo>
                    <a:pt x="80549" y="36932"/>
                  </a:lnTo>
                  <a:cubicBezTo>
                    <a:pt x="80458" y="36719"/>
                    <a:pt x="80306" y="36536"/>
                    <a:pt x="80184" y="36324"/>
                  </a:cubicBezTo>
                  <a:lnTo>
                    <a:pt x="80184" y="48391"/>
                  </a:lnTo>
                  <a:lnTo>
                    <a:pt x="60548" y="48391"/>
                  </a:lnTo>
                  <a:lnTo>
                    <a:pt x="60548" y="28178"/>
                  </a:lnTo>
                  <a:lnTo>
                    <a:pt x="74986" y="28178"/>
                  </a:lnTo>
                  <a:cubicBezTo>
                    <a:pt x="74895" y="28056"/>
                    <a:pt x="74834" y="27904"/>
                    <a:pt x="74713" y="27813"/>
                  </a:cubicBezTo>
                  <a:lnTo>
                    <a:pt x="60548" y="27813"/>
                  </a:lnTo>
                  <a:lnTo>
                    <a:pt x="60548" y="9424"/>
                  </a:lnTo>
                  <a:lnTo>
                    <a:pt x="60153" y="9028"/>
                  </a:lnTo>
                  <a:lnTo>
                    <a:pt x="60153" y="27813"/>
                  </a:lnTo>
                  <a:lnTo>
                    <a:pt x="40518" y="27813"/>
                  </a:lnTo>
                  <a:lnTo>
                    <a:pt x="40518" y="7600"/>
                  </a:lnTo>
                  <a:lnTo>
                    <a:pt x="58664" y="7600"/>
                  </a:lnTo>
                  <a:cubicBezTo>
                    <a:pt x="58512" y="7478"/>
                    <a:pt x="58421" y="7326"/>
                    <a:pt x="58269" y="7205"/>
                  </a:cubicBezTo>
                  <a:lnTo>
                    <a:pt x="40518" y="7205"/>
                  </a:lnTo>
                  <a:lnTo>
                    <a:pt x="4051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10" name="Google Shape;710;p29"/>
          <p:cNvGrpSpPr/>
          <p:nvPr/>
        </p:nvGrpSpPr>
        <p:grpSpPr>
          <a:xfrm>
            <a:off x="303630" y="306525"/>
            <a:ext cx="8536741" cy="4552701"/>
            <a:chOff x="2434200" y="841500"/>
            <a:chExt cx="4622450" cy="3053250"/>
          </a:xfrm>
        </p:grpSpPr>
        <p:sp>
          <p:nvSpPr>
            <p:cNvPr id="711" name="Google Shape;711;p29"/>
            <p:cNvSpPr/>
            <p:nvPr/>
          </p:nvSpPr>
          <p:spPr>
            <a:xfrm>
              <a:off x="2434200" y="841500"/>
              <a:ext cx="4622450" cy="3053250"/>
            </a:xfrm>
            <a:custGeom>
              <a:avLst/>
              <a:gdLst/>
              <a:ahLst/>
              <a:cxnLst/>
              <a:rect l="l" t="t" r="r" b="b"/>
              <a:pathLst>
                <a:path w="184898" h="122130" extrusionOk="0">
                  <a:moveTo>
                    <a:pt x="1" y="0"/>
                  </a:moveTo>
                  <a:lnTo>
                    <a:pt x="1" y="122129"/>
                  </a:lnTo>
                  <a:lnTo>
                    <a:pt x="184898" y="122129"/>
                  </a:lnTo>
                  <a:lnTo>
                    <a:pt x="184898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" name="Google Shape;712;p29"/>
            <p:cNvSpPr/>
            <p:nvPr/>
          </p:nvSpPr>
          <p:spPr>
            <a:xfrm>
              <a:off x="2540471" y="968396"/>
              <a:ext cx="4409734" cy="2799450"/>
            </a:xfrm>
            <a:custGeom>
              <a:avLst/>
              <a:gdLst/>
              <a:ahLst/>
              <a:cxnLst/>
              <a:rect l="l" t="t" r="r" b="b"/>
              <a:pathLst>
                <a:path w="174868" h="111978" extrusionOk="0">
                  <a:moveTo>
                    <a:pt x="1" y="0"/>
                  </a:moveTo>
                  <a:lnTo>
                    <a:pt x="1" y="111977"/>
                  </a:lnTo>
                  <a:lnTo>
                    <a:pt x="174867" y="111977"/>
                  </a:lnTo>
                  <a:lnTo>
                    <a:pt x="17486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13" name="Google Shape;713;p2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714" name="Google Shape;714;p29"/>
          <p:cNvGrpSpPr/>
          <p:nvPr/>
        </p:nvGrpSpPr>
        <p:grpSpPr>
          <a:xfrm>
            <a:off x="8350335" y="19176"/>
            <a:ext cx="768895" cy="625639"/>
            <a:chOff x="481275" y="890825"/>
            <a:chExt cx="1708275" cy="1390000"/>
          </a:xfrm>
        </p:grpSpPr>
        <p:sp>
          <p:nvSpPr>
            <p:cNvPr id="715" name="Google Shape;715;p29"/>
            <p:cNvSpPr/>
            <p:nvPr/>
          </p:nvSpPr>
          <p:spPr>
            <a:xfrm>
              <a:off x="548150" y="907600"/>
              <a:ext cx="631500" cy="1102625"/>
            </a:xfrm>
            <a:custGeom>
              <a:avLst/>
              <a:gdLst/>
              <a:ahLst/>
              <a:cxnLst/>
              <a:rect l="l" t="t" r="r" b="b"/>
              <a:pathLst>
                <a:path w="25260" h="44105" extrusionOk="0">
                  <a:moveTo>
                    <a:pt x="17539" y="0"/>
                  </a:moveTo>
                  <a:lnTo>
                    <a:pt x="16353" y="608"/>
                  </a:lnTo>
                  <a:cubicBezTo>
                    <a:pt x="7295" y="5411"/>
                    <a:pt x="1399" y="13952"/>
                    <a:pt x="548" y="23527"/>
                  </a:cubicBezTo>
                  <a:cubicBezTo>
                    <a:pt x="0" y="29910"/>
                    <a:pt x="1885" y="37873"/>
                    <a:pt x="5107" y="42949"/>
                  </a:cubicBezTo>
                  <a:lnTo>
                    <a:pt x="5867" y="44104"/>
                  </a:lnTo>
                  <a:lnTo>
                    <a:pt x="19211" y="35533"/>
                  </a:lnTo>
                  <a:lnTo>
                    <a:pt x="18451" y="34347"/>
                  </a:lnTo>
                  <a:cubicBezTo>
                    <a:pt x="16900" y="31916"/>
                    <a:pt x="15958" y="27843"/>
                    <a:pt x="16201" y="24742"/>
                  </a:cubicBezTo>
                  <a:cubicBezTo>
                    <a:pt x="16627" y="20062"/>
                    <a:pt x="19514" y="15897"/>
                    <a:pt x="23952" y="13557"/>
                  </a:cubicBezTo>
                  <a:lnTo>
                    <a:pt x="25259" y="12888"/>
                  </a:lnTo>
                  <a:lnTo>
                    <a:pt x="17539" y="0"/>
                  </a:ln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" name="Google Shape;716;p29"/>
            <p:cNvSpPr/>
            <p:nvPr/>
          </p:nvSpPr>
          <p:spPr>
            <a:xfrm>
              <a:off x="481275" y="891650"/>
              <a:ext cx="1147475" cy="1389175"/>
            </a:xfrm>
            <a:custGeom>
              <a:avLst/>
              <a:gdLst/>
              <a:ahLst/>
              <a:cxnLst/>
              <a:rect l="l" t="t" r="r" b="b"/>
              <a:pathLst>
                <a:path w="45899" h="55567" extrusionOk="0">
                  <a:moveTo>
                    <a:pt x="37205" y="0"/>
                  </a:moveTo>
                  <a:cubicBezTo>
                    <a:pt x="13040" y="1307"/>
                    <a:pt x="1" y="26596"/>
                    <a:pt x="14408" y="43983"/>
                  </a:cubicBezTo>
                  <a:cubicBezTo>
                    <a:pt x="21136" y="51974"/>
                    <a:pt x="30147" y="55566"/>
                    <a:pt x="38857" y="55566"/>
                  </a:cubicBezTo>
                  <a:cubicBezTo>
                    <a:pt x="41244" y="55566"/>
                    <a:pt x="43609" y="55296"/>
                    <a:pt x="45898" y="54773"/>
                  </a:cubicBezTo>
                  <a:lnTo>
                    <a:pt x="42494" y="43010"/>
                  </a:lnTo>
                  <a:cubicBezTo>
                    <a:pt x="41180" y="43315"/>
                    <a:pt x="39825" y="43473"/>
                    <a:pt x="38458" y="43473"/>
                  </a:cubicBezTo>
                  <a:cubicBezTo>
                    <a:pt x="33562" y="43473"/>
                    <a:pt x="28521" y="41452"/>
                    <a:pt x="24743" y="36961"/>
                  </a:cubicBezTo>
                  <a:cubicBezTo>
                    <a:pt x="16597" y="27113"/>
                    <a:pt x="23983" y="12857"/>
                    <a:pt x="37570" y="12098"/>
                  </a:cubicBezTo>
                  <a:lnTo>
                    <a:pt x="37205" y="0"/>
                  </a:lnTo>
                  <a:close/>
                </a:path>
              </a:pathLst>
            </a:custGeom>
            <a:solidFill>
              <a:srgbClr val="EFAC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" name="Google Shape;717;p29"/>
            <p:cNvSpPr/>
            <p:nvPr/>
          </p:nvSpPr>
          <p:spPr>
            <a:xfrm>
              <a:off x="1627200" y="948625"/>
              <a:ext cx="519025" cy="509150"/>
            </a:xfrm>
            <a:custGeom>
              <a:avLst/>
              <a:gdLst/>
              <a:ahLst/>
              <a:cxnLst/>
              <a:rect l="l" t="t" r="r" b="b"/>
              <a:pathLst>
                <a:path w="20761" h="20366" extrusionOk="0">
                  <a:moveTo>
                    <a:pt x="5958" y="1"/>
                  </a:moveTo>
                  <a:lnTo>
                    <a:pt x="0" y="11126"/>
                  </a:lnTo>
                  <a:cubicBezTo>
                    <a:pt x="3557" y="12585"/>
                    <a:pt x="6140" y="15259"/>
                    <a:pt x="7994" y="19424"/>
                  </a:cubicBezTo>
                  <a:cubicBezTo>
                    <a:pt x="8116" y="19697"/>
                    <a:pt x="8238" y="20001"/>
                    <a:pt x="8359" y="20366"/>
                  </a:cubicBezTo>
                  <a:lnTo>
                    <a:pt x="20761" y="16323"/>
                  </a:lnTo>
                  <a:cubicBezTo>
                    <a:pt x="20578" y="15776"/>
                    <a:pt x="20396" y="15199"/>
                    <a:pt x="20153" y="14712"/>
                  </a:cubicBezTo>
                  <a:cubicBezTo>
                    <a:pt x="16870" y="7357"/>
                    <a:pt x="12250" y="2584"/>
                    <a:pt x="5958" y="1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" name="Google Shape;718;p29"/>
            <p:cNvSpPr/>
            <p:nvPr/>
          </p:nvSpPr>
          <p:spPr>
            <a:xfrm>
              <a:off x="1544375" y="1355925"/>
              <a:ext cx="645175" cy="906575"/>
            </a:xfrm>
            <a:custGeom>
              <a:avLst/>
              <a:gdLst/>
              <a:ahLst/>
              <a:cxnLst/>
              <a:rect l="l" t="t" r="r" b="b"/>
              <a:pathLst>
                <a:path w="25807" h="36263" extrusionOk="0">
                  <a:moveTo>
                    <a:pt x="24074" y="1"/>
                  </a:moveTo>
                  <a:lnTo>
                    <a:pt x="11672" y="4043"/>
                  </a:lnTo>
                  <a:cubicBezTo>
                    <a:pt x="12614" y="7022"/>
                    <a:pt x="12523" y="11521"/>
                    <a:pt x="11338" y="14773"/>
                  </a:cubicBezTo>
                  <a:cubicBezTo>
                    <a:pt x="9514" y="19910"/>
                    <a:pt x="5076" y="23345"/>
                    <a:pt x="0" y="24469"/>
                  </a:cubicBezTo>
                  <a:lnTo>
                    <a:pt x="3405" y="36263"/>
                  </a:lnTo>
                  <a:cubicBezTo>
                    <a:pt x="12432" y="34196"/>
                    <a:pt x="20244" y="28117"/>
                    <a:pt x="23526" y="19028"/>
                  </a:cubicBezTo>
                  <a:cubicBezTo>
                    <a:pt x="25593" y="13253"/>
                    <a:pt x="25806" y="5320"/>
                    <a:pt x="24074" y="1"/>
                  </a:cubicBezTo>
                  <a:close/>
                </a:path>
              </a:pathLst>
            </a:custGeom>
            <a:solidFill>
              <a:srgbClr val="7DB6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" name="Google Shape;719;p29"/>
            <p:cNvSpPr/>
            <p:nvPr/>
          </p:nvSpPr>
          <p:spPr>
            <a:xfrm>
              <a:off x="1411375" y="890825"/>
              <a:ext cx="364775" cy="335950"/>
            </a:xfrm>
            <a:custGeom>
              <a:avLst/>
              <a:gdLst/>
              <a:ahLst/>
              <a:cxnLst/>
              <a:rect l="l" t="t" r="r" b="b"/>
              <a:pathLst>
                <a:path w="14591" h="13438" extrusionOk="0">
                  <a:moveTo>
                    <a:pt x="1962" y="0"/>
                  </a:moveTo>
                  <a:cubicBezTo>
                    <a:pt x="1301" y="0"/>
                    <a:pt x="647" y="20"/>
                    <a:pt x="1" y="64"/>
                  </a:cubicBezTo>
                  <a:lnTo>
                    <a:pt x="366" y="12191"/>
                  </a:lnTo>
                  <a:cubicBezTo>
                    <a:pt x="845" y="12149"/>
                    <a:pt x="1332" y="12126"/>
                    <a:pt x="1824" y="12126"/>
                  </a:cubicBezTo>
                  <a:cubicBezTo>
                    <a:pt x="2393" y="12126"/>
                    <a:pt x="2971" y="12157"/>
                    <a:pt x="3557" y="12222"/>
                  </a:cubicBezTo>
                  <a:cubicBezTo>
                    <a:pt x="5442" y="12404"/>
                    <a:pt x="7114" y="12799"/>
                    <a:pt x="8633" y="13438"/>
                  </a:cubicBezTo>
                  <a:lnTo>
                    <a:pt x="14591" y="2313"/>
                  </a:lnTo>
                  <a:cubicBezTo>
                    <a:pt x="11916" y="1219"/>
                    <a:pt x="8968" y="519"/>
                    <a:pt x="5655" y="185"/>
                  </a:cubicBezTo>
                  <a:cubicBezTo>
                    <a:pt x="4398" y="67"/>
                    <a:pt x="3168" y="0"/>
                    <a:pt x="196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20" name="Google Shape;720;p29"/>
          <p:cNvGrpSpPr/>
          <p:nvPr/>
        </p:nvGrpSpPr>
        <p:grpSpPr>
          <a:xfrm rot="-5400000">
            <a:off x="-580562" y="3738745"/>
            <a:ext cx="1955999" cy="703517"/>
            <a:chOff x="3365825" y="3411425"/>
            <a:chExt cx="3866375" cy="1390625"/>
          </a:xfrm>
        </p:grpSpPr>
        <p:sp>
          <p:nvSpPr>
            <p:cNvPr id="721" name="Google Shape;721;p29"/>
            <p:cNvSpPr/>
            <p:nvPr/>
          </p:nvSpPr>
          <p:spPr>
            <a:xfrm>
              <a:off x="3510200" y="4007200"/>
              <a:ext cx="1109475" cy="718100"/>
            </a:xfrm>
            <a:custGeom>
              <a:avLst/>
              <a:gdLst/>
              <a:ahLst/>
              <a:cxnLst/>
              <a:rect l="l" t="t" r="r" b="b"/>
              <a:pathLst>
                <a:path w="44379" h="28724" extrusionOk="0">
                  <a:moveTo>
                    <a:pt x="44227" y="0"/>
                  </a:moveTo>
                  <a:lnTo>
                    <a:pt x="42069" y="486"/>
                  </a:lnTo>
                  <a:lnTo>
                    <a:pt x="42221" y="1216"/>
                  </a:lnTo>
                  <a:lnTo>
                    <a:pt x="44379" y="730"/>
                  </a:lnTo>
                  <a:lnTo>
                    <a:pt x="44227" y="0"/>
                  </a:lnTo>
                  <a:close/>
                  <a:moveTo>
                    <a:pt x="40275" y="912"/>
                  </a:moveTo>
                  <a:lnTo>
                    <a:pt x="38117" y="1398"/>
                  </a:lnTo>
                  <a:lnTo>
                    <a:pt x="38269" y="2128"/>
                  </a:lnTo>
                  <a:lnTo>
                    <a:pt x="40427" y="1641"/>
                  </a:lnTo>
                  <a:lnTo>
                    <a:pt x="40275" y="912"/>
                  </a:lnTo>
                  <a:close/>
                  <a:moveTo>
                    <a:pt x="36293" y="1824"/>
                  </a:moveTo>
                  <a:lnTo>
                    <a:pt x="34135" y="2310"/>
                  </a:lnTo>
                  <a:lnTo>
                    <a:pt x="34287" y="3040"/>
                  </a:lnTo>
                  <a:lnTo>
                    <a:pt x="36445" y="2553"/>
                  </a:lnTo>
                  <a:lnTo>
                    <a:pt x="36293" y="1824"/>
                  </a:lnTo>
                  <a:close/>
                  <a:moveTo>
                    <a:pt x="32312" y="2736"/>
                  </a:moveTo>
                  <a:lnTo>
                    <a:pt x="30153" y="3222"/>
                  </a:lnTo>
                  <a:lnTo>
                    <a:pt x="30305" y="3951"/>
                  </a:lnTo>
                  <a:lnTo>
                    <a:pt x="32464" y="3465"/>
                  </a:lnTo>
                  <a:lnTo>
                    <a:pt x="32312" y="2736"/>
                  </a:lnTo>
                  <a:close/>
                  <a:moveTo>
                    <a:pt x="28330" y="3617"/>
                  </a:moveTo>
                  <a:lnTo>
                    <a:pt x="26901" y="3951"/>
                  </a:lnTo>
                  <a:lnTo>
                    <a:pt x="26293" y="4863"/>
                  </a:lnTo>
                  <a:lnTo>
                    <a:pt x="26962" y="5289"/>
                  </a:lnTo>
                  <a:lnTo>
                    <a:pt x="27357" y="4590"/>
                  </a:lnTo>
                  <a:lnTo>
                    <a:pt x="28482" y="4316"/>
                  </a:lnTo>
                  <a:lnTo>
                    <a:pt x="28330" y="3617"/>
                  </a:lnTo>
                  <a:close/>
                  <a:moveTo>
                    <a:pt x="25229" y="6413"/>
                  </a:moveTo>
                  <a:lnTo>
                    <a:pt x="24014" y="8268"/>
                  </a:lnTo>
                  <a:lnTo>
                    <a:pt x="24682" y="8693"/>
                  </a:lnTo>
                  <a:lnTo>
                    <a:pt x="25898" y="6839"/>
                  </a:lnTo>
                  <a:lnTo>
                    <a:pt x="25229" y="6413"/>
                  </a:lnTo>
                  <a:close/>
                  <a:moveTo>
                    <a:pt x="23010" y="9787"/>
                  </a:moveTo>
                  <a:lnTo>
                    <a:pt x="21795" y="11672"/>
                  </a:lnTo>
                  <a:lnTo>
                    <a:pt x="22433" y="12067"/>
                  </a:lnTo>
                  <a:lnTo>
                    <a:pt x="23649" y="10213"/>
                  </a:lnTo>
                  <a:lnTo>
                    <a:pt x="23010" y="9787"/>
                  </a:lnTo>
                  <a:close/>
                  <a:moveTo>
                    <a:pt x="20761" y="13222"/>
                  </a:moveTo>
                  <a:lnTo>
                    <a:pt x="19545" y="15076"/>
                  </a:lnTo>
                  <a:lnTo>
                    <a:pt x="20184" y="15502"/>
                  </a:lnTo>
                  <a:lnTo>
                    <a:pt x="21399" y="13648"/>
                  </a:lnTo>
                  <a:lnTo>
                    <a:pt x="20761" y="13222"/>
                  </a:lnTo>
                  <a:close/>
                  <a:moveTo>
                    <a:pt x="18481" y="16626"/>
                  </a:moveTo>
                  <a:lnTo>
                    <a:pt x="17266" y="18511"/>
                  </a:lnTo>
                  <a:lnTo>
                    <a:pt x="17904" y="18906"/>
                  </a:lnTo>
                  <a:lnTo>
                    <a:pt x="19120" y="17052"/>
                  </a:lnTo>
                  <a:lnTo>
                    <a:pt x="18481" y="16626"/>
                  </a:lnTo>
                  <a:close/>
                  <a:moveTo>
                    <a:pt x="16263" y="20031"/>
                  </a:moveTo>
                  <a:lnTo>
                    <a:pt x="15472" y="21247"/>
                  </a:lnTo>
                  <a:lnTo>
                    <a:pt x="14986" y="21459"/>
                  </a:lnTo>
                  <a:lnTo>
                    <a:pt x="15290" y="22158"/>
                  </a:lnTo>
                  <a:lnTo>
                    <a:pt x="15959" y="21854"/>
                  </a:lnTo>
                  <a:lnTo>
                    <a:pt x="16931" y="20426"/>
                  </a:lnTo>
                  <a:lnTo>
                    <a:pt x="16263" y="20031"/>
                  </a:lnTo>
                  <a:close/>
                  <a:moveTo>
                    <a:pt x="13284" y="22219"/>
                  </a:moveTo>
                  <a:lnTo>
                    <a:pt x="11217" y="23131"/>
                  </a:lnTo>
                  <a:lnTo>
                    <a:pt x="11521" y="23830"/>
                  </a:lnTo>
                  <a:lnTo>
                    <a:pt x="13588" y="22918"/>
                  </a:lnTo>
                  <a:lnTo>
                    <a:pt x="13284" y="22219"/>
                  </a:lnTo>
                  <a:close/>
                  <a:moveTo>
                    <a:pt x="9545" y="23861"/>
                  </a:moveTo>
                  <a:lnTo>
                    <a:pt x="7509" y="24772"/>
                  </a:lnTo>
                  <a:lnTo>
                    <a:pt x="7813" y="25441"/>
                  </a:lnTo>
                  <a:lnTo>
                    <a:pt x="9849" y="24529"/>
                  </a:lnTo>
                  <a:lnTo>
                    <a:pt x="9545" y="23861"/>
                  </a:lnTo>
                  <a:close/>
                  <a:moveTo>
                    <a:pt x="5776" y="25502"/>
                  </a:moveTo>
                  <a:lnTo>
                    <a:pt x="3740" y="26414"/>
                  </a:lnTo>
                  <a:lnTo>
                    <a:pt x="4044" y="27082"/>
                  </a:lnTo>
                  <a:lnTo>
                    <a:pt x="6080" y="26171"/>
                  </a:lnTo>
                  <a:lnTo>
                    <a:pt x="5776" y="25502"/>
                  </a:lnTo>
                  <a:close/>
                  <a:moveTo>
                    <a:pt x="2068" y="27113"/>
                  </a:moveTo>
                  <a:lnTo>
                    <a:pt x="1" y="28025"/>
                  </a:lnTo>
                  <a:lnTo>
                    <a:pt x="305" y="28724"/>
                  </a:lnTo>
                  <a:lnTo>
                    <a:pt x="2372" y="27812"/>
                  </a:lnTo>
                  <a:lnTo>
                    <a:pt x="2068" y="27113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" name="Google Shape;722;p29"/>
            <p:cNvSpPr/>
            <p:nvPr/>
          </p:nvSpPr>
          <p:spPr>
            <a:xfrm>
              <a:off x="4717675" y="3584700"/>
              <a:ext cx="193050" cy="349575"/>
            </a:xfrm>
            <a:custGeom>
              <a:avLst/>
              <a:gdLst/>
              <a:ahLst/>
              <a:cxnLst/>
              <a:rect l="l" t="t" r="r" b="b"/>
              <a:pathLst>
                <a:path w="7722" h="13983" extrusionOk="0">
                  <a:moveTo>
                    <a:pt x="7022" y="0"/>
                  </a:moveTo>
                  <a:lnTo>
                    <a:pt x="5958" y="2067"/>
                  </a:lnTo>
                  <a:lnTo>
                    <a:pt x="6657" y="2432"/>
                  </a:lnTo>
                  <a:lnTo>
                    <a:pt x="7721" y="334"/>
                  </a:lnTo>
                  <a:lnTo>
                    <a:pt x="7022" y="0"/>
                  </a:lnTo>
                  <a:close/>
                  <a:moveTo>
                    <a:pt x="5046" y="3860"/>
                  </a:moveTo>
                  <a:lnTo>
                    <a:pt x="3983" y="5958"/>
                  </a:lnTo>
                  <a:lnTo>
                    <a:pt x="4682" y="6292"/>
                  </a:lnTo>
                  <a:lnTo>
                    <a:pt x="5745" y="4195"/>
                  </a:lnTo>
                  <a:lnTo>
                    <a:pt x="5046" y="3860"/>
                  </a:lnTo>
                  <a:close/>
                  <a:moveTo>
                    <a:pt x="3071" y="7690"/>
                  </a:moveTo>
                  <a:lnTo>
                    <a:pt x="2007" y="9787"/>
                  </a:lnTo>
                  <a:lnTo>
                    <a:pt x="2706" y="10122"/>
                  </a:lnTo>
                  <a:lnTo>
                    <a:pt x="3770" y="8055"/>
                  </a:lnTo>
                  <a:lnTo>
                    <a:pt x="3071" y="7690"/>
                  </a:lnTo>
                  <a:close/>
                  <a:moveTo>
                    <a:pt x="1065" y="11550"/>
                  </a:moveTo>
                  <a:lnTo>
                    <a:pt x="1" y="13617"/>
                  </a:lnTo>
                  <a:lnTo>
                    <a:pt x="700" y="13982"/>
                  </a:lnTo>
                  <a:lnTo>
                    <a:pt x="1764" y="11885"/>
                  </a:lnTo>
                  <a:lnTo>
                    <a:pt x="1065" y="1155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" name="Google Shape;723;p29"/>
            <p:cNvSpPr/>
            <p:nvPr/>
          </p:nvSpPr>
          <p:spPr>
            <a:xfrm>
              <a:off x="5012525" y="3452475"/>
              <a:ext cx="466600" cy="68400"/>
            </a:xfrm>
            <a:custGeom>
              <a:avLst/>
              <a:gdLst/>
              <a:ahLst/>
              <a:cxnLst/>
              <a:rect l="l" t="t" r="r" b="b"/>
              <a:pathLst>
                <a:path w="18664" h="2736" extrusionOk="0">
                  <a:moveTo>
                    <a:pt x="18602" y="0"/>
                  </a:moveTo>
                  <a:lnTo>
                    <a:pt x="16353" y="213"/>
                  </a:lnTo>
                  <a:lnTo>
                    <a:pt x="16444" y="973"/>
                  </a:lnTo>
                  <a:lnTo>
                    <a:pt x="18663" y="760"/>
                  </a:lnTo>
                  <a:lnTo>
                    <a:pt x="18602" y="0"/>
                  </a:lnTo>
                  <a:close/>
                  <a:moveTo>
                    <a:pt x="14529" y="456"/>
                  </a:moveTo>
                  <a:lnTo>
                    <a:pt x="12310" y="669"/>
                  </a:lnTo>
                  <a:lnTo>
                    <a:pt x="12371" y="1429"/>
                  </a:lnTo>
                  <a:lnTo>
                    <a:pt x="14621" y="1216"/>
                  </a:lnTo>
                  <a:lnTo>
                    <a:pt x="14529" y="456"/>
                  </a:lnTo>
                  <a:close/>
                  <a:moveTo>
                    <a:pt x="10426" y="882"/>
                  </a:moveTo>
                  <a:lnTo>
                    <a:pt x="8177" y="1094"/>
                  </a:lnTo>
                  <a:lnTo>
                    <a:pt x="8268" y="1854"/>
                  </a:lnTo>
                  <a:lnTo>
                    <a:pt x="10517" y="1642"/>
                  </a:lnTo>
                  <a:lnTo>
                    <a:pt x="10426" y="882"/>
                  </a:lnTo>
                  <a:close/>
                  <a:moveTo>
                    <a:pt x="6323" y="1307"/>
                  </a:moveTo>
                  <a:lnTo>
                    <a:pt x="4104" y="1550"/>
                  </a:lnTo>
                  <a:lnTo>
                    <a:pt x="4164" y="2310"/>
                  </a:lnTo>
                  <a:lnTo>
                    <a:pt x="6414" y="2067"/>
                  </a:lnTo>
                  <a:lnTo>
                    <a:pt x="6323" y="1307"/>
                  </a:lnTo>
                  <a:close/>
                  <a:moveTo>
                    <a:pt x="2219" y="1733"/>
                  </a:moveTo>
                  <a:lnTo>
                    <a:pt x="0" y="1976"/>
                  </a:lnTo>
                  <a:lnTo>
                    <a:pt x="61" y="2736"/>
                  </a:lnTo>
                  <a:lnTo>
                    <a:pt x="2310" y="2493"/>
                  </a:lnTo>
                  <a:lnTo>
                    <a:pt x="2219" y="1733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" name="Google Shape;724;p29"/>
            <p:cNvSpPr/>
            <p:nvPr/>
          </p:nvSpPr>
          <p:spPr>
            <a:xfrm>
              <a:off x="5571800" y="3520850"/>
              <a:ext cx="449875" cy="869350"/>
            </a:xfrm>
            <a:custGeom>
              <a:avLst/>
              <a:gdLst/>
              <a:ahLst/>
              <a:cxnLst/>
              <a:rect l="l" t="t" r="r" b="b"/>
              <a:pathLst>
                <a:path w="17995" h="34774" extrusionOk="0">
                  <a:moveTo>
                    <a:pt x="730" y="1"/>
                  </a:moveTo>
                  <a:lnTo>
                    <a:pt x="0" y="274"/>
                  </a:lnTo>
                  <a:lnTo>
                    <a:pt x="791" y="2311"/>
                  </a:lnTo>
                  <a:lnTo>
                    <a:pt x="1520" y="2037"/>
                  </a:lnTo>
                  <a:lnTo>
                    <a:pt x="730" y="1"/>
                  </a:lnTo>
                  <a:close/>
                  <a:moveTo>
                    <a:pt x="2159" y="3800"/>
                  </a:moveTo>
                  <a:lnTo>
                    <a:pt x="1429" y="4074"/>
                  </a:lnTo>
                  <a:lnTo>
                    <a:pt x="2250" y="6110"/>
                  </a:lnTo>
                  <a:lnTo>
                    <a:pt x="2949" y="5837"/>
                  </a:lnTo>
                  <a:lnTo>
                    <a:pt x="2159" y="3800"/>
                  </a:lnTo>
                  <a:close/>
                  <a:moveTo>
                    <a:pt x="3618" y="7600"/>
                  </a:moveTo>
                  <a:lnTo>
                    <a:pt x="2888" y="7873"/>
                  </a:lnTo>
                  <a:lnTo>
                    <a:pt x="3678" y="9910"/>
                  </a:lnTo>
                  <a:lnTo>
                    <a:pt x="4408" y="9636"/>
                  </a:lnTo>
                  <a:lnTo>
                    <a:pt x="3618" y="7600"/>
                  </a:lnTo>
                  <a:close/>
                  <a:moveTo>
                    <a:pt x="5077" y="11399"/>
                  </a:moveTo>
                  <a:lnTo>
                    <a:pt x="4377" y="11673"/>
                  </a:lnTo>
                  <a:lnTo>
                    <a:pt x="5168" y="13709"/>
                  </a:lnTo>
                  <a:lnTo>
                    <a:pt x="5897" y="13436"/>
                  </a:lnTo>
                  <a:lnTo>
                    <a:pt x="5077" y="11399"/>
                  </a:lnTo>
                  <a:close/>
                  <a:moveTo>
                    <a:pt x="6536" y="15168"/>
                  </a:moveTo>
                  <a:lnTo>
                    <a:pt x="5806" y="15411"/>
                  </a:lnTo>
                  <a:lnTo>
                    <a:pt x="6596" y="17478"/>
                  </a:lnTo>
                  <a:lnTo>
                    <a:pt x="7326" y="17205"/>
                  </a:lnTo>
                  <a:lnTo>
                    <a:pt x="6536" y="15168"/>
                  </a:lnTo>
                  <a:close/>
                  <a:moveTo>
                    <a:pt x="7964" y="18846"/>
                  </a:moveTo>
                  <a:lnTo>
                    <a:pt x="7326" y="19272"/>
                  </a:lnTo>
                  <a:lnTo>
                    <a:pt x="8542" y="21126"/>
                  </a:lnTo>
                  <a:lnTo>
                    <a:pt x="9180" y="20700"/>
                  </a:lnTo>
                  <a:lnTo>
                    <a:pt x="7964" y="18846"/>
                  </a:lnTo>
                  <a:close/>
                  <a:moveTo>
                    <a:pt x="10183" y="22220"/>
                  </a:moveTo>
                  <a:lnTo>
                    <a:pt x="9514" y="22646"/>
                  </a:lnTo>
                  <a:lnTo>
                    <a:pt x="10730" y="24500"/>
                  </a:lnTo>
                  <a:lnTo>
                    <a:pt x="11399" y="24074"/>
                  </a:lnTo>
                  <a:lnTo>
                    <a:pt x="10183" y="22220"/>
                  </a:lnTo>
                  <a:close/>
                  <a:moveTo>
                    <a:pt x="12371" y="25655"/>
                  </a:moveTo>
                  <a:lnTo>
                    <a:pt x="11733" y="26050"/>
                  </a:lnTo>
                  <a:lnTo>
                    <a:pt x="12949" y="27934"/>
                  </a:lnTo>
                  <a:lnTo>
                    <a:pt x="13587" y="27509"/>
                  </a:lnTo>
                  <a:lnTo>
                    <a:pt x="12371" y="25655"/>
                  </a:lnTo>
                  <a:close/>
                  <a:moveTo>
                    <a:pt x="14590" y="29059"/>
                  </a:moveTo>
                  <a:lnTo>
                    <a:pt x="13922" y="29485"/>
                  </a:lnTo>
                  <a:lnTo>
                    <a:pt x="15168" y="31339"/>
                  </a:lnTo>
                  <a:lnTo>
                    <a:pt x="15806" y="30913"/>
                  </a:lnTo>
                  <a:lnTo>
                    <a:pt x="14590" y="29059"/>
                  </a:lnTo>
                  <a:close/>
                  <a:moveTo>
                    <a:pt x="16779" y="32494"/>
                  </a:moveTo>
                  <a:lnTo>
                    <a:pt x="16141" y="32889"/>
                  </a:lnTo>
                  <a:lnTo>
                    <a:pt x="17356" y="34773"/>
                  </a:lnTo>
                  <a:lnTo>
                    <a:pt x="17995" y="34348"/>
                  </a:lnTo>
                  <a:lnTo>
                    <a:pt x="16779" y="3249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" name="Google Shape;725;p29"/>
            <p:cNvSpPr/>
            <p:nvPr/>
          </p:nvSpPr>
          <p:spPr>
            <a:xfrm>
              <a:off x="6109050" y="4086975"/>
              <a:ext cx="815375" cy="320700"/>
            </a:xfrm>
            <a:custGeom>
              <a:avLst/>
              <a:gdLst/>
              <a:ahLst/>
              <a:cxnLst/>
              <a:rect l="l" t="t" r="r" b="b"/>
              <a:pathLst>
                <a:path w="32615" h="12828" extrusionOk="0">
                  <a:moveTo>
                    <a:pt x="32524" y="1"/>
                  </a:moveTo>
                  <a:lnTo>
                    <a:pt x="30244" y="213"/>
                  </a:lnTo>
                  <a:lnTo>
                    <a:pt x="30335" y="973"/>
                  </a:lnTo>
                  <a:lnTo>
                    <a:pt x="32615" y="760"/>
                  </a:lnTo>
                  <a:lnTo>
                    <a:pt x="32524" y="1"/>
                  </a:lnTo>
                  <a:close/>
                  <a:moveTo>
                    <a:pt x="28359" y="396"/>
                  </a:moveTo>
                  <a:lnTo>
                    <a:pt x="26080" y="639"/>
                  </a:lnTo>
                  <a:lnTo>
                    <a:pt x="26141" y="1399"/>
                  </a:lnTo>
                  <a:lnTo>
                    <a:pt x="28420" y="1156"/>
                  </a:lnTo>
                  <a:lnTo>
                    <a:pt x="28359" y="396"/>
                  </a:lnTo>
                  <a:close/>
                  <a:moveTo>
                    <a:pt x="24165" y="791"/>
                  </a:moveTo>
                  <a:lnTo>
                    <a:pt x="21885" y="1034"/>
                  </a:lnTo>
                  <a:lnTo>
                    <a:pt x="21976" y="1794"/>
                  </a:lnTo>
                  <a:lnTo>
                    <a:pt x="24256" y="1551"/>
                  </a:lnTo>
                  <a:lnTo>
                    <a:pt x="24165" y="791"/>
                  </a:lnTo>
                  <a:close/>
                  <a:moveTo>
                    <a:pt x="19940" y="1216"/>
                  </a:moveTo>
                  <a:lnTo>
                    <a:pt x="17660" y="1429"/>
                  </a:lnTo>
                  <a:lnTo>
                    <a:pt x="17751" y="2189"/>
                  </a:lnTo>
                  <a:lnTo>
                    <a:pt x="20031" y="1976"/>
                  </a:lnTo>
                  <a:lnTo>
                    <a:pt x="19940" y="1216"/>
                  </a:lnTo>
                  <a:close/>
                  <a:moveTo>
                    <a:pt x="15776" y="1642"/>
                  </a:moveTo>
                  <a:lnTo>
                    <a:pt x="13496" y="1855"/>
                  </a:lnTo>
                  <a:lnTo>
                    <a:pt x="13557" y="2615"/>
                  </a:lnTo>
                  <a:lnTo>
                    <a:pt x="15867" y="2402"/>
                  </a:lnTo>
                  <a:lnTo>
                    <a:pt x="15776" y="1642"/>
                  </a:lnTo>
                  <a:close/>
                  <a:moveTo>
                    <a:pt x="11794" y="3071"/>
                  </a:moveTo>
                  <a:lnTo>
                    <a:pt x="9970" y="4469"/>
                  </a:lnTo>
                  <a:lnTo>
                    <a:pt x="10426" y="5077"/>
                  </a:lnTo>
                  <a:lnTo>
                    <a:pt x="12250" y="3678"/>
                  </a:lnTo>
                  <a:lnTo>
                    <a:pt x="11794" y="3071"/>
                  </a:lnTo>
                  <a:close/>
                  <a:moveTo>
                    <a:pt x="8481" y="5654"/>
                  </a:moveTo>
                  <a:lnTo>
                    <a:pt x="6657" y="7052"/>
                  </a:lnTo>
                  <a:lnTo>
                    <a:pt x="7113" y="7660"/>
                  </a:lnTo>
                  <a:lnTo>
                    <a:pt x="8937" y="6262"/>
                  </a:lnTo>
                  <a:lnTo>
                    <a:pt x="8481" y="5654"/>
                  </a:lnTo>
                  <a:close/>
                  <a:moveTo>
                    <a:pt x="5167" y="8238"/>
                  </a:moveTo>
                  <a:lnTo>
                    <a:pt x="3344" y="9636"/>
                  </a:lnTo>
                  <a:lnTo>
                    <a:pt x="3800" y="10244"/>
                  </a:lnTo>
                  <a:lnTo>
                    <a:pt x="5623" y="8846"/>
                  </a:lnTo>
                  <a:lnTo>
                    <a:pt x="5167" y="8238"/>
                  </a:lnTo>
                  <a:close/>
                  <a:moveTo>
                    <a:pt x="1824" y="10821"/>
                  </a:moveTo>
                  <a:lnTo>
                    <a:pt x="0" y="12220"/>
                  </a:lnTo>
                  <a:lnTo>
                    <a:pt x="456" y="12827"/>
                  </a:lnTo>
                  <a:lnTo>
                    <a:pt x="2280" y="11429"/>
                  </a:lnTo>
                  <a:lnTo>
                    <a:pt x="1824" y="1082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" name="Google Shape;726;p29"/>
            <p:cNvSpPr/>
            <p:nvPr/>
          </p:nvSpPr>
          <p:spPr>
            <a:xfrm>
              <a:off x="3365825" y="4716925"/>
              <a:ext cx="85900" cy="85125"/>
            </a:xfrm>
            <a:custGeom>
              <a:avLst/>
              <a:gdLst/>
              <a:ahLst/>
              <a:cxnLst/>
              <a:rect l="l" t="t" r="r" b="b"/>
              <a:pathLst>
                <a:path w="3436" h="3405" extrusionOk="0">
                  <a:moveTo>
                    <a:pt x="1733" y="0"/>
                  </a:moveTo>
                  <a:cubicBezTo>
                    <a:pt x="761" y="0"/>
                    <a:pt x="1" y="760"/>
                    <a:pt x="1" y="1703"/>
                  </a:cubicBezTo>
                  <a:cubicBezTo>
                    <a:pt x="1" y="2645"/>
                    <a:pt x="761" y="3405"/>
                    <a:pt x="1733" y="3405"/>
                  </a:cubicBezTo>
                  <a:cubicBezTo>
                    <a:pt x="2676" y="3405"/>
                    <a:pt x="3435" y="2645"/>
                    <a:pt x="3435" y="1703"/>
                  </a:cubicBezTo>
                  <a:cubicBezTo>
                    <a:pt x="3435" y="760"/>
                    <a:pt x="2676" y="0"/>
                    <a:pt x="17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" name="Google Shape;727;p29"/>
            <p:cNvSpPr/>
            <p:nvPr/>
          </p:nvSpPr>
          <p:spPr>
            <a:xfrm>
              <a:off x="3855950" y="4495025"/>
              <a:ext cx="85900" cy="85900"/>
            </a:xfrm>
            <a:custGeom>
              <a:avLst/>
              <a:gdLst/>
              <a:ahLst/>
              <a:cxnLst/>
              <a:rect l="l" t="t" r="r" b="b"/>
              <a:pathLst>
                <a:path w="3436" h="3436" extrusionOk="0">
                  <a:moveTo>
                    <a:pt x="1703" y="1"/>
                  </a:moveTo>
                  <a:cubicBezTo>
                    <a:pt x="761" y="1"/>
                    <a:pt x="1" y="761"/>
                    <a:pt x="1" y="1734"/>
                  </a:cubicBezTo>
                  <a:cubicBezTo>
                    <a:pt x="1" y="2676"/>
                    <a:pt x="761" y="3436"/>
                    <a:pt x="1703" y="3436"/>
                  </a:cubicBezTo>
                  <a:cubicBezTo>
                    <a:pt x="2676" y="3436"/>
                    <a:pt x="3436" y="2676"/>
                    <a:pt x="3436" y="1734"/>
                  </a:cubicBezTo>
                  <a:cubicBezTo>
                    <a:pt x="3436" y="761"/>
                    <a:pt x="2676" y="1"/>
                    <a:pt x="17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" name="Google Shape;728;p29"/>
            <p:cNvSpPr/>
            <p:nvPr/>
          </p:nvSpPr>
          <p:spPr>
            <a:xfrm>
              <a:off x="4145475" y="4071775"/>
              <a:ext cx="85900" cy="85125"/>
            </a:xfrm>
            <a:custGeom>
              <a:avLst/>
              <a:gdLst/>
              <a:ahLst/>
              <a:cxnLst/>
              <a:rect l="l" t="t" r="r" b="b"/>
              <a:pathLst>
                <a:path w="3436" h="3405" extrusionOk="0">
                  <a:moveTo>
                    <a:pt x="1733" y="1"/>
                  </a:moveTo>
                  <a:cubicBezTo>
                    <a:pt x="791" y="1"/>
                    <a:pt x="1" y="761"/>
                    <a:pt x="1" y="1703"/>
                  </a:cubicBezTo>
                  <a:cubicBezTo>
                    <a:pt x="1" y="2645"/>
                    <a:pt x="791" y="3405"/>
                    <a:pt x="1733" y="3405"/>
                  </a:cubicBezTo>
                  <a:cubicBezTo>
                    <a:pt x="2676" y="3405"/>
                    <a:pt x="3435" y="2645"/>
                    <a:pt x="3435" y="1703"/>
                  </a:cubicBezTo>
                  <a:cubicBezTo>
                    <a:pt x="3435" y="761"/>
                    <a:pt x="2676" y="1"/>
                    <a:pt x="173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" name="Google Shape;729;p29"/>
            <p:cNvSpPr/>
            <p:nvPr/>
          </p:nvSpPr>
          <p:spPr>
            <a:xfrm>
              <a:off x="4648525" y="3955525"/>
              <a:ext cx="85125" cy="85875"/>
            </a:xfrm>
            <a:custGeom>
              <a:avLst/>
              <a:gdLst/>
              <a:ahLst/>
              <a:cxnLst/>
              <a:rect l="l" t="t" r="r" b="b"/>
              <a:pathLst>
                <a:path w="3405" h="3435" extrusionOk="0">
                  <a:moveTo>
                    <a:pt x="1703" y="0"/>
                  </a:moveTo>
                  <a:cubicBezTo>
                    <a:pt x="761" y="0"/>
                    <a:pt x="1" y="760"/>
                    <a:pt x="1" y="1702"/>
                  </a:cubicBezTo>
                  <a:cubicBezTo>
                    <a:pt x="1" y="2675"/>
                    <a:pt x="761" y="3435"/>
                    <a:pt x="1703" y="3435"/>
                  </a:cubicBezTo>
                  <a:cubicBezTo>
                    <a:pt x="2645" y="3435"/>
                    <a:pt x="3405" y="2675"/>
                    <a:pt x="3405" y="1702"/>
                  </a:cubicBezTo>
                  <a:cubicBezTo>
                    <a:pt x="3405" y="760"/>
                    <a:pt x="2645" y="0"/>
                    <a:pt x="17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" name="Google Shape;730;p29"/>
            <p:cNvSpPr/>
            <p:nvPr/>
          </p:nvSpPr>
          <p:spPr>
            <a:xfrm>
              <a:off x="4895500" y="3476775"/>
              <a:ext cx="85125" cy="85900"/>
            </a:xfrm>
            <a:custGeom>
              <a:avLst/>
              <a:gdLst/>
              <a:ahLst/>
              <a:cxnLst/>
              <a:rect l="l" t="t" r="r" b="b"/>
              <a:pathLst>
                <a:path w="3405" h="3436" extrusionOk="0">
                  <a:moveTo>
                    <a:pt x="1702" y="1"/>
                  </a:moveTo>
                  <a:cubicBezTo>
                    <a:pt x="760" y="1"/>
                    <a:pt x="0" y="761"/>
                    <a:pt x="0" y="1733"/>
                  </a:cubicBezTo>
                  <a:cubicBezTo>
                    <a:pt x="0" y="2676"/>
                    <a:pt x="760" y="3436"/>
                    <a:pt x="1702" y="3436"/>
                  </a:cubicBezTo>
                  <a:cubicBezTo>
                    <a:pt x="2645" y="3436"/>
                    <a:pt x="3405" y="2676"/>
                    <a:pt x="3405" y="1733"/>
                  </a:cubicBezTo>
                  <a:cubicBezTo>
                    <a:pt x="3405" y="761"/>
                    <a:pt x="2645" y="1"/>
                    <a:pt x="170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" name="Google Shape;731;p29"/>
            <p:cNvSpPr/>
            <p:nvPr/>
          </p:nvSpPr>
          <p:spPr>
            <a:xfrm>
              <a:off x="5511000" y="3411425"/>
              <a:ext cx="85150" cy="85900"/>
            </a:xfrm>
            <a:custGeom>
              <a:avLst/>
              <a:gdLst/>
              <a:ahLst/>
              <a:cxnLst/>
              <a:rect l="l" t="t" r="r" b="b"/>
              <a:pathLst>
                <a:path w="3406" h="3436" extrusionOk="0">
                  <a:moveTo>
                    <a:pt x="1703" y="1"/>
                  </a:moveTo>
                  <a:cubicBezTo>
                    <a:pt x="761" y="1"/>
                    <a:pt x="1" y="761"/>
                    <a:pt x="1" y="1703"/>
                  </a:cubicBezTo>
                  <a:cubicBezTo>
                    <a:pt x="1" y="2645"/>
                    <a:pt x="761" y="3436"/>
                    <a:pt x="1703" y="3436"/>
                  </a:cubicBezTo>
                  <a:cubicBezTo>
                    <a:pt x="2645" y="3436"/>
                    <a:pt x="3405" y="2645"/>
                    <a:pt x="3405" y="1703"/>
                  </a:cubicBezTo>
                  <a:cubicBezTo>
                    <a:pt x="3405" y="761"/>
                    <a:pt x="2645" y="1"/>
                    <a:pt x="17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" name="Google Shape;732;p29"/>
            <p:cNvSpPr/>
            <p:nvPr/>
          </p:nvSpPr>
          <p:spPr>
            <a:xfrm>
              <a:off x="5723775" y="3943350"/>
              <a:ext cx="85125" cy="85900"/>
            </a:xfrm>
            <a:custGeom>
              <a:avLst/>
              <a:gdLst/>
              <a:ahLst/>
              <a:cxnLst/>
              <a:rect l="l" t="t" r="r" b="b"/>
              <a:pathLst>
                <a:path w="3405" h="3436" extrusionOk="0">
                  <a:moveTo>
                    <a:pt x="1703" y="1"/>
                  </a:moveTo>
                  <a:cubicBezTo>
                    <a:pt x="760" y="1"/>
                    <a:pt x="1" y="761"/>
                    <a:pt x="1" y="1703"/>
                  </a:cubicBezTo>
                  <a:cubicBezTo>
                    <a:pt x="1" y="2645"/>
                    <a:pt x="760" y="3435"/>
                    <a:pt x="1703" y="3435"/>
                  </a:cubicBezTo>
                  <a:cubicBezTo>
                    <a:pt x="2645" y="3435"/>
                    <a:pt x="3405" y="2645"/>
                    <a:pt x="3405" y="1703"/>
                  </a:cubicBezTo>
                  <a:cubicBezTo>
                    <a:pt x="3405" y="761"/>
                    <a:pt x="2645" y="1"/>
                    <a:pt x="170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" name="Google Shape;733;p29"/>
            <p:cNvSpPr/>
            <p:nvPr/>
          </p:nvSpPr>
          <p:spPr>
            <a:xfrm>
              <a:off x="6011025" y="4392450"/>
              <a:ext cx="85875" cy="85900"/>
            </a:xfrm>
            <a:custGeom>
              <a:avLst/>
              <a:gdLst/>
              <a:ahLst/>
              <a:cxnLst/>
              <a:rect l="l" t="t" r="r" b="b"/>
              <a:pathLst>
                <a:path w="3435" h="3436" extrusionOk="0">
                  <a:moveTo>
                    <a:pt x="1733" y="1"/>
                  </a:moveTo>
                  <a:cubicBezTo>
                    <a:pt x="760" y="1"/>
                    <a:pt x="0" y="760"/>
                    <a:pt x="0" y="1733"/>
                  </a:cubicBezTo>
                  <a:cubicBezTo>
                    <a:pt x="0" y="2675"/>
                    <a:pt x="760" y="3435"/>
                    <a:pt x="1733" y="3435"/>
                  </a:cubicBezTo>
                  <a:cubicBezTo>
                    <a:pt x="2675" y="3435"/>
                    <a:pt x="3435" y="2675"/>
                    <a:pt x="3435" y="1733"/>
                  </a:cubicBezTo>
                  <a:cubicBezTo>
                    <a:pt x="3435" y="760"/>
                    <a:pt x="2675" y="1"/>
                    <a:pt x="173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" name="Google Shape;734;p29"/>
            <p:cNvSpPr/>
            <p:nvPr/>
          </p:nvSpPr>
          <p:spPr>
            <a:xfrm>
              <a:off x="6403125" y="4099900"/>
              <a:ext cx="85125" cy="85875"/>
            </a:xfrm>
            <a:custGeom>
              <a:avLst/>
              <a:gdLst/>
              <a:ahLst/>
              <a:cxnLst/>
              <a:rect l="l" t="t" r="r" b="b"/>
              <a:pathLst>
                <a:path w="3405" h="3435" extrusionOk="0">
                  <a:moveTo>
                    <a:pt x="1703" y="0"/>
                  </a:moveTo>
                  <a:cubicBezTo>
                    <a:pt x="760" y="0"/>
                    <a:pt x="0" y="760"/>
                    <a:pt x="0" y="1733"/>
                  </a:cubicBezTo>
                  <a:cubicBezTo>
                    <a:pt x="0" y="2675"/>
                    <a:pt x="760" y="3435"/>
                    <a:pt x="1703" y="3435"/>
                  </a:cubicBezTo>
                  <a:cubicBezTo>
                    <a:pt x="2645" y="3435"/>
                    <a:pt x="3405" y="2675"/>
                    <a:pt x="3405" y="1733"/>
                  </a:cubicBezTo>
                  <a:cubicBezTo>
                    <a:pt x="3405" y="760"/>
                    <a:pt x="2645" y="0"/>
                    <a:pt x="170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" name="Google Shape;735;p29"/>
            <p:cNvSpPr/>
            <p:nvPr/>
          </p:nvSpPr>
          <p:spPr>
            <a:xfrm>
              <a:off x="6988250" y="3996550"/>
              <a:ext cx="243950" cy="177850"/>
            </a:xfrm>
            <a:custGeom>
              <a:avLst/>
              <a:gdLst/>
              <a:ahLst/>
              <a:cxnLst/>
              <a:rect l="l" t="t" r="r" b="b"/>
              <a:pathLst>
                <a:path w="9758" h="7114" extrusionOk="0">
                  <a:moveTo>
                    <a:pt x="0" y="0"/>
                  </a:moveTo>
                  <a:lnTo>
                    <a:pt x="851" y="7113"/>
                  </a:lnTo>
                  <a:lnTo>
                    <a:pt x="9757" y="228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4">
  <p:cSld name="CUSTOM_12_1_1_1">
    <p:spTree>
      <p:nvGrpSpPr>
        <p:cNvPr id="1" name="Shape 7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1" name="Google Shape;771;p31"/>
          <p:cNvGrpSpPr/>
          <p:nvPr/>
        </p:nvGrpSpPr>
        <p:grpSpPr>
          <a:xfrm>
            <a:off x="-244" y="24"/>
            <a:ext cx="9144155" cy="5165694"/>
            <a:chOff x="-244" y="24"/>
            <a:chExt cx="9144155" cy="5165694"/>
          </a:xfrm>
        </p:grpSpPr>
        <p:sp>
          <p:nvSpPr>
            <p:cNvPr id="772" name="Google Shape;772;p31"/>
            <p:cNvSpPr/>
            <p:nvPr/>
          </p:nvSpPr>
          <p:spPr>
            <a:xfrm>
              <a:off x="-244" y="24"/>
              <a:ext cx="9144155" cy="4504859"/>
            </a:xfrm>
            <a:custGeom>
              <a:avLst/>
              <a:gdLst/>
              <a:ahLst/>
              <a:cxnLst/>
              <a:rect l="l" t="t" r="r" b="b"/>
              <a:pathLst>
                <a:path w="280948" h="161827" extrusionOk="0">
                  <a:moveTo>
                    <a:pt x="20031" y="366"/>
                  </a:moveTo>
                  <a:lnTo>
                    <a:pt x="20031" y="20579"/>
                  </a:lnTo>
                  <a:lnTo>
                    <a:pt x="395" y="20579"/>
                  </a:lnTo>
                  <a:lnTo>
                    <a:pt x="395" y="366"/>
                  </a:lnTo>
                  <a:close/>
                  <a:moveTo>
                    <a:pt x="40062" y="366"/>
                  </a:moveTo>
                  <a:lnTo>
                    <a:pt x="40062" y="20579"/>
                  </a:lnTo>
                  <a:lnTo>
                    <a:pt x="20426" y="20579"/>
                  </a:lnTo>
                  <a:lnTo>
                    <a:pt x="20426" y="366"/>
                  </a:lnTo>
                  <a:close/>
                  <a:moveTo>
                    <a:pt x="60123" y="366"/>
                  </a:moveTo>
                  <a:lnTo>
                    <a:pt x="60123" y="20579"/>
                  </a:lnTo>
                  <a:lnTo>
                    <a:pt x="40487" y="20579"/>
                  </a:lnTo>
                  <a:lnTo>
                    <a:pt x="40487" y="366"/>
                  </a:lnTo>
                  <a:close/>
                  <a:moveTo>
                    <a:pt x="80154" y="366"/>
                  </a:moveTo>
                  <a:lnTo>
                    <a:pt x="80154" y="20579"/>
                  </a:lnTo>
                  <a:lnTo>
                    <a:pt x="60488" y="20579"/>
                  </a:lnTo>
                  <a:lnTo>
                    <a:pt x="60488" y="366"/>
                  </a:lnTo>
                  <a:close/>
                  <a:moveTo>
                    <a:pt x="100215" y="366"/>
                  </a:moveTo>
                  <a:lnTo>
                    <a:pt x="100215" y="20579"/>
                  </a:lnTo>
                  <a:lnTo>
                    <a:pt x="80549" y="20579"/>
                  </a:lnTo>
                  <a:lnTo>
                    <a:pt x="80549" y="366"/>
                  </a:lnTo>
                  <a:close/>
                  <a:moveTo>
                    <a:pt x="120215" y="366"/>
                  </a:moveTo>
                  <a:lnTo>
                    <a:pt x="120215" y="20579"/>
                  </a:lnTo>
                  <a:lnTo>
                    <a:pt x="100580" y="20579"/>
                  </a:lnTo>
                  <a:lnTo>
                    <a:pt x="100580" y="366"/>
                  </a:lnTo>
                  <a:close/>
                  <a:moveTo>
                    <a:pt x="140246" y="366"/>
                  </a:moveTo>
                  <a:lnTo>
                    <a:pt x="140246" y="20579"/>
                  </a:lnTo>
                  <a:lnTo>
                    <a:pt x="120610" y="20579"/>
                  </a:lnTo>
                  <a:lnTo>
                    <a:pt x="120610" y="366"/>
                  </a:lnTo>
                  <a:close/>
                  <a:moveTo>
                    <a:pt x="160307" y="366"/>
                  </a:moveTo>
                  <a:lnTo>
                    <a:pt x="160307" y="20579"/>
                  </a:lnTo>
                  <a:lnTo>
                    <a:pt x="140671" y="20579"/>
                  </a:lnTo>
                  <a:lnTo>
                    <a:pt x="140671" y="366"/>
                  </a:lnTo>
                  <a:close/>
                  <a:moveTo>
                    <a:pt x="180368" y="366"/>
                  </a:moveTo>
                  <a:lnTo>
                    <a:pt x="180368" y="20579"/>
                  </a:lnTo>
                  <a:lnTo>
                    <a:pt x="160702" y="20579"/>
                  </a:lnTo>
                  <a:lnTo>
                    <a:pt x="160702" y="366"/>
                  </a:lnTo>
                  <a:close/>
                  <a:moveTo>
                    <a:pt x="200399" y="366"/>
                  </a:moveTo>
                  <a:lnTo>
                    <a:pt x="200399" y="20579"/>
                  </a:lnTo>
                  <a:lnTo>
                    <a:pt x="180763" y="20579"/>
                  </a:lnTo>
                  <a:lnTo>
                    <a:pt x="180763" y="366"/>
                  </a:lnTo>
                  <a:close/>
                  <a:moveTo>
                    <a:pt x="220430" y="366"/>
                  </a:moveTo>
                  <a:lnTo>
                    <a:pt x="220430" y="20579"/>
                  </a:lnTo>
                  <a:lnTo>
                    <a:pt x="200764" y="20579"/>
                  </a:lnTo>
                  <a:lnTo>
                    <a:pt x="200764" y="366"/>
                  </a:lnTo>
                  <a:close/>
                  <a:moveTo>
                    <a:pt x="240491" y="366"/>
                  </a:moveTo>
                  <a:lnTo>
                    <a:pt x="240491" y="20579"/>
                  </a:lnTo>
                  <a:lnTo>
                    <a:pt x="220825" y="20579"/>
                  </a:lnTo>
                  <a:lnTo>
                    <a:pt x="220825" y="366"/>
                  </a:lnTo>
                  <a:close/>
                  <a:moveTo>
                    <a:pt x="260552" y="366"/>
                  </a:moveTo>
                  <a:lnTo>
                    <a:pt x="260552" y="20579"/>
                  </a:lnTo>
                  <a:lnTo>
                    <a:pt x="240886" y="20579"/>
                  </a:lnTo>
                  <a:lnTo>
                    <a:pt x="240886" y="366"/>
                  </a:lnTo>
                  <a:close/>
                  <a:moveTo>
                    <a:pt x="280552" y="366"/>
                  </a:moveTo>
                  <a:lnTo>
                    <a:pt x="280552" y="20579"/>
                  </a:lnTo>
                  <a:lnTo>
                    <a:pt x="260917" y="20579"/>
                  </a:lnTo>
                  <a:lnTo>
                    <a:pt x="260917" y="366"/>
                  </a:lnTo>
                  <a:close/>
                  <a:moveTo>
                    <a:pt x="20031" y="20974"/>
                  </a:moveTo>
                  <a:lnTo>
                    <a:pt x="20031" y="41187"/>
                  </a:lnTo>
                  <a:lnTo>
                    <a:pt x="395" y="41187"/>
                  </a:lnTo>
                  <a:lnTo>
                    <a:pt x="395" y="20974"/>
                  </a:lnTo>
                  <a:close/>
                  <a:moveTo>
                    <a:pt x="40062" y="20974"/>
                  </a:moveTo>
                  <a:lnTo>
                    <a:pt x="40062" y="41187"/>
                  </a:lnTo>
                  <a:lnTo>
                    <a:pt x="20426" y="41187"/>
                  </a:lnTo>
                  <a:lnTo>
                    <a:pt x="20426" y="20974"/>
                  </a:lnTo>
                  <a:close/>
                  <a:moveTo>
                    <a:pt x="60123" y="20974"/>
                  </a:moveTo>
                  <a:lnTo>
                    <a:pt x="60123" y="41187"/>
                  </a:lnTo>
                  <a:lnTo>
                    <a:pt x="40487" y="41187"/>
                  </a:lnTo>
                  <a:lnTo>
                    <a:pt x="40487" y="20974"/>
                  </a:lnTo>
                  <a:close/>
                  <a:moveTo>
                    <a:pt x="80154" y="20974"/>
                  </a:moveTo>
                  <a:lnTo>
                    <a:pt x="80154" y="41187"/>
                  </a:lnTo>
                  <a:lnTo>
                    <a:pt x="60488" y="41187"/>
                  </a:lnTo>
                  <a:lnTo>
                    <a:pt x="60488" y="20974"/>
                  </a:lnTo>
                  <a:close/>
                  <a:moveTo>
                    <a:pt x="100215" y="20974"/>
                  </a:moveTo>
                  <a:lnTo>
                    <a:pt x="100215" y="41187"/>
                  </a:lnTo>
                  <a:lnTo>
                    <a:pt x="80549" y="41187"/>
                  </a:lnTo>
                  <a:lnTo>
                    <a:pt x="80549" y="20974"/>
                  </a:lnTo>
                  <a:close/>
                  <a:moveTo>
                    <a:pt x="120215" y="20974"/>
                  </a:moveTo>
                  <a:lnTo>
                    <a:pt x="120215" y="41187"/>
                  </a:lnTo>
                  <a:lnTo>
                    <a:pt x="100580" y="41187"/>
                  </a:lnTo>
                  <a:lnTo>
                    <a:pt x="100580" y="20974"/>
                  </a:lnTo>
                  <a:close/>
                  <a:moveTo>
                    <a:pt x="140246" y="20974"/>
                  </a:moveTo>
                  <a:lnTo>
                    <a:pt x="140246" y="41187"/>
                  </a:lnTo>
                  <a:lnTo>
                    <a:pt x="120610" y="41187"/>
                  </a:lnTo>
                  <a:lnTo>
                    <a:pt x="120610" y="20974"/>
                  </a:lnTo>
                  <a:close/>
                  <a:moveTo>
                    <a:pt x="160307" y="20974"/>
                  </a:moveTo>
                  <a:lnTo>
                    <a:pt x="160307" y="41187"/>
                  </a:lnTo>
                  <a:lnTo>
                    <a:pt x="140671" y="41187"/>
                  </a:lnTo>
                  <a:lnTo>
                    <a:pt x="140671" y="20974"/>
                  </a:lnTo>
                  <a:close/>
                  <a:moveTo>
                    <a:pt x="180368" y="20974"/>
                  </a:moveTo>
                  <a:lnTo>
                    <a:pt x="180368" y="41187"/>
                  </a:lnTo>
                  <a:lnTo>
                    <a:pt x="160702" y="41187"/>
                  </a:lnTo>
                  <a:lnTo>
                    <a:pt x="160702" y="20974"/>
                  </a:lnTo>
                  <a:close/>
                  <a:moveTo>
                    <a:pt x="200399" y="20974"/>
                  </a:moveTo>
                  <a:lnTo>
                    <a:pt x="200399" y="41187"/>
                  </a:lnTo>
                  <a:lnTo>
                    <a:pt x="180763" y="41187"/>
                  </a:lnTo>
                  <a:lnTo>
                    <a:pt x="180763" y="20974"/>
                  </a:lnTo>
                  <a:close/>
                  <a:moveTo>
                    <a:pt x="220430" y="20974"/>
                  </a:moveTo>
                  <a:lnTo>
                    <a:pt x="220430" y="41187"/>
                  </a:lnTo>
                  <a:lnTo>
                    <a:pt x="200764" y="41187"/>
                  </a:lnTo>
                  <a:lnTo>
                    <a:pt x="200764" y="20974"/>
                  </a:lnTo>
                  <a:close/>
                  <a:moveTo>
                    <a:pt x="240491" y="20974"/>
                  </a:moveTo>
                  <a:lnTo>
                    <a:pt x="240491" y="41187"/>
                  </a:lnTo>
                  <a:lnTo>
                    <a:pt x="220825" y="41187"/>
                  </a:lnTo>
                  <a:lnTo>
                    <a:pt x="220825" y="20974"/>
                  </a:lnTo>
                  <a:close/>
                  <a:moveTo>
                    <a:pt x="260552" y="20974"/>
                  </a:moveTo>
                  <a:lnTo>
                    <a:pt x="260552" y="41187"/>
                  </a:lnTo>
                  <a:lnTo>
                    <a:pt x="240886" y="41187"/>
                  </a:lnTo>
                  <a:lnTo>
                    <a:pt x="240886" y="20974"/>
                  </a:lnTo>
                  <a:close/>
                  <a:moveTo>
                    <a:pt x="280552" y="20974"/>
                  </a:moveTo>
                  <a:lnTo>
                    <a:pt x="280552" y="41187"/>
                  </a:lnTo>
                  <a:lnTo>
                    <a:pt x="260917" y="41187"/>
                  </a:lnTo>
                  <a:lnTo>
                    <a:pt x="260917" y="20974"/>
                  </a:lnTo>
                  <a:close/>
                  <a:moveTo>
                    <a:pt x="20031" y="41521"/>
                  </a:moveTo>
                  <a:lnTo>
                    <a:pt x="20031" y="61734"/>
                  </a:lnTo>
                  <a:lnTo>
                    <a:pt x="395" y="61734"/>
                  </a:lnTo>
                  <a:lnTo>
                    <a:pt x="395" y="41521"/>
                  </a:lnTo>
                  <a:close/>
                  <a:moveTo>
                    <a:pt x="40062" y="41521"/>
                  </a:moveTo>
                  <a:lnTo>
                    <a:pt x="40062" y="61734"/>
                  </a:lnTo>
                  <a:lnTo>
                    <a:pt x="20426" y="61734"/>
                  </a:lnTo>
                  <a:lnTo>
                    <a:pt x="20426" y="41521"/>
                  </a:lnTo>
                  <a:close/>
                  <a:moveTo>
                    <a:pt x="60123" y="41521"/>
                  </a:moveTo>
                  <a:lnTo>
                    <a:pt x="60123" y="61734"/>
                  </a:lnTo>
                  <a:lnTo>
                    <a:pt x="40487" y="61734"/>
                  </a:lnTo>
                  <a:lnTo>
                    <a:pt x="40487" y="41521"/>
                  </a:lnTo>
                  <a:close/>
                  <a:moveTo>
                    <a:pt x="80154" y="41521"/>
                  </a:moveTo>
                  <a:lnTo>
                    <a:pt x="80154" y="61734"/>
                  </a:lnTo>
                  <a:lnTo>
                    <a:pt x="60488" y="61734"/>
                  </a:lnTo>
                  <a:lnTo>
                    <a:pt x="60488" y="41521"/>
                  </a:lnTo>
                  <a:close/>
                  <a:moveTo>
                    <a:pt x="100215" y="41521"/>
                  </a:moveTo>
                  <a:lnTo>
                    <a:pt x="100215" y="61734"/>
                  </a:lnTo>
                  <a:lnTo>
                    <a:pt x="80549" y="61734"/>
                  </a:lnTo>
                  <a:lnTo>
                    <a:pt x="80549" y="41521"/>
                  </a:lnTo>
                  <a:close/>
                  <a:moveTo>
                    <a:pt x="120215" y="41521"/>
                  </a:moveTo>
                  <a:lnTo>
                    <a:pt x="120215" y="61734"/>
                  </a:lnTo>
                  <a:lnTo>
                    <a:pt x="100580" y="61734"/>
                  </a:lnTo>
                  <a:lnTo>
                    <a:pt x="100580" y="41521"/>
                  </a:lnTo>
                  <a:close/>
                  <a:moveTo>
                    <a:pt x="140246" y="41521"/>
                  </a:moveTo>
                  <a:lnTo>
                    <a:pt x="140246" y="61734"/>
                  </a:lnTo>
                  <a:lnTo>
                    <a:pt x="120610" y="61734"/>
                  </a:lnTo>
                  <a:lnTo>
                    <a:pt x="120610" y="41521"/>
                  </a:lnTo>
                  <a:close/>
                  <a:moveTo>
                    <a:pt x="160307" y="41521"/>
                  </a:moveTo>
                  <a:lnTo>
                    <a:pt x="160307" y="61734"/>
                  </a:lnTo>
                  <a:lnTo>
                    <a:pt x="140671" y="61734"/>
                  </a:lnTo>
                  <a:lnTo>
                    <a:pt x="140671" y="41521"/>
                  </a:lnTo>
                  <a:close/>
                  <a:moveTo>
                    <a:pt x="180368" y="41521"/>
                  </a:moveTo>
                  <a:lnTo>
                    <a:pt x="180368" y="61734"/>
                  </a:lnTo>
                  <a:lnTo>
                    <a:pt x="160702" y="61734"/>
                  </a:lnTo>
                  <a:lnTo>
                    <a:pt x="160702" y="41521"/>
                  </a:lnTo>
                  <a:close/>
                  <a:moveTo>
                    <a:pt x="200399" y="41521"/>
                  </a:moveTo>
                  <a:lnTo>
                    <a:pt x="200399" y="61734"/>
                  </a:lnTo>
                  <a:lnTo>
                    <a:pt x="180763" y="61734"/>
                  </a:lnTo>
                  <a:lnTo>
                    <a:pt x="180763" y="41521"/>
                  </a:lnTo>
                  <a:close/>
                  <a:moveTo>
                    <a:pt x="220430" y="41521"/>
                  </a:moveTo>
                  <a:lnTo>
                    <a:pt x="220430" y="61734"/>
                  </a:lnTo>
                  <a:lnTo>
                    <a:pt x="200764" y="61734"/>
                  </a:lnTo>
                  <a:lnTo>
                    <a:pt x="200764" y="41521"/>
                  </a:lnTo>
                  <a:close/>
                  <a:moveTo>
                    <a:pt x="240491" y="41521"/>
                  </a:moveTo>
                  <a:lnTo>
                    <a:pt x="240491" y="61734"/>
                  </a:lnTo>
                  <a:lnTo>
                    <a:pt x="220825" y="61734"/>
                  </a:lnTo>
                  <a:lnTo>
                    <a:pt x="220825" y="41521"/>
                  </a:lnTo>
                  <a:close/>
                  <a:moveTo>
                    <a:pt x="260552" y="41521"/>
                  </a:moveTo>
                  <a:lnTo>
                    <a:pt x="260552" y="61734"/>
                  </a:lnTo>
                  <a:lnTo>
                    <a:pt x="240886" y="61734"/>
                  </a:lnTo>
                  <a:lnTo>
                    <a:pt x="240886" y="41521"/>
                  </a:lnTo>
                  <a:close/>
                  <a:moveTo>
                    <a:pt x="280552" y="41521"/>
                  </a:moveTo>
                  <a:lnTo>
                    <a:pt x="280552" y="61734"/>
                  </a:lnTo>
                  <a:lnTo>
                    <a:pt x="260917" y="61734"/>
                  </a:lnTo>
                  <a:lnTo>
                    <a:pt x="260917" y="41521"/>
                  </a:lnTo>
                  <a:close/>
                  <a:moveTo>
                    <a:pt x="20031" y="62099"/>
                  </a:moveTo>
                  <a:lnTo>
                    <a:pt x="20031" y="82312"/>
                  </a:lnTo>
                  <a:lnTo>
                    <a:pt x="395" y="82312"/>
                  </a:lnTo>
                  <a:lnTo>
                    <a:pt x="395" y="62099"/>
                  </a:lnTo>
                  <a:close/>
                  <a:moveTo>
                    <a:pt x="40062" y="62099"/>
                  </a:moveTo>
                  <a:lnTo>
                    <a:pt x="40062" y="82312"/>
                  </a:lnTo>
                  <a:lnTo>
                    <a:pt x="20426" y="82312"/>
                  </a:lnTo>
                  <a:lnTo>
                    <a:pt x="20426" y="62099"/>
                  </a:lnTo>
                  <a:close/>
                  <a:moveTo>
                    <a:pt x="60123" y="62099"/>
                  </a:moveTo>
                  <a:lnTo>
                    <a:pt x="60123" y="82312"/>
                  </a:lnTo>
                  <a:lnTo>
                    <a:pt x="40487" y="82312"/>
                  </a:lnTo>
                  <a:lnTo>
                    <a:pt x="40487" y="62099"/>
                  </a:lnTo>
                  <a:close/>
                  <a:moveTo>
                    <a:pt x="80154" y="62099"/>
                  </a:moveTo>
                  <a:lnTo>
                    <a:pt x="80154" y="82312"/>
                  </a:lnTo>
                  <a:lnTo>
                    <a:pt x="60488" y="82312"/>
                  </a:lnTo>
                  <a:lnTo>
                    <a:pt x="60488" y="62099"/>
                  </a:lnTo>
                  <a:close/>
                  <a:moveTo>
                    <a:pt x="100215" y="62099"/>
                  </a:moveTo>
                  <a:lnTo>
                    <a:pt x="100215" y="82312"/>
                  </a:lnTo>
                  <a:lnTo>
                    <a:pt x="80549" y="82312"/>
                  </a:lnTo>
                  <a:lnTo>
                    <a:pt x="80549" y="62099"/>
                  </a:lnTo>
                  <a:close/>
                  <a:moveTo>
                    <a:pt x="120215" y="62099"/>
                  </a:moveTo>
                  <a:lnTo>
                    <a:pt x="120215" y="82312"/>
                  </a:lnTo>
                  <a:lnTo>
                    <a:pt x="100580" y="82312"/>
                  </a:lnTo>
                  <a:lnTo>
                    <a:pt x="100580" y="62099"/>
                  </a:lnTo>
                  <a:close/>
                  <a:moveTo>
                    <a:pt x="140246" y="62099"/>
                  </a:moveTo>
                  <a:lnTo>
                    <a:pt x="140246" y="82312"/>
                  </a:lnTo>
                  <a:lnTo>
                    <a:pt x="120610" y="82312"/>
                  </a:lnTo>
                  <a:lnTo>
                    <a:pt x="120610" y="62099"/>
                  </a:lnTo>
                  <a:close/>
                  <a:moveTo>
                    <a:pt x="160307" y="62099"/>
                  </a:moveTo>
                  <a:lnTo>
                    <a:pt x="160307" y="82312"/>
                  </a:lnTo>
                  <a:lnTo>
                    <a:pt x="140671" y="82312"/>
                  </a:lnTo>
                  <a:lnTo>
                    <a:pt x="140671" y="62099"/>
                  </a:lnTo>
                  <a:close/>
                  <a:moveTo>
                    <a:pt x="180368" y="62099"/>
                  </a:moveTo>
                  <a:lnTo>
                    <a:pt x="180368" y="82312"/>
                  </a:lnTo>
                  <a:lnTo>
                    <a:pt x="160702" y="82312"/>
                  </a:lnTo>
                  <a:lnTo>
                    <a:pt x="160702" y="62099"/>
                  </a:lnTo>
                  <a:close/>
                  <a:moveTo>
                    <a:pt x="200399" y="62099"/>
                  </a:moveTo>
                  <a:lnTo>
                    <a:pt x="200399" y="82312"/>
                  </a:lnTo>
                  <a:lnTo>
                    <a:pt x="180763" y="82312"/>
                  </a:lnTo>
                  <a:lnTo>
                    <a:pt x="180763" y="62099"/>
                  </a:lnTo>
                  <a:close/>
                  <a:moveTo>
                    <a:pt x="220430" y="62099"/>
                  </a:moveTo>
                  <a:lnTo>
                    <a:pt x="220430" y="82312"/>
                  </a:lnTo>
                  <a:lnTo>
                    <a:pt x="200764" y="82312"/>
                  </a:lnTo>
                  <a:lnTo>
                    <a:pt x="200764" y="62099"/>
                  </a:lnTo>
                  <a:close/>
                  <a:moveTo>
                    <a:pt x="240491" y="62099"/>
                  </a:moveTo>
                  <a:lnTo>
                    <a:pt x="240491" y="82312"/>
                  </a:lnTo>
                  <a:lnTo>
                    <a:pt x="220825" y="82312"/>
                  </a:lnTo>
                  <a:lnTo>
                    <a:pt x="220825" y="62099"/>
                  </a:lnTo>
                  <a:close/>
                  <a:moveTo>
                    <a:pt x="260552" y="62099"/>
                  </a:moveTo>
                  <a:lnTo>
                    <a:pt x="260552" y="82312"/>
                  </a:lnTo>
                  <a:lnTo>
                    <a:pt x="240886" y="82312"/>
                  </a:lnTo>
                  <a:lnTo>
                    <a:pt x="240886" y="62099"/>
                  </a:lnTo>
                  <a:close/>
                  <a:moveTo>
                    <a:pt x="280552" y="62099"/>
                  </a:moveTo>
                  <a:lnTo>
                    <a:pt x="280552" y="82312"/>
                  </a:lnTo>
                  <a:lnTo>
                    <a:pt x="260917" y="82312"/>
                  </a:lnTo>
                  <a:lnTo>
                    <a:pt x="260917" y="62099"/>
                  </a:lnTo>
                  <a:close/>
                  <a:moveTo>
                    <a:pt x="20031" y="82677"/>
                  </a:moveTo>
                  <a:lnTo>
                    <a:pt x="20031" y="102890"/>
                  </a:lnTo>
                  <a:lnTo>
                    <a:pt x="395" y="102890"/>
                  </a:lnTo>
                  <a:lnTo>
                    <a:pt x="395" y="82677"/>
                  </a:lnTo>
                  <a:close/>
                  <a:moveTo>
                    <a:pt x="80154" y="82677"/>
                  </a:moveTo>
                  <a:lnTo>
                    <a:pt x="80154" y="102890"/>
                  </a:lnTo>
                  <a:lnTo>
                    <a:pt x="60488" y="102890"/>
                  </a:lnTo>
                  <a:lnTo>
                    <a:pt x="60488" y="82677"/>
                  </a:lnTo>
                  <a:close/>
                  <a:moveTo>
                    <a:pt x="100215" y="82677"/>
                  </a:moveTo>
                  <a:lnTo>
                    <a:pt x="100215" y="102890"/>
                  </a:lnTo>
                  <a:lnTo>
                    <a:pt x="80549" y="102890"/>
                  </a:lnTo>
                  <a:lnTo>
                    <a:pt x="80549" y="82677"/>
                  </a:lnTo>
                  <a:close/>
                  <a:moveTo>
                    <a:pt x="120215" y="82677"/>
                  </a:moveTo>
                  <a:lnTo>
                    <a:pt x="120215" y="102890"/>
                  </a:lnTo>
                  <a:lnTo>
                    <a:pt x="100580" y="102890"/>
                  </a:lnTo>
                  <a:lnTo>
                    <a:pt x="100580" y="82677"/>
                  </a:lnTo>
                  <a:close/>
                  <a:moveTo>
                    <a:pt x="140246" y="82677"/>
                  </a:moveTo>
                  <a:lnTo>
                    <a:pt x="140246" y="102890"/>
                  </a:lnTo>
                  <a:lnTo>
                    <a:pt x="120610" y="102890"/>
                  </a:lnTo>
                  <a:lnTo>
                    <a:pt x="120610" y="82677"/>
                  </a:lnTo>
                  <a:close/>
                  <a:moveTo>
                    <a:pt x="160307" y="82677"/>
                  </a:moveTo>
                  <a:lnTo>
                    <a:pt x="160307" y="102890"/>
                  </a:lnTo>
                  <a:lnTo>
                    <a:pt x="140671" y="102890"/>
                  </a:lnTo>
                  <a:lnTo>
                    <a:pt x="140671" y="82677"/>
                  </a:lnTo>
                  <a:close/>
                  <a:moveTo>
                    <a:pt x="180368" y="82677"/>
                  </a:moveTo>
                  <a:lnTo>
                    <a:pt x="180368" y="102890"/>
                  </a:lnTo>
                  <a:lnTo>
                    <a:pt x="160702" y="102890"/>
                  </a:lnTo>
                  <a:lnTo>
                    <a:pt x="160702" y="82677"/>
                  </a:lnTo>
                  <a:close/>
                  <a:moveTo>
                    <a:pt x="200399" y="82677"/>
                  </a:moveTo>
                  <a:lnTo>
                    <a:pt x="200399" y="102890"/>
                  </a:lnTo>
                  <a:lnTo>
                    <a:pt x="180763" y="102890"/>
                  </a:lnTo>
                  <a:lnTo>
                    <a:pt x="180763" y="82677"/>
                  </a:lnTo>
                  <a:close/>
                  <a:moveTo>
                    <a:pt x="220430" y="82677"/>
                  </a:moveTo>
                  <a:lnTo>
                    <a:pt x="220430" y="102890"/>
                  </a:lnTo>
                  <a:lnTo>
                    <a:pt x="200764" y="102890"/>
                  </a:lnTo>
                  <a:lnTo>
                    <a:pt x="200764" y="82677"/>
                  </a:lnTo>
                  <a:close/>
                  <a:moveTo>
                    <a:pt x="280552" y="82677"/>
                  </a:moveTo>
                  <a:lnTo>
                    <a:pt x="280552" y="102890"/>
                  </a:lnTo>
                  <a:lnTo>
                    <a:pt x="260917" y="102890"/>
                  </a:lnTo>
                  <a:lnTo>
                    <a:pt x="260917" y="82677"/>
                  </a:lnTo>
                  <a:close/>
                  <a:moveTo>
                    <a:pt x="100215" y="103255"/>
                  </a:moveTo>
                  <a:lnTo>
                    <a:pt x="100215" y="123468"/>
                  </a:lnTo>
                  <a:lnTo>
                    <a:pt x="80549" y="123468"/>
                  </a:lnTo>
                  <a:lnTo>
                    <a:pt x="80549" y="103255"/>
                  </a:lnTo>
                  <a:close/>
                  <a:moveTo>
                    <a:pt x="120215" y="103255"/>
                  </a:moveTo>
                  <a:lnTo>
                    <a:pt x="120215" y="123468"/>
                  </a:lnTo>
                  <a:lnTo>
                    <a:pt x="100580" y="123468"/>
                  </a:lnTo>
                  <a:lnTo>
                    <a:pt x="100580" y="103255"/>
                  </a:lnTo>
                  <a:close/>
                  <a:moveTo>
                    <a:pt x="140246" y="103255"/>
                  </a:moveTo>
                  <a:lnTo>
                    <a:pt x="140246" y="123468"/>
                  </a:lnTo>
                  <a:lnTo>
                    <a:pt x="120610" y="123468"/>
                  </a:lnTo>
                  <a:lnTo>
                    <a:pt x="120610" y="103255"/>
                  </a:lnTo>
                  <a:close/>
                  <a:moveTo>
                    <a:pt x="160307" y="103255"/>
                  </a:moveTo>
                  <a:lnTo>
                    <a:pt x="160307" y="123468"/>
                  </a:lnTo>
                  <a:lnTo>
                    <a:pt x="140671" y="123468"/>
                  </a:lnTo>
                  <a:lnTo>
                    <a:pt x="140671" y="103255"/>
                  </a:lnTo>
                  <a:close/>
                  <a:moveTo>
                    <a:pt x="180368" y="103255"/>
                  </a:moveTo>
                  <a:lnTo>
                    <a:pt x="180368" y="123468"/>
                  </a:lnTo>
                  <a:lnTo>
                    <a:pt x="160702" y="123468"/>
                  </a:lnTo>
                  <a:lnTo>
                    <a:pt x="160702" y="103255"/>
                  </a:lnTo>
                  <a:close/>
                  <a:moveTo>
                    <a:pt x="200399" y="103255"/>
                  </a:moveTo>
                  <a:lnTo>
                    <a:pt x="200399" y="123468"/>
                  </a:lnTo>
                  <a:lnTo>
                    <a:pt x="180763" y="123468"/>
                  </a:lnTo>
                  <a:lnTo>
                    <a:pt x="180763" y="103255"/>
                  </a:lnTo>
                  <a:close/>
                  <a:moveTo>
                    <a:pt x="280552" y="103255"/>
                  </a:moveTo>
                  <a:lnTo>
                    <a:pt x="280552" y="123468"/>
                  </a:lnTo>
                  <a:lnTo>
                    <a:pt x="260917" y="123468"/>
                  </a:lnTo>
                  <a:lnTo>
                    <a:pt x="260917" y="103255"/>
                  </a:lnTo>
                  <a:close/>
                  <a:moveTo>
                    <a:pt x="120215" y="123802"/>
                  </a:moveTo>
                  <a:lnTo>
                    <a:pt x="120215" y="144015"/>
                  </a:lnTo>
                  <a:lnTo>
                    <a:pt x="100580" y="144015"/>
                  </a:lnTo>
                  <a:lnTo>
                    <a:pt x="100580" y="123802"/>
                  </a:lnTo>
                  <a:close/>
                  <a:moveTo>
                    <a:pt x="180368" y="123802"/>
                  </a:moveTo>
                  <a:lnTo>
                    <a:pt x="180368" y="144015"/>
                  </a:lnTo>
                  <a:lnTo>
                    <a:pt x="160702" y="144015"/>
                  </a:lnTo>
                  <a:lnTo>
                    <a:pt x="160702" y="123802"/>
                  </a:lnTo>
                  <a:close/>
                  <a:moveTo>
                    <a:pt x="200399" y="123802"/>
                  </a:moveTo>
                  <a:lnTo>
                    <a:pt x="200399" y="144015"/>
                  </a:lnTo>
                  <a:lnTo>
                    <a:pt x="180763" y="144015"/>
                  </a:lnTo>
                  <a:lnTo>
                    <a:pt x="180763" y="123802"/>
                  </a:lnTo>
                  <a:close/>
                  <a:moveTo>
                    <a:pt x="213" y="1"/>
                  </a:moveTo>
                  <a:lnTo>
                    <a:pt x="213" y="183"/>
                  </a:lnTo>
                  <a:lnTo>
                    <a:pt x="0" y="183"/>
                  </a:lnTo>
                  <a:lnTo>
                    <a:pt x="0" y="148027"/>
                  </a:lnTo>
                  <a:cubicBezTo>
                    <a:pt x="122" y="147967"/>
                    <a:pt x="274" y="147967"/>
                    <a:pt x="395" y="147936"/>
                  </a:cubicBezTo>
                  <a:lnTo>
                    <a:pt x="395" y="144410"/>
                  </a:lnTo>
                  <a:lnTo>
                    <a:pt x="6474" y="144410"/>
                  </a:lnTo>
                  <a:lnTo>
                    <a:pt x="6839" y="144015"/>
                  </a:lnTo>
                  <a:lnTo>
                    <a:pt x="395" y="144015"/>
                  </a:lnTo>
                  <a:lnTo>
                    <a:pt x="395" y="123802"/>
                  </a:lnTo>
                  <a:lnTo>
                    <a:pt x="16870" y="123802"/>
                  </a:lnTo>
                  <a:cubicBezTo>
                    <a:pt x="16931" y="123711"/>
                    <a:pt x="16991" y="123559"/>
                    <a:pt x="17022" y="123437"/>
                  </a:cubicBezTo>
                  <a:lnTo>
                    <a:pt x="395" y="123437"/>
                  </a:lnTo>
                  <a:lnTo>
                    <a:pt x="395" y="103224"/>
                  </a:lnTo>
                  <a:lnTo>
                    <a:pt x="20031" y="103224"/>
                  </a:lnTo>
                  <a:lnTo>
                    <a:pt x="20031" y="115747"/>
                  </a:lnTo>
                  <a:cubicBezTo>
                    <a:pt x="20152" y="115443"/>
                    <a:pt x="20304" y="115200"/>
                    <a:pt x="20426" y="114896"/>
                  </a:cubicBezTo>
                  <a:lnTo>
                    <a:pt x="20426" y="103224"/>
                  </a:lnTo>
                  <a:lnTo>
                    <a:pt x="27052" y="103224"/>
                  </a:lnTo>
                  <a:cubicBezTo>
                    <a:pt x="27174" y="103103"/>
                    <a:pt x="27265" y="102951"/>
                    <a:pt x="27356" y="102829"/>
                  </a:cubicBezTo>
                  <a:lnTo>
                    <a:pt x="20426" y="102829"/>
                  </a:lnTo>
                  <a:lnTo>
                    <a:pt x="20426" y="82616"/>
                  </a:lnTo>
                  <a:lnTo>
                    <a:pt x="40062" y="82616"/>
                  </a:lnTo>
                  <a:lnTo>
                    <a:pt x="40062" y="95625"/>
                  </a:lnTo>
                  <a:cubicBezTo>
                    <a:pt x="40183" y="95625"/>
                    <a:pt x="40335" y="95565"/>
                    <a:pt x="40426" y="95565"/>
                  </a:cubicBezTo>
                  <a:lnTo>
                    <a:pt x="40426" y="82586"/>
                  </a:lnTo>
                  <a:lnTo>
                    <a:pt x="60092" y="82586"/>
                  </a:lnTo>
                  <a:lnTo>
                    <a:pt x="60092" y="102799"/>
                  </a:lnTo>
                  <a:lnTo>
                    <a:pt x="58147" y="102799"/>
                  </a:lnTo>
                  <a:cubicBezTo>
                    <a:pt x="58299" y="102920"/>
                    <a:pt x="58421" y="103072"/>
                    <a:pt x="58573" y="103163"/>
                  </a:cubicBezTo>
                  <a:lnTo>
                    <a:pt x="60092" y="103163"/>
                  </a:lnTo>
                  <a:lnTo>
                    <a:pt x="60092" y="104622"/>
                  </a:lnTo>
                  <a:lnTo>
                    <a:pt x="60457" y="105018"/>
                  </a:lnTo>
                  <a:lnTo>
                    <a:pt x="60457" y="103163"/>
                  </a:lnTo>
                  <a:lnTo>
                    <a:pt x="80093" y="103163"/>
                  </a:lnTo>
                  <a:lnTo>
                    <a:pt x="80093" y="123407"/>
                  </a:lnTo>
                  <a:lnTo>
                    <a:pt x="74622" y="123407"/>
                  </a:lnTo>
                  <a:cubicBezTo>
                    <a:pt x="74713" y="123498"/>
                    <a:pt x="74774" y="123650"/>
                    <a:pt x="74895" y="123772"/>
                  </a:cubicBezTo>
                  <a:lnTo>
                    <a:pt x="80154" y="123772"/>
                  </a:lnTo>
                  <a:lnTo>
                    <a:pt x="80154" y="131887"/>
                  </a:lnTo>
                  <a:cubicBezTo>
                    <a:pt x="80245" y="132100"/>
                    <a:pt x="80397" y="132282"/>
                    <a:pt x="80518" y="132526"/>
                  </a:cubicBezTo>
                  <a:lnTo>
                    <a:pt x="80518" y="123772"/>
                  </a:lnTo>
                  <a:lnTo>
                    <a:pt x="100215" y="123772"/>
                  </a:lnTo>
                  <a:lnTo>
                    <a:pt x="100215" y="143985"/>
                  </a:lnTo>
                  <a:lnTo>
                    <a:pt x="88087" y="143985"/>
                  </a:lnTo>
                  <a:cubicBezTo>
                    <a:pt x="88148" y="144106"/>
                    <a:pt x="88269" y="144258"/>
                    <a:pt x="88360" y="144349"/>
                  </a:cubicBezTo>
                  <a:lnTo>
                    <a:pt x="100215" y="144349"/>
                  </a:lnTo>
                  <a:lnTo>
                    <a:pt x="100215" y="157511"/>
                  </a:lnTo>
                  <a:cubicBezTo>
                    <a:pt x="100306" y="157602"/>
                    <a:pt x="100458" y="157663"/>
                    <a:pt x="100580" y="157784"/>
                  </a:cubicBezTo>
                  <a:lnTo>
                    <a:pt x="100580" y="144410"/>
                  </a:lnTo>
                  <a:lnTo>
                    <a:pt x="120215" y="144410"/>
                  </a:lnTo>
                  <a:lnTo>
                    <a:pt x="120215" y="155626"/>
                  </a:lnTo>
                  <a:cubicBezTo>
                    <a:pt x="120337" y="155535"/>
                    <a:pt x="120489" y="155413"/>
                    <a:pt x="120610" y="155353"/>
                  </a:cubicBezTo>
                  <a:lnTo>
                    <a:pt x="120610" y="144441"/>
                  </a:lnTo>
                  <a:lnTo>
                    <a:pt x="131917" y="144441"/>
                  </a:lnTo>
                  <a:cubicBezTo>
                    <a:pt x="132069" y="144319"/>
                    <a:pt x="132221" y="144167"/>
                    <a:pt x="132373" y="144076"/>
                  </a:cubicBezTo>
                  <a:lnTo>
                    <a:pt x="120610" y="144076"/>
                  </a:lnTo>
                  <a:lnTo>
                    <a:pt x="120610" y="123863"/>
                  </a:lnTo>
                  <a:lnTo>
                    <a:pt x="140246" y="123863"/>
                  </a:lnTo>
                  <a:lnTo>
                    <a:pt x="140246" y="139577"/>
                  </a:lnTo>
                  <a:cubicBezTo>
                    <a:pt x="140367" y="139547"/>
                    <a:pt x="140519" y="139517"/>
                    <a:pt x="140641" y="139456"/>
                  </a:cubicBezTo>
                  <a:lnTo>
                    <a:pt x="140641" y="123832"/>
                  </a:lnTo>
                  <a:lnTo>
                    <a:pt x="160277" y="123832"/>
                  </a:lnTo>
                  <a:lnTo>
                    <a:pt x="160277" y="144046"/>
                  </a:lnTo>
                  <a:lnTo>
                    <a:pt x="160125" y="144046"/>
                  </a:lnTo>
                  <a:cubicBezTo>
                    <a:pt x="160307" y="144197"/>
                    <a:pt x="160489" y="144349"/>
                    <a:pt x="160641" y="144501"/>
                  </a:cubicBezTo>
                  <a:lnTo>
                    <a:pt x="160641" y="144441"/>
                  </a:lnTo>
                  <a:lnTo>
                    <a:pt x="180368" y="144441"/>
                  </a:lnTo>
                  <a:lnTo>
                    <a:pt x="180368" y="161736"/>
                  </a:lnTo>
                  <a:cubicBezTo>
                    <a:pt x="180490" y="161766"/>
                    <a:pt x="180642" y="161797"/>
                    <a:pt x="180763" y="161827"/>
                  </a:cubicBezTo>
                  <a:lnTo>
                    <a:pt x="180763" y="144441"/>
                  </a:lnTo>
                  <a:lnTo>
                    <a:pt x="200399" y="144441"/>
                  </a:lnTo>
                  <a:lnTo>
                    <a:pt x="200399" y="146477"/>
                  </a:lnTo>
                  <a:cubicBezTo>
                    <a:pt x="200521" y="146264"/>
                    <a:pt x="200673" y="146021"/>
                    <a:pt x="200764" y="145808"/>
                  </a:cubicBezTo>
                  <a:lnTo>
                    <a:pt x="200764" y="144441"/>
                  </a:lnTo>
                  <a:lnTo>
                    <a:pt x="201524" y="144441"/>
                  </a:lnTo>
                  <a:cubicBezTo>
                    <a:pt x="201615" y="144319"/>
                    <a:pt x="201676" y="144167"/>
                    <a:pt x="201767" y="144046"/>
                  </a:cubicBezTo>
                  <a:lnTo>
                    <a:pt x="200764" y="144046"/>
                  </a:lnTo>
                  <a:lnTo>
                    <a:pt x="200764" y="123832"/>
                  </a:lnTo>
                  <a:lnTo>
                    <a:pt x="212740" y="123832"/>
                  </a:lnTo>
                  <a:cubicBezTo>
                    <a:pt x="212831" y="123741"/>
                    <a:pt x="212892" y="123589"/>
                    <a:pt x="212983" y="123468"/>
                  </a:cubicBezTo>
                  <a:lnTo>
                    <a:pt x="200764" y="123468"/>
                  </a:lnTo>
                  <a:lnTo>
                    <a:pt x="200764" y="103255"/>
                  </a:lnTo>
                  <a:lnTo>
                    <a:pt x="220430" y="103255"/>
                  </a:lnTo>
                  <a:lnTo>
                    <a:pt x="220430" y="112130"/>
                  </a:lnTo>
                  <a:cubicBezTo>
                    <a:pt x="220521" y="111978"/>
                    <a:pt x="220673" y="111826"/>
                    <a:pt x="220795" y="111644"/>
                  </a:cubicBezTo>
                  <a:lnTo>
                    <a:pt x="220795" y="103255"/>
                  </a:lnTo>
                  <a:lnTo>
                    <a:pt x="230308" y="103255"/>
                  </a:lnTo>
                  <a:cubicBezTo>
                    <a:pt x="230552" y="103103"/>
                    <a:pt x="230825" y="102981"/>
                    <a:pt x="231129" y="102860"/>
                  </a:cubicBezTo>
                  <a:lnTo>
                    <a:pt x="220795" y="102860"/>
                  </a:lnTo>
                  <a:lnTo>
                    <a:pt x="220795" y="82646"/>
                  </a:lnTo>
                  <a:lnTo>
                    <a:pt x="240430" y="82646"/>
                  </a:lnTo>
                  <a:lnTo>
                    <a:pt x="240430" y="102556"/>
                  </a:lnTo>
                  <a:cubicBezTo>
                    <a:pt x="240552" y="102616"/>
                    <a:pt x="240704" y="102647"/>
                    <a:pt x="240825" y="102677"/>
                  </a:cubicBezTo>
                  <a:lnTo>
                    <a:pt x="240825" y="82646"/>
                  </a:lnTo>
                  <a:lnTo>
                    <a:pt x="260552" y="82646"/>
                  </a:lnTo>
                  <a:lnTo>
                    <a:pt x="260552" y="102860"/>
                  </a:lnTo>
                  <a:lnTo>
                    <a:pt x="241312" y="102860"/>
                  </a:lnTo>
                  <a:cubicBezTo>
                    <a:pt x="241616" y="102981"/>
                    <a:pt x="241889" y="103103"/>
                    <a:pt x="242163" y="103255"/>
                  </a:cubicBezTo>
                  <a:lnTo>
                    <a:pt x="260552" y="103255"/>
                  </a:lnTo>
                  <a:lnTo>
                    <a:pt x="260552" y="123468"/>
                  </a:lnTo>
                  <a:lnTo>
                    <a:pt x="258424" y="123468"/>
                  </a:lnTo>
                  <a:cubicBezTo>
                    <a:pt x="258485" y="123589"/>
                    <a:pt x="258576" y="123741"/>
                    <a:pt x="258607" y="123832"/>
                  </a:cubicBezTo>
                  <a:lnTo>
                    <a:pt x="260552" y="123832"/>
                  </a:lnTo>
                  <a:lnTo>
                    <a:pt x="260552" y="127602"/>
                  </a:lnTo>
                  <a:cubicBezTo>
                    <a:pt x="260643" y="127875"/>
                    <a:pt x="260795" y="128088"/>
                    <a:pt x="260917" y="128361"/>
                  </a:cubicBezTo>
                  <a:lnTo>
                    <a:pt x="260917" y="123893"/>
                  </a:lnTo>
                  <a:lnTo>
                    <a:pt x="280552" y="123893"/>
                  </a:lnTo>
                  <a:lnTo>
                    <a:pt x="280552" y="144106"/>
                  </a:lnTo>
                  <a:lnTo>
                    <a:pt x="269671" y="144106"/>
                  </a:lnTo>
                  <a:cubicBezTo>
                    <a:pt x="269732" y="144197"/>
                    <a:pt x="269853" y="144349"/>
                    <a:pt x="269914" y="144471"/>
                  </a:cubicBezTo>
                  <a:lnTo>
                    <a:pt x="280552" y="144471"/>
                  </a:lnTo>
                  <a:lnTo>
                    <a:pt x="280552" y="153316"/>
                  </a:lnTo>
                  <a:cubicBezTo>
                    <a:pt x="280674" y="153377"/>
                    <a:pt x="280826" y="153377"/>
                    <a:pt x="280948" y="153407"/>
                  </a:cubicBezTo>
                  <a:lnTo>
                    <a:pt x="280948" y="183"/>
                  </a:lnTo>
                  <a:lnTo>
                    <a:pt x="280765" y="183"/>
                  </a:lnTo>
                  <a:lnTo>
                    <a:pt x="28076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" name="Google Shape;773;p31"/>
            <p:cNvSpPr/>
            <p:nvPr/>
          </p:nvSpPr>
          <p:spPr>
            <a:xfrm>
              <a:off x="-244" y="2661122"/>
              <a:ext cx="9144155" cy="2504596"/>
            </a:xfrm>
            <a:custGeom>
              <a:avLst/>
              <a:gdLst/>
              <a:ahLst/>
              <a:cxnLst/>
              <a:rect l="l" t="t" r="r" b="b"/>
              <a:pathLst>
                <a:path w="280948" h="89972" extrusionOk="0">
                  <a:moveTo>
                    <a:pt x="40062" y="28208"/>
                  </a:moveTo>
                  <a:lnTo>
                    <a:pt x="40062" y="48421"/>
                  </a:lnTo>
                  <a:lnTo>
                    <a:pt x="20426" y="48421"/>
                  </a:lnTo>
                  <a:lnTo>
                    <a:pt x="20426" y="28208"/>
                  </a:lnTo>
                  <a:close/>
                  <a:moveTo>
                    <a:pt x="60123" y="28208"/>
                  </a:moveTo>
                  <a:lnTo>
                    <a:pt x="60123" y="48421"/>
                  </a:lnTo>
                  <a:lnTo>
                    <a:pt x="40487" y="48421"/>
                  </a:lnTo>
                  <a:lnTo>
                    <a:pt x="40487" y="28208"/>
                  </a:lnTo>
                  <a:close/>
                  <a:moveTo>
                    <a:pt x="240491" y="28208"/>
                  </a:moveTo>
                  <a:lnTo>
                    <a:pt x="240491" y="48421"/>
                  </a:lnTo>
                  <a:lnTo>
                    <a:pt x="220825" y="48421"/>
                  </a:lnTo>
                  <a:lnTo>
                    <a:pt x="220825" y="28208"/>
                  </a:lnTo>
                  <a:close/>
                  <a:moveTo>
                    <a:pt x="40062" y="48816"/>
                  </a:moveTo>
                  <a:lnTo>
                    <a:pt x="40062" y="68999"/>
                  </a:lnTo>
                  <a:lnTo>
                    <a:pt x="20426" y="68999"/>
                  </a:lnTo>
                  <a:lnTo>
                    <a:pt x="20426" y="48816"/>
                  </a:lnTo>
                  <a:close/>
                  <a:moveTo>
                    <a:pt x="60123" y="48816"/>
                  </a:moveTo>
                  <a:lnTo>
                    <a:pt x="60123" y="68999"/>
                  </a:lnTo>
                  <a:lnTo>
                    <a:pt x="40487" y="68999"/>
                  </a:lnTo>
                  <a:lnTo>
                    <a:pt x="40487" y="48816"/>
                  </a:lnTo>
                  <a:close/>
                  <a:moveTo>
                    <a:pt x="80154" y="48816"/>
                  </a:moveTo>
                  <a:lnTo>
                    <a:pt x="80154" y="68999"/>
                  </a:lnTo>
                  <a:lnTo>
                    <a:pt x="60488" y="68999"/>
                  </a:lnTo>
                  <a:lnTo>
                    <a:pt x="60488" y="48816"/>
                  </a:lnTo>
                  <a:close/>
                  <a:moveTo>
                    <a:pt x="160307" y="48816"/>
                  </a:moveTo>
                  <a:lnTo>
                    <a:pt x="160307" y="68999"/>
                  </a:lnTo>
                  <a:lnTo>
                    <a:pt x="140671" y="68999"/>
                  </a:lnTo>
                  <a:lnTo>
                    <a:pt x="140671" y="48816"/>
                  </a:lnTo>
                  <a:close/>
                  <a:moveTo>
                    <a:pt x="240491" y="48816"/>
                  </a:moveTo>
                  <a:lnTo>
                    <a:pt x="240491" y="68999"/>
                  </a:lnTo>
                  <a:lnTo>
                    <a:pt x="220825" y="68999"/>
                  </a:lnTo>
                  <a:lnTo>
                    <a:pt x="220825" y="48816"/>
                  </a:lnTo>
                  <a:close/>
                  <a:moveTo>
                    <a:pt x="260552" y="48816"/>
                  </a:moveTo>
                  <a:lnTo>
                    <a:pt x="260552" y="68999"/>
                  </a:lnTo>
                  <a:lnTo>
                    <a:pt x="240886" y="68999"/>
                  </a:lnTo>
                  <a:lnTo>
                    <a:pt x="240886" y="48816"/>
                  </a:lnTo>
                  <a:close/>
                  <a:moveTo>
                    <a:pt x="20031" y="69364"/>
                  </a:moveTo>
                  <a:lnTo>
                    <a:pt x="20031" y="89577"/>
                  </a:lnTo>
                  <a:lnTo>
                    <a:pt x="395" y="89577"/>
                  </a:lnTo>
                  <a:lnTo>
                    <a:pt x="395" y="69364"/>
                  </a:lnTo>
                  <a:close/>
                  <a:moveTo>
                    <a:pt x="40062" y="69364"/>
                  </a:moveTo>
                  <a:lnTo>
                    <a:pt x="40062" y="89577"/>
                  </a:lnTo>
                  <a:lnTo>
                    <a:pt x="20426" y="89577"/>
                  </a:lnTo>
                  <a:lnTo>
                    <a:pt x="20426" y="69364"/>
                  </a:lnTo>
                  <a:close/>
                  <a:moveTo>
                    <a:pt x="60123" y="69364"/>
                  </a:moveTo>
                  <a:lnTo>
                    <a:pt x="60123" y="89577"/>
                  </a:lnTo>
                  <a:lnTo>
                    <a:pt x="40487" y="89577"/>
                  </a:lnTo>
                  <a:lnTo>
                    <a:pt x="40487" y="69364"/>
                  </a:lnTo>
                  <a:close/>
                  <a:moveTo>
                    <a:pt x="80154" y="69364"/>
                  </a:moveTo>
                  <a:lnTo>
                    <a:pt x="80154" y="89577"/>
                  </a:lnTo>
                  <a:lnTo>
                    <a:pt x="60488" y="89577"/>
                  </a:lnTo>
                  <a:lnTo>
                    <a:pt x="60488" y="69364"/>
                  </a:lnTo>
                  <a:close/>
                  <a:moveTo>
                    <a:pt x="100215" y="69364"/>
                  </a:moveTo>
                  <a:lnTo>
                    <a:pt x="100215" y="89577"/>
                  </a:lnTo>
                  <a:lnTo>
                    <a:pt x="80549" y="89577"/>
                  </a:lnTo>
                  <a:lnTo>
                    <a:pt x="80549" y="69364"/>
                  </a:lnTo>
                  <a:close/>
                  <a:moveTo>
                    <a:pt x="120215" y="69364"/>
                  </a:moveTo>
                  <a:lnTo>
                    <a:pt x="120215" y="89577"/>
                  </a:lnTo>
                  <a:lnTo>
                    <a:pt x="100580" y="89577"/>
                  </a:lnTo>
                  <a:lnTo>
                    <a:pt x="100580" y="69364"/>
                  </a:lnTo>
                  <a:close/>
                  <a:moveTo>
                    <a:pt x="140246" y="69364"/>
                  </a:moveTo>
                  <a:lnTo>
                    <a:pt x="140246" y="89577"/>
                  </a:lnTo>
                  <a:lnTo>
                    <a:pt x="120610" y="89577"/>
                  </a:lnTo>
                  <a:lnTo>
                    <a:pt x="120610" y="69364"/>
                  </a:lnTo>
                  <a:close/>
                  <a:moveTo>
                    <a:pt x="160307" y="69364"/>
                  </a:moveTo>
                  <a:lnTo>
                    <a:pt x="160307" y="89577"/>
                  </a:lnTo>
                  <a:lnTo>
                    <a:pt x="140671" y="89577"/>
                  </a:lnTo>
                  <a:lnTo>
                    <a:pt x="140671" y="69364"/>
                  </a:lnTo>
                  <a:close/>
                  <a:moveTo>
                    <a:pt x="180368" y="69364"/>
                  </a:moveTo>
                  <a:lnTo>
                    <a:pt x="180368" y="89577"/>
                  </a:lnTo>
                  <a:lnTo>
                    <a:pt x="160702" y="89577"/>
                  </a:lnTo>
                  <a:lnTo>
                    <a:pt x="160702" y="69364"/>
                  </a:lnTo>
                  <a:close/>
                  <a:moveTo>
                    <a:pt x="200399" y="69364"/>
                  </a:moveTo>
                  <a:lnTo>
                    <a:pt x="200399" y="89577"/>
                  </a:lnTo>
                  <a:lnTo>
                    <a:pt x="180763" y="89577"/>
                  </a:lnTo>
                  <a:lnTo>
                    <a:pt x="180763" y="69364"/>
                  </a:lnTo>
                  <a:close/>
                  <a:moveTo>
                    <a:pt x="220430" y="69364"/>
                  </a:moveTo>
                  <a:lnTo>
                    <a:pt x="220430" y="89577"/>
                  </a:lnTo>
                  <a:lnTo>
                    <a:pt x="200764" y="89577"/>
                  </a:lnTo>
                  <a:lnTo>
                    <a:pt x="200764" y="69364"/>
                  </a:lnTo>
                  <a:close/>
                  <a:moveTo>
                    <a:pt x="240491" y="69364"/>
                  </a:moveTo>
                  <a:lnTo>
                    <a:pt x="240491" y="89577"/>
                  </a:lnTo>
                  <a:lnTo>
                    <a:pt x="220825" y="89577"/>
                  </a:lnTo>
                  <a:lnTo>
                    <a:pt x="220825" y="69364"/>
                  </a:lnTo>
                  <a:close/>
                  <a:moveTo>
                    <a:pt x="260552" y="69364"/>
                  </a:moveTo>
                  <a:lnTo>
                    <a:pt x="260552" y="89577"/>
                  </a:lnTo>
                  <a:lnTo>
                    <a:pt x="240886" y="89577"/>
                  </a:lnTo>
                  <a:lnTo>
                    <a:pt x="240886" y="69364"/>
                  </a:lnTo>
                  <a:close/>
                  <a:moveTo>
                    <a:pt x="280552" y="69364"/>
                  </a:moveTo>
                  <a:lnTo>
                    <a:pt x="280552" y="89577"/>
                  </a:lnTo>
                  <a:lnTo>
                    <a:pt x="260917" y="89577"/>
                  </a:lnTo>
                  <a:lnTo>
                    <a:pt x="260917" y="69364"/>
                  </a:lnTo>
                  <a:close/>
                  <a:moveTo>
                    <a:pt x="40518" y="1"/>
                  </a:moveTo>
                  <a:cubicBezTo>
                    <a:pt x="40396" y="1"/>
                    <a:pt x="40244" y="31"/>
                    <a:pt x="40122" y="31"/>
                  </a:cubicBezTo>
                  <a:lnTo>
                    <a:pt x="40122" y="7205"/>
                  </a:lnTo>
                  <a:lnTo>
                    <a:pt x="27417" y="7205"/>
                  </a:lnTo>
                  <a:cubicBezTo>
                    <a:pt x="27295" y="7326"/>
                    <a:pt x="27204" y="7478"/>
                    <a:pt x="27113" y="7600"/>
                  </a:cubicBezTo>
                  <a:lnTo>
                    <a:pt x="40092" y="7600"/>
                  </a:lnTo>
                  <a:lnTo>
                    <a:pt x="40092" y="27813"/>
                  </a:lnTo>
                  <a:lnTo>
                    <a:pt x="20426" y="27813"/>
                  </a:lnTo>
                  <a:lnTo>
                    <a:pt x="20426" y="19302"/>
                  </a:lnTo>
                  <a:cubicBezTo>
                    <a:pt x="20304" y="19606"/>
                    <a:pt x="20152" y="19849"/>
                    <a:pt x="20031" y="20153"/>
                  </a:cubicBezTo>
                  <a:lnTo>
                    <a:pt x="20031" y="27813"/>
                  </a:lnTo>
                  <a:lnTo>
                    <a:pt x="16991" y="27813"/>
                  </a:lnTo>
                  <a:cubicBezTo>
                    <a:pt x="16961" y="27904"/>
                    <a:pt x="16870" y="28056"/>
                    <a:pt x="16839" y="28178"/>
                  </a:cubicBezTo>
                  <a:lnTo>
                    <a:pt x="20031" y="28178"/>
                  </a:lnTo>
                  <a:lnTo>
                    <a:pt x="20031" y="48391"/>
                  </a:lnTo>
                  <a:lnTo>
                    <a:pt x="6809" y="48391"/>
                  </a:lnTo>
                  <a:cubicBezTo>
                    <a:pt x="6687" y="48512"/>
                    <a:pt x="6596" y="48664"/>
                    <a:pt x="6444" y="48786"/>
                  </a:cubicBezTo>
                  <a:lnTo>
                    <a:pt x="20031" y="48786"/>
                  </a:lnTo>
                  <a:lnTo>
                    <a:pt x="20031" y="68999"/>
                  </a:lnTo>
                  <a:lnTo>
                    <a:pt x="395" y="68999"/>
                  </a:lnTo>
                  <a:lnTo>
                    <a:pt x="395" y="52342"/>
                  </a:lnTo>
                  <a:cubicBezTo>
                    <a:pt x="274" y="52373"/>
                    <a:pt x="122" y="52433"/>
                    <a:pt x="0" y="52433"/>
                  </a:cubicBezTo>
                  <a:lnTo>
                    <a:pt x="0" y="89759"/>
                  </a:lnTo>
                  <a:lnTo>
                    <a:pt x="213" y="89759"/>
                  </a:lnTo>
                  <a:lnTo>
                    <a:pt x="213" y="89972"/>
                  </a:lnTo>
                  <a:lnTo>
                    <a:pt x="280765" y="89972"/>
                  </a:lnTo>
                  <a:lnTo>
                    <a:pt x="280765" y="89759"/>
                  </a:lnTo>
                  <a:lnTo>
                    <a:pt x="280948" y="89759"/>
                  </a:lnTo>
                  <a:lnTo>
                    <a:pt x="280948" y="57753"/>
                  </a:lnTo>
                  <a:cubicBezTo>
                    <a:pt x="280826" y="57692"/>
                    <a:pt x="280674" y="57692"/>
                    <a:pt x="280552" y="57661"/>
                  </a:cubicBezTo>
                  <a:lnTo>
                    <a:pt x="280552" y="68999"/>
                  </a:lnTo>
                  <a:lnTo>
                    <a:pt x="260917" y="68999"/>
                  </a:lnTo>
                  <a:lnTo>
                    <a:pt x="260917" y="48786"/>
                  </a:lnTo>
                  <a:lnTo>
                    <a:pt x="269914" y="48786"/>
                  </a:lnTo>
                  <a:cubicBezTo>
                    <a:pt x="269853" y="48664"/>
                    <a:pt x="269732" y="48512"/>
                    <a:pt x="269671" y="48391"/>
                  </a:cubicBezTo>
                  <a:lnTo>
                    <a:pt x="260917" y="48391"/>
                  </a:lnTo>
                  <a:lnTo>
                    <a:pt x="260917" y="32707"/>
                  </a:lnTo>
                  <a:cubicBezTo>
                    <a:pt x="260795" y="32433"/>
                    <a:pt x="260643" y="32220"/>
                    <a:pt x="260552" y="31947"/>
                  </a:cubicBezTo>
                  <a:lnTo>
                    <a:pt x="260552" y="48391"/>
                  </a:lnTo>
                  <a:lnTo>
                    <a:pt x="240886" y="48391"/>
                  </a:lnTo>
                  <a:lnTo>
                    <a:pt x="240886" y="28178"/>
                  </a:lnTo>
                  <a:lnTo>
                    <a:pt x="258607" y="28178"/>
                  </a:lnTo>
                  <a:cubicBezTo>
                    <a:pt x="258516" y="28056"/>
                    <a:pt x="258455" y="27904"/>
                    <a:pt x="258424" y="27813"/>
                  </a:cubicBezTo>
                  <a:lnTo>
                    <a:pt x="240886" y="27813"/>
                  </a:lnTo>
                  <a:lnTo>
                    <a:pt x="240886" y="7600"/>
                  </a:lnTo>
                  <a:lnTo>
                    <a:pt x="242193" y="7600"/>
                  </a:lnTo>
                  <a:cubicBezTo>
                    <a:pt x="241920" y="7448"/>
                    <a:pt x="241616" y="7326"/>
                    <a:pt x="241342" y="7205"/>
                  </a:cubicBezTo>
                  <a:lnTo>
                    <a:pt x="240916" y="7205"/>
                  </a:lnTo>
                  <a:lnTo>
                    <a:pt x="240916" y="7022"/>
                  </a:lnTo>
                  <a:cubicBezTo>
                    <a:pt x="240825" y="6992"/>
                    <a:pt x="240673" y="6931"/>
                    <a:pt x="240552" y="6901"/>
                  </a:cubicBezTo>
                  <a:lnTo>
                    <a:pt x="240552" y="7205"/>
                  </a:lnTo>
                  <a:lnTo>
                    <a:pt x="231251" y="7205"/>
                  </a:lnTo>
                  <a:cubicBezTo>
                    <a:pt x="230977" y="7326"/>
                    <a:pt x="230673" y="7448"/>
                    <a:pt x="230400" y="7600"/>
                  </a:cubicBezTo>
                  <a:lnTo>
                    <a:pt x="240552" y="7600"/>
                  </a:lnTo>
                  <a:lnTo>
                    <a:pt x="240552" y="27813"/>
                  </a:lnTo>
                  <a:lnTo>
                    <a:pt x="220916" y="27813"/>
                  </a:lnTo>
                  <a:lnTo>
                    <a:pt x="220916" y="15989"/>
                  </a:lnTo>
                  <a:cubicBezTo>
                    <a:pt x="220795" y="16141"/>
                    <a:pt x="220643" y="16293"/>
                    <a:pt x="220521" y="16475"/>
                  </a:cubicBezTo>
                  <a:lnTo>
                    <a:pt x="220521" y="27813"/>
                  </a:lnTo>
                  <a:lnTo>
                    <a:pt x="213074" y="27813"/>
                  </a:lnTo>
                  <a:cubicBezTo>
                    <a:pt x="213013" y="27904"/>
                    <a:pt x="212922" y="28056"/>
                    <a:pt x="212861" y="28178"/>
                  </a:cubicBezTo>
                  <a:lnTo>
                    <a:pt x="220521" y="28178"/>
                  </a:lnTo>
                  <a:lnTo>
                    <a:pt x="220521" y="48391"/>
                  </a:lnTo>
                  <a:lnTo>
                    <a:pt x="201858" y="48391"/>
                  </a:lnTo>
                  <a:cubicBezTo>
                    <a:pt x="201797" y="48512"/>
                    <a:pt x="201706" y="48664"/>
                    <a:pt x="201645" y="48786"/>
                  </a:cubicBezTo>
                  <a:lnTo>
                    <a:pt x="220521" y="48786"/>
                  </a:lnTo>
                  <a:lnTo>
                    <a:pt x="220521" y="68999"/>
                  </a:lnTo>
                  <a:lnTo>
                    <a:pt x="200885" y="68999"/>
                  </a:lnTo>
                  <a:lnTo>
                    <a:pt x="200885" y="50184"/>
                  </a:lnTo>
                  <a:cubicBezTo>
                    <a:pt x="200764" y="50397"/>
                    <a:pt x="200612" y="50640"/>
                    <a:pt x="200490" y="50853"/>
                  </a:cubicBezTo>
                  <a:lnTo>
                    <a:pt x="200490" y="68999"/>
                  </a:lnTo>
                  <a:lnTo>
                    <a:pt x="180763" y="68999"/>
                  </a:lnTo>
                  <a:lnTo>
                    <a:pt x="180763" y="66203"/>
                  </a:lnTo>
                  <a:cubicBezTo>
                    <a:pt x="180642" y="66172"/>
                    <a:pt x="180490" y="66142"/>
                    <a:pt x="180368" y="66111"/>
                  </a:cubicBezTo>
                  <a:lnTo>
                    <a:pt x="180368" y="68999"/>
                  </a:lnTo>
                  <a:lnTo>
                    <a:pt x="160702" y="68999"/>
                  </a:lnTo>
                  <a:lnTo>
                    <a:pt x="160702" y="48877"/>
                  </a:lnTo>
                  <a:cubicBezTo>
                    <a:pt x="160489" y="48725"/>
                    <a:pt x="160307" y="48573"/>
                    <a:pt x="160155" y="48421"/>
                  </a:cubicBezTo>
                  <a:lnTo>
                    <a:pt x="140671" y="48421"/>
                  </a:lnTo>
                  <a:lnTo>
                    <a:pt x="140671" y="43831"/>
                  </a:lnTo>
                  <a:cubicBezTo>
                    <a:pt x="140550" y="43862"/>
                    <a:pt x="140398" y="43923"/>
                    <a:pt x="140276" y="43953"/>
                  </a:cubicBezTo>
                  <a:lnTo>
                    <a:pt x="140276" y="48421"/>
                  </a:lnTo>
                  <a:lnTo>
                    <a:pt x="132373" y="48421"/>
                  </a:lnTo>
                  <a:cubicBezTo>
                    <a:pt x="132221" y="48543"/>
                    <a:pt x="132069" y="48695"/>
                    <a:pt x="131917" y="48816"/>
                  </a:cubicBezTo>
                  <a:lnTo>
                    <a:pt x="140246" y="48816"/>
                  </a:lnTo>
                  <a:lnTo>
                    <a:pt x="140246" y="68999"/>
                  </a:lnTo>
                  <a:lnTo>
                    <a:pt x="120610" y="68999"/>
                  </a:lnTo>
                  <a:lnTo>
                    <a:pt x="120610" y="59728"/>
                  </a:lnTo>
                  <a:cubicBezTo>
                    <a:pt x="120489" y="59819"/>
                    <a:pt x="120337" y="59911"/>
                    <a:pt x="120215" y="59971"/>
                  </a:cubicBezTo>
                  <a:lnTo>
                    <a:pt x="120215" y="68999"/>
                  </a:lnTo>
                  <a:lnTo>
                    <a:pt x="100580" y="68999"/>
                  </a:lnTo>
                  <a:lnTo>
                    <a:pt x="100580" y="62190"/>
                  </a:lnTo>
                  <a:cubicBezTo>
                    <a:pt x="100458" y="62099"/>
                    <a:pt x="100306" y="62038"/>
                    <a:pt x="100215" y="61917"/>
                  </a:cubicBezTo>
                  <a:lnTo>
                    <a:pt x="100215" y="68999"/>
                  </a:lnTo>
                  <a:lnTo>
                    <a:pt x="80549" y="68999"/>
                  </a:lnTo>
                  <a:lnTo>
                    <a:pt x="80549" y="48786"/>
                  </a:lnTo>
                  <a:lnTo>
                    <a:pt x="88360" y="48786"/>
                  </a:lnTo>
                  <a:cubicBezTo>
                    <a:pt x="88269" y="48664"/>
                    <a:pt x="88148" y="48512"/>
                    <a:pt x="88087" y="48391"/>
                  </a:cubicBezTo>
                  <a:lnTo>
                    <a:pt x="80549" y="48391"/>
                  </a:lnTo>
                  <a:lnTo>
                    <a:pt x="80549" y="36932"/>
                  </a:lnTo>
                  <a:cubicBezTo>
                    <a:pt x="80458" y="36719"/>
                    <a:pt x="80306" y="36536"/>
                    <a:pt x="80184" y="36324"/>
                  </a:cubicBezTo>
                  <a:lnTo>
                    <a:pt x="80184" y="48391"/>
                  </a:lnTo>
                  <a:lnTo>
                    <a:pt x="60548" y="48391"/>
                  </a:lnTo>
                  <a:lnTo>
                    <a:pt x="60548" y="28178"/>
                  </a:lnTo>
                  <a:lnTo>
                    <a:pt x="74986" y="28178"/>
                  </a:lnTo>
                  <a:cubicBezTo>
                    <a:pt x="74895" y="28056"/>
                    <a:pt x="74834" y="27904"/>
                    <a:pt x="74713" y="27813"/>
                  </a:cubicBezTo>
                  <a:lnTo>
                    <a:pt x="60548" y="27813"/>
                  </a:lnTo>
                  <a:lnTo>
                    <a:pt x="60548" y="9424"/>
                  </a:lnTo>
                  <a:lnTo>
                    <a:pt x="60153" y="9028"/>
                  </a:lnTo>
                  <a:lnTo>
                    <a:pt x="60153" y="27813"/>
                  </a:lnTo>
                  <a:lnTo>
                    <a:pt x="40518" y="27813"/>
                  </a:lnTo>
                  <a:lnTo>
                    <a:pt x="40518" y="7600"/>
                  </a:lnTo>
                  <a:lnTo>
                    <a:pt x="58664" y="7600"/>
                  </a:lnTo>
                  <a:cubicBezTo>
                    <a:pt x="58512" y="7478"/>
                    <a:pt x="58421" y="7326"/>
                    <a:pt x="58269" y="7205"/>
                  </a:cubicBezTo>
                  <a:lnTo>
                    <a:pt x="40518" y="7205"/>
                  </a:lnTo>
                  <a:lnTo>
                    <a:pt x="4051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74" name="Google Shape;774;p31"/>
          <p:cNvGrpSpPr/>
          <p:nvPr/>
        </p:nvGrpSpPr>
        <p:grpSpPr>
          <a:xfrm>
            <a:off x="303630" y="306525"/>
            <a:ext cx="8536741" cy="4552701"/>
            <a:chOff x="2434200" y="841500"/>
            <a:chExt cx="4622450" cy="3053250"/>
          </a:xfrm>
        </p:grpSpPr>
        <p:sp>
          <p:nvSpPr>
            <p:cNvPr id="775" name="Google Shape;775;p31"/>
            <p:cNvSpPr/>
            <p:nvPr/>
          </p:nvSpPr>
          <p:spPr>
            <a:xfrm>
              <a:off x="2434200" y="841500"/>
              <a:ext cx="4622450" cy="3053250"/>
            </a:xfrm>
            <a:custGeom>
              <a:avLst/>
              <a:gdLst/>
              <a:ahLst/>
              <a:cxnLst/>
              <a:rect l="l" t="t" r="r" b="b"/>
              <a:pathLst>
                <a:path w="184898" h="122130" extrusionOk="0">
                  <a:moveTo>
                    <a:pt x="1" y="0"/>
                  </a:moveTo>
                  <a:lnTo>
                    <a:pt x="1" y="122129"/>
                  </a:lnTo>
                  <a:lnTo>
                    <a:pt x="184898" y="122129"/>
                  </a:lnTo>
                  <a:lnTo>
                    <a:pt x="184898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" name="Google Shape;776;p31"/>
            <p:cNvSpPr/>
            <p:nvPr/>
          </p:nvSpPr>
          <p:spPr>
            <a:xfrm>
              <a:off x="2540471" y="968396"/>
              <a:ext cx="4409734" cy="2799450"/>
            </a:xfrm>
            <a:custGeom>
              <a:avLst/>
              <a:gdLst/>
              <a:ahLst/>
              <a:cxnLst/>
              <a:rect l="l" t="t" r="r" b="b"/>
              <a:pathLst>
                <a:path w="174868" h="111978" extrusionOk="0">
                  <a:moveTo>
                    <a:pt x="1" y="0"/>
                  </a:moveTo>
                  <a:lnTo>
                    <a:pt x="1" y="111977"/>
                  </a:lnTo>
                  <a:lnTo>
                    <a:pt x="174867" y="111977"/>
                  </a:lnTo>
                  <a:lnTo>
                    <a:pt x="17486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77" name="Google Shape;777;p3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778" name="Google Shape;778;p31"/>
          <p:cNvGrpSpPr/>
          <p:nvPr/>
        </p:nvGrpSpPr>
        <p:grpSpPr>
          <a:xfrm rot="743544">
            <a:off x="8127338" y="86749"/>
            <a:ext cx="889055" cy="741407"/>
            <a:chOff x="3503500" y="2319800"/>
            <a:chExt cx="750575" cy="625925"/>
          </a:xfrm>
        </p:grpSpPr>
        <p:sp>
          <p:nvSpPr>
            <p:cNvPr id="779" name="Google Shape;779;p31"/>
            <p:cNvSpPr/>
            <p:nvPr/>
          </p:nvSpPr>
          <p:spPr>
            <a:xfrm>
              <a:off x="3511850" y="2384775"/>
              <a:ext cx="736375" cy="560950"/>
            </a:xfrm>
            <a:custGeom>
              <a:avLst/>
              <a:gdLst/>
              <a:ahLst/>
              <a:cxnLst/>
              <a:rect l="l" t="t" r="r" b="b"/>
              <a:pathLst>
                <a:path w="29455" h="22438" extrusionOk="0">
                  <a:moveTo>
                    <a:pt x="13872" y="1"/>
                  </a:moveTo>
                  <a:cubicBezTo>
                    <a:pt x="7907" y="1"/>
                    <a:pt x="2191" y="408"/>
                    <a:pt x="1635" y="1330"/>
                  </a:cubicBezTo>
                  <a:cubicBezTo>
                    <a:pt x="467" y="3198"/>
                    <a:pt x="0" y="19676"/>
                    <a:pt x="1635" y="21311"/>
                  </a:cubicBezTo>
                  <a:cubicBezTo>
                    <a:pt x="2441" y="22085"/>
                    <a:pt x="8251" y="22438"/>
                    <a:pt x="14213" y="22438"/>
                  </a:cubicBezTo>
                  <a:cubicBezTo>
                    <a:pt x="20584" y="22438"/>
                    <a:pt x="27128" y="22034"/>
                    <a:pt x="27920" y="21311"/>
                  </a:cubicBezTo>
                  <a:cubicBezTo>
                    <a:pt x="29455" y="19843"/>
                    <a:pt x="29188" y="2864"/>
                    <a:pt x="27920" y="1330"/>
                  </a:cubicBezTo>
                  <a:cubicBezTo>
                    <a:pt x="27274" y="492"/>
                    <a:pt x="20423" y="1"/>
                    <a:pt x="1387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" name="Google Shape;780;p31"/>
            <p:cNvSpPr/>
            <p:nvPr/>
          </p:nvSpPr>
          <p:spPr>
            <a:xfrm>
              <a:off x="3503500" y="2384875"/>
              <a:ext cx="750575" cy="327900"/>
            </a:xfrm>
            <a:custGeom>
              <a:avLst/>
              <a:gdLst/>
              <a:ahLst/>
              <a:cxnLst/>
              <a:rect l="l" t="t" r="r" b="b"/>
              <a:pathLst>
                <a:path w="30023" h="13116" extrusionOk="0">
                  <a:moveTo>
                    <a:pt x="14144" y="1"/>
                  </a:moveTo>
                  <a:cubicBezTo>
                    <a:pt x="7974" y="1"/>
                    <a:pt x="2073" y="425"/>
                    <a:pt x="1502" y="1392"/>
                  </a:cubicBezTo>
                  <a:cubicBezTo>
                    <a:pt x="968" y="2326"/>
                    <a:pt x="1" y="11900"/>
                    <a:pt x="401" y="12667"/>
                  </a:cubicBezTo>
                  <a:cubicBezTo>
                    <a:pt x="602" y="12992"/>
                    <a:pt x="6833" y="13116"/>
                    <a:pt x="13495" y="13116"/>
                  </a:cubicBezTo>
                  <a:cubicBezTo>
                    <a:pt x="21221" y="13116"/>
                    <a:pt x="29527" y="12949"/>
                    <a:pt x="29689" y="12734"/>
                  </a:cubicBezTo>
                  <a:cubicBezTo>
                    <a:pt x="30022" y="12367"/>
                    <a:pt x="29355" y="2160"/>
                    <a:pt x="28755" y="1392"/>
                  </a:cubicBezTo>
                  <a:cubicBezTo>
                    <a:pt x="28090" y="518"/>
                    <a:pt x="20953" y="1"/>
                    <a:pt x="141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" name="Google Shape;781;p31"/>
            <p:cNvSpPr/>
            <p:nvPr/>
          </p:nvSpPr>
          <p:spPr>
            <a:xfrm>
              <a:off x="3525200" y="2699050"/>
              <a:ext cx="711350" cy="20025"/>
            </a:xfrm>
            <a:custGeom>
              <a:avLst/>
              <a:gdLst/>
              <a:ahLst/>
              <a:cxnLst/>
              <a:rect l="l" t="t" r="r" b="b"/>
              <a:pathLst>
                <a:path w="28454" h="801" extrusionOk="0">
                  <a:moveTo>
                    <a:pt x="33" y="0"/>
                  </a:moveTo>
                  <a:lnTo>
                    <a:pt x="0" y="434"/>
                  </a:lnTo>
                  <a:cubicBezTo>
                    <a:pt x="2935" y="667"/>
                    <a:pt x="9006" y="801"/>
                    <a:pt x="15011" y="801"/>
                  </a:cubicBezTo>
                  <a:cubicBezTo>
                    <a:pt x="20348" y="801"/>
                    <a:pt x="25552" y="734"/>
                    <a:pt x="28454" y="467"/>
                  </a:cubicBezTo>
                  <a:lnTo>
                    <a:pt x="28387" y="67"/>
                  </a:lnTo>
                  <a:cubicBezTo>
                    <a:pt x="25610" y="296"/>
                    <a:pt x="20594" y="399"/>
                    <a:pt x="15442" y="399"/>
                  </a:cubicBezTo>
                  <a:cubicBezTo>
                    <a:pt x="9327" y="399"/>
                    <a:pt x="3020" y="254"/>
                    <a:pt x="33" y="0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" name="Google Shape;782;p31"/>
            <p:cNvSpPr/>
            <p:nvPr/>
          </p:nvSpPr>
          <p:spPr>
            <a:xfrm>
              <a:off x="3621925" y="2681700"/>
              <a:ext cx="57575" cy="73250"/>
            </a:xfrm>
            <a:custGeom>
              <a:avLst/>
              <a:gdLst/>
              <a:ahLst/>
              <a:cxnLst/>
              <a:rect l="l" t="t" r="r" b="b"/>
              <a:pathLst>
                <a:path w="2303" h="2930" extrusionOk="0">
                  <a:moveTo>
                    <a:pt x="1038" y="1"/>
                  </a:moveTo>
                  <a:cubicBezTo>
                    <a:pt x="611" y="1"/>
                    <a:pt x="209" y="37"/>
                    <a:pt x="134" y="127"/>
                  </a:cubicBezTo>
                  <a:cubicBezTo>
                    <a:pt x="0" y="327"/>
                    <a:pt x="101" y="2696"/>
                    <a:pt x="334" y="2829"/>
                  </a:cubicBezTo>
                  <a:cubicBezTo>
                    <a:pt x="467" y="2896"/>
                    <a:pt x="843" y="2929"/>
                    <a:pt x="1214" y="2929"/>
                  </a:cubicBezTo>
                  <a:cubicBezTo>
                    <a:pt x="1585" y="2929"/>
                    <a:pt x="1952" y="2896"/>
                    <a:pt x="2069" y="2829"/>
                  </a:cubicBezTo>
                  <a:cubicBezTo>
                    <a:pt x="2269" y="2662"/>
                    <a:pt x="2302" y="260"/>
                    <a:pt x="2169" y="127"/>
                  </a:cubicBezTo>
                  <a:cubicBezTo>
                    <a:pt x="2114" y="54"/>
                    <a:pt x="1557" y="1"/>
                    <a:pt x="1038" y="1"/>
                  </a:cubicBezTo>
                  <a:close/>
                </a:path>
              </a:pathLst>
            </a:custGeom>
            <a:solidFill>
              <a:srgbClr val="EFAC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" name="Google Shape;783;p31"/>
            <p:cNvSpPr/>
            <p:nvPr/>
          </p:nvSpPr>
          <p:spPr>
            <a:xfrm>
              <a:off x="4081425" y="2681700"/>
              <a:ext cx="57550" cy="73250"/>
            </a:xfrm>
            <a:custGeom>
              <a:avLst/>
              <a:gdLst/>
              <a:ahLst/>
              <a:cxnLst/>
              <a:rect l="l" t="t" r="r" b="b"/>
              <a:pathLst>
                <a:path w="2302" h="2930" extrusionOk="0">
                  <a:moveTo>
                    <a:pt x="1038" y="1"/>
                  </a:moveTo>
                  <a:cubicBezTo>
                    <a:pt x="611" y="1"/>
                    <a:pt x="209" y="37"/>
                    <a:pt x="134" y="127"/>
                  </a:cubicBezTo>
                  <a:cubicBezTo>
                    <a:pt x="0" y="327"/>
                    <a:pt x="100" y="2696"/>
                    <a:pt x="367" y="2829"/>
                  </a:cubicBezTo>
                  <a:cubicBezTo>
                    <a:pt x="484" y="2896"/>
                    <a:pt x="859" y="2929"/>
                    <a:pt x="1230" y="2929"/>
                  </a:cubicBezTo>
                  <a:cubicBezTo>
                    <a:pt x="1601" y="2929"/>
                    <a:pt x="1968" y="2896"/>
                    <a:pt x="2068" y="2829"/>
                  </a:cubicBezTo>
                  <a:cubicBezTo>
                    <a:pt x="2269" y="2662"/>
                    <a:pt x="2302" y="260"/>
                    <a:pt x="2168" y="127"/>
                  </a:cubicBezTo>
                  <a:cubicBezTo>
                    <a:pt x="2114" y="54"/>
                    <a:pt x="1557" y="1"/>
                    <a:pt x="1038" y="1"/>
                  </a:cubicBezTo>
                  <a:close/>
                </a:path>
              </a:pathLst>
            </a:custGeom>
            <a:solidFill>
              <a:srgbClr val="EFAC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" name="Google Shape;784;p31"/>
            <p:cNvSpPr/>
            <p:nvPr/>
          </p:nvSpPr>
          <p:spPr>
            <a:xfrm>
              <a:off x="3619425" y="2722475"/>
              <a:ext cx="64225" cy="17575"/>
            </a:xfrm>
            <a:custGeom>
              <a:avLst/>
              <a:gdLst/>
              <a:ahLst/>
              <a:cxnLst/>
              <a:rect l="l" t="t" r="r" b="b"/>
              <a:pathLst>
                <a:path w="2569" h="703" extrusionOk="0">
                  <a:moveTo>
                    <a:pt x="1148" y="1"/>
                  </a:moveTo>
                  <a:cubicBezTo>
                    <a:pt x="636" y="1"/>
                    <a:pt x="161" y="19"/>
                    <a:pt x="100" y="64"/>
                  </a:cubicBezTo>
                  <a:cubicBezTo>
                    <a:pt x="0" y="164"/>
                    <a:pt x="34" y="564"/>
                    <a:pt x="100" y="664"/>
                  </a:cubicBezTo>
                  <a:cubicBezTo>
                    <a:pt x="143" y="692"/>
                    <a:pt x="560" y="703"/>
                    <a:pt x="1036" y="703"/>
                  </a:cubicBezTo>
                  <a:cubicBezTo>
                    <a:pt x="1686" y="703"/>
                    <a:pt x="2444" y="684"/>
                    <a:pt x="2502" y="664"/>
                  </a:cubicBezTo>
                  <a:cubicBezTo>
                    <a:pt x="2569" y="631"/>
                    <a:pt x="2569" y="164"/>
                    <a:pt x="2502" y="64"/>
                  </a:cubicBezTo>
                  <a:cubicBezTo>
                    <a:pt x="2447" y="27"/>
                    <a:pt x="1770" y="1"/>
                    <a:pt x="1148" y="1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" name="Google Shape;785;p31"/>
            <p:cNvSpPr/>
            <p:nvPr/>
          </p:nvSpPr>
          <p:spPr>
            <a:xfrm>
              <a:off x="4078075" y="2722475"/>
              <a:ext cx="64250" cy="17575"/>
            </a:xfrm>
            <a:custGeom>
              <a:avLst/>
              <a:gdLst/>
              <a:ahLst/>
              <a:cxnLst/>
              <a:rect l="l" t="t" r="r" b="b"/>
              <a:pathLst>
                <a:path w="2570" h="703" extrusionOk="0">
                  <a:moveTo>
                    <a:pt x="1148" y="1"/>
                  </a:moveTo>
                  <a:cubicBezTo>
                    <a:pt x="636" y="1"/>
                    <a:pt x="161" y="19"/>
                    <a:pt x="101" y="64"/>
                  </a:cubicBezTo>
                  <a:cubicBezTo>
                    <a:pt x="1" y="164"/>
                    <a:pt x="34" y="564"/>
                    <a:pt x="101" y="664"/>
                  </a:cubicBezTo>
                  <a:cubicBezTo>
                    <a:pt x="143" y="692"/>
                    <a:pt x="561" y="703"/>
                    <a:pt x="1037" y="703"/>
                  </a:cubicBezTo>
                  <a:cubicBezTo>
                    <a:pt x="1687" y="703"/>
                    <a:pt x="2445" y="684"/>
                    <a:pt x="2503" y="664"/>
                  </a:cubicBezTo>
                  <a:cubicBezTo>
                    <a:pt x="2569" y="631"/>
                    <a:pt x="2569" y="164"/>
                    <a:pt x="2503" y="64"/>
                  </a:cubicBezTo>
                  <a:cubicBezTo>
                    <a:pt x="2448" y="27"/>
                    <a:pt x="1770" y="1"/>
                    <a:pt x="1148" y="1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" name="Google Shape;786;p31"/>
            <p:cNvSpPr/>
            <p:nvPr/>
          </p:nvSpPr>
          <p:spPr>
            <a:xfrm>
              <a:off x="3722825" y="2319800"/>
              <a:ext cx="311925" cy="74050"/>
            </a:xfrm>
            <a:custGeom>
              <a:avLst/>
              <a:gdLst/>
              <a:ahLst/>
              <a:cxnLst/>
              <a:rect l="l" t="t" r="r" b="b"/>
              <a:pathLst>
                <a:path w="12477" h="2962" extrusionOk="0">
                  <a:moveTo>
                    <a:pt x="6151" y="1"/>
                  </a:moveTo>
                  <a:cubicBezTo>
                    <a:pt x="4913" y="1"/>
                    <a:pt x="3687" y="76"/>
                    <a:pt x="3270" y="226"/>
                  </a:cubicBezTo>
                  <a:cubicBezTo>
                    <a:pt x="2569" y="460"/>
                    <a:pt x="1769" y="1560"/>
                    <a:pt x="1468" y="1994"/>
                  </a:cubicBezTo>
                  <a:lnTo>
                    <a:pt x="1" y="2161"/>
                  </a:lnTo>
                  <a:lnTo>
                    <a:pt x="101" y="2961"/>
                  </a:lnTo>
                  <a:lnTo>
                    <a:pt x="1969" y="2761"/>
                  </a:lnTo>
                  <a:lnTo>
                    <a:pt x="2102" y="2594"/>
                  </a:lnTo>
                  <a:cubicBezTo>
                    <a:pt x="2469" y="1994"/>
                    <a:pt x="3136" y="1093"/>
                    <a:pt x="3570" y="960"/>
                  </a:cubicBezTo>
                  <a:cubicBezTo>
                    <a:pt x="3891" y="848"/>
                    <a:pt x="4960" y="797"/>
                    <a:pt x="6068" y="797"/>
                  </a:cubicBezTo>
                  <a:cubicBezTo>
                    <a:pt x="7265" y="797"/>
                    <a:pt x="8509" y="856"/>
                    <a:pt x="8907" y="960"/>
                  </a:cubicBezTo>
                  <a:cubicBezTo>
                    <a:pt x="9407" y="1127"/>
                    <a:pt x="10108" y="2094"/>
                    <a:pt x="10441" y="2661"/>
                  </a:cubicBezTo>
                  <a:lnTo>
                    <a:pt x="10575" y="2895"/>
                  </a:lnTo>
                  <a:lnTo>
                    <a:pt x="12476" y="2961"/>
                  </a:lnTo>
                  <a:lnTo>
                    <a:pt x="12443" y="2161"/>
                  </a:lnTo>
                  <a:lnTo>
                    <a:pt x="10975" y="2094"/>
                  </a:lnTo>
                  <a:cubicBezTo>
                    <a:pt x="10675" y="1594"/>
                    <a:pt x="9908" y="460"/>
                    <a:pt x="9107" y="226"/>
                  </a:cubicBezTo>
                  <a:cubicBezTo>
                    <a:pt x="8640" y="76"/>
                    <a:pt x="7389" y="1"/>
                    <a:pt x="615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" name="Google Shape;787;p31"/>
            <p:cNvSpPr/>
            <p:nvPr/>
          </p:nvSpPr>
          <p:spPr>
            <a:xfrm>
              <a:off x="3726175" y="2383825"/>
              <a:ext cx="47550" cy="15025"/>
            </a:xfrm>
            <a:custGeom>
              <a:avLst/>
              <a:gdLst/>
              <a:ahLst/>
              <a:cxnLst/>
              <a:rect l="l" t="t" r="r" b="b"/>
              <a:pathLst>
                <a:path w="1902" h="601" extrusionOk="0">
                  <a:moveTo>
                    <a:pt x="1868" y="0"/>
                  </a:moveTo>
                  <a:lnTo>
                    <a:pt x="0" y="200"/>
                  </a:lnTo>
                  <a:lnTo>
                    <a:pt x="33" y="601"/>
                  </a:lnTo>
                  <a:lnTo>
                    <a:pt x="1901" y="434"/>
                  </a:lnTo>
                  <a:lnTo>
                    <a:pt x="1868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8" name="Google Shape;788;p31"/>
            <p:cNvSpPr/>
            <p:nvPr/>
          </p:nvSpPr>
          <p:spPr>
            <a:xfrm>
              <a:off x="3987175" y="2386325"/>
              <a:ext cx="48400" cy="12525"/>
            </a:xfrm>
            <a:custGeom>
              <a:avLst/>
              <a:gdLst/>
              <a:ahLst/>
              <a:cxnLst/>
              <a:rect l="l" t="t" r="r" b="b"/>
              <a:pathLst>
                <a:path w="1936" h="501" extrusionOk="0">
                  <a:moveTo>
                    <a:pt x="34" y="0"/>
                  </a:moveTo>
                  <a:lnTo>
                    <a:pt x="1" y="400"/>
                  </a:lnTo>
                  <a:lnTo>
                    <a:pt x="1936" y="501"/>
                  </a:lnTo>
                  <a:lnTo>
                    <a:pt x="1936" y="10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89" name="Google Shape;789;p31"/>
          <p:cNvGrpSpPr/>
          <p:nvPr/>
        </p:nvGrpSpPr>
        <p:grpSpPr>
          <a:xfrm rot="-5400000">
            <a:off x="635423" y="3443327"/>
            <a:ext cx="1891143" cy="2921210"/>
            <a:chOff x="7864023" y="121502"/>
            <a:chExt cx="1891143" cy="2921210"/>
          </a:xfrm>
        </p:grpSpPr>
        <p:sp>
          <p:nvSpPr>
            <p:cNvPr id="790" name="Google Shape;790;p31"/>
            <p:cNvSpPr/>
            <p:nvPr/>
          </p:nvSpPr>
          <p:spPr>
            <a:xfrm rot="6508762">
              <a:off x="7452925" y="1036930"/>
              <a:ext cx="2713340" cy="1087171"/>
            </a:xfrm>
            <a:custGeom>
              <a:avLst/>
              <a:gdLst/>
              <a:ahLst/>
              <a:cxnLst/>
              <a:rect l="l" t="t" r="r" b="b"/>
              <a:pathLst>
                <a:path w="241921" h="96932" extrusionOk="0">
                  <a:moveTo>
                    <a:pt x="240826" y="0"/>
                  </a:moveTo>
                  <a:lnTo>
                    <a:pt x="224899" y="15928"/>
                  </a:lnTo>
                  <a:lnTo>
                    <a:pt x="207907" y="15928"/>
                  </a:lnTo>
                  <a:lnTo>
                    <a:pt x="186083" y="37752"/>
                  </a:lnTo>
                  <a:lnTo>
                    <a:pt x="166265" y="37752"/>
                  </a:lnTo>
                  <a:lnTo>
                    <a:pt x="154988" y="49059"/>
                  </a:lnTo>
                  <a:lnTo>
                    <a:pt x="129365" y="49059"/>
                  </a:lnTo>
                  <a:lnTo>
                    <a:pt x="112617" y="65807"/>
                  </a:lnTo>
                  <a:lnTo>
                    <a:pt x="99182" y="65807"/>
                  </a:lnTo>
                  <a:lnTo>
                    <a:pt x="92252" y="58877"/>
                  </a:lnTo>
                  <a:lnTo>
                    <a:pt x="64014" y="58877"/>
                  </a:lnTo>
                  <a:lnTo>
                    <a:pt x="47448" y="75442"/>
                  </a:lnTo>
                  <a:lnTo>
                    <a:pt x="20366" y="75442"/>
                  </a:lnTo>
                  <a:lnTo>
                    <a:pt x="1" y="95807"/>
                  </a:lnTo>
                  <a:lnTo>
                    <a:pt x="1065" y="96932"/>
                  </a:lnTo>
                  <a:lnTo>
                    <a:pt x="20974" y="76962"/>
                  </a:lnTo>
                  <a:lnTo>
                    <a:pt x="48056" y="76962"/>
                  </a:lnTo>
                  <a:lnTo>
                    <a:pt x="64622" y="60396"/>
                  </a:lnTo>
                  <a:lnTo>
                    <a:pt x="91644" y="60396"/>
                  </a:lnTo>
                  <a:lnTo>
                    <a:pt x="98513" y="67327"/>
                  </a:lnTo>
                  <a:lnTo>
                    <a:pt x="113225" y="67327"/>
                  </a:lnTo>
                  <a:lnTo>
                    <a:pt x="129973" y="50579"/>
                  </a:lnTo>
                  <a:lnTo>
                    <a:pt x="155596" y="50579"/>
                  </a:lnTo>
                  <a:lnTo>
                    <a:pt x="166904" y="39271"/>
                  </a:lnTo>
                  <a:lnTo>
                    <a:pt x="186752" y="39271"/>
                  </a:lnTo>
                  <a:lnTo>
                    <a:pt x="208546" y="17447"/>
                  </a:lnTo>
                  <a:lnTo>
                    <a:pt x="225506" y="17447"/>
                  </a:lnTo>
                  <a:lnTo>
                    <a:pt x="241920" y="1064"/>
                  </a:lnTo>
                  <a:lnTo>
                    <a:pt x="24082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" name="Google Shape;791;p31"/>
            <p:cNvSpPr/>
            <p:nvPr/>
          </p:nvSpPr>
          <p:spPr>
            <a:xfrm rot="6508762">
              <a:off x="8821528" y="2937998"/>
              <a:ext cx="92048" cy="92732"/>
            </a:xfrm>
            <a:custGeom>
              <a:avLst/>
              <a:gdLst/>
              <a:ahLst/>
              <a:cxnLst/>
              <a:rect l="l" t="t" r="r" b="b"/>
              <a:pathLst>
                <a:path w="8207" h="8268" extrusionOk="0">
                  <a:moveTo>
                    <a:pt x="0" y="0"/>
                  </a:moveTo>
                  <a:lnTo>
                    <a:pt x="0" y="1520"/>
                  </a:lnTo>
                  <a:lnTo>
                    <a:pt x="6687" y="1520"/>
                  </a:lnTo>
                  <a:lnTo>
                    <a:pt x="6687" y="8268"/>
                  </a:lnTo>
                  <a:lnTo>
                    <a:pt x="8207" y="8268"/>
                  </a:lnTo>
                  <a:lnTo>
                    <a:pt x="8207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" name="Google Shape;792;p31"/>
            <p:cNvSpPr/>
            <p:nvPr/>
          </p:nvSpPr>
          <p:spPr>
            <a:xfrm rot="6508762">
              <a:off x="8722826" y="666647"/>
              <a:ext cx="97847" cy="82874"/>
            </a:xfrm>
            <a:custGeom>
              <a:avLst/>
              <a:gdLst/>
              <a:ahLst/>
              <a:cxnLst/>
              <a:rect l="l" t="t" r="r" b="b"/>
              <a:pathLst>
                <a:path w="8724" h="7389" extrusionOk="0">
                  <a:moveTo>
                    <a:pt x="4506" y="0"/>
                  </a:moveTo>
                  <a:cubicBezTo>
                    <a:pt x="2845" y="0"/>
                    <a:pt x="1209" y="832"/>
                    <a:pt x="669" y="2574"/>
                  </a:cubicBezTo>
                  <a:cubicBezTo>
                    <a:pt x="0" y="4854"/>
                    <a:pt x="1672" y="7285"/>
                    <a:pt x="4012" y="7377"/>
                  </a:cubicBezTo>
                  <a:cubicBezTo>
                    <a:pt x="4127" y="7385"/>
                    <a:pt x="4243" y="7389"/>
                    <a:pt x="4360" y="7389"/>
                  </a:cubicBezTo>
                  <a:cubicBezTo>
                    <a:pt x="5567" y="7389"/>
                    <a:pt x="6828" y="6957"/>
                    <a:pt x="7660" y="6070"/>
                  </a:cubicBezTo>
                  <a:cubicBezTo>
                    <a:pt x="8541" y="5036"/>
                    <a:pt x="8724" y="3577"/>
                    <a:pt x="8329" y="2361"/>
                  </a:cubicBezTo>
                  <a:cubicBezTo>
                    <a:pt x="8055" y="1693"/>
                    <a:pt x="7599" y="1054"/>
                    <a:pt x="6961" y="659"/>
                  </a:cubicBezTo>
                  <a:cubicBezTo>
                    <a:pt x="6235" y="223"/>
                    <a:pt x="5367" y="0"/>
                    <a:pt x="4506" y="0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" name="Google Shape;793;p31"/>
            <p:cNvSpPr/>
            <p:nvPr/>
          </p:nvSpPr>
          <p:spPr>
            <a:xfrm rot="6508762">
              <a:off x="8749456" y="690534"/>
              <a:ext cx="43652" cy="36586"/>
            </a:xfrm>
            <a:custGeom>
              <a:avLst/>
              <a:gdLst/>
              <a:ahLst/>
              <a:cxnLst/>
              <a:rect l="l" t="t" r="r" b="b"/>
              <a:pathLst>
                <a:path w="3892" h="3262" extrusionOk="0">
                  <a:moveTo>
                    <a:pt x="2011" y="0"/>
                  </a:moveTo>
                  <a:cubicBezTo>
                    <a:pt x="1268" y="0"/>
                    <a:pt x="546" y="365"/>
                    <a:pt x="305" y="1130"/>
                  </a:cubicBezTo>
                  <a:cubicBezTo>
                    <a:pt x="1" y="2103"/>
                    <a:pt x="730" y="3167"/>
                    <a:pt x="1794" y="3258"/>
                  </a:cubicBezTo>
                  <a:cubicBezTo>
                    <a:pt x="1835" y="3260"/>
                    <a:pt x="1876" y="3261"/>
                    <a:pt x="1917" y="3261"/>
                  </a:cubicBezTo>
                  <a:cubicBezTo>
                    <a:pt x="2460" y="3261"/>
                    <a:pt x="3038" y="3074"/>
                    <a:pt x="3405" y="2650"/>
                  </a:cubicBezTo>
                  <a:cubicBezTo>
                    <a:pt x="3800" y="2194"/>
                    <a:pt x="3891" y="1586"/>
                    <a:pt x="3709" y="1039"/>
                  </a:cubicBezTo>
                  <a:cubicBezTo>
                    <a:pt x="3587" y="735"/>
                    <a:pt x="3405" y="492"/>
                    <a:pt x="3101" y="279"/>
                  </a:cubicBezTo>
                  <a:cubicBezTo>
                    <a:pt x="2773" y="95"/>
                    <a:pt x="2389" y="0"/>
                    <a:pt x="201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" name="Google Shape;794;p31"/>
            <p:cNvSpPr/>
            <p:nvPr/>
          </p:nvSpPr>
          <p:spPr>
            <a:xfrm rot="6508762">
              <a:off x="8841669" y="893229"/>
              <a:ext cx="97858" cy="82975"/>
            </a:xfrm>
            <a:custGeom>
              <a:avLst/>
              <a:gdLst/>
              <a:ahLst/>
              <a:cxnLst/>
              <a:rect l="l" t="t" r="r" b="b"/>
              <a:pathLst>
                <a:path w="8725" h="7398" extrusionOk="0">
                  <a:moveTo>
                    <a:pt x="4501" y="0"/>
                  </a:moveTo>
                  <a:cubicBezTo>
                    <a:pt x="2842" y="0"/>
                    <a:pt x="1210" y="839"/>
                    <a:pt x="670" y="2559"/>
                  </a:cubicBezTo>
                  <a:cubicBezTo>
                    <a:pt x="1" y="4838"/>
                    <a:pt x="1673" y="7270"/>
                    <a:pt x="4013" y="7392"/>
                  </a:cubicBezTo>
                  <a:cubicBezTo>
                    <a:pt x="4099" y="7396"/>
                    <a:pt x="4186" y="7398"/>
                    <a:pt x="4273" y="7398"/>
                  </a:cubicBezTo>
                  <a:cubicBezTo>
                    <a:pt x="5506" y="7398"/>
                    <a:pt x="6809" y="6991"/>
                    <a:pt x="7661" y="6054"/>
                  </a:cubicBezTo>
                  <a:cubicBezTo>
                    <a:pt x="8542" y="4990"/>
                    <a:pt x="8724" y="3562"/>
                    <a:pt x="8329" y="2376"/>
                  </a:cubicBezTo>
                  <a:cubicBezTo>
                    <a:pt x="8056" y="1677"/>
                    <a:pt x="7600" y="1039"/>
                    <a:pt x="6961" y="674"/>
                  </a:cubicBezTo>
                  <a:cubicBezTo>
                    <a:pt x="6234" y="227"/>
                    <a:pt x="5364" y="0"/>
                    <a:pt x="4501" y="0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" name="Google Shape;795;p31"/>
            <p:cNvSpPr/>
            <p:nvPr/>
          </p:nvSpPr>
          <p:spPr>
            <a:xfrm rot="6508762">
              <a:off x="8868730" y="917352"/>
              <a:ext cx="43641" cy="36496"/>
            </a:xfrm>
            <a:custGeom>
              <a:avLst/>
              <a:gdLst/>
              <a:ahLst/>
              <a:cxnLst/>
              <a:rect l="l" t="t" r="r" b="b"/>
              <a:pathLst>
                <a:path w="3891" h="3254" extrusionOk="0">
                  <a:moveTo>
                    <a:pt x="2004" y="1"/>
                  </a:moveTo>
                  <a:cubicBezTo>
                    <a:pt x="1264" y="1"/>
                    <a:pt x="545" y="372"/>
                    <a:pt x="304" y="1116"/>
                  </a:cubicBezTo>
                  <a:cubicBezTo>
                    <a:pt x="0" y="2119"/>
                    <a:pt x="730" y="3182"/>
                    <a:pt x="1794" y="3243"/>
                  </a:cubicBezTo>
                  <a:cubicBezTo>
                    <a:pt x="1858" y="3250"/>
                    <a:pt x="1924" y="3253"/>
                    <a:pt x="1989" y="3253"/>
                  </a:cubicBezTo>
                  <a:cubicBezTo>
                    <a:pt x="2511" y="3253"/>
                    <a:pt x="3054" y="3040"/>
                    <a:pt x="3405" y="2635"/>
                  </a:cubicBezTo>
                  <a:cubicBezTo>
                    <a:pt x="3800" y="2240"/>
                    <a:pt x="3891" y="1571"/>
                    <a:pt x="3709" y="1055"/>
                  </a:cubicBezTo>
                  <a:cubicBezTo>
                    <a:pt x="3587" y="751"/>
                    <a:pt x="3405" y="477"/>
                    <a:pt x="3101" y="295"/>
                  </a:cubicBezTo>
                  <a:cubicBezTo>
                    <a:pt x="2771" y="99"/>
                    <a:pt x="2385" y="1"/>
                    <a:pt x="200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" name="Google Shape;796;p31"/>
            <p:cNvSpPr/>
            <p:nvPr/>
          </p:nvSpPr>
          <p:spPr>
            <a:xfrm rot="6508762">
              <a:off x="8741705" y="1191842"/>
              <a:ext cx="98194" cy="82975"/>
            </a:xfrm>
            <a:custGeom>
              <a:avLst/>
              <a:gdLst/>
              <a:ahLst/>
              <a:cxnLst/>
              <a:rect l="l" t="t" r="r" b="b"/>
              <a:pathLst>
                <a:path w="8755" h="7398" extrusionOk="0">
                  <a:moveTo>
                    <a:pt x="4501" y="0"/>
                  </a:moveTo>
                  <a:cubicBezTo>
                    <a:pt x="2844" y="0"/>
                    <a:pt x="1219" y="839"/>
                    <a:pt x="699" y="2559"/>
                  </a:cubicBezTo>
                  <a:cubicBezTo>
                    <a:pt x="0" y="4838"/>
                    <a:pt x="1672" y="7270"/>
                    <a:pt x="4043" y="7392"/>
                  </a:cubicBezTo>
                  <a:cubicBezTo>
                    <a:pt x="4127" y="7396"/>
                    <a:pt x="4212" y="7398"/>
                    <a:pt x="4297" y="7398"/>
                  </a:cubicBezTo>
                  <a:cubicBezTo>
                    <a:pt x="5509" y="7398"/>
                    <a:pt x="6838" y="6991"/>
                    <a:pt x="7690" y="6054"/>
                  </a:cubicBezTo>
                  <a:cubicBezTo>
                    <a:pt x="8572" y="4990"/>
                    <a:pt x="8754" y="3562"/>
                    <a:pt x="8329" y="2376"/>
                  </a:cubicBezTo>
                  <a:cubicBezTo>
                    <a:pt x="8085" y="1677"/>
                    <a:pt x="7629" y="1039"/>
                    <a:pt x="6961" y="674"/>
                  </a:cubicBezTo>
                  <a:cubicBezTo>
                    <a:pt x="6233" y="227"/>
                    <a:pt x="5363" y="0"/>
                    <a:pt x="4501" y="0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" name="Google Shape;797;p31"/>
            <p:cNvSpPr/>
            <p:nvPr/>
          </p:nvSpPr>
          <p:spPr>
            <a:xfrm rot="6508762">
              <a:off x="8768877" y="1216119"/>
              <a:ext cx="43652" cy="36496"/>
            </a:xfrm>
            <a:custGeom>
              <a:avLst/>
              <a:gdLst/>
              <a:ahLst/>
              <a:cxnLst/>
              <a:rect l="l" t="t" r="r" b="b"/>
              <a:pathLst>
                <a:path w="3892" h="3254" extrusionOk="0">
                  <a:moveTo>
                    <a:pt x="1989" y="1"/>
                  </a:moveTo>
                  <a:cubicBezTo>
                    <a:pt x="1251" y="1"/>
                    <a:pt x="526" y="372"/>
                    <a:pt x="305" y="1116"/>
                  </a:cubicBezTo>
                  <a:cubicBezTo>
                    <a:pt x="1" y="2119"/>
                    <a:pt x="730" y="3182"/>
                    <a:pt x="1794" y="3243"/>
                  </a:cubicBezTo>
                  <a:cubicBezTo>
                    <a:pt x="1855" y="3250"/>
                    <a:pt x="1918" y="3253"/>
                    <a:pt x="1982" y="3253"/>
                  </a:cubicBezTo>
                  <a:cubicBezTo>
                    <a:pt x="2487" y="3253"/>
                    <a:pt x="3051" y="3040"/>
                    <a:pt x="3375" y="2635"/>
                  </a:cubicBezTo>
                  <a:cubicBezTo>
                    <a:pt x="3800" y="2240"/>
                    <a:pt x="3892" y="1571"/>
                    <a:pt x="3679" y="1055"/>
                  </a:cubicBezTo>
                  <a:cubicBezTo>
                    <a:pt x="3588" y="751"/>
                    <a:pt x="3375" y="477"/>
                    <a:pt x="3071" y="295"/>
                  </a:cubicBezTo>
                  <a:cubicBezTo>
                    <a:pt x="2751" y="99"/>
                    <a:pt x="2369" y="1"/>
                    <a:pt x="198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" name="Google Shape;798;p31"/>
            <p:cNvSpPr/>
            <p:nvPr/>
          </p:nvSpPr>
          <p:spPr>
            <a:xfrm rot="6508762">
              <a:off x="8647490" y="1238897"/>
              <a:ext cx="98531" cy="83076"/>
            </a:xfrm>
            <a:custGeom>
              <a:avLst/>
              <a:gdLst/>
              <a:ahLst/>
              <a:cxnLst/>
              <a:rect l="l" t="t" r="r" b="b"/>
              <a:pathLst>
                <a:path w="8785" h="7407" extrusionOk="0">
                  <a:moveTo>
                    <a:pt x="4528" y="1"/>
                  </a:moveTo>
                  <a:cubicBezTo>
                    <a:pt x="2862" y="1"/>
                    <a:pt x="1222" y="839"/>
                    <a:pt x="699" y="2568"/>
                  </a:cubicBezTo>
                  <a:cubicBezTo>
                    <a:pt x="0" y="4848"/>
                    <a:pt x="1672" y="7279"/>
                    <a:pt x="4043" y="7401"/>
                  </a:cubicBezTo>
                  <a:cubicBezTo>
                    <a:pt x="4122" y="7405"/>
                    <a:pt x="4203" y="7406"/>
                    <a:pt x="4283" y="7406"/>
                  </a:cubicBezTo>
                  <a:cubicBezTo>
                    <a:pt x="5499" y="7406"/>
                    <a:pt x="6835" y="6975"/>
                    <a:pt x="7690" y="6063"/>
                  </a:cubicBezTo>
                  <a:cubicBezTo>
                    <a:pt x="8542" y="5030"/>
                    <a:pt x="8785" y="3601"/>
                    <a:pt x="8329" y="2385"/>
                  </a:cubicBezTo>
                  <a:cubicBezTo>
                    <a:pt x="8055" y="1686"/>
                    <a:pt x="7599" y="1048"/>
                    <a:pt x="6961" y="653"/>
                  </a:cubicBezTo>
                  <a:cubicBezTo>
                    <a:pt x="6240" y="221"/>
                    <a:pt x="5381" y="1"/>
                    <a:pt x="4528" y="1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" name="Google Shape;799;p31"/>
            <p:cNvSpPr/>
            <p:nvPr/>
          </p:nvSpPr>
          <p:spPr>
            <a:xfrm rot="6508762">
              <a:off x="8675059" y="1262724"/>
              <a:ext cx="43652" cy="36586"/>
            </a:xfrm>
            <a:custGeom>
              <a:avLst/>
              <a:gdLst/>
              <a:ahLst/>
              <a:cxnLst/>
              <a:rect l="l" t="t" r="r" b="b"/>
              <a:pathLst>
                <a:path w="3892" h="3262" extrusionOk="0">
                  <a:moveTo>
                    <a:pt x="2011" y="0"/>
                  </a:moveTo>
                  <a:cubicBezTo>
                    <a:pt x="1269" y="0"/>
                    <a:pt x="546" y="365"/>
                    <a:pt x="305" y="1131"/>
                  </a:cubicBezTo>
                  <a:cubicBezTo>
                    <a:pt x="1" y="2103"/>
                    <a:pt x="730" y="3167"/>
                    <a:pt x="1794" y="3258"/>
                  </a:cubicBezTo>
                  <a:cubicBezTo>
                    <a:pt x="1835" y="3261"/>
                    <a:pt x="1876" y="3262"/>
                    <a:pt x="1917" y="3262"/>
                  </a:cubicBezTo>
                  <a:cubicBezTo>
                    <a:pt x="2461" y="3262"/>
                    <a:pt x="3038" y="3074"/>
                    <a:pt x="3405" y="2651"/>
                  </a:cubicBezTo>
                  <a:cubicBezTo>
                    <a:pt x="3831" y="2225"/>
                    <a:pt x="3891" y="1587"/>
                    <a:pt x="3709" y="1040"/>
                  </a:cubicBezTo>
                  <a:cubicBezTo>
                    <a:pt x="3588" y="736"/>
                    <a:pt x="3405" y="492"/>
                    <a:pt x="3101" y="280"/>
                  </a:cubicBezTo>
                  <a:cubicBezTo>
                    <a:pt x="2773" y="95"/>
                    <a:pt x="2389" y="0"/>
                    <a:pt x="201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" name="Google Shape;800;p31"/>
            <p:cNvSpPr/>
            <p:nvPr/>
          </p:nvSpPr>
          <p:spPr>
            <a:xfrm rot="6508762">
              <a:off x="8597897" y="1387794"/>
              <a:ext cx="98194" cy="83076"/>
            </a:xfrm>
            <a:custGeom>
              <a:avLst/>
              <a:gdLst/>
              <a:ahLst/>
              <a:cxnLst/>
              <a:rect l="l" t="t" r="r" b="b"/>
              <a:pathLst>
                <a:path w="8755" h="7407" extrusionOk="0">
                  <a:moveTo>
                    <a:pt x="4528" y="1"/>
                  </a:moveTo>
                  <a:cubicBezTo>
                    <a:pt x="2862" y="1"/>
                    <a:pt x="1223" y="839"/>
                    <a:pt x="700" y="2568"/>
                  </a:cubicBezTo>
                  <a:cubicBezTo>
                    <a:pt x="1" y="4848"/>
                    <a:pt x="1673" y="7279"/>
                    <a:pt x="4043" y="7401"/>
                  </a:cubicBezTo>
                  <a:cubicBezTo>
                    <a:pt x="4123" y="7405"/>
                    <a:pt x="4203" y="7406"/>
                    <a:pt x="4284" y="7406"/>
                  </a:cubicBezTo>
                  <a:cubicBezTo>
                    <a:pt x="5500" y="7406"/>
                    <a:pt x="6836" y="6975"/>
                    <a:pt x="7691" y="6063"/>
                  </a:cubicBezTo>
                  <a:cubicBezTo>
                    <a:pt x="8572" y="5030"/>
                    <a:pt x="8755" y="3601"/>
                    <a:pt x="8329" y="2385"/>
                  </a:cubicBezTo>
                  <a:cubicBezTo>
                    <a:pt x="8056" y="1686"/>
                    <a:pt x="7600" y="1048"/>
                    <a:pt x="6961" y="653"/>
                  </a:cubicBezTo>
                  <a:cubicBezTo>
                    <a:pt x="6241" y="221"/>
                    <a:pt x="5381" y="1"/>
                    <a:pt x="4528" y="1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" name="Google Shape;801;p31"/>
            <p:cNvSpPr/>
            <p:nvPr/>
          </p:nvSpPr>
          <p:spPr>
            <a:xfrm rot="6508762">
              <a:off x="8625363" y="1411945"/>
              <a:ext cx="43304" cy="36586"/>
            </a:xfrm>
            <a:custGeom>
              <a:avLst/>
              <a:gdLst/>
              <a:ahLst/>
              <a:cxnLst/>
              <a:rect l="l" t="t" r="r" b="b"/>
              <a:pathLst>
                <a:path w="3861" h="3262" extrusionOk="0">
                  <a:moveTo>
                    <a:pt x="1995" y="0"/>
                  </a:moveTo>
                  <a:cubicBezTo>
                    <a:pt x="1255" y="0"/>
                    <a:pt x="526" y="365"/>
                    <a:pt x="305" y="1131"/>
                  </a:cubicBezTo>
                  <a:cubicBezTo>
                    <a:pt x="1" y="2103"/>
                    <a:pt x="730" y="3167"/>
                    <a:pt x="1764" y="3258"/>
                  </a:cubicBezTo>
                  <a:cubicBezTo>
                    <a:pt x="1804" y="3261"/>
                    <a:pt x="1846" y="3262"/>
                    <a:pt x="1887" y="3262"/>
                  </a:cubicBezTo>
                  <a:cubicBezTo>
                    <a:pt x="2430" y="3262"/>
                    <a:pt x="3007" y="3074"/>
                    <a:pt x="3375" y="2651"/>
                  </a:cubicBezTo>
                  <a:cubicBezTo>
                    <a:pt x="3800" y="2225"/>
                    <a:pt x="3861" y="1587"/>
                    <a:pt x="3679" y="1040"/>
                  </a:cubicBezTo>
                  <a:cubicBezTo>
                    <a:pt x="3557" y="736"/>
                    <a:pt x="3375" y="492"/>
                    <a:pt x="3071" y="280"/>
                  </a:cubicBezTo>
                  <a:cubicBezTo>
                    <a:pt x="2753" y="95"/>
                    <a:pt x="2372" y="0"/>
                    <a:pt x="199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" name="Google Shape;802;p31"/>
            <p:cNvSpPr/>
            <p:nvPr/>
          </p:nvSpPr>
          <p:spPr>
            <a:xfrm rot="6508762">
              <a:off x="8712688" y="1623425"/>
              <a:ext cx="98531" cy="82975"/>
            </a:xfrm>
            <a:custGeom>
              <a:avLst/>
              <a:gdLst/>
              <a:ahLst/>
              <a:cxnLst/>
              <a:rect l="l" t="t" r="r" b="b"/>
              <a:pathLst>
                <a:path w="8785" h="7398" extrusionOk="0">
                  <a:moveTo>
                    <a:pt x="4487" y="0"/>
                  </a:moveTo>
                  <a:cubicBezTo>
                    <a:pt x="2828" y="0"/>
                    <a:pt x="1209" y="839"/>
                    <a:pt x="669" y="2559"/>
                  </a:cubicBezTo>
                  <a:cubicBezTo>
                    <a:pt x="1" y="4838"/>
                    <a:pt x="1672" y="7270"/>
                    <a:pt x="4013" y="7392"/>
                  </a:cubicBezTo>
                  <a:cubicBezTo>
                    <a:pt x="4099" y="7396"/>
                    <a:pt x="4186" y="7398"/>
                    <a:pt x="4273" y="7398"/>
                  </a:cubicBezTo>
                  <a:cubicBezTo>
                    <a:pt x="5506" y="7398"/>
                    <a:pt x="6809" y="6991"/>
                    <a:pt x="7660" y="6054"/>
                  </a:cubicBezTo>
                  <a:cubicBezTo>
                    <a:pt x="8572" y="5021"/>
                    <a:pt x="8785" y="3592"/>
                    <a:pt x="8329" y="2376"/>
                  </a:cubicBezTo>
                  <a:cubicBezTo>
                    <a:pt x="8056" y="1677"/>
                    <a:pt x="7600" y="1039"/>
                    <a:pt x="6961" y="674"/>
                  </a:cubicBezTo>
                  <a:cubicBezTo>
                    <a:pt x="6223" y="227"/>
                    <a:pt x="5350" y="0"/>
                    <a:pt x="4487" y="0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" name="Google Shape;803;p31"/>
            <p:cNvSpPr/>
            <p:nvPr/>
          </p:nvSpPr>
          <p:spPr>
            <a:xfrm rot="6508762">
              <a:off x="8739754" y="1647450"/>
              <a:ext cx="43652" cy="36485"/>
            </a:xfrm>
            <a:custGeom>
              <a:avLst/>
              <a:gdLst/>
              <a:ahLst/>
              <a:cxnLst/>
              <a:rect l="l" t="t" r="r" b="b"/>
              <a:pathLst>
                <a:path w="3892" h="3253" extrusionOk="0">
                  <a:moveTo>
                    <a:pt x="2019" y="0"/>
                  </a:moveTo>
                  <a:cubicBezTo>
                    <a:pt x="1281" y="0"/>
                    <a:pt x="556" y="372"/>
                    <a:pt x="335" y="1115"/>
                  </a:cubicBezTo>
                  <a:cubicBezTo>
                    <a:pt x="0" y="2118"/>
                    <a:pt x="730" y="3182"/>
                    <a:pt x="1794" y="3243"/>
                  </a:cubicBezTo>
                  <a:cubicBezTo>
                    <a:pt x="1858" y="3249"/>
                    <a:pt x="1924" y="3253"/>
                    <a:pt x="1989" y="3253"/>
                  </a:cubicBezTo>
                  <a:cubicBezTo>
                    <a:pt x="2511" y="3253"/>
                    <a:pt x="3054" y="3040"/>
                    <a:pt x="3405" y="2635"/>
                  </a:cubicBezTo>
                  <a:cubicBezTo>
                    <a:pt x="3770" y="2179"/>
                    <a:pt x="3891" y="1571"/>
                    <a:pt x="3709" y="1054"/>
                  </a:cubicBezTo>
                  <a:cubicBezTo>
                    <a:pt x="3587" y="750"/>
                    <a:pt x="3405" y="477"/>
                    <a:pt x="3101" y="294"/>
                  </a:cubicBezTo>
                  <a:cubicBezTo>
                    <a:pt x="2781" y="98"/>
                    <a:pt x="2398" y="0"/>
                    <a:pt x="201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" name="Google Shape;804;p31"/>
            <p:cNvSpPr/>
            <p:nvPr/>
          </p:nvSpPr>
          <p:spPr>
            <a:xfrm rot="6508762">
              <a:off x="8619120" y="1904411"/>
              <a:ext cx="97858" cy="82975"/>
            </a:xfrm>
            <a:custGeom>
              <a:avLst/>
              <a:gdLst/>
              <a:ahLst/>
              <a:cxnLst/>
              <a:rect l="l" t="t" r="r" b="b"/>
              <a:pathLst>
                <a:path w="8725" h="7398" extrusionOk="0">
                  <a:moveTo>
                    <a:pt x="4501" y="0"/>
                  </a:moveTo>
                  <a:cubicBezTo>
                    <a:pt x="2842" y="0"/>
                    <a:pt x="1210" y="839"/>
                    <a:pt x="670" y="2559"/>
                  </a:cubicBezTo>
                  <a:cubicBezTo>
                    <a:pt x="1" y="4838"/>
                    <a:pt x="1673" y="7270"/>
                    <a:pt x="4013" y="7392"/>
                  </a:cubicBezTo>
                  <a:cubicBezTo>
                    <a:pt x="4099" y="7396"/>
                    <a:pt x="4186" y="7398"/>
                    <a:pt x="4273" y="7398"/>
                  </a:cubicBezTo>
                  <a:cubicBezTo>
                    <a:pt x="5506" y="7398"/>
                    <a:pt x="6809" y="6991"/>
                    <a:pt x="7661" y="6054"/>
                  </a:cubicBezTo>
                  <a:cubicBezTo>
                    <a:pt x="8542" y="5021"/>
                    <a:pt x="8724" y="3592"/>
                    <a:pt x="8329" y="2376"/>
                  </a:cubicBezTo>
                  <a:cubicBezTo>
                    <a:pt x="8056" y="1677"/>
                    <a:pt x="7600" y="1039"/>
                    <a:pt x="6962" y="674"/>
                  </a:cubicBezTo>
                  <a:cubicBezTo>
                    <a:pt x="6234" y="227"/>
                    <a:pt x="5364" y="0"/>
                    <a:pt x="4501" y="0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" name="Google Shape;805;p31"/>
            <p:cNvSpPr/>
            <p:nvPr/>
          </p:nvSpPr>
          <p:spPr>
            <a:xfrm rot="6508762">
              <a:off x="8645856" y="1928431"/>
              <a:ext cx="43641" cy="36485"/>
            </a:xfrm>
            <a:custGeom>
              <a:avLst/>
              <a:gdLst/>
              <a:ahLst/>
              <a:cxnLst/>
              <a:rect l="l" t="t" r="r" b="b"/>
              <a:pathLst>
                <a:path w="3891" h="3253" extrusionOk="0">
                  <a:moveTo>
                    <a:pt x="2004" y="0"/>
                  </a:moveTo>
                  <a:cubicBezTo>
                    <a:pt x="1264" y="0"/>
                    <a:pt x="545" y="372"/>
                    <a:pt x="304" y="1115"/>
                  </a:cubicBezTo>
                  <a:cubicBezTo>
                    <a:pt x="0" y="2118"/>
                    <a:pt x="730" y="3182"/>
                    <a:pt x="1794" y="3243"/>
                  </a:cubicBezTo>
                  <a:cubicBezTo>
                    <a:pt x="1858" y="3249"/>
                    <a:pt x="1924" y="3253"/>
                    <a:pt x="1989" y="3253"/>
                  </a:cubicBezTo>
                  <a:cubicBezTo>
                    <a:pt x="2511" y="3253"/>
                    <a:pt x="3050" y="3040"/>
                    <a:pt x="3374" y="2635"/>
                  </a:cubicBezTo>
                  <a:cubicBezTo>
                    <a:pt x="3769" y="2179"/>
                    <a:pt x="3891" y="1571"/>
                    <a:pt x="3709" y="1054"/>
                  </a:cubicBezTo>
                  <a:cubicBezTo>
                    <a:pt x="3587" y="750"/>
                    <a:pt x="3405" y="477"/>
                    <a:pt x="3101" y="294"/>
                  </a:cubicBezTo>
                  <a:cubicBezTo>
                    <a:pt x="2771" y="98"/>
                    <a:pt x="2385" y="0"/>
                    <a:pt x="200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6" name="Google Shape;806;p31"/>
            <p:cNvSpPr/>
            <p:nvPr/>
          </p:nvSpPr>
          <p:spPr>
            <a:xfrm rot="6508762">
              <a:off x="8704020" y="2062750"/>
              <a:ext cx="98194" cy="83042"/>
            </a:xfrm>
            <a:custGeom>
              <a:avLst/>
              <a:gdLst/>
              <a:ahLst/>
              <a:cxnLst/>
              <a:rect l="l" t="t" r="r" b="b"/>
              <a:pathLst>
                <a:path w="8755" h="7404" extrusionOk="0">
                  <a:moveTo>
                    <a:pt x="4502" y="1"/>
                  </a:moveTo>
                  <a:cubicBezTo>
                    <a:pt x="2845" y="1"/>
                    <a:pt x="1220" y="839"/>
                    <a:pt x="700" y="2559"/>
                  </a:cubicBezTo>
                  <a:cubicBezTo>
                    <a:pt x="1" y="4838"/>
                    <a:pt x="1673" y="7270"/>
                    <a:pt x="4043" y="7392"/>
                  </a:cubicBezTo>
                  <a:cubicBezTo>
                    <a:pt x="4155" y="7400"/>
                    <a:pt x="4269" y="7404"/>
                    <a:pt x="4383" y="7404"/>
                  </a:cubicBezTo>
                  <a:cubicBezTo>
                    <a:pt x="5572" y="7404"/>
                    <a:pt x="6859" y="6969"/>
                    <a:pt x="7691" y="6054"/>
                  </a:cubicBezTo>
                  <a:cubicBezTo>
                    <a:pt x="8542" y="5051"/>
                    <a:pt x="8755" y="3592"/>
                    <a:pt x="8329" y="2376"/>
                  </a:cubicBezTo>
                  <a:cubicBezTo>
                    <a:pt x="8056" y="1708"/>
                    <a:pt x="7600" y="1039"/>
                    <a:pt x="6961" y="674"/>
                  </a:cubicBezTo>
                  <a:cubicBezTo>
                    <a:pt x="6234" y="227"/>
                    <a:pt x="5364" y="1"/>
                    <a:pt x="4502" y="1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7" name="Google Shape;807;p31"/>
            <p:cNvSpPr/>
            <p:nvPr/>
          </p:nvSpPr>
          <p:spPr>
            <a:xfrm rot="6508762">
              <a:off x="8731366" y="2086813"/>
              <a:ext cx="43641" cy="36407"/>
            </a:xfrm>
            <a:custGeom>
              <a:avLst/>
              <a:gdLst/>
              <a:ahLst/>
              <a:cxnLst/>
              <a:rect l="l" t="t" r="r" b="b"/>
              <a:pathLst>
                <a:path w="3891" h="3246" extrusionOk="0">
                  <a:moveTo>
                    <a:pt x="2004" y="0"/>
                  </a:moveTo>
                  <a:cubicBezTo>
                    <a:pt x="1264" y="0"/>
                    <a:pt x="545" y="372"/>
                    <a:pt x="304" y="1115"/>
                  </a:cubicBezTo>
                  <a:cubicBezTo>
                    <a:pt x="0" y="2118"/>
                    <a:pt x="730" y="3182"/>
                    <a:pt x="1794" y="3242"/>
                  </a:cubicBezTo>
                  <a:cubicBezTo>
                    <a:pt x="1834" y="3244"/>
                    <a:pt x="1876" y="3246"/>
                    <a:pt x="1917" y="3246"/>
                  </a:cubicBezTo>
                  <a:cubicBezTo>
                    <a:pt x="2460" y="3246"/>
                    <a:pt x="3037" y="3058"/>
                    <a:pt x="3405" y="2634"/>
                  </a:cubicBezTo>
                  <a:cubicBezTo>
                    <a:pt x="3830" y="2239"/>
                    <a:pt x="3891" y="1571"/>
                    <a:pt x="3708" y="1054"/>
                  </a:cubicBezTo>
                  <a:cubicBezTo>
                    <a:pt x="3587" y="750"/>
                    <a:pt x="3405" y="476"/>
                    <a:pt x="3101" y="294"/>
                  </a:cubicBezTo>
                  <a:cubicBezTo>
                    <a:pt x="2771" y="98"/>
                    <a:pt x="2385" y="0"/>
                    <a:pt x="200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8" name="Google Shape;808;p31"/>
            <p:cNvSpPr/>
            <p:nvPr/>
          </p:nvSpPr>
          <p:spPr>
            <a:xfrm rot="6508762">
              <a:off x="8635190" y="2269207"/>
              <a:ext cx="97858" cy="83042"/>
            </a:xfrm>
            <a:custGeom>
              <a:avLst/>
              <a:gdLst/>
              <a:ahLst/>
              <a:cxnLst/>
              <a:rect l="l" t="t" r="r" b="b"/>
              <a:pathLst>
                <a:path w="8725" h="7404" extrusionOk="0">
                  <a:moveTo>
                    <a:pt x="4501" y="1"/>
                  </a:moveTo>
                  <a:cubicBezTo>
                    <a:pt x="2841" y="1"/>
                    <a:pt x="1209" y="839"/>
                    <a:pt x="669" y="2559"/>
                  </a:cubicBezTo>
                  <a:cubicBezTo>
                    <a:pt x="1" y="4838"/>
                    <a:pt x="1672" y="7270"/>
                    <a:pt x="4013" y="7392"/>
                  </a:cubicBezTo>
                  <a:cubicBezTo>
                    <a:pt x="4128" y="7400"/>
                    <a:pt x="4243" y="7404"/>
                    <a:pt x="4359" y="7404"/>
                  </a:cubicBezTo>
                  <a:cubicBezTo>
                    <a:pt x="5567" y="7404"/>
                    <a:pt x="6828" y="6969"/>
                    <a:pt x="7660" y="6054"/>
                  </a:cubicBezTo>
                  <a:cubicBezTo>
                    <a:pt x="8542" y="5051"/>
                    <a:pt x="8724" y="3592"/>
                    <a:pt x="8329" y="2376"/>
                  </a:cubicBezTo>
                  <a:cubicBezTo>
                    <a:pt x="8055" y="1708"/>
                    <a:pt x="7600" y="1039"/>
                    <a:pt x="6961" y="674"/>
                  </a:cubicBezTo>
                  <a:cubicBezTo>
                    <a:pt x="6233" y="227"/>
                    <a:pt x="5363" y="1"/>
                    <a:pt x="4501" y="1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9" name="Google Shape;809;p31"/>
            <p:cNvSpPr/>
            <p:nvPr/>
          </p:nvSpPr>
          <p:spPr>
            <a:xfrm rot="6508762">
              <a:off x="8662315" y="2293430"/>
              <a:ext cx="43641" cy="36407"/>
            </a:xfrm>
            <a:custGeom>
              <a:avLst/>
              <a:gdLst/>
              <a:ahLst/>
              <a:cxnLst/>
              <a:rect l="l" t="t" r="r" b="b"/>
              <a:pathLst>
                <a:path w="3891" h="3246" extrusionOk="0">
                  <a:moveTo>
                    <a:pt x="2004" y="0"/>
                  </a:moveTo>
                  <a:cubicBezTo>
                    <a:pt x="1264" y="0"/>
                    <a:pt x="545" y="372"/>
                    <a:pt x="304" y="1115"/>
                  </a:cubicBezTo>
                  <a:cubicBezTo>
                    <a:pt x="0" y="2118"/>
                    <a:pt x="730" y="3182"/>
                    <a:pt x="1793" y="3242"/>
                  </a:cubicBezTo>
                  <a:cubicBezTo>
                    <a:pt x="1834" y="3244"/>
                    <a:pt x="1875" y="3246"/>
                    <a:pt x="1917" y="3246"/>
                  </a:cubicBezTo>
                  <a:cubicBezTo>
                    <a:pt x="2460" y="3246"/>
                    <a:pt x="3037" y="3058"/>
                    <a:pt x="3404" y="2634"/>
                  </a:cubicBezTo>
                  <a:cubicBezTo>
                    <a:pt x="3769" y="2239"/>
                    <a:pt x="3891" y="1571"/>
                    <a:pt x="3708" y="1054"/>
                  </a:cubicBezTo>
                  <a:cubicBezTo>
                    <a:pt x="3587" y="750"/>
                    <a:pt x="3404" y="476"/>
                    <a:pt x="3100" y="294"/>
                  </a:cubicBezTo>
                  <a:cubicBezTo>
                    <a:pt x="2770" y="98"/>
                    <a:pt x="2384" y="0"/>
                    <a:pt x="200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0" name="Google Shape;810;p31"/>
            <p:cNvSpPr/>
            <p:nvPr/>
          </p:nvSpPr>
          <p:spPr>
            <a:xfrm rot="6508762">
              <a:off x="8786553" y="2579591"/>
              <a:ext cx="98194" cy="82975"/>
            </a:xfrm>
            <a:custGeom>
              <a:avLst/>
              <a:gdLst/>
              <a:ahLst/>
              <a:cxnLst/>
              <a:rect l="l" t="t" r="r" b="b"/>
              <a:pathLst>
                <a:path w="8755" h="7398" extrusionOk="0">
                  <a:moveTo>
                    <a:pt x="4502" y="1"/>
                  </a:moveTo>
                  <a:cubicBezTo>
                    <a:pt x="2845" y="1"/>
                    <a:pt x="1219" y="839"/>
                    <a:pt x="699" y="2559"/>
                  </a:cubicBezTo>
                  <a:cubicBezTo>
                    <a:pt x="0" y="4839"/>
                    <a:pt x="1672" y="7270"/>
                    <a:pt x="4043" y="7392"/>
                  </a:cubicBezTo>
                  <a:cubicBezTo>
                    <a:pt x="4127" y="7396"/>
                    <a:pt x="4212" y="7398"/>
                    <a:pt x="4298" y="7398"/>
                  </a:cubicBezTo>
                  <a:cubicBezTo>
                    <a:pt x="5510" y="7398"/>
                    <a:pt x="6839" y="6991"/>
                    <a:pt x="7690" y="6054"/>
                  </a:cubicBezTo>
                  <a:cubicBezTo>
                    <a:pt x="8572" y="4991"/>
                    <a:pt x="8754" y="3562"/>
                    <a:pt x="8329" y="2376"/>
                  </a:cubicBezTo>
                  <a:cubicBezTo>
                    <a:pt x="8055" y="1708"/>
                    <a:pt x="7599" y="1039"/>
                    <a:pt x="6961" y="674"/>
                  </a:cubicBezTo>
                  <a:cubicBezTo>
                    <a:pt x="6233" y="227"/>
                    <a:pt x="5363" y="1"/>
                    <a:pt x="4502" y="1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1" name="Google Shape;811;p31"/>
            <p:cNvSpPr/>
            <p:nvPr/>
          </p:nvSpPr>
          <p:spPr>
            <a:xfrm rot="6508762">
              <a:off x="8813946" y="2603717"/>
              <a:ext cx="43304" cy="36485"/>
            </a:xfrm>
            <a:custGeom>
              <a:avLst/>
              <a:gdLst/>
              <a:ahLst/>
              <a:cxnLst/>
              <a:rect l="l" t="t" r="r" b="b"/>
              <a:pathLst>
                <a:path w="3861" h="3253" extrusionOk="0">
                  <a:moveTo>
                    <a:pt x="1989" y="0"/>
                  </a:moveTo>
                  <a:cubicBezTo>
                    <a:pt x="1250" y="0"/>
                    <a:pt x="525" y="372"/>
                    <a:pt x="304" y="1115"/>
                  </a:cubicBezTo>
                  <a:cubicBezTo>
                    <a:pt x="0" y="2118"/>
                    <a:pt x="730" y="3182"/>
                    <a:pt x="1763" y="3242"/>
                  </a:cubicBezTo>
                  <a:cubicBezTo>
                    <a:pt x="1828" y="3249"/>
                    <a:pt x="1893" y="3253"/>
                    <a:pt x="1960" y="3253"/>
                  </a:cubicBezTo>
                  <a:cubicBezTo>
                    <a:pt x="2486" y="3253"/>
                    <a:pt x="3050" y="3040"/>
                    <a:pt x="3374" y="2635"/>
                  </a:cubicBezTo>
                  <a:cubicBezTo>
                    <a:pt x="3800" y="2239"/>
                    <a:pt x="3860" y="1571"/>
                    <a:pt x="3678" y="1054"/>
                  </a:cubicBezTo>
                  <a:cubicBezTo>
                    <a:pt x="3556" y="750"/>
                    <a:pt x="3374" y="476"/>
                    <a:pt x="3070" y="294"/>
                  </a:cubicBezTo>
                  <a:cubicBezTo>
                    <a:pt x="2750" y="98"/>
                    <a:pt x="2368" y="0"/>
                    <a:pt x="198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2" name="Google Shape;812;p31"/>
            <p:cNvSpPr/>
            <p:nvPr/>
          </p:nvSpPr>
          <p:spPr>
            <a:xfrm rot="6508762">
              <a:off x="8727668" y="2756295"/>
              <a:ext cx="97858" cy="82975"/>
            </a:xfrm>
            <a:custGeom>
              <a:avLst/>
              <a:gdLst/>
              <a:ahLst/>
              <a:cxnLst/>
              <a:rect l="l" t="t" r="r" b="b"/>
              <a:pathLst>
                <a:path w="8725" h="7398" extrusionOk="0">
                  <a:moveTo>
                    <a:pt x="4472" y="1"/>
                  </a:moveTo>
                  <a:cubicBezTo>
                    <a:pt x="2815" y="1"/>
                    <a:pt x="1189" y="839"/>
                    <a:pt x="669" y="2559"/>
                  </a:cubicBezTo>
                  <a:cubicBezTo>
                    <a:pt x="1" y="4839"/>
                    <a:pt x="1673" y="7270"/>
                    <a:pt x="4013" y="7392"/>
                  </a:cubicBezTo>
                  <a:cubicBezTo>
                    <a:pt x="4097" y="7396"/>
                    <a:pt x="4182" y="7398"/>
                    <a:pt x="4268" y="7398"/>
                  </a:cubicBezTo>
                  <a:cubicBezTo>
                    <a:pt x="5480" y="7398"/>
                    <a:pt x="6809" y="6991"/>
                    <a:pt x="7660" y="6054"/>
                  </a:cubicBezTo>
                  <a:cubicBezTo>
                    <a:pt x="8542" y="4991"/>
                    <a:pt x="8724" y="3562"/>
                    <a:pt x="8299" y="2376"/>
                  </a:cubicBezTo>
                  <a:cubicBezTo>
                    <a:pt x="8056" y="1708"/>
                    <a:pt x="7600" y="1039"/>
                    <a:pt x="6931" y="674"/>
                  </a:cubicBezTo>
                  <a:cubicBezTo>
                    <a:pt x="6203" y="227"/>
                    <a:pt x="5333" y="1"/>
                    <a:pt x="4472" y="1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3" name="Google Shape;813;p31"/>
            <p:cNvSpPr/>
            <p:nvPr/>
          </p:nvSpPr>
          <p:spPr>
            <a:xfrm rot="6508762">
              <a:off x="8754723" y="2780421"/>
              <a:ext cx="43641" cy="36485"/>
            </a:xfrm>
            <a:custGeom>
              <a:avLst/>
              <a:gdLst/>
              <a:ahLst/>
              <a:cxnLst/>
              <a:rect l="l" t="t" r="r" b="b"/>
              <a:pathLst>
                <a:path w="3891" h="3253" extrusionOk="0">
                  <a:moveTo>
                    <a:pt x="1989" y="0"/>
                  </a:moveTo>
                  <a:cubicBezTo>
                    <a:pt x="1250" y="0"/>
                    <a:pt x="525" y="372"/>
                    <a:pt x="304" y="1115"/>
                  </a:cubicBezTo>
                  <a:cubicBezTo>
                    <a:pt x="0" y="2118"/>
                    <a:pt x="730" y="3182"/>
                    <a:pt x="1794" y="3242"/>
                  </a:cubicBezTo>
                  <a:cubicBezTo>
                    <a:pt x="1858" y="3249"/>
                    <a:pt x="1923" y="3253"/>
                    <a:pt x="1989" y="3253"/>
                  </a:cubicBezTo>
                  <a:cubicBezTo>
                    <a:pt x="2510" y="3253"/>
                    <a:pt x="3050" y="3040"/>
                    <a:pt x="3374" y="2635"/>
                  </a:cubicBezTo>
                  <a:cubicBezTo>
                    <a:pt x="3800" y="2239"/>
                    <a:pt x="3891" y="1571"/>
                    <a:pt x="3678" y="1054"/>
                  </a:cubicBezTo>
                  <a:cubicBezTo>
                    <a:pt x="3587" y="750"/>
                    <a:pt x="3374" y="476"/>
                    <a:pt x="3070" y="294"/>
                  </a:cubicBezTo>
                  <a:cubicBezTo>
                    <a:pt x="2750" y="98"/>
                    <a:pt x="2368" y="0"/>
                    <a:pt x="198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5">
  <p:cSld name="CUSTOM_12_1_1_1_1">
    <p:spTree>
      <p:nvGrpSpPr>
        <p:cNvPr id="1" name="Shape 8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5" name="Google Shape;815;p32"/>
          <p:cNvGrpSpPr/>
          <p:nvPr/>
        </p:nvGrpSpPr>
        <p:grpSpPr>
          <a:xfrm>
            <a:off x="-244" y="24"/>
            <a:ext cx="9144155" cy="5165694"/>
            <a:chOff x="-244" y="24"/>
            <a:chExt cx="9144155" cy="5165694"/>
          </a:xfrm>
        </p:grpSpPr>
        <p:sp>
          <p:nvSpPr>
            <p:cNvPr id="816" name="Google Shape;816;p32"/>
            <p:cNvSpPr/>
            <p:nvPr/>
          </p:nvSpPr>
          <p:spPr>
            <a:xfrm>
              <a:off x="-244" y="24"/>
              <a:ext cx="9144155" cy="4504859"/>
            </a:xfrm>
            <a:custGeom>
              <a:avLst/>
              <a:gdLst/>
              <a:ahLst/>
              <a:cxnLst/>
              <a:rect l="l" t="t" r="r" b="b"/>
              <a:pathLst>
                <a:path w="280948" h="161827" extrusionOk="0">
                  <a:moveTo>
                    <a:pt x="20031" y="366"/>
                  </a:moveTo>
                  <a:lnTo>
                    <a:pt x="20031" y="20579"/>
                  </a:lnTo>
                  <a:lnTo>
                    <a:pt x="395" y="20579"/>
                  </a:lnTo>
                  <a:lnTo>
                    <a:pt x="395" y="366"/>
                  </a:lnTo>
                  <a:close/>
                  <a:moveTo>
                    <a:pt x="40062" y="366"/>
                  </a:moveTo>
                  <a:lnTo>
                    <a:pt x="40062" y="20579"/>
                  </a:lnTo>
                  <a:lnTo>
                    <a:pt x="20426" y="20579"/>
                  </a:lnTo>
                  <a:lnTo>
                    <a:pt x="20426" y="366"/>
                  </a:lnTo>
                  <a:close/>
                  <a:moveTo>
                    <a:pt x="60123" y="366"/>
                  </a:moveTo>
                  <a:lnTo>
                    <a:pt x="60123" y="20579"/>
                  </a:lnTo>
                  <a:lnTo>
                    <a:pt x="40487" y="20579"/>
                  </a:lnTo>
                  <a:lnTo>
                    <a:pt x="40487" y="366"/>
                  </a:lnTo>
                  <a:close/>
                  <a:moveTo>
                    <a:pt x="80154" y="366"/>
                  </a:moveTo>
                  <a:lnTo>
                    <a:pt x="80154" y="20579"/>
                  </a:lnTo>
                  <a:lnTo>
                    <a:pt x="60488" y="20579"/>
                  </a:lnTo>
                  <a:lnTo>
                    <a:pt x="60488" y="366"/>
                  </a:lnTo>
                  <a:close/>
                  <a:moveTo>
                    <a:pt x="100215" y="366"/>
                  </a:moveTo>
                  <a:lnTo>
                    <a:pt x="100215" y="20579"/>
                  </a:lnTo>
                  <a:lnTo>
                    <a:pt x="80549" y="20579"/>
                  </a:lnTo>
                  <a:lnTo>
                    <a:pt x="80549" y="366"/>
                  </a:lnTo>
                  <a:close/>
                  <a:moveTo>
                    <a:pt x="120215" y="366"/>
                  </a:moveTo>
                  <a:lnTo>
                    <a:pt x="120215" y="20579"/>
                  </a:lnTo>
                  <a:lnTo>
                    <a:pt x="100580" y="20579"/>
                  </a:lnTo>
                  <a:lnTo>
                    <a:pt x="100580" y="366"/>
                  </a:lnTo>
                  <a:close/>
                  <a:moveTo>
                    <a:pt x="140246" y="366"/>
                  </a:moveTo>
                  <a:lnTo>
                    <a:pt x="140246" y="20579"/>
                  </a:lnTo>
                  <a:lnTo>
                    <a:pt x="120610" y="20579"/>
                  </a:lnTo>
                  <a:lnTo>
                    <a:pt x="120610" y="366"/>
                  </a:lnTo>
                  <a:close/>
                  <a:moveTo>
                    <a:pt x="160307" y="366"/>
                  </a:moveTo>
                  <a:lnTo>
                    <a:pt x="160307" y="20579"/>
                  </a:lnTo>
                  <a:lnTo>
                    <a:pt x="140671" y="20579"/>
                  </a:lnTo>
                  <a:lnTo>
                    <a:pt x="140671" y="366"/>
                  </a:lnTo>
                  <a:close/>
                  <a:moveTo>
                    <a:pt x="180368" y="366"/>
                  </a:moveTo>
                  <a:lnTo>
                    <a:pt x="180368" y="20579"/>
                  </a:lnTo>
                  <a:lnTo>
                    <a:pt x="160702" y="20579"/>
                  </a:lnTo>
                  <a:lnTo>
                    <a:pt x="160702" y="366"/>
                  </a:lnTo>
                  <a:close/>
                  <a:moveTo>
                    <a:pt x="200399" y="366"/>
                  </a:moveTo>
                  <a:lnTo>
                    <a:pt x="200399" y="20579"/>
                  </a:lnTo>
                  <a:lnTo>
                    <a:pt x="180763" y="20579"/>
                  </a:lnTo>
                  <a:lnTo>
                    <a:pt x="180763" y="366"/>
                  </a:lnTo>
                  <a:close/>
                  <a:moveTo>
                    <a:pt x="220430" y="366"/>
                  </a:moveTo>
                  <a:lnTo>
                    <a:pt x="220430" y="20579"/>
                  </a:lnTo>
                  <a:lnTo>
                    <a:pt x="200764" y="20579"/>
                  </a:lnTo>
                  <a:lnTo>
                    <a:pt x="200764" y="366"/>
                  </a:lnTo>
                  <a:close/>
                  <a:moveTo>
                    <a:pt x="240491" y="366"/>
                  </a:moveTo>
                  <a:lnTo>
                    <a:pt x="240491" y="20579"/>
                  </a:lnTo>
                  <a:lnTo>
                    <a:pt x="220825" y="20579"/>
                  </a:lnTo>
                  <a:lnTo>
                    <a:pt x="220825" y="366"/>
                  </a:lnTo>
                  <a:close/>
                  <a:moveTo>
                    <a:pt x="260552" y="366"/>
                  </a:moveTo>
                  <a:lnTo>
                    <a:pt x="260552" y="20579"/>
                  </a:lnTo>
                  <a:lnTo>
                    <a:pt x="240886" y="20579"/>
                  </a:lnTo>
                  <a:lnTo>
                    <a:pt x="240886" y="366"/>
                  </a:lnTo>
                  <a:close/>
                  <a:moveTo>
                    <a:pt x="280552" y="366"/>
                  </a:moveTo>
                  <a:lnTo>
                    <a:pt x="280552" y="20579"/>
                  </a:lnTo>
                  <a:lnTo>
                    <a:pt x="260917" y="20579"/>
                  </a:lnTo>
                  <a:lnTo>
                    <a:pt x="260917" y="366"/>
                  </a:lnTo>
                  <a:close/>
                  <a:moveTo>
                    <a:pt x="20031" y="20974"/>
                  </a:moveTo>
                  <a:lnTo>
                    <a:pt x="20031" y="41187"/>
                  </a:lnTo>
                  <a:lnTo>
                    <a:pt x="395" y="41187"/>
                  </a:lnTo>
                  <a:lnTo>
                    <a:pt x="395" y="20974"/>
                  </a:lnTo>
                  <a:close/>
                  <a:moveTo>
                    <a:pt x="40062" y="20974"/>
                  </a:moveTo>
                  <a:lnTo>
                    <a:pt x="40062" y="41187"/>
                  </a:lnTo>
                  <a:lnTo>
                    <a:pt x="20426" y="41187"/>
                  </a:lnTo>
                  <a:lnTo>
                    <a:pt x="20426" y="20974"/>
                  </a:lnTo>
                  <a:close/>
                  <a:moveTo>
                    <a:pt x="60123" y="20974"/>
                  </a:moveTo>
                  <a:lnTo>
                    <a:pt x="60123" y="41187"/>
                  </a:lnTo>
                  <a:lnTo>
                    <a:pt x="40487" y="41187"/>
                  </a:lnTo>
                  <a:lnTo>
                    <a:pt x="40487" y="20974"/>
                  </a:lnTo>
                  <a:close/>
                  <a:moveTo>
                    <a:pt x="80154" y="20974"/>
                  </a:moveTo>
                  <a:lnTo>
                    <a:pt x="80154" y="41187"/>
                  </a:lnTo>
                  <a:lnTo>
                    <a:pt x="60488" y="41187"/>
                  </a:lnTo>
                  <a:lnTo>
                    <a:pt x="60488" y="20974"/>
                  </a:lnTo>
                  <a:close/>
                  <a:moveTo>
                    <a:pt x="100215" y="20974"/>
                  </a:moveTo>
                  <a:lnTo>
                    <a:pt x="100215" y="41187"/>
                  </a:lnTo>
                  <a:lnTo>
                    <a:pt x="80549" y="41187"/>
                  </a:lnTo>
                  <a:lnTo>
                    <a:pt x="80549" y="20974"/>
                  </a:lnTo>
                  <a:close/>
                  <a:moveTo>
                    <a:pt x="120215" y="20974"/>
                  </a:moveTo>
                  <a:lnTo>
                    <a:pt x="120215" y="41187"/>
                  </a:lnTo>
                  <a:lnTo>
                    <a:pt x="100580" y="41187"/>
                  </a:lnTo>
                  <a:lnTo>
                    <a:pt x="100580" y="20974"/>
                  </a:lnTo>
                  <a:close/>
                  <a:moveTo>
                    <a:pt x="140246" y="20974"/>
                  </a:moveTo>
                  <a:lnTo>
                    <a:pt x="140246" y="41187"/>
                  </a:lnTo>
                  <a:lnTo>
                    <a:pt x="120610" y="41187"/>
                  </a:lnTo>
                  <a:lnTo>
                    <a:pt x="120610" y="20974"/>
                  </a:lnTo>
                  <a:close/>
                  <a:moveTo>
                    <a:pt x="160307" y="20974"/>
                  </a:moveTo>
                  <a:lnTo>
                    <a:pt x="160307" y="41187"/>
                  </a:lnTo>
                  <a:lnTo>
                    <a:pt x="140671" y="41187"/>
                  </a:lnTo>
                  <a:lnTo>
                    <a:pt x="140671" y="20974"/>
                  </a:lnTo>
                  <a:close/>
                  <a:moveTo>
                    <a:pt x="180368" y="20974"/>
                  </a:moveTo>
                  <a:lnTo>
                    <a:pt x="180368" y="41187"/>
                  </a:lnTo>
                  <a:lnTo>
                    <a:pt x="160702" y="41187"/>
                  </a:lnTo>
                  <a:lnTo>
                    <a:pt x="160702" y="20974"/>
                  </a:lnTo>
                  <a:close/>
                  <a:moveTo>
                    <a:pt x="200399" y="20974"/>
                  </a:moveTo>
                  <a:lnTo>
                    <a:pt x="200399" y="41187"/>
                  </a:lnTo>
                  <a:lnTo>
                    <a:pt x="180763" y="41187"/>
                  </a:lnTo>
                  <a:lnTo>
                    <a:pt x="180763" y="20974"/>
                  </a:lnTo>
                  <a:close/>
                  <a:moveTo>
                    <a:pt x="220430" y="20974"/>
                  </a:moveTo>
                  <a:lnTo>
                    <a:pt x="220430" y="41187"/>
                  </a:lnTo>
                  <a:lnTo>
                    <a:pt x="200764" y="41187"/>
                  </a:lnTo>
                  <a:lnTo>
                    <a:pt x="200764" y="20974"/>
                  </a:lnTo>
                  <a:close/>
                  <a:moveTo>
                    <a:pt x="240491" y="20974"/>
                  </a:moveTo>
                  <a:lnTo>
                    <a:pt x="240491" y="41187"/>
                  </a:lnTo>
                  <a:lnTo>
                    <a:pt x="220825" y="41187"/>
                  </a:lnTo>
                  <a:lnTo>
                    <a:pt x="220825" y="20974"/>
                  </a:lnTo>
                  <a:close/>
                  <a:moveTo>
                    <a:pt x="260552" y="20974"/>
                  </a:moveTo>
                  <a:lnTo>
                    <a:pt x="260552" y="41187"/>
                  </a:lnTo>
                  <a:lnTo>
                    <a:pt x="240886" y="41187"/>
                  </a:lnTo>
                  <a:lnTo>
                    <a:pt x="240886" y="20974"/>
                  </a:lnTo>
                  <a:close/>
                  <a:moveTo>
                    <a:pt x="280552" y="20974"/>
                  </a:moveTo>
                  <a:lnTo>
                    <a:pt x="280552" y="41187"/>
                  </a:lnTo>
                  <a:lnTo>
                    <a:pt x="260917" y="41187"/>
                  </a:lnTo>
                  <a:lnTo>
                    <a:pt x="260917" y="20974"/>
                  </a:lnTo>
                  <a:close/>
                  <a:moveTo>
                    <a:pt x="20031" y="41521"/>
                  </a:moveTo>
                  <a:lnTo>
                    <a:pt x="20031" y="61734"/>
                  </a:lnTo>
                  <a:lnTo>
                    <a:pt x="395" y="61734"/>
                  </a:lnTo>
                  <a:lnTo>
                    <a:pt x="395" y="41521"/>
                  </a:lnTo>
                  <a:close/>
                  <a:moveTo>
                    <a:pt x="40062" y="41521"/>
                  </a:moveTo>
                  <a:lnTo>
                    <a:pt x="40062" y="61734"/>
                  </a:lnTo>
                  <a:lnTo>
                    <a:pt x="20426" y="61734"/>
                  </a:lnTo>
                  <a:lnTo>
                    <a:pt x="20426" y="41521"/>
                  </a:lnTo>
                  <a:close/>
                  <a:moveTo>
                    <a:pt x="60123" y="41521"/>
                  </a:moveTo>
                  <a:lnTo>
                    <a:pt x="60123" y="61734"/>
                  </a:lnTo>
                  <a:lnTo>
                    <a:pt x="40487" y="61734"/>
                  </a:lnTo>
                  <a:lnTo>
                    <a:pt x="40487" y="41521"/>
                  </a:lnTo>
                  <a:close/>
                  <a:moveTo>
                    <a:pt x="80154" y="41521"/>
                  </a:moveTo>
                  <a:lnTo>
                    <a:pt x="80154" y="61734"/>
                  </a:lnTo>
                  <a:lnTo>
                    <a:pt x="60488" y="61734"/>
                  </a:lnTo>
                  <a:lnTo>
                    <a:pt x="60488" y="41521"/>
                  </a:lnTo>
                  <a:close/>
                  <a:moveTo>
                    <a:pt x="100215" y="41521"/>
                  </a:moveTo>
                  <a:lnTo>
                    <a:pt x="100215" y="61734"/>
                  </a:lnTo>
                  <a:lnTo>
                    <a:pt x="80549" y="61734"/>
                  </a:lnTo>
                  <a:lnTo>
                    <a:pt x="80549" y="41521"/>
                  </a:lnTo>
                  <a:close/>
                  <a:moveTo>
                    <a:pt x="120215" y="41521"/>
                  </a:moveTo>
                  <a:lnTo>
                    <a:pt x="120215" y="61734"/>
                  </a:lnTo>
                  <a:lnTo>
                    <a:pt x="100580" y="61734"/>
                  </a:lnTo>
                  <a:lnTo>
                    <a:pt x="100580" y="41521"/>
                  </a:lnTo>
                  <a:close/>
                  <a:moveTo>
                    <a:pt x="140246" y="41521"/>
                  </a:moveTo>
                  <a:lnTo>
                    <a:pt x="140246" y="61734"/>
                  </a:lnTo>
                  <a:lnTo>
                    <a:pt x="120610" y="61734"/>
                  </a:lnTo>
                  <a:lnTo>
                    <a:pt x="120610" y="41521"/>
                  </a:lnTo>
                  <a:close/>
                  <a:moveTo>
                    <a:pt x="160307" y="41521"/>
                  </a:moveTo>
                  <a:lnTo>
                    <a:pt x="160307" y="61734"/>
                  </a:lnTo>
                  <a:lnTo>
                    <a:pt x="140671" y="61734"/>
                  </a:lnTo>
                  <a:lnTo>
                    <a:pt x="140671" y="41521"/>
                  </a:lnTo>
                  <a:close/>
                  <a:moveTo>
                    <a:pt x="180368" y="41521"/>
                  </a:moveTo>
                  <a:lnTo>
                    <a:pt x="180368" y="61734"/>
                  </a:lnTo>
                  <a:lnTo>
                    <a:pt x="160702" y="61734"/>
                  </a:lnTo>
                  <a:lnTo>
                    <a:pt x="160702" y="41521"/>
                  </a:lnTo>
                  <a:close/>
                  <a:moveTo>
                    <a:pt x="200399" y="41521"/>
                  </a:moveTo>
                  <a:lnTo>
                    <a:pt x="200399" y="61734"/>
                  </a:lnTo>
                  <a:lnTo>
                    <a:pt x="180763" y="61734"/>
                  </a:lnTo>
                  <a:lnTo>
                    <a:pt x="180763" y="41521"/>
                  </a:lnTo>
                  <a:close/>
                  <a:moveTo>
                    <a:pt x="220430" y="41521"/>
                  </a:moveTo>
                  <a:lnTo>
                    <a:pt x="220430" y="61734"/>
                  </a:lnTo>
                  <a:lnTo>
                    <a:pt x="200764" y="61734"/>
                  </a:lnTo>
                  <a:lnTo>
                    <a:pt x="200764" y="41521"/>
                  </a:lnTo>
                  <a:close/>
                  <a:moveTo>
                    <a:pt x="240491" y="41521"/>
                  </a:moveTo>
                  <a:lnTo>
                    <a:pt x="240491" y="61734"/>
                  </a:lnTo>
                  <a:lnTo>
                    <a:pt x="220825" y="61734"/>
                  </a:lnTo>
                  <a:lnTo>
                    <a:pt x="220825" y="41521"/>
                  </a:lnTo>
                  <a:close/>
                  <a:moveTo>
                    <a:pt x="260552" y="41521"/>
                  </a:moveTo>
                  <a:lnTo>
                    <a:pt x="260552" y="61734"/>
                  </a:lnTo>
                  <a:lnTo>
                    <a:pt x="240886" y="61734"/>
                  </a:lnTo>
                  <a:lnTo>
                    <a:pt x="240886" y="41521"/>
                  </a:lnTo>
                  <a:close/>
                  <a:moveTo>
                    <a:pt x="280552" y="41521"/>
                  </a:moveTo>
                  <a:lnTo>
                    <a:pt x="280552" y="61734"/>
                  </a:lnTo>
                  <a:lnTo>
                    <a:pt x="260917" y="61734"/>
                  </a:lnTo>
                  <a:lnTo>
                    <a:pt x="260917" y="41521"/>
                  </a:lnTo>
                  <a:close/>
                  <a:moveTo>
                    <a:pt x="20031" y="62099"/>
                  </a:moveTo>
                  <a:lnTo>
                    <a:pt x="20031" y="82312"/>
                  </a:lnTo>
                  <a:lnTo>
                    <a:pt x="395" y="82312"/>
                  </a:lnTo>
                  <a:lnTo>
                    <a:pt x="395" y="62099"/>
                  </a:lnTo>
                  <a:close/>
                  <a:moveTo>
                    <a:pt x="40062" y="62099"/>
                  </a:moveTo>
                  <a:lnTo>
                    <a:pt x="40062" y="82312"/>
                  </a:lnTo>
                  <a:lnTo>
                    <a:pt x="20426" y="82312"/>
                  </a:lnTo>
                  <a:lnTo>
                    <a:pt x="20426" y="62099"/>
                  </a:lnTo>
                  <a:close/>
                  <a:moveTo>
                    <a:pt x="60123" y="62099"/>
                  </a:moveTo>
                  <a:lnTo>
                    <a:pt x="60123" y="82312"/>
                  </a:lnTo>
                  <a:lnTo>
                    <a:pt x="40487" y="82312"/>
                  </a:lnTo>
                  <a:lnTo>
                    <a:pt x="40487" y="62099"/>
                  </a:lnTo>
                  <a:close/>
                  <a:moveTo>
                    <a:pt x="80154" y="62099"/>
                  </a:moveTo>
                  <a:lnTo>
                    <a:pt x="80154" y="82312"/>
                  </a:lnTo>
                  <a:lnTo>
                    <a:pt x="60488" y="82312"/>
                  </a:lnTo>
                  <a:lnTo>
                    <a:pt x="60488" y="62099"/>
                  </a:lnTo>
                  <a:close/>
                  <a:moveTo>
                    <a:pt x="100215" y="62099"/>
                  </a:moveTo>
                  <a:lnTo>
                    <a:pt x="100215" y="82312"/>
                  </a:lnTo>
                  <a:lnTo>
                    <a:pt x="80549" y="82312"/>
                  </a:lnTo>
                  <a:lnTo>
                    <a:pt x="80549" y="62099"/>
                  </a:lnTo>
                  <a:close/>
                  <a:moveTo>
                    <a:pt x="120215" y="62099"/>
                  </a:moveTo>
                  <a:lnTo>
                    <a:pt x="120215" y="82312"/>
                  </a:lnTo>
                  <a:lnTo>
                    <a:pt x="100580" y="82312"/>
                  </a:lnTo>
                  <a:lnTo>
                    <a:pt x="100580" y="62099"/>
                  </a:lnTo>
                  <a:close/>
                  <a:moveTo>
                    <a:pt x="140246" y="62099"/>
                  </a:moveTo>
                  <a:lnTo>
                    <a:pt x="140246" y="82312"/>
                  </a:lnTo>
                  <a:lnTo>
                    <a:pt x="120610" y="82312"/>
                  </a:lnTo>
                  <a:lnTo>
                    <a:pt x="120610" y="62099"/>
                  </a:lnTo>
                  <a:close/>
                  <a:moveTo>
                    <a:pt x="160307" y="62099"/>
                  </a:moveTo>
                  <a:lnTo>
                    <a:pt x="160307" y="82312"/>
                  </a:lnTo>
                  <a:lnTo>
                    <a:pt x="140671" y="82312"/>
                  </a:lnTo>
                  <a:lnTo>
                    <a:pt x="140671" y="62099"/>
                  </a:lnTo>
                  <a:close/>
                  <a:moveTo>
                    <a:pt x="180368" y="62099"/>
                  </a:moveTo>
                  <a:lnTo>
                    <a:pt x="180368" y="82312"/>
                  </a:lnTo>
                  <a:lnTo>
                    <a:pt x="160702" y="82312"/>
                  </a:lnTo>
                  <a:lnTo>
                    <a:pt x="160702" y="62099"/>
                  </a:lnTo>
                  <a:close/>
                  <a:moveTo>
                    <a:pt x="200399" y="62099"/>
                  </a:moveTo>
                  <a:lnTo>
                    <a:pt x="200399" y="82312"/>
                  </a:lnTo>
                  <a:lnTo>
                    <a:pt x="180763" y="82312"/>
                  </a:lnTo>
                  <a:lnTo>
                    <a:pt x="180763" y="62099"/>
                  </a:lnTo>
                  <a:close/>
                  <a:moveTo>
                    <a:pt x="220430" y="62099"/>
                  </a:moveTo>
                  <a:lnTo>
                    <a:pt x="220430" y="82312"/>
                  </a:lnTo>
                  <a:lnTo>
                    <a:pt x="200764" y="82312"/>
                  </a:lnTo>
                  <a:lnTo>
                    <a:pt x="200764" y="62099"/>
                  </a:lnTo>
                  <a:close/>
                  <a:moveTo>
                    <a:pt x="240491" y="62099"/>
                  </a:moveTo>
                  <a:lnTo>
                    <a:pt x="240491" y="82312"/>
                  </a:lnTo>
                  <a:lnTo>
                    <a:pt x="220825" y="82312"/>
                  </a:lnTo>
                  <a:lnTo>
                    <a:pt x="220825" y="62099"/>
                  </a:lnTo>
                  <a:close/>
                  <a:moveTo>
                    <a:pt x="260552" y="62099"/>
                  </a:moveTo>
                  <a:lnTo>
                    <a:pt x="260552" y="82312"/>
                  </a:lnTo>
                  <a:lnTo>
                    <a:pt x="240886" y="82312"/>
                  </a:lnTo>
                  <a:lnTo>
                    <a:pt x="240886" y="62099"/>
                  </a:lnTo>
                  <a:close/>
                  <a:moveTo>
                    <a:pt x="280552" y="62099"/>
                  </a:moveTo>
                  <a:lnTo>
                    <a:pt x="280552" y="82312"/>
                  </a:lnTo>
                  <a:lnTo>
                    <a:pt x="260917" y="82312"/>
                  </a:lnTo>
                  <a:lnTo>
                    <a:pt x="260917" y="62099"/>
                  </a:lnTo>
                  <a:close/>
                  <a:moveTo>
                    <a:pt x="20031" y="82677"/>
                  </a:moveTo>
                  <a:lnTo>
                    <a:pt x="20031" y="102890"/>
                  </a:lnTo>
                  <a:lnTo>
                    <a:pt x="395" y="102890"/>
                  </a:lnTo>
                  <a:lnTo>
                    <a:pt x="395" y="82677"/>
                  </a:lnTo>
                  <a:close/>
                  <a:moveTo>
                    <a:pt x="80154" y="82677"/>
                  </a:moveTo>
                  <a:lnTo>
                    <a:pt x="80154" y="102890"/>
                  </a:lnTo>
                  <a:lnTo>
                    <a:pt x="60488" y="102890"/>
                  </a:lnTo>
                  <a:lnTo>
                    <a:pt x="60488" y="82677"/>
                  </a:lnTo>
                  <a:close/>
                  <a:moveTo>
                    <a:pt x="100215" y="82677"/>
                  </a:moveTo>
                  <a:lnTo>
                    <a:pt x="100215" y="102890"/>
                  </a:lnTo>
                  <a:lnTo>
                    <a:pt x="80549" y="102890"/>
                  </a:lnTo>
                  <a:lnTo>
                    <a:pt x="80549" y="82677"/>
                  </a:lnTo>
                  <a:close/>
                  <a:moveTo>
                    <a:pt x="120215" y="82677"/>
                  </a:moveTo>
                  <a:lnTo>
                    <a:pt x="120215" y="102890"/>
                  </a:lnTo>
                  <a:lnTo>
                    <a:pt x="100580" y="102890"/>
                  </a:lnTo>
                  <a:lnTo>
                    <a:pt x="100580" y="82677"/>
                  </a:lnTo>
                  <a:close/>
                  <a:moveTo>
                    <a:pt x="140246" y="82677"/>
                  </a:moveTo>
                  <a:lnTo>
                    <a:pt x="140246" y="102890"/>
                  </a:lnTo>
                  <a:lnTo>
                    <a:pt x="120610" y="102890"/>
                  </a:lnTo>
                  <a:lnTo>
                    <a:pt x="120610" y="82677"/>
                  </a:lnTo>
                  <a:close/>
                  <a:moveTo>
                    <a:pt x="160307" y="82677"/>
                  </a:moveTo>
                  <a:lnTo>
                    <a:pt x="160307" y="102890"/>
                  </a:lnTo>
                  <a:lnTo>
                    <a:pt x="140671" y="102890"/>
                  </a:lnTo>
                  <a:lnTo>
                    <a:pt x="140671" y="82677"/>
                  </a:lnTo>
                  <a:close/>
                  <a:moveTo>
                    <a:pt x="180368" y="82677"/>
                  </a:moveTo>
                  <a:lnTo>
                    <a:pt x="180368" y="102890"/>
                  </a:lnTo>
                  <a:lnTo>
                    <a:pt x="160702" y="102890"/>
                  </a:lnTo>
                  <a:lnTo>
                    <a:pt x="160702" y="82677"/>
                  </a:lnTo>
                  <a:close/>
                  <a:moveTo>
                    <a:pt x="200399" y="82677"/>
                  </a:moveTo>
                  <a:lnTo>
                    <a:pt x="200399" y="102890"/>
                  </a:lnTo>
                  <a:lnTo>
                    <a:pt x="180763" y="102890"/>
                  </a:lnTo>
                  <a:lnTo>
                    <a:pt x="180763" y="82677"/>
                  </a:lnTo>
                  <a:close/>
                  <a:moveTo>
                    <a:pt x="220430" y="82677"/>
                  </a:moveTo>
                  <a:lnTo>
                    <a:pt x="220430" y="102890"/>
                  </a:lnTo>
                  <a:lnTo>
                    <a:pt x="200764" y="102890"/>
                  </a:lnTo>
                  <a:lnTo>
                    <a:pt x="200764" y="82677"/>
                  </a:lnTo>
                  <a:close/>
                  <a:moveTo>
                    <a:pt x="280552" y="82677"/>
                  </a:moveTo>
                  <a:lnTo>
                    <a:pt x="280552" y="102890"/>
                  </a:lnTo>
                  <a:lnTo>
                    <a:pt x="260917" y="102890"/>
                  </a:lnTo>
                  <a:lnTo>
                    <a:pt x="260917" y="82677"/>
                  </a:lnTo>
                  <a:close/>
                  <a:moveTo>
                    <a:pt x="100215" y="103255"/>
                  </a:moveTo>
                  <a:lnTo>
                    <a:pt x="100215" y="123468"/>
                  </a:lnTo>
                  <a:lnTo>
                    <a:pt x="80549" y="123468"/>
                  </a:lnTo>
                  <a:lnTo>
                    <a:pt x="80549" y="103255"/>
                  </a:lnTo>
                  <a:close/>
                  <a:moveTo>
                    <a:pt x="120215" y="103255"/>
                  </a:moveTo>
                  <a:lnTo>
                    <a:pt x="120215" y="123468"/>
                  </a:lnTo>
                  <a:lnTo>
                    <a:pt x="100580" y="123468"/>
                  </a:lnTo>
                  <a:lnTo>
                    <a:pt x="100580" y="103255"/>
                  </a:lnTo>
                  <a:close/>
                  <a:moveTo>
                    <a:pt x="140246" y="103255"/>
                  </a:moveTo>
                  <a:lnTo>
                    <a:pt x="140246" y="123468"/>
                  </a:lnTo>
                  <a:lnTo>
                    <a:pt x="120610" y="123468"/>
                  </a:lnTo>
                  <a:lnTo>
                    <a:pt x="120610" y="103255"/>
                  </a:lnTo>
                  <a:close/>
                  <a:moveTo>
                    <a:pt x="160307" y="103255"/>
                  </a:moveTo>
                  <a:lnTo>
                    <a:pt x="160307" y="123468"/>
                  </a:lnTo>
                  <a:lnTo>
                    <a:pt x="140671" y="123468"/>
                  </a:lnTo>
                  <a:lnTo>
                    <a:pt x="140671" y="103255"/>
                  </a:lnTo>
                  <a:close/>
                  <a:moveTo>
                    <a:pt x="180368" y="103255"/>
                  </a:moveTo>
                  <a:lnTo>
                    <a:pt x="180368" y="123468"/>
                  </a:lnTo>
                  <a:lnTo>
                    <a:pt x="160702" y="123468"/>
                  </a:lnTo>
                  <a:lnTo>
                    <a:pt x="160702" y="103255"/>
                  </a:lnTo>
                  <a:close/>
                  <a:moveTo>
                    <a:pt x="200399" y="103255"/>
                  </a:moveTo>
                  <a:lnTo>
                    <a:pt x="200399" y="123468"/>
                  </a:lnTo>
                  <a:lnTo>
                    <a:pt x="180763" y="123468"/>
                  </a:lnTo>
                  <a:lnTo>
                    <a:pt x="180763" y="103255"/>
                  </a:lnTo>
                  <a:close/>
                  <a:moveTo>
                    <a:pt x="280552" y="103255"/>
                  </a:moveTo>
                  <a:lnTo>
                    <a:pt x="280552" y="123468"/>
                  </a:lnTo>
                  <a:lnTo>
                    <a:pt x="260917" y="123468"/>
                  </a:lnTo>
                  <a:lnTo>
                    <a:pt x="260917" y="103255"/>
                  </a:lnTo>
                  <a:close/>
                  <a:moveTo>
                    <a:pt x="120215" y="123802"/>
                  </a:moveTo>
                  <a:lnTo>
                    <a:pt x="120215" y="144015"/>
                  </a:lnTo>
                  <a:lnTo>
                    <a:pt x="100580" y="144015"/>
                  </a:lnTo>
                  <a:lnTo>
                    <a:pt x="100580" y="123802"/>
                  </a:lnTo>
                  <a:close/>
                  <a:moveTo>
                    <a:pt x="180368" y="123802"/>
                  </a:moveTo>
                  <a:lnTo>
                    <a:pt x="180368" y="144015"/>
                  </a:lnTo>
                  <a:lnTo>
                    <a:pt x="160702" y="144015"/>
                  </a:lnTo>
                  <a:lnTo>
                    <a:pt x="160702" y="123802"/>
                  </a:lnTo>
                  <a:close/>
                  <a:moveTo>
                    <a:pt x="200399" y="123802"/>
                  </a:moveTo>
                  <a:lnTo>
                    <a:pt x="200399" y="144015"/>
                  </a:lnTo>
                  <a:lnTo>
                    <a:pt x="180763" y="144015"/>
                  </a:lnTo>
                  <a:lnTo>
                    <a:pt x="180763" y="123802"/>
                  </a:lnTo>
                  <a:close/>
                  <a:moveTo>
                    <a:pt x="213" y="1"/>
                  </a:moveTo>
                  <a:lnTo>
                    <a:pt x="213" y="183"/>
                  </a:lnTo>
                  <a:lnTo>
                    <a:pt x="0" y="183"/>
                  </a:lnTo>
                  <a:lnTo>
                    <a:pt x="0" y="148027"/>
                  </a:lnTo>
                  <a:cubicBezTo>
                    <a:pt x="122" y="147967"/>
                    <a:pt x="274" y="147967"/>
                    <a:pt x="395" y="147936"/>
                  </a:cubicBezTo>
                  <a:lnTo>
                    <a:pt x="395" y="144410"/>
                  </a:lnTo>
                  <a:lnTo>
                    <a:pt x="6474" y="144410"/>
                  </a:lnTo>
                  <a:lnTo>
                    <a:pt x="6839" y="144015"/>
                  </a:lnTo>
                  <a:lnTo>
                    <a:pt x="395" y="144015"/>
                  </a:lnTo>
                  <a:lnTo>
                    <a:pt x="395" y="123802"/>
                  </a:lnTo>
                  <a:lnTo>
                    <a:pt x="16870" y="123802"/>
                  </a:lnTo>
                  <a:cubicBezTo>
                    <a:pt x="16931" y="123711"/>
                    <a:pt x="16991" y="123559"/>
                    <a:pt x="17022" y="123437"/>
                  </a:cubicBezTo>
                  <a:lnTo>
                    <a:pt x="395" y="123437"/>
                  </a:lnTo>
                  <a:lnTo>
                    <a:pt x="395" y="103224"/>
                  </a:lnTo>
                  <a:lnTo>
                    <a:pt x="20031" y="103224"/>
                  </a:lnTo>
                  <a:lnTo>
                    <a:pt x="20031" y="115747"/>
                  </a:lnTo>
                  <a:cubicBezTo>
                    <a:pt x="20152" y="115443"/>
                    <a:pt x="20304" y="115200"/>
                    <a:pt x="20426" y="114896"/>
                  </a:cubicBezTo>
                  <a:lnTo>
                    <a:pt x="20426" y="103224"/>
                  </a:lnTo>
                  <a:lnTo>
                    <a:pt x="27052" y="103224"/>
                  </a:lnTo>
                  <a:cubicBezTo>
                    <a:pt x="27174" y="103103"/>
                    <a:pt x="27265" y="102951"/>
                    <a:pt x="27356" y="102829"/>
                  </a:cubicBezTo>
                  <a:lnTo>
                    <a:pt x="20426" y="102829"/>
                  </a:lnTo>
                  <a:lnTo>
                    <a:pt x="20426" y="82616"/>
                  </a:lnTo>
                  <a:lnTo>
                    <a:pt x="40062" y="82616"/>
                  </a:lnTo>
                  <a:lnTo>
                    <a:pt x="40062" y="95625"/>
                  </a:lnTo>
                  <a:cubicBezTo>
                    <a:pt x="40183" y="95625"/>
                    <a:pt x="40335" y="95565"/>
                    <a:pt x="40426" y="95565"/>
                  </a:cubicBezTo>
                  <a:lnTo>
                    <a:pt x="40426" y="82586"/>
                  </a:lnTo>
                  <a:lnTo>
                    <a:pt x="60092" y="82586"/>
                  </a:lnTo>
                  <a:lnTo>
                    <a:pt x="60092" y="102799"/>
                  </a:lnTo>
                  <a:lnTo>
                    <a:pt x="58147" y="102799"/>
                  </a:lnTo>
                  <a:cubicBezTo>
                    <a:pt x="58299" y="102920"/>
                    <a:pt x="58421" y="103072"/>
                    <a:pt x="58573" y="103163"/>
                  </a:cubicBezTo>
                  <a:lnTo>
                    <a:pt x="60092" y="103163"/>
                  </a:lnTo>
                  <a:lnTo>
                    <a:pt x="60092" y="104622"/>
                  </a:lnTo>
                  <a:lnTo>
                    <a:pt x="60457" y="105018"/>
                  </a:lnTo>
                  <a:lnTo>
                    <a:pt x="60457" y="103163"/>
                  </a:lnTo>
                  <a:lnTo>
                    <a:pt x="80093" y="103163"/>
                  </a:lnTo>
                  <a:lnTo>
                    <a:pt x="80093" y="123407"/>
                  </a:lnTo>
                  <a:lnTo>
                    <a:pt x="74622" y="123407"/>
                  </a:lnTo>
                  <a:cubicBezTo>
                    <a:pt x="74713" y="123498"/>
                    <a:pt x="74774" y="123650"/>
                    <a:pt x="74895" y="123772"/>
                  </a:cubicBezTo>
                  <a:lnTo>
                    <a:pt x="80154" y="123772"/>
                  </a:lnTo>
                  <a:lnTo>
                    <a:pt x="80154" y="131887"/>
                  </a:lnTo>
                  <a:cubicBezTo>
                    <a:pt x="80245" y="132100"/>
                    <a:pt x="80397" y="132282"/>
                    <a:pt x="80518" y="132526"/>
                  </a:cubicBezTo>
                  <a:lnTo>
                    <a:pt x="80518" y="123772"/>
                  </a:lnTo>
                  <a:lnTo>
                    <a:pt x="100215" y="123772"/>
                  </a:lnTo>
                  <a:lnTo>
                    <a:pt x="100215" y="143985"/>
                  </a:lnTo>
                  <a:lnTo>
                    <a:pt x="88087" y="143985"/>
                  </a:lnTo>
                  <a:cubicBezTo>
                    <a:pt x="88148" y="144106"/>
                    <a:pt x="88269" y="144258"/>
                    <a:pt x="88360" y="144349"/>
                  </a:cubicBezTo>
                  <a:lnTo>
                    <a:pt x="100215" y="144349"/>
                  </a:lnTo>
                  <a:lnTo>
                    <a:pt x="100215" y="157511"/>
                  </a:lnTo>
                  <a:cubicBezTo>
                    <a:pt x="100306" y="157602"/>
                    <a:pt x="100458" y="157663"/>
                    <a:pt x="100580" y="157784"/>
                  </a:cubicBezTo>
                  <a:lnTo>
                    <a:pt x="100580" y="144410"/>
                  </a:lnTo>
                  <a:lnTo>
                    <a:pt x="120215" y="144410"/>
                  </a:lnTo>
                  <a:lnTo>
                    <a:pt x="120215" y="155626"/>
                  </a:lnTo>
                  <a:cubicBezTo>
                    <a:pt x="120337" y="155535"/>
                    <a:pt x="120489" y="155413"/>
                    <a:pt x="120610" y="155353"/>
                  </a:cubicBezTo>
                  <a:lnTo>
                    <a:pt x="120610" y="144441"/>
                  </a:lnTo>
                  <a:lnTo>
                    <a:pt x="131917" y="144441"/>
                  </a:lnTo>
                  <a:cubicBezTo>
                    <a:pt x="132069" y="144319"/>
                    <a:pt x="132221" y="144167"/>
                    <a:pt x="132373" y="144076"/>
                  </a:cubicBezTo>
                  <a:lnTo>
                    <a:pt x="120610" y="144076"/>
                  </a:lnTo>
                  <a:lnTo>
                    <a:pt x="120610" y="123863"/>
                  </a:lnTo>
                  <a:lnTo>
                    <a:pt x="140246" y="123863"/>
                  </a:lnTo>
                  <a:lnTo>
                    <a:pt x="140246" y="139577"/>
                  </a:lnTo>
                  <a:cubicBezTo>
                    <a:pt x="140367" y="139547"/>
                    <a:pt x="140519" y="139517"/>
                    <a:pt x="140641" y="139456"/>
                  </a:cubicBezTo>
                  <a:lnTo>
                    <a:pt x="140641" y="123832"/>
                  </a:lnTo>
                  <a:lnTo>
                    <a:pt x="160277" y="123832"/>
                  </a:lnTo>
                  <a:lnTo>
                    <a:pt x="160277" y="144046"/>
                  </a:lnTo>
                  <a:lnTo>
                    <a:pt x="160125" y="144046"/>
                  </a:lnTo>
                  <a:cubicBezTo>
                    <a:pt x="160307" y="144197"/>
                    <a:pt x="160489" y="144349"/>
                    <a:pt x="160641" y="144501"/>
                  </a:cubicBezTo>
                  <a:lnTo>
                    <a:pt x="160641" y="144441"/>
                  </a:lnTo>
                  <a:lnTo>
                    <a:pt x="180368" y="144441"/>
                  </a:lnTo>
                  <a:lnTo>
                    <a:pt x="180368" y="161736"/>
                  </a:lnTo>
                  <a:cubicBezTo>
                    <a:pt x="180490" y="161766"/>
                    <a:pt x="180642" y="161797"/>
                    <a:pt x="180763" y="161827"/>
                  </a:cubicBezTo>
                  <a:lnTo>
                    <a:pt x="180763" y="144441"/>
                  </a:lnTo>
                  <a:lnTo>
                    <a:pt x="200399" y="144441"/>
                  </a:lnTo>
                  <a:lnTo>
                    <a:pt x="200399" y="146477"/>
                  </a:lnTo>
                  <a:cubicBezTo>
                    <a:pt x="200521" y="146264"/>
                    <a:pt x="200673" y="146021"/>
                    <a:pt x="200764" y="145808"/>
                  </a:cubicBezTo>
                  <a:lnTo>
                    <a:pt x="200764" y="144441"/>
                  </a:lnTo>
                  <a:lnTo>
                    <a:pt x="201524" y="144441"/>
                  </a:lnTo>
                  <a:cubicBezTo>
                    <a:pt x="201615" y="144319"/>
                    <a:pt x="201676" y="144167"/>
                    <a:pt x="201767" y="144046"/>
                  </a:cubicBezTo>
                  <a:lnTo>
                    <a:pt x="200764" y="144046"/>
                  </a:lnTo>
                  <a:lnTo>
                    <a:pt x="200764" y="123832"/>
                  </a:lnTo>
                  <a:lnTo>
                    <a:pt x="212740" y="123832"/>
                  </a:lnTo>
                  <a:cubicBezTo>
                    <a:pt x="212831" y="123741"/>
                    <a:pt x="212892" y="123589"/>
                    <a:pt x="212983" y="123468"/>
                  </a:cubicBezTo>
                  <a:lnTo>
                    <a:pt x="200764" y="123468"/>
                  </a:lnTo>
                  <a:lnTo>
                    <a:pt x="200764" y="103255"/>
                  </a:lnTo>
                  <a:lnTo>
                    <a:pt x="220430" y="103255"/>
                  </a:lnTo>
                  <a:lnTo>
                    <a:pt x="220430" y="112130"/>
                  </a:lnTo>
                  <a:cubicBezTo>
                    <a:pt x="220521" y="111978"/>
                    <a:pt x="220673" y="111826"/>
                    <a:pt x="220795" y="111644"/>
                  </a:cubicBezTo>
                  <a:lnTo>
                    <a:pt x="220795" y="103255"/>
                  </a:lnTo>
                  <a:lnTo>
                    <a:pt x="230308" y="103255"/>
                  </a:lnTo>
                  <a:cubicBezTo>
                    <a:pt x="230552" y="103103"/>
                    <a:pt x="230825" y="102981"/>
                    <a:pt x="231129" y="102860"/>
                  </a:cubicBezTo>
                  <a:lnTo>
                    <a:pt x="220795" y="102860"/>
                  </a:lnTo>
                  <a:lnTo>
                    <a:pt x="220795" y="82646"/>
                  </a:lnTo>
                  <a:lnTo>
                    <a:pt x="240430" y="82646"/>
                  </a:lnTo>
                  <a:lnTo>
                    <a:pt x="240430" y="102556"/>
                  </a:lnTo>
                  <a:cubicBezTo>
                    <a:pt x="240552" y="102616"/>
                    <a:pt x="240704" y="102647"/>
                    <a:pt x="240825" y="102677"/>
                  </a:cubicBezTo>
                  <a:lnTo>
                    <a:pt x="240825" y="82646"/>
                  </a:lnTo>
                  <a:lnTo>
                    <a:pt x="260552" y="82646"/>
                  </a:lnTo>
                  <a:lnTo>
                    <a:pt x="260552" y="102860"/>
                  </a:lnTo>
                  <a:lnTo>
                    <a:pt x="241312" y="102860"/>
                  </a:lnTo>
                  <a:cubicBezTo>
                    <a:pt x="241616" y="102981"/>
                    <a:pt x="241889" y="103103"/>
                    <a:pt x="242163" y="103255"/>
                  </a:cubicBezTo>
                  <a:lnTo>
                    <a:pt x="260552" y="103255"/>
                  </a:lnTo>
                  <a:lnTo>
                    <a:pt x="260552" y="123468"/>
                  </a:lnTo>
                  <a:lnTo>
                    <a:pt x="258424" y="123468"/>
                  </a:lnTo>
                  <a:cubicBezTo>
                    <a:pt x="258485" y="123589"/>
                    <a:pt x="258576" y="123741"/>
                    <a:pt x="258607" y="123832"/>
                  </a:cubicBezTo>
                  <a:lnTo>
                    <a:pt x="260552" y="123832"/>
                  </a:lnTo>
                  <a:lnTo>
                    <a:pt x="260552" y="127602"/>
                  </a:lnTo>
                  <a:cubicBezTo>
                    <a:pt x="260643" y="127875"/>
                    <a:pt x="260795" y="128088"/>
                    <a:pt x="260917" y="128361"/>
                  </a:cubicBezTo>
                  <a:lnTo>
                    <a:pt x="260917" y="123893"/>
                  </a:lnTo>
                  <a:lnTo>
                    <a:pt x="280552" y="123893"/>
                  </a:lnTo>
                  <a:lnTo>
                    <a:pt x="280552" y="144106"/>
                  </a:lnTo>
                  <a:lnTo>
                    <a:pt x="269671" y="144106"/>
                  </a:lnTo>
                  <a:cubicBezTo>
                    <a:pt x="269732" y="144197"/>
                    <a:pt x="269853" y="144349"/>
                    <a:pt x="269914" y="144471"/>
                  </a:cubicBezTo>
                  <a:lnTo>
                    <a:pt x="280552" y="144471"/>
                  </a:lnTo>
                  <a:lnTo>
                    <a:pt x="280552" y="153316"/>
                  </a:lnTo>
                  <a:cubicBezTo>
                    <a:pt x="280674" y="153377"/>
                    <a:pt x="280826" y="153377"/>
                    <a:pt x="280948" y="153407"/>
                  </a:cubicBezTo>
                  <a:lnTo>
                    <a:pt x="280948" y="183"/>
                  </a:lnTo>
                  <a:lnTo>
                    <a:pt x="280765" y="183"/>
                  </a:lnTo>
                  <a:lnTo>
                    <a:pt x="28076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7" name="Google Shape;817;p32"/>
            <p:cNvSpPr/>
            <p:nvPr/>
          </p:nvSpPr>
          <p:spPr>
            <a:xfrm>
              <a:off x="-244" y="2661122"/>
              <a:ext cx="9144155" cy="2504596"/>
            </a:xfrm>
            <a:custGeom>
              <a:avLst/>
              <a:gdLst/>
              <a:ahLst/>
              <a:cxnLst/>
              <a:rect l="l" t="t" r="r" b="b"/>
              <a:pathLst>
                <a:path w="280948" h="89972" extrusionOk="0">
                  <a:moveTo>
                    <a:pt x="40062" y="28208"/>
                  </a:moveTo>
                  <a:lnTo>
                    <a:pt x="40062" y="48421"/>
                  </a:lnTo>
                  <a:lnTo>
                    <a:pt x="20426" y="48421"/>
                  </a:lnTo>
                  <a:lnTo>
                    <a:pt x="20426" y="28208"/>
                  </a:lnTo>
                  <a:close/>
                  <a:moveTo>
                    <a:pt x="60123" y="28208"/>
                  </a:moveTo>
                  <a:lnTo>
                    <a:pt x="60123" y="48421"/>
                  </a:lnTo>
                  <a:lnTo>
                    <a:pt x="40487" y="48421"/>
                  </a:lnTo>
                  <a:lnTo>
                    <a:pt x="40487" y="28208"/>
                  </a:lnTo>
                  <a:close/>
                  <a:moveTo>
                    <a:pt x="240491" y="28208"/>
                  </a:moveTo>
                  <a:lnTo>
                    <a:pt x="240491" y="48421"/>
                  </a:lnTo>
                  <a:lnTo>
                    <a:pt x="220825" y="48421"/>
                  </a:lnTo>
                  <a:lnTo>
                    <a:pt x="220825" y="28208"/>
                  </a:lnTo>
                  <a:close/>
                  <a:moveTo>
                    <a:pt x="40062" y="48816"/>
                  </a:moveTo>
                  <a:lnTo>
                    <a:pt x="40062" y="68999"/>
                  </a:lnTo>
                  <a:lnTo>
                    <a:pt x="20426" y="68999"/>
                  </a:lnTo>
                  <a:lnTo>
                    <a:pt x="20426" y="48816"/>
                  </a:lnTo>
                  <a:close/>
                  <a:moveTo>
                    <a:pt x="60123" y="48816"/>
                  </a:moveTo>
                  <a:lnTo>
                    <a:pt x="60123" y="68999"/>
                  </a:lnTo>
                  <a:lnTo>
                    <a:pt x="40487" y="68999"/>
                  </a:lnTo>
                  <a:lnTo>
                    <a:pt x="40487" y="48816"/>
                  </a:lnTo>
                  <a:close/>
                  <a:moveTo>
                    <a:pt x="80154" y="48816"/>
                  </a:moveTo>
                  <a:lnTo>
                    <a:pt x="80154" y="68999"/>
                  </a:lnTo>
                  <a:lnTo>
                    <a:pt x="60488" y="68999"/>
                  </a:lnTo>
                  <a:lnTo>
                    <a:pt x="60488" y="48816"/>
                  </a:lnTo>
                  <a:close/>
                  <a:moveTo>
                    <a:pt x="160307" y="48816"/>
                  </a:moveTo>
                  <a:lnTo>
                    <a:pt x="160307" y="68999"/>
                  </a:lnTo>
                  <a:lnTo>
                    <a:pt x="140671" y="68999"/>
                  </a:lnTo>
                  <a:lnTo>
                    <a:pt x="140671" y="48816"/>
                  </a:lnTo>
                  <a:close/>
                  <a:moveTo>
                    <a:pt x="240491" y="48816"/>
                  </a:moveTo>
                  <a:lnTo>
                    <a:pt x="240491" y="68999"/>
                  </a:lnTo>
                  <a:lnTo>
                    <a:pt x="220825" y="68999"/>
                  </a:lnTo>
                  <a:lnTo>
                    <a:pt x="220825" y="48816"/>
                  </a:lnTo>
                  <a:close/>
                  <a:moveTo>
                    <a:pt x="260552" y="48816"/>
                  </a:moveTo>
                  <a:lnTo>
                    <a:pt x="260552" y="68999"/>
                  </a:lnTo>
                  <a:lnTo>
                    <a:pt x="240886" y="68999"/>
                  </a:lnTo>
                  <a:lnTo>
                    <a:pt x="240886" y="48816"/>
                  </a:lnTo>
                  <a:close/>
                  <a:moveTo>
                    <a:pt x="20031" y="69364"/>
                  </a:moveTo>
                  <a:lnTo>
                    <a:pt x="20031" y="89577"/>
                  </a:lnTo>
                  <a:lnTo>
                    <a:pt x="395" y="89577"/>
                  </a:lnTo>
                  <a:lnTo>
                    <a:pt x="395" y="69364"/>
                  </a:lnTo>
                  <a:close/>
                  <a:moveTo>
                    <a:pt x="40062" y="69364"/>
                  </a:moveTo>
                  <a:lnTo>
                    <a:pt x="40062" y="89577"/>
                  </a:lnTo>
                  <a:lnTo>
                    <a:pt x="20426" y="89577"/>
                  </a:lnTo>
                  <a:lnTo>
                    <a:pt x="20426" y="69364"/>
                  </a:lnTo>
                  <a:close/>
                  <a:moveTo>
                    <a:pt x="60123" y="69364"/>
                  </a:moveTo>
                  <a:lnTo>
                    <a:pt x="60123" y="89577"/>
                  </a:lnTo>
                  <a:lnTo>
                    <a:pt x="40487" y="89577"/>
                  </a:lnTo>
                  <a:lnTo>
                    <a:pt x="40487" y="69364"/>
                  </a:lnTo>
                  <a:close/>
                  <a:moveTo>
                    <a:pt x="80154" y="69364"/>
                  </a:moveTo>
                  <a:lnTo>
                    <a:pt x="80154" y="89577"/>
                  </a:lnTo>
                  <a:lnTo>
                    <a:pt x="60488" y="89577"/>
                  </a:lnTo>
                  <a:lnTo>
                    <a:pt x="60488" y="69364"/>
                  </a:lnTo>
                  <a:close/>
                  <a:moveTo>
                    <a:pt x="100215" y="69364"/>
                  </a:moveTo>
                  <a:lnTo>
                    <a:pt x="100215" y="89577"/>
                  </a:lnTo>
                  <a:lnTo>
                    <a:pt x="80549" y="89577"/>
                  </a:lnTo>
                  <a:lnTo>
                    <a:pt x="80549" y="69364"/>
                  </a:lnTo>
                  <a:close/>
                  <a:moveTo>
                    <a:pt x="120215" y="69364"/>
                  </a:moveTo>
                  <a:lnTo>
                    <a:pt x="120215" y="89577"/>
                  </a:lnTo>
                  <a:lnTo>
                    <a:pt x="100580" y="89577"/>
                  </a:lnTo>
                  <a:lnTo>
                    <a:pt x="100580" y="69364"/>
                  </a:lnTo>
                  <a:close/>
                  <a:moveTo>
                    <a:pt x="140246" y="69364"/>
                  </a:moveTo>
                  <a:lnTo>
                    <a:pt x="140246" y="89577"/>
                  </a:lnTo>
                  <a:lnTo>
                    <a:pt x="120610" y="89577"/>
                  </a:lnTo>
                  <a:lnTo>
                    <a:pt x="120610" y="69364"/>
                  </a:lnTo>
                  <a:close/>
                  <a:moveTo>
                    <a:pt x="160307" y="69364"/>
                  </a:moveTo>
                  <a:lnTo>
                    <a:pt x="160307" y="89577"/>
                  </a:lnTo>
                  <a:lnTo>
                    <a:pt x="140671" y="89577"/>
                  </a:lnTo>
                  <a:lnTo>
                    <a:pt x="140671" y="69364"/>
                  </a:lnTo>
                  <a:close/>
                  <a:moveTo>
                    <a:pt x="180368" y="69364"/>
                  </a:moveTo>
                  <a:lnTo>
                    <a:pt x="180368" y="89577"/>
                  </a:lnTo>
                  <a:lnTo>
                    <a:pt x="160702" y="89577"/>
                  </a:lnTo>
                  <a:lnTo>
                    <a:pt x="160702" y="69364"/>
                  </a:lnTo>
                  <a:close/>
                  <a:moveTo>
                    <a:pt x="200399" y="69364"/>
                  </a:moveTo>
                  <a:lnTo>
                    <a:pt x="200399" y="89577"/>
                  </a:lnTo>
                  <a:lnTo>
                    <a:pt x="180763" y="89577"/>
                  </a:lnTo>
                  <a:lnTo>
                    <a:pt x="180763" y="69364"/>
                  </a:lnTo>
                  <a:close/>
                  <a:moveTo>
                    <a:pt x="220430" y="69364"/>
                  </a:moveTo>
                  <a:lnTo>
                    <a:pt x="220430" y="89577"/>
                  </a:lnTo>
                  <a:lnTo>
                    <a:pt x="200764" y="89577"/>
                  </a:lnTo>
                  <a:lnTo>
                    <a:pt x="200764" y="69364"/>
                  </a:lnTo>
                  <a:close/>
                  <a:moveTo>
                    <a:pt x="240491" y="69364"/>
                  </a:moveTo>
                  <a:lnTo>
                    <a:pt x="240491" y="89577"/>
                  </a:lnTo>
                  <a:lnTo>
                    <a:pt x="220825" y="89577"/>
                  </a:lnTo>
                  <a:lnTo>
                    <a:pt x="220825" y="69364"/>
                  </a:lnTo>
                  <a:close/>
                  <a:moveTo>
                    <a:pt x="260552" y="69364"/>
                  </a:moveTo>
                  <a:lnTo>
                    <a:pt x="260552" y="89577"/>
                  </a:lnTo>
                  <a:lnTo>
                    <a:pt x="240886" y="89577"/>
                  </a:lnTo>
                  <a:lnTo>
                    <a:pt x="240886" y="69364"/>
                  </a:lnTo>
                  <a:close/>
                  <a:moveTo>
                    <a:pt x="280552" y="69364"/>
                  </a:moveTo>
                  <a:lnTo>
                    <a:pt x="280552" y="89577"/>
                  </a:lnTo>
                  <a:lnTo>
                    <a:pt x="260917" y="89577"/>
                  </a:lnTo>
                  <a:lnTo>
                    <a:pt x="260917" y="69364"/>
                  </a:lnTo>
                  <a:close/>
                  <a:moveTo>
                    <a:pt x="40518" y="1"/>
                  </a:moveTo>
                  <a:cubicBezTo>
                    <a:pt x="40396" y="1"/>
                    <a:pt x="40244" y="31"/>
                    <a:pt x="40122" y="31"/>
                  </a:cubicBezTo>
                  <a:lnTo>
                    <a:pt x="40122" y="7205"/>
                  </a:lnTo>
                  <a:lnTo>
                    <a:pt x="27417" y="7205"/>
                  </a:lnTo>
                  <a:cubicBezTo>
                    <a:pt x="27295" y="7326"/>
                    <a:pt x="27204" y="7478"/>
                    <a:pt x="27113" y="7600"/>
                  </a:cubicBezTo>
                  <a:lnTo>
                    <a:pt x="40092" y="7600"/>
                  </a:lnTo>
                  <a:lnTo>
                    <a:pt x="40092" y="27813"/>
                  </a:lnTo>
                  <a:lnTo>
                    <a:pt x="20426" y="27813"/>
                  </a:lnTo>
                  <a:lnTo>
                    <a:pt x="20426" y="19302"/>
                  </a:lnTo>
                  <a:cubicBezTo>
                    <a:pt x="20304" y="19606"/>
                    <a:pt x="20152" y="19849"/>
                    <a:pt x="20031" y="20153"/>
                  </a:cubicBezTo>
                  <a:lnTo>
                    <a:pt x="20031" y="27813"/>
                  </a:lnTo>
                  <a:lnTo>
                    <a:pt x="16991" y="27813"/>
                  </a:lnTo>
                  <a:cubicBezTo>
                    <a:pt x="16961" y="27904"/>
                    <a:pt x="16870" y="28056"/>
                    <a:pt x="16839" y="28178"/>
                  </a:cubicBezTo>
                  <a:lnTo>
                    <a:pt x="20031" y="28178"/>
                  </a:lnTo>
                  <a:lnTo>
                    <a:pt x="20031" y="48391"/>
                  </a:lnTo>
                  <a:lnTo>
                    <a:pt x="6809" y="48391"/>
                  </a:lnTo>
                  <a:cubicBezTo>
                    <a:pt x="6687" y="48512"/>
                    <a:pt x="6596" y="48664"/>
                    <a:pt x="6444" y="48786"/>
                  </a:cubicBezTo>
                  <a:lnTo>
                    <a:pt x="20031" y="48786"/>
                  </a:lnTo>
                  <a:lnTo>
                    <a:pt x="20031" y="68999"/>
                  </a:lnTo>
                  <a:lnTo>
                    <a:pt x="395" y="68999"/>
                  </a:lnTo>
                  <a:lnTo>
                    <a:pt x="395" y="52342"/>
                  </a:lnTo>
                  <a:cubicBezTo>
                    <a:pt x="274" y="52373"/>
                    <a:pt x="122" y="52433"/>
                    <a:pt x="0" y="52433"/>
                  </a:cubicBezTo>
                  <a:lnTo>
                    <a:pt x="0" y="89759"/>
                  </a:lnTo>
                  <a:lnTo>
                    <a:pt x="213" y="89759"/>
                  </a:lnTo>
                  <a:lnTo>
                    <a:pt x="213" y="89972"/>
                  </a:lnTo>
                  <a:lnTo>
                    <a:pt x="280765" y="89972"/>
                  </a:lnTo>
                  <a:lnTo>
                    <a:pt x="280765" y="89759"/>
                  </a:lnTo>
                  <a:lnTo>
                    <a:pt x="280948" y="89759"/>
                  </a:lnTo>
                  <a:lnTo>
                    <a:pt x="280948" y="57753"/>
                  </a:lnTo>
                  <a:cubicBezTo>
                    <a:pt x="280826" y="57692"/>
                    <a:pt x="280674" y="57692"/>
                    <a:pt x="280552" y="57661"/>
                  </a:cubicBezTo>
                  <a:lnTo>
                    <a:pt x="280552" y="68999"/>
                  </a:lnTo>
                  <a:lnTo>
                    <a:pt x="260917" y="68999"/>
                  </a:lnTo>
                  <a:lnTo>
                    <a:pt x="260917" y="48786"/>
                  </a:lnTo>
                  <a:lnTo>
                    <a:pt x="269914" y="48786"/>
                  </a:lnTo>
                  <a:cubicBezTo>
                    <a:pt x="269853" y="48664"/>
                    <a:pt x="269732" y="48512"/>
                    <a:pt x="269671" y="48391"/>
                  </a:cubicBezTo>
                  <a:lnTo>
                    <a:pt x="260917" y="48391"/>
                  </a:lnTo>
                  <a:lnTo>
                    <a:pt x="260917" y="32707"/>
                  </a:lnTo>
                  <a:cubicBezTo>
                    <a:pt x="260795" y="32433"/>
                    <a:pt x="260643" y="32220"/>
                    <a:pt x="260552" y="31947"/>
                  </a:cubicBezTo>
                  <a:lnTo>
                    <a:pt x="260552" y="48391"/>
                  </a:lnTo>
                  <a:lnTo>
                    <a:pt x="240886" y="48391"/>
                  </a:lnTo>
                  <a:lnTo>
                    <a:pt x="240886" y="28178"/>
                  </a:lnTo>
                  <a:lnTo>
                    <a:pt x="258607" y="28178"/>
                  </a:lnTo>
                  <a:cubicBezTo>
                    <a:pt x="258516" y="28056"/>
                    <a:pt x="258455" y="27904"/>
                    <a:pt x="258424" y="27813"/>
                  </a:cubicBezTo>
                  <a:lnTo>
                    <a:pt x="240886" y="27813"/>
                  </a:lnTo>
                  <a:lnTo>
                    <a:pt x="240886" y="7600"/>
                  </a:lnTo>
                  <a:lnTo>
                    <a:pt x="242193" y="7600"/>
                  </a:lnTo>
                  <a:cubicBezTo>
                    <a:pt x="241920" y="7448"/>
                    <a:pt x="241616" y="7326"/>
                    <a:pt x="241342" y="7205"/>
                  </a:cubicBezTo>
                  <a:lnTo>
                    <a:pt x="240916" y="7205"/>
                  </a:lnTo>
                  <a:lnTo>
                    <a:pt x="240916" y="7022"/>
                  </a:lnTo>
                  <a:cubicBezTo>
                    <a:pt x="240825" y="6992"/>
                    <a:pt x="240673" y="6931"/>
                    <a:pt x="240552" y="6901"/>
                  </a:cubicBezTo>
                  <a:lnTo>
                    <a:pt x="240552" y="7205"/>
                  </a:lnTo>
                  <a:lnTo>
                    <a:pt x="231251" y="7205"/>
                  </a:lnTo>
                  <a:cubicBezTo>
                    <a:pt x="230977" y="7326"/>
                    <a:pt x="230673" y="7448"/>
                    <a:pt x="230400" y="7600"/>
                  </a:cubicBezTo>
                  <a:lnTo>
                    <a:pt x="240552" y="7600"/>
                  </a:lnTo>
                  <a:lnTo>
                    <a:pt x="240552" y="27813"/>
                  </a:lnTo>
                  <a:lnTo>
                    <a:pt x="220916" y="27813"/>
                  </a:lnTo>
                  <a:lnTo>
                    <a:pt x="220916" y="15989"/>
                  </a:lnTo>
                  <a:cubicBezTo>
                    <a:pt x="220795" y="16141"/>
                    <a:pt x="220643" y="16293"/>
                    <a:pt x="220521" y="16475"/>
                  </a:cubicBezTo>
                  <a:lnTo>
                    <a:pt x="220521" y="27813"/>
                  </a:lnTo>
                  <a:lnTo>
                    <a:pt x="213074" y="27813"/>
                  </a:lnTo>
                  <a:cubicBezTo>
                    <a:pt x="213013" y="27904"/>
                    <a:pt x="212922" y="28056"/>
                    <a:pt x="212861" y="28178"/>
                  </a:cubicBezTo>
                  <a:lnTo>
                    <a:pt x="220521" y="28178"/>
                  </a:lnTo>
                  <a:lnTo>
                    <a:pt x="220521" y="48391"/>
                  </a:lnTo>
                  <a:lnTo>
                    <a:pt x="201858" y="48391"/>
                  </a:lnTo>
                  <a:cubicBezTo>
                    <a:pt x="201797" y="48512"/>
                    <a:pt x="201706" y="48664"/>
                    <a:pt x="201645" y="48786"/>
                  </a:cubicBezTo>
                  <a:lnTo>
                    <a:pt x="220521" y="48786"/>
                  </a:lnTo>
                  <a:lnTo>
                    <a:pt x="220521" y="68999"/>
                  </a:lnTo>
                  <a:lnTo>
                    <a:pt x="200885" y="68999"/>
                  </a:lnTo>
                  <a:lnTo>
                    <a:pt x="200885" y="50184"/>
                  </a:lnTo>
                  <a:cubicBezTo>
                    <a:pt x="200764" y="50397"/>
                    <a:pt x="200612" y="50640"/>
                    <a:pt x="200490" y="50853"/>
                  </a:cubicBezTo>
                  <a:lnTo>
                    <a:pt x="200490" y="68999"/>
                  </a:lnTo>
                  <a:lnTo>
                    <a:pt x="180763" y="68999"/>
                  </a:lnTo>
                  <a:lnTo>
                    <a:pt x="180763" y="66203"/>
                  </a:lnTo>
                  <a:cubicBezTo>
                    <a:pt x="180642" y="66172"/>
                    <a:pt x="180490" y="66142"/>
                    <a:pt x="180368" y="66111"/>
                  </a:cubicBezTo>
                  <a:lnTo>
                    <a:pt x="180368" y="68999"/>
                  </a:lnTo>
                  <a:lnTo>
                    <a:pt x="160702" y="68999"/>
                  </a:lnTo>
                  <a:lnTo>
                    <a:pt x="160702" y="48877"/>
                  </a:lnTo>
                  <a:cubicBezTo>
                    <a:pt x="160489" y="48725"/>
                    <a:pt x="160307" y="48573"/>
                    <a:pt x="160155" y="48421"/>
                  </a:cubicBezTo>
                  <a:lnTo>
                    <a:pt x="140671" y="48421"/>
                  </a:lnTo>
                  <a:lnTo>
                    <a:pt x="140671" y="43831"/>
                  </a:lnTo>
                  <a:cubicBezTo>
                    <a:pt x="140550" y="43862"/>
                    <a:pt x="140398" y="43923"/>
                    <a:pt x="140276" y="43953"/>
                  </a:cubicBezTo>
                  <a:lnTo>
                    <a:pt x="140276" y="48421"/>
                  </a:lnTo>
                  <a:lnTo>
                    <a:pt x="132373" y="48421"/>
                  </a:lnTo>
                  <a:cubicBezTo>
                    <a:pt x="132221" y="48543"/>
                    <a:pt x="132069" y="48695"/>
                    <a:pt x="131917" y="48816"/>
                  </a:cubicBezTo>
                  <a:lnTo>
                    <a:pt x="140246" y="48816"/>
                  </a:lnTo>
                  <a:lnTo>
                    <a:pt x="140246" y="68999"/>
                  </a:lnTo>
                  <a:lnTo>
                    <a:pt x="120610" y="68999"/>
                  </a:lnTo>
                  <a:lnTo>
                    <a:pt x="120610" y="59728"/>
                  </a:lnTo>
                  <a:cubicBezTo>
                    <a:pt x="120489" y="59819"/>
                    <a:pt x="120337" y="59911"/>
                    <a:pt x="120215" y="59971"/>
                  </a:cubicBezTo>
                  <a:lnTo>
                    <a:pt x="120215" y="68999"/>
                  </a:lnTo>
                  <a:lnTo>
                    <a:pt x="100580" y="68999"/>
                  </a:lnTo>
                  <a:lnTo>
                    <a:pt x="100580" y="62190"/>
                  </a:lnTo>
                  <a:cubicBezTo>
                    <a:pt x="100458" y="62099"/>
                    <a:pt x="100306" y="62038"/>
                    <a:pt x="100215" y="61917"/>
                  </a:cubicBezTo>
                  <a:lnTo>
                    <a:pt x="100215" y="68999"/>
                  </a:lnTo>
                  <a:lnTo>
                    <a:pt x="80549" y="68999"/>
                  </a:lnTo>
                  <a:lnTo>
                    <a:pt x="80549" y="48786"/>
                  </a:lnTo>
                  <a:lnTo>
                    <a:pt x="88360" y="48786"/>
                  </a:lnTo>
                  <a:cubicBezTo>
                    <a:pt x="88269" y="48664"/>
                    <a:pt x="88148" y="48512"/>
                    <a:pt x="88087" y="48391"/>
                  </a:cubicBezTo>
                  <a:lnTo>
                    <a:pt x="80549" y="48391"/>
                  </a:lnTo>
                  <a:lnTo>
                    <a:pt x="80549" y="36932"/>
                  </a:lnTo>
                  <a:cubicBezTo>
                    <a:pt x="80458" y="36719"/>
                    <a:pt x="80306" y="36536"/>
                    <a:pt x="80184" y="36324"/>
                  </a:cubicBezTo>
                  <a:lnTo>
                    <a:pt x="80184" y="48391"/>
                  </a:lnTo>
                  <a:lnTo>
                    <a:pt x="60548" y="48391"/>
                  </a:lnTo>
                  <a:lnTo>
                    <a:pt x="60548" y="28178"/>
                  </a:lnTo>
                  <a:lnTo>
                    <a:pt x="74986" y="28178"/>
                  </a:lnTo>
                  <a:cubicBezTo>
                    <a:pt x="74895" y="28056"/>
                    <a:pt x="74834" y="27904"/>
                    <a:pt x="74713" y="27813"/>
                  </a:cubicBezTo>
                  <a:lnTo>
                    <a:pt x="60548" y="27813"/>
                  </a:lnTo>
                  <a:lnTo>
                    <a:pt x="60548" y="9424"/>
                  </a:lnTo>
                  <a:lnTo>
                    <a:pt x="60153" y="9028"/>
                  </a:lnTo>
                  <a:lnTo>
                    <a:pt x="60153" y="27813"/>
                  </a:lnTo>
                  <a:lnTo>
                    <a:pt x="40518" y="27813"/>
                  </a:lnTo>
                  <a:lnTo>
                    <a:pt x="40518" y="7600"/>
                  </a:lnTo>
                  <a:lnTo>
                    <a:pt x="58664" y="7600"/>
                  </a:lnTo>
                  <a:cubicBezTo>
                    <a:pt x="58512" y="7478"/>
                    <a:pt x="58421" y="7326"/>
                    <a:pt x="58269" y="7205"/>
                  </a:cubicBezTo>
                  <a:lnTo>
                    <a:pt x="40518" y="7205"/>
                  </a:lnTo>
                  <a:lnTo>
                    <a:pt x="4051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18" name="Google Shape;818;p32"/>
          <p:cNvGrpSpPr/>
          <p:nvPr/>
        </p:nvGrpSpPr>
        <p:grpSpPr>
          <a:xfrm>
            <a:off x="303630" y="306525"/>
            <a:ext cx="8536741" cy="4552701"/>
            <a:chOff x="2434200" y="841500"/>
            <a:chExt cx="4622450" cy="3053250"/>
          </a:xfrm>
        </p:grpSpPr>
        <p:sp>
          <p:nvSpPr>
            <p:cNvPr id="819" name="Google Shape;819;p32"/>
            <p:cNvSpPr/>
            <p:nvPr/>
          </p:nvSpPr>
          <p:spPr>
            <a:xfrm>
              <a:off x="2434200" y="841500"/>
              <a:ext cx="4622450" cy="3053250"/>
            </a:xfrm>
            <a:custGeom>
              <a:avLst/>
              <a:gdLst/>
              <a:ahLst/>
              <a:cxnLst/>
              <a:rect l="l" t="t" r="r" b="b"/>
              <a:pathLst>
                <a:path w="184898" h="122130" extrusionOk="0">
                  <a:moveTo>
                    <a:pt x="1" y="0"/>
                  </a:moveTo>
                  <a:lnTo>
                    <a:pt x="1" y="122129"/>
                  </a:lnTo>
                  <a:lnTo>
                    <a:pt x="184898" y="122129"/>
                  </a:lnTo>
                  <a:lnTo>
                    <a:pt x="184898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0" name="Google Shape;820;p32"/>
            <p:cNvSpPr/>
            <p:nvPr/>
          </p:nvSpPr>
          <p:spPr>
            <a:xfrm>
              <a:off x="2540471" y="968396"/>
              <a:ext cx="4409734" cy="2799450"/>
            </a:xfrm>
            <a:custGeom>
              <a:avLst/>
              <a:gdLst/>
              <a:ahLst/>
              <a:cxnLst/>
              <a:rect l="l" t="t" r="r" b="b"/>
              <a:pathLst>
                <a:path w="174868" h="111978" extrusionOk="0">
                  <a:moveTo>
                    <a:pt x="1" y="0"/>
                  </a:moveTo>
                  <a:lnTo>
                    <a:pt x="1" y="111977"/>
                  </a:lnTo>
                  <a:lnTo>
                    <a:pt x="174867" y="111977"/>
                  </a:lnTo>
                  <a:lnTo>
                    <a:pt x="17486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21" name="Google Shape;821;p32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grpSp>
        <p:nvGrpSpPr>
          <p:cNvPr id="822" name="Google Shape;822;p32"/>
          <p:cNvGrpSpPr/>
          <p:nvPr/>
        </p:nvGrpSpPr>
        <p:grpSpPr>
          <a:xfrm rot="10800000" flipH="1">
            <a:off x="8549125" y="2965875"/>
            <a:ext cx="551700" cy="2117650"/>
            <a:chOff x="6472275" y="2445175"/>
            <a:chExt cx="551700" cy="2117650"/>
          </a:xfrm>
        </p:grpSpPr>
        <p:sp>
          <p:nvSpPr>
            <p:cNvPr id="823" name="Google Shape;823;p32"/>
            <p:cNvSpPr/>
            <p:nvPr/>
          </p:nvSpPr>
          <p:spPr>
            <a:xfrm>
              <a:off x="6512550" y="2625700"/>
              <a:ext cx="511425" cy="1765250"/>
            </a:xfrm>
            <a:custGeom>
              <a:avLst/>
              <a:gdLst/>
              <a:ahLst/>
              <a:cxnLst/>
              <a:rect l="l" t="t" r="r" b="b"/>
              <a:pathLst>
                <a:path w="20457" h="70610" extrusionOk="0">
                  <a:moveTo>
                    <a:pt x="6839" y="1"/>
                  </a:moveTo>
                  <a:lnTo>
                    <a:pt x="0" y="1338"/>
                  </a:lnTo>
                  <a:lnTo>
                    <a:pt x="13587" y="70610"/>
                  </a:lnTo>
                  <a:lnTo>
                    <a:pt x="20457" y="69272"/>
                  </a:lnTo>
                  <a:lnTo>
                    <a:pt x="6839" y="1"/>
                  </a:lnTo>
                  <a:close/>
                </a:path>
              </a:pathLst>
            </a:custGeom>
            <a:solidFill>
              <a:srgbClr val="EFAC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4" name="Google Shape;824;p32"/>
            <p:cNvSpPr/>
            <p:nvPr/>
          </p:nvSpPr>
          <p:spPr>
            <a:xfrm>
              <a:off x="6547500" y="2651550"/>
              <a:ext cx="348825" cy="1733325"/>
            </a:xfrm>
            <a:custGeom>
              <a:avLst/>
              <a:gdLst/>
              <a:ahLst/>
              <a:cxnLst/>
              <a:rect l="l" t="t" r="r" b="b"/>
              <a:pathLst>
                <a:path w="13953" h="69333" extrusionOk="0">
                  <a:moveTo>
                    <a:pt x="365" y="0"/>
                  </a:moveTo>
                  <a:lnTo>
                    <a:pt x="1" y="61"/>
                  </a:lnTo>
                  <a:lnTo>
                    <a:pt x="13557" y="69333"/>
                  </a:lnTo>
                  <a:lnTo>
                    <a:pt x="13952" y="69272"/>
                  </a:lnTo>
                  <a:lnTo>
                    <a:pt x="365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5" name="Google Shape;825;p32"/>
            <p:cNvSpPr/>
            <p:nvPr/>
          </p:nvSpPr>
          <p:spPr>
            <a:xfrm>
              <a:off x="6640200" y="2633300"/>
              <a:ext cx="348825" cy="1733350"/>
            </a:xfrm>
            <a:custGeom>
              <a:avLst/>
              <a:gdLst/>
              <a:ahLst/>
              <a:cxnLst/>
              <a:rect l="l" t="t" r="r" b="b"/>
              <a:pathLst>
                <a:path w="13953" h="69334" extrusionOk="0">
                  <a:moveTo>
                    <a:pt x="366" y="1"/>
                  </a:moveTo>
                  <a:lnTo>
                    <a:pt x="1" y="62"/>
                  </a:lnTo>
                  <a:lnTo>
                    <a:pt x="13588" y="69333"/>
                  </a:lnTo>
                  <a:lnTo>
                    <a:pt x="13952" y="69272"/>
                  </a:lnTo>
                  <a:lnTo>
                    <a:pt x="366" y="1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6" name="Google Shape;826;p32"/>
            <p:cNvSpPr/>
            <p:nvPr/>
          </p:nvSpPr>
          <p:spPr>
            <a:xfrm>
              <a:off x="6950250" y="4458925"/>
              <a:ext cx="36500" cy="103900"/>
            </a:xfrm>
            <a:custGeom>
              <a:avLst/>
              <a:gdLst/>
              <a:ahLst/>
              <a:cxnLst/>
              <a:rect l="l" t="t" r="r" b="b"/>
              <a:pathLst>
                <a:path w="1460" h="4156" extrusionOk="0">
                  <a:moveTo>
                    <a:pt x="399" y="1"/>
                  </a:moveTo>
                  <a:cubicBezTo>
                    <a:pt x="368" y="1"/>
                    <a:pt x="336" y="6"/>
                    <a:pt x="304" y="16"/>
                  </a:cubicBezTo>
                  <a:cubicBezTo>
                    <a:pt x="91" y="47"/>
                    <a:pt x="0" y="229"/>
                    <a:pt x="31" y="442"/>
                  </a:cubicBezTo>
                  <a:lnTo>
                    <a:pt x="699" y="3877"/>
                  </a:lnTo>
                  <a:cubicBezTo>
                    <a:pt x="753" y="4063"/>
                    <a:pt x="899" y="4156"/>
                    <a:pt x="1057" y="4156"/>
                  </a:cubicBezTo>
                  <a:cubicBezTo>
                    <a:pt x="1079" y="4156"/>
                    <a:pt x="1102" y="4154"/>
                    <a:pt x="1125" y="4150"/>
                  </a:cubicBezTo>
                  <a:cubicBezTo>
                    <a:pt x="1307" y="4120"/>
                    <a:pt x="1459" y="3937"/>
                    <a:pt x="1398" y="3725"/>
                  </a:cubicBezTo>
                  <a:lnTo>
                    <a:pt x="699" y="290"/>
                  </a:lnTo>
                  <a:cubicBezTo>
                    <a:pt x="674" y="114"/>
                    <a:pt x="546" y="1"/>
                    <a:pt x="399" y="1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7" name="Google Shape;827;p32"/>
            <p:cNvSpPr/>
            <p:nvPr/>
          </p:nvSpPr>
          <p:spPr>
            <a:xfrm>
              <a:off x="6852975" y="4352775"/>
              <a:ext cx="171000" cy="176475"/>
            </a:xfrm>
            <a:custGeom>
              <a:avLst/>
              <a:gdLst/>
              <a:ahLst/>
              <a:cxnLst/>
              <a:rect l="l" t="t" r="r" b="b"/>
              <a:pathLst>
                <a:path w="6840" h="7059" extrusionOk="0">
                  <a:moveTo>
                    <a:pt x="6325" y="0"/>
                  </a:moveTo>
                  <a:cubicBezTo>
                    <a:pt x="6005" y="0"/>
                    <a:pt x="5660" y="212"/>
                    <a:pt x="5289" y="524"/>
                  </a:cubicBezTo>
                  <a:cubicBezTo>
                    <a:pt x="4893" y="395"/>
                    <a:pt x="4503" y="333"/>
                    <a:pt x="4118" y="333"/>
                  </a:cubicBezTo>
                  <a:cubicBezTo>
                    <a:pt x="3232" y="333"/>
                    <a:pt x="2377" y="660"/>
                    <a:pt x="1551" y="1253"/>
                  </a:cubicBezTo>
                  <a:cubicBezTo>
                    <a:pt x="1332" y="1204"/>
                    <a:pt x="1127" y="1177"/>
                    <a:pt x="938" y="1177"/>
                  </a:cubicBezTo>
                  <a:cubicBezTo>
                    <a:pt x="547" y="1177"/>
                    <a:pt x="226" y="1291"/>
                    <a:pt x="1" y="1557"/>
                  </a:cubicBezTo>
                  <a:lnTo>
                    <a:pt x="4378" y="7059"/>
                  </a:lnTo>
                  <a:lnTo>
                    <a:pt x="5137" y="6907"/>
                  </a:lnTo>
                  <a:lnTo>
                    <a:pt x="6840" y="220"/>
                  </a:lnTo>
                  <a:cubicBezTo>
                    <a:pt x="6676" y="67"/>
                    <a:pt x="6504" y="0"/>
                    <a:pt x="632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8" name="Google Shape;828;p32"/>
            <p:cNvSpPr/>
            <p:nvPr/>
          </p:nvSpPr>
          <p:spPr>
            <a:xfrm>
              <a:off x="6472275" y="2445175"/>
              <a:ext cx="223425" cy="242875"/>
            </a:xfrm>
            <a:custGeom>
              <a:avLst/>
              <a:gdLst/>
              <a:ahLst/>
              <a:cxnLst/>
              <a:rect l="l" t="t" r="r" b="b"/>
              <a:pathLst>
                <a:path w="8937" h="9715" extrusionOk="0">
                  <a:moveTo>
                    <a:pt x="6679" y="0"/>
                  </a:moveTo>
                  <a:cubicBezTo>
                    <a:pt x="6631" y="0"/>
                    <a:pt x="6583" y="6"/>
                    <a:pt x="6535" y="18"/>
                  </a:cubicBezTo>
                  <a:lnTo>
                    <a:pt x="639" y="1143"/>
                  </a:lnTo>
                  <a:cubicBezTo>
                    <a:pt x="274" y="1234"/>
                    <a:pt x="0" y="1599"/>
                    <a:pt x="61" y="1994"/>
                  </a:cubicBezTo>
                  <a:lnTo>
                    <a:pt x="1581" y="9714"/>
                  </a:lnTo>
                  <a:lnTo>
                    <a:pt x="8937" y="8255"/>
                  </a:lnTo>
                  <a:lnTo>
                    <a:pt x="7356" y="596"/>
                  </a:lnTo>
                  <a:cubicBezTo>
                    <a:pt x="7303" y="252"/>
                    <a:pt x="6998" y="0"/>
                    <a:pt x="6679" y="0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29" name="Google Shape;829;p32"/>
          <p:cNvGrpSpPr/>
          <p:nvPr/>
        </p:nvGrpSpPr>
        <p:grpSpPr>
          <a:xfrm rot="3190324">
            <a:off x="-77109" y="30703"/>
            <a:ext cx="1035174" cy="1021942"/>
            <a:chOff x="5877275" y="2495575"/>
            <a:chExt cx="743200" cy="733700"/>
          </a:xfrm>
        </p:grpSpPr>
        <p:sp>
          <p:nvSpPr>
            <p:cNvPr id="830" name="Google Shape;830;p32"/>
            <p:cNvSpPr/>
            <p:nvPr/>
          </p:nvSpPr>
          <p:spPr>
            <a:xfrm>
              <a:off x="5877275" y="2495575"/>
              <a:ext cx="743200" cy="733700"/>
            </a:xfrm>
            <a:custGeom>
              <a:avLst/>
              <a:gdLst/>
              <a:ahLst/>
              <a:cxnLst/>
              <a:rect l="l" t="t" r="r" b="b"/>
              <a:pathLst>
                <a:path w="29728" h="29348" extrusionOk="0">
                  <a:moveTo>
                    <a:pt x="12736" y="1"/>
                  </a:moveTo>
                  <a:cubicBezTo>
                    <a:pt x="12364" y="1"/>
                    <a:pt x="11992" y="145"/>
                    <a:pt x="11703" y="434"/>
                  </a:cubicBezTo>
                  <a:lnTo>
                    <a:pt x="578" y="11711"/>
                  </a:lnTo>
                  <a:cubicBezTo>
                    <a:pt x="1" y="12288"/>
                    <a:pt x="1" y="13200"/>
                    <a:pt x="578" y="13777"/>
                  </a:cubicBezTo>
                  <a:lnTo>
                    <a:pt x="15928" y="28914"/>
                  </a:lnTo>
                  <a:cubicBezTo>
                    <a:pt x="16217" y="29203"/>
                    <a:pt x="16589" y="29348"/>
                    <a:pt x="16961" y="29348"/>
                  </a:cubicBezTo>
                  <a:cubicBezTo>
                    <a:pt x="17334" y="29348"/>
                    <a:pt x="17706" y="29203"/>
                    <a:pt x="17995" y="28914"/>
                  </a:cubicBezTo>
                  <a:lnTo>
                    <a:pt x="29150" y="17638"/>
                  </a:lnTo>
                  <a:cubicBezTo>
                    <a:pt x="29728" y="17060"/>
                    <a:pt x="29697" y="16148"/>
                    <a:pt x="29120" y="15601"/>
                  </a:cubicBezTo>
                  <a:lnTo>
                    <a:pt x="13770" y="434"/>
                  </a:lnTo>
                  <a:cubicBezTo>
                    <a:pt x="13481" y="145"/>
                    <a:pt x="13109" y="1"/>
                    <a:pt x="1273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" name="Google Shape;831;p32"/>
            <p:cNvSpPr/>
            <p:nvPr/>
          </p:nvSpPr>
          <p:spPr>
            <a:xfrm>
              <a:off x="5919075" y="2533000"/>
              <a:ext cx="659600" cy="658850"/>
            </a:xfrm>
            <a:custGeom>
              <a:avLst/>
              <a:gdLst/>
              <a:ahLst/>
              <a:cxnLst/>
              <a:rect l="l" t="t" r="r" b="b"/>
              <a:pathLst>
                <a:path w="26384" h="26354" extrusionOk="0">
                  <a:moveTo>
                    <a:pt x="11368" y="1"/>
                  </a:moveTo>
                  <a:lnTo>
                    <a:pt x="0" y="11521"/>
                  </a:lnTo>
                  <a:lnTo>
                    <a:pt x="15016" y="26354"/>
                  </a:lnTo>
                  <a:lnTo>
                    <a:pt x="26384" y="14834"/>
                  </a:lnTo>
                  <a:lnTo>
                    <a:pt x="11368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2" name="Google Shape;832;p32"/>
            <p:cNvSpPr/>
            <p:nvPr/>
          </p:nvSpPr>
          <p:spPr>
            <a:xfrm>
              <a:off x="5945675" y="2562925"/>
              <a:ext cx="207475" cy="204725"/>
            </a:xfrm>
            <a:custGeom>
              <a:avLst/>
              <a:gdLst/>
              <a:ahLst/>
              <a:cxnLst/>
              <a:rect l="l" t="t" r="r" b="b"/>
              <a:pathLst>
                <a:path w="8299" h="8189" extrusionOk="0">
                  <a:moveTo>
                    <a:pt x="6373" y="0"/>
                  </a:moveTo>
                  <a:cubicBezTo>
                    <a:pt x="6199" y="0"/>
                    <a:pt x="6030" y="69"/>
                    <a:pt x="5897" y="202"/>
                  </a:cubicBezTo>
                  <a:lnTo>
                    <a:pt x="5411" y="688"/>
                  </a:lnTo>
                  <a:cubicBezTo>
                    <a:pt x="5149" y="481"/>
                    <a:pt x="4825" y="381"/>
                    <a:pt x="4500" y="381"/>
                  </a:cubicBezTo>
                  <a:cubicBezTo>
                    <a:pt x="4109" y="381"/>
                    <a:pt x="3717" y="527"/>
                    <a:pt x="3435" y="810"/>
                  </a:cubicBezTo>
                  <a:lnTo>
                    <a:pt x="851" y="3424"/>
                  </a:lnTo>
                  <a:cubicBezTo>
                    <a:pt x="304" y="3971"/>
                    <a:pt x="274" y="4852"/>
                    <a:pt x="760" y="5399"/>
                  </a:cubicBezTo>
                  <a:lnTo>
                    <a:pt x="274" y="5916"/>
                  </a:lnTo>
                  <a:cubicBezTo>
                    <a:pt x="0" y="6159"/>
                    <a:pt x="0" y="6615"/>
                    <a:pt x="274" y="6889"/>
                  </a:cubicBezTo>
                  <a:lnTo>
                    <a:pt x="1429" y="7983"/>
                  </a:lnTo>
                  <a:cubicBezTo>
                    <a:pt x="1550" y="8120"/>
                    <a:pt x="1725" y="8188"/>
                    <a:pt x="1904" y="8188"/>
                  </a:cubicBezTo>
                  <a:cubicBezTo>
                    <a:pt x="2082" y="8188"/>
                    <a:pt x="2265" y="8120"/>
                    <a:pt x="2401" y="7983"/>
                  </a:cubicBezTo>
                  <a:lnTo>
                    <a:pt x="8025" y="2329"/>
                  </a:lnTo>
                  <a:cubicBezTo>
                    <a:pt x="8298" y="2056"/>
                    <a:pt x="8298" y="1600"/>
                    <a:pt x="8025" y="1357"/>
                  </a:cubicBezTo>
                  <a:lnTo>
                    <a:pt x="6900" y="232"/>
                  </a:lnTo>
                  <a:cubicBezTo>
                    <a:pt x="6744" y="76"/>
                    <a:pt x="6556" y="0"/>
                    <a:pt x="637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" name="Google Shape;833;p32"/>
            <p:cNvSpPr/>
            <p:nvPr/>
          </p:nvSpPr>
          <p:spPr>
            <a:xfrm>
              <a:off x="6188075" y="3019325"/>
              <a:ext cx="133750" cy="133000"/>
            </a:xfrm>
            <a:custGeom>
              <a:avLst/>
              <a:gdLst/>
              <a:ahLst/>
              <a:cxnLst/>
              <a:rect l="l" t="t" r="r" b="b"/>
              <a:pathLst>
                <a:path w="5350" h="5320" extrusionOk="0">
                  <a:moveTo>
                    <a:pt x="1277" y="1"/>
                  </a:moveTo>
                  <a:lnTo>
                    <a:pt x="0" y="1277"/>
                  </a:lnTo>
                  <a:lnTo>
                    <a:pt x="4104" y="5320"/>
                  </a:lnTo>
                  <a:lnTo>
                    <a:pt x="5350" y="4043"/>
                  </a:lnTo>
                  <a:lnTo>
                    <a:pt x="127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" name="Google Shape;834;p32"/>
            <p:cNvSpPr/>
            <p:nvPr/>
          </p:nvSpPr>
          <p:spPr>
            <a:xfrm>
              <a:off x="6282300" y="3026175"/>
              <a:ext cx="82100" cy="82100"/>
            </a:xfrm>
            <a:custGeom>
              <a:avLst/>
              <a:gdLst/>
              <a:ahLst/>
              <a:cxnLst/>
              <a:rect l="l" t="t" r="r" b="b"/>
              <a:pathLst>
                <a:path w="3284" h="3284" extrusionOk="0">
                  <a:moveTo>
                    <a:pt x="1277" y="0"/>
                  </a:moveTo>
                  <a:lnTo>
                    <a:pt x="0" y="1277"/>
                  </a:lnTo>
                  <a:lnTo>
                    <a:pt x="2037" y="3283"/>
                  </a:lnTo>
                  <a:lnTo>
                    <a:pt x="3283" y="2006"/>
                  </a:lnTo>
                  <a:lnTo>
                    <a:pt x="127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5" name="Google Shape;835;p32"/>
            <p:cNvSpPr/>
            <p:nvPr/>
          </p:nvSpPr>
          <p:spPr>
            <a:xfrm>
              <a:off x="6254950" y="2910675"/>
              <a:ext cx="153525" cy="152750"/>
            </a:xfrm>
            <a:custGeom>
              <a:avLst/>
              <a:gdLst/>
              <a:ahLst/>
              <a:cxnLst/>
              <a:rect l="l" t="t" r="r" b="b"/>
              <a:pathLst>
                <a:path w="6141" h="6110" extrusionOk="0">
                  <a:moveTo>
                    <a:pt x="1246" y="0"/>
                  </a:moveTo>
                  <a:lnTo>
                    <a:pt x="0" y="1277"/>
                  </a:lnTo>
                  <a:lnTo>
                    <a:pt x="4894" y="6110"/>
                  </a:lnTo>
                  <a:lnTo>
                    <a:pt x="6140" y="4833"/>
                  </a:lnTo>
                  <a:lnTo>
                    <a:pt x="1246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" name="Google Shape;836;p32"/>
            <p:cNvSpPr/>
            <p:nvPr/>
          </p:nvSpPr>
          <p:spPr>
            <a:xfrm>
              <a:off x="6362075" y="2929675"/>
              <a:ext cx="89700" cy="90450"/>
            </a:xfrm>
            <a:custGeom>
              <a:avLst/>
              <a:gdLst/>
              <a:ahLst/>
              <a:cxnLst/>
              <a:rect l="l" t="t" r="r" b="b"/>
              <a:pathLst>
                <a:path w="3588" h="3618" extrusionOk="0">
                  <a:moveTo>
                    <a:pt x="1247" y="0"/>
                  </a:moveTo>
                  <a:lnTo>
                    <a:pt x="1" y="1277"/>
                  </a:lnTo>
                  <a:lnTo>
                    <a:pt x="2341" y="3617"/>
                  </a:lnTo>
                  <a:lnTo>
                    <a:pt x="3588" y="2341"/>
                  </a:lnTo>
                  <a:lnTo>
                    <a:pt x="124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" name="Google Shape;837;p32"/>
            <p:cNvSpPr/>
            <p:nvPr/>
          </p:nvSpPr>
          <p:spPr>
            <a:xfrm>
              <a:off x="6270900" y="2752600"/>
              <a:ext cx="224950" cy="222675"/>
            </a:xfrm>
            <a:custGeom>
              <a:avLst/>
              <a:gdLst/>
              <a:ahLst/>
              <a:cxnLst/>
              <a:rect l="l" t="t" r="r" b="b"/>
              <a:pathLst>
                <a:path w="8998" h="8907" extrusionOk="0">
                  <a:moveTo>
                    <a:pt x="1247" y="1"/>
                  </a:moveTo>
                  <a:lnTo>
                    <a:pt x="0" y="1278"/>
                  </a:lnTo>
                  <a:lnTo>
                    <a:pt x="7721" y="8907"/>
                  </a:lnTo>
                  <a:lnTo>
                    <a:pt x="8998" y="7661"/>
                  </a:lnTo>
                  <a:lnTo>
                    <a:pt x="124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" name="Google Shape;838;p32"/>
            <p:cNvSpPr/>
            <p:nvPr/>
          </p:nvSpPr>
          <p:spPr>
            <a:xfrm>
              <a:off x="6406150" y="2798975"/>
              <a:ext cx="133025" cy="133000"/>
            </a:xfrm>
            <a:custGeom>
              <a:avLst/>
              <a:gdLst/>
              <a:ahLst/>
              <a:cxnLst/>
              <a:rect l="l" t="t" r="r" b="b"/>
              <a:pathLst>
                <a:path w="5321" h="5320" extrusionOk="0">
                  <a:moveTo>
                    <a:pt x="1247" y="0"/>
                  </a:moveTo>
                  <a:lnTo>
                    <a:pt x="1" y="1277"/>
                  </a:lnTo>
                  <a:lnTo>
                    <a:pt x="4074" y="5319"/>
                  </a:lnTo>
                  <a:lnTo>
                    <a:pt x="5320" y="4043"/>
                  </a:lnTo>
                  <a:lnTo>
                    <a:pt x="1247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" name="Google Shape;839;p32"/>
            <p:cNvSpPr/>
            <p:nvPr/>
          </p:nvSpPr>
          <p:spPr>
            <a:xfrm>
              <a:off x="5960875" y="2577075"/>
              <a:ext cx="123125" cy="124650"/>
            </a:xfrm>
            <a:custGeom>
              <a:avLst/>
              <a:gdLst/>
              <a:ahLst/>
              <a:cxnLst/>
              <a:rect l="l" t="t" r="r" b="b"/>
              <a:pathLst>
                <a:path w="4925" h="4986" extrusionOk="0">
                  <a:moveTo>
                    <a:pt x="4651" y="1"/>
                  </a:moveTo>
                  <a:lnTo>
                    <a:pt x="0" y="4712"/>
                  </a:lnTo>
                  <a:lnTo>
                    <a:pt x="274" y="4985"/>
                  </a:lnTo>
                  <a:lnTo>
                    <a:pt x="4924" y="274"/>
                  </a:lnTo>
                  <a:lnTo>
                    <a:pt x="4651" y="1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" name="Google Shape;840;p32"/>
            <p:cNvSpPr/>
            <p:nvPr/>
          </p:nvSpPr>
          <p:spPr>
            <a:xfrm>
              <a:off x="6111325" y="2760625"/>
              <a:ext cx="70700" cy="90800"/>
            </a:xfrm>
            <a:custGeom>
              <a:avLst/>
              <a:gdLst/>
              <a:ahLst/>
              <a:cxnLst/>
              <a:rect l="l" t="t" r="r" b="b"/>
              <a:pathLst>
                <a:path w="2828" h="3632" extrusionOk="0">
                  <a:moveTo>
                    <a:pt x="312" y="1"/>
                  </a:moveTo>
                  <a:cubicBezTo>
                    <a:pt x="208" y="1"/>
                    <a:pt x="104" y="5"/>
                    <a:pt x="0" y="14"/>
                  </a:cubicBezTo>
                  <a:lnTo>
                    <a:pt x="304" y="3631"/>
                  </a:lnTo>
                  <a:lnTo>
                    <a:pt x="2827" y="1048"/>
                  </a:lnTo>
                  <a:cubicBezTo>
                    <a:pt x="2144" y="364"/>
                    <a:pt x="1239" y="1"/>
                    <a:pt x="312" y="1"/>
                  </a:cubicBezTo>
                  <a:close/>
                </a:path>
              </a:pathLst>
            </a:custGeom>
            <a:solidFill>
              <a:srgbClr val="EFAC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" name="Google Shape;841;p32"/>
            <p:cNvSpPr/>
            <p:nvPr/>
          </p:nvSpPr>
          <p:spPr>
            <a:xfrm>
              <a:off x="6018625" y="2760975"/>
              <a:ext cx="100325" cy="153525"/>
            </a:xfrm>
            <a:custGeom>
              <a:avLst/>
              <a:gdLst/>
              <a:ahLst/>
              <a:cxnLst/>
              <a:rect l="l" t="t" r="r" b="b"/>
              <a:pathLst>
                <a:path w="4013" h="6141" extrusionOk="0">
                  <a:moveTo>
                    <a:pt x="3708" y="0"/>
                  </a:moveTo>
                  <a:cubicBezTo>
                    <a:pt x="2857" y="61"/>
                    <a:pt x="2067" y="426"/>
                    <a:pt x="1429" y="1064"/>
                  </a:cubicBezTo>
                  <a:cubicBezTo>
                    <a:pt x="0" y="2462"/>
                    <a:pt x="0" y="4772"/>
                    <a:pt x="1459" y="6140"/>
                  </a:cubicBezTo>
                  <a:lnTo>
                    <a:pt x="4012" y="3557"/>
                  </a:lnTo>
                  <a:lnTo>
                    <a:pt x="3708" y="0"/>
                  </a:lnTo>
                  <a:close/>
                </a:path>
              </a:pathLst>
            </a:custGeom>
            <a:solidFill>
              <a:srgbClr val="7DB6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" name="Google Shape;842;p32"/>
            <p:cNvSpPr/>
            <p:nvPr/>
          </p:nvSpPr>
          <p:spPr>
            <a:xfrm>
              <a:off x="6055100" y="2786800"/>
              <a:ext cx="163400" cy="154475"/>
            </a:xfrm>
            <a:custGeom>
              <a:avLst/>
              <a:gdLst/>
              <a:ahLst/>
              <a:cxnLst/>
              <a:rect l="l" t="t" r="r" b="b"/>
              <a:pathLst>
                <a:path w="6536" h="6179" extrusionOk="0">
                  <a:moveTo>
                    <a:pt x="5076" y="1"/>
                  </a:moveTo>
                  <a:lnTo>
                    <a:pt x="2553" y="2584"/>
                  </a:lnTo>
                  <a:lnTo>
                    <a:pt x="0" y="5138"/>
                  </a:lnTo>
                  <a:cubicBezTo>
                    <a:pt x="722" y="5829"/>
                    <a:pt x="1644" y="6179"/>
                    <a:pt x="2562" y="6179"/>
                  </a:cubicBezTo>
                  <a:cubicBezTo>
                    <a:pt x="3499" y="6179"/>
                    <a:pt x="4430" y="5814"/>
                    <a:pt x="5137" y="5077"/>
                  </a:cubicBezTo>
                  <a:cubicBezTo>
                    <a:pt x="6535" y="3679"/>
                    <a:pt x="6535" y="1338"/>
                    <a:pt x="5076" y="1"/>
                  </a:cubicBez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" name="Google Shape;843;p32"/>
            <p:cNvSpPr/>
            <p:nvPr/>
          </p:nvSpPr>
          <p:spPr>
            <a:xfrm>
              <a:off x="6137925" y="2687250"/>
              <a:ext cx="32700" cy="32700"/>
            </a:xfrm>
            <a:custGeom>
              <a:avLst/>
              <a:gdLst/>
              <a:ahLst/>
              <a:cxnLst/>
              <a:rect l="l" t="t" r="r" b="b"/>
              <a:pathLst>
                <a:path w="1308" h="1308" extrusionOk="0">
                  <a:moveTo>
                    <a:pt x="639" y="1"/>
                  </a:moveTo>
                  <a:lnTo>
                    <a:pt x="0" y="639"/>
                  </a:lnTo>
                  <a:lnTo>
                    <a:pt x="669" y="1308"/>
                  </a:lnTo>
                  <a:lnTo>
                    <a:pt x="1307" y="639"/>
                  </a:lnTo>
                  <a:lnTo>
                    <a:pt x="639" y="1"/>
                  </a:ln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" name="Google Shape;844;p32"/>
            <p:cNvSpPr/>
            <p:nvPr/>
          </p:nvSpPr>
          <p:spPr>
            <a:xfrm>
              <a:off x="6169825" y="2719175"/>
              <a:ext cx="31950" cy="31950"/>
            </a:xfrm>
            <a:custGeom>
              <a:avLst/>
              <a:gdLst/>
              <a:ahLst/>
              <a:cxnLst/>
              <a:rect l="l" t="t" r="r" b="b"/>
              <a:pathLst>
                <a:path w="1278" h="1278" extrusionOk="0">
                  <a:moveTo>
                    <a:pt x="639" y="1"/>
                  </a:moveTo>
                  <a:lnTo>
                    <a:pt x="1" y="639"/>
                  </a:lnTo>
                  <a:lnTo>
                    <a:pt x="639" y="1277"/>
                  </a:lnTo>
                  <a:lnTo>
                    <a:pt x="1277" y="639"/>
                  </a:lnTo>
                  <a:lnTo>
                    <a:pt x="639" y="1"/>
                  </a:lnTo>
                  <a:close/>
                </a:path>
              </a:pathLst>
            </a:custGeom>
            <a:solidFill>
              <a:srgbClr val="7DB6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" name="Google Shape;845;p32"/>
            <p:cNvSpPr/>
            <p:nvPr/>
          </p:nvSpPr>
          <p:spPr>
            <a:xfrm>
              <a:off x="6201750" y="2750325"/>
              <a:ext cx="31950" cy="31950"/>
            </a:xfrm>
            <a:custGeom>
              <a:avLst/>
              <a:gdLst/>
              <a:ahLst/>
              <a:cxnLst/>
              <a:rect l="l" t="t" r="r" b="b"/>
              <a:pathLst>
                <a:path w="1278" h="1278" extrusionOk="0">
                  <a:moveTo>
                    <a:pt x="639" y="1"/>
                  </a:moveTo>
                  <a:lnTo>
                    <a:pt x="0" y="639"/>
                  </a:lnTo>
                  <a:lnTo>
                    <a:pt x="639" y="1277"/>
                  </a:lnTo>
                  <a:lnTo>
                    <a:pt x="1277" y="639"/>
                  </a:lnTo>
                  <a:lnTo>
                    <a:pt x="639" y="1"/>
                  </a:lnTo>
                  <a:close/>
                </a:path>
              </a:pathLst>
            </a:custGeom>
            <a:solidFill>
              <a:srgbClr val="EFAC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" name="Google Shape;846;p32"/>
            <p:cNvSpPr/>
            <p:nvPr/>
          </p:nvSpPr>
          <p:spPr>
            <a:xfrm>
              <a:off x="6172875" y="2605200"/>
              <a:ext cx="77525" cy="79050"/>
            </a:xfrm>
            <a:custGeom>
              <a:avLst/>
              <a:gdLst/>
              <a:ahLst/>
              <a:cxnLst/>
              <a:rect l="l" t="t" r="r" b="b"/>
              <a:pathLst>
                <a:path w="3101" h="3162" extrusionOk="0">
                  <a:moveTo>
                    <a:pt x="2858" y="0"/>
                  </a:moveTo>
                  <a:lnTo>
                    <a:pt x="0" y="2888"/>
                  </a:lnTo>
                  <a:lnTo>
                    <a:pt x="244" y="3161"/>
                  </a:lnTo>
                  <a:lnTo>
                    <a:pt x="3101" y="274"/>
                  </a:lnTo>
                  <a:lnTo>
                    <a:pt x="2858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" name="Google Shape;847;p32"/>
            <p:cNvSpPr/>
            <p:nvPr/>
          </p:nvSpPr>
          <p:spPr>
            <a:xfrm>
              <a:off x="6203275" y="2637100"/>
              <a:ext cx="78300" cy="79050"/>
            </a:xfrm>
            <a:custGeom>
              <a:avLst/>
              <a:gdLst/>
              <a:ahLst/>
              <a:cxnLst/>
              <a:rect l="l" t="t" r="r" b="b"/>
              <a:pathLst>
                <a:path w="3132" h="3162" extrusionOk="0">
                  <a:moveTo>
                    <a:pt x="2857" y="1"/>
                  </a:moveTo>
                  <a:lnTo>
                    <a:pt x="0" y="2888"/>
                  </a:lnTo>
                  <a:lnTo>
                    <a:pt x="274" y="3162"/>
                  </a:lnTo>
                  <a:lnTo>
                    <a:pt x="3131" y="274"/>
                  </a:lnTo>
                  <a:lnTo>
                    <a:pt x="2857" y="1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" name="Google Shape;848;p32"/>
            <p:cNvSpPr/>
            <p:nvPr/>
          </p:nvSpPr>
          <p:spPr>
            <a:xfrm>
              <a:off x="6235175" y="2668275"/>
              <a:ext cx="78300" cy="79050"/>
            </a:xfrm>
            <a:custGeom>
              <a:avLst/>
              <a:gdLst/>
              <a:ahLst/>
              <a:cxnLst/>
              <a:rect l="l" t="t" r="r" b="b"/>
              <a:pathLst>
                <a:path w="3132" h="3162" extrusionOk="0">
                  <a:moveTo>
                    <a:pt x="2888" y="0"/>
                  </a:moveTo>
                  <a:lnTo>
                    <a:pt x="1" y="2888"/>
                  </a:lnTo>
                  <a:lnTo>
                    <a:pt x="274" y="3161"/>
                  </a:lnTo>
                  <a:lnTo>
                    <a:pt x="3132" y="274"/>
                  </a:lnTo>
                  <a:lnTo>
                    <a:pt x="2888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10">
    <p:spTree>
      <p:nvGrpSpPr>
        <p:cNvPr id="1" name="Shape 8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62" name="Google Shape;862;p34"/>
          <p:cNvGrpSpPr/>
          <p:nvPr/>
        </p:nvGrpSpPr>
        <p:grpSpPr>
          <a:xfrm>
            <a:off x="-244" y="24"/>
            <a:ext cx="9144155" cy="5165694"/>
            <a:chOff x="-244" y="24"/>
            <a:chExt cx="9144155" cy="5165694"/>
          </a:xfrm>
        </p:grpSpPr>
        <p:sp>
          <p:nvSpPr>
            <p:cNvPr id="863" name="Google Shape;863;p34"/>
            <p:cNvSpPr/>
            <p:nvPr/>
          </p:nvSpPr>
          <p:spPr>
            <a:xfrm>
              <a:off x="-244" y="24"/>
              <a:ext cx="9144155" cy="4504859"/>
            </a:xfrm>
            <a:custGeom>
              <a:avLst/>
              <a:gdLst/>
              <a:ahLst/>
              <a:cxnLst/>
              <a:rect l="l" t="t" r="r" b="b"/>
              <a:pathLst>
                <a:path w="280948" h="161827" extrusionOk="0">
                  <a:moveTo>
                    <a:pt x="20031" y="366"/>
                  </a:moveTo>
                  <a:lnTo>
                    <a:pt x="20031" y="20579"/>
                  </a:lnTo>
                  <a:lnTo>
                    <a:pt x="395" y="20579"/>
                  </a:lnTo>
                  <a:lnTo>
                    <a:pt x="395" y="366"/>
                  </a:lnTo>
                  <a:close/>
                  <a:moveTo>
                    <a:pt x="40062" y="366"/>
                  </a:moveTo>
                  <a:lnTo>
                    <a:pt x="40062" y="20579"/>
                  </a:lnTo>
                  <a:lnTo>
                    <a:pt x="20426" y="20579"/>
                  </a:lnTo>
                  <a:lnTo>
                    <a:pt x="20426" y="366"/>
                  </a:lnTo>
                  <a:close/>
                  <a:moveTo>
                    <a:pt x="60123" y="366"/>
                  </a:moveTo>
                  <a:lnTo>
                    <a:pt x="60123" y="20579"/>
                  </a:lnTo>
                  <a:lnTo>
                    <a:pt x="40487" y="20579"/>
                  </a:lnTo>
                  <a:lnTo>
                    <a:pt x="40487" y="366"/>
                  </a:lnTo>
                  <a:close/>
                  <a:moveTo>
                    <a:pt x="80154" y="366"/>
                  </a:moveTo>
                  <a:lnTo>
                    <a:pt x="80154" y="20579"/>
                  </a:lnTo>
                  <a:lnTo>
                    <a:pt x="60488" y="20579"/>
                  </a:lnTo>
                  <a:lnTo>
                    <a:pt x="60488" y="366"/>
                  </a:lnTo>
                  <a:close/>
                  <a:moveTo>
                    <a:pt x="100215" y="366"/>
                  </a:moveTo>
                  <a:lnTo>
                    <a:pt x="100215" y="20579"/>
                  </a:lnTo>
                  <a:lnTo>
                    <a:pt x="80549" y="20579"/>
                  </a:lnTo>
                  <a:lnTo>
                    <a:pt x="80549" y="366"/>
                  </a:lnTo>
                  <a:close/>
                  <a:moveTo>
                    <a:pt x="120215" y="366"/>
                  </a:moveTo>
                  <a:lnTo>
                    <a:pt x="120215" y="20579"/>
                  </a:lnTo>
                  <a:lnTo>
                    <a:pt x="100580" y="20579"/>
                  </a:lnTo>
                  <a:lnTo>
                    <a:pt x="100580" y="366"/>
                  </a:lnTo>
                  <a:close/>
                  <a:moveTo>
                    <a:pt x="140246" y="366"/>
                  </a:moveTo>
                  <a:lnTo>
                    <a:pt x="140246" y="20579"/>
                  </a:lnTo>
                  <a:lnTo>
                    <a:pt x="120610" y="20579"/>
                  </a:lnTo>
                  <a:lnTo>
                    <a:pt x="120610" y="366"/>
                  </a:lnTo>
                  <a:close/>
                  <a:moveTo>
                    <a:pt x="160307" y="366"/>
                  </a:moveTo>
                  <a:lnTo>
                    <a:pt x="160307" y="20579"/>
                  </a:lnTo>
                  <a:lnTo>
                    <a:pt x="140671" y="20579"/>
                  </a:lnTo>
                  <a:lnTo>
                    <a:pt x="140671" y="366"/>
                  </a:lnTo>
                  <a:close/>
                  <a:moveTo>
                    <a:pt x="180368" y="366"/>
                  </a:moveTo>
                  <a:lnTo>
                    <a:pt x="180368" y="20579"/>
                  </a:lnTo>
                  <a:lnTo>
                    <a:pt x="160702" y="20579"/>
                  </a:lnTo>
                  <a:lnTo>
                    <a:pt x="160702" y="366"/>
                  </a:lnTo>
                  <a:close/>
                  <a:moveTo>
                    <a:pt x="200399" y="366"/>
                  </a:moveTo>
                  <a:lnTo>
                    <a:pt x="200399" y="20579"/>
                  </a:lnTo>
                  <a:lnTo>
                    <a:pt x="180763" y="20579"/>
                  </a:lnTo>
                  <a:lnTo>
                    <a:pt x="180763" y="366"/>
                  </a:lnTo>
                  <a:close/>
                  <a:moveTo>
                    <a:pt x="220430" y="366"/>
                  </a:moveTo>
                  <a:lnTo>
                    <a:pt x="220430" y="20579"/>
                  </a:lnTo>
                  <a:lnTo>
                    <a:pt x="200764" y="20579"/>
                  </a:lnTo>
                  <a:lnTo>
                    <a:pt x="200764" y="366"/>
                  </a:lnTo>
                  <a:close/>
                  <a:moveTo>
                    <a:pt x="240491" y="366"/>
                  </a:moveTo>
                  <a:lnTo>
                    <a:pt x="240491" y="20579"/>
                  </a:lnTo>
                  <a:lnTo>
                    <a:pt x="220825" y="20579"/>
                  </a:lnTo>
                  <a:lnTo>
                    <a:pt x="220825" y="366"/>
                  </a:lnTo>
                  <a:close/>
                  <a:moveTo>
                    <a:pt x="260552" y="366"/>
                  </a:moveTo>
                  <a:lnTo>
                    <a:pt x="260552" y="20579"/>
                  </a:lnTo>
                  <a:lnTo>
                    <a:pt x="240886" y="20579"/>
                  </a:lnTo>
                  <a:lnTo>
                    <a:pt x="240886" y="366"/>
                  </a:lnTo>
                  <a:close/>
                  <a:moveTo>
                    <a:pt x="280552" y="366"/>
                  </a:moveTo>
                  <a:lnTo>
                    <a:pt x="280552" y="20579"/>
                  </a:lnTo>
                  <a:lnTo>
                    <a:pt x="260917" y="20579"/>
                  </a:lnTo>
                  <a:lnTo>
                    <a:pt x="260917" y="366"/>
                  </a:lnTo>
                  <a:close/>
                  <a:moveTo>
                    <a:pt x="20031" y="20974"/>
                  </a:moveTo>
                  <a:lnTo>
                    <a:pt x="20031" y="41187"/>
                  </a:lnTo>
                  <a:lnTo>
                    <a:pt x="395" y="41187"/>
                  </a:lnTo>
                  <a:lnTo>
                    <a:pt x="395" y="20974"/>
                  </a:lnTo>
                  <a:close/>
                  <a:moveTo>
                    <a:pt x="40062" y="20974"/>
                  </a:moveTo>
                  <a:lnTo>
                    <a:pt x="40062" y="41187"/>
                  </a:lnTo>
                  <a:lnTo>
                    <a:pt x="20426" y="41187"/>
                  </a:lnTo>
                  <a:lnTo>
                    <a:pt x="20426" y="20974"/>
                  </a:lnTo>
                  <a:close/>
                  <a:moveTo>
                    <a:pt x="60123" y="20974"/>
                  </a:moveTo>
                  <a:lnTo>
                    <a:pt x="60123" y="41187"/>
                  </a:lnTo>
                  <a:lnTo>
                    <a:pt x="40487" y="41187"/>
                  </a:lnTo>
                  <a:lnTo>
                    <a:pt x="40487" y="20974"/>
                  </a:lnTo>
                  <a:close/>
                  <a:moveTo>
                    <a:pt x="80154" y="20974"/>
                  </a:moveTo>
                  <a:lnTo>
                    <a:pt x="80154" y="41187"/>
                  </a:lnTo>
                  <a:lnTo>
                    <a:pt x="60488" y="41187"/>
                  </a:lnTo>
                  <a:lnTo>
                    <a:pt x="60488" y="20974"/>
                  </a:lnTo>
                  <a:close/>
                  <a:moveTo>
                    <a:pt x="100215" y="20974"/>
                  </a:moveTo>
                  <a:lnTo>
                    <a:pt x="100215" y="41187"/>
                  </a:lnTo>
                  <a:lnTo>
                    <a:pt x="80549" y="41187"/>
                  </a:lnTo>
                  <a:lnTo>
                    <a:pt x="80549" y="20974"/>
                  </a:lnTo>
                  <a:close/>
                  <a:moveTo>
                    <a:pt x="120215" y="20974"/>
                  </a:moveTo>
                  <a:lnTo>
                    <a:pt x="120215" y="41187"/>
                  </a:lnTo>
                  <a:lnTo>
                    <a:pt x="100580" y="41187"/>
                  </a:lnTo>
                  <a:lnTo>
                    <a:pt x="100580" y="20974"/>
                  </a:lnTo>
                  <a:close/>
                  <a:moveTo>
                    <a:pt x="140246" y="20974"/>
                  </a:moveTo>
                  <a:lnTo>
                    <a:pt x="140246" y="41187"/>
                  </a:lnTo>
                  <a:lnTo>
                    <a:pt x="120610" y="41187"/>
                  </a:lnTo>
                  <a:lnTo>
                    <a:pt x="120610" y="20974"/>
                  </a:lnTo>
                  <a:close/>
                  <a:moveTo>
                    <a:pt x="160307" y="20974"/>
                  </a:moveTo>
                  <a:lnTo>
                    <a:pt x="160307" y="41187"/>
                  </a:lnTo>
                  <a:lnTo>
                    <a:pt x="140671" y="41187"/>
                  </a:lnTo>
                  <a:lnTo>
                    <a:pt x="140671" y="20974"/>
                  </a:lnTo>
                  <a:close/>
                  <a:moveTo>
                    <a:pt x="180368" y="20974"/>
                  </a:moveTo>
                  <a:lnTo>
                    <a:pt x="180368" y="41187"/>
                  </a:lnTo>
                  <a:lnTo>
                    <a:pt x="160702" y="41187"/>
                  </a:lnTo>
                  <a:lnTo>
                    <a:pt x="160702" y="20974"/>
                  </a:lnTo>
                  <a:close/>
                  <a:moveTo>
                    <a:pt x="200399" y="20974"/>
                  </a:moveTo>
                  <a:lnTo>
                    <a:pt x="200399" y="41187"/>
                  </a:lnTo>
                  <a:lnTo>
                    <a:pt x="180763" y="41187"/>
                  </a:lnTo>
                  <a:lnTo>
                    <a:pt x="180763" y="20974"/>
                  </a:lnTo>
                  <a:close/>
                  <a:moveTo>
                    <a:pt x="220430" y="20974"/>
                  </a:moveTo>
                  <a:lnTo>
                    <a:pt x="220430" y="41187"/>
                  </a:lnTo>
                  <a:lnTo>
                    <a:pt x="200764" y="41187"/>
                  </a:lnTo>
                  <a:lnTo>
                    <a:pt x="200764" y="20974"/>
                  </a:lnTo>
                  <a:close/>
                  <a:moveTo>
                    <a:pt x="240491" y="20974"/>
                  </a:moveTo>
                  <a:lnTo>
                    <a:pt x="240491" y="41187"/>
                  </a:lnTo>
                  <a:lnTo>
                    <a:pt x="220825" y="41187"/>
                  </a:lnTo>
                  <a:lnTo>
                    <a:pt x="220825" y="20974"/>
                  </a:lnTo>
                  <a:close/>
                  <a:moveTo>
                    <a:pt x="260552" y="20974"/>
                  </a:moveTo>
                  <a:lnTo>
                    <a:pt x="260552" y="41187"/>
                  </a:lnTo>
                  <a:lnTo>
                    <a:pt x="240886" y="41187"/>
                  </a:lnTo>
                  <a:lnTo>
                    <a:pt x="240886" y="20974"/>
                  </a:lnTo>
                  <a:close/>
                  <a:moveTo>
                    <a:pt x="280552" y="20974"/>
                  </a:moveTo>
                  <a:lnTo>
                    <a:pt x="280552" y="41187"/>
                  </a:lnTo>
                  <a:lnTo>
                    <a:pt x="260917" y="41187"/>
                  </a:lnTo>
                  <a:lnTo>
                    <a:pt x="260917" y="20974"/>
                  </a:lnTo>
                  <a:close/>
                  <a:moveTo>
                    <a:pt x="20031" y="41521"/>
                  </a:moveTo>
                  <a:lnTo>
                    <a:pt x="20031" y="61734"/>
                  </a:lnTo>
                  <a:lnTo>
                    <a:pt x="395" y="61734"/>
                  </a:lnTo>
                  <a:lnTo>
                    <a:pt x="395" y="41521"/>
                  </a:lnTo>
                  <a:close/>
                  <a:moveTo>
                    <a:pt x="40062" y="41521"/>
                  </a:moveTo>
                  <a:lnTo>
                    <a:pt x="40062" y="61734"/>
                  </a:lnTo>
                  <a:lnTo>
                    <a:pt x="20426" y="61734"/>
                  </a:lnTo>
                  <a:lnTo>
                    <a:pt x="20426" y="41521"/>
                  </a:lnTo>
                  <a:close/>
                  <a:moveTo>
                    <a:pt x="60123" y="41521"/>
                  </a:moveTo>
                  <a:lnTo>
                    <a:pt x="60123" y="61734"/>
                  </a:lnTo>
                  <a:lnTo>
                    <a:pt x="40487" y="61734"/>
                  </a:lnTo>
                  <a:lnTo>
                    <a:pt x="40487" y="41521"/>
                  </a:lnTo>
                  <a:close/>
                  <a:moveTo>
                    <a:pt x="80154" y="41521"/>
                  </a:moveTo>
                  <a:lnTo>
                    <a:pt x="80154" y="61734"/>
                  </a:lnTo>
                  <a:lnTo>
                    <a:pt x="60488" y="61734"/>
                  </a:lnTo>
                  <a:lnTo>
                    <a:pt x="60488" y="41521"/>
                  </a:lnTo>
                  <a:close/>
                  <a:moveTo>
                    <a:pt x="100215" y="41521"/>
                  </a:moveTo>
                  <a:lnTo>
                    <a:pt x="100215" y="61734"/>
                  </a:lnTo>
                  <a:lnTo>
                    <a:pt x="80549" y="61734"/>
                  </a:lnTo>
                  <a:lnTo>
                    <a:pt x="80549" y="41521"/>
                  </a:lnTo>
                  <a:close/>
                  <a:moveTo>
                    <a:pt x="120215" y="41521"/>
                  </a:moveTo>
                  <a:lnTo>
                    <a:pt x="120215" y="61734"/>
                  </a:lnTo>
                  <a:lnTo>
                    <a:pt x="100580" y="61734"/>
                  </a:lnTo>
                  <a:lnTo>
                    <a:pt x="100580" y="41521"/>
                  </a:lnTo>
                  <a:close/>
                  <a:moveTo>
                    <a:pt x="140246" y="41521"/>
                  </a:moveTo>
                  <a:lnTo>
                    <a:pt x="140246" y="61734"/>
                  </a:lnTo>
                  <a:lnTo>
                    <a:pt x="120610" y="61734"/>
                  </a:lnTo>
                  <a:lnTo>
                    <a:pt x="120610" y="41521"/>
                  </a:lnTo>
                  <a:close/>
                  <a:moveTo>
                    <a:pt x="160307" y="41521"/>
                  </a:moveTo>
                  <a:lnTo>
                    <a:pt x="160307" y="61734"/>
                  </a:lnTo>
                  <a:lnTo>
                    <a:pt x="140671" y="61734"/>
                  </a:lnTo>
                  <a:lnTo>
                    <a:pt x="140671" y="41521"/>
                  </a:lnTo>
                  <a:close/>
                  <a:moveTo>
                    <a:pt x="180368" y="41521"/>
                  </a:moveTo>
                  <a:lnTo>
                    <a:pt x="180368" y="61734"/>
                  </a:lnTo>
                  <a:lnTo>
                    <a:pt x="160702" y="61734"/>
                  </a:lnTo>
                  <a:lnTo>
                    <a:pt x="160702" y="41521"/>
                  </a:lnTo>
                  <a:close/>
                  <a:moveTo>
                    <a:pt x="200399" y="41521"/>
                  </a:moveTo>
                  <a:lnTo>
                    <a:pt x="200399" y="61734"/>
                  </a:lnTo>
                  <a:lnTo>
                    <a:pt x="180763" y="61734"/>
                  </a:lnTo>
                  <a:lnTo>
                    <a:pt x="180763" y="41521"/>
                  </a:lnTo>
                  <a:close/>
                  <a:moveTo>
                    <a:pt x="220430" y="41521"/>
                  </a:moveTo>
                  <a:lnTo>
                    <a:pt x="220430" y="61734"/>
                  </a:lnTo>
                  <a:lnTo>
                    <a:pt x="200764" y="61734"/>
                  </a:lnTo>
                  <a:lnTo>
                    <a:pt x="200764" y="41521"/>
                  </a:lnTo>
                  <a:close/>
                  <a:moveTo>
                    <a:pt x="240491" y="41521"/>
                  </a:moveTo>
                  <a:lnTo>
                    <a:pt x="240491" y="61734"/>
                  </a:lnTo>
                  <a:lnTo>
                    <a:pt x="220825" y="61734"/>
                  </a:lnTo>
                  <a:lnTo>
                    <a:pt x="220825" y="41521"/>
                  </a:lnTo>
                  <a:close/>
                  <a:moveTo>
                    <a:pt x="260552" y="41521"/>
                  </a:moveTo>
                  <a:lnTo>
                    <a:pt x="260552" y="61734"/>
                  </a:lnTo>
                  <a:lnTo>
                    <a:pt x="240886" y="61734"/>
                  </a:lnTo>
                  <a:lnTo>
                    <a:pt x="240886" y="41521"/>
                  </a:lnTo>
                  <a:close/>
                  <a:moveTo>
                    <a:pt x="280552" y="41521"/>
                  </a:moveTo>
                  <a:lnTo>
                    <a:pt x="280552" y="61734"/>
                  </a:lnTo>
                  <a:lnTo>
                    <a:pt x="260917" y="61734"/>
                  </a:lnTo>
                  <a:lnTo>
                    <a:pt x="260917" y="41521"/>
                  </a:lnTo>
                  <a:close/>
                  <a:moveTo>
                    <a:pt x="20031" y="62099"/>
                  </a:moveTo>
                  <a:lnTo>
                    <a:pt x="20031" y="82312"/>
                  </a:lnTo>
                  <a:lnTo>
                    <a:pt x="395" y="82312"/>
                  </a:lnTo>
                  <a:lnTo>
                    <a:pt x="395" y="62099"/>
                  </a:lnTo>
                  <a:close/>
                  <a:moveTo>
                    <a:pt x="40062" y="62099"/>
                  </a:moveTo>
                  <a:lnTo>
                    <a:pt x="40062" y="82312"/>
                  </a:lnTo>
                  <a:lnTo>
                    <a:pt x="20426" y="82312"/>
                  </a:lnTo>
                  <a:lnTo>
                    <a:pt x="20426" y="62099"/>
                  </a:lnTo>
                  <a:close/>
                  <a:moveTo>
                    <a:pt x="60123" y="62099"/>
                  </a:moveTo>
                  <a:lnTo>
                    <a:pt x="60123" y="82312"/>
                  </a:lnTo>
                  <a:lnTo>
                    <a:pt x="40487" y="82312"/>
                  </a:lnTo>
                  <a:lnTo>
                    <a:pt x="40487" y="62099"/>
                  </a:lnTo>
                  <a:close/>
                  <a:moveTo>
                    <a:pt x="80154" y="62099"/>
                  </a:moveTo>
                  <a:lnTo>
                    <a:pt x="80154" y="82312"/>
                  </a:lnTo>
                  <a:lnTo>
                    <a:pt x="60488" y="82312"/>
                  </a:lnTo>
                  <a:lnTo>
                    <a:pt x="60488" y="62099"/>
                  </a:lnTo>
                  <a:close/>
                  <a:moveTo>
                    <a:pt x="100215" y="62099"/>
                  </a:moveTo>
                  <a:lnTo>
                    <a:pt x="100215" y="82312"/>
                  </a:lnTo>
                  <a:lnTo>
                    <a:pt x="80549" y="82312"/>
                  </a:lnTo>
                  <a:lnTo>
                    <a:pt x="80549" y="62099"/>
                  </a:lnTo>
                  <a:close/>
                  <a:moveTo>
                    <a:pt x="120215" y="62099"/>
                  </a:moveTo>
                  <a:lnTo>
                    <a:pt x="120215" y="82312"/>
                  </a:lnTo>
                  <a:lnTo>
                    <a:pt x="100580" y="82312"/>
                  </a:lnTo>
                  <a:lnTo>
                    <a:pt x="100580" y="62099"/>
                  </a:lnTo>
                  <a:close/>
                  <a:moveTo>
                    <a:pt x="140246" y="62099"/>
                  </a:moveTo>
                  <a:lnTo>
                    <a:pt x="140246" y="82312"/>
                  </a:lnTo>
                  <a:lnTo>
                    <a:pt x="120610" y="82312"/>
                  </a:lnTo>
                  <a:lnTo>
                    <a:pt x="120610" y="62099"/>
                  </a:lnTo>
                  <a:close/>
                  <a:moveTo>
                    <a:pt x="160307" y="62099"/>
                  </a:moveTo>
                  <a:lnTo>
                    <a:pt x="160307" y="82312"/>
                  </a:lnTo>
                  <a:lnTo>
                    <a:pt x="140671" y="82312"/>
                  </a:lnTo>
                  <a:lnTo>
                    <a:pt x="140671" y="62099"/>
                  </a:lnTo>
                  <a:close/>
                  <a:moveTo>
                    <a:pt x="180368" y="62099"/>
                  </a:moveTo>
                  <a:lnTo>
                    <a:pt x="180368" y="82312"/>
                  </a:lnTo>
                  <a:lnTo>
                    <a:pt x="160702" y="82312"/>
                  </a:lnTo>
                  <a:lnTo>
                    <a:pt x="160702" y="62099"/>
                  </a:lnTo>
                  <a:close/>
                  <a:moveTo>
                    <a:pt x="200399" y="62099"/>
                  </a:moveTo>
                  <a:lnTo>
                    <a:pt x="200399" y="82312"/>
                  </a:lnTo>
                  <a:lnTo>
                    <a:pt x="180763" y="82312"/>
                  </a:lnTo>
                  <a:lnTo>
                    <a:pt x="180763" y="62099"/>
                  </a:lnTo>
                  <a:close/>
                  <a:moveTo>
                    <a:pt x="220430" y="62099"/>
                  </a:moveTo>
                  <a:lnTo>
                    <a:pt x="220430" y="82312"/>
                  </a:lnTo>
                  <a:lnTo>
                    <a:pt x="200764" y="82312"/>
                  </a:lnTo>
                  <a:lnTo>
                    <a:pt x="200764" y="62099"/>
                  </a:lnTo>
                  <a:close/>
                  <a:moveTo>
                    <a:pt x="240491" y="62099"/>
                  </a:moveTo>
                  <a:lnTo>
                    <a:pt x="240491" y="82312"/>
                  </a:lnTo>
                  <a:lnTo>
                    <a:pt x="220825" y="82312"/>
                  </a:lnTo>
                  <a:lnTo>
                    <a:pt x="220825" y="62099"/>
                  </a:lnTo>
                  <a:close/>
                  <a:moveTo>
                    <a:pt x="260552" y="62099"/>
                  </a:moveTo>
                  <a:lnTo>
                    <a:pt x="260552" y="82312"/>
                  </a:lnTo>
                  <a:lnTo>
                    <a:pt x="240886" y="82312"/>
                  </a:lnTo>
                  <a:lnTo>
                    <a:pt x="240886" y="62099"/>
                  </a:lnTo>
                  <a:close/>
                  <a:moveTo>
                    <a:pt x="280552" y="62099"/>
                  </a:moveTo>
                  <a:lnTo>
                    <a:pt x="280552" y="82312"/>
                  </a:lnTo>
                  <a:lnTo>
                    <a:pt x="260917" y="82312"/>
                  </a:lnTo>
                  <a:lnTo>
                    <a:pt x="260917" y="62099"/>
                  </a:lnTo>
                  <a:close/>
                  <a:moveTo>
                    <a:pt x="20031" y="82677"/>
                  </a:moveTo>
                  <a:lnTo>
                    <a:pt x="20031" y="102890"/>
                  </a:lnTo>
                  <a:lnTo>
                    <a:pt x="395" y="102890"/>
                  </a:lnTo>
                  <a:lnTo>
                    <a:pt x="395" y="82677"/>
                  </a:lnTo>
                  <a:close/>
                  <a:moveTo>
                    <a:pt x="80154" y="82677"/>
                  </a:moveTo>
                  <a:lnTo>
                    <a:pt x="80154" y="102890"/>
                  </a:lnTo>
                  <a:lnTo>
                    <a:pt x="60488" y="102890"/>
                  </a:lnTo>
                  <a:lnTo>
                    <a:pt x="60488" y="82677"/>
                  </a:lnTo>
                  <a:close/>
                  <a:moveTo>
                    <a:pt x="100215" y="82677"/>
                  </a:moveTo>
                  <a:lnTo>
                    <a:pt x="100215" y="102890"/>
                  </a:lnTo>
                  <a:lnTo>
                    <a:pt x="80549" y="102890"/>
                  </a:lnTo>
                  <a:lnTo>
                    <a:pt x="80549" y="82677"/>
                  </a:lnTo>
                  <a:close/>
                  <a:moveTo>
                    <a:pt x="120215" y="82677"/>
                  </a:moveTo>
                  <a:lnTo>
                    <a:pt x="120215" y="102890"/>
                  </a:lnTo>
                  <a:lnTo>
                    <a:pt x="100580" y="102890"/>
                  </a:lnTo>
                  <a:lnTo>
                    <a:pt x="100580" y="82677"/>
                  </a:lnTo>
                  <a:close/>
                  <a:moveTo>
                    <a:pt x="140246" y="82677"/>
                  </a:moveTo>
                  <a:lnTo>
                    <a:pt x="140246" y="102890"/>
                  </a:lnTo>
                  <a:lnTo>
                    <a:pt x="120610" y="102890"/>
                  </a:lnTo>
                  <a:lnTo>
                    <a:pt x="120610" y="82677"/>
                  </a:lnTo>
                  <a:close/>
                  <a:moveTo>
                    <a:pt x="160307" y="82677"/>
                  </a:moveTo>
                  <a:lnTo>
                    <a:pt x="160307" y="102890"/>
                  </a:lnTo>
                  <a:lnTo>
                    <a:pt x="140671" y="102890"/>
                  </a:lnTo>
                  <a:lnTo>
                    <a:pt x="140671" y="82677"/>
                  </a:lnTo>
                  <a:close/>
                  <a:moveTo>
                    <a:pt x="180368" y="82677"/>
                  </a:moveTo>
                  <a:lnTo>
                    <a:pt x="180368" y="102890"/>
                  </a:lnTo>
                  <a:lnTo>
                    <a:pt x="160702" y="102890"/>
                  </a:lnTo>
                  <a:lnTo>
                    <a:pt x="160702" y="82677"/>
                  </a:lnTo>
                  <a:close/>
                  <a:moveTo>
                    <a:pt x="200399" y="82677"/>
                  </a:moveTo>
                  <a:lnTo>
                    <a:pt x="200399" y="102890"/>
                  </a:lnTo>
                  <a:lnTo>
                    <a:pt x="180763" y="102890"/>
                  </a:lnTo>
                  <a:lnTo>
                    <a:pt x="180763" y="82677"/>
                  </a:lnTo>
                  <a:close/>
                  <a:moveTo>
                    <a:pt x="220430" y="82677"/>
                  </a:moveTo>
                  <a:lnTo>
                    <a:pt x="220430" y="102890"/>
                  </a:lnTo>
                  <a:lnTo>
                    <a:pt x="200764" y="102890"/>
                  </a:lnTo>
                  <a:lnTo>
                    <a:pt x="200764" y="82677"/>
                  </a:lnTo>
                  <a:close/>
                  <a:moveTo>
                    <a:pt x="280552" y="82677"/>
                  </a:moveTo>
                  <a:lnTo>
                    <a:pt x="280552" y="102890"/>
                  </a:lnTo>
                  <a:lnTo>
                    <a:pt x="260917" y="102890"/>
                  </a:lnTo>
                  <a:lnTo>
                    <a:pt x="260917" y="82677"/>
                  </a:lnTo>
                  <a:close/>
                  <a:moveTo>
                    <a:pt x="100215" y="103255"/>
                  </a:moveTo>
                  <a:lnTo>
                    <a:pt x="100215" y="123468"/>
                  </a:lnTo>
                  <a:lnTo>
                    <a:pt x="80549" y="123468"/>
                  </a:lnTo>
                  <a:lnTo>
                    <a:pt x="80549" y="103255"/>
                  </a:lnTo>
                  <a:close/>
                  <a:moveTo>
                    <a:pt x="120215" y="103255"/>
                  </a:moveTo>
                  <a:lnTo>
                    <a:pt x="120215" y="123468"/>
                  </a:lnTo>
                  <a:lnTo>
                    <a:pt x="100580" y="123468"/>
                  </a:lnTo>
                  <a:lnTo>
                    <a:pt x="100580" y="103255"/>
                  </a:lnTo>
                  <a:close/>
                  <a:moveTo>
                    <a:pt x="140246" y="103255"/>
                  </a:moveTo>
                  <a:lnTo>
                    <a:pt x="140246" y="123468"/>
                  </a:lnTo>
                  <a:lnTo>
                    <a:pt x="120610" y="123468"/>
                  </a:lnTo>
                  <a:lnTo>
                    <a:pt x="120610" y="103255"/>
                  </a:lnTo>
                  <a:close/>
                  <a:moveTo>
                    <a:pt x="160307" y="103255"/>
                  </a:moveTo>
                  <a:lnTo>
                    <a:pt x="160307" y="123468"/>
                  </a:lnTo>
                  <a:lnTo>
                    <a:pt x="140671" y="123468"/>
                  </a:lnTo>
                  <a:lnTo>
                    <a:pt x="140671" y="103255"/>
                  </a:lnTo>
                  <a:close/>
                  <a:moveTo>
                    <a:pt x="180368" y="103255"/>
                  </a:moveTo>
                  <a:lnTo>
                    <a:pt x="180368" y="123468"/>
                  </a:lnTo>
                  <a:lnTo>
                    <a:pt x="160702" y="123468"/>
                  </a:lnTo>
                  <a:lnTo>
                    <a:pt x="160702" y="103255"/>
                  </a:lnTo>
                  <a:close/>
                  <a:moveTo>
                    <a:pt x="200399" y="103255"/>
                  </a:moveTo>
                  <a:lnTo>
                    <a:pt x="200399" y="123468"/>
                  </a:lnTo>
                  <a:lnTo>
                    <a:pt x="180763" y="123468"/>
                  </a:lnTo>
                  <a:lnTo>
                    <a:pt x="180763" y="103255"/>
                  </a:lnTo>
                  <a:close/>
                  <a:moveTo>
                    <a:pt x="280552" y="103255"/>
                  </a:moveTo>
                  <a:lnTo>
                    <a:pt x="280552" y="123468"/>
                  </a:lnTo>
                  <a:lnTo>
                    <a:pt x="260917" y="123468"/>
                  </a:lnTo>
                  <a:lnTo>
                    <a:pt x="260917" y="103255"/>
                  </a:lnTo>
                  <a:close/>
                  <a:moveTo>
                    <a:pt x="120215" y="123802"/>
                  </a:moveTo>
                  <a:lnTo>
                    <a:pt x="120215" y="144015"/>
                  </a:lnTo>
                  <a:lnTo>
                    <a:pt x="100580" y="144015"/>
                  </a:lnTo>
                  <a:lnTo>
                    <a:pt x="100580" y="123802"/>
                  </a:lnTo>
                  <a:close/>
                  <a:moveTo>
                    <a:pt x="180368" y="123802"/>
                  </a:moveTo>
                  <a:lnTo>
                    <a:pt x="180368" y="144015"/>
                  </a:lnTo>
                  <a:lnTo>
                    <a:pt x="160702" y="144015"/>
                  </a:lnTo>
                  <a:lnTo>
                    <a:pt x="160702" y="123802"/>
                  </a:lnTo>
                  <a:close/>
                  <a:moveTo>
                    <a:pt x="200399" y="123802"/>
                  </a:moveTo>
                  <a:lnTo>
                    <a:pt x="200399" y="144015"/>
                  </a:lnTo>
                  <a:lnTo>
                    <a:pt x="180763" y="144015"/>
                  </a:lnTo>
                  <a:lnTo>
                    <a:pt x="180763" y="123802"/>
                  </a:lnTo>
                  <a:close/>
                  <a:moveTo>
                    <a:pt x="213" y="1"/>
                  </a:moveTo>
                  <a:lnTo>
                    <a:pt x="213" y="183"/>
                  </a:lnTo>
                  <a:lnTo>
                    <a:pt x="0" y="183"/>
                  </a:lnTo>
                  <a:lnTo>
                    <a:pt x="0" y="148027"/>
                  </a:lnTo>
                  <a:cubicBezTo>
                    <a:pt x="122" y="147967"/>
                    <a:pt x="274" y="147967"/>
                    <a:pt x="395" y="147936"/>
                  </a:cubicBezTo>
                  <a:lnTo>
                    <a:pt x="395" y="144410"/>
                  </a:lnTo>
                  <a:lnTo>
                    <a:pt x="6474" y="144410"/>
                  </a:lnTo>
                  <a:lnTo>
                    <a:pt x="6839" y="144015"/>
                  </a:lnTo>
                  <a:lnTo>
                    <a:pt x="395" y="144015"/>
                  </a:lnTo>
                  <a:lnTo>
                    <a:pt x="395" y="123802"/>
                  </a:lnTo>
                  <a:lnTo>
                    <a:pt x="16870" y="123802"/>
                  </a:lnTo>
                  <a:cubicBezTo>
                    <a:pt x="16931" y="123711"/>
                    <a:pt x="16991" y="123559"/>
                    <a:pt x="17022" y="123437"/>
                  </a:cubicBezTo>
                  <a:lnTo>
                    <a:pt x="395" y="123437"/>
                  </a:lnTo>
                  <a:lnTo>
                    <a:pt x="395" y="103224"/>
                  </a:lnTo>
                  <a:lnTo>
                    <a:pt x="20031" y="103224"/>
                  </a:lnTo>
                  <a:lnTo>
                    <a:pt x="20031" y="115747"/>
                  </a:lnTo>
                  <a:cubicBezTo>
                    <a:pt x="20152" y="115443"/>
                    <a:pt x="20304" y="115200"/>
                    <a:pt x="20426" y="114896"/>
                  </a:cubicBezTo>
                  <a:lnTo>
                    <a:pt x="20426" y="103224"/>
                  </a:lnTo>
                  <a:lnTo>
                    <a:pt x="27052" y="103224"/>
                  </a:lnTo>
                  <a:cubicBezTo>
                    <a:pt x="27174" y="103103"/>
                    <a:pt x="27265" y="102951"/>
                    <a:pt x="27356" y="102829"/>
                  </a:cubicBezTo>
                  <a:lnTo>
                    <a:pt x="20426" y="102829"/>
                  </a:lnTo>
                  <a:lnTo>
                    <a:pt x="20426" y="82616"/>
                  </a:lnTo>
                  <a:lnTo>
                    <a:pt x="40062" y="82616"/>
                  </a:lnTo>
                  <a:lnTo>
                    <a:pt x="40062" y="95625"/>
                  </a:lnTo>
                  <a:cubicBezTo>
                    <a:pt x="40183" y="95625"/>
                    <a:pt x="40335" y="95565"/>
                    <a:pt x="40426" y="95565"/>
                  </a:cubicBezTo>
                  <a:lnTo>
                    <a:pt x="40426" y="82586"/>
                  </a:lnTo>
                  <a:lnTo>
                    <a:pt x="60092" y="82586"/>
                  </a:lnTo>
                  <a:lnTo>
                    <a:pt x="60092" y="102799"/>
                  </a:lnTo>
                  <a:lnTo>
                    <a:pt x="58147" y="102799"/>
                  </a:lnTo>
                  <a:cubicBezTo>
                    <a:pt x="58299" y="102920"/>
                    <a:pt x="58421" y="103072"/>
                    <a:pt x="58573" y="103163"/>
                  </a:cubicBezTo>
                  <a:lnTo>
                    <a:pt x="60092" y="103163"/>
                  </a:lnTo>
                  <a:lnTo>
                    <a:pt x="60092" y="104622"/>
                  </a:lnTo>
                  <a:lnTo>
                    <a:pt x="60457" y="105018"/>
                  </a:lnTo>
                  <a:lnTo>
                    <a:pt x="60457" y="103163"/>
                  </a:lnTo>
                  <a:lnTo>
                    <a:pt x="80093" y="103163"/>
                  </a:lnTo>
                  <a:lnTo>
                    <a:pt x="80093" y="123407"/>
                  </a:lnTo>
                  <a:lnTo>
                    <a:pt x="74622" y="123407"/>
                  </a:lnTo>
                  <a:cubicBezTo>
                    <a:pt x="74713" y="123498"/>
                    <a:pt x="74774" y="123650"/>
                    <a:pt x="74895" y="123772"/>
                  </a:cubicBezTo>
                  <a:lnTo>
                    <a:pt x="80154" y="123772"/>
                  </a:lnTo>
                  <a:lnTo>
                    <a:pt x="80154" y="131887"/>
                  </a:lnTo>
                  <a:cubicBezTo>
                    <a:pt x="80245" y="132100"/>
                    <a:pt x="80397" y="132282"/>
                    <a:pt x="80518" y="132526"/>
                  </a:cubicBezTo>
                  <a:lnTo>
                    <a:pt x="80518" y="123772"/>
                  </a:lnTo>
                  <a:lnTo>
                    <a:pt x="100215" y="123772"/>
                  </a:lnTo>
                  <a:lnTo>
                    <a:pt x="100215" y="143985"/>
                  </a:lnTo>
                  <a:lnTo>
                    <a:pt x="88087" y="143985"/>
                  </a:lnTo>
                  <a:cubicBezTo>
                    <a:pt x="88148" y="144106"/>
                    <a:pt x="88269" y="144258"/>
                    <a:pt x="88360" y="144349"/>
                  </a:cubicBezTo>
                  <a:lnTo>
                    <a:pt x="100215" y="144349"/>
                  </a:lnTo>
                  <a:lnTo>
                    <a:pt x="100215" y="157511"/>
                  </a:lnTo>
                  <a:cubicBezTo>
                    <a:pt x="100306" y="157602"/>
                    <a:pt x="100458" y="157663"/>
                    <a:pt x="100580" y="157784"/>
                  </a:cubicBezTo>
                  <a:lnTo>
                    <a:pt x="100580" y="144410"/>
                  </a:lnTo>
                  <a:lnTo>
                    <a:pt x="120215" y="144410"/>
                  </a:lnTo>
                  <a:lnTo>
                    <a:pt x="120215" y="155626"/>
                  </a:lnTo>
                  <a:cubicBezTo>
                    <a:pt x="120337" y="155535"/>
                    <a:pt x="120489" y="155413"/>
                    <a:pt x="120610" y="155353"/>
                  </a:cubicBezTo>
                  <a:lnTo>
                    <a:pt x="120610" y="144441"/>
                  </a:lnTo>
                  <a:lnTo>
                    <a:pt x="131917" y="144441"/>
                  </a:lnTo>
                  <a:cubicBezTo>
                    <a:pt x="132069" y="144319"/>
                    <a:pt x="132221" y="144167"/>
                    <a:pt x="132373" y="144076"/>
                  </a:cubicBezTo>
                  <a:lnTo>
                    <a:pt x="120610" y="144076"/>
                  </a:lnTo>
                  <a:lnTo>
                    <a:pt x="120610" y="123863"/>
                  </a:lnTo>
                  <a:lnTo>
                    <a:pt x="140246" y="123863"/>
                  </a:lnTo>
                  <a:lnTo>
                    <a:pt x="140246" y="139577"/>
                  </a:lnTo>
                  <a:cubicBezTo>
                    <a:pt x="140367" y="139547"/>
                    <a:pt x="140519" y="139517"/>
                    <a:pt x="140641" y="139456"/>
                  </a:cubicBezTo>
                  <a:lnTo>
                    <a:pt x="140641" y="123832"/>
                  </a:lnTo>
                  <a:lnTo>
                    <a:pt x="160277" y="123832"/>
                  </a:lnTo>
                  <a:lnTo>
                    <a:pt x="160277" y="144046"/>
                  </a:lnTo>
                  <a:lnTo>
                    <a:pt x="160125" y="144046"/>
                  </a:lnTo>
                  <a:cubicBezTo>
                    <a:pt x="160307" y="144197"/>
                    <a:pt x="160489" y="144349"/>
                    <a:pt x="160641" y="144501"/>
                  </a:cubicBezTo>
                  <a:lnTo>
                    <a:pt x="160641" y="144441"/>
                  </a:lnTo>
                  <a:lnTo>
                    <a:pt x="180368" y="144441"/>
                  </a:lnTo>
                  <a:lnTo>
                    <a:pt x="180368" y="161736"/>
                  </a:lnTo>
                  <a:cubicBezTo>
                    <a:pt x="180490" y="161766"/>
                    <a:pt x="180642" y="161797"/>
                    <a:pt x="180763" y="161827"/>
                  </a:cubicBezTo>
                  <a:lnTo>
                    <a:pt x="180763" y="144441"/>
                  </a:lnTo>
                  <a:lnTo>
                    <a:pt x="200399" y="144441"/>
                  </a:lnTo>
                  <a:lnTo>
                    <a:pt x="200399" y="146477"/>
                  </a:lnTo>
                  <a:cubicBezTo>
                    <a:pt x="200521" y="146264"/>
                    <a:pt x="200673" y="146021"/>
                    <a:pt x="200764" y="145808"/>
                  </a:cubicBezTo>
                  <a:lnTo>
                    <a:pt x="200764" y="144441"/>
                  </a:lnTo>
                  <a:lnTo>
                    <a:pt x="201524" y="144441"/>
                  </a:lnTo>
                  <a:cubicBezTo>
                    <a:pt x="201615" y="144319"/>
                    <a:pt x="201676" y="144167"/>
                    <a:pt x="201767" y="144046"/>
                  </a:cubicBezTo>
                  <a:lnTo>
                    <a:pt x="200764" y="144046"/>
                  </a:lnTo>
                  <a:lnTo>
                    <a:pt x="200764" y="123832"/>
                  </a:lnTo>
                  <a:lnTo>
                    <a:pt x="212740" y="123832"/>
                  </a:lnTo>
                  <a:cubicBezTo>
                    <a:pt x="212831" y="123741"/>
                    <a:pt x="212892" y="123589"/>
                    <a:pt x="212983" y="123468"/>
                  </a:cubicBezTo>
                  <a:lnTo>
                    <a:pt x="200764" y="123468"/>
                  </a:lnTo>
                  <a:lnTo>
                    <a:pt x="200764" y="103255"/>
                  </a:lnTo>
                  <a:lnTo>
                    <a:pt x="220430" y="103255"/>
                  </a:lnTo>
                  <a:lnTo>
                    <a:pt x="220430" y="112130"/>
                  </a:lnTo>
                  <a:cubicBezTo>
                    <a:pt x="220521" y="111978"/>
                    <a:pt x="220673" y="111826"/>
                    <a:pt x="220795" y="111644"/>
                  </a:cubicBezTo>
                  <a:lnTo>
                    <a:pt x="220795" y="103255"/>
                  </a:lnTo>
                  <a:lnTo>
                    <a:pt x="230308" y="103255"/>
                  </a:lnTo>
                  <a:cubicBezTo>
                    <a:pt x="230552" y="103103"/>
                    <a:pt x="230825" y="102981"/>
                    <a:pt x="231129" y="102860"/>
                  </a:cubicBezTo>
                  <a:lnTo>
                    <a:pt x="220795" y="102860"/>
                  </a:lnTo>
                  <a:lnTo>
                    <a:pt x="220795" y="82646"/>
                  </a:lnTo>
                  <a:lnTo>
                    <a:pt x="240430" y="82646"/>
                  </a:lnTo>
                  <a:lnTo>
                    <a:pt x="240430" y="102556"/>
                  </a:lnTo>
                  <a:cubicBezTo>
                    <a:pt x="240552" y="102616"/>
                    <a:pt x="240704" y="102647"/>
                    <a:pt x="240825" y="102677"/>
                  </a:cubicBezTo>
                  <a:lnTo>
                    <a:pt x="240825" y="82646"/>
                  </a:lnTo>
                  <a:lnTo>
                    <a:pt x="260552" y="82646"/>
                  </a:lnTo>
                  <a:lnTo>
                    <a:pt x="260552" y="102860"/>
                  </a:lnTo>
                  <a:lnTo>
                    <a:pt x="241312" y="102860"/>
                  </a:lnTo>
                  <a:cubicBezTo>
                    <a:pt x="241616" y="102981"/>
                    <a:pt x="241889" y="103103"/>
                    <a:pt x="242163" y="103255"/>
                  </a:cubicBezTo>
                  <a:lnTo>
                    <a:pt x="260552" y="103255"/>
                  </a:lnTo>
                  <a:lnTo>
                    <a:pt x="260552" y="123468"/>
                  </a:lnTo>
                  <a:lnTo>
                    <a:pt x="258424" y="123468"/>
                  </a:lnTo>
                  <a:cubicBezTo>
                    <a:pt x="258485" y="123589"/>
                    <a:pt x="258576" y="123741"/>
                    <a:pt x="258607" y="123832"/>
                  </a:cubicBezTo>
                  <a:lnTo>
                    <a:pt x="260552" y="123832"/>
                  </a:lnTo>
                  <a:lnTo>
                    <a:pt x="260552" y="127602"/>
                  </a:lnTo>
                  <a:cubicBezTo>
                    <a:pt x="260643" y="127875"/>
                    <a:pt x="260795" y="128088"/>
                    <a:pt x="260917" y="128361"/>
                  </a:cubicBezTo>
                  <a:lnTo>
                    <a:pt x="260917" y="123893"/>
                  </a:lnTo>
                  <a:lnTo>
                    <a:pt x="280552" y="123893"/>
                  </a:lnTo>
                  <a:lnTo>
                    <a:pt x="280552" y="144106"/>
                  </a:lnTo>
                  <a:lnTo>
                    <a:pt x="269671" y="144106"/>
                  </a:lnTo>
                  <a:cubicBezTo>
                    <a:pt x="269732" y="144197"/>
                    <a:pt x="269853" y="144349"/>
                    <a:pt x="269914" y="144471"/>
                  </a:cubicBezTo>
                  <a:lnTo>
                    <a:pt x="280552" y="144471"/>
                  </a:lnTo>
                  <a:lnTo>
                    <a:pt x="280552" y="153316"/>
                  </a:lnTo>
                  <a:cubicBezTo>
                    <a:pt x="280674" y="153377"/>
                    <a:pt x="280826" y="153377"/>
                    <a:pt x="280948" y="153407"/>
                  </a:cubicBezTo>
                  <a:lnTo>
                    <a:pt x="280948" y="183"/>
                  </a:lnTo>
                  <a:lnTo>
                    <a:pt x="280765" y="183"/>
                  </a:lnTo>
                  <a:lnTo>
                    <a:pt x="28076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4" name="Google Shape;864;p34"/>
            <p:cNvSpPr/>
            <p:nvPr/>
          </p:nvSpPr>
          <p:spPr>
            <a:xfrm>
              <a:off x="-244" y="2661122"/>
              <a:ext cx="9144155" cy="2504596"/>
            </a:xfrm>
            <a:custGeom>
              <a:avLst/>
              <a:gdLst/>
              <a:ahLst/>
              <a:cxnLst/>
              <a:rect l="l" t="t" r="r" b="b"/>
              <a:pathLst>
                <a:path w="280948" h="89972" extrusionOk="0">
                  <a:moveTo>
                    <a:pt x="40062" y="28208"/>
                  </a:moveTo>
                  <a:lnTo>
                    <a:pt x="40062" y="48421"/>
                  </a:lnTo>
                  <a:lnTo>
                    <a:pt x="20426" y="48421"/>
                  </a:lnTo>
                  <a:lnTo>
                    <a:pt x="20426" y="28208"/>
                  </a:lnTo>
                  <a:close/>
                  <a:moveTo>
                    <a:pt x="60123" y="28208"/>
                  </a:moveTo>
                  <a:lnTo>
                    <a:pt x="60123" y="48421"/>
                  </a:lnTo>
                  <a:lnTo>
                    <a:pt x="40487" y="48421"/>
                  </a:lnTo>
                  <a:lnTo>
                    <a:pt x="40487" y="28208"/>
                  </a:lnTo>
                  <a:close/>
                  <a:moveTo>
                    <a:pt x="240491" y="28208"/>
                  </a:moveTo>
                  <a:lnTo>
                    <a:pt x="240491" y="48421"/>
                  </a:lnTo>
                  <a:lnTo>
                    <a:pt x="220825" y="48421"/>
                  </a:lnTo>
                  <a:lnTo>
                    <a:pt x="220825" y="28208"/>
                  </a:lnTo>
                  <a:close/>
                  <a:moveTo>
                    <a:pt x="40062" y="48816"/>
                  </a:moveTo>
                  <a:lnTo>
                    <a:pt x="40062" y="68999"/>
                  </a:lnTo>
                  <a:lnTo>
                    <a:pt x="20426" y="68999"/>
                  </a:lnTo>
                  <a:lnTo>
                    <a:pt x="20426" y="48816"/>
                  </a:lnTo>
                  <a:close/>
                  <a:moveTo>
                    <a:pt x="60123" y="48816"/>
                  </a:moveTo>
                  <a:lnTo>
                    <a:pt x="60123" y="68999"/>
                  </a:lnTo>
                  <a:lnTo>
                    <a:pt x="40487" y="68999"/>
                  </a:lnTo>
                  <a:lnTo>
                    <a:pt x="40487" y="48816"/>
                  </a:lnTo>
                  <a:close/>
                  <a:moveTo>
                    <a:pt x="80154" y="48816"/>
                  </a:moveTo>
                  <a:lnTo>
                    <a:pt x="80154" y="68999"/>
                  </a:lnTo>
                  <a:lnTo>
                    <a:pt x="60488" y="68999"/>
                  </a:lnTo>
                  <a:lnTo>
                    <a:pt x="60488" y="48816"/>
                  </a:lnTo>
                  <a:close/>
                  <a:moveTo>
                    <a:pt x="160307" y="48816"/>
                  </a:moveTo>
                  <a:lnTo>
                    <a:pt x="160307" y="68999"/>
                  </a:lnTo>
                  <a:lnTo>
                    <a:pt x="140671" y="68999"/>
                  </a:lnTo>
                  <a:lnTo>
                    <a:pt x="140671" y="48816"/>
                  </a:lnTo>
                  <a:close/>
                  <a:moveTo>
                    <a:pt x="240491" y="48816"/>
                  </a:moveTo>
                  <a:lnTo>
                    <a:pt x="240491" y="68999"/>
                  </a:lnTo>
                  <a:lnTo>
                    <a:pt x="220825" y="68999"/>
                  </a:lnTo>
                  <a:lnTo>
                    <a:pt x="220825" y="48816"/>
                  </a:lnTo>
                  <a:close/>
                  <a:moveTo>
                    <a:pt x="260552" y="48816"/>
                  </a:moveTo>
                  <a:lnTo>
                    <a:pt x="260552" y="68999"/>
                  </a:lnTo>
                  <a:lnTo>
                    <a:pt x="240886" y="68999"/>
                  </a:lnTo>
                  <a:lnTo>
                    <a:pt x="240886" y="48816"/>
                  </a:lnTo>
                  <a:close/>
                  <a:moveTo>
                    <a:pt x="20031" y="69364"/>
                  </a:moveTo>
                  <a:lnTo>
                    <a:pt x="20031" y="89577"/>
                  </a:lnTo>
                  <a:lnTo>
                    <a:pt x="395" y="89577"/>
                  </a:lnTo>
                  <a:lnTo>
                    <a:pt x="395" y="69364"/>
                  </a:lnTo>
                  <a:close/>
                  <a:moveTo>
                    <a:pt x="40062" y="69364"/>
                  </a:moveTo>
                  <a:lnTo>
                    <a:pt x="40062" y="89577"/>
                  </a:lnTo>
                  <a:lnTo>
                    <a:pt x="20426" y="89577"/>
                  </a:lnTo>
                  <a:lnTo>
                    <a:pt x="20426" y="69364"/>
                  </a:lnTo>
                  <a:close/>
                  <a:moveTo>
                    <a:pt x="60123" y="69364"/>
                  </a:moveTo>
                  <a:lnTo>
                    <a:pt x="60123" y="89577"/>
                  </a:lnTo>
                  <a:lnTo>
                    <a:pt x="40487" y="89577"/>
                  </a:lnTo>
                  <a:lnTo>
                    <a:pt x="40487" y="69364"/>
                  </a:lnTo>
                  <a:close/>
                  <a:moveTo>
                    <a:pt x="80154" y="69364"/>
                  </a:moveTo>
                  <a:lnTo>
                    <a:pt x="80154" y="89577"/>
                  </a:lnTo>
                  <a:lnTo>
                    <a:pt x="60488" y="89577"/>
                  </a:lnTo>
                  <a:lnTo>
                    <a:pt x="60488" y="69364"/>
                  </a:lnTo>
                  <a:close/>
                  <a:moveTo>
                    <a:pt x="100215" y="69364"/>
                  </a:moveTo>
                  <a:lnTo>
                    <a:pt x="100215" y="89577"/>
                  </a:lnTo>
                  <a:lnTo>
                    <a:pt x="80549" y="89577"/>
                  </a:lnTo>
                  <a:lnTo>
                    <a:pt x="80549" y="69364"/>
                  </a:lnTo>
                  <a:close/>
                  <a:moveTo>
                    <a:pt x="120215" y="69364"/>
                  </a:moveTo>
                  <a:lnTo>
                    <a:pt x="120215" y="89577"/>
                  </a:lnTo>
                  <a:lnTo>
                    <a:pt x="100580" y="89577"/>
                  </a:lnTo>
                  <a:lnTo>
                    <a:pt x="100580" y="69364"/>
                  </a:lnTo>
                  <a:close/>
                  <a:moveTo>
                    <a:pt x="140246" y="69364"/>
                  </a:moveTo>
                  <a:lnTo>
                    <a:pt x="140246" y="89577"/>
                  </a:lnTo>
                  <a:lnTo>
                    <a:pt x="120610" y="89577"/>
                  </a:lnTo>
                  <a:lnTo>
                    <a:pt x="120610" y="69364"/>
                  </a:lnTo>
                  <a:close/>
                  <a:moveTo>
                    <a:pt x="160307" y="69364"/>
                  </a:moveTo>
                  <a:lnTo>
                    <a:pt x="160307" y="89577"/>
                  </a:lnTo>
                  <a:lnTo>
                    <a:pt x="140671" y="89577"/>
                  </a:lnTo>
                  <a:lnTo>
                    <a:pt x="140671" y="69364"/>
                  </a:lnTo>
                  <a:close/>
                  <a:moveTo>
                    <a:pt x="180368" y="69364"/>
                  </a:moveTo>
                  <a:lnTo>
                    <a:pt x="180368" y="89577"/>
                  </a:lnTo>
                  <a:lnTo>
                    <a:pt x="160702" y="89577"/>
                  </a:lnTo>
                  <a:lnTo>
                    <a:pt x="160702" y="69364"/>
                  </a:lnTo>
                  <a:close/>
                  <a:moveTo>
                    <a:pt x="200399" y="69364"/>
                  </a:moveTo>
                  <a:lnTo>
                    <a:pt x="200399" y="89577"/>
                  </a:lnTo>
                  <a:lnTo>
                    <a:pt x="180763" y="89577"/>
                  </a:lnTo>
                  <a:lnTo>
                    <a:pt x="180763" y="69364"/>
                  </a:lnTo>
                  <a:close/>
                  <a:moveTo>
                    <a:pt x="220430" y="69364"/>
                  </a:moveTo>
                  <a:lnTo>
                    <a:pt x="220430" y="89577"/>
                  </a:lnTo>
                  <a:lnTo>
                    <a:pt x="200764" y="89577"/>
                  </a:lnTo>
                  <a:lnTo>
                    <a:pt x="200764" y="69364"/>
                  </a:lnTo>
                  <a:close/>
                  <a:moveTo>
                    <a:pt x="240491" y="69364"/>
                  </a:moveTo>
                  <a:lnTo>
                    <a:pt x="240491" y="89577"/>
                  </a:lnTo>
                  <a:lnTo>
                    <a:pt x="220825" y="89577"/>
                  </a:lnTo>
                  <a:lnTo>
                    <a:pt x="220825" y="69364"/>
                  </a:lnTo>
                  <a:close/>
                  <a:moveTo>
                    <a:pt x="260552" y="69364"/>
                  </a:moveTo>
                  <a:lnTo>
                    <a:pt x="260552" y="89577"/>
                  </a:lnTo>
                  <a:lnTo>
                    <a:pt x="240886" y="89577"/>
                  </a:lnTo>
                  <a:lnTo>
                    <a:pt x="240886" y="69364"/>
                  </a:lnTo>
                  <a:close/>
                  <a:moveTo>
                    <a:pt x="280552" y="69364"/>
                  </a:moveTo>
                  <a:lnTo>
                    <a:pt x="280552" y="89577"/>
                  </a:lnTo>
                  <a:lnTo>
                    <a:pt x="260917" y="89577"/>
                  </a:lnTo>
                  <a:lnTo>
                    <a:pt x="260917" y="69364"/>
                  </a:lnTo>
                  <a:close/>
                  <a:moveTo>
                    <a:pt x="40518" y="1"/>
                  </a:moveTo>
                  <a:cubicBezTo>
                    <a:pt x="40396" y="1"/>
                    <a:pt x="40244" y="31"/>
                    <a:pt x="40122" y="31"/>
                  </a:cubicBezTo>
                  <a:lnTo>
                    <a:pt x="40122" y="7205"/>
                  </a:lnTo>
                  <a:lnTo>
                    <a:pt x="27417" y="7205"/>
                  </a:lnTo>
                  <a:cubicBezTo>
                    <a:pt x="27295" y="7326"/>
                    <a:pt x="27204" y="7478"/>
                    <a:pt x="27113" y="7600"/>
                  </a:cubicBezTo>
                  <a:lnTo>
                    <a:pt x="40092" y="7600"/>
                  </a:lnTo>
                  <a:lnTo>
                    <a:pt x="40092" y="27813"/>
                  </a:lnTo>
                  <a:lnTo>
                    <a:pt x="20426" y="27813"/>
                  </a:lnTo>
                  <a:lnTo>
                    <a:pt x="20426" y="19302"/>
                  </a:lnTo>
                  <a:cubicBezTo>
                    <a:pt x="20304" y="19606"/>
                    <a:pt x="20152" y="19849"/>
                    <a:pt x="20031" y="20153"/>
                  </a:cubicBezTo>
                  <a:lnTo>
                    <a:pt x="20031" y="27813"/>
                  </a:lnTo>
                  <a:lnTo>
                    <a:pt x="16991" y="27813"/>
                  </a:lnTo>
                  <a:cubicBezTo>
                    <a:pt x="16961" y="27904"/>
                    <a:pt x="16870" y="28056"/>
                    <a:pt x="16839" y="28178"/>
                  </a:cubicBezTo>
                  <a:lnTo>
                    <a:pt x="20031" y="28178"/>
                  </a:lnTo>
                  <a:lnTo>
                    <a:pt x="20031" y="48391"/>
                  </a:lnTo>
                  <a:lnTo>
                    <a:pt x="6809" y="48391"/>
                  </a:lnTo>
                  <a:cubicBezTo>
                    <a:pt x="6687" y="48512"/>
                    <a:pt x="6596" y="48664"/>
                    <a:pt x="6444" y="48786"/>
                  </a:cubicBezTo>
                  <a:lnTo>
                    <a:pt x="20031" y="48786"/>
                  </a:lnTo>
                  <a:lnTo>
                    <a:pt x="20031" y="68999"/>
                  </a:lnTo>
                  <a:lnTo>
                    <a:pt x="395" y="68999"/>
                  </a:lnTo>
                  <a:lnTo>
                    <a:pt x="395" y="52342"/>
                  </a:lnTo>
                  <a:cubicBezTo>
                    <a:pt x="274" y="52373"/>
                    <a:pt x="122" y="52433"/>
                    <a:pt x="0" y="52433"/>
                  </a:cubicBezTo>
                  <a:lnTo>
                    <a:pt x="0" y="89759"/>
                  </a:lnTo>
                  <a:lnTo>
                    <a:pt x="213" y="89759"/>
                  </a:lnTo>
                  <a:lnTo>
                    <a:pt x="213" y="89972"/>
                  </a:lnTo>
                  <a:lnTo>
                    <a:pt x="280765" y="89972"/>
                  </a:lnTo>
                  <a:lnTo>
                    <a:pt x="280765" y="89759"/>
                  </a:lnTo>
                  <a:lnTo>
                    <a:pt x="280948" y="89759"/>
                  </a:lnTo>
                  <a:lnTo>
                    <a:pt x="280948" y="57753"/>
                  </a:lnTo>
                  <a:cubicBezTo>
                    <a:pt x="280826" y="57692"/>
                    <a:pt x="280674" y="57692"/>
                    <a:pt x="280552" y="57661"/>
                  </a:cubicBezTo>
                  <a:lnTo>
                    <a:pt x="280552" y="68999"/>
                  </a:lnTo>
                  <a:lnTo>
                    <a:pt x="260917" y="68999"/>
                  </a:lnTo>
                  <a:lnTo>
                    <a:pt x="260917" y="48786"/>
                  </a:lnTo>
                  <a:lnTo>
                    <a:pt x="269914" y="48786"/>
                  </a:lnTo>
                  <a:cubicBezTo>
                    <a:pt x="269853" y="48664"/>
                    <a:pt x="269732" y="48512"/>
                    <a:pt x="269671" y="48391"/>
                  </a:cubicBezTo>
                  <a:lnTo>
                    <a:pt x="260917" y="48391"/>
                  </a:lnTo>
                  <a:lnTo>
                    <a:pt x="260917" y="32707"/>
                  </a:lnTo>
                  <a:cubicBezTo>
                    <a:pt x="260795" y="32433"/>
                    <a:pt x="260643" y="32220"/>
                    <a:pt x="260552" y="31947"/>
                  </a:cubicBezTo>
                  <a:lnTo>
                    <a:pt x="260552" y="48391"/>
                  </a:lnTo>
                  <a:lnTo>
                    <a:pt x="240886" y="48391"/>
                  </a:lnTo>
                  <a:lnTo>
                    <a:pt x="240886" y="28178"/>
                  </a:lnTo>
                  <a:lnTo>
                    <a:pt x="258607" y="28178"/>
                  </a:lnTo>
                  <a:cubicBezTo>
                    <a:pt x="258516" y="28056"/>
                    <a:pt x="258455" y="27904"/>
                    <a:pt x="258424" y="27813"/>
                  </a:cubicBezTo>
                  <a:lnTo>
                    <a:pt x="240886" y="27813"/>
                  </a:lnTo>
                  <a:lnTo>
                    <a:pt x="240886" y="7600"/>
                  </a:lnTo>
                  <a:lnTo>
                    <a:pt x="242193" y="7600"/>
                  </a:lnTo>
                  <a:cubicBezTo>
                    <a:pt x="241920" y="7448"/>
                    <a:pt x="241616" y="7326"/>
                    <a:pt x="241342" y="7205"/>
                  </a:cubicBezTo>
                  <a:lnTo>
                    <a:pt x="240916" y="7205"/>
                  </a:lnTo>
                  <a:lnTo>
                    <a:pt x="240916" y="7022"/>
                  </a:lnTo>
                  <a:cubicBezTo>
                    <a:pt x="240825" y="6992"/>
                    <a:pt x="240673" y="6931"/>
                    <a:pt x="240552" y="6901"/>
                  </a:cubicBezTo>
                  <a:lnTo>
                    <a:pt x="240552" y="7205"/>
                  </a:lnTo>
                  <a:lnTo>
                    <a:pt x="231251" y="7205"/>
                  </a:lnTo>
                  <a:cubicBezTo>
                    <a:pt x="230977" y="7326"/>
                    <a:pt x="230673" y="7448"/>
                    <a:pt x="230400" y="7600"/>
                  </a:cubicBezTo>
                  <a:lnTo>
                    <a:pt x="240552" y="7600"/>
                  </a:lnTo>
                  <a:lnTo>
                    <a:pt x="240552" y="27813"/>
                  </a:lnTo>
                  <a:lnTo>
                    <a:pt x="220916" y="27813"/>
                  </a:lnTo>
                  <a:lnTo>
                    <a:pt x="220916" y="15989"/>
                  </a:lnTo>
                  <a:cubicBezTo>
                    <a:pt x="220795" y="16141"/>
                    <a:pt x="220643" y="16293"/>
                    <a:pt x="220521" y="16475"/>
                  </a:cubicBezTo>
                  <a:lnTo>
                    <a:pt x="220521" y="27813"/>
                  </a:lnTo>
                  <a:lnTo>
                    <a:pt x="213074" y="27813"/>
                  </a:lnTo>
                  <a:cubicBezTo>
                    <a:pt x="213013" y="27904"/>
                    <a:pt x="212922" y="28056"/>
                    <a:pt x="212861" y="28178"/>
                  </a:cubicBezTo>
                  <a:lnTo>
                    <a:pt x="220521" y="28178"/>
                  </a:lnTo>
                  <a:lnTo>
                    <a:pt x="220521" y="48391"/>
                  </a:lnTo>
                  <a:lnTo>
                    <a:pt x="201858" y="48391"/>
                  </a:lnTo>
                  <a:cubicBezTo>
                    <a:pt x="201797" y="48512"/>
                    <a:pt x="201706" y="48664"/>
                    <a:pt x="201645" y="48786"/>
                  </a:cubicBezTo>
                  <a:lnTo>
                    <a:pt x="220521" y="48786"/>
                  </a:lnTo>
                  <a:lnTo>
                    <a:pt x="220521" y="68999"/>
                  </a:lnTo>
                  <a:lnTo>
                    <a:pt x="200885" y="68999"/>
                  </a:lnTo>
                  <a:lnTo>
                    <a:pt x="200885" y="50184"/>
                  </a:lnTo>
                  <a:cubicBezTo>
                    <a:pt x="200764" y="50397"/>
                    <a:pt x="200612" y="50640"/>
                    <a:pt x="200490" y="50853"/>
                  </a:cubicBezTo>
                  <a:lnTo>
                    <a:pt x="200490" y="68999"/>
                  </a:lnTo>
                  <a:lnTo>
                    <a:pt x="180763" y="68999"/>
                  </a:lnTo>
                  <a:lnTo>
                    <a:pt x="180763" y="66203"/>
                  </a:lnTo>
                  <a:cubicBezTo>
                    <a:pt x="180642" y="66172"/>
                    <a:pt x="180490" y="66142"/>
                    <a:pt x="180368" y="66111"/>
                  </a:cubicBezTo>
                  <a:lnTo>
                    <a:pt x="180368" y="68999"/>
                  </a:lnTo>
                  <a:lnTo>
                    <a:pt x="160702" y="68999"/>
                  </a:lnTo>
                  <a:lnTo>
                    <a:pt x="160702" y="48877"/>
                  </a:lnTo>
                  <a:cubicBezTo>
                    <a:pt x="160489" y="48725"/>
                    <a:pt x="160307" y="48573"/>
                    <a:pt x="160155" y="48421"/>
                  </a:cubicBezTo>
                  <a:lnTo>
                    <a:pt x="140671" y="48421"/>
                  </a:lnTo>
                  <a:lnTo>
                    <a:pt x="140671" y="43831"/>
                  </a:lnTo>
                  <a:cubicBezTo>
                    <a:pt x="140550" y="43862"/>
                    <a:pt x="140398" y="43923"/>
                    <a:pt x="140276" y="43953"/>
                  </a:cubicBezTo>
                  <a:lnTo>
                    <a:pt x="140276" y="48421"/>
                  </a:lnTo>
                  <a:lnTo>
                    <a:pt x="132373" y="48421"/>
                  </a:lnTo>
                  <a:cubicBezTo>
                    <a:pt x="132221" y="48543"/>
                    <a:pt x="132069" y="48695"/>
                    <a:pt x="131917" y="48816"/>
                  </a:cubicBezTo>
                  <a:lnTo>
                    <a:pt x="140246" y="48816"/>
                  </a:lnTo>
                  <a:lnTo>
                    <a:pt x="140246" y="68999"/>
                  </a:lnTo>
                  <a:lnTo>
                    <a:pt x="120610" y="68999"/>
                  </a:lnTo>
                  <a:lnTo>
                    <a:pt x="120610" y="59728"/>
                  </a:lnTo>
                  <a:cubicBezTo>
                    <a:pt x="120489" y="59819"/>
                    <a:pt x="120337" y="59911"/>
                    <a:pt x="120215" y="59971"/>
                  </a:cubicBezTo>
                  <a:lnTo>
                    <a:pt x="120215" y="68999"/>
                  </a:lnTo>
                  <a:lnTo>
                    <a:pt x="100580" y="68999"/>
                  </a:lnTo>
                  <a:lnTo>
                    <a:pt x="100580" y="62190"/>
                  </a:lnTo>
                  <a:cubicBezTo>
                    <a:pt x="100458" y="62099"/>
                    <a:pt x="100306" y="62038"/>
                    <a:pt x="100215" y="61917"/>
                  </a:cubicBezTo>
                  <a:lnTo>
                    <a:pt x="100215" y="68999"/>
                  </a:lnTo>
                  <a:lnTo>
                    <a:pt x="80549" y="68999"/>
                  </a:lnTo>
                  <a:lnTo>
                    <a:pt x="80549" y="48786"/>
                  </a:lnTo>
                  <a:lnTo>
                    <a:pt x="88360" y="48786"/>
                  </a:lnTo>
                  <a:cubicBezTo>
                    <a:pt x="88269" y="48664"/>
                    <a:pt x="88148" y="48512"/>
                    <a:pt x="88087" y="48391"/>
                  </a:cubicBezTo>
                  <a:lnTo>
                    <a:pt x="80549" y="48391"/>
                  </a:lnTo>
                  <a:lnTo>
                    <a:pt x="80549" y="36932"/>
                  </a:lnTo>
                  <a:cubicBezTo>
                    <a:pt x="80458" y="36719"/>
                    <a:pt x="80306" y="36536"/>
                    <a:pt x="80184" y="36324"/>
                  </a:cubicBezTo>
                  <a:lnTo>
                    <a:pt x="80184" y="48391"/>
                  </a:lnTo>
                  <a:lnTo>
                    <a:pt x="60548" y="48391"/>
                  </a:lnTo>
                  <a:lnTo>
                    <a:pt x="60548" y="28178"/>
                  </a:lnTo>
                  <a:lnTo>
                    <a:pt x="74986" y="28178"/>
                  </a:lnTo>
                  <a:cubicBezTo>
                    <a:pt x="74895" y="28056"/>
                    <a:pt x="74834" y="27904"/>
                    <a:pt x="74713" y="27813"/>
                  </a:cubicBezTo>
                  <a:lnTo>
                    <a:pt x="60548" y="27813"/>
                  </a:lnTo>
                  <a:lnTo>
                    <a:pt x="60548" y="9424"/>
                  </a:lnTo>
                  <a:lnTo>
                    <a:pt x="60153" y="9028"/>
                  </a:lnTo>
                  <a:lnTo>
                    <a:pt x="60153" y="27813"/>
                  </a:lnTo>
                  <a:lnTo>
                    <a:pt x="40518" y="27813"/>
                  </a:lnTo>
                  <a:lnTo>
                    <a:pt x="40518" y="7600"/>
                  </a:lnTo>
                  <a:lnTo>
                    <a:pt x="58664" y="7600"/>
                  </a:lnTo>
                  <a:cubicBezTo>
                    <a:pt x="58512" y="7478"/>
                    <a:pt x="58421" y="7326"/>
                    <a:pt x="58269" y="7205"/>
                  </a:cubicBezTo>
                  <a:lnTo>
                    <a:pt x="40518" y="7205"/>
                  </a:lnTo>
                  <a:lnTo>
                    <a:pt x="4051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65" name="Google Shape;865;p34"/>
          <p:cNvGrpSpPr/>
          <p:nvPr/>
        </p:nvGrpSpPr>
        <p:grpSpPr>
          <a:xfrm>
            <a:off x="303630" y="306525"/>
            <a:ext cx="8536741" cy="4552701"/>
            <a:chOff x="2434200" y="841500"/>
            <a:chExt cx="4622450" cy="3053250"/>
          </a:xfrm>
        </p:grpSpPr>
        <p:sp>
          <p:nvSpPr>
            <p:cNvPr id="866" name="Google Shape;866;p34"/>
            <p:cNvSpPr/>
            <p:nvPr/>
          </p:nvSpPr>
          <p:spPr>
            <a:xfrm>
              <a:off x="2434200" y="841500"/>
              <a:ext cx="4622450" cy="3053250"/>
            </a:xfrm>
            <a:custGeom>
              <a:avLst/>
              <a:gdLst/>
              <a:ahLst/>
              <a:cxnLst/>
              <a:rect l="l" t="t" r="r" b="b"/>
              <a:pathLst>
                <a:path w="184898" h="122130" extrusionOk="0">
                  <a:moveTo>
                    <a:pt x="1" y="0"/>
                  </a:moveTo>
                  <a:lnTo>
                    <a:pt x="1" y="122129"/>
                  </a:lnTo>
                  <a:lnTo>
                    <a:pt x="184898" y="122129"/>
                  </a:lnTo>
                  <a:lnTo>
                    <a:pt x="184898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7" name="Google Shape;867;p34"/>
            <p:cNvSpPr/>
            <p:nvPr/>
          </p:nvSpPr>
          <p:spPr>
            <a:xfrm>
              <a:off x="2540471" y="968396"/>
              <a:ext cx="4409734" cy="2799450"/>
            </a:xfrm>
            <a:custGeom>
              <a:avLst/>
              <a:gdLst/>
              <a:ahLst/>
              <a:cxnLst/>
              <a:rect l="l" t="t" r="r" b="b"/>
              <a:pathLst>
                <a:path w="174868" h="111978" extrusionOk="0">
                  <a:moveTo>
                    <a:pt x="1" y="0"/>
                  </a:moveTo>
                  <a:lnTo>
                    <a:pt x="1" y="111977"/>
                  </a:lnTo>
                  <a:lnTo>
                    <a:pt x="174867" y="111977"/>
                  </a:lnTo>
                  <a:lnTo>
                    <a:pt x="17486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68" name="Google Shape;868;p34"/>
          <p:cNvGrpSpPr/>
          <p:nvPr/>
        </p:nvGrpSpPr>
        <p:grpSpPr>
          <a:xfrm>
            <a:off x="8619559" y="65092"/>
            <a:ext cx="452039" cy="524114"/>
            <a:chOff x="5815634" y="1650855"/>
            <a:chExt cx="452039" cy="524114"/>
          </a:xfrm>
        </p:grpSpPr>
        <p:sp>
          <p:nvSpPr>
            <p:cNvPr id="869" name="Google Shape;869;p34"/>
            <p:cNvSpPr/>
            <p:nvPr/>
          </p:nvSpPr>
          <p:spPr>
            <a:xfrm>
              <a:off x="5815634" y="1795189"/>
              <a:ext cx="452039" cy="379780"/>
            </a:xfrm>
            <a:custGeom>
              <a:avLst/>
              <a:gdLst/>
              <a:ahLst/>
              <a:cxnLst/>
              <a:rect l="l" t="t" r="r" b="b"/>
              <a:pathLst>
                <a:path w="22083" h="18553" extrusionOk="0">
                  <a:moveTo>
                    <a:pt x="11335" y="1"/>
                  </a:moveTo>
                  <a:cubicBezTo>
                    <a:pt x="7143" y="1"/>
                    <a:pt x="3030" y="2079"/>
                    <a:pt x="1735" y="6426"/>
                  </a:cubicBezTo>
                  <a:cubicBezTo>
                    <a:pt x="0" y="12164"/>
                    <a:pt x="4203" y="18268"/>
                    <a:pt x="10208" y="18535"/>
                  </a:cubicBezTo>
                  <a:cubicBezTo>
                    <a:pt x="10435" y="18546"/>
                    <a:pt x="10664" y="18552"/>
                    <a:pt x="10894" y="18552"/>
                  </a:cubicBezTo>
                  <a:cubicBezTo>
                    <a:pt x="14000" y="18552"/>
                    <a:pt x="17269" y="17495"/>
                    <a:pt x="19381" y="15166"/>
                  </a:cubicBezTo>
                  <a:cubicBezTo>
                    <a:pt x="21583" y="12664"/>
                    <a:pt x="22083" y="9028"/>
                    <a:pt x="21015" y="5992"/>
                  </a:cubicBezTo>
                  <a:cubicBezTo>
                    <a:pt x="20382" y="4258"/>
                    <a:pt x="19214" y="2657"/>
                    <a:pt x="17546" y="1656"/>
                  </a:cubicBezTo>
                  <a:cubicBezTo>
                    <a:pt x="15710" y="561"/>
                    <a:pt x="13512" y="1"/>
                    <a:pt x="11335" y="1"/>
                  </a:cubicBezTo>
                  <a:close/>
                </a:path>
              </a:pathLst>
            </a:custGeom>
            <a:solidFill>
              <a:srgbClr val="EFAC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0" name="Google Shape;870;p34"/>
            <p:cNvSpPr/>
            <p:nvPr/>
          </p:nvSpPr>
          <p:spPr>
            <a:xfrm>
              <a:off x="5864107" y="1834430"/>
              <a:ext cx="357816" cy="300745"/>
            </a:xfrm>
            <a:custGeom>
              <a:avLst/>
              <a:gdLst/>
              <a:ahLst/>
              <a:cxnLst/>
              <a:rect l="l" t="t" r="r" b="b"/>
              <a:pathLst>
                <a:path w="17480" h="14692" extrusionOk="0">
                  <a:moveTo>
                    <a:pt x="8989" y="0"/>
                  </a:moveTo>
                  <a:cubicBezTo>
                    <a:pt x="5679" y="0"/>
                    <a:pt x="2423" y="1648"/>
                    <a:pt x="1368" y="5076"/>
                  </a:cubicBezTo>
                  <a:cubicBezTo>
                    <a:pt x="1" y="9613"/>
                    <a:pt x="3337" y="14450"/>
                    <a:pt x="8040" y="14683"/>
                  </a:cubicBezTo>
                  <a:cubicBezTo>
                    <a:pt x="8188" y="14689"/>
                    <a:pt x="8337" y="14692"/>
                    <a:pt x="8487" y="14692"/>
                  </a:cubicBezTo>
                  <a:cubicBezTo>
                    <a:pt x="10965" y="14692"/>
                    <a:pt x="13613" y="13900"/>
                    <a:pt x="15312" y="11981"/>
                  </a:cubicBezTo>
                  <a:cubicBezTo>
                    <a:pt x="17113" y="10046"/>
                    <a:pt x="17480" y="7178"/>
                    <a:pt x="16646" y="4743"/>
                  </a:cubicBezTo>
                  <a:cubicBezTo>
                    <a:pt x="16146" y="3375"/>
                    <a:pt x="15212" y="2107"/>
                    <a:pt x="13877" y="1307"/>
                  </a:cubicBezTo>
                  <a:cubicBezTo>
                    <a:pt x="12432" y="442"/>
                    <a:pt x="10704" y="0"/>
                    <a:pt x="8989" y="0"/>
                  </a:cubicBezTo>
                  <a:close/>
                </a:path>
              </a:pathLst>
            </a:custGeom>
            <a:solidFill>
              <a:srgbClr val="E5931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1" name="Google Shape;871;p34"/>
            <p:cNvSpPr/>
            <p:nvPr/>
          </p:nvSpPr>
          <p:spPr>
            <a:xfrm>
              <a:off x="5974051" y="1860488"/>
              <a:ext cx="138623" cy="248567"/>
            </a:xfrm>
            <a:custGeom>
              <a:avLst/>
              <a:gdLst/>
              <a:ahLst/>
              <a:cxnLst/>
              <a:rect l="l" t="t" r="r" b="b"/>
              <a:pathLst>
                <a:path w="6772" h="12143" extrusionOk="0">
                  <a:moveTo>
                    <a:pt x="3136" y="0"/>
                  </a:moveTo>
                  <a:cubicBezTo>
                    <a:pt x="3002" y="0"/>
                    <a:pt x="2936" y="67"/>
                    <a:pt x="2836" y="67"/>
                  </a:cubicBezTo>
                  <a:cubicBezTo>
                    <a:pt x="2736" y="101"/>
                    <a:pt x="2602" y="234"/>
                    <a:pt x="2602" y="334"/>
                  </a:cubicBezTo>
                  <a:lnTo>
                    <a:pt x="2602" y="1468"/>
                  </a:lnTo>
                  <a:cubicBezTo>
                    <a:pt x="2269" y="1502"/>
                    <a:pt x="2002" y="1635"/>
                    <a:pt x="1735" y="1768"/>
                  </a:cubicBezTo>
                  <a:cubicBezTo>
                    <a:pt x="1268" y="2002"/>
                    <a:pt x="901" y="2302"/>
                    <a:pt x="634" y="2736"/>
                  </a:cubicBezTo>
                  <a:cubicBezTo>
                    <a:pt x="401" y="3136"/>
                    <a:pt x="267" y="3603"/>
                    <a:pt x="267" y="4070"/>
                  </a:cubicBezTo>
                  <a:cubicBezTo>
                    <a:pt x="267" y="4637"/>
                    <a:pt x="434" y="5137"/>
                    <a:pt x="768" y="5504"/>
                  </a:cubicBezTo>
                  <a:cubicBezTo>
                    <a:pt x="1101" y="5905"/>
                    <a:pt x="1568" y="6238"/>
                    <a:pt x="2169" y="6438"/>
                  </a:cubicBezTo>
                  <a:lnTo>
                    <a:pt x="3770" y="6972"/>
                  </a:lnTo>
                  <a:cubicBezTo>
                    <a:pt x="4137" y="7106"/>
                    <a:pt x="4437" y="7272"/>
                    <a:pt x="4604" y="7473"/>
                  </a:cubicBezTo>
                  <a:cubicBezTo>
                    <a:pt x="4770" y="7673"/>
                    <a:pt x="4837" y="7906"/>
                    <a:pt x="4837" y="8173"/>
                  </a:cubicBezTo>
                  <a:cubicBezTo>
                    <a:pt x="4837" y="8473"/>
                    <a:pt x="4737" y="8740"/>
                    <a:pt x="4470" y="8840"/>
                  </a:cubicBezTo>
                  <a:cubicBezTo>
                    <a:pt x="4170" y="9007"/>
                    <a:pt x="3803" y="9140"/>
                    <a:pt x="3336" y="9140"/>
                  </a:cubicBezTo>
                  <a:cubicBezTo>
                    <a:pt x="2902" y="9140"/>
                    <a:pt x="2469" y="9074"/>
                    <a:pt x="2068" y="8907"/>
                  </a:cubicBezTo>
                  <a:cubicBezTo>
                    <a:pt x="1635" y="8740"/>
                    <a:pt x="1268" y="8507"/>
                    <a:pt x="934" y="8306"/>
                  </a:cubicBezTo>
                  <a:cubicBezTo>
                    <a:pt x="884" y="8273"/>
                    <a:pt x="818" y="8256"/>
                    <a:pt x="755" y="8256"/>
                  </a:cubicBezTo>
                  <a:cubicBezTo>
                    <a:pt x="692" y="8256"/>
                    <a:pt x="634" y="8273"/>
                    <a:pt x="601" y="8306"/>
                  </a:cubicBezTo>
                  <a:cubicBezTo>
                    <a:pt x="467" y="8407"/>
                    <a:pt x="401" y="8473"/>
                    <a:pt x="301" y="8607"/>
                  </a:cubicBezTo>
                  <a:cubicBezTo>
                    <a:pt x="234" y="8740"/>
                    <a:pt x="134" y="8840"/>
                    <a:pt x="100" y="9007"/>
                  </a:cubicBezTo>
                  <a:cubicBezTo>
                    <a:pt x="67" y="9174"/>
                    <a:pt x="0" y="9307"/>
                    <a:pt x="0" y="9474"/>
                  </a:cubicBezTo>
                  <a:cubicBezTo>
                    <a:pt x="0" y="9574"/>
                    <a:pt x="67" y="9674"/>
                    <a:pt x="134" y="9741"/>
                  </a:cubicBezTo>
                  <a:cubicBezTo>
                    <a:pt x="401" y="9908"/>
                    <a:pt x="667" y="10074"/>
                    <a:pt x="1001" y="10241"/>
                  </a:cubicBezTo>
                  <a:cubicBezTo>
                    <a:pt x="1335" y="10408"/>
                    <a:pt x="1735" y="10508"/>
                    <a:pt x="2135" y="10608"/>
                  </a:cubicBezTo>
                  <a:cubicBezTo>
                    <a:pt x="2269" y="10641"/>
                    <a:pt x="2402" y="10641"/>
                    <a:pt x="2502" y="10675"/>
                  </a:cubicBezTo>
                  <a:lnTo>
                    <a:pt x="2502" y="11809"/>
                  </a:lnTo>
                  <a:cubicBezTo>
                    <a:pt x="2502" y="11942"/>
                    <a:pt x="2602" y="12076"/>
                    <a:pt x="2769" y="12109"/>
                  </a:cubicBezTo>
                  <a:cubicBezTo>
                    <a:pt x="2936" y="12143"/>
                    <a:pt x="3103" y="12143"/>
                    <a:pt x="3336" y="12143"/>
                  </a:cubicBezTo>
                  <a:lnTo>
                    <a:pt x="3636" y="12143"/>
                  </a:lnTo>
                  <a:cubicBezTo>
                    <a:pt x="3770" y="12143"/>
                    <a:pt x="3836" y="12109"/>
                    <a:pt x="3936" y="12109"/>
                  </a:cubicBezTo>
                  <a:cubicBezTo>
                    <a:pt x="4070" y="12076"/>
                    <a:pt x="4170" y="11942"/>
                    <a:pt x="4170" y="11809"/>
                  </a:cubicBezTo>
                  <a:lnTo>
                    <a:pt x="4170" y="10675"/>
                  </a:lnTo>
                  <a:cubicBezTo>
                    <a:pt x="4570" y="10641"/>
                    <a:pt x="4904" y="10508"/>
                    <a:pt x="5171" y="10408"/>
                  </a:cubicBezTo>
                  <a:cubicBezTo>
                    <a:pt x="5671" y="10174"/>
                    <a:pt x="6071" y="9841"/>
                    <a:pt x="6338" y="9441"/>
                  </a:cubicBezTo>
                  <a:cubicBezTo>
                    <a:pt x="6638" y="9007"/>
                    <a:pt x="6772" y="8573"/>
                    <a:pt x="6772" y="8073"/>
                  </a:cubicBezTo>
                  <a:cubicBezTo>
                    <a:pt x="6772" y="7439"/>
                    <a:pt x="6572" y="6905"/>
                    <a:pt x="6171" y="6438"/>
                  </a:cubicBezTo>
                  <a:cubicBezTo>
                    <a:pt x="5804" y="6005"/>
                    <a:pt x="5304" y="5671"/>
                    <a:pt x="4637" y="5471"/>
                  </a:cubicBezTo>
                  <a:lnTo>
                    <a:pt x="3136" y="4937"/>
                  </a:lnTo>
                  <a:cubicBezTo>
                    <a:pt x="2802" y="4804"/>
                    <a:pt x="2569" y="4670"/>
                    <a:pt x="2335" y="4504"/>
                  </a:cubicBezTo>
                  <a:cubicBezTo>
                    <a:pt x="2169" y="4404"/>
                    <a:pt x="2135" y="4237"/>
                    <a:pt x="2135" y="3970"/>
                  </a:cubicBezTo>
                  <a:cubicBezTo>
                    <a:pt x="2135" y="3670"/>
                    <a:pt x="2269" y="3470"/>
                    <a:pt x="2469" y="3303"/>
                  </a:cubicBezTo>
                  <a:cubicBezTo>
                    <a:pt x="2736" y="3136"/>
                    <a:pt x="3069" y="3003"/>
                    <a:pt x="3503" y="3003"/>
                  </a:cubicBezTo>
                  <a:cubicBezTo>
                    <a:pt x="3903" y="3003"/>
                    <a:pt x="4237" y="3069"/>
                    <a:pt x="4570" y="3169"/>
                  </a:cubicBezTo>
                  <a:cubicBezTo>
                    <a:pt x="4904" y="3303"/>
                    <a:pt x="5271" y="3436"/>
                    <a:pt x="5571" y="3603"/>
                  </a:cubicBezTo>
                  <a:cubicBezTo>
                    <a:pt x="5609" y="3629"/>
                    <a:pt x="5652" y="3639"/>
                    <a:pt x="5697" y="3639"/>
                  </a:cubicBezTo>
                  <a:cubicBezTo>
                    <a:pt x="5768" y="3639"/>
                    <a:pt x="5843" y="3611"/>
                    <a:pt x="5905" y="3570"/>
                  </a:cubicBezTo>
                  <a:cubicBezTo>
                    <a:pt x="6071" y="3436"/>
                    <a:pt x="6171" y="3236"/>
                    <a:pt x="6271" y="3003"/>
                  </a:cubicBezTo>
                  <a:cubicBezTo>
                    <a:pt x="6338" y="2802"/>
                    <a:pt x="6405" y="2602"/>
                    <a:pt x="6405" y="2402"/>
                  </a:cubicBezTo>
                  <a:cubicBezTo>
                    <a:pt x="6405" y="2269"/>
                    <a:pt x="6338" y="2169"/>
                    <a:pt x="6238" y="2135"/>
                  </a:cubicBezTo>
                  <a:cubicBezTo>
                    <a:pt x="5905" y="1935"/>
                    <a:pt x="5438" y="1768"/>
                    <a:pt x="4971" y="1635"/>
                  </a:cubicBezTo>
                  <a:cubicBezTo>
                    <a:pt x="4770" y="1568"/>
                    <a:pt x="4504" y="1502"/>
                    <a:pt x="4270" y="1468"/>
                  </a:cubicBezTo>
                  <a:lnTo>
                    <a:pt x="4270" y="334"/>
                  </a:lnTo>
                  <a:cubicBezTo>
                    <a:pt x="4270" y="234"/>
                    <a:pt x="4170" y="101"/>
                    <a:pt x="4003" y="67"/>
                  </a:cubicBezTo>
                  <a:cubicBezTo>
                    <a:pt x="3936" y="67"/>
                    <a:pt x="3836" y="0"/>
                    <a:pt x="3736" y="0"/>
                  </a:cubicBezTo>
                  <a:close/>
                </a:path>
              </a:pathLst>
            </a:custGeom>
            <a:solidFill>
              <a:srgbClr val="D16D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2" name="Google Shape;872;p34"/>
            <p:cNvSpPr/>
            <p:nvPr/>
          </p:nvSpPr>
          <p:spPr>
            <a:xfrm>
              <a:off x="6040272" y="1650855"/>
              <a:ext cx="8229" cy="59424"/>
            </a:xfrm>
            <a:custGeom>
              <a:avLst/>
              <a:gdLst/>
              <a:ahLst/>
              <a:cxnLst/>
              <a:rect l="l" t="t" r="r" b="b"/>
              <a:pathLst>
                <a:path w="402" h="2903" extrusionOk="0">
                  <a:moveTo>
                    <a:pt x="1" y="1"/>
                  </a:moveTo>
                  <a:lnTo>
                    <a:pt x="1" y="2903"/>
                  </a:lnTo>
                  <a:lnTo>
                    <a:pt x="401" y="2903"/>
                  </a:lnTo>
                  <a:lnTo>
                    <a:pt x="401" y="1"/>
                  </a:lnTo>
                  <a:close/>
                </a:path>
              </a:pathLst>
            </a:custGeom>
            <a:solidFill>
              <a:srgbClr val="2F4A7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3" name="Google Shape;873;p34"/>
            <p:cNvSpPr/>
            <p:nvPr/>
          </p:nvSpPr>
          <p:spPr>
            <a:xfrm>
              <a:off x="5989752" y="1681580"/>
              <a:ext cx="8208" cy="84009"/>
            </a:xfrm>
            <a:custGeom>
              <a:avLst/>
              <a:gdLst/>
              <a:ahLst/>
              <a:cxnLst/>
              <a:rect l="l" t="t" r="r" b="b"/>
              <a:pathLst>
                <a:path w="401" h="4104" extrusionOk="0">
                  <a:moveTo>
                    <a:pt x="1" y="1"/>
                  </a:moveTo>
                  <a:lnTo>
                    <a:pt x="1" y="4104"/>
                  </a:lnTo>
                  <a:lnTo>
                    <a:pt x="401" y="4104"/>
                  </a:lnTo>
                  <a:lnTo>
                    <a:pt x="401" y="1"/>
                  </a:lnTo>
                  <a:close/>
                </a:path>
              </a:pathLst>
            </a:custGeom>
            <a:solidFill>
              <a:srgbClr val="2F4A7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4" name="Google Shape;874;p34"/>
            <p:cNvSpPr/>
            <p:nvPr/>
          </p:nvSpPr>
          <p:spPr>
            <a:xfrm>
              <a:off x="6082624" y="1691836"/>
              <a:ext cx="8208" cy="73078"/>
            </a:xfrm>
            <a:custGeom>
              <a:avLst/>
              <a:gdLst/>
              <a:ahLst/>
              <a:cxnLst/>
              <a:rect l="l" t="t" r="r" b="b"/>
              <a:pathLst>
                <a:path w="401" h="3570" extrusionOk="0">
                  <a:moveTo>
                    <a:pt x="0" y="0"/>
                  </a:moveTo>
                  <a:lnTo>
                    <a:pt x="0" y="3569"/>
                  </a:lnTo>
                  <a:lnTo>
                    <a:pt x="400" y="3569"/>
                  </a:lnTo>
                  <a:lnTo>
                    <a:pt x="400" y="0"/>
                  </a:lnTo>
                  <a:close/>
                </a:path>
              </a:pathLst>
            </a:custGeom>
            <a:solidFill>
              <a:srgbClr val="2F4A7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75" name="Google Shape;875;p34"/>
          <p:cNvGrpSpPr/>
          <p:nvPr/>
        </p:nvGrpSpPr>
        <p:grpSpPr>
          <a:xfrm>
            <a:off x="9" y="3301492"/>
            <a:ext cx="452039" cy="524114"/>
            <a:chOff x="5815634" y="1650855"/>
            <a:chExt cx="452039" cy="524114"/>
          </a:xfrm>
        </p:grpSpPr>
        <p:sp>
          <p:nvSpPr>
            <p:cNvPr id="876" name="Google Shape;876;p34"/>
            <p:cNvSpPr/>
            <p:nvPr/>
          </p:nvSpPr>
          <p:spPr>
            <a:xfrm>
              <a:off x="5815634" y="1795189"/>
              <a:ext cx="452039" cy="379780"/>
            </a:xfrm>
            <a:custGeom>
              <a:avLst/>
              <a:gdLst/>
              <a:ahLst/>
              <a:cxnLst/>
              <a:rect l="l" t="t" r="r" b="b"/>
              <a:pathLst>
                <a:path w="22083" h="18553" extrusionOk="0">
                  <a:moveTo>
                    <a:pt x="11335" y="1"/>
                  </a:moveTo>
                  <a:cubicBezTo>
                    <a:pt x="7143" y="1"/>
                    <a:pt x="3030" y="2079"/>
                    <a:pt x="1735" y="6426"/>
                  </a:cubicBezTo>
                  <a:cubicBezTo>
                    <a:pt x="0" y="12164"/>
                    <a:pt x="4203" y="18268"/>
                    <a:pt x="10208" y="18535"/>
                  </a:cubicBezTo>
                  <a:cubicBezTo>
                    <a:pt x="10435" y="18546"/>
                    <a:pt x="10664" y="18552"/>
                    <a:pt x="10894" y="18552"/>
                  </a:cubicBezTo>
                  <a:cubicBezTo>
                    <a:pt x="14000" y="18552"/>
                    <a:pt x="17269" y="17495"/>
                    <a:pt x="19381" y="15166"/>
                  </a:cubicBezTo>
                  <a:cubicBezTo>
                    <a:pt x="21583" y="12664"/>
                    <a:pt x="22083" y="9028"/>
                    <a:pt x="21015" y="5992"/>
                  </a:cubicBezTo>
                  <a:cubicBezTo>
                    <a:pt x="20382" y="4258"/>
                    <a:pt x="19214" y="2657"/>
                    <a:pt x="17546" y="1656"/>
                  </a:cubicBezTo>
                  <a:cubicBezTo>
                    <a:pt x="15710" y="561"/>
                    <a:pt x="13512" y="1"/>
                    <a:pt x="11335" y="1"/>
                  </a:cubicBezTo>
                  <a:close/>
                </a:path>
              </a:pathLst>
            </a:custGeom>
            <a:solidFill>
              <a:srgbClr val="EFAC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7" name="Google Shape;877;p34"/>
            <p:cNvSpPr/>
            <p:nvPr/>
          </p:nvSpPr>
          <p:spPr>
            <a:xfrm>
              <a:off x="5864107" y="1834430"/>
              <a:ext cx="357816" cy="300745"/>
            </a:xfrm>
            <a:custGeom>
              <a:avLst/>
              <a:gdLst/>
              <a:ahLst/>
              <a:cxnLst/>
              <a:rect l="l" t="t" r="r" b="b"/>
              <a:pathLst>
                <a:path w="17480" h="14692" extrusionOk="0">
                  <a:moveTo>
                    <a:pt x="8989" y="0"/>
                  </a:moveTo>
                  <a:cubicBezTo>
                    <a:pt x="5679" y="0"/>
                    <a:pt x="2423" y="1648"/>
                    <a:pt x="1368" y="5076"/>
                  </a:cubicBezTo>
                  <a:cubicBezTo>
                    <a:pt x="1" y="9613"/>
                    <a:pt x="3337" y="14450"/>
                    <a:pt x="8040" y="14683"/>
                  </a:cubicBezTo>
                  <a:cubicBezTo>
                    <a:pt x="8188" y="14689"/>
                    <a:pt x="8337" y="14692"/>
                    <a:pt x="8487" y="14692"/>
                  </a:cubicBezTo>
                  <a:cubicBezTo>
                    <a:pt x="10965" y="14692"/>
                    <a:pt x="13613" y="13900"/>
                    <a:pt x="15312" y="11981"/>
                  </a:cubicBezTo>
                  <a:cubicBezTo>
                    <a:pt x="17113" y="10046"/>
                    <a:pt x="17480" y="7178"/>
                    <a:pt x="16646" y="4743"/>
                  </a:cubicBezTo>
                  <a:cubicBezTo>
                    <a:pt x="16146" y="3375"/>
                    <a:pt x="15212" y="2107"/>
                    <a:pt x="13877" y="1307"/>
                  </a:cubicBezTo>
                  <a:cubicBezTo>
                    <a:pt x="12432" y="442"/>
                    <a:pt x="10704" y="0"/>
                    <a:pt x="8989" y="0"/>
                  </a:cubicBezTo>
                  <a:close/>
                </a:path>
              </a:pathLst>
            </a:custGeom>
            <a:solidFill>
              <a:srgbClr val="E5931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8" name="Google Shape;878;p34"/>
            <p:cNvSpPr/>
            <p:nvPr/>
          </p:nvSpPr>
          <p:spPr>
            <a:xfrm>
              <a:off x="5974051" y="1860488"/>
              <a:ext cx="138623" cy="248567"/>
            </a:xfrm>
            <a:custGeom>
              <a:avLst/>
              <a:gdLst/>
              <a:ahLst/>
              <a:cxnLst/>
              <a:rect l="l" t="t" r="r" b="b"/>
              <a:pathLst>
                <a:path w="6772" h="12143" extrusionOk="0">
                  <a:moveTo>
                    <a:pt x="3136" y="0"/>
                  </a:moveTo>
                  <a:cubicBezTo>
                    <a:pt x="3002" y="0"/>
                    <a:pt x="2936" y="67"/>
                    <a:pt x="2836" y="67"/>
                  </a:cubicBezTo>
                  <a:cubicBezTo>
                    <a:pt x="2736" y="101"/>
                    <a:pt x="2602" y="234"/>
                    <a:pt x="2602" y="334"/>
                  </a:cubicBezTo>
                  <a:lnTo>
                    <a:pt x="2602" y="1468"/>
                  </a:lnTo>
                  <a:cubicBezTo>
                    <a:pt x="2269" y="1502"/>
                    <a:pt x="2002" y="1635"/>
                    <a:pt x="1735" y="1768"/>
                  </a:cubicBezTo>
                  <a:cubicBezTo>
                    <a:pt x="1268" y="2002"/>
                    <a:pt x="901" y="2302"/>
                    <a:pt x="634" y="2736"/>
                  </a:cubicBezTo>
                  <a:cubicBezTo>
                    <a:pt x="401" y="3136"/>
                    <a:pt x="267" y="3603"/>
                    <a:pt x="267" y="4070"/>
                  </a:cubicBezTo>
                  <a:cubicBezTo>
                    <a:pt x="267" y="4637"/>
                    <a:pt x="434" y="5137"/>
                    <a:pt x="768" y="5504"/>
                  </a:cubicBezTo>
                  <a:cubicBezTo>
                    <a:pt x="1101" y="5905"/>
                    <a:pt x="1568" y="6238"/>
                    <a:pt x="2169" y="6438"/>
                  </a:cubicBezTo>
                  <a:lnTo>
                    <a:pt x="3770" y="6972"/>
                  </a:lnTo>
                  <a:cubicBezTo>
                    <a:pt x="4137" y="7106"/>
                    <a:pt x="4437" y="7272"/>
                    <a:pt x="4604" y="7473"/>
                  </a:cubicBezTo>
                  <a:cubicBezTo>
                    <a:pt x="4770" y="7673"/>
                    <a:pt x="4837" y="7906"/>
                    <a:pt x="4837" y="8173"/>
                  </a:cubicBezTo>
                  <a:cubicBezTo>
                    <a:pt x="4837" y="8473"/>
                    <a:pt x="4737" y="8740"/>
                    <a:pt x="4470" y="8840"/>
                  </a:cubicBezTo>
                  <a:cubicBezTo>
                    <a:pt x="4170" y="9007"/>
                    <a:pt x="3803" y="9140"/>
                    <a:pt x="3336" y="9140"/>
                  </a:cubicBezTo>
                  <a:cubicBezTo>
                    <a:pt x="2902" y="9140"/>
                    <a:pt x="2469" y="9074"/>
                    <a:pt x="2068" y="8907"/>
                  </a:cubicBezTo>
                  <a:cubicBezTo>
                    <a:pt x="1635" y="8740"/>
                    <a:pt x="1268" y="8507"/>
                    <a:pt x="934" y="8306"/>
                  </a:cubicBezTo>
                  <a:cubicBezTo>
                    <a:pt x="884" y="8273"/>
                    <a:pt x="818" y="8256"/>
                    <a:pt x="755" y="8256"/>
                  </a:cubicBezTo>
                  <a:cubicBezTo>
                    <a:pt x="692" y="8256"/>
                    <a:pt x="634" y="8273"/>
                    <a:pt x="601" y="8306"/>
                  </a:cubicBezTo>
                  <a:cubicBezTo>
                    <a:pt x="467" y="8407"/>
                    <a:pt x="401" y="8473"/>
                    <a:pt x="301" y="8607"/>
                  </a:cubicBezTo>
                  <a:cubicBezTo>
                    <a:pt x="234" y="8740"/>
                    <a:pt x="134" y="8840"/>
                    <a:pt x="100" y="9007"/>
                  </a:cubicBezTo>
                  <a:cubicBezTo>
                    <a:pt x="67" y="9174"/>
                    <a:pt x="0" y="9307"/>
                    <a:pt x="0" y="9474"/>
                  </a:cubicBezTo>
                  <a:cubicBezTo>
                    <a:pt x="0" y="9574"/>
                    <a:pt x="67" y="9674"/>
                    <a:pt x="134" y="9741"/>
                  </a:cubicBezTo>
                  <a:cubicBezTo>
                    <a:pt x="401" y="9908"/>
                    <a:pt x="667" y="10074"/>
                    <a:pt x="1001" y="10241"/>
                  </a:cubicBezTo>
                  <a:cubicBezTo>
                    <a:pt x="1335" y="10408"/>
                    <a:pt x="1735" y="10508"/>
                    <a:pt x="2135" y="10608"/>
                  </a:cubicBezTo>
                  <a:cubicBezTo>
                    <a:pt x="2269" y="10641"/>
                    <a:pt x="2402" y="10641"/>
                    <a:pt x="2502" y="10675"/>
                  </a:cubicBezTo>
                  <a:lnTo>
                    <a:pt x="2502" y="11809"/>
                  </a:lnTo>
                  <a:cubicBezTo>
                    <a:pt x="2502" y="11942"/>
                    <a:pt x="2602" y="12076"/>
                    <a:pt x="2769" y="12109"/>
                  </a:cubicBezTo>
                  <a:cubicBezTo>
                    <a:pt x="2936" y="12143"/>
                    <a:pt x="3103" y="12143"/>
                    <a:pt x="3336" y="12143"/>
                  </a:cubicBezTo>
                  <a:lnTo>
                    <a:pt x="3636" y="12143"/>
                  </a:lnTo>
                  <a:cubicBezTo>
                    <a:pt x="3770" y="12143"/>
                    <a:pt x="3836" y="12109"/>
                    <a:pt x="3936" y="12109"/>
                  </a:cubicBezTo>
                  <a:cubicBezTo>
                    <a:pt x="4070" y="12076"/>
                    <a:pt x="4170" y="11942"/>
                    <a:pt x="4170" y="11809"/>
                  </a:cubicBezTo>
                  <a:lnTo>
                    <a:pt x="4170" y="10675"/>
                  </a:lnTo>
                  <a:cubicBezTo>
                    <a:pt x="4570" y="10641"/>
                    <a:pt x="4904" y="10508"/>
                    <a:pt x="5171" y="10408"/>
                  </a:cubicBezTo>
                  <a:cubicBezTo>
                    <a:pt x="5671" y="10174"/>
                    <a:pt x="6071" y="9841"/>
                    <a:pt x="6338" y="9441"/>
                  </a:cubicBezTo>
                  <a:cubicBezTo>
                    <a:pt x="6638" y="9007"/>
                    <a:pt x="6772" y="8573"/>
                    <a:pt x="6772" y="8073"/>
                  </a:cubicBezTo>
                  <a:cubicBezTo>
                    <a:pt x="6772" y="7439"/>
                    <a:pt x="6572" y="6905"/>
                    <a:pt x="6171" y="6438"/>
                  </a:cubicBezTo>
                  <a:cubicBezTo>
                    <a:pt x="5804" y="6005"/>
                    <a:pt x="5304" y="5671"/>
                    <a:pt x="4637" y="5471"/>
                  </a:cubicBezTo>
                  <a:lnTo>
                    <a:pt x="3136" y="4937"/>
                  </a:lnTo>
                  <a:cubicBezTo>
                    <a:pt x="2802" y="4804"/>
                    <a:pt x="2569" y="4670"/>
                    <a:pt x="2335" y="4504"/>
                  </a:cubicBezTo>
                  <a:cubicBezTo>
                    <a:pt x="2169" y="4404"/>
                    <a:pt x="2135" y="4237"/>
                    <a:pt x="2135" y="3970"/>
                  </a:cubicBezTo>
                  <a:cubicBezTo>
                    <a:pt x="2135" y="3670"/>
                    <a:pt x="2269" y="3470"/>
                    <a:pt x="2469" y="3303"/>
                  </a:cubicBezTo>
                  <a:cubicBezTo>
                    <a:pt x="2736" y="3136"/>
                    <a:pt x="3069" y="3003"/>
                    <a:pt x="3503" y="3003"/>
                  </a:cubicBezTo>
                  <a:cubicBezTo>
                    <a:pt x="3903" y="3003"/>
                    <a:pt x="4237" y="3069"/>
                    <a:pt x="4570" y="3169"/>
                  </a:cubicBezTo>
                  <a:cubicBezTo>
                    <a:pt x="4904" y="3303"/>
                    <a:pt x="5271" y="3436"/>
                    <a:pt x="5571" y="3603"/>
                  </a:cubicBezTo>
                  <a:cubicBezTo>
                    <a:pt x="5609" y="3629"/>
                    <a:pt x="5652" y="3639"/>
                    <a:pt x="5697" y="3639"/>
                  </a:cubicBezTo>
                  <a:cubicBezTo>
                    <a:pt x="5768" y="3639"/>
                    <a:pt x="5843" y="3611"/>
                    <a:pt x="5905" y="3570"/>
                  </a:cubicBezTo>
                  <a:cubicBezTo>
                    <a:pt x="6071" y="3436"/>
                    <a:pt x="6171" y="3236"/>
                    <a:pt x="6271" y="3003"/>
                  </a:cubicBezTo>
                  <a:cubicBezTo>
                    <a:pt x="6338" y="2802"/>
                    <a:pt x="6405" y="2602"/>
                    <a:pt x="6405" y="2402"/>
                  </a:cubicBezTo>
                  <a:cubicBezTo>
                    <a:pt x="6405" y="2269"/>
                    <a:pt x="6338" y="2169"/>
                    <a:pt x="6238" y="2135"/>
                  </a:cubicBezTo>
                  <a:cubicBezTo>
                    <a:pt x="5905" y="1935"/>
                    <a:pt x="5438" y="1768"/>
                    <a:pt x="4971" y="1635"/>
                  </a:cubicBezTo>
                  <a:cubicBezTo>
                    <a:pt x="4770" y="1568"/>
                    <a:pt x="4504" y="1502"/>
                    <a:pt x="4270" y="1468"/>
                  </a:cubicBezTo>
                  <a:lnTo>
                    <a:pt x="4270" y="334"/>
                  </a:lnTo>
                  <a:cubicBezTo>
                    <a:pt x="4270" y="234"/>
                    <a:pt x="4170" y="101"/>
                    <a:pt x="4003" y="67"/>
                  </a:cubicBezTo>
                  <a:cubicBezTo>
                    <a:pt x="3936" y="67"/>
                    <a:pt x="3836" y="0"/>
                    <a:pt x="3736" y="0"/>
                  </a:cubicBezTo>
                  <a:close/>
                </a:path>
              </a:pathLst>
            </a:custGeom>
            <a:solidFill>
              <a:srgbClr val="D16D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9" name="Google Shape;879;p34"/>
            <p:cNvSpPr/>
            <p:nvPr/>
          </p:nvSpPr>
          <p:spPr>
            <a:xfrm>
              <a:off x="6040272" y="1650855"/>
              <a:ext cx="8229" cy="59424"/>
            </a:xfrm>
            <a:custGeom>
              <a:avLst/>
              <a:gdLst/>
              <a:ahLst/>
              <a:cxnLst/>
              <a:rect l="l" t="t" r="r" b="b"/>
              <a:pathLst>
                <a:path w="402" h="2903" extrusionOk="0">
                  <a:moveTo>
                    <a:pt x="1" y="1"/>
                  </a:moveTo>
                  <a:lnTo>
                    <a:pt x="1" y="2903"/>
                  </a:lnTo>
                  <a:lnTo>
                    <a:pt x="401" y="2903"/>
                  </a:lnTo>
                  <a:lnTo>
                    <a:pt x="401" y="1"/>
                  </a:lnTo>
                  <a:close/>
                </a:path>
              </a:pathLst>
            </a:custGeom>
            <a:solidFill>
              <a:srgbClr val="2F4A7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0" name="Google Shape;880;p34"/>
            <p:cNvSpPr/>
            <p:nvPr/>
          </p:nvSpPr>
          <p:spPr>
            <a:xfrm>
              <a:off x="5989752" y="1681580"/>
              <a:ext cx="8208" cy="84009"/>
            </a:xfrm>
            <a:custGeom>
              <a:avLst/>
              <a:gdLst/>
              <a:ahLst/>
              <a:cxnLst/>
              <a:rect l="l" t="t" r="r" b="b"/>
              <a:pathLst>
                <a:path w="401" h="4104" extrusionOk="0">
                  <a:moveTo>
                    <a:pt x="1" y="1"/>
                  </a:moveTo>
                  <a:lnTo>
                    <a:pt x="1" y="4104"/>
                  </a:lnTo>
                  <a:lnTo>
                    <a:pt x="401" y="4104"/>
                  </a:lnTo>
                  <a:lnTo>
                    <a:pt x="401" y="1"/>
                  </a:lnTo>
                  <a:close/>
                </a:path>
              </a:pathLst>
            </a:custGeom>
            <a:solidFill>
              <a:srgbClr val="2F4A7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1" name="Google Shape;881;p34"/>
            <p:cNvSpPr/>
            <p:nvPr/>
          </p:nvSpPr>
          <p:spPr>
            <a:xfrm>
              <a:off x="6082624" y="1691836"/>
              <a:ext cx="8208" cy="73078"/>
            </a:xfrm>
            <a:custGeom>
              <a:avLst/>
              <a:gdLst/>
              <a:ahLst/>
              <a:cxnLst/>
              <a:rect l="l" t="t" r="r" b="b"/>
              <a:pathLst>
                <a:path w="401" h="3570" extrusionOk="0">
                  <a:moveTo>
                    <a:pt x="0" y="0"/>
                  </a:moveTo>
                  <a:lnTo>
                    <a:pt x="0" y="3569"/>
                  </a:lnTo>
                  <a:lnTo>
                    <a:pt x="400" y="3569"/>
                  </a:lnTo>
                  <a:lnTo>
                    <a:pt x="400" y="0"/>
                  </a:lnTo>
                  <a:close/>
                </a:path>
              </a:pathLst>
            </a:custGeom>
            <a:solidFill>
              <a:srgbClr val="2F4A7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82" name="Google Shape;882;p34"/>
          <p:cNvGrpSpPr/>
          <p:nvPr/>
        </p:nvGrpSpPr>
        <p:grpSpPr>
          <a:xfrm>
            <a:off x="9" y="2681392"/>
            <a:ext cx="452039" cy="524114"/>
            <a:chOff x="5815634" y="1650855"/>
            <a:chExt cx="452039" cy="524114"/>
          </a:xfrm>
        </p:grpSpPr>
        <p:sp>
          <p:nvSpPr>
            <p:cNvPr id="883" name="Google Shape;883;p34"/>
            <p:cNvSpPr/>
            <p:nvPr/>
          </p:nvSpPr>
          <p:spPr>
            <a:xfrm>
              <a:off x="5815634" y="1795189"/>
              <a:ext cx="452039" cy="379780"/>
            </a:xfrm>
            <a:custGeom>
              <a:avLst/>
              <a:gdLst/>
              <a:ahLst/>
              <a:cxnLst/>
              <a:rect l="l" t="t" r="r" b="b"/>
              <a:pathLst>
                <a:path w="22083" h="18553" extrusionOk="0">
                  <a:moveTo>
                    <a:pt x="11335" y="1"/>
                  </a:moveTo>
                  <a:cubicBezTo>
                    <a:pt x="7143" y="1"/>
                    <a:pt x="3030" y="2079"/>
                    <a:pt x="1735" y="6426"/>
                  </a:cubicBezTo>
                  <a:cubicBezTo>
                    <a:pt x="0" y="12164"/>
                    <a:pt x="4203" y="18268"/>
                    <a:pt x="10208" y="18535"/>
                  </a:cubicBezTo>
                  <a:cubicBezTo>
                    <a:pt x="10435" y="18546"/>
                    <a:pt x="10664" y="18552"/>
                    <a:pt x="10894" y="18552"/>
                  </a:cubicBezTo>
                  <a:cubicBezTo>
                    <a:pt x="14000" y="18552"/>
                    <a:pt x="17269" y="17495"/>
                    <a:pt x="19381" y="15166"/>
                  </a:cubicBezTo>
                  <a:cubicBezTo>
                    <a:pt x="21583" y="12664"/>
                    <a:pt x="22083" y="9028"/>
                    <a:pt x="21015" y="5992"/>
                  </a:cubicBezTo>
                  <a:cubicBezTo>
                    <a:pt x="20382" y="4258"/>
                    <a:pt x="19214" y="2657"/>
                    <a:pt x="17546" y="1656"/>
                  </a:cubicBezTo>
                  <a:cubicBezTo>
                    <a:pt x="15710" y="561"/>
                    <a:pt x="13512" y="1"/>
                    <a:pt x="11335" y="1"/>
                  </a:cubicBezTo>
                  <a:close/>
                </a:path>
              </a:pathLst>
            </a:custGeom>
            <a:solidFill>
              <a:srgbClr val="EFAC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4" name="Google Shape;884;p34"/>
            <p:cNvSpPr/>
            <p:nvPr/>
          </p:nvSpPr>
          <p:spPr>
            <a:xfrm>
              <a:off x="5864107" y="1834430"/>
              <a:ext cx="357816" cy="300745"/>
            </a:xfrm>
            <a:custGeom>
              <a:avLst/>
              <a:gdLst/>
              <a:ahLst/>
              <a:cxnLst/>
              <a:rect l="l" t="t" r="r" b="b"/>
              <a:pathLst>
                <a:path w="17480" h="14692" extrusionOk="0">
                  <a:moveTo>
                    <a:pt x="8989" y="0"/>
                  </a:moveTo>
                  <a:cubicBezTo>
                    <a:pt x="5679" y="0"/>
                    <a:pt x="2423" y="1648"/>
                    <a:pt x="1368" y="5076"/>
                  </a:cubicBezTo>
                  <a:cubicBezTo>
                    <a:pt x="1" y="9613"/>
                    <a:pt x="3337" y="14450"/>
                    <a:pt x="8040" y="14683"/>
                  </a:cubicBezTo>
                  <a:cubicBezTo>
                    <a:pt x="8188" y="14689"/>
                    <a:pt x="8337" y="14692"/>
                    <a:pt x="8487" y="14692"/>
                  </a:cubicBezTo>
                  <a:cubicBezTo>
                    <a:pt x="10965" y="14692"/>
                    <a:pt x="13613" y="13900"/>
                    <a:pt x="15312" y="11981"/>
                  </a:cubicBezTo>
                  <a:cubicBezTo>
                    <a:pt x="17113" y="10046"/>
                    <a:pt x="17480" y="7178"/>
                    <a:pt x="16646" y="4743"/>
                  </a:cubicBezTo>
                  <a:cubicBezTo>
                    <a:pt x="16146" y="3375"/>
                    <a:pt x="15212" y="2107"/>
                    <a:pt x="13877" y="1307"/>
                  </a:cubicBezTo>
                  <a:cubicBezTo>
                    <a:pt x="12432" y="442"/>
                    <a:pt x="10704" y="0"/>
                    <a:pt x="8989" y="0"/>
                  </a:cubicBezTo>
                  <a:close/>
                </a:path>
              </a:pathLst>
            </a:custGeom>
            <a:solidFill>
              <a:srgbClr val="E5931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5" name="Google Shape;885;p34"/>
            <p:cNvSpPr/>
            <p:nvPr/>
          </p:nvSpPr>
          <p:spPr>
            <a:xfrm>
              <a:off x="5974051" y="1860488"/>
              <a:ext cx="138623" cy="248567"/>
            </a:xfrm>
            <a:custGeom>
              <a:avLst/>
              <a:gdLst/>
              <a:ahLst/>
              <a:cxnLst/>
              <a:rect l="l" t="t" r="r" b="b"/>
              <a:pathLst>
                <a:path w="6772" h="12143" extrusionOk="0">
                  <a:moveTo>
                    <a:pt x="3136" y="0"/>
                  </a:moveTo>
                  <a:cubicBezTo>
                    <a:pt x="3002" y="0"/>
                    <a:pt x="2936" y="67"/>
                    <a:pt x="2836" y="67"/>
                  </a:cubicBezTo>
                  <a:cubicBezTo>
                    <a:pt x="2736" y="101"/>
                    <a:pt x="2602" y="234"/>
                    <a:pt x="2602" y="334"/>
                  </a:cubicBezTo>
                  <a:lnTo>
                    <a:pt x="2602" y="1468"/>
                  </a:lnTo>
                  <a:cubicBezTo>
                    <a:pt x="2269" y="1502"/>
                    <a:pt x="2002" y="1635"/>
                    <a:pt x="1735" y="1768"/>
                  </a:cubicBezTo>
                  <a:cubicBezTo>
                    <a:pt x="1268" y="2002"/>
                    <a:pt x="901" y="2302"/>
                    <a:pt x="634" y="2736"/>
                  </a:cubicBezTo>
                  <a:cubicBezTo>
                    <a:pt x="401" y="3136"/>
                    <a:pt x="267" y="3603"/>
                    <a:pt x="267" y="4070"/>
                  </a:cubicBezTo>
                  <a:cubicBezTo>
                    <a:pt x="267" y="4637"/>
                    <a:pt x="434" y="5137"/>
                    <a:pt x="768" y="5504"/>
                  </a:cubicBezTo>
                  <a:cubicBezTo>
                    <a:pt x="1101" y="5905"/>
                    <a:pt x="1568" y="6238"/>
                    <a:pt x="2169" y="6438"/>
                  </a:cubicBezTo>
                  <a:lnTo>
                    <a:pt x="3770" y="6972"/>
                  </a:lnTo>
                  <a:cubicBezTo>
                    <a:pt x="4137" y="7106"/>
                    <a:pt x="4437" y="7272"/>
                    <a:pt x="4604" y="7473"/>
                  </a:cubicBezTo>
                  <a:cubicBezTo>
                    <a:pt x="4770" y="7673"/>
                    <a:pt x="4837" y="7906"/>
                    <a:pt x="4837" y="8173"/>
                  </a:cubicBezTo>
                  <a:cubicBezTo>
                    <a:pt x="4837" y="8473"/>
                    <a:pt x="4737" y="8740"/>
                    <a:pt x="4470" y="8840"/>
                  </a:cubicBezTo>
                  <a:cubicBezTo>
                    <a:pt x="4170" y="9007"/>
                    <a:pt x="3803" y="9140"/>
                    <a:pt x="3336" y="9140"/>
                  </a:cubicBezTo>
                  <a:cubicBezTo>
                    <a:pt x="2902" y="9140"/>
                    <a:pt x="2469" y="9074"/>
                    <a:pt x="2068" y="8907"/>
                  </a:cubicBezTo>
                  <a:cubicBezTo>
                    <a:pt x="1635" y="8740"/>
                    <a:pt x="1268" y="8507"/>
                    <a:pt x="934" y="8306"/>
                  </a:cubicBezTo>
                  <a:cubicBezTo>
                    <a:pt x="884" y="8273"/>
                    <a:pt x="818" y="8256"/>
                    <a:pt x="755" y="8256"/>
                  </a:cubicBezTo>
                  <a:cubicBezTo>
                    <a:pt x="692" y="8256"/>
                    <a:pt x="634" y="8273"/>
                    <a:pt x="601" y="8306"/>
                  </a:cubicBezTo>
                  <a:cubicBezTo>
                    <a:pt x="467" y="8407"/>
                    <a:pt x="401" y="8473"/>
                    <a:pt x="301" y="8607"/>
                  </a:cubicBezTo>
                  <a:cubicBezTo>
                    <a:pt x="234" y="8740"/>
                    <a:pt x="134" y="8840"/>
                    <a:pt x="100" y="9007"/>
                  </a:cubicBezTo>
                  <a:cubicBezTo>
                    <a:pt x="67" y="9174"/>
                    <a:pt x="0" y="9307"/>
                    <a:pt x="0" y="9474"/>
                  </a:cubicBezTo>
                  <a:cubicBezTo>
                    <a:pt x="0" y="9574"/>
                    <a:pt x="67" y="9674"/>
                    <a:pt x="134" y="9741"/>
                  </a:cubicBezTo>
                  <a:cubicBezTo>
                    <a:pt x="401" y="9908"/>
                    <a:pt x="667" y="10074"/>
                    <a:pt x="1001" y="10241"/>
                  </a:cubicBezTo>
                  <a:cubicBezTo>
                    <a:pt x="1335" y="10408"/>
                    <a:pt x="1735" y="10508"/>
                    <a:pt x="2135" y="10608"/>
                  </a:cubicBezTo>
                  <a:cubicBezTo>
                    <a:pt x="2269" y="10641"/>
                    <a:pt x="2402" y="10641"/>
                    <a:pt x="2502" y="10675"/>
                  </a:cubicBezTo>
                  <a:lnTo>
                    <a:pt x="2502" y="11809"/>
                  </a:lnTo>
                  <a:cubicBezTo>
                    <a:pt x="2502" y="11942"/>
                    <a:pt x="2602" y="12076"/>
                    <a:pt x="2769" y="12109"/>
                  </a:cubicBezTo>
                  <a:cubicBezTo>
                    <a:pt x="2936" y="12143"/>
                    <a:pt x="3103" y="12143"/>
                    <a:pt x="3336" y="12143"/>
                  </a:cubicBezTo>
                  <a:lnTo>
                    <a:pt x="3636" y="12143"/>
                  </a:lnTo>
                  <a:cubicBezTo>
                    <a:pt x="3770" y="12143"/>
                    <a:pt x="3836" y="12109"/>
                    <a:pt x="3936" y="12109"/>
                  </a:cubicBezTo>
                  <a:cubicBezTo>
                    <a:pt x="4070" y="12076"/>
                    <a:pt x="4170" y="11942"/>
                    <a:pt x="4170" y="11809"/>
                  </a:cubicBezTo>
                  <a:lnTo>
                    <a:pt x="4170" y="10675"/>
                  </a:lnTo>
                  <a:cubicBezTo>
                    <a:pt x="4570" y="10641"/>
                    <a:pt x="4904" y="10508"/>
                    <a:pt x="5171" y="10408"/>
                  </a:cubicBezTo>
                  <a:cubicBezTo>
                    <a:pt x="5671" y="10174"/>
                    <a:pt x="6071" y="9841"/>
                    <a:pt x="6338" y="9441"/>
                  </a:cubicBezTo>
                  <a:cubicBezTo>
                    <a:pt x="6638" y="9007"/>
                    <a:pt x="6772" y="8573"/>
                    <a:pt x="6772" y="8073"/>
                  </a:cubicBezTo>
                  <a:cubicBezTo>
                    <a:pt x="6772" y="7439"/>
                    <a:pt x="6572" y="6905"/>
                    <a:pt x="6171" y="6438"/>
                  </a:cubicBezTo>
                  <a:cubicBezTo>
                    <a:pt x="5804" y="6005"/>
                    <a:pt x="5304" y="5671"/>
                    <a:pt x="4637" y="5471"/>
                  </a:cubicBezTo>
                  <a:lnTo>
                    <a:pt x="3136" y="4937"/>
                  </a:lnTo>
                  <a:cubicBezTo>
                    <a:pt x="2802" y="4804"/>
                    <a:pt x="2569" y="4670"/>
                    <a:pt x="2335" y="4504"/>
                  </a:cubicBezTo>
                  <a:cubicBezTo>
                    <a:pt x="2169" y="4404"/>
                    <a:pt x="2135" y="4237"/>
                    <a:pt x="2135" y="3970"/>
                  </a:cubicBezTo>
                  <a:cubicBezTo>
                    <a:pt x="2135" y="3670"/>
                    <a:pt x="2269" y="3470"/>
                    <a:pt x="2469" y="3303"/>
                  </a:cubicBezTo>
                  <a:cubicBezTo>
                    <a:pt x="2736" y="3136"/>
                    <a:pt x="3069" y="3003"/>
                    <a:pt x="3503" y="3003"/>
                  </a:cubicBezTo>
                  <a:cubicBezTo>
                    <a:pt x="3903" y="3003"/>
                    <a:pt x="4237" y="3069"/>
                    <a:pt x="4570" y="3169"/>
                  </a:cubicBezTo>
                  <a:cubicBezTo>
                    <a:pt x="4904" y="3303"/>
                    <a:pt x="5271" y="3436"/>
                    <a:pt x="5571" y="3603"/>
                  </a:cubicBezTo>
                  <a:cubicBezTo>
                    <a:pt x="5609" y="3629"/>
                    <a:pt x="5652" y="3639"/>
                    <a:pt x="5697" y="3639"/>
                  </a:cubicBezTo>
                  <a:cubicBezTo>
                    <a:pt x="5768" y="3639"/>
                    <a:pt x="5843" y="3611"/>
                    <a:pt x="5905" y="3570"/>
                  </a:cubicBezTo>
                  <a:cubicBezTo>
                    <a:pt x="6071" y="3436"/>
                    <a:pt x="6171" y="3236"/>
                    <a:pt x="6271" y="3003"/>
                  </a:cubicBezTo>
                  <a:cubicBezTo>
                    <a:pt x="6338" y="2802"/>
                    <a:pt x="6405" y="2602"/>
                    <a:pt x="6405" y="2402"/>
                  </a:cubicBezTo>
                  <a:cubicBezTo>
                    <a:pt x="6405" y="2269"/>
                    <a:pt x="6338" y="2169"/>
                    <a:pt x="6238" y="2135"/>
                  </a:cubicBezTo>
                  <a:cubicBezTo>
                    <a:pt x="5905" y="1935"/>
                    <a:pt x="5438" y="1768"/>
                    <a:pt x="4971" y="1635"/>
                  </a:cubicBezTo>
                  <a:cubicBezTo>
                    <a:pt x="4770" y="1568"/>
                    <a:pt x="4504" y="1502"/>
                    <a:pt x="4270" y="1468"/>
                  </a:cubicBezTo>
                  <a:lnTo>
                    <a:pt x="4270" y="334"/>
                  </a:lnTo>
                  <a:cubicBezTo>
                    <a:pt x="4270" y="234"/>
                    <a:pt x="4170" y="101"/>
                    <a:pt x="4003" y="67"/>
                  </a:cubicBezTo>
                  <a:cubicBezTo>
                    <a:pt x="3936" y="67"/>
                    <a:pt x="3836" y="0"/>
                    <a:pt x="3736" y="0"/>
                  </a:cubicBezTo>
                  <a:close/>
                </a:path>
              </a:pathLst>
            </a:custGeom>
            <a:solidFill>
              <a:srgbClr val="D16D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6" name="Google Shape;886;p34"/>
            <p:cNvSpPr/>
            <p:nvPr/>
          </p:nvSpPr>
          <p:spPr>
            <a:xfrm>
              <a:off x="6040272" y="1650855"/>
              <a:ext cx="8229" cy="59424"/>
            </a:xfrm>
            <a:custGeom>
              <a:avLst/>
              <a:gdLst/>
              <a:ahLst/>
              <a:cxnLst/>
              <a:rect l="l" t="t" r="r" b="b"/>
              <a:pathLst>
                <a:path w="402" h="2903" extrusionOk="0">
                  <a:moveTo>
                    <a:pt x="1" y="1"/>
                  </a:moveTo>
                  <a:lnTo>
                    <a:pt x="1" y="2903"/>
                  </a:lnTo>
                  <a:lnTo>
                    <a:pt x="401" y="2903"/>
                  </a:lnTo>
                  <a:lnTo>
                    <a:pt x="401" y="1"/>
                  </a:lnTo>
                  <a:close/>
                </a:path>
              </a:pathLst>
            </a:custGeom>
            <a:solidFill>
              <a:srgbClr val="2F4A7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7" name="Google Shape;887;p34"/>
            <p:cNvSpPr/>
            <p:nvPr/>
          </p:nvSpPr>
          <p:spPr>
            <a:xfrm>
              <a:off x="5989752" y="1681580"/>
              <a:ext cx="8208" cy="84009"/>
            </a:xfrm>
            <a:custGeom>
              <a:avLst/>
              <a:gdLst/>
              <a:ahLst/>
              <a:cxnLst/>
              <a:rect l="l" t="t" r="r" b="b"/>
              <a:pathLst>
                <a:path w="401" h="4104" extrusionOk="0">
                  <a:moveTo>
                    <a:pt x="1" y="1"/>
                  </a:moveTo>
                  <a:lnTo>
                    <a:pt x="1" y="4104"/>
                  </a:lnTo>
                  <a:lnTo>
                    <a:pt x="401" y="4104"/>
                  </a:lnTo>
                  <a:lnTo>
                    <a:pt x="401" y="1"/>
                  </a:lnTo>
                  <a:close/>
                </a:path>
              </a:pathLst>
            </a:custGeom>
            <a:solidFill>
              <a:srgbClr val="2F4A7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8" name="Google Shape;888;p34"/>
            <p:cNvSpPr/>
            <p:nvPr/>
          </p:nvSpPr>
          <p:spPr>
            <a:xfrm>
              <a:off x="6082624" y="1691836"/>
              <a:ext cx="8208" cy="73078"/>
            </a:xfrm>
            <a:custGeom>
              <a:avLst/>
              <a:gdLst/>
              <a:ahLst/>
              <a:cxnLst/>
              <a:rect l="l" t="t" r="r" b="b"/>
              <a:pathLst>
                <a:path w="401" h="3570" extrusionOk="0">
                  <a:moveTo>
                    <a:pt x="0" y="0"/>
                  </a:moveTo>
                  <a:lnTo>
                    <a:pt x="0" y="3569"/>
                  </a:lnTo>
                  <a:lnTo>
                    <a:pt x="400" y="3569"/>
                  </a:lnTo>
                  <a:lnTo>
                    <a:pt x="400" y="0"/>
                  </a:lnTo>
                  <a:close/>
                </a:path>
              </a:pathLst>
            </a:custGeom>
            <a:solidFill>
              <a:srgbClr val="2F4A7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10_1">
    <p:spTree>
      <p:nvGrpSpPr>
        <p:cNvPr id="1" name="Shape 8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0" name="Google Shape;890;p35"/>
          <p:cNvGrpSpPr/>
          <p:nvPr/>
        </p:nvGrpSpPr>
        <p:grpSpPr>
          <a:xfrm>
            <a:off x="-244" y="24"/>
            <a:ext cx="9144155" cy="5165694"/>
            <a:chOff x="-244" y="24"/>
            <a:chExt cx="9144155" cy="5165694"/>
          </a:xfrm>
        </p:grpSpPr>
        <p:sp>
          <p:nvSpPr>
            <p:cNvPr id="891" name="Google Shape;891;p35"/>
            <p:cNvSpPr/>
            <p:nvPr/>
          </p:nvSpPr>
          <p:spPr>
            <a:xfrm>
              <a:off x="-244" y="24"/>
              <a:ext cx="9144155" cy="4504859"/>
            </a:xfrm>
            <a:custGeom>
              <a:avLst/>
              <a:gdLst/>
              <a:ahLst/>
              <a:cxnLst/>
              <a:rect l="l" t="t" r="r" b="b"/>
              <a:pathLst>
                <a:path w="280948" h="161827" extrusionOk="0">
                  <a:moveTo>
                    <a:pt x="20031" y="366"/>
                  </a:moveTo>
                  <a:lnTo>
                    <a:pt x="20031" y="20579"/>
                  </a:lnTo>
                  <a:lnTo>
                    <a:pt x="395" y="20579"/>
                  </a:lnTo>
                  <a:lnTo>
                    <a:pt x="395" y="366"/>
                  </a:lnTo>
                  <a:close/>
                  <a:moveTo>
                    <a:pt x="40062" y="366"/>
                  </a:moveTo>
                  <a:lnTo>
                    <a:pt x="40062" y="20579"/>
                  </a:lnTo>
                  <a:lnTo>
                    <a:pt x="20426" y="20579"/>
                  </a:lnTo>
                  <a:lnTo>
                    <a:pt x="20426" y="366"/>
                  </a:lnTo>
                  <a:close/>
                  <a:moveTo>
                    <a:pt x="60123" y="366"/>
                  </a:moveTo>
                  <a:lnTo>
                    <a:pt x="60123" y="20579"/>
                  </a:lnTo>
                  <a:lnTo>
                    <a:pt x="40487" y="20579"/>
                  </a:lnTo>
                  <a:lnTo>
                    <a:pt x="40487" y="366"/>
                  </a:lnTo>
                  <a:close/>
                  <a:moveTo>
                    <a:pt x="80154" y="366"/>
                  </a:moveTo>
                  <a:lnTo>
                    <a:pt x="80154" y="20579"/>
                  </a:lnTo>
                  <a:lnTo>
                    <a:pt x="60488" y="20579"/>
                  </a:lnTo>
                  <a:lnTo>
                    <a:pt x="60488" y="366"/>
                  </a:lnTo>
                  <a:close/>
                  <a:moveTo>
                    <a:pt x="100215" y="366"/>
                  </a:moveTo>
                  <a:lnTo>
                    <a:pt x="100215" y="20579"/>
                  </a:lnTo>
                  <a:lnTo>
                    <a:pt x="80549" y="20579"/>
                  </a:lnTo>
                  <a:lnTo>
                    <a:pt x="80549" y="366"/>
                  </a:lnTo>
                  <a:close/>
                  <a:moveTo>
                    <a:pt x="120215" y="366"/>
                  </a:moveTo>
                  <a:lnTo>
                    <a:pt x="120215" y="20579"/>
                  </a:lnTo>
                  <a:lnTo>
                    <a:pt x="100580" y="20579"/>
                  </a:lnTo>
                  <a:lnTo>
                    <a:pt x="100580" y="366"/>
                  </a:lnTo>
                  <a:close/>
                  <a:moveTo>
                    <a:pt x="140246" y="366"/>
                  </a:moveTo>
                  <a:lnTo>
                    <a:pt x="140246" y="20579"/>
                  </a:lnTo>
                  <a:lnTo>
                    <a:pt x="120610" y="20579"/>
                  </a:lnTo>
                  <a:lnTo>
                    <a:pt x="120610" y="366"/>
                  </a:lnTo>
                  <a:close/>
                  <a:moveTo>
                    <a:pt x="160307" y="366"/>
                  </a:moveTo>
                  <a:lnTo>
                    <a:pt x="160307" y="20579"/>
                  </a:lnTo>
                  <a:lnTo>
                    <a:pt x="140671" y="20579"/>
                  </a:lnTo>
                  <a:lnTo>
                    <a:pt x="140671" y="366"/>
                  </a:lnTo>
                  <a:close/>
                  <a:moveTo>
                    <a:pt x="180368" y="366"/>
                  </a:moveTo>
                  <a:lnTo>
                    <a:pt x="180368" y="20579"/>
                  </a:lnTo>
                  <a:lnTo>
                    <a:pt x="160702" y="20579"/>
                  </a:lnTo>
                  <a:lnTo>
                    <a:pt x="160702" y="366"/>
                  </a:lnTo>
                  <a:close/>
                  <a:moveTo>
                    <a:pt x="200399" y="366"/>
                  </a:moveTo>
                  <a:lnTo>
                    <a:pt x="200399" y="20579"/>
                  </a:lnTo>
                  <a:lnTo>
                    <a:pt x="180763" y="20579"/>
                  </a:lnTo>
                  <a:lnTo>
                    <a:pt x="180763" y="366"/>
                  </a:lnTo>
                  <a:close/>
                  <a:moveTo>
                    <a:pt x="220430" y="366"/>
                  </a:moveTo>
                  <a:lnTo>
                    <a:pt x="220430" y="20579"/>
                  </a:lnTo>
                  <a:lnTo>
                    <a:pt x="200764" y="20579"/>
                  </a:lnTo>
                  <a:lnTo>
                    <a:pt x="200764" y="366"/>
                  </a:lnTo>
                  <a:close/>
                  <a:moveTo>
                    <a:pt x="240491" y="366"/>
                  </a:moveTo>
                  <a:lnTo>
                    <a:pt x="240491" y="20579"/>
                  </a:lnTo>
                  <a:lnTo>
                    <a:pt x="220825" y="20579"/>
                  </a:lnTo>
                  <a:lnTo>
                    <a:pt x="220825" y="366"/>
                  </a:lnTo>
                  <a:close/>
                  <a:moveTo>
                    <a:pt x="260552" y="366"/>
                  </a:moveTo>
                  <a:lnTo>
                    <a:pt x="260552" y="20579"/>
                  </a:lnTo>
                  <a:lnTo>
                    <a:pt x="240886" y="20579"/>
                  </a:lnTo>
                  <a:lnTo>
                    <a:pt x="240886" y="366"/>
                  </a:lnTo>
                  <a:close/>
                  <a:moveTo>
                    <a:pt x="280552" y="366"/>
                  </a:moveTo>
                  <a:lnTo>
                    <a:pt x="280552" y="20579"/>
                  </a:lnTo>
                  <a:lnTo>
                    <a:pt x="260917" y="20579"/>
                  </a:lnTo>
                  <a:lnTo>
                    <a:pt x="260917" y="366"/>
                  </a:lnTo>
                  <a:close/>
                  <a:moveTo>
                    <a:pt x="20031" y="20974"/>
                  </a:moveTo>
                  <a:lnTo>
                    <a:pt x="20031" y="41187"/>
                  </a:lnTo>
                  <a:lnTo>
                    <a:pt x="395" y="41187"/>
                  </a:lnTo>
                  <a:lnTo>
                    <a:pt x="395" y="20974"/>
                  </a:lnTo>
                  <a:close/>
                  <a:moveTo>
                    <a:pt x="40062" y="20974"/>
                  </a:moveTo>
                  <a:lnTo>
                    <a:pt x="40062" y="41187"/>
                  </a:lnTo>
                  <a:lnTo>
                    <a:pt x="20426" y="41187"/>
                  </a:lnTo>
                  <a:lnTo>
                    <a:pt x="20426" y="20974"/>
                  </a:lnTo>
                  <a:close/>
                  <a:moveTo>
                    <a:pt x="60123" y="20974"/>
                  </a:moveTo>
                  <a:lnTo>
                    <a:pt x="60123" y="41187"/>
                  </a:lnTo>
                  <a:lnTo>
                    <a:pt x="40487" y="41187"/>
                  </a:lnTo>
                  <a:lnTo>
                    <a:pt x="40487" y="20974"/>
                  </a:lnTo>
                  <a:close/>
                  <a:moveTo>
                    <a:pt x="80154" y="20974"/>
                  </a:moveTo>
                  <a:lnTo>
                    <a:pt x="80154" y="41187"/>
                  </a:lnTo>
                  <a:lnTo>
                    <a:pt x="60488" y="41187"/>
                  </a:lnTo>
                  <a:lnTo>
                    <a:pt x="60488" y="20974"/>
                  </a:lnTo>
                  <a:close/>
                  <a:moveTo>
                    <a:pt x="100215" y="20974"/>
                  </a:moveTo>
                  <a:lnTo>
                    <a:pt x="100215" y="41187"/>
                  </a:lnTo>
                  <a:lnTo>
                    <a:pt x="80549" y="41187"/>
                  </a:lnTo>
                  <a:lnTo>
                    <a:pt x="80549" y="20974"/>
                  </a:lnTo>
                  <a:close/>
                  <a:moveTo>
                    <a:pt x="120215" y="20974"/>
                  </a:moveTo>
                  <a:lnTo>
                    <a:pt x="120215" y="41187"/>
                  </a:lnTo>
                  <a:lnTo>
                    <a:pt x="100580" y="41187"/>
                  </a:lnTo>
                  <a:lnTo>
                    <a:pt x="100580" y="20974"/>
                  </a:lnTo>
                  <a:close/>
                  <a:moveTo>
                    <a:pt x="140246" y="20974"/>
                  </a:moveTo>
                  <a:lnTo>
                    <a:pt x="140246" y="41187"/>
                  </a:lnTo>
                  <a:lnTo>
                    <a:pt x="120610" y="41187"/>
                  </a:lnTo>
                  <a:lnTo>
                    <a:pt x="120610" y="20974"/>
                  </a:lnTo>
                  <a:close/>
                  <a:moveTo>
                    <a:pt x="160307" y="20974"/>
                  </a:moveTo>
                  <a:lnTo>
                    <a:pt x="160307" y="41187"/>
                  </a:lnTo>
                  <a:lnTo>
                    <a:pt x="140671" y="41187"/>
                  </a:lnTo>
                  <a:lnTo>
                    <a:pt x="140671" y="20974"/>
                  </a:lnTo>
                  <a:close/>
                  <a:moveTo>
                    <a:pt x="180368" y="20974"/>
                  </a:moveTo>
                  <a:lnTo>
                    <a:pt x="180368" y="41187"/>
                  </a:lnTo>
                  <a:lnTo>
                    <a:pt x="160702" y="41187"/>
                  </a:lnTo>
                  <a:lnTo>
                    <a:pt x="160702" y="20974"/>
                  </a:lnTo>
                  <a:close/>
                  <a:moveTo>
                    <a:pt x="200399" y="20974"/>
                  </a:moveTo>
                  <a:lnTo>
                    <a:pt x="200399" y="41187"/>
                  </a:lnTo>
                  <a:lnTo>
                    <a:pt x="180763" y="41187"/>
                  </a:lnTo>
                  <a:lnTo>
                    <a:pt x="180763" y="20974"/>
                  </a:lnTo>
                  <a:close/>
                  <a:moveTo>
                    <a:pt x="220430" y="20974"/>
                  </a:moveTo>
                  <a:lnTo>
                    <a:pt x="220430" y="41187"/>
                  </a:lnTo>
                  <a:lnTo>
                    <a:pt x="200764" y="41187"/>
                  </a:lnTo>
                  <a:lnTo>
                    <a:pt x="200764" y="20974"/>
                  </a:lnTo>
                  <a:close/>
                  <a:moveTo>
                    <a:pt x="240491" y="20974"/>
                  </a:moveTo>
                  <a:lnTo>
                    <a:pt x="240491" y="41187"/>
                  </a:lnTo>
                  <a:lnTo>
                    <a:pt x="220825" y="41187"/>
                  </a:lnTo>
                  <a:lnTo>
                    <a:pt x="220825" y="20974"/>
                  </a:lnTo>
                  <a:close/>
                  <a:moveTo>
                    <a:pt x="260552" y="20974"/>
                  </a:moveTo>
                  <a:lnTo>
                    <a:pt x="260552" y="41187"/>
                  </a:lnTo>
                  <a:lnTo>
                    <a:pt x="240886" y="41187"/>
                  </a:lnTo>
                  <a:lnTo>
                    <a:pt x="240886" y="20974"/>
                  </a:lnTo>
                  <a:close/>
                  <a:moveTo>
                    <a:pt x="280552" y="20974"/>
                  </a:moveTo>
                  <a:lnTo>
                    <a:pt x="280552" y="41187"/>
                  </a:lnTo>
                  <a:lnTo>
                    <a:pt x="260917" y="41187"/>
                  </a:lnTo>
                  <a:lnTo>
                    <a:pt x="260917" y="20974"/>
                  </a:lnTo>
                  <a:close/>
                  <a:moveTo>
                    <a:pt x="20031" y="41521"/>
                  </a:moveTo>
                  <a:lnTo>
                    <a:pt x="20031" y="61734"/>
                  </a:lnTo>
                  <a:lnTo>
                    <a:pt x="395" y="61734"/>
                  </a:lnTo>
                  <a:lnTo>
                    <a:pt x="395" y="41521"/>
                  </a:lnTo>
                  <a:close/>
                  <a:moveTo>
                    <a:pt x="40062" y="41521"/>
                  </a:moveTo>
                  <a:lnTo>
                    <a:pt x="40062" y="61734"/>
                  </a:lnTo>
                  <a:lnTo>
                    <a:pt x="20426" y="61734"/>
                  </a:lnTo>
                  <a:lnTo>
                    <a:pt x="20426" y="41521"/>
                  </a:lnTo>
                  <a:close/>
                  <a:moveTo>
                    <a:pt x="60123" y="41521"/>
                  </a:moveTo>
                  <a:lnTo>
                    <a:pt x="60123" y="61734"/>
                  </a:lnTo>
                  <a:lnTo>
                    <a:pt x="40487" y="61734"/>
                  </a:lnTo>
                  <a:lnTo>
                    <a:pt x="40487" y="41521"/>
                  </a:lnTo>
                  <a:close/>
                  <a:moveTo>
                    <a:pt x="80154" y="41521"/>
                  </a:moveTo>
                  <a:lnTo>
                    <a:pt x="80154" y="61734"/>
                  </a:lnTo>
                  <a:lnTo>
                    <a:pt x="60488" y="61734"/>
                  </a:lnTo>
                  <a:lnTo>
                    <a:pt x="60488" y="41521"/>
                  </a:lnTo>
                  <a:close/>
                  <a:moveTo>
                    <a:pt x="100215" y="41521"/>
                  </a:moveTo>
                  <a:lnTo>
                    <a:pt x="100215" y="61734"/>
                  </a:lnTo>
                  <a:lnTo>
                    <a:pt x="80549" y="61734"/>
                  </a:lnTo>
                  <a:lnTo>
                    <a:pt x="80549" y="41521"/>
                  </a:lnTo>
                  <a:close/>
                  <a:moveTo>
                    <a:pt x="120215" y="41521"/>
                  </a:moveTo>
                  <a:lnTo>
                    <a:pt x="120215" y="61734"/>
                  </a:lnTo>
                  <a:lnTo>
                    <a:pt x="100580" y="61734"/>
                  </a:lnTo>
                  <a:lnTo>
                    <a:pt x="100580" y="41521"/>
                  </a:lnTo>
                  <a:close/>
                  <a:moveTo>
                    <a:pt x="140246" y="41521"/>
                  </a:moveTo>
                  <a:lnTo>
                    <a:pt x="140246" y="61734"/>
                  </a:lnTo>
                  <a:lnTo>
                    <a:pt x="120610" y="61734"/>
                  </a:lnTo>
                  <a:lnTo>
                    <a:pt x="120610" y="41521"/>
                  </a:lnTo>
                  <a:close/>
                  <a:moveTo>
                    <a:pt x="160307" y="41521"/>
                  </a:moveTo>
                  <a:lnTo>
                    <a:pt x="160307" y="61734"/>
                  </a:lnTo>
                  <a:lnTo>
                    <a:pt x="140671" y="61734"/>
                  </a:lnTo>
                  <a:lnTo>
                    <a:pt x="140671" y="41521"/>
                  </a:lnTo>
                  <a:close/>
                  <a:moveTo>
                    <a:pt x="180368" y="41521"/>
                  </a:moveTo>
                  <a:lnTo>
                    <a:pt x="180368" y="61734"/>
                  </a:lnTo>
                  <a:lnTo>
                    <a:pt x="160702" y="61734"/>
                  </a:lnTo>
                  <a:lnTo>
                    <a:pt x="160702" y="41521"/>
                  </a:lnTo>
                  <a:close/>
                  <a:moveTo>
                    <a:pt x="200399" y="41521"/>
                  </a:moveTo>
                  <a:lnTo>
                    <a:pt x="200399" y="61734"/>
                  </a:lnTo>
                  <a:lnTo>
                    <a:pt x="180763" y="61734"/>
                  </a:lnTo>
                  <a:lnTo>
                    <a:pt x="180763" y="41521"/>
                  </a:lnTo>
                  <a:close/>
                  <a:moveTo>
                    <a:pt x="220430" y="41521"/>
                  </a:moveTo>
                  <a:lnTo>
                    <a:pt x="220430" y="61734"/>
                  </a:lnTo>
                  <a:lnTo>
                    <a:pt x="200764" y="61734"/>
                  </a:lnTo>
                  <a:lnTo>
                    <a:pt x="200764" y="41521"/>
                  </a:lnTo>
                  <a:close/>
                  <a:moveTo>
                    <a:pt x="240491" y="41521"/>
                  </a:moveTo>
                  <a:lnTo>
                    <a:pt x="240491" y="61734"/>
                  </a:lnTo>
                  <a:lnTo>
                    <a:pt x="220825" y="61734"/>
                  </a:lnTo>
                  <a:lnTo>
                    <a:pt x="220825" y="41521"/>
                  </a:lnTo>
                  <a:close/>
                  <a:moveTo>
                    <a:pt x="260552" y="41521"/>
                  </a:moveTo>
                  <a:lnTo>
                    <a:pt x="260552" y="61734"/>
                  </a:lnTo>
                  <a:lnTo>
                    <a:pt x="240886" y="61734"/>
                  </a:lnTo>
                  <a:lnTo>
                    <a:pt x="240886" y="41521"/>
                  </a:lnTo>
                  <a:close/>
                  <a:moveTo>
                    <a:pt x="280552" y="41521"/>
                  </a:moveTo>
                  <a:lnTo>
                    <a:pt x="280552" y="61734"/>
                  </a:lnTo>
                  <a:lnTo>
                    <a:pt x="260917" y="61734"/>
                  </a:lnTo>
                  <a:lnTo>
                    <a:pt x="260917" y="41521"/>
                  </a:lnTo>
                  <a:close/>
                  <a:moveTo>
                    <a:pt x="20031" y="62099"/>
                  </a:moveTo>
                  <a:lnTo>
                    <a:pt x="20031" y="82312"/>
                  </a:lnTo>
                  <a:lnTo>
                    <a:pt x="395" y="82312"/>
                  </a:lnTo>
                  <a:lnTo>
                    <a:pt x="395" y="62099"/>
                  </a:lnTo>
                  <a:close/>
                  <a:moveTo>
                    <a:pt x="40062" y="62099"/>
                  </a:moveTo>
                  <a:lnTo>
                    <a:pt x="40062" y="82312"/>
                  </a:lnTo>
                  <a:lnTo>
                    <a:pt x="20426" y="82312"/>
                  </a:lnTo>
                  <a:lnTo>
                    <a:pt x="20426" y="62099"/>
                  </a:lnTo>
                  <a:close/>
                  <a:moveTo>
                    <a:pt x="60123" y="62099"/>
                  </a:moveTo>
                  <a:lnTo>
                    <a:pt x="60123" y="82312"/>
                  </a:lnTo>
                  <a:lnTo>
                    <a:pt x="40487" y="82312"/>
                  </a:lnTo>
                  <a:lnTo>
                    <a:pt x="40487" y="62099"/>
                  </a:lnTo>
                  <a:close/>
                  <a:moveTo>
                    <a:pt x="80154" y="62099"/>
                  </a:moveTo>
                  <a:lnTo>
                    <a:pt x="80154" y="82312"/>
                  </a:lnTo>
                  <a:lnTo>
                    <a:pt x="60488" y="82312"/>
                  </a:lnTo>
                  <a:lnTo>
                    <a:pt x="60488" y="62099"/>
                  </a:lnTo>
                  <a:close/>
                  <a:moveTo>
                    <a:pt x="100215" y="62099"/>
                  </a:moveTo>
                  <a:lnTo>
                    <a:pt x="100215" y="82312"/>
                  </a:lnTo>
                  <a:lnTo>
                    <a:pt x="80549" y="82312"/>
                  </a:lnTo>
                  <a:lnTo>
                    <a:pt x="80549" y="62099"/>
                  </a:lnTo>
                  <a:close/>
                  <a:moveTo>
                    <a:pt x="120215" y="62099"/>
                  </a:moveTo>
                  <a:lnTo>
                    <a:pt x="120215" y="82312"/>
                  </a:lnTo>
                  <a:lnTo>
                    <a:pt x="100580" y="82312"/>
                  </a:lnTo>
                  <a:lnTo>
                    <a:pt x="100580" y="62099"/>
                  </a:lnTo>
                  <a:close/>
                  <a:moveTo>
                    <a:pt x="140246" y="62099"/>
                  </a:moveTo>
                  <a:lnTo>
                    <a:pt x="140246" y="82312"/>
                  </a:lnTo>
                  <a:lnTo>
                    <a:pt x="120610" y="82312"/>
                  </a:lnTo>
                  <a:lnTo>
                    <a:pt x="120610" y="62099"/>
                  </a:lnTo>
                  <a:close/>
                  <a:moveTo>
                    <a:pt x="160307" y="62099"/>
                  </a:moveTo>
                  <a:lnTo>
                    <a:pt x="160307" y="82312"/>
                  </a:lnTo>
                  <a:lnTo>
                    <a:pt x="140671" y="82312"/>
                  </a:lnTo>
                  <a:lnTo>
                    <a:pt x="140671" y="62099"/>
                  </a:lnTo>
                  <a:close/>
                  <a:moveTo>
                    <a:pt x="180368" y="62099"/>
                  </a:moveTo>
                  <a:lnTo>
                    <a:pt x="180368" y="82312"/>
                  </a:lnTo>
                  <a:lnTo>
                    <a:pt x="160702" y="82312"/>
                  </a:lnTo>
                  <a:lnTo>
                    <a:pt x="160702" y="62099"/>
                  </a:lnTo>
                  <a:close/>
                  <a:moveTo>
                    <a:pt x="200399" y="62099"/>
                  </a:moveTo>
                  <a:lnTo>
                    <a:pt x="200399" y="82312"/>
                  </a:lnTo>
                  <a:lnTo>
                    <a:pt x="180763" y="82312"/>
                  </a:lnTo>
                  <a:lnTo>
                    <a:pt x="180763" y="62099"/>
                  </a:lnTo>
                  <a:close/>
                  <a:moveTo>
                    <a:pt x="220430" y="62099"/>
                  </a:moveTo>
                  <a:lnTo>
                    <a:pt x="220430" y="82312"/>
                  </a:lnTo>
                  <a:lnTo>
                    <a:pt x="200764" y="82312"/>
                  </a:lnTo>
                  <a:lnTo>
                    <a:pt x="200764" y="62099"/>
                  </a:lnTo>
                  <a:close/>
                  <a:moveTo>
                    <a:pt x="240491" y="62099"/>
                  </a:moveTo>
                  <a:lnTo>
                    <a:pt x="240491" y="82312"/>
                  </a:lnTo>
                  <a:lnTo>
                    <a:pt x="220825" y="82312"/>
                  </a:lnTo>
                  <a:lnTo>
                    <a:pt x="220825" y="62099"/>
                  </a:lnTo>
                  <a:close/>
                  <a:moveTo>
                    <a:pt x="260552" y="62099"/>
                  </a:moveTo>
                  <a:lnTo>
                    <a:pt x="260552" y="82312"/>
                  </a:lnTo>
                  <a:lnTo>
                    <a:pt x="240886" y="82312"/>
                  </a:lnTo>
                  <a:lnTo>
                    <a:pt x="240886" y="62099"/>
                  </a:lnTo>
                  <a:close/>
                  <a:moveTo>
                    <a:pt x="280552" y="62099"/>
                  </a:moveTo>
                  <a:lnTo>
                    <a:pt x="280552" y="82312"/>
                  </a:lnTo>
                  <a:lnTo>
                    <a:pt x="260917" y="82312"/>
                  </a:lnTo>
                  <a:lnTo>
                    <a:pt x="260917" y="62099"/>
                  </a:lnTo>
                  <a:close/>
                  <a:moveTo>
                    <a:pt x="20031" y="82677"/>
                  </a:moveTo>
                  <a:lnTo>
                    <a:pt x="20031" y="102890"/>
                  </a:lnTo>
                  <a:lnTo>
                    <a:pt x="395" y="102890"/>
                  </a:lnTo>
                  <a:lnTo>
                    <a:pt x="395" y="82677"/>
                  </a:lnTo>
                  <a:close/>
                  <a:moveTo>
                    <a:pt x="80154" y="82677"/>
                  </a:moveTo>
                  <a:lnTo>
                    <a:pt x="80154" y="102890"/>
                  </a:lnTo>
                  <a:lnTo>
                    <a:pt x="60488" y="102890"/>
                  </a:lnTo>
                  <a:lnTo>
                    <a:pt x="60488" y="82677"/>
                  </a:lnTo>
                  <a:close/>
                  <a:moveTo>
                    <a:pt x="100215" y="82677"/>
                  </a:moveTo>
                  <a:lnTo>
                    <a:pt x="100215" y="102890"/>
                  </a:lnTo>
                  <a:lnTo>
                    <a:pt x="80549" y="102890"/>
                  </a:lnTo>
                  <a:lnTo>
                    <a:pt x="80549" y="82677"/>
                  </a:lnTo>
                  <a:close/>
                  <a:moveTo>
                    <a:pt x="120215" y="82677"/>
                  </a:moveTo>
                  <a:lnTo>
                    <a:pt x="120215" y="102890"/>
                  </a:lnTo>
                  <a:lnTo>
                    <a:pt x="100580" y="102890"/>
                  </a:lnTo>
                  <a:lnTo>
                    <a:pt x="100580" y="82677"/>
                  </a:lnTo>
                  <a:close/>
                  <a:moveTo>
                    <a:pt x="140246" y="82677"/>
                  </a:moveTo>
                  <a:lnTo>
                    <a:pt x="140246" y="102890"/>
                  </a:lnTo>
                  <a:lnTo>
                    <a:pt x="120610" y="102890"/>
                  </a:lnTo>
                  <a:lnTo>
                    <a:pt x="120610" y="82677"/>
                  </a:lnTo>
                  <a:close/>
                  <a:moveTo>
                    <a:pt x="160307" y="82677"/>
                  </a:moveTo>
                  <a:lnTo>
                    <a:pt x="160307" y="102890"/>
                  </a:lnTo>
                  <a:lnTo>
                    <a:pt x="140671" y="102890"/>
                  </a:lnTo>
                  <a:lnTo>
                    <a:pt x="140671" y="82677"/>
                  </a:lnTo>
                  <a:close/>
                  <a:moveTo>
                    <a:pt x="180368" y="82677"/>
                  </a:moveTo>
                  <a:lnTo>
                    <a:pt x="180368" y="102890"/>
                  </a:lnTo>
                  <a:lnTo>
                    <a:pt x="160702" y="102890"/>
                  </a:lnTo>
                  <a:lnTo>
                    <a:pt x="160702" y="82677"/>
                  </a:lnTo>
                  <a:close/>
                  <a:moveTo>
                    <a:pt x="200399" y="82677"/>
                  </a:moveTo>
                  <a:lnTo>
                    <a:pt x="200399" y="102890"/>
                  </a:lnTo>
                  <a:lnTo>
                    <a:pt x="180763" y="102890"/>
                  </a:lnTo>
                  <a:lnTo>
                    <a:pt x="180763" y="82677"/>
                  </a:lnTo>
                  <a:close/>
                  <a:moveTo>
                    <a:pt x="220430" y="82677"/>
                  </a:moveTo>
                  <a:lnTo>
                    <a:pt x="220430" y="102890"/>
                  </a:lnTo>
                  <a:lnTo>
                    <a:pt x="200764" y="102890"/>
                  </a:lnTo>
                  <a:lnTo>
                    <a:pt x="200764" y="82677"/>
                  </a:lnTo>
                  <a:close/>
                  <a:moveTo>
                    <a:pt x="280552" y="82677"/>
                  </a:moveTo>
                  <a:lnTo>
                    <a:pt x="280552" y="102890"/>
                  </a:lnTo>
                  <a:lnTo>
                    <a:pt x="260917" y="102890"/>
                  </a:lnTo>
                  <a:lnTo>
                    <a:pt x="260917" y="82677"/>
                  </a:lnTo>
                  <a:close/>
                  <a:moveTo>
                    <a:pt x="100215" y="103255"/>
                  </a:moveTo>
                  <a:lnTo>
                    <a:pt x="100215" y="123468"/>
                  </a:lnTo>
                  <a:lnTo>
                    <a:pt x="80549" y="123468"/>
                  </a:lnTo>
                  <a:lnTo>
                    <a:pt x="80549" y="103255"/>
                  </a:lnTo>
                  <a:close/>
                  <a:moveTo>
                    <a:pt x="120215" y="103255"/>
                  </a:moveTo>
                  <a:lnTo>
                    <a:pt x="120215" y="123468"/>
                  </a:lnTo>
                  <a:lnTo>
                    <a:pt x="100580" y="123468"/>
                  </a:lnTo>
                  <a:lnTo>
                    <a:pt x="100580" y="103255"/>
                  </a:lnTo>
                  <a:close/>
                  <a:moveTo>
                    <a:pt x="140246" y="103255"/>
                  </a:moveTo>
                  <a:lnTo>
                    <a:pt x="140246" y="123468"/>
                  </a:lnTo>
                  <a:lnTo>
                    <a:pt x="120610" y="123468"/>
                  </a:lnTo>
                  <a:lnTo>
                    <a:pt x="120610" y="103255"/>
                  </a:lnTo>
                  <a:close/>
                  <a:moveTo>
                    <a:pt x="160307" y="103255"/>
                  </a:moveTo>
                  <a:lnTo>
                    <a:pt x="160307" y="123468"/>
                  </a:lnTo>
                  <a:lnTo>
                    <a:pt x="140671" y="123468"/>
                  </a:lnTo>
                  <a:lnTo>
                    <a:pt x="140671" y="103255"/>
                  </a:lnTo>
                  <a:close/>
                  <a:moveTo>
                    <a:pt x="180368" y="103255"/>
                  </a:moveTo>
                  <a:lnTo>
                    <a:pt x="180368" y="123468"/>
                  </a:lnTo>
                  <a:lnTo>
                    <a:pt x="160702" y="123468"/>
                  </a:lnTo>
                  <a:lnTo>
                    <a:pt x="160702" y="103255"/>
                  </a:lnTo>
                  <a:close/>
                  <a:moveTo>
                    <a:pt x="200399" y="103255"/>
                  </a:moveTo>
                  <a:lnTo>
                    <a:pt x="200399" y="123468"/>
                  </a:lnTo>
                  <a:lnTo>
                    <a:pt x="180763" y="123468"/>
                  </a:lnTo>
                  <a:lnTo>
                    <a:pt x="180763" y="103255"/>
                  </a:lnTo>
                  <a:close/>
                  <a:moveTo>
                    <a:pt x="280552" y="103255"/>
                  </a:moveTo>
                  <a:lnTo>
                    <a:pt x="280552" y="123468"/>
                  </a:lnTo>
                  <a:lnTo>
                    <a:pt x="260917" y="123468"/>
                  </a:lnTo>
                  <a:lnTo>
                    <a:pt x="260917" y="103255"/>
                  </a:lnTo>
                  <a:close/>
                  <a:moveTo>
                    <a:pt x="120215" y="123802"/>
                  </a:moveTo>
                  <a:lnTo>
                    <a:pt x="120215" y="144015"/>
                  </a:lnTo>
                  <a:lnTo>
                    <a:pt x="100580" y="144015"/>
                  </a:lnTo>
                  <a:lnTo>
                    <a:pt x="100580" y="123802"/>
                  </a:lnTo>
                  <a:close/>
                  <a:moveTo>
                    <a:pt x="180368" y="123802"/>
                  </a:moveTo>
                  <a:lnTo>
                    <a:pt x="180368" y="144015"/>
                  </a:lnTo>
                  <a:lnTo>
                    <a:pt x="160702" y="144015"/>
                  </a:lnTo>
                  <a:lnTo>
                    <a:pt x="160702" y="123802"/>
                  </a:lnTo>
                  <a:close/>
                  <a:moveTo>
                    <a:pt x="200399" y="123802"/>
                  </a:moveTo>
                  <a:lnTo>
                    <a:pt x="200399" y="144015"/>
                  </a:lnTo>
                  <a:lnTo>
                    <a:pt x="180763" y="144015"/>
                  </a:lnTo>
                  <a:lnTo>
                    <a:pt x="180763" y="123802"/>
                  </a:lnTo>
                  <a:close/>
                  <a:moveTo>
                    <a:pt x="213" y="1"/>
                  </a:moveTo>
                  <a:lnTo>
                    <a:pt x="213" y="183"/>
                  </a:lnTo>
                  <a:lnTo>
                    <a:pt x="0" y="183"/>
                  </a:lnTo>
                  <a:lnTo>
                    <a:pt x="0" y="148027"/>
                  </a:lnTo>
                  <a:cubicBezTo>
                    <a:pt x="122" y="147967"/>
                    <a:pt x="274" y="147967"/>
                    <a:pt x="395" y="147936"/>
                  </a:cubicBezTo>
                  <a:lnTo>
                    <a:pt x="395" y="144410"/>
                  </a:lnTo>
                  <a:lnTo>
                    <a:pt x="6474" y="144410"/>
                  </a:lnTo>
                  <a:lnTo>
                    <a:pt x="6839" y="144015"/>
                  </a:lnTo>
                  <a:lnTo>
                    <a:pt x="395" y="144015"/>
                  </a:lnTo>
                  <a:lnTo>
                    <a:pt x="395" y="123802"/>
                  </a:lnTo>
                  <a:lnTo>
                    <a:pt x="16870" y="123802"/>
                  </a:lnTo>
                  <a:cubicBezTo>
                    <a:pt x="16931" y="123711"/>
                    <a:pt x="16991" y="123559"/>
                    <a:pt x="17022" y="123437"/>
                  </a:cubicBezTo>
                  <a:lnTo>
                    <a:pt x="395" y="123437"/>
                  </a:lnTo>
                  <a:lnTo>
                    <a:pt x="395" y="103224"/>
                  </a:lnTo>
                  <a:lnTo>
                    <a:pt x="20031" y="103224"/>
                  </a:lnTo>
                  <a:lnTo>
                    <a:pt x="20031" y="115747"/>
                  </a:lnTo>
                  <a:cubicBezTo>
                    <a:pt x="20152" y="115443"/>
                    <a:pt x="20304" y="115200"/>
                    <a:pt x="20426" y="114896"/>
                  </a:cubicBezTo>
                  <a:lnTo>
                    <a:pt x="20426" y="103224"/>
                  </a:lnTo>
                  <a:lnTo>
                    <a:pt x="27052" y="103224"/>
                  </a:lnTo>
                  <a:cubicBezTo>
                    <a:pt x="27174" y="103103"/>
                    <a:pt x="27265" y="102951"/>
                    <a:pt x="27356" y="102829"/>
                  </a:cubicBezTo>
                  <a:lnTo>
                    <a:pt x="20426" y="102829"/>
                  </a:lnTo>
                  <a:lnTo>
                    <a:pt x="20426" y="82616"/>
                  </a:lnTo>
                  <a:lnTo>
                    <a:pt x="40062" y="82616"/>
                  </a:lnTo>
                  <a:lnTo>
                    <a:pt x="40062" y="95625"/>
                  </a:lnTo>
                  <a:cubicBezTo>
                    <a:pt x="40183" y="95625"/>
                    <a:pt x="40335" y="95565"/>
                    <a:pt x="40426" y="95565"/>
                  </a:cubicBezTo>
                  <a:lnTo>
                    <a:pt x="40426" y="82586"/>
                  </a:lnTo>
                  <a:lnTo>
                    <a:pt x="60092" y="82586"/>
                  </a:lnTo>
                  <a:lnTo>
                    <a:pt x="60092" y="102799"/>
                  </a:lnTo>
                  <a:lnTo>
                    <a:pt x="58147" y="102799"/>
                  </a:lnTo>
                  <a:cubicBezTo>
                    <a:pt x="58299" y="102920"/>
                    <a:pt x="58421" y="103072"/>
                    <a:pt x="58573" y="103163"/>
                  </a:cubicBezTo>
                  <a:lnTo>
                    <a:pt x="60092" y="103163"/>
                  </a:lnTo>
                  <a:lnTo>
                    <a:pt x="60092" y="104622"/>
                  </a:lnTo>
                  <a:lnTo>
                    <a:pt x="60457" y="105018"/>
                  </a:lnTo>
                  <a:lnTo>
                    <a:pt x="60457" y="103163"/>
                  </a:lnTo>
                  <a:lnTo>
                    <a:pt x="80093" y="103163"/>
                  </a:lnTo>
                  <a:lnTo>
                    <a:pt x="80093" y="123407"/>
                  </a:lnTo>
                  <a:lnTo>
                    <a:pt x="74622" y="123407"/>
                  </a:lnTo>
                  <a:cubicBezTo>
                    <a:pt x="74713" y="123498"/>
                    <a:pt x="74774" y="123650"/>
                    <a:pt x="74895" y="123772"/>
                  </a:cubicBezTo>
                  <a:lnTo>
                    <a:pt x="80154" y="123772"/>
                  </a:lnTo>
                  <a:lnTo>
                    <a:pt x="80154" y="131887"/>
                  </a:lnTo>
                  <a:cubicBezTo>
                    <a:pt x="80245" y="132100"/>
                    <a:pt x="80397" y="132282"/>
                    <a:pt x="80518" y="132526"/>
                  </a:cubicBezTo>
                  <a:lnTo>
                    <a:pt x="80518" y="123772"/>
                  </a:lnTo>
                  <a:lnTo>
                    <a:pt x="100215" y="123772"/>
                  </a:lnTo>
                  <a:lnTo>
                    <a:pt x="100215" y="143985"/>
                  </a:lnTo>
                  <a:lnTo>
                    <a:pt x="88087" y="143985"/>
                  </a:lnTo>
                  <a:cubicBezTo>
                    <a:pt x="88148" y="144106"/>
                    <a:pt x="88269" y="144258"/>
                    <a:pt x="88360" y="144349"/>
                  </a:cubicBezTo>
                  <a:lnTo>
                    <a:pt x="100215" y="144349"/>
                  </a:lnTo>
                  <a:lnTo>
                    <a:pt x="100215" y="157511"/>
                  </a:lnTo>
                  <a:cubicBezTo>
                    <a:pt x="100306" y="157602"/>
                    <a:pt x="100458" y="157663"/>
                    <a:pt x="100580" y="157784"/>
                  </a:cubicBezTo>
                  <a:lnTo>
                    <a:pt x="100580" y="144410"/>
                  </a:lnTo>
                  <a:lnTo>
                    <a:pt x="120215" y="144410"/>
                  </a:lnTo>
                  <a:lnTo>
                    <a:pt x="120215" y="155626"/>
                  </a:lnTo>
                  <a:cubicBezTo>
                    <a:pt x="120337" y="155535"/>
                    <a:pt x="120489" y="155413"/>
                    <a:pt x="120610" y="155353"/>
                  </a:cubicBezTo>
                  <a:lnTo>
                    <a:pt x="120610" y="144441"/>
                  </a:lnTo>
                  <a:lnTo>
                    <a:pt x="131917" y="144441"/>
                  </a:lnTo>
                  <a:cubicBezTo>
                    <a:pt x="132069" y="144319"/>
                    <a:pt x="132221" y="144167"/>
                    <a:pt x="132373" y="144076"/>
                  </a:cubicBezTo>
                  <a:lnTo>
                    <a:pt x="120610" y="144076"/>
                  </a:lnTo>
                  <a:lnTo>
                    <a:pt x="120610" y="123863"/>
                  </a:lnTo>
                  <a:lnTo>
                    <a:pt x="140246" y="123863"/>
                  </a:lnTo>
                  <a:lnTo>
                    <a:pt x="140246" y="139577"/>
                  </a:lnTo>
                  <a:cubicBezTo>
                    <a:pt x="140367" y="139547"/>
                    <a:pt x="140519" y="139517"/>
                    <a:pt x="140641" y="139456"/>
                  </a:cubicBezTo>
                  <a:lnTo>
                    <a:pt x="140641" y="123832"/>
                  </a:lnTo>
                  <a:lnTo>
                    <a:pt x="160277" y="123832"/>
                  </a:lnTo>
                  <a:lnTo>
                    <a:pt x="160277" y="144046"/>
                  </a:lnTo>
                  <a:lnTo>
                    <a:pt x="160125" y="144046"/>
                  </a:lnTo>
                  <a:cubicBezTo>
                    <a:pt x="160307" y="144197"/>
                    <a:pt x="160489" y="144349"/>
                    <a:pt x="160641" y="144501"/>
                  </a:cubicBezTo>
                  <a:lnTo>
                    <a:pt x="160641" y="144441"/>
                  </a:lnTo>
                  <a:lnTo>
                    <a:pt x="180368" y="144441"/>
                  </a:lnTo>
                  <a:lnTo>
                    <a:pt x="180368" y="161736"/>
                  </a:lnTo>
                  <a:cubicBezTo>
                    <a:pt x="180490" y="161766"/>
                    <a:pt x="180642" y="161797"/>
                    <a:pt x="180763" y="161827"/>
                  </a:cubicBezTo>
                  <a:lnTo>
                    <a:pt x="180763" y="144441"/>
                  </a:lnTo>
                  <a:lnTo>
                    <a:pt x="200399" y="144441"/>
                  </a:lnTo>
                  <a:lnTo>
                    <a:pt x="200399" y="146477"/>
                  </a:lnTo>
                  <a:cubicBezTo>
                    <a:pt x="200521" y="146264"/>
                    <a:pt x="200673" y="146021"/>
                    <a:pt x="200764" y="145808"/>
                  </a:cubicBezTo>
                  <a:lnTo>
                    <a:pt x="200764" y="144441"/>
                  </a:lnTo>
                  <a:lnTo>
                    <a:pt x="201524" y="144441"/>
                  </a:lnTo>
                  <a:cubicBezTo>
                    <a:pt x="201615" y="144319"/>
                    <a:pt x="201676" y="144167"/>
                    <a:pt x="201767" y="144046"/>
                  </a:cubicBezTo>
                  <a:lnTo>
                    <a:pt x="200764" y="144046"/>
                  </a:lnTo>
                  <a:lnTo>
                    <a:pt x="200764" y="123832"/>
                  </a:lnTo>
                  <a:lnTo>
                    <a:pt x="212740" y="123832"/>
                  </a:lnTo>
                  <a:cubicBezTo>
                    <a:pt x="212831" y="123741"/>
                    <a:pt x="212892" y="123589"/>
                    <a:pt x="212983" y="123468"/>
                  </a:cubicBezTo>
                  <a:lnTo>
                    <a:pt x="200764" y="123468"/>
                  </a:lnTo>
                  <a:lnTo>
                    <a:pt x="200764" y="103255"/>
                  </a:lnTo>
                  <a:lnTo>
                    <a:pt x="220430" y="103255"/>
                  </a:lnTo>
                  <a:lnTo>
                    <a:pt x="220430" y="112130"/>
                  </a:lnTo>
                  <a:cubicBezTo>
                    <a:pt x="220521" y="111978"/>
                    <a:pt x="220673" y="111826"/>
                    <a:pt x="220795" y="111644"/>
                  </a:cubicBezTo>
                  <a:lnTo>
                    <a:pt x="220795" y="103255"/>
                  </a:lnTo>
                  <a:lnTo>
                    <a:pt x="230308" y="103255"/>
                  </a:lnTo>
                  <a:cubicBezTo>
                    <a:pt x="230552" y="103103"/>
                    <a:pt x="230825" y="102981"/>
                    <a:pt x="231129" y="102860"/>
                  </a:cubicBezTo>
                  <a:lnTo>
                    <a:pt x="220795" y="102860"/>
                  </a:lnTo>
                  <a:lnTo>
                    <a:pt x="220795" y="82646"/>
                  </a:lnTo>
                  <a:lnTo>
                    <a:pt x="240430" y="82646"/>
                  </a:lnTo>
                  <a:lnTo>
                    <a:pt x="240430" y="102556"/>
                  </a:lnTo>
                  <a:cubicBezTo>
                    <a:pt x="240552" y="102616"/>
                    <a:pt x="240704" y="102647"/>
                    <a:pt x="240825" y="102677"/>
                  </a:cubicBezTo>
                  <a:lnTo>
                    <a:pt x="240825" y="82646"/>
                  </a:lnTo>
                  <a:lnTo>
                    <a:pt x="260552" y="82646"/>
                  </a:lnTo>
                  <a:lnTo>
                    <a:pt x="260552" y="102860"/>
                  </a:lnTo>
                  <a:lnTo>
                    <a:pt x="241312" y="102860"/>
                  </a:lnTo>
                  <a:cubicBezTo>
                    <a:pt x="241616" y="102981"/>
                    <a:pt x="241889" y="103103"/>
                    <a:pt x="242163" y="103255"/>
                  </a:cubicBezTo>
                  <a:lnTo>
                    <a:pt x="260552" y="103255"/>
                  </a:lnTo>
                  <a:lnTo>
                    <a:pt x="260552" y="123468"/>
                  </a:lnTo>
                  <a:lnTo>
                    <a:pt x="258424" y="123468"/>
                  </a:lnTo>
                  <a:cubicBezTo>
                    <a:pt x="258485" y="123589"/>
                    <a:pt x="258576" y="123741"/>
                    <a:pt x="258607" y="123832"/>
                  </a:cubicBezTo>
                  <a:lnTo>
                    <a:pt x="260552" y="123832"/>
                  </a:lnTo>
                  <a:lnTo>
                    <a:pt x="260552" y="127602"/>
                  </a:lnTo>
                  <a:cubicBezTo>
                    <a:pt x="260643" y="127875"/>
                    <a:pt x="260795" y="128088"/>
                    <a:pt x="260917" y="128361"/>
                  </a:cubicBezTo>
                  <a:lnTo>
                    <a:pt x="260917" y="123893"/>
                  </a:lnTo>
                  <a:lnTo>
                    <a:pt x="280552" y="123893"/>
                  </a:lnTo>
                  <a:lnTo>
                    <a:pt x="280552" y="144106"/>
                  </a:lnTo>
                  <a:lnTo>
                    <a:pt x="269671" y="144106"/>
                  </a:lnTo>
                  <a:cubicBezTo>
                    <a:pt x="269732" y="144197"/>
                    <a:pt x="269853" y="144349"/>
                    <a:pt x="269914" y="144471"/>
                  </a:cubicBezTo>
                  <a:lnTo>
                    <a:pt x="280552" y="144471"/>
                  </a:lnTo>
                  <a:lnTo>
                    <a:pt x="280552" y="153316"/>
                  </a:lnTo>
                  <a:cubicBezTo>
                    <a:pt x="280674" y="153377"/>
                    <a:pt x="280826" y="153377"/>
                    <a:pt x="280948" y="153407"/>
                  </a:cubicBezTo>
                  <a:lnTo>
                    <a:pt x="280948" y="183"/>
                  </a:lnTo>
                  <a:lnTo>
                    <a:pt x="280765" y="183"/>
                  </a:lnTo>
                  <a:lnTo>
                    <a:pt x="280765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2" name="Google Shape;892;p35"/>
            <p:cNvSpPr/>
            <p:nvPr/>
          </p:nvSpPr>
          <p:spPr>
            <a:xfrm>
              <a:off x="-244" y="2661122"/>
              <a:ext cx="9144155" cy="2504596"/>
            </a:xfrm>
            <a:custGeom>
              <a:avLst/>
              <a:gdLst/>
              <a:ahLst/>
              <a:cxnLst/>
              <a:rect l="l" t="t" r="r" b="b"/>
              <a:pathLst>
                <a:path w="280948" h="89972" extrusionOk="0">
                  <a:moveTo>
                    <a:pt x="40062" y="28208"/>
                  </a:moveTo>
                  <a:lnTo>
                    <a:pt x="40062" y="48421"/>
                  </a:lnTo>
                  <a:lnTo>
                    <a:pt x="20426" y="48421"/>
                  </a:lnTo>
                  <a:lnTo>
                    <a:pt x="20426" y="28208"/>
                  </a:lnTo>
                  <a:close/>
                  <a:moveTo>
                    <a:pt x="60123" y="28208"/>
                  </a:moveTo>
                  <a:lnTo>
                    <a:pt x="60123" y="48421"/>
                  </a:lnTo>
                  <a:lnTo>
                    <a:pt x="40487" y="48421"/>
                  </a:lnTo>
                  <a:lnTo>
                    <a:pt x="40487" y="28208"/>
                  </a:lnTo>
                  <a:close/>
                  <a:moveTo>
                    <a:pt x="240491" y="28208"/>
                  </a:moveTo>
                  <a:lnTo>
                    <a:pt x="240491" y="48421"/>
                  </a:lnTo>
                  <a:lnTo>
                    <a:pt x="220825" y="48421"/>
                  </a:lnTo>
                  <a:lnTo>
                    <a:pt x="220825" y="28208"/>
                  </a:lnTo>
                  <a:close/>
                  <a:moveTo>
                    <a:pt x="40062" y="48816"/>
                  </a:moveTo>
                  <a:lnTo>
                    <a:pt x="40062" y="68999"/>
                  </a:lnTo>
                  <a:lnTo>
                    <a:pt x="20426" y="68999"/>
                  </a:lnTo>
                  <a:lnTo>
                    <a:pt x="20426" y="48816"/>
                  </a:lnTo>
                  <a:close/>
                  <a:moveTo>
                    <a:pt x="60123" y="48816"/>
                  </a:moveTo>
                  <a:lnTo>
                    <a:pt x="60123" y="68999"/>
                  </a:lnTo>
                  <a:lnTo>
                    <a:pt x="40487" y="68999"/>
                  </a:lnTo>
                  <a:lnTo>
                    <a:pt x="40487" y="48816"/>
                  </a:lnTo>
                  <a:close/>
                  <a:moveTo>
                    <a:pt x="80154" y="48816"/>
                  </a:moveTo>
                  <a:lnTo>
                    <a:pt x="80154" y="68999"/>
                  </a:lnTo>
                  <a:lnTo>
                    <a:pt x="60488" y="68999"/>
                  </a:lnTo>
                  <a:lnTo>
                    <a:pt x="60488" y="48816"/>
                  </a:lnTo>
                  <a:close/>
                  <a:moveTo>
                    <a:pt x="160307" y="48816"/>
                  </a:moveTo>
                  <a:lnTo>
                    <a:pt x="160307" y="68999"/>
                  </a:lnTo>
                  <a:lnTo>
                    <a:pt x="140671" y="68999"/>
                  </a:lnTo>
                  <a:lnTo>
                    <a:pt x="140671" y="48816"/>
                  </a:lnTo>
                  <a:close/>
                  <a:moveTo>
                    <a:pt x="240491" y="48816"/>
                  </a:moveTo>
                  <a:lnTo>
                    <a:pt x="240491" y="68999"/>
                  </a:lnTo>
                  <a:lnTo>
                    <a:pt x="220825" y="68999"/>
                  </a:lnTo>
                  <a:lnTo>
                    <a:pt x="220825" y="48816"/>
                  </a:lnTo>
                  <a:close/>
                  <a:moveTo>
                    <a:pt x="260552" y="48816"/>
                  </a:moveTo>
                  <a:lnTo>
                    <a:pt x="260552" y="68999"/>
                  </a:lnTo>
                  <a:lnTo>
                    <a:pt x="240886" y="68999"/>
                  </a:lnTo>
                  <a:lnTo>
                    <a:pt x="240886" y="48816"/>
                  </a:lnTo>
                  <a:close/>
                  <a:moveTo>
                    <a:pt x="20031" y="69364"/>
                  </a:moveTo>
                  <a:lnTo>
                    <a:pt x="20031" y="89577"/>
                  </a:lnTo>
                  <a:lnTo>
                    <a:pt x="395" y="89577"/>
                  </a:lnTo>
                  <a:lnTo>
                    <a:pt x="395" y="69364"/>
                  </a:lnTo>
                  <a:close/>
                  <a:moveTo>
                    <a:pt x="40062" y="69364"/>
                  </a:moveTo>
                  <a:lnTo>
                    <a:pt x="40062" y="89577"/>
                  </a:lnTo>
                  <a:lnTo>
                    <a:pt x="20426" y="89577"/>
                  </a:lnTo>
                  <a:lnTo>
                    <a:pt x="20426" y="69364"/>
                  </a:lnTo>
                  <a:close/>
                  <a:moveTo>
                    <a:pt x="60123" y="69364"/>
                  </a:moveTo>
                  <a:lnTo>
                    <a:pt x="60123" y="89577"/>
                  </a:lnTo>
                  <a:lnTo>
                    <a:pt x="40487" y="89577"/>
                  </a:lnTo>
                  <a:lnTo>
                    <a:pt x="40487" y="69364"/>
                  </a:lnTo>
                  <a:close/>
                  <a:moveTo>
                    <a:pt x="80154" y="69364"/>
                  </a:moveTo>
                  <a:lnTo>
                    <a:pt x="80154" y="89577"/>
                  </a:lnTo>
                  <a:lnTo>
                    <a:pt x="60488" y="89577"/>
                  </a:lnTo>
                  <a:lnTo>
                    <a:pt x="60488" y="69364"/>
                  </a:lnTo>
                  <a:close/>
                  <a:moveTo>
                    <a:pt x="100215" y="69364"/>
                  </a:moveTo>
                  <a:lnTo>
                    <a:pt x="100215" y="89577"/>
                  </a:lnTo>
                  <a:lnTo>
                    <a:pt x="80549" y="89577"/>
                  </a:lnTo>
                  <a:lnTo>
                    <a:pt x="80549" y="69364"/>
                  </a:lnTo>
                  <a:close/>
                  <a:moveTo>
                    <a:pt x="120215" y="69364"/>
                  </a:moveTo>
                  <a:lnTo>
                    <a:pt x="120215" y="89577"/>
                  </a:lnTo>
                  <a:lnTo>
                    <a:pt x="100580" y="89577"/>
                  </a:lnTo>
                  <a:lnTo>
                    <a:pt x="100580" y="69364"/>
                  </a:lnTo>
                  <a:close/>
                  <a:moveTo>
                    <a:pt x="140246" y="69364"/>
                  </a:moveTo>
                  <a:lnTo>
                    <a:pt x="140246" y="89577"/>
                  </a:lnTo>
                  <a:lnTo>
                    <a:pt x="120610" y="89577"/>
                  </a:lnTo>
                  <a:lnTo>
                    <a:pt x="120610" y="69364"/>
                  </a:lnTo>
                  <a:close/>
                  <a:moveTo>
                    <a:pt x="160307" y="69364"/>
                  </a:moveTo>
                  <a:lnTo>
                    <a:pt x="160307" y="89577"/>
                  </a:lnTo>
                  <a:lnTo>
                    <a:pt x="140671" y="89577"/>
                  </a:lnTo>
                  <a:lnTo>
                    <a:pt x="140671" y="69364"/>
                  </a:lnTo>
                  <a:close/>
                  <a:moveTo>
                    <a:pt x="180368" y="69364"/>
                  </a:moveTo>
                  <a:lnTo>
                    <a:pt x="180368" y="89577"/>
                  </a:lnTo>
                  <a:lnTo>
                    <a:pt x="160702" y="89577"/>
                  </a:lnTo>
                  <a:lnTo>
                    <a:pt x="160702" y="69364"/>
                  </a:lnTo>
                  <a:close/>
                  <a:moveTo>
                    <a:pt x="200399" y="69364"/>
                  </a:moveTo>
                  <a:lnTo>
                    <a:pt x="200399" y="89577"/>
                  </a:lnTo>
                  <a:lnTo>
                    <a:pt x="180763" y="89577"/>
                  </a:lnTo>
                  <a:lnTo>
                    <a:pt x="180763" y="69364"/>
                  </a:lnTo>
                  <a:close/>
                  <a:moveTo>
                    <a:pt x="220430" y="69364"/>
                  </a:moveTo>
                  <a:lnTo>
                    <a:pt x="220430" y="89577"/>
                  </a:lnTo>
                  <a:lnTo>
                    <a:pt x="200764" y="89577"/>
                  </a:lnTo>
                  <a:lnTo>
                    <a:pt x="200764" y="69364"/>
                  </a:lnTo>
                  <a:close/>
                  <a:moveTo>
                    <a:pt x="240491" y="69364"/>
                  </a:moveTo>
                  <a:lnTo>
                    <a:pt x="240491" y="89577"/>
                  </a:lnTo>
                  <a:lnTo>
                    <a:pt x="220825" y="89577"/>
                  </a:lnTo>
                  <a:lnTo>
                    <a:pt x="220825" y="69364"/>
                  </a:lnTo>
                  <a:close/>
                  <a:moveTo>
                    <a:pt x="260552" y="69364"/>
                  </a:moveTo>
                  <a:lnTo>
                    <a:pt x="260552" y="89577"/>
                  </a:lnTo>
                  <a:lnTo>
                    <a:pt x="240886" y="89577"/>
                  </a:lnTo>
                  <a:lnTo>
                    <a:pt x="240886" y="69364"/>
                  </a:lnTo>
                  <a:close/>
                  <a:moveTo>
                    <a:pt x="280552" y="69364"/>
                  </a:moveTo>
                  <a:lnTo>
                    <a:pt x="280552" y="89577"/>
                  </a:lnTo>
                  <a:lnTo>
                    <a:pt x="260917" y="89577"/>
                  </a:lnTo>
                  <a:lnTo>
                    <a:pt x="260917" y="69364"/>
                  </a:lnTo>
                  <a:close/>
                  <a:moveTo>
                    <a:pt x="40518" y="1"/>
                  </a:moveTo>
                  <a:cubicBezTo>
                    <a:pt x="40396" y="1"/>
                    <a:pt x="40244" y="31"/>
                    <a:pt x="40122" y="31"/>
                  </a:cubicBezTo>
                  <a:lnTo>
                    <a:pt x="40122" y="7205"/>
                  </a:lnTo>
                  <a:lnTo>
                    <a:pt x="27417" y="7205"/>
                  </a:lnTo>
                  <a:cubicBezTo>
                    <a:pt x="27295" y="7326"/>
                    <a:pt x="27204" y="7478"/>
                    <a:pt x="27113" y="7600"/>
                  </a:cubicBezTo>
                  <a:lnTo>
                    <a:pt x="40092" y="7600"/>
                  </a:lnTo>
                  <a:lnTo>
                    <a:pt x="40092" y="27813"/>
                  </a:lnTo>
                  <a:lnTo>
                    <a:pt x="20426" y="27813"/>
                  </a:lnTo>
                  <a:lnTo>
                    <a:pt x="20426" y="19302"/>
                  </a:lnTo>
                  <a:cubicBezTo>
                    <a:pt x="20304" y="19606"/>
                    <a:pt x="20152" y="19849"/>
                    <a:pt x="20031" y="20153"/>
                  </a:cubicBezTo>
                  <a:lnTo>
                    <a:pt x="20031" y="27813"/>
                  </a:lnTo>
                  <a:lnTo>
                    <a:pt x="16991" y="27813"/>
                  </a:lnTo>
                  <a:cubicBezTo>
                    <a:pt x="16961" y="27904"/>
                    <a:pt x="16870" y="28056"/>
                    <a:pt x="16839" y="28178"/>
                  </a:cubicBezTo>
                  <a:lnTo>
                    <a:pt x="20031" y="28178"/>
                  </a:lnTo>
                  <a:lnTo>
                    <a:pt x="20031" y="48391"/>
                  </a:lnTo>
                  <a:lnTo>
                    <a:pt x="6809" y="48391"/>
                  </a:lnTo>
                  <a:cubicBezTo>
                    <a:pt x="6687" y="48512"/>
                    <a:pt x="6596" y="48664"/>
                    <a:pt x="6444" y="48786"/>
                  </a:cubicBezTo>
                  <a:lnTo>
                    <a:pt x="20031" y="48786"/>
                  </a:lnTo>
                  <a:lnTo>
                    <a:pt x="20031" y="68999"/>
                  </a:lnTo>
                  <a:lnTo>
                    <a:pt x="395" y="68999"/>
                  </a:lnTo>
                  <a:lnTo>
                    <a:pt x="395" y="52342"/>
                  </a:lnTo>
                  <a:cubicBezTo>
                    <a:pt x="274" y="52373"/>
                    <a:pt x="122" y="52433"/>
                    <a:pt x="0" y="52433"/>
                  </a:cubicBezTo>
                  <a:lnTo>
                    <a:pt x="0" y="89759"/>
                  </a:lnTo>
                  <a:lnTo>
                    <a:pt x="213" y="89759"/>
                  </a:lnTo>
                  <a:lnTo>
                    <a:pt x="213" y="89972"/>
                  </a:lnTo>
                  <a:lnTo>
                    <a:pt x="280765" y="89972"/>
                  </a:lnTo>
                  <a:lnTo>
                    <a:pt x="280765" y="89759"/>
                  </a:lnTo>
                  <a:lnTo>
                    <a:pt x="280948" y="89759"/>
                  </a:lnTo>
                  <a:lnTo>
                    <a:pt x="280948" y="57753"/>
                  </a:lnTo>
                  <a:cubicBezTo>
                    <a:pt x="280826" y="57692"/>
                    <a:pt x="280674" y="57692"/>
                    <a:pt x="280552" y="57661"/>
                  </a:cubicBezTo>
                  <a:lnTo>
                    <a:pt x="280552" y="68999"/>
                  </a:lnTo>
                  <a:lnTo>
                    <a:pt x="260917" y="68999"/>
                  </a:lnTo>
                  <a:lnTo>
                    <a:pt x="260917" y="48786"/>
                  </a:lnTo>
                  <a:lnTo>
                    <a:pt x="269914" y="48786"/>
                  </a:lnTo>
                  <a:cubicBezTo>
                    <a:pt x="269853" y="48664"/>
                    <a:pt x="269732" y="48512"/>
                    <a:pt x="269671" y="48391"/>
                  </a:cubicBezTo>
                  <a:lnTo>
                    <a:pt x="260917" y="48391"/>
                  </a:lnTo>
                  <a:lnTo>
                    <a:pt x="260917" y="32707"/>
                  </a:lnTo>
                  <a:cubicBezTo>
                    <a:pt x="260795" y="32433"/>
                    <a:pt x="260643" y="32220"/>
                    <a:pt x="260552" y="31947"/>
                  </a:cubicBezTo>
                  <a:lnTo>
                    <a:pt x="260552" y="48391"/>
                  </a:lnTo>
                  <a:lnTo>
                    <a:pt x="240886" y="48391"/>
                  </a:lnTo>
                  <a:lnTo>
                    <a:pt x="240886" y="28178"/>
                  </a:lnTo>
                  <a:lnTo>
                    <a:pt x="258607" y="28178"/>
                  </a:lnTo>
                  <a:cubicBezTo>
                    <a:pt x="258516" y="28056"/>
                    <a:pt x="258455" y="27904"/>
                    <a:pt x="258424" y="27813"/>
                  </a:cubicBezTo>
                  <a:lnTo>
                    <a:pt x="240886" y="27813"/>
                  </a:lnTo>
                  <a:lnTo>
                    <a:pt x="240886" y="7600"/>
                  </a:lnTo>
                  <a:lnTo>
                    <a:pt x="242193" y="7600"/>
                  </a:lnTo>
                  <a:cubicBezTo>
                    <a:pt x="241920" y="7448"/>
                    <a:pt x="241616" y="7326"/>
                    <a:pt x="241342" y="7205"/>
                  </a:cubicBezTo>
                  <a:lnTo>
                    <a:pt x="240916" y="7205"/>
                  </a:lnTo>
                  <a:lnTo>
                    <a:pt x="240916" y="7022"/>
                  </a:lnTo>
                  <a:cubicBezTo>
                    <a:pt x="240825" y="6992"/>
                    <a:pt x="240673" y="6931"/>
                    <a:pt x="240552" y="6901"/>
                  </a:cubicBezTo>
                  <a:lnTo>
                    <a:pt x="240552" y="7205"/>
                  </a:lnTo>
                  <a:lnTo>
                    <a:pt x="231251" y="7205"/>
                  </a:lnTo>
                  <a:cubicBezTo>
                    <a:pt x="230977" y="7326"/>
                    <a:pt x="230673" y="7448"/>
                    <a:pt x="230400" y="7600"/>
                  </a:cubicBezTo>
                  <a:lnTo>
                    <a:pt x="240552" y="7600"/>
                  </a:lnTo>
                  <a:lnTo>
                    <a:pt x="240552" y="27813"/>
                  </a:lnTo>
                  <a:lnTo>
                    <a:pt x="220916" y="27813"/>
                  </a:lnTo>
                  <a:lnTo>
                    <a:pt x="220916" y="15989"/>
                  </a:lnTo>
                  <a:cubicBezTo>
                    <a:pt x="220795" y="16141"/>
                    <a:pt x="220643" y="16293"/>
                    <a:pt x="220521" y="16475"/>
                  </a:cubicBezTo>
                  <a:lnTo>
                    <a:pt x="220521" y="27813"/>
                  </a:lnTo>
                  <a:lnTo>
                    <a:pt x="213074" y="27813"/>
                  </a:lnTo>
                  <a:cubicBezTo>
                    <a:pt x="213013" y="27904"/>
                    <a:pt x="212922" y="28056"/>
                    <a:pt x="212861" y="28178"/>
                  </a:cubicBezTo>
                  <a:lnTo>
                    <a:pt x="220521" y="28178"/>
                  </a:lnTo>
                  <a:lnTo>
                    <a:pt x="220521" y="48391"/>
                  </a:lnTo>
                  <a:lnTo>
                    <a:pt x="201858" y="48391"/>
                  </a:lnTo>
                  <a:cubicBezTo>
                    <a:pt x="201797" y="48512"/>
                    <a:pt x="201706" y="48664"/>
                    <a:pt x="201645" y="48786"/>
                  </a:cubicBezTo>
                  <a:lnTo>
                    <a:pt x="220521" y="48786"/>
                  </a:lnTo>
                  <a:lnTo>
                    <a:pt x="220521" y="68999"/>
                  </a:lnTo>
                  <a:lnTo>
                    <a:pt x="200885" y="68999"/>
                  </a:lnTo>
                  <a:lnTo>
                    <a:pt x="200885" y="50184"/>
                  </a:lnTo>
                  <a:cubicBezTo>
                    <a:pt x="200764" y="50397"/>
                    <a:pt x="200612" y="50640"/>
                    <a:pt x="200490" y="50853"/>
                  </a:cubicBezTo>
                  <a:lnTo>
                    <a:pt x="200490" y="68999"/>
                  </a:lnTo>
                  <a:lnTo>
                    <a:pt x="180763" y="68999"/>
                  </a:lnTo>
                  <a:lnTo>
                    <a:pt x="180763" y="66203"/>
                  </a:lnTo>
                  <a:cubicBezTo>
                    <a:pt x="180642" y="66172"/>
                    <a:pt x="180490" y="66142"/>
                    <a:pt x="180368" y="66111"/>
                  </a:cubicBezTo>
                  <a:lnTo>
                    <a:pt x="180368" y="68999"/>
                  </a:lnTo>
                  <a:lnTo>
                    <a:pt x="160702" y="68999"/>
                  </a:lnTo>
                  <a:lnTo>
                    <a:pt x="160702" y="48877"/>
                  </a:lnTo>
                  <a:cubicBezTo>
                    <a:pt x="160489" y="48725"/>
                    <a:pt x="160307" y="48573"/>
                    <a:pt x="160155" y="48421"/>
                  </a:cubicBezTo>
                  <a:lnTo>
                    <a:pt x="140671" y="48421"/>
                  </a:lnTo>
                  <a:lnTo>
                    <a:pt x="140671" y="43831"/>
                  </a:lnTo>
                  <a:cubicBezTo>
                    <a:pt x="140550" y="43862"/>
                    <a:pt x="140398" y="43923"/>
                    <a:pt x="140276" y="43953"/>
                  </a:cubicBezTo>
                  <a:lnTo>
                    <a:pt x="140276" y="48421"/>
                  </a:lnTo>
                  <a:lnTo>
                    <a:pt x="132373" y="48421"/>
                  </a:lnTo>
                  <a:cubicBezTo>
                    <a:pt x="132221" y="48543"/>
                    <a:pt x="132069" y="48695"/>
                    <a:pt x="131917" y="48816"/>
                  </a:cubicBezTo>
                  <a:lnTo>
                    <a:pt x="140246" y="48816"/>
                  </a:lnTo>
                  <a:lnTo>
                    <a:pt x="140246" y="68999"/>
                  </a:lnTo>
                  <a:lnTo>
                    <a:pt x="120610" y="68999"/>
                  </a:lnTo>
                  <a:lnTo>
                    <a:pt x="120610" y="59728"/>
                  </a:lnTo>
                  <a:cubicBezTo>
                    <a:pt x="120489" y="59819"/>
                    <a:pt x="120337" y="59911"/>
                    <a:pt x="120215" y="59971"/>
                  </a:cubicBezTo>
                  <a:lnTo>
                    <a:pt x="120215" y="68999"/>
                  </a:lnTo>
                  <a:lnTo>
                    <a:pt x="100580" y="68999"/>
                  </a:lnTo>
                  <a:lnTo>
                    <a:pt x="100580" y="62190"/>
                  </a:lnTo>
                  <a:cubicBezTo>
                    <a:pt x="100458" y="62099"/>
                    <a:pt x="100306" y="62038"/>
                    <a:pt x="100215" y="61917"/>
                  </a:cubicBezTo>
                  <a:lnTo>
                    <a:pt x="100215" y="68999"/>
                  </a:lnTo>
                  <a:lnTo>
                    <a:pt x="80549" y="68999"/>
                  </a:lnTo>
                  <a:lnTo>
                    <a:pt x="80549" y="48786"/>
                  </a:lnTo>
                  <a:lnTo>
                    <a:pt x="88360" y="48786"/>
                  </a:lnTo>
                  <a:cubicBezTo>
                    <a:pt x="88269" y="48664"/>
                    <a:pt x="88148" y="48512"/>
                    <a:pt x="88087" y="48391"/>
                  </a:cubicBezTo>
                  <a:lnTo>
                    <a:pt x="80549" y="48391"/>
                  </a:lnTo>
                  <a:lnTo>
                    <a:pt x="80549" y="36932"/>
                  </a:lnTo>
                  <a:cubicBezTo>
                    <a:pt x="80458" y="36719"/>
                    <a:pt x="80306" y="36536"/>
                    <a:pt x="80184" y="36324"/>
                  </a:cubicBezTo>
                  <a:lnTo>
                    <a:pt x="80184" y="48391"/>
                  </a:lnTo>
                  <a:lnTo>
                    <a:pt x="60548" y="48391"/>
                  </a:lnTo>
                  <a:lnTo>
                    <a:pt x="60548" y="28178"/>
                  </a:lnTo>
                  <a:lnTo>
                    <a:pt x="74986" y="28178"/>
                  </a:lnTo>
                  <a:cubicBezTo>
                    <a:pt x="74895" y="28056"/>
                    <a:pt x="74834" y="27904"/>
                    <a:pt x="74713" y="27813"/>
                  </a:cubicBezTo>
                  <a:lnTo>
                    <a:pt x="60548" y="27813"/>
                  </a:lnTo>
                  <a:lnTo>
                    <a:pt x="60548" y="9424"/>
                  </a:lnTo>
                  <a:lnTo>
                    <a:pt x="60153" y="9028"/>
                  </a:lnTo>
                  <a:lnTo>
                    <a:pt x="60153" y="27813"/>
                  </a:lnTo>
                  <a:lnTo>
                    <a:pt x="40518" y="27813"/>
                  </a:lnTo>
                  <a:lnTo>
                    <a:pt x="40518" y="7600"/>
                  </a:lnTo>
                  <a:lnTo>
                    <a:pt x="58664" y="7600"/>
                  </a:lnTo>
                  <a:cubicBezTo>
                    <a:pt x="58512" y="7478"/>
                    <a:pt x="58421" y="7326"/>
                    <a:pt x="58269" y="7205"/>
                  </a:cubicBezTo>
                  <a:lnTo>
                    <a:pt x="40518" y="7205"/>
                  </a:lnTo>
                  <a:lnTo>
                    <a:pt x="40518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93" name="Google Shape;893;p35"/>
          <p:cNvGrpSpPr/>
          <p:nvPr/>
        </p:nvGrpSpPr>
        <p:grpSpPr>
          <a:xfrm>
            <a:off x="303630" y="306525"/>
            <a:ext cx="8536741" cy="4552701"/>
            <a:chOff x="2434200" y="841500"/>
            <a:chExt cx="4622450" cy="3053250"/>
          </a:xfrm>
        </p:grpSpPr>
        <p:sp>
          <p:nvSpPr>
            <p:cNvPr id="894" name="Google Shape;894;p35"/>
            <p:cNvSpPr/>
            <p:nvPr/>
          </p:nvSpPr>
          <p:spPr>
            <a:xfrm>
              <a:off x="2434200" y="841500"/>
              <a:ext cx="4622450" cy="3053250"/>
            </a:xfrm>
            <a:custGeom>
              <a:avLst/>
              <a:gdLst/>
              <a:ahLst/>
              <a:cxnLst/>
              <a:rect l="l" t="t" r="r" b="b"/>
              <a:pathLst>
                <a:path w="184898" h="122130" extrusionOk="0">
                  <a:moveTo>
                    <a:pt x="1" y="0"/>
                  </a:moveTo>
                  <a:lnTo>
                    <a:pt x="1" y="122129"/>
                  </a:lnTo>
                  <a:lnTo>
                    <a:pt x="184898" y="122129"/>
                  </a:lnTo>
                  <a:lnTo>
                    <a:pt x="184898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5" name="Google Shape;895;p35"/>
            <p:cNvSpPr/>
            <p:nvPr/>
          </p:nvSpPr>
          <p:spPr>
            <a:xfrm>
              <a:off x="2540471" y="968396"/>
              <a:ext cx="4409734" cy="2799450"/>
            </a:xfrm>
            <a:custGeom>
              <a:avLst/>
              <a:gdLst/>
              <a:ahLst/>
              <a:cxnLst/>
              <a:rect l="l" t="t" r="r" b="b"/>
              <a:pathLst>
                <a:path w="174868" h="111978" extrusionOk="0">
                  <a:moveTo>
                    <a:pt x="1" y="0"/>
                  </a:moveTo>
                  <a:lnTo>
                    <a:pt x="1" y="111977"/>
                  </a:lnTo>
                  <a:lnTo>
                    <a:pt x="174867" y="111977"/>
                  </a:lnTo>
                  <a:lnTo>
                    <a:pt x="17486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96" name="Google Shape;896;p35"/>
          <p:cNvSpPr/>
          <p:nvPr/>
        </p:nvSpPr>
        <p:spPr>
          <a:xfrm rot="5400000" flipH="1">
            <a:off x="-150678" y="313642"/>
            <a:ext cx="904285" cy="602936"/>
          </a:xfrm>
          <a:custGeom>
            <a:avLst/>
            <a:gdLst/>
            <a:ahLst/>
            <a:cxnLst/>
            <a:rect l="l" t="t" r="r" b="b"/>
            <a:pathLst>
              <a:path w="90519" h="60354" extrusionOk="0">
                <a:moveTo>
                  <a:pt x="86053" y="1"/>
                </a:moveTo>
                <a:cubicBezTo>
                  <a:pt x="74910" y="1"/>
                  <a:pt x="35353" y="3312"/>
                  <a:pt x="34955" y="4425"/>
                </a:cubicBezTo>
                <a:cubicBezTo>
                  <a:pt x="34499" y="5763"/>
                  <a:pt x="44196" y="16158"/>
                  <a:pt x="44196" y="16158"/>
                </a:cubicBezTo>
                <a:lnTo>
                  <a:pt x="0" y="60353"/>
                </a:lnTo>
                <a:lnTo>
                  <a:pt x="53497" y="60353"/>
                </a:lnTo>
                <a:lnTo>
                  <a:pt x="70640" y="43210"/>
                </a:lnTo>
                <a:cubicBezTo>
                  <a:pt x="70640" y="43210"/>
                  <a:pt x="80708" y="53103"/>
                  <a:pt x="82509" y="53103"/>
                </a:cubicBezTo>
                <a:cubicBezTo>
                  <a:pt x="82549" y="53103"/>
                  <a:pt x="82584" y="53099"/>
                  <a:pt x="82616" y="53089"/>
                </a:cubicBezTo>
                <a:cubicBezTo>
                  <a:pt x="84044" y="52633"/>
                  <a:pt x="90519" y="1477"/>
                  <a:pt x="88908" y="231"/>
                </a:cubicBezTo>
                <a:cubicBezTo>
                  <a:pt x="88706" y="72"/>
                  <a:pt x="87684" y="1"/>
                  <a:pt x="8605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7" name="Google Shape;897;p35"/>
          <p:cNvSpPr/>
          <p:nvPr/>
        </p:nvSpPr>
        <p:spPr>
          <a:xfrm rot="-5400000">
            <a:off x="8390397" y="4389892"/>
            <a:ext cx="904285" cy="602936"/>
          </a:xfrm>
          <a:custGeom>
            <a:avLst/>
            <a:gdLst/>
            <a:ahLst/>
            <a:cxnLst/>
            <a:rect l="l" t="t" r="r" b="b"/>
            <a:pathLst>
              <a:path w="90519" h="60354" extrusionOk="0">
                <a:moveTo>
                  <a:pt x="86053" y="1"/>
                </a:moveTo>
                <a:cubicBezTo>
                  <a:pt x="74910" y="1"/>
                  <a:pt x="35353" y="3312"/>
                  <a:pt x="34955" y="4425"/>
                </a:cubicBezTo>
                <a:cubicBezTo>
                  <a:pt x="34499" y="5763"/>
                  <a:pt x="44196" y="16158"/>
                  <a:pt x="44196" y="16158"/>
                </a:cubicBezTo>
                <a:lnTo>
                  <a:pt x="0" y="60353"/>
                </a:lnTo>
                <a:lnTo>
                  <a:pt x="53497" y="60353"/>
                </a:lnTo>
                <a:lnTo>
                  <a:pt x="70640" y="43210"/>
                </a:lnTo>
                <a:cubicBezTo>
                  <a:pt x="70640" y="43210"/>
                  <a:pt x="80708" y="53103"/>
                  <a:pt x="82509" y="53103"/>
                </a:cubicBezTo>
                <a:cubicBezTo>
                  <a:pt x="82549" y="53103"/>
                  <a:pt x="82584" y="53099"/>
                  <a:pt x="82616" y="53089"/>
                </a:cubicBezTo>
                <a:cubicBezTo>
                  <a:pt x="84044" y="52633"/>
                  <a:pt x="90519" y="1477"/>
                  <a:pt x="88908" y="231"/>
                </a:cubicBezTo>
                <a:cubicBezTo>
                  <a:pt x="88706" y="72"/>
                  <a:pt x="87684" y="1"/>
                  <a:pt x="86053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blipFill dpi="0" rotWithShape="1">
          <a:blip r:embed="rId13">
            <a:alphaModFix/>
          </a:blip>
          <a:srcRect/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854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Fira Sans Condensed ExtraBold"/>
              <a:buNone/>
              <a:defRPr sz="2500">
                <a:solidFill>
                  <a:schemeClr val="dk1"/>
                </a:solidFill>
                <a:latin typeface="Fira Sans Condensed ExtraBold"/>
                <a:ea typeface="Fira Sans Condensed ExtraBold"/>
                <a:cs typeface="Fira Sans Condensed ExtraBold"/>
                <a:sym typeface="Fira Sans Condensed Extra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ebas Neue"/>
              <a:buNone/>
              <a:defRPr sz="30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ebas Neue"/>
              <a:buNone/>
              <a:defRPr sz="30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ebas Neue"/>
              <a:buNone/>
              <a:defRPr sz="30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ebas Neue"/>
              <a:buNone/>
              <a:defRPr sz="30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ebas Neue"/>
              <a:buNone/>
              <a:defRPr sz="30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ebas Neue"/>
              <a:buNone/>
              <a:defRPr sz="30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ebas Neue"/>
              <a:buNone/>
              <a:defRPr sz="30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ebas Neue"/>
              <a:buNone/>
              <a:defRPr sz="30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●"/>
              <a:defRPr sz="120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1pPr>
            <a:lvl2pPr marL="914400" lvl="1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○"/>
              <a:defRPr sz="120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2pPr>
            <a:lvl3pPr marL="1371600" lvl="2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■"/>
              <a:defRPr sz="120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3pPr>
            <a:lvl4pPr marL="1828800" lvl="3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●"/>
              <a:defRPr sz="120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4pPr>
            <a:lvl5pPr marL="2286000" lvl="4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○"/>
              <a:defRPr sz="120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5pPr>
            <a:lvl6pPr marL="2743200" lvl="5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■"/>
              <a:defRPr sz="120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6pPr>
            <a:lvl7pPr marL="3200400" lvl="6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●"/>
              <a:defRPr sz="120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7pPr>
            <a:lvl8pPr marL="3657600" lvl="7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○"/>
              <a:defRPr sz="120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8pPr>
            <a:lvl9pPr marL="4114800" lvl="8" indent="-30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lbert Sans"/>
              <a:buChar char="■"/>
              <a:defRPr sz="1200">
                <a:solidFill>
                  <a:schemeClr val="dk1"/>
                </a:solidFill>
                <a:latin typeface="Albert Sans"/>
                <a:ea typeface="Albert Sans"/>
                <a:cs typeface="Albert Sans"/>
                <a:sym typeface="Albert Sans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2" r:id="rId2"/>
    <p:sldLayoutId id="2147483658" r:id="rId3"/>
    <p:sldLayoutId id="2147483659" r:id="rId4"/>
    <p:sldLayoutId id="2147483667" r:id="rId5"/>
    <p:sldLayoutId id="2147483669" r:id="rId6"/>
    <p:sldLayoutId id="2147483675" r:id="rId7"/>
    <p:sldLayoutId id="2147483677" r:id="rId8"/>
    <p:sldLayoutId id="2147483678" r:id="rId9"/>
    <p:sldLayoutId id="2147483680" r:id="rId10"/>
    <p:sldLayoutId id="2147483681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08" name="Google Shape;908;p39"/>
          <p:cNvGrpSpPr/>
          <p:nvPr/>
        </p:nvGrpSpPr>
        <p:grpSpPr>
          <a:xfrm>
            <a:off x="1755112" y="2557033"/>
            <a:ext cx="969446" cy="790771"/>
            <a:chOff x="481275" y="890825"/>
            <a:chExt cx="1708275" cy="1390000"/>
          </a:xfrm>
        </p:grpSpPr>
        <p:sp>
          <p:nvSpPr>
            <p:cNvPr id="909" name="Google Shape;909;p39"/>
            <p:cNvSpPr/>
            <p:nvPr/>
          </p:nvSpPr>
          <p:spPr>
            <a:xfrm>
              <a:off x="548150" y="907600"/>
              <a:ext cx="631500" cy="1102625"/>
            </a:xfrm>
            <a:custGeom>
              <a:avLst/>
              <a:gdLst/>
              <a:ahLst/>
              <a:cxnLst/>
              <a:rect l="l" t="t" r="r" b="b"/>
              <a:pathLst>
                <a:path w="25260" h="44105" extrusionOk="0">
                  <a:moveTo>
                    <a:pt x="17539" y="0"/>
                  </a:moveTo>
                  <a:lnTo>
                    <a:pt x="16353" y="608"/>
                  </a:lnTo>
                  <a:cubicBezTo>
                    <a:pt x="7295" y="5411"/>
                    <a:pt x="1399" y="13952"/>
                    <a:pt x="548" y="23527"/>
                  </a:cubicBezTo>
                  <a:cubicBezTo>
                    <a:pt x="0" y="29910"/>
                    <a:pt x="1885" y="37873"/>
                    <a:pt x="5107" y="42949"/>
                  </a:cubicBezTo>
                  <a:lnTo>
                    <a:pt x="5867" y="44104"/>
                  </a:lnTo>
                  <a:lnTo>
                    <a:pt x="19211" y="35533"/>
                  </a:lnTo>
                  <a:lnTo>
                    <a:pt x="18451" y="34347"/>
                  </a:lnTo>
                  <a:cubicBezTo>
                    <a:pt x="16900" y="31916"/>
                    <a:pt x="15958" y="27843"/>
                    <a:pt x="16201" y="24742"/>
                  </a:cubicBezTo>
                  <a:cubicBezTo>
                    <a:pt x="16627" y="20062"/>
                    <a:pt x="19514" y="15897"/>
                    <a:pt x="23952" y="13557"/>
                  </a:cubicBezTo>
                  <a:lnTo>
                    <a:pt x="25259" y="12888"/>
                  </a:lnTo>
                  <a:lnTo>
                    <a:pt x="17539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10" name="Google Shape;910;p39"/>
            <p:cNvSpPr/>
            <p:nvPr/>
          </p:nvSpPr>
          <p:spPr>
            <a:xfrm>
              <a:off x="481275" y="891650"/>
              <a:ext cx="1147475" cy="1389175"/>
            </a:xfrm>
            <a:custGeom>
              <a:avLst/>
              <a:gdLst/>
              <a:ahLst/>
              <a:cxnLst/>
              <a:rect l="l" t="t" r="r" b="b"/>
              <a:pathLst>
                <a:path w="45899" h="55567" extrusionOk="0">
                  <a:moveTo>
                    <a:pt x="37205" y="0"/>
                  </a:moveTo>
                  <a:cubicBezTo>
                    <a:pt x="13040" y="1307"/>
                    <a:pt x="1" y="26596"/>
                    <a:pt x="14408" y="43983"/>
                  </a:cubicBezTo>
                  <a:cubicBezTo>
                    <a:pt x="21136" y="51974"/>
                    <a:pt x="30147" y="55566"/>
                    <a:pt x="38857" y="55566"/>
                  </a:cubicBezTo>
                  <a:cubicBezTo>
                    <a:pt x="41244" y="55566"/>
                    <a:pt x="43609" y="55296"/>
                    <a:pt x="45898" y="54773"/>
                  </a:cubicBezTo>
                  <a:lnTo>
                    <a:pt x="42494" y="43010"/>
                  </a:lnTo>
                  <a:cubicBezTo>
                    <a:pt x="41180" y="43315"/>
                    <a:pt x="39825" y="43473"/>
                    <a:pt x="38458" y="43473"/>
                  </a:cubicBezTo>
                  <a:cubicBezTo>
                    <a:pt x="33562" y="43473"/>
                    <a:pt x="28521" y="41452"/>
                    <a:pt x="24743" y="36961"/>
                  </a:cubicBezTo>
                  <a:cubicBezTo>
                    <a:pt x="16597" y="27113"/>
                    <a:pt x="23983" y="12857"/>
                    <a:pt x="37570" y="12098"/>
                  </a:cubicBezTo>
                  <a:lnTo>
                    <a:pt x="3720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11" name="Google Shape;911;p39"/>
            <p:cNvSpPr/>
            <p:nvPr/>
          </p:nvSpPr>
          <p:spPr>
            <a:xfrm>
              <a:off x="1627200" y="948625"/>
              <a:ext cx="519025" cy="509150"/>
            </a:xfrm>
            <a:custGeom>
              <a:avLst/>
              <a:gdLst/>
              <a:ahLst/>
              <a:cxnLst/>
              <a:rect l="l" t="t" r="r" b="b"/>
              <a:pathLst>
                <a:path w="20761" h="20366" extrusionOk="0">
                  <a:moveTo>
                    <a:pt x="5958" y="1"/>
                  </a:moveTo>
                  <a:lnTo>
                    <a:pt x="0" y="11126"/>
                  </a:lnTo>
                  <a:cubicBezTo>
                    <a:pt x="3557" y="12585"/>
                    <a:pt x="6140" y="15259"/>
                    <a:pt x="7994" y="19424"/>
                  </a:cubicBezTo>
                  <a:cubicBezTo>
                    <a:pt x="8116" y="19697"/>
                    <a:pt x="8238" y="20001"/>
                    <a:pt x="8359" y="20366"/>
                  </a:cubicBezTo>
                  <a:lnTo>
                    <a:pt x="20761" y="16323"/>
                  </a:lnTo>
                  <a:cubicBezTo>
                    <a:pt x="20578" y="15776"/>
                    <a:pt x="20396" y="15199"/>
                    <a:pt x="20153" y="14712"/>
                  </a:cubicBezTo>
                  <a:cubicBezTo>
                    <a:pt x="16870" y="7357"/>
                    <a:pt x="12250" y="2584"/>
                    <a:pt x="595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12" name="Google Shape;912;p39"/>
            <p:cNvSpPr/>
            <p:nvPr/>
          </p:nvSpPr>
          <p:spPr>
            <a:xfrm>
              <a:off x="1544375" y="1355925"/>
              <a:ext cx="645175" cy="906575"/>
            </a:xfrm>
            <a:custGeom>
              <a:avLst/>
              <a:gdLst/>
              <a:ahLst/>
              <a:cxnLst/>
              <a:rect l="l" t="t" r="r" b="b"/>
              <a:pathLst>
                <a:path w="25807" h="36263" extrusionOk="0">
                  <a:moveTo>
                    <a:pt x="24074" y="1"/>
                  </a:moveTo>
                  <a:lnTo>
                    <a:pt x="11672" y="4043"/>
                  </a:lnTo>
                  <a:cubicBezTo>
                    <a:pt x="12614" y="7022"/>
                    <a:pt x="12523" y="11521"/>
                    <a:pt x="11338" y="14773"/>
                  </a:cubicBezTo>
                  <a:cubicBezTo>
                    <a:pt x="9514" y="19910"/>
                    <a:pt x="5076" y="23345"/>
                    <a:pt x="0" y="24469"/>
                  </a:cubicBezTo>
                  <a:lnTo>
                    <a:pt x="3405" y="36263"/>
                  </a:lnTo>
                  <a:cubicBezTo>
                    <a:pt x="12432" y="34196"/>
                    <a:pt x="20244" y="28117"/>
                    <a:pt x="23526" y="19028"/>
                  </a:cubicBezTo>
                  <a:cubicBezTo>
                    <a:pt x="25593" y="13253"/>
                    <a:pt x="25806" y="5320"/>
                    <a:pt x="24074" y="1"/>
                  </a:cubicBezTo>
                  <a:close/>
                </a:path>
              </a:pathLst>
            </a:custGeom>
            <a:solidFill>
              <a:srgbClr val="7DB6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13" name="Google Shape;913;p39"/>
            <p:cNvSpPr/>
            <p:nvPr/>
          </p:nvSpPr>
          <p:spPr>
            <a:xfrm>
              <a:off x="1411375" y="890825"/>
              <a:ext cx="364775" cy="335950"/>
            </a:xfrm>
            <a:custGeom>
              <a:avLst/>
              <a:gdLst/>
              <a:ahLst/>
              <a:cxnLst/>
              <a:rect l="l" t="t" r="r" b="b"/>
              <a:pathLst>
                <a:path w="14591" h="13438" extrusionOk="0">
                  <a:moveTo>
                    <a:pt x="1962" y="0"/>
                  </a:moveTo>
                  <a:cubicBezTo>
                    <a:pt x="1301" y="0"/>
                    <a:pt x="647" y="20"/>
                    <a:pt x="1" y="64"/>
                  </a:cubicBezTo>
                  <a:lnTo>
                    <a:pt x="366" y="12191"/>
                  </a:lnTo>
                  <a:cubicBezTo>
                    <a:pt x="845" y="12149"/>
                    <a:pt x="1332" y="12126"/>
                    <a:pt x="1824" y="12126"/>
                  </a:cubicBezTo>
                  <a:cubicBezTo>
                    <a:pt x="2393" y="12126"/>
                    <a:pt x="2971" y="12157"/>
                    <a:pt x="3557" y="12222"/>
                  </a:cubicBezTo>
                  <a:cubicBezTo>
                    <a:pt x="5442" y="12404"/>
                    <a:pt x="7114" y="12799"/>
                    <a:pt x="8633" y="13438"/>
                  </a:cubicBezTo>
                  <a:lnTo>
                    <a:pt x="14591" y="2313"/>
                  </a:lnTo>
                  <a:cubicBezTo>
                    <a:pt x="11916" y="1219"/>
                    <a:pt x="8968" y="519"/>
                    <a:pt x="5655" y="185"/>
                  </a:cubicBezTo>
                  <a:cubicBezTo>
                    <a:pt x="4398" y="67"/>
                    <a:pt x="3168" y="0"/>
                    <a:pt x="196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</p:grpSp>
      <p:sp>
        <p:nvSpPr>
          <p:cNvPr id="915" name="Google Shape;915;p39"/>
          <p:cNvSpPr txBox="1">
            <a:spLocks noGrp="1"/>
          </p:cNvSpPr>
          <p:nvPr>
            <p:ph type="ctrTitle"/>
          </p:nvPr>
        </p:nvSpPr>
        <p:spPr>
          <a:xfrm>
            <a:off x="1519517" y="524434"/>
            <a:ext cx="6804212" cy="295835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GB" sz="2800" dirty="0">
                <a:solidFill>
                  <a:schemeClr val="accent3"/>
                </a:solidFill>
                <a:latin typeface="Bahnschrift SemiBold" panose="020B0502040204020203" pitchFamily="34" charset="0"/>
              </a:rPr>
              <a:t/>
            </a:r>
            <a:br>
              <a:rPr lang="en-GB" sz="2800" dirty="0">
                <a:solidFill>
                  <a:schemeClr val="accent3"/>
                </a:solidFill>
                <a:latin typeface="Bahnschrift SemiBold" panose="020B0502040204020203" pitchFamily="34" charset="0"/>
              </a:rPr>
            </a:br>
            <a:r>
              <a:rPr lang="en-GB" sz="2800" dirty="0">
                <a:solidFill>
                  <a:schemeClr val="accent3"/>
                </a:solidFill>
                <a:latin typeface="Bahnschrift SemiBold" panose="020B0502040204020203" pitchFamily="34" charset="0"/>
              </a:rPr>
              <a:t>Module name: Entrepreneurship </a:t>
            </a:r>
            <a:r>
              <a:rPr lang="en-GB" sz="2800" dirty="0" smtClean="0">
                <a:solidFill>
                  <a:schemeClr val="accent3"/>
                </a:solidFill>
                <a:latin typeface="Bahnschrift SemiBold" panose="020B0502040204020203" pitchFamily="34" charset="0"/>
              </a:rPr>
              <a:t>LCBB5001</a:t>
            </a:r>
            <a:br>
              <a:rPr lang="en-GB" sz="2800" dirty="0" smtClean="0">
                <a:solidFill>
                  <a:schemeClr val="accent3"/>
                </a:solidFill>
                <a:latin typeface="Bahnschrift SemiBold" panose="020B0502040204020203" pitchFamily="34" charset="0"/>
              </a:rPr>
            </a:br>
            <a:r>
              <a:rPr lang="en-GB" sz="2800" dirty="0" smtClean="0">
                <a:solidFill>
                  <a:schemeClr val="accent3"/>
                </a:solidFill>
                <a:latin typeface="Bahnschrift SemiBold" panose="020B0502040204020203" pitchFamily="34" charset="0"/>
              </a:rPr>
              <a:t>Lecturer’s </a:t>
            </a:r>
            <a:r>
              <a:rPr lang="en-GB" sz="2800" dirty="0">
                <a:solidFill>
                  <a:schemeClr val="accent3"/>
                </a:solidFill>
                <a:latin typeface="Bahnschrift SemiBold" panose="020B0502040204020203" pitchFamily="34" charset="0"/>
              </a:rPr>
              <a:t>name</a:t>
            </a:r>
            <a:r>
              <a:rPr lang="en-GB" sz="2800" dirty="0" smtClean="0">
                <a:solidFill>
                  <a:schemeClr val="accent3"/>
                </a:solidFill>
                <a:latin typeface="Bahnschrift SemiBold" panose="020B0502040204020203" pitchFamily="34" charset="0"/>
              </a:rPr>
              <a:t>: Nishi </a:t>
            </a:r>
            <a:r>
              <a:rPr lang="en-GB" sz="2800" dirty="0" err="1" smtClean="0">
                <a:solidFill>
                  <a:schemeClr val="accent3"/>
                </a:solidFill>
                <a:latin typeface="Bahnschrift SemiBold" panose="020B0502040204020203" pitchFamily="34" charset="0"/>
              </a:rPr>
              <a:t>Ramsurrun</a:t>
            </a:r>
            <a:r>
              <a:rPr lang="en-GB" sz="2800" dirty="0">
                <a:solidFill>
                  <a:schemeClr val="accent3"/>
                </a:solidFill>
                <a:latin typeface="Bahnschrift SemiBold" panose="020B0502040204020203" pitchFamily="34" charset="0"/>
              </a:rPr>
              <a:t/>
            </a:r>
            <a:br>
              <a:rPr lang="en-GB" sz="2800" dirty="0">
                <a:solidFill>
                  <a:schemeClr val="accent3"/>
                </a:solidFill>
                <a:latin typeface="Bahnschrift SemiBold" panose="020B0502040204020203" pitchFamily="34" charset="0"/>
              </a:rPr>
            </a:br>
            <a:r>
              <a:rPr lang="en-GB" sz="2000" dirty="0" smtClean="0">
                <a:solidFill>
                  <a:schemeClr val="accent3"/>
                </a:solidFill>
                <a:latin typeface="Bahnschrift SemiBold" panose="020B0502040204020203" pitchFamily="34" charset="0"/>
              </a:rPr>
              <a:t>Name: </a:t>
            </a:r>
            <a:r>
              <a:rPr lang="en-GB" sz="2000" dirty="0" err="1" smtClean="0">
                <a:solidFill>
                  <a:schemeClr val="accent3"/>
                </a:solidFill>
                <a:latin typeface="Bahnschrift SemiBold" panose="020B0502040204020203" pitchFamily="34" charset="0"/>
              </a:rPr>
              <a:t>Evelina</a:t>
            </a:r>
            <a:r>
              <a:rPr lang="en-GB" sz="2000" dirty="0" smtClean="0">
                <a:solidFill>
                  <a:schemeClr val="accent3"/>
                </a:solidFill>
                <a:latin typeface="Bahnschrift SemiBold" panose="020B0502040204020203" pitchFamily="34" charset="0"/>
              </a:rPr>
              <a:t> </a:t>
            </a:r>
            <a:r>
              <a:rPr lang="en-GB" sz="2000" dirty="0" err="1" smtClean="0">
                <a:solidFill>
                  <a:schemeClr val="accent3"/>
                </a:solidFill>
                <a:latin typeface="Bahnschrift SemiBold" panose="020B0502040204020203" pitchFamily="34" charset="0"/>
              </a:rPr>
              <a:t>Koleva</a:t>
            </a:r>
            <a:r>
              <a:rPr lang="en-GB" sz="2000" dirty="0">
                <a:solidFill>
                  <a:schemeClr val="accent3"/>
                </a:solidFill>
                <a:latin typeface="Bahnschrift SemiBold" panose="020B0502040204020203" pitchFamily="34" charset="0"/>
              </a:rPr>
              <a:t/>
            </a:r>
            <a:br>
              <a:rPr lang="en-GB" sz="2000" dirty="0">
                <a:solidFill>
                  <a:schemeClr val="accent3"/>
                </a:solidFill>
                <a:latin typeface="Bahnschrift SemiBold" panose="020B0502040204020203" pitchFamily="34" charset="0"/>
              </a:rPr>
            </a:br>
            <a:r>
              <a:rPr lang="en-GB" sz="2000" dirty="0">
                <a:solidFill>
                  <a:schemeClr val="accent3"/>
                </a:solidFill>
                <a:latin typeface="Bahnschrift SemiBold" panose="020B0502040204020203" pitchFamily="34" charset="0"/>
              </a:rPr>
              <a:t>Student number</a:t>
            </a:r>
            <a:r>
              <a:rPr lang="en-GB" sz="2000" dirty="0" smtClean="0">
                <a:solidFill>
                  <a:schemeClr val="accent3"/>
                </a:solidFill>
                <a:latin typeface="Bahnschrift SemiBold" panose="020B0502040204020203" pitchFamily="34" charset="0"/>
              </a:rPr>
              <a:t>: 2131127</a:t>
            </a:r>
            <a:endParaRPr lang="en-GB" sz="2000" dirty="0">
              <a:solidFill>
                <a:schemeClr val="accent1"/>
              </a:solidFill>
              <a:latin typeface="Bahnschrift SemiBold" panose="020B0502040204020203" pitchFamily="34" charset="0"/>
            </a:endParaRPr>
          </a:p>
        </p:txBody>
      </p:sp>
      <p:grpSp>
        <p:nvGrpSpPr>
          <p:cNvPr id="916" name="Google Shape;916;p39"/>
          <p:cNvGrpSpPr/>
          <p:nvPr/>
        </p:nvGrpSpPr>
        <p:grpSpPr>
          <a:xfrm>
            <a:off x="4879479" y="3867264"/>
            <a:ext cx="1788985" cy="677210"/>
            <a:chOff x="2738925" y="2956250"/>
            <a:chExt cx="1826800" cy="691525"/>
          </a:xfrm>
        </p:grpSpPr>
        <p:sp>
          <p:nvSpPr>
            <p:cNvPr id="917" name="Google Shape;917;p39"/>
            <p:cNvSpPr/>
            <p:nvPr/>
          </p:nvSpPr>
          <p:spPr>
            <a:xfrm>
              <a:off x="2738925" y="3388650"/>
              <a:ext cx="323725" cy="254575"/>
            </a:xfrm>
            <a:custGeom>
              <a:avLst/>
              <a:gdLst/>
              <a:ahLst/>
              <a:cxnLst/>
              <a:rect l="l" t="t" r="r" b="b"/>
              <a:pathLst>
                <a:path w="12949" h="10183" extrusionOk="0">
                  <a:moveTo>
                    <a:pt x="0" y="0"/>
                  </a:moveTo>
                  <a:lnTo>
                    <a:pt x="0" y="10183"/>
                  </a:lnTo>
                  <a:lnTo>
                    <a:pt x="12949" y="10183"/>
                  </a:lnTo>
                  <a:lnTo>
                    <a:pt x="12949" y="0"/>
                  </a:ln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18" name="Google Shape;918;p39"/>
            <p:cNvSpPr/>
            <p:nvPr/>
          </p:nvSpPr>
          <p:spPr>
            <a:xfrm>
              <a:off x="3114300" y="2956250"/>
              <a:ext cx="323750" cy="686975"/>
            </a:xfrm>
            <a:custGeom>
              <a:avLst/>
              <a:gdLst/>
              <a:ahLst/>
              <a:cxnLst/>
              <a:rect l="l" t="t" r="r" b="b"/>
              <a:pathLst>
                <a:path w="12950" h="27479" extrusionOk="0">
                  <a:moveTo>
                    <a:pt x="1" y="1"/>
                  </a:moveTo>
                  <a:lnTo>
                    <a:pt x="1" y="27479"/>
                  </a:lnTo>
                  <a:lnTo>
                    <a:pt x="12949" y="27479"/>
                  </a:lnTo>
                  <a:lnTo>
                    <a:pt x="12949" y="1"/>
                  </a:lnTo>
                  <a:close/>
                </a:path>
              </a:pathLst>
            </a:custGeom>
            <a:solidFill>
              <a:srgbClr val="476B9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19" name="Google Shape;919;p39"/>
            <p:cNvSpPr/>
            <p:nvPr/>
          </p:nvSpPr>
          <p:spPr>
            <a:xfrm>
              <a:off x="3490450" y="3260975"/>
              <a:ext cx="323750" cy="381500"/>
            </a:xfrm>
            <a:custGeom>
              <a:avLst/>
              <a:gdLst/>
              <a:ahLst/>
              <a:cxnLst/>
              <a:rect l="l" t="t" r="r" b="b"/>
              <a:pathLst>
                <a:path w="12950" h="15260" extrusionOk="0">
                  <a:moveTo>
                    <a:pt x="1" y="1"/>
                  </a:moveTo>
                  <a:lnTo>
                    <a:pt x="1" y="15259"/>
                  </a:lnTo>
                  <a:lnTo>
                    <a:pt x="12949" y="15259"/>
                  </a:lnTo>
                  <a:lnTo>
                    <a:pt x="12949" y="1"/>
                  </a:ln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20" name="Google Shape;920;p39"/>
            <p:cNvSpPr/>
            <p:nvPr/>
          </p:nvSpPr>
          <p:spPr>
            <a:xfrm>
              <a:off x="3865850" y="3411425"/>
              <a:ext cx="323725" cy="231800"/>
            </a:xfrm>
            <a:custGeom>
              <a:avLst/>
              <a:gdLst/>
              <a:ahLst/>
              <a:cxnLst/>
              <a:rect l="l" t="t" r="r" b="b"/>
              <a:pathLst>
                <a:path w="12949" h="9272" extrusionOk="0">
                  <a:moveTo>
                    <a:pt x="0" y="1"/>
                  </a:moveTo>
                  <a:lnTo>
                    <a:pt x="0" y="9272"/>
                  </a:lnTo>
                  <a:lnTo>
                    <a:pt x="12949" y="9272"/>
                  </a:lnTo>
                  <a:lnTo>
                    <a:pt x="12949" y="1"/>
                  </a:lnTo>
                  <a:close/>
                </a:path>
              </a:pathLst>
            </a:custGeom>
            <a:solidFill>
              <a:srgbClr val="476B9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21" name="Google Shape;921;p39"/>
            <p:cNvSpPr/>
            <p:nvPr/>
          </p:nvSpPr>
          <p:spPr>
            <a:xfrm>
              <a:off x="4240475" y="3134075"/>
              <a:ext cx="324500" cy="508400"/>
            </a:xfrm>
            <a:custGeom>
              <a:avLst/>
              <a:gdLst/>
              <a:ahLst/>
              <a:cxnLst/>
              <a:rect l="l" t="t" r="r" b="b"/>
              <a:pathLst>
                <a:path w="12980" h="20336" extrusionOk="0">
                  <a:moveTo>
                    <a:pt x="0" y="0"/>
                  </a:moveTo>
                  <a:lnTo>
                    <a:pt x="0" y="20335"/>
                  </a:lnTo>
                  <a:lnTo>
                    <a:pt x="12979" y="20335"/>
                  </a:lnTo>
                  <a:lnTo>
                    <a:pt x="12979" y="0"/>
                  </a:ln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22" name="Google Shape;922;p39"/>
            <p:cNvSpPr/>
            <p:nvPr/>
          </p:nvSpPr>
          <p:spPr>
            <a:xfrm>
              <a:off x="2738925" y="3638650"/>
              <a:ext cx="1826800" cy="9125"/>
            </a:xfrm>
            <a:custGeom>
              <a:avLst/>
              <a:gdLst/>
              <a:ahLst/>
              <a:cxnLst/>
              <a:rect l="l" t="t" r="r" b="b"/>
              <a:pathLst>
                <a:path w="73072" h="365" extrusionOk="0">
                  <a:moveTo>
                    <a:pt x="0" y="0"/>
                  </a:moveTo>
                  <a:lnTo>
                    <a:pt x="0" y="365"/>
                  </a:lnTo>
                  <a:lnTo>
                    <a:pt x="73072" y="365"/>
                  </a:lnTo>
                  <a:lnTo>
                    <a:pt x="73072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</p:grpSp>
      <p:grpSp>
        <p:nvGrpSpPr>
          <p:cNvPr id="923" name="Google Shape;923;p39"/>
          <p:cNvGrpSpPr/>
          <p:nvPr/>
        </p:nvGrpSpPr>
        <p:grpSpPr>
          <a:xfrm>
            <a:off x="4747645" y="3601155"/>
            <a:ext cx="2052658" cy="738283"/>
            <a:chOff x="3365825" y="3411425"/>
            <a:chExt cx="3866375" cy="1390625"/>
          </a:xfrm>
        </p:grpSpPr>
        <p:sp>
          <p:nvSpPr>
            <p:cNvPr id="924" name="Google Shape;924;p39"/>
            <p:cNvSpPr/>
            <p:nvPr/>
          </p:nvSpPr>
          <p:spPr>
            <a:xfrm>
              <a:off x="3441050" y="4726050"/>
              <a:ext cx="34225" cy="28900"/>
            </a:xfrm>
            <a:custGeom>
              <a:avLst/>
              <a:gdLst/>
              <a:ahLst/>
              <a:cxnLst/>
              <a:rect l="l" t="t" r="r" b="b"/>
              <a:pathLst>
                <a:path w="1369" h="1156" extrusionOk="0">
                  <a:moveTo>
                    <a:pt x="1065" y="0"/>
                  </a:moveTo>
                  <a:lnTo>
                    <a:pt x="1" y="456"/>
                  </a:lnTo>
                  <a:lnTo>
                    <a:pt x="305" y="1155"/>
                  </a:lnTo>
                  <a:lnTo>
                    <a:pt x="1369" y="699"/>
                  </a:lnTo>
                  <a:lnTo>
                    <a:pt x="1065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25" name="Google Shape;925;p39"/>
            <p:cNvSpPr/>
            <p:nvPr/>
          </p:nvSpPr>
          <p:spPr>
            <a:xfrm>
              <a:off x="3510200" y="4007200"/>
              <a:ext cx="1109475" cy="718100"/>
            </a:xfrm>
            <a:custGeom>
              <a:avLst/>
              <a:gdLst/>
              <a:ahLst/>
              <a:cxnLst/>
              <a:rect l="l" t="t" r="r" b="b"/>
              <a:pathLst>
                <a:path w="44379" h="28724" extrusionOk="0">
                  <a:moveTo>
                    <a:pt x="44227" y="0"/>
                  </a:moveTo>
                  <a:lnTo>
                    <a:pt x="42069" y="486"/>
                  </a:lnTo>
                  <a:lnTo>
                    <a:pt x="42221" y="1216"/>
                  </a:lnTo>
                  <a:lnTo>
                    <a:pt x="44379" y="730"/>
                  </a:lnTo>
                  <a:lnTo>
                    <a:pt x="44227" y="0"/>
                  </a:lnTo>
                  <a:close/>
                  <a:moveTo>
                    <a:pt x="40275" y="912"/>
                  </a:moveTo>
                  <a:lnTo>
                    <a:pt x="38117" y="1398"/>
                  </a:lnTo>
                  <a:lnTo>
                    <a:pt x="38269" y="2128"/>
                  </a:lnTo>
                  <a:lnTo>
                    <a:pt x="40427" y="1641"/>
                  </a:lnTo>
                  <a:lnTo>
                    <a:pt x="40275" y="912"/>
                  </a:lnTo>
                  <a:close/>
                  <a:moveTo>
                    <a:pt x="36293" y="1824"/>
                  </a:moveTo>
                  <a:lnTo>
                    <a:pt x="34135" y="2310"/>
                  </a:lnTo>
                  <a:lnTo>
                    <a:pt x="34287" y="3040"/>
                  </a:lnTo>
                  <a:lnTo>
                    <a:pt x="36445" y="2553"/>
                  </a:lnTo>
                  <a:lnTo>
                    <a:pt x="36293" y="1824"/>
                  </a:lnTo>
                  <a:close/>
                  <a:moveTo>
                    <a:pt x="32312" y="2736"/>
                  </a:moveTo>
                  <a:lnTo>
                    <a:pt x="30153" y="3222"/>
                  </a:lnTo>
                  <a:lnTo>
                    <a:pt x="30305" y="3951"/>
                  </a:lnTo>
                  <a:lnTo>
                    <a:pt x="32464" y="3465"/>
                  </a:lnTo>
                  <a:lnTo>
                    <a:pt x="32312" y="2736"/>
                  </a:lnTo>
                  <a:close/>
                  <a:moveTo>
                    <a:pt x="28330" y="3617"/>
                  </a:moveTo>
                  <a:lnTo>
                    <a:pt x="26901" y="3951"/>
                  </a:lnTo>
                  <a:lnTo>
                    <a:pt x="26293" y="4863"/>
                  </a:lnTo>
                  <a:lnTo>
                    <a:pt x="26962" y="5289"/>
                  </a:lnTo>
                  <a:lnTo>
                    <a:pt x="27357" y="4590"/>
                  </a:lnTo>
                  <a:lnTo>
                    <a:pt x="28482" y="4316"/>
                  </a:lnTo>
                  <a:lnTo>
                    <a:pt x="28330" y="3617"/>
                  </a:lnTo>
                  <a:close/>
                  <a:moveTo>
                    <a:pt x="25229" y="6413"/>
                  </a:moveTo>
                  <a:lnTo>
                    <a:pt x="24014" y="8268"/>
                  </a:lnTo>
                  <a:lnTo>
                    <a:pt x="24682" y="8693"/>
                  </a:lnTo>
                  <a:lnTo>
                    <a:pt x="25898" y="6839"/>
                  </a:lnTo>
                  <a:lnTo>
                    <a:pt x="25229" y="6413"/>
                  </a:lnTo>
                  <a:close/>
                  <a:moveTo>
                    <a:pt x="23010" y="9787"/>
                  </a:moveTo>
                  <a:lnTo>
                    <a:pt x="21795" y="11672"/>
                  </a:lnTo>
                  <a:lnTo>
                    <a:pt x="22433" y="12067"/>
                  </a:lnTo>
                  <a:lnTo>
                    <a:pt x="23649" y="10213"/>
                  </a:lnTo>
                  <a:lnTo>
                    <a:pt x="23010" y="9787"/>
                  </a:lnTo>
                  <a:close/>
                  <a:moveTo>
                    <a:pt x="20761" y="13222"/>
                  </a:moveTo>
                  <a:lnTo>
                    <a:pt x="19545" y="15076"/>
                  </a:lnTo>
                  <a:lnTo>
                    <a:pt x="20184" y="15502"/>
                  </a:lnTo>
                  <a:lnTo>
                    <a:pt x="21399" y="13648"/>
                  </a:lnTo>
                  <a:lnTo>
                    <a:pt x="20761" y="13222"/>
                  </a:lnTo>
                  <a:close/>
                  <a:moveTo>
                    <a:pt x="18481" y="16626"/>
                  </a:moveTo>
                  <a:lnTo>
                    <a:pt x="17266" y="18511"/>
                  </a:lnTo>
                  <a:lnTo>
                    <a:pt x="17904" y="18906"/>
                  </a:lnTo>
                  <a:lnTo>
                    <a:pt x="19120" y="17052"/>
                  </a:lnTo>
                  <a:lnTo>
                    <a:pt x="18481" y="16626"/>
                  </a:lnTo>
                  <a:close/>
                  <a:moveTo>
                    <a:pt x="16263" y="20031"/>
                  </a:moveTo>
                  <a:lnTo>
                    <a:pt x="15472" y="21247"/>
                  </a:lnTo>
                  <a:lnTo>
                    <a:pt x="14986" y="21459"/>
                  </a:lnTo>
                  <a:lnTo>
                    <a:pt x="15290" y="22158"/>
                  </a:lnTo>
                  <a:lnTo>
                    <a:pt x="15959" y="21854"/>
                  </a:lnTo>
                  <a:lnTo>
                    <a:pt x="16931" y="20426"/>
                  </a:lnTo>
                  <a:lnTo>
                    <a:pt x="16263" y="20031"/>
                  </a:lnTo>
                  <a:close/>
                  <a:moveTo>
                    <a:pt x="13284" y="22219"/>
                  </a:moveTo>
                  <a:lnTo>
                    <a:pt x="11217" y="23131"/>
                  </a:lnTo>
                  <a:lnTo>
                    <a:pt x="11521" y="23830"/>
                  </a:lnTo>
                  <a:lnTo>
                    <a:pt x="13588" y="22918"/>
                  </a:lnTo>
                  <a:lnTo>
                    <a:pt x="13284" y="22219"/>
                  </a:lnTo>
                  <a:close/>
                  <a:moveTo>
                    <a:pt x="9545" y="23861"/>
                  </a:moveTo>
                  <a:lnTo>
                    <a:pt x="7509" y="24772"/>
                  </a:lnTo>
                  <a:lnTo>
                    <a:pt x="7813" y="25441"/>
                  </a:lnTo>
                  <a:lnTo>
                    <a:pt x="9849" y="24529"/>
                  </a:lnTo>
                  <a:lnTo>
                    <a:pt x="9545" y="23861"/>
                  </a:lnTo>
                  <a:close/>
                  <a:moveTo>
                    <a:pt x="5776" y="25502"/>
                  </a:moveTo>
                  <a:lnTo>
                    <a:pt x="3740" y="26414"/>
                  </a:lnTo>
                  <a:lnTo>
                    <a:pt x="4044" y="27082"/>
                  </a:lnTo>
                  <a:lnTo>
                    <a:pt x="6080" y="26171"/>
                  </a:lnTo>
                  <a:lnTo>
                    <a:pt x="5776" y="25502"/>
                  </a:lnTo>
                  <a:close/>
                  <a:moveTo>
                    <a:pt x="2068" y="27113"/>
                  </a:moveTo>
                  <a:lnTo>
                    <a:pt x="1" y="28025"/>
                  </a:lnTo>
                  <a:lnTo>
                    <a:pt x="305" y="28724"/>
                  </a:lnTo>
                  <a:lnTo>
                    <a:pt x="2372" y="27812"/>
                  </a:lnTo>
                  <a:lnTo>
                    <a:pt x="2068" y="27113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26" name="Google Shape;926;p39"/>
            <p:cNvSpPr/>
            <p:nvPr/>
          </p:nvSpPr>
          <p:spPr>
            <a:xfrm>
              <a:off x="4717675" y="3584700"/>
              <a:ext cx="193050" cy="349575"/>
            </a:xfrm>
            <a:custGeom>
              <a:avLst/>
              <a:gdLst/>
              <a:ahLst/>
              <a:cxnLst/>
              <a:rect l="l" t="t" r="r" b="b"/>
              <a:pathLst>
                <a:path w="7722" h="13983" extrusionOk="0">
                  <a:moveTo>
                    <a:pt x="7022" y="0"/>
                  </a:moveTo>
                  <a:lnTo>
                    <a:pt x="5958" y="2067"/>
                  </a:lnTo>
                  <a:lnTo>
                    <a:pt x="6657" y="2432"/>
                  </a:lnTo>
                  <a:lnTo>
                    <a:pt x="7721" y="334"/>
                  </a:lnTo>
                  <a:lnTo>
                    <a:pt x="7022" y="0"/>
                  </a:lnTo>
                  <a:close/>
                  <a:moveTo>
                    <a:pt x="5046" y="3860"/>
                  </a:moveTo>
                  <a:lnTo>
                    <a:pt x="3983" y="5958"/>
                  </a:lnTo>
                  <a:lnTo>
                    <a:pt x="4682" y="6292"/>
                  </a:lnTo>
                  <a:lnTo>
                    <a:pt x="5745" y="4195"/>
                  </a:lnTo>
                  <a:lnTo>
                    <a:pt x="5046" y="3860"/>
                  </a:lnTo>
                  <a:close/>
                  <a:moveTo>
                    <a:pt x="3071" y="7690"/>
                  </a:moveTo>
                  <a:lnTo>
                    <a:pt x="2007" y="9787"/>
                  </a:lnTo>
                  <a:lnTo>
                    <a:pt x="2706" y="10122"/>
                  </a:lnTo>
                  <a:lnTo>
                    <a:pt x="3770" y="8055"/>
                  </a:lnTo>
                  <a:lnTo>
                    <a:pt x="3071" y="7690"/>
                  </a:lnTo>
                  <a:close/>
                  <a:moveTo>
                    <a:pt x="1065" y="11550"/>
                  </a:moveTo>
                  <a:lnTo>
                    <a:pt x="1" y="13617"/>
                  </a:lnTo>
                  <a:lnTo>
                    <a:pt x="700" y="13982"/>
                  </a:lnTo>
                  <a:lnTo>
                    <a:pt x="1764" y="11885"/>
                  </a:lnTo>
                  <a:lnTo>
                    <a:pt x="1065" y="1155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27" name="Google Shape;927;p39"/>
            <p:cNvSpPr/>
            <p:nvPr/>
          </p:nvSpPr>
          <p:spPr>
            <a:xfrm>
              <a:off x="5012525" y="3452475"/>
              <a:ext cx="466600" cy="68400"/>
            </a:xfrm>
            <a:custGeom>
              <a:avLst/>
              <a:gdLst/>
              <a:ahLst/>
              <a:cxnLst/>
              <a:rect l="l" t="t" r="r" b="b"/>
              <a:pathLst>
                <a:path w="18664" h="2736" extrusionOk="0">
                  <a:moveTo>
                    <a:pt x="18602" y="0"/>
                  </a:moveTo>
                  <a:lnTo>
                    <a:pt x="16353" y="213"/>
                  </a:lnTo>
                  <a:lnTo>
                    <a:pt x="16444" y="973"/>
                  </a:lnTo>
                  <a:lnTo>
                    <a:pt x="18663" y="760"/>
                  </a:lnTo>
                  <a:lnTo>
                    <a:pt x="18602" y="0"/>
                  </a:lnTo>
                  <a:close/>
                  <a:moveTo>
                    <a:pt x="14529" y="456"/>
                  </a:moveTo>
                  <a:lnTo>
                    <a:pt x="12310" y="669"/>
                  </a:lnTo>
                  <a:lnTo>
                    <a:pt x="12371" y="1429"/>
                  </a:lnTo>
                  <a:lnTo>
                    <a:pt x="14621" y="1216"/>
                  </a:lnTo>
                  <a:lnTo>
                    <a:pt x="14529" y="456"/>
                  </a:lnTo>
                  <a:close/>
                  <a:moveTo>
                    <a:pt x="10426" y="882"/>
                  </a:moveTo>
                  <a:lnTo>
                    <a:pt x="8177" y="1094"/>
                  </a:lnTo>
                  <a:lnTo>
                    <a:pt x="8268" y="1854"/>
                  </a:lnTo>
                  <a:lnTo>
                    <a:pt x="10517" y="1642"/>
                  </a:lnTo>
                  <a:lnTo>
                    <a:pt x="10426" y="882"/>
                  </a:lnTo>
                  <a:close/>
                  <a:moveTo>
                    <a:pt x="6323" y="1307"/>
                  </a:moveTo>
                  <a:lnTo>
                    <a:pt x="4104" y="1550"/>
                  </a:lnTo>
                  <a:lnTo>
                    <a:pt x="4164" y="2310"/>
                  </a:lnTo>
                  <a:lnTo>
                    <a:pt x="6414" y="2067"/>
                  </a:lnTo>
                  <a:lnTo>
                    <a:pt x="6323" y="1307"/>
                  </a:lnTo>
                  <a:close/>
                  <a:moveTo>
                    <a:pt x="2219" y="1733"/>
                  </a:moveTo>
                  <a:lnTo>
                    <a:pt x="0" y="1976"/>
                  </a:lnTo>
                  <a:lnTo>
                    <a:pt x="61" y="2736"/>
                  </a:lnTo>
                  <a:lnTo>
                    <a:pt x="2310" y="2493"/>
                  </a:lnTo>
                  <a:lnTo>
                    <a:pt x="2219" y="1733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28" name="Google Shape;928;p39"/>
            <p:cNvSpPr/>
            <p:nvPr/>
          </p:nvSpPr>
          <p:spPr>
            <a:xfrm>
              <a:off x="5571800" y="3520850"/>
              <a:ext cx="449875" cy="869350"/>
            </a:xfrm>
            <a:custGeom>
              <a:avLst/>
              <a:gdLst/>
              <a:ahLst/>
              <a:cxnLst/>
              <a:rect l="l" t="t" r="r" b="b"/>
              <a:pathLst>
                <a:path w="17995" h="34774" extrusionOk="0">
                  <a:moveTo>
                    <a:pt x="730" y="1"/>
                  </a:moveTo>
                  <a:lnTo>
                    <a:pt x="0" y="274"/>
                  </a:lnTo>
                  <a:lnTo>
                    <a:pt x="791" y="2311"/>
                  </a:lnTo>
                  <a:lnTo>
                    <a:pt x="1520" y="2037"/>
                  </a:lnTo>
                  <a:lnTo>
                    <a:pt x="730" y="1"/>
                  </a:lnTo>
                  <a:close/>
                  <a:moveTo>
                    <a:pt x="2159" y="3800"/>
                  </a:moveTo>
                  <a:lnTo>
                    <a:pt x="1429" y="4074"/>
                  </a:lnTo>
                  <a:lnTo>
                    <a:pt x="2250" y="6110"/>
                  </a:lnTo>
                  <a:lnTo>
                    <a:pt x="2949" y="5837"/>
                  </a:lnTo>
                  <a:lnTo>
                    <a:pt x="2159" y="3800"/>
                  </a:lnTo>
                  <a:close/>
                  <a:moveTo>
                    <a:pt x="3618" y="7600"/>
                  </a:moveTo>
                  <a:lnTo>
                    <a:pt x="2888" y="7873"/>
                  </a:lnTo>
                  <a:lnTo>
                    <a:pt x="3678" y="9910"/>
                  </a:lnTo>
                  <a:lnTo>
                    <a:pt x="4408" y="9636"/>
                  </a:lnTo>
                  <a:lnTo>
                    <a:pt x="3618" y="7600"/>
                  </a:lnTo>
                  <a:close/>
                  <a:moveTo>
                    <a:pt x="5077" y="11399"/>
                  </a:moveTo>
                  <a:lnTo>
                    <a:pt x="4377" y="11673"/>
                  </a:lnTo>
                  <a:lnTo>
                    <a:pt x="5168" y="13709"/>
                  </a:lnTo>
                  <a:lnTo>
                    <a:pt x="5897" y="13436"/>
                  </a:lnTo>
                  <a:lnTo>
                    <a:pt x="5077" y="11399"/>
                  </a:lnTo>
                  <a:close/>
                  <a:moveTo>
                    <a:pt x="6536" y="15168"/>
                  </a:moveTo>
                  <a:lnTo>
                    <a:pt x="5806" y="15411"/>
                  </a:lnTo>
                  <a:lnTo>
                    <a:pt x="6596" y="17478"/>
                  </a:lnTo>
                  <a:lnTo>
                    <a:pt x="7326" y="17205"/>
                  </a:lnTo>
                  <a:lnTo>
                    <a:pt x="6536" y="15168"/>
                  </a:lnTo>
                  <a:close/>
                  <a:moveTo>
                    <a:pt x="7964" y="18846"/>
                  </a:moveTo>
                  <a:lnTo>
                    <a:pt x="7326" y="19272"/>
                  </a:lnTo>
                  <a:lnTo>
                    <a:pt x="8542" y="21126"/>
                  </a:lnTo>
                  <a:lnTo>
                    <a:pt x="9180" y="20700"/>
                  </a:lnTo>
                  <a:lnTo>
                    <a:pt x="7964" y="18846"/>
                  </a:lnTo>
                  <a:close/>
                  <a:moveTo>
                    <a:pt x="10183" y="22220"/>
                  </a:moveTo>
                  <a:lnTo>
                    <a:pt x="9514" y="22646"/>
                  </a:lnTo>
                  <a:lnTo>
                    <a:pt x="10730" y="24500"/>
                  </a:lnTo>
                  <a:lnTo>
                    <a:pt x="11399" y="24074"/>
                  </a:lnTo>
                  <a:lnTo>
                    <a:pt x="10183" y="22220"/>
                  </a:lnTo>
                  <a:close/>
                  <a:moveTo>
                    <a:pt x="12371" y="25655"/>
                  </a:moveTo>
                  <a:lnTo>
                    <a:pt x="11733" y="26050"/>
                  </a:lnTo>
                  <a:lnTo>
                    <a:pt x="12949" y="27934"/>
                  </a:lnTo>
                  <a:lnTo>
                    <a:pt x="13587" y="27509"/>
                  </a:lnTo>
                  <a:lnTo>
                    <a:pt x="12371" y="25655"/>
                  </a:lnTo>
                  <a:close/>
                  <a:moveTo>
                    <a:pt x="14590" y="29059"/>
                  </a:moveTo>
                  <a:lnTo>
                    <a:pt x="13922" y="29485"/>
                  </a:lnTo>
                  <a:lnTo>
                    <a:pt x="15168" y="31339"/>
                  </a:lnTo>
                  <a:lnTo>
                    <a:pt x="15806" y="30913"/>
                  </a:lnTo>
                  <a:lnTo>
                    <a:pt x="14590" y="29059"/>
                  </a:lnTo>
                  <a:close/>
                  <a:moveTo>
                    <a:pt x="16779" y="32494"/>
                  </a:moveTo>
                  <a:lnTo>
                    <a:pt x="16141" y="32889"/>
                  </a:lnTo>
                  <a:lnTo>
                    <a:pt x="17356" y="34773"/>
                  </a:lnTo>
                  <a:lnTo>
                    <a:pt x="17995" y="34348"/>
                  </a:lnTo>
                  <a:lnTo>
                    <a:pt x="16779" y="32494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29" name="Google Shape;929;p39"/>
            <p:cNvSpPr/>
            <p:nvPr/>
          </p:nvSpPr>
          <p:spPr>
            <a:xfrm>
              <a:off x="6109050" y="4086975"/>
              <a:ext cx="815375" cy="320700"/>
            </a:xfrm>
            <a:custGeom>
              <a:avLst/>
              <a:gdLst/>
              <a:ahLst/>
              <a:cxnLst/>
              <a:rect l="l" t="t" r="r" b="b"/>
              <a:pathLst>
                <a:path w="32615" h="12828" extrusionOk="0">
                  <a:moveTo>
                    <a:pt x="32524" y="1"/>
                  </a:moveTo>
                  <a:lnTo>
                    <a:pt x="30244" y="213"/>
                  </a:lnTo>
                  <a:lnTo>
                    <a:pt x="30335" y="973"/>
                  </a:lnTo>
                  <a:lnTo>
                    <a:pt x="32615" y="760"/>
                  </a:lnTo>
                  <a:lnTo>
                    <a:pt x="32524" y="1"/>
                  </a:lnTo>
                  <a:close/>
                  <a:moveTo>
                    <a:pt x="28359" y="396"/>
                  </a:moveTo>
                  <a:lnTo>
                    <a:pt x="26080" y="639"/>
                  </a:lnTo>
                  <a:lnTo>
                    <a:pt x="26141" y="1399"/>
                  </a:lnTo>
                  <a:lnTo>
                    <a:pt x="28420" y="1156"/>
                  </a:lnTo>
                  <a:lnTo>
                    <a:pt x="28359" y="396"/>
                  </a:lnTo>
                  <a:close/>
                  <a:moveTo>
                    <a:pt x="24165" y="791"/>
                  </a:moveTo>
                  <a:lnTo>
                    <a:pt x="21885" y="1034"/>
                  </a:lnTo>
                  <a:lnTo>
                    <a:pt x="21976" y="1794"/>
                  </a:lnTo>
                  <a:lnTo>
                    <a:pt x="24256" y="1551"/>
                  </a:lnTo>
                  <a:lnTo>
                    <a:pt x="24165" y="791"/>
                  </a:lnTo>
                  <a:close/>
                  <a:moveTo>
                    <a:pt x="19940" y="1216"/>
                  </a:moveTo>
                  <a:lnTo>
                    <a:pt x="17660" y="1429"/>
                  </a:lnTo>
                  <a:lnTo>
                    <a:pt x="17751" y="2189"/>
                  </a:lnTo>
                  <a:lnTo>
                    <a:pt x="20031" y="1976"/>
                  </a:lnTo>
                  <a:lnTo>
                    <a:pt x="19940" y="1216"/>
                  </a:lnTo>
                  <a:close/>
                  <a:moveTo>
                    <a:pt x="15776" y="1642"/>
                  </a:moveTo>
                  <a:lnTo>
                    <a:pt x="13496" y="1855"/>
                  </a:lnTo>
                  <a:lnTo>
                    <a:pt x="13557" y="2615"/>
                  </a:lnTo>
                  <a:lnTo>
                    <a:pt x="15867" y="2402"/>
                  </a:lnTo>
                  <a:lnTo>
                    <a:pt x="15776" y="1642"/>
                  </a:lnTo>
                  <a:close/>
                  <a:moveTo>
                    <a:pt x="11794" y="3071"/>
                  </a:moveTo>
                  <a:lnTo>
                    <a:pt x="9970" y="4469"/>
                  </a:lnTo>
                  <a:lnTo>
                    <a:pt x="10426" y="5077"/>
                  </a:lnTo>
                  <a:lnTo>
                    <a:pt x="12250" y="3678"/>
                  </a:lnTo>
                  <a:lnTo>
                    <a:pt x="11794" y="3071"/>
                  </a:lnTo>
                  <a:close/>
                  <a:moveTo>
                    <a:pt x="8481" y="5654"/>
                  </a:moveTo>
                  <a:lnTo>
                    <a:pt x="6657" y="7052"/>
                  </a:lnTo>
                  <a:lnTo>
                    <a:pt x="7113" y="7660"/>
                  </a:lnTo>
                  <a:lnTo>
                    <a:pt x="8937" y="6262"/>
                  </a:lnTo>
                  <a:lnTo>
                    <a:pt x="8481" y="5654"/>
                  </a:lnTo>
                  <a:close/>
                  <a:moveTo>
                    <a:pt x="5167" y="8238"/>
                  </a:moveTo>
                  <a:lnTo>
                    <a:pt x="3344" y="9636"/>
                  </a:lnTo>
                  <a:lnTo>
                    <a:pt x="3800" y="10244"/>
                  </a:lnTo>
                  <a:lnTo>
                    <a:pt x="5623" y="8846"/>
                  </a:lnTo>
                  <a:lnTo>
                    <a:pt x="5167" y="8238"/>
                  </a:lnTo>
                  <a:close/>
                  <a:moveTo>
                    <a:pt x="1824" y="10821"/>
                  </a:moveTo>
                  <a:lnTo>
                    <a:pt x="0" y="12220"/>
                  </a:lnTo>
                  <a:lnTo>
                    <a:pt x="456" y="12827"/>
                  </a:lnTo>
                  <a:lnTo>
                    <a:pt x="2280" y="11429"/>
                  </a:lnTo>
                  <a:lnTo>
                    <a:pt x="1824" y="10821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30" name="Google Shape;930;p39"/>
            <p:cNvSpPr/>
            <p:nvPr/>
          </p:nvSpPr>
          <p:spPr>
            <a:xfrm>
              <a:off x="6970000" y="4079375"/>
              <a:ext cx="29650" cy="22075"/>
            </a:xfrm>
            <a:custGeom>
              <a:avLst/>
              <a:gdLst/>
              <a:ahLst/>
              <a:cxnLst/>
              <a:rect l="l" t="t" r="r" b="b"/>
              <a:pathLst>
                <a:path w="1186" h="883" extrusionOk="0">
                  <a:moveTo>
                    <a:pt x="1125" y="1"/>
                  </a:moveTo>
                  <a:lnTo>
                    <a:pt x="1" y="122"/>
                  </a:lnTo>
                  <a:lnTo>
                    <a:pt x="61" y="882"/>
                  </a:lnTo>
                  <a:lnTo>
                    <a:pt x="1186" y="760"/>
                  </a:lnTo>
                  <a:lnTo>
                    <a:pt x="1125" y="1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31" name="Google Shape;931;p39"/>
            <p:cNvSpPr/>
            <p:nvPr/>
          </p:nvSpPr>
          <p:spPr>
            <a:xfrm>
              <a:off x="3365825" y="4716925"/>
              <a:ext cx="85900" cy="85125"/>
            </a:xfrm>
            <a:custGeom>
              <a:avLst/>
              <a:gdLst/>
              <a:ahLst/>
              <a:cxnLst/>
              <a:rect l="l" t="t" r="r" b="b"/>
              <a:pathLst>
                <a:path w="3436" h="3405" extrusionOk="0">
                  <a:moveTo>
                    <a:pt x="1733" y="0"/>
                  </a:moveTo>
                  <a:cubicBezTo>
                    <a:pt x="761" y="0"/>
                    <a:pt x="1" y="760"/>
                    <a:pt x="1" y="1703"/>
                  </a:cubicBezTo>
                  <a:cubicBezTo>
                    <a:pt x="1" y="2645"/>
                    <a:pt x="761" y="3405"/>
                    <a:pt x="1733" y="3405"/>
                  </a:cubicBezTo>
                  <a:cubicBezTo>
                    <a:pt x="2676" y="3405"/>
                    <a:pt x="3435" y="2645"/>
                    <a:pt x="3435" y="1703"/>
                  </a:cubicBezTo>
                  <a:cubicBezTo>
                    <a:pt x="3435" y="760"/>
                    <a:pt x="2676" y="0"/>
                    <a:pt x="1733" y="0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32" name="Google Shape;932;p39"/>
            <p:cNvSpPr/>
            <p:nvPr/>
          </p:nvSpPr>
          <p:spPr>
            <a:xfrm>
              <a:off x="3855950" y="4495025"/>
              <a:ext cx="85900" cy="85900"/>
            </a:xfrm>
            <a:custGeom>
              <a:avLst/>
              <a:gdLst/>
              <a:ahLst/>
              <a:cxnLst/>
              <a:rect l="l" t="t" r="r" b="b"/>
              <a:pathLst>
                <a:path w="3436" h="3436" extrusionOk="0">
                  <a:moveTo>
                    <a:pt x="1703" y="1"/>
                  </a:moveTo>
                  <a:cubicBezTo>
                    <a:pt x="761" y="1"/>
                    <a:pt x="1" y="761"/>
                    <a:pt x="1" y="1734"/>
                  </a:cubicBezTo>
                  <a:cubicBezTo>
                    <a:pt x="1" y="2676"/>
                    <a:pt x="761" y="3436"/>
                    <a:pt x="1703" y="3436"/>
                  </a:cubicBezTo>
                  <a:cubicBezTo>
                    <a:pt x="2676" y="3436"/>
                    <a:pt x="3436" y="2676"/>
                    <a:pt x="3436" y="1734"/>
                  </a:cubicBezTo>
                  <a:cubicBezTo>
                    <a:pt x="3436" y="761"/>
                    <a:pt x="2676" y="1"/>
                    <a:pt x="1703" y="1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33" name="Google Shape;933;p39"/>
            <p:cNvSpPr/>
            <p:nvPr/>
          </p:nvSpPr>
          <p:spPr>
            <a:xfrm>
              <a:off x="4145475" y="4071775"/>
              <a:ext cx="85900" cy="85125"/>
            </a:xfrm>
            <a:custGeom>
              <a:avLst/>
              <a:gdLst/>
              <a:ahLst/>
              <a:cxnLst/>
              <a:rect l="l" t="t" r="r" b="b"/>
              <a:pathLst>
                <a:path w="3436" h="3405" extrusionOk="0">
                  <a:moveTo>
                    <a:pt x="1733" y="1"/>
                  </a:moveTo>
                  <a:cubicBezTo>
                    <a:pt x="791" y="1"/>
                    <a:pt x="1" y="761"/>
                    <a:pt x="1" y="1703"/>
                  </a:cubicBezTo>
                  <a:cubicBezTo>
                    <a:pt x="1" y="2645"/>
                    <a:pt x="791" y="3405"/>
                    <a:pt x="1733" y="3405"/>
                  </a:cubicBezTo>
                  <a:cubicBezTo>
                    <a:pt x="2676" y="3405"/>
                    <a:pt x="3435" y="2645"/>
                    <a:pt x="3435" y="1703"/>
                  </a:cubicBezTo>
                  <a:cubicBezTo>
                    <a:pt x="3435" y="761"/>
                    <a:pt x="2676" y="1"/>
                    <a:pt x="1733" y="1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34" name="Google Shape;934;p39"/>
            <p:cNvSpPr/>
            <p:nvPr/>
          </p:nvSpPr>
          <p:spPr>
            <a:xfrm>
              <a:off x="4648525" y="3955525"/>
              <a:ext cx="85125" cy="85875"/>
            </a:xfrm>
            <a:custGeom>
              <a:avLst/>
              <a:gdLst/>
              <a:ahLst/>
              <a:cxnLst/>
              <a:rect l="l" t="t" r="r" b="b"/>
              <a:pathLst>
                <a:path w="3405" h="3435" extrusionOk="0">
                  <a:moveTo>
                    <a:pt x="1703" y="0"/>
                  </a:moveTo>
                  <a:cubicBezTo>
                    <a:pt x="761" y="0"/>
                    <a:pt x="1" y="760"/>
                    <a:pt x="1" y="1702"/>
                  </a:cubicBezTo>
                  <a:cubicBezTo>
                    <a:pt x="1" y="2675"/>
                    <a:pt x="761" y="3435"/>
                    <a:pt x="1703" y="3435"/>
                  </a:cubicBezTo>
                  <a:cubicBezTo>
                    <a:pt x="2645" y="3435"/>
                    <a:pt x="3405" y="2675"/>
                    <a:pt x="3405" y="1702"/>
                  </a:cubicBezTo>
                  <a:cubicBezTo>
                    <a:pt x="3405" y="760"/>
                    <a:pt x="2645" y="0"/>
                    <a:pt x="1703" y="0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35" name="Google Shape;935;p39"/>
            <p:cNvSpPr/>
            <p:nvPr/>
          </p:nvSpPr>
          <p:spPr>
            <a:xfrm>
              <a:off x="4895500" y="3476775"/>
              <a:ext cx="85125" cy="85900"/>
            </a:xfrm>
            <a:custGeom>
              <a:avLst/>
              <a:gdLst/>
              <a:ahLst/>
              <a:cxnLst/>
              <a:rect l="l" t="t" r="r" b="b"/>
              <a:pathLst>
                <a:path w="3405" h="3436" extrusionOk="0">
                  <a:moveTo>
                    <a:pt x="1702" y="1"/>
                  </a:moveTo>
                  <a:cubicBezTo>
                    <a:pt x="760" y="1"/>
                    <a:pt x="0" y="761"/>
                    <a:pt x="0" y="1733"/>
                  </a:cubicBezTo>
                  <a:cubicBezTo>
                    <a:pt x="0" y="2676"/>
                    <a:pt x="760" y="3436"/>
                    <a:pt x="1702" y="3436"/>
                  </a:cubicBezTo>
                  <a:cubicBezTo>
                    <a:pt x="2645" y="3436"/>
                    <a:pt x="3405" y="2676"/>
                    <a:pt x="3405" y="1733"/>
                  </a:cubicBezTo>
                  <a:cubicBezTo>
                    <a:pt x="3405" y="761"/>
                    <a:pt x="2645" y="1"/>
                    <a:pt x="1702" y="1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36" name="Google Shape;936;p39"/>
            <p:cNvSpPr/>
            <p:nvPr/>
          </p:nvSpPr>
          <p:spPr>
            <a:xfrm>
              <a:off x="5511000" y="3411425"/>
              <a:ext cx="85150" cy="85900"/>
            </a:xfrm>
            <a:custGeom>
              <a:avLst/>
              <a:gdLst/>
              <a:ahLst/>
              <a:cxnLst/>
              <a:rect l="l" t="t" r="r" b="b"/>
              <a:pathLst>
                <a:path w="3406" h="3436" extrusionOk="0">
                  <a:moveTo>
                    <a:pt x="1703" y="1"/>
                  </a:moveTo>
                  <a:cubicBezTo>
                    <a:pt x="761" y="1"/>
                    <a:pt x="1" y="761"/>
                    <a:pt x="1" y="1703"/>
                  </a:cubicBezTo>
                  <a:cubicBezTo>
                    <a:pt x="1" y="2645"/>
                    <a:pt x="761" y="3436"/>
                    <a:pt x="1703" y="3436"/>
                  </a:cubicBezTo>
                  <a:cubicBezTo>
                    <a:pt x="2645" y="3436"/>
                    <a:pt x="3405" y="2645"/>
                    <a:pt x="3405" y="1703"/>
                  </a:cubicBezTo>
                  <a:cubicBezTo>
                    <a:pt x="3405" y="761"/>
                    <a:pt x="2645" y="1"/>
                    <a:pt x="1703" y="1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37" name="Google Shape;937;p39"/>
            <p:cNvSpPr/>
            <p:nvPr/>
          </p:nvSpPr>
          <p:spPr>
            <a:xfrm>
              <a:off x="5723775" y="3943350"/>
              <a:ext cx="85125" cy="85900"/>
            </a:xfrm>
            <a:custGeom>
              <a:avLst/>
              <a:gdLst/>
              <a:ahLst/>
              <a:cxnLst/>
              <a:rect l="l" t="t" r="r" b="b"/>
              <a:pathLst>
                <a:path w="3405" h="3436" extrusionOk="0">
                  <a:moveTo>
                    <a:pt x="1703" y="1"/>
                  </a:moveTo>
                  <a:cubicBezTo>
                    <a:pt x="760" y="1"/>
                    <a:pt x="1" y="761"/>
                    <a:pt x="1" y="1703"/>
                  </a:cubicBezTo>
                  <a:cubicBezTo>
                    <a:pt x="1" y="2645"/>
                    <a:pt x="760" y="3435"/>
                    <a:pt x="1703" y="3435"/>
                  </a:cubicBezTo>
                  <a:cubicBezTo>
                    <a:pt x="2645" y="3435"/>
                    <a:pt x="3405" y="2645"/>
                    <a:pt x="3405" y="1703"/>
                  </a:cubicBezTo>
                  <a:cubicBezTo>
                    <a:pt x="3405" y="761"/>
                    <a:pt x="2645" y="1"/>
                    <a:pt x="1703" y="1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38" name="Google Shape;938;p39"/>
            <p:cNvSpPr/>
            <p:nvPr/>
          </p:nvSpPr>
          <p:spPr>
            <a:xfrm>
              <a:off x="6011025" y="4392450"/>
              <a:ext cx="85875" cy="85900"/>
            </a:xfrm>
            <a:custGeom>
              <a:avLst/>
              <a:gdLst/>
              <a:ahLst/>
              <a:cxnLst/>
              <a:rect l="l" t="t" r="r" b="b"/>
              <a:pathLst>
                <a:path w="3435" h="3436" extrusionOk="0">
                  <a:moveTo>
                    <a:pt x="1733" y="1"/>
                  </a:moveTo>
                  <a:cubicBezTo>
                    <a:pt x="760" y="1"/>
                    <a:pt x="0" y="760"/>
                    <a:pt x="0" y="1733"/>
                  </a:cubicBezTo>
                  <a:cubicBezTo>
                    <a:pt x="0" y="2675"/>
                    <a:pt x="760" y="3435"/>
                    <a:pt x="1733" y="3435"/>
                  </a:cubicBezTo>
                  <a:cubicBezTo>
                    <a:pt x="2675" y="3435"/>
                    <a:pt x="3435" y="2675"/>
                    <a:pt x="3435" y="1733"/>
                  </a:cubicBezTo>
                  <a:cubicBezTo>
                    <a:pt x="3435" y="760"/>
                    <a:pt x="2675" y="1"/>
                    <a:pt x="1733" y="1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39" name="Google Shape;939;p39"/>
            <p:cNvSpPr/>
            <p:nvPr/>
          </p:nvSpPr>
          <p:spPr>
            <a:xfrm>
              <a:off x="6403125" y="4099900"/>
              <a:ext cx="85125" cy="85875"/>
            </a:xfrm>
            <a:custGeom>
              <a:avLst/>
              <a:gdLst/>
              <a:ahLst/>
              <a:cxnLst/>
              <a:rect l="l" t="t" r="r" b="b"/>
              <a:pathLst>
                <a:path w="3405" h="3435" extrusionOk="0">
                  <a:moveTo>
                    <a:pt x="1703" y="0"/>
                  </a:moveTo>
                  <a:cubicBezTo>
                    <a:pt x="760" y="0"/>
                    <a:pt x="0" y="760"/>
                    <a:pt x="0" y="1733"/>
                  </a:cubicBezTo>
                  <a:cubicBezTo>
                    <a:pt x="0" y="2675"/>
                    <a:pt x="760" y="3435"/>
                    <a:pt x="1703" y="3435"/>
                  </a:cubicBezTo>
                  <a:cubicBezTo>
                    <a:pt x="2645" y="3435"/>
                    <a:pt x="3405" y="2675"/>
                    <a:pt x="3405" y="1733"/>
                  </a:cubicBezTo>
                  <a:cubicBezTo>
                    <a:pt x="3405" y="760"/>
                    <a:pt x="2645" y="0"/>
                    <a:pt x="1703" y="0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40" name="Google Shape;940;p39"/>
            <p:cNvSpPr/>
            <p:nvPr/>
          </p:nvSpPr>
          <p:spPr>
            <a:xfrm>
              <a:off x="6988250" y="3996550"/>
              <a:ext cx="243950" cy="177850"/>
            </a:xfrm>
            <a:custGeom>
              <a:avLst/>
              <a:gdLst/>
              <a:ahLst/>
              <a:cxnLst/>
              <a:rect l="l" t="t" r="r" b="b"/>
              <a:pathLst>
                <a:path w="9758" h="7114" extrusionOk="0">
                  <a:moveTo>
                    <a:pt x="0" y="0"/>
                  </a:moveTo>
                  <a:lnTo>
                    <a:pt x="851" y="7113"/>
                  </a:lnTo>
                  <a:lnTo>
                    <a:pt x="9757" y="228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</p:grpSp>
      <p:grpSp>
        <p:nvGrpSpPr>
          <p:cNvPr id="941" name="Google Shape;941;p39"/>
          <p:cNvGrpSpPr/>
          <p:nvPr/>
        </p:nvGrpSpPr>
        <p:grpSpPr>
          <a:xfrm>
            <a:off x="990390" y="1245715"/>
            <a:ext cx="1342636" cy="1217594"/>
            <a:chOff x="2659125" y="656075"/>
            <a:chExt cx="1689275" cy="1531950"/>
          </a:xfrm>
        </p:grpSpPr>
        <p:sp>
          <p:nvSpPr>
            <p:cNvPr id="942" name="Google Shape;942;p39"/>
            <p:cNvSpPr/>
            <p:nvPr/>
          </p:nvSpPr>
          <p:spPr>
            <a:xfrm>
              <a:off x="4205500" y="862775"/>
              <a:ext cx="19025" cy="873900"/>
            </a:xfrm>
            <a:custGeom>
              <a:avLst/>
              <a:gdLst/>
              <a:ahLst/>
              <a:cxnLst/>
              <a:rect l="l" t="t" r="r" b="b"/>
              <a:pathLst>
                <a:path w="761" h="34956" extrusionOk="0">
                  <a:moveTo>
                    <a:pt x="1" y="0"/>
                  </a:moveTo>
                  <a:lnTo>
                    <a:pt x="1" y="34955"/>
                  </a:lnTo>
                  <a:lnTo>
                    <a:pt x="761" y="34955"/>
                  </a:lnTo>
                  <a:lnTo>
                    <a:pt x="761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43" name="Google Shape;943;p39"/>
            <p:cNvSpPr/>
            <p:nvPr/>
          </p:nvSpPr>
          <p:spPr>
            <a:xfrm>
              <a:off x="4080125" y="999925"/>
              <a:ext cx="268275" cy="433250"/>
            </a:xfrm>
            <a:custGeom>
              <a:avLst/>
              <a:gdLst/>
              <a:ahLst/>
              <a:cxnLst/>
              <a:rect l="l" t="t" r="r" b="b"/>
              <a:pathLst>
                <a:path w="10731" h="17330" extrusionOk="0">
                  <a:moveTo>
                    <a:pt x="5427" y="0"/>
                  </a:moveTo>
                  <a:cubicBezTo>
                    <a:pt x="3018" y="0"/>
                    <a:pt x="583" y="145"/>
                    <a:pt x="396" y="411"/>
                  </a:cubicBezTo>
                  <a:cubicBezTo>
                    <a:pt x="122" y="806"/>
                    <a:pt x="1" y="16521"/>
                    <a:pt x="396" y="16885"/>
                  </a:cubicBezTo>
                  <a:cubicBezTo>
                    <a:pt x="696" y="17185"/>
                    <a:pt x="2951" y="17330"/>
                    <a:pt x="5235" y="17330"/>
                  </a:cubicBezTo>
                  <a:cubicBezTo>
                    <a:pt x="7578" y="17330"/>
                    <a:pt x="9951" y="17178"/>
                    <a:pt x="10274" y="16885"/>
                  </a:cubicBezTo>
                  <a:cubicBezTo>
                    <a:pt x="10730" y="16521"/>
                    <a:pt x="10730" y="836"/>
                    <a:pt x="10274" y="411"/>
                  </a:cubicBezTo>
                  <a:cubicBezTo>
                    <a:pt x="9964" y="130"/>
                    <a:pt x="7707" y="0"/>
                    <a:pt x="5427" y="0"/>
                  </a:cubicBezTo>
                  <a:close/>
                </a:path>
              </a:pathLst>
            </a:custGeom>
            <a:solidFill>
              <a:srgbClr val="EFAC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44" name="Google Shape;944;p39"/>
            <p:cNvSpPr/>
            <p:nvPr/>
          </p:nvSpPr>
          <p:spPr>
            <a:xfrm>
              <a:off x="3498050" y="1143925"/>
              <a:ext cx="19025" cy="823750"/>
            </a:xfrm>
            <a:custGeom>
              <a:avLst/>
              <a:gdLst/>
              <a:ahLst/>
              <a:cxnLst/>
              <a:rect l="l" t="t" r="r" b="b"/>
              <a:pathLst>
                <a:path w="761" h="32950" extrusionOk="0">
                  <a:moveTo>
                    <a:pt x="1" y="0"/>
                  </a:moveTo>
                  <a:lnTo>
                    <a:pt x="1" y="32949"/>
                  </a:lnTo>
                  <a:lnTo>
                    <a:pt x="760" y="32949"/>
                  </a:lnTo>
                  <a:lnTo>
                    <a:pt x="760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45" name="Google Shape;945;p39"/>
            <p:cNvSpPr/>
            <p:nvPr/>
          </p:nvSpPr>
          <p:spPr>
            <a:xfrm>
              <a:off x="3367350" y="1221050"/>
              <a:ext cx="278150" cy="173375"/>
            </a:xfrm>
            <a:custGeom>
              <a:avLst/>
              <a:gdLst/>
              <a:ahLst/>
              <a:cxnLst/>
              <a:rect l="l" t="t" r="r" b="b"/>
              <a:pathLst>
                <a:path w="11126" h="6935" extrusionOk="0">
                  <a:moveTo>
                    <a:pt x="5628" y="0"/>
                  </a:moveTo>
                  <a:cubicBezTo>
                    <a:pt x="3223" y="0"/>
                    <a:pt x="796" y="145"/>
                    <a:pt x="608" y="411"/>
                  </a:cubicBezTo>
                  <a:cubicBezTo>
                    <a:pt x="213" y="958"/>
                    <a:pt x="1" y="5882"/>
                    <a:pt x="608" y="6490"/>
                  </a:cubicBezTo>
                  <a:cubicBezTo>
                    <a:pt x="908" y="6790"/>
                    <a:pt x="3156" y="6935"/>
                    <a:pt x="5436" y="6935"/>
                  </a:cubicBezTo>
                  <a:cubicBezTo>
                    <a:pt x="7775" y="6935"/>
                    <a:pt x="10148" y="6783"/>
                    <a:pt x="10487" y="6490"/>
                  </a:cubicBezTo>
                  <a:cubicBezTo>
                    <a:pt x="11125" y="5973"/>
                    <a:pt x="11125" y="1019"/>
                    <a:pt x="10487" y="411"/>
                  </a:cubicBezTo>
                  <a:cubicBezTo>
                    <a:pt x="10162" y="130"/>
                    <a:pt x="7904" y="0"/>
                    <a:pt x="5628" y="0"/>
                  </a:cubicBezTo>
                  <a:close/>
                </a:path>
              </a:pathLst>
            </a:custGeom>
            <a:solidFill>
              <a:srgbClr val="EFAC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46" name="Google Shape;946;p39"/>
            <p:cNvSpPr/>
            <p:nvPr/>
          </p:nvSpPr>
          <p:spPr>
            <a:xfrm>
              <a:off x="3143950" y="1132525"/>
              <a:ext cx="19025" cy="648200"/>
            </a:xfrm>
            <a:custGeom>
              <a:avLst/>
              <a:gdLst/>
              <a:ahLst/>
              <a:cxnLst/>
              <a:rect l="l" t="t" r="r" b="b"/>
              <a:pathLst>
                <a:path w="761" h="25928" extrusionOk="0">
                  <a:moveTo>
                    <a:pt x="0" y="1"/>
                  </a:moveTo>
                  <a:lnTo>
                    <a:pt x="0" y="25928"/>
                  </a:lnTo>
                  <a:lnTo>
                    <a:pt x="760" y="25928"/>
                  </a:lnTo>
                  <a:lnTo>
                    <a:pt x="760" y="1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47" name="Google Shape;947;p39"/>
            <p:cNvSpPr/>
            <p:nvPr/>
          </p:nvSpPr>
          <p:spPr>
            <a:xfrm>
              <a:off x="3014000" y="1316325"/>
              <a:ext cx="276625" cy="288325"/>
            </a:xfrm>
            <a:custGeom>
              <a:avLst/>
              <a:gdLst/>
              <a:ahLst/>
              <a:cxnLst/>
              <a:rect l="l" t="t" r="r" b="b"/>
              <a:pathLst>
                <a:path w="11065" h="11533" extrusionOk="0">
                  <a:moveTo>
                    <a:pt x="5534" y="0"/>
                  </a:moveTo>
                  <a:cubicBezTo>
                    <a:pt x="3159" y="0"/>
                    <a:pt x="793" y="137"/>
                    <a:pt x="608" y="399"/>
                  </a:cubicBezTo>
                  <a:cubicBezTo>
                    <a:pt x="213" y="947"/>
                    <a:pt x="1" y="10491"/>
                    <a:pt x="608" y="11099"/>
                  </a:cubicBezTo>
                  <a:cubicBezTo>
                    <a:pt x="904" y="11395"/>
                    <a:pt x="3095" y="11532"/>
                    <a:pt x="5343" y="11532"/>
                  </a:cubicBezTo>
                  <a:cubicBezTo>
                    <a:pt x="7712" y="11532"/>
                    <a:pt x="10144" y="11379"/>
                    <a:pt x="10487" y="11099"/>
                  </a:cubicBezTo>
                  <a:cubicBezTo>
                    <a:pt x="11065" y="10552"/>
                    <a:pt x="11065" y="1007"/>
                    <a:pt x="10487" y="399"/>
                  </a:cubicBezTo>
                  <a:cubicBezTo>
                    <a:pt x="10157" y="130"/>
                    <a:pt x="7842" y="0"/>
                    <a:pt x="5534" y="0"/>
                  </a:cubicBezTo>
                  <a:close/>
                </a:path>
              </a:pathLst>
            </a:custGeom>
            <a:solidFill>
              <a:srgbClr val="7DB6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48" name="Google Shape;948;p39"/>
            <p:cNvSpPr/>
            <p:nvPr/>
          </p:nvSpPr>
          <p:spPr>
            <a:xfrm>
              <a:off x="3851400" y="656075"/>
              <a:ext cx="19025" cy="809300"/>
            </a:xfrm>
            <a:custGeom>
              <a:avLst/>
              <a:gdLst/>
              <a:ahLst/>
              <a:cxnLst/>
              <a:rect l="l" t="t" r="r" b="b"/>
              <a:pathLst>
                <a:path w="761" h="32372" extrusionOk="0">
                  <a:moveTo>
                    <a:pt x="1" y="1"/>
                  </a:moveTo>
                  <a:lnTo>
                    <a:pt x="1" y="32372"/>
                  </a:lnTo>
                  <a:lnTo>
                    <a:pt x="760" y="32372"/>
                  </a:lnTo>
                  <a:lnTo>
                    <a:pt x="760" y="1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49" name="Google Shape;949;p39"/>
            <p:cNvSpPr/>
            <p:nvPr/>
          </p:nvSpPr>
          <p:spPr>
            <a:xfrm>
              <a:off x="3721450" y="750975"/>
              <a:ext cx="277400" cy="539350"/>
            </a:xfrm>
            <a:custGeom>
              <a:avLst/>
              <a:gdLst/>
              <a:ahLst/>
              <a:cxnLst/>
              <a:rect l="l" t="t" r="r" b="b"/>
              <a:pathLst>
                <a:path w="11096" h="21574" extrusionOk="0">
                  <a:moveTo>
                    <a:pt x="5546" y="0"/>
                  </a:moveTo>
                  <a:cubicBezTo>
                    <a:pt x="3168" y="0"/>
                    <a:pt x="794" y="137"/>
                    <a:pt x="609" y="399"/>
                  </a:cubicBezTo>
                  <a:cubicBezTo>
                    <a:pt x="214" y="946"/>
                    <a:pt x="1" y="20521"/>
                    <a:pt x="609" y="21129"/>
                  </a:cubicBezTo>
                  <a:cubicBezTo>
                    <a:pt x="909" y="21429"/>
                    <a:pt x="3164" y="21574"/>
                    <a:pt x="5448" y="21574"/>
                  </a:cubicBezTo>
                  <a:cubicBezTo>
                    <a:pt x="7791" y="21574"/>
                    <a:pt x="10164" y="21421"/>
                    <a:pt x="10487" y="21129"/>
                  </a:cubicBezTo>
                  <a:cubicBezTo>
                    <a:pt x="11095" y="20551"/>
                    <a:pt x="11095" y="977"/>
                    <a:pt x="10487" y="399"/>
                  </a:cubicBezTo>
                  <a:cubicBezTo>
                    <a:pt x="10173" y="129"/>
                    <a:pt x="7857" y="0"/>
                    <a:pt x="5546" y="0"/>
                  </a:cubicBezTo>
                  <a:close/>
                </a:path>
              </a:pathLst>
            </a:custGeom>
            <a:solidFill>
              <a:srgbClr val="7DB6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50" name="Google Shape;950;p39"/>
            <p:cNvSpPr/>
            <p:nvPr/>
          </p:nvSpPr>
          <p:spPr>
            <a:xfrm>
              <a:off x="2790600" y="1328575"/>
              <a:ext cx="19025" cy="859450"/>
            </a:xfrm>
            <a:custGeom>
              <a:avLst/>
              <a:gdLst/>
              <a:ahLst/>
              <a:cxnLst/>
              <a:rect l="l" t="t" r="r" b="b"/>
              <a:pathLst>
                <a:path w="761" h="34378" extrusionOk="0">
                  <a:moveTo>
                    <a:pt x="0" y="1"/>
                  </a:moveTo>
                  <a:lnTo>
                    <a:pt x="0" y="34378"/>
                  </a:lnTo>
                  <a:lnTo>
                    <a:pt x="760" y="34378"/>
                  </a:lnTo>
                  <a:lnTo>
                    <a:pt x="760" y="1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51" name="Google Shape;951;p39"/>
            <p:cNvSpPr/>
            <p:nvPr/>
          </p:nvSpPr>
          <p:spPr>
            <a:xfrm>
              <a:off x="2659125" y="1437900"/>
              <a:ext cx="278900" cy="514300"/>
            </a:xfrm>
            <a:custGeom>
              <a:avLst/>
              <a:gdLst/>
              <a:ahLst/>
              <a:cxnLst/>
              <a:rect l="l" t="t" r="r" b="b"/>
              <a:pathLst>
                <a:path w="11156" h="20572" extrusionOk="0">
                  <a:moveTo>
                    <a:pt x="5557" y="1"/>
                  </a:moveTo>
                  <a:cubicBezTo>
                    <a:pt x="3183" y="1"/>
                    <a:pt x="809" y="138"/>
                    <a:pt x="609" y="400"/>
                  </a:cubicBezTo>
                  <a:cubicBezTo>
                    <a:pt x="244" y="947"/>
                    <a:pt x="1" y="19519"/>
                    <a:pt x="609" y="20126"/>
                  </a:cubicBezTo>
                  <a:cubicBezTo>
                    <a:pt x="909" y="20427"/>
                    <a:pt x="3164" y="20571"/>
                    <a:pt x="5448" y="20571"/>
                  </a:cubicBezTo>
                  <a:cubicBezTo>
                    <a:pt x="7791" y="20571"/>
                    <a:pt x="10164" y="20419"/>
                    <a:pt x="10487" y="20126"/>
                  </a:cubicBezTo>
                  <a:cubicBezTo>
                    <a:pt x="11156" y="19610"/>
                    <a:pt x="11156" y="1008"/>
                    <a:pt x="10487" y="400"/>
                  </a:cubicBezTo>
                  <a:cubicBezTo>
                    <a:pt x="10173" y="130"/>
                    <a:pt x="7864" y="1"/>
                    <a:pt x="5557" y="1"/>
                  </a:cubicBezTo>
                  <a:close/>
                </a:path>
              </a:pathLst>
            </a:custGeom>
            <a:solidFill>
              <a:srgbClr val="EFAC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</p:grpSp>
      <p:grpSp>
        <p:nvGrpSpPr>
          <p:cNvPr id="952" name="Google Shape;952;p39"/>
          <p:cNvGrpSpPr/>
          <p:nvPr/>
        </p:nvGrpSpPr>
        <p:grpSpPr>
          <a:xfrm>
            <a:off x="-76194" y="2294177"/>
            <a:ext cx="2630229" cy="2925895"/>
            <a:chOff x="425050" y="1800700"/>
            <a:chExt cx="3073775" cy="3419300"/>
          </a:xfrm>
        </p:grpSpPr>
        <p:sp>
          <p:nvSpPr>
            <p:cNvPr id="953" name="Google Shape;953;p39"/>
            <p:cNvSpPr/>
            <p:nvPr/>
          </p:nvSpPr>
          <p:spPr>
            <a:xfrm>
              <a:off x="2239675" y="2273800"/>
              <a:ext cx="129200" cy="244800"/>
            </a:xfrm>
            <a:custGeom>
              <a:avLst/>
              <a:gdLst/>
              <a:ahLst/>
              <a:cxnLst/>
              <a:rect l="l" t="t" r="r" b="b"/>
              <a:pathLst>
                <a:path w="5168" h="9792" extrusionOk="0">
                  <a:moveTo>
                    <a:pt x="1125" y="368"/>
                  </a:moveTo>
                  <a:cubicBezTo>
                    <a:pt x="1490" y="368"/>
                    <a:pt x="1946" y="703"/>
                    <a:pt x="2371" y="1372"/>
                  </a:cubicBezTo>
                  <a:cubicBezTo>
                    <a:pt x="2979" y="2162"/>
                    <a:pt x="3526" y="3256"/>
                    <a:pt x="3891" y="4472"/>
                  </a:cubicBezTo>
                  <a:cubicBezTo>
                    <a:pt x="4742" y="7147"/>
                    <a:pt x="4560" y="9214"/>
                    <a:pt x="3861" y="9457"/>
                  </a:cubicBezTo>
                  <a:cubicBezTo>
                    <a:pt x="3816" y="9471"/>
                    <a:pt x="3770" y="9479"/>
                    <a:pt x="3723" y="9479"/>
                  </a:cubicBezTo>
                  <a:cubicBezTo>
                    <a:pt x="3377" y="9479"/>
                    <a:pt x="2943" y="9102"/>
                    <a:pt x="2462" y="8514"/>
                  </a:cubicBezTo>
                  <a:cubicBezTo>
                    <a:pt x="1854" y="7694"/>
                    <a:pt x="1338" y="6600"/>
                    <a:pt x="943" y="5384"/>
                  </a:cubicBezTo>
                  <a:cubicBezTo>
                    <a:pt x="517" y="4138"/>
                    <a:pt x="335" y="2922"/>
                    <a:pt x="365" y="1979"/>
                  </a:cubicBezTo>
                  <a:cubicBezTo>
                    <a:pt x="426" y="1098"/>
                    <a:pt x="639" y="520"/>
                    <a:pt x="973" y="399"/>
                  </a:cubicBezTo>
                  <a:cubicBezTo>
                    <a:pt x="1064" y="368"/>
                    <a:pt x="1095" y="368"/>
                    <a:pt x="1125" y="368"/>
                  </a:cubicBezTo>
                  <a:close/>
                  <a:moveTo>
                    <a:pt x="1150" y="0"/>
                  </a:moveTo>
                  <a:cubicBezTo>
                    <a:pt x="1068" y="0"/>
                    <a:pt x="988" y="12"/>
                    <a:pt x="912" y="34"/>
                  </a:cubicBezTo>
                  <a:cubicBezTo>
                    <a:pt x="365" y="186"/>
                    <a:pt x="61" y="855"/>
                    <a:pt x="31" y="1919"/>
                  </a:cubicBezTo>
                  <a:cubicBezTo>
                    <a:pt x="0" y="2922"/>
                    <a:pt x="183" y="4198"/>
                    <a:pt x="608" y="5475"/>
                  </a:cubicBezTo>
                  <a:cubicBezTo>
                    <a:pt x="1034" y="6752"/>
                    <a:pt x="1550" y="7907"/>
                    <a:pt x="2158" y="8697"/>
                  </a:cubicBezTo>
                  <a:cubicBezTo>
                    <a:pt x="2706" y="9426"/>
                    <a:pt x="3253" y="9791"/>
                    <a:pt x="3709" y="9791"/>
                  </a:cubicBezTo>
                  <a:cubicBezTo>
                    <a:pt x="3800" y="9791"/>
                    <a:pt x="3861" y="9791"/>
                    <a:pt x="3982" y="9761"/>
                  </a:cubicBezTo>
                  <a:cubicBezTo>
                    <a:pt x="5046" y="9457"/>
                    <a:pt x="5168" y="7086"/>
                    <a:pt x="4286" y="4320"/>
                  </a:cubicBezTo>
                  <a:cubicBezTo>
                    <a:pt x="3861" y="3043"/>
                    <a:pt x="3344" y="1888"/>
                    <a:pt x="2736" y="1098"/>
                  </a:cubicBezTo>
                  <a:cubicBezTo>
                    <a:pt x="2192" y="373"/>
                    <a:pt x="1626" y="0"/>
                    <a:pt x="115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54" name="Google Shape;954;p39"/>
            <p:cNvSpPr/>
            <p:nvPr/>
          </p:nvSpPr>
          <p:spPr>
            <a:xfrm>
              <a:off x="1515500" y="2071750"/>
              <a:ext cx="845775" cy="1199925"/>
            </a:xfrm>
            <a:custGeom>
              <a:avLst/>
              <a:gdLst/>
              <a:ahLst/>
              <a:cxnLst/>
              <a:rect l="l" t="t" r="r" b="b"/>
              <a:pathLst>
                <a:path w="33831" h="47997" extrusionOk="0">
                  <a:moveTo>
                    <a:pt x="25168" y="0"/>
                  </a:moveTo>
                  <a:lnTo>
                    <a:pt x="2979" y="26384"/>
                  </a:lnTo>
                  <a:lnTo>
                    <a:pt x="730" y="33071"/>
                  </a:lnTo>
                  <a:lnTo>
                    <a:pt x="0" y="40396"/>
                  </a:lnTo>
                  <a:lnTo>
                    <a:pt x="3253" y="42372"/>
                  </a:lnTo>
                  <a:lnTo>
                    <a:pt x="9362" y="46627"/>
                  </a:lnTo>
                  <a:cubicBezTo>
                    <a:pt x="9362" y="46627"/>
                    <a:pt x="20183" y="47934"/>
                    <a:pt x="20821" y="47995"/>
                  </a:cubicBezTo>
                  <a:cubicBezTo>
                    <a:pt x="20827" y="47996"/>
                    <a:pt x="20833" y="47996"/>
                    <a:pt x="20838" y="47996"/>
                  </a:cubicBezTo>
                  <a:cubicBezTo>
                    <a:pt x="21454" y="47996"/>
                    <a:pt x="19453" y="43010"/>
                    <a:pt x="19453" y="43010"/>
                  </a:cubicBezTo>
                  <a:lnTo>
                    <a:pt x="19727" y="35928"/>
                  </a:lnTo>
                  <a:cubicBezTo>
                    <a:pt x="19727" y="35928"/>
                    <a:pt x="21870" y="36077"/>
                    <a:pt x="24231" y="36077"/>
                  </a:cubicBezTo>
                  <a:cubicBezTo>
                    <a:pt x="26395" y="36077"/>
                    <a:pt x="28741" y="35952"/>
                    <a:pt x="29788" y="35472"/>
                  </a:cubicBezTo>
                  <a:cubicBezTo>
                    <a:pt x="32432" y="34104"/>
                    <a:pt x="33101" y="32493"/>
                    <a:pt x="32128" y="22554"/>
                  </a:cubicBezTo>
                  <a:cubicBezTo>
                    <a:pt x="32037" y="21703"/>
                    <a:pt x="33831" y="21308"/>
                    <a:pt x="33587" y="19849"/>
                  </a:cubicBezTo>
                  <a:cubicBezTo>
                    <a:pt x="33344" y="18390"/>
                    <a:pt x="30517" y="14043"/>
                    <a:pt x="29940" y="11946"/>
                  </a:cubicBezTo>
                  <a:cubicBezTo>
                    <a:pt x="27903" y="4317"/>
                    <a:pt x="25168" y="0"/>
                    <a:pt x="25168" y="0"/>
                  </a:cubicBezTo>
                  <a:close/>
                </a:path>
              </a:pathLst>
            </a:custGeom>
            <a:solidFill>
              <a:srgbClr val="EFAB8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55" name="Google Shape;955;p39"/>
            <p:cNvSpPr/>
            <p:nvPr/>
          </p:nvSpPr>
          <p:spPr>
            <a:xfrm>
              <a:off x="1105150" y="1800700"/>
              <a:ext cx="1168650" cy="1118600"/>
            </a:xfrm>
            <a:custGeom>
              <a:avLst/>
              <a:gdLst/>
              <a:ahLst/>
              <a:cxnLst/>
              <a:rect l="l" t="t" r="r" b="b"/>
              <a:pathLst>
                <a:path w="46746" h="44744" extrusionOk="0">
                  <a:moveTo>
                    <a:pt x="35587" y="0"/>
                  </a:moveTo>
                  <a:cubicBezTo>
                    <a:pt x="33757" y="0"/>
                    <a:pt x="31942" y="542"/>
                    <a:pt x="30487" y="1663"/>
                  </a:cubicBezTo>
                  <a:cubicBezTo>
                    <a:pt x="29154" y="1517"/>
                    <a:pt x="27860" y="1447"/>
                    <a:pt x="26608" y="1447"/>
                  </a:cubicBezTo>
                  <a:cubicBezTo>
                    <a:pt x="13760" y="1447"/>
                    <a:pt x="5386" y="8846"/>
                    <a:pt x="5441" y="17985"/>
                  </a:cubicBezTo>
                  <a:cubicBezTo>
                    <a:pt x="0" y="25676"/>
                    <a:pt x="6201" y="34156"/>
                    <a:pt x="16870" y="44703"/>
                  </a:cubicBezTo>
                  <a:cubicBezTo>
                    <a:pt x="17558" y="44727"/>
                    <a:pt x="18247" y="44744"/>
                    <a:pt x="18933" y="44744"/>
                  </a:cubicBezTo>
                  <a:cubicBezTo>
                    <a:pt x="24433" y="44744"/>
                    <a:pt x="29808" y="43661"/>
                    <a:pt x="33861" y="36284"/>
                  </a:cubicBezTo>
                  <a:cubicBezTo>
                    <a:pt x="33861" y="36284"/>
                    <a:pt x="30548" y="30995"/>
                    <a:pt x="33983" y="27986"/>
                  </a:cubicBezTo>
                  <a:cubicBezTo>
                    <a:pt x="34768" y="27304"/>
                    <a:pt x="35492" y="27040"/>
                    <a:pt x="36143" y="27040"/>
                  </a:cubicBezTo>
                  <a:cubicBezTo>
                    <a:pt x="38364" y="27040"/>
                    <a:pt x="39728" y="30113"/>
                    <a:pt x="39728" y="30113"/>
                  </a:cubicBezTo>
                  <a:cubicBezTo>
                    <a:pt x="40184" y="30833"/>
                    <a:pt x="40650" y="31269"/>
                    <a:pt x="41139" y="31269"/>
                  </a:cubicBezTo>
                  <a:cubicBezTo>
                    <a:pt x="41496" y="31269"/>
                    <a:pt x="41865" y="31035"/>
                    <a:pt x="42251" y="30508"/>
                  </a:cubicBezTo>
                  <a:cubicBezTo>
                    <a:pt x="37296" y="20235"/>
                    <a:pt x="43071" y="13700"/>
                    <a:pt x="43071" y="13700"/>
                  </a:cubicBezTo>
                  <a:cubicBezTo>
                    <a:pt x="46745" y="4914"/>
                    <a:pt x="41099" y="0"/>
                    <a:pt x="3558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56" name="Google Shape;956;p39"/>
            <p:cNvSpPr/>
            <p:nvPr/>
          </p:nvSpPr>
          <p:spPr>
            <a:xfrm>
              <a:off x="1947875" y="2704725"/>
              <a:ext cx="108675" cy="49425"/>
            </a:xfrm>
            <a:custGeom>
              <a:avLst/>
              <a:gdLst/>
              <a:ahLst/>
              <a:cxnLst/>
              <a:rect l="l" t="t" r="r" b="b"/>
              <a:pathLst>
                <a:path w="4347" h="1977" extrusionOk="0">
                  <a:moveTo>
                    <a:pt x="304" y="1"/>
                  </a:moveTo>
                  <a:lnTo>
                    <a:pt x="0" y="183"/>
                  </a:lnTo>
                  <a:cubicBezTo>
                    <a:pt x="31" y="275"/>
                    <a:pt x="1155" y="1977"/>
                    <a:pt x="3769" y="1977"/>
                  </a:cubicBezTo>
                  <a:cubicBezTo>
                    <a:pt x="3952" y="1977"/>
                    <a:pt x="4134" y="1977"/>
                    <a:pt x="4347" y="1946"/>
                  </a:cubicBezTo>
                  <a:lnTo>
                    <a:pt x="4286" y="1551"/>
                  </a:lnTo>
                  <a:cubicBezTo>
                    <a:pt x="4082" y="1571"/>
                    <a:pt x="3886" y="1580"/>
                    <a:pt x="3700" y="1580"/>
                  </a:cubicBezTo>
                  <a:cubicBezTo>
                    <a:pt x="1327" y="1580"/>
                    <a:pt x="332" y="86"/>
                    <a:pt x="304" y="1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57" name="Google Shape;957;p39"/>
            <p:cNvSpPr/>
            <p:nvPr/>
          </p:nvSpPr>
          <p:spPr>
            <a:xfrm>
              <a:off x="1996500" y="2875700"/>
              <a:ext cx="16750" cy="95025"/>
            </a:xfrm>
            <a:custGeom>
              <a:avLst/>
              <a:gdLst/>
              <a:ahLst/>
              <a:cxnLst/>
              <a:rect l="l" t="t" r="r" b="b"/>
              <a:pathLst>
                <a:path w="670" h="3801" extrusionOk="0">
                  <a:moveTo>
                    <a:pt x="396" y="1"/>
                  </a:moveTo>
                  <a:lnTo>
                    <a:pt x="1" y="31"/>
                  </a:lnTo>
                  <a:lnTo>
                    <a:pt x="274" y="3800"/>
                  </a:lnTo>
                  <a:lnTo>
                    <a:pt x="669" y="3770"/>
                  </a:lnTo>
                  <a:lnTo>
                    <a:pt x="396" y="1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58" name="Google Shape;958;p39"/>
            <p:cNvSpPr/>
            <p:nvPr/>
          </p:nvSpPr>
          <p:spPr>
            <a:xfrm>
              <a:off x="1958500" y="2518575"/>
              <a:ext cx="67675" cy="148950"/>
            </a:xfrm>
            <a:custGeom>
              <a:avLst/>
              <a:gdLst/>
              <a:ahLst/>
              <a:cxnLst/>
              <a:rect l="l" t="t" r="r" b="b"/>
              <a:pathLst>
                <a:path w="2707" h="5958" extrusionOk="0">
                  <a:moveTo>
                    <a:pt x="2311" y="0"/>
                  </a:moveTo>
                  <a:cubicBezTo>
                    <a:pt x="670" y="182"/>
                    <a:pt x="62" y="1398"/>
                    <a:pt x="31" y="2523"/>
                  </a:cubicBezTo>
                  <a:cubicBezTo>
                    <a:pt x="1" y="3982"/>
                    <a:pt x="1034" y="5745"/>
                    <a:pt x="2645" y="5958"/>
                  </a:cubicBezTo>
                  <a:lnTo>
                    <a:pt x="2706" y="5593"/>
                  </a:lnTo>
                  <a:cubicBezTo>
                    <a:pt x="1247" y="5350"/>
                    <a:pt x="366" y="3800"/>
                    <a:pt x="426" y="2523"/>
                  </a:cubicBezTo>
                  <a:cubicBezTo>
                    <a:pt x="457" y="1307"/>
                    <a:pt x="1186" y="486"/>
                    <a:pt x="2341" y="395"/>
                  </a:cubicBezTo>
                  <a:lnTo>
                    <a:pt x="2311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59" name="Google Shape;959;p39"/>
            <p:cNvSpPr/>
            <p:nvPr/>
          </p:nvSpPr>
          <p:spPr>
            <a:xfrm>
              <a:off x="1978275" y="2611600"/>
              <a:ext cx="89675" cy="27800"/>
            </a:xfrm>
            <a:custGeom>
              <a:avLst/>
              <a:gdLst/>
              <a:ahLst/>
              <a:cxnLst/>
              <a:rect l="l" t="t" r="r" b="b"/>
              <a:pathLst>
                <a:path w="3587" h="1112" extrusionOk="0">
                  <a:moveTo>
                    <a:pt x="1782" y="1"/>
                  </a:moveTo>
                  <a:cubicBezTo>
                    <a:pt x="1695" y="1"/>
                    <a:pt x="1608" y="6"/>
                    <a:pt x="1520" y="18"/>
                  </a:cubicBezTo>
                  <a:cubicBezTo>
                    <a:pt x="578" y="109"/>
                    <a:pt x="31" y="808"/>
                    <a:pt x="0" y="838"/>
                  </a:cubicBezTo>
                  <a:lnTo>
                    <a:pt x="304" y="1082"/>
                  </a:lnTo>
                  <a:cubicBezTo>
                    <a:pt x="304" y="1082"/>
                    <a:pt x="760" y="474"/>
                    <a:pt x="1550" y="382"/>
                  </a:cubicBezTo>
                  <a:cubicBezTo>
                    <a:pt x="1586" y="381"/>
                    <a:pt x="1622" y="380"/>
                    <a:pt x="1658" y="380"/>
                  </a:cubicBezTo>
                  <a:cubicBezTo>
                    <a:pt x="2203" y="380"/>
                    <a:pt x="2773" y="599"/>
                    <a:pt x="3344" y="1112"/>
                  </a:cubicBezTo>
                  <a:lnTo>
                    <a:pt x="3587" y="808"/>
                  </a:lnTo>
                  <a:cubicBezTo>
                    <a:pt x="2976" y="276"/>
                    <a:pt x="2388" y="1"/>
                    <a:pt x="1782" y="1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60" name="Google Shape;960;p39"/>
            <p:cNvSpPr/>
            <p:nvPr/>
          </p:nvSpPr>
          <p:spPr>
            <a:xfrm>
              <a:off x="425050" y="3371725"/>
              <a:ext cx="1477250" cy="1411750"/>
            </a:xfrm>
            <a:custGeom>
              <a:avLst/>
              <a:gdLst/>
              <a:ahLst/>
              <a:cxnLst/>
              <a:rect l="l" t="t" r="r" b="b"/>
              <a:pathLst>
                <a:path w="59090" h="56470" extrusionOk="0">
                  <a:moveTo>
                    <a:pt x="29267" y="1"/>
                  </a:moveTo>
                  <a:cubicBezTo>
                    <a:pt x="24578" y="1"/>
                    <a:pt x="20669" y="495"/>
                    <a:pt x="20669" y="495"/>
                  </a:cubicBezTo>
                  <a:cubicBezTo>
                    <a:pt x="20669" y="495"/>
                    <a:pt x="0" y="42896"/>
                    <a:pt x="9545" y="52623"/>
                  </a:cubicBezTo>
                  <a:cubicBezTo>
                    <a:pt x="12282" y="55412"/>
                    <a:pt x="16286" y="56469"/>
                    <a:pt x="20944" y="56469"/>
                  </a:cubicBezTo>
                  <a:cubicBezTo>
                    <a:pt x="32529" y="56469"/>
                    <a:pt x="48158" y="49931"/>
                    <a:pt x="58390" y="47243"/>
                  </a:cubicBezTo>
                  <a:cubicBezTo>
                    <a:pt x="59090" y="44021"/>
                    <a:pt x="57691" y="36483"/>
                    <a:pt x="56628" y="34143"/>
                  </a:cubicBezTo>
                  <a:cubicBezTo>
                    <a:pt x="54406" y="34093"/>
                    <a:pt x="52120" y="34065"/>
                    <a:pt x="49799" y="34065"/>
                  </a:cubicBezTo>
                  <a:cubicBezTo>
                    <a:pt x="43643" y="34065"/>
                    <a:pt x="37240" y="34256"/>
                    <a:pt x="31126" y="34720"/>
                  </a:cubicBezTo>
                  <a:cubicBezTo>
                    <a:pt x="37296" y="25328"/>
                    <a:pt x="44013" y="13929"/>
                    <a:pt x="45016" y="7577"/>
                  </a:cubicBezTo>
                  <a:cubicBezTo>
                    <a:pt x="46021" y="1231"/>
                    <a:pt x="36671" y="1"/>
                    <a:pt x="29267" y="1"/>
                  </a:cubicBezTo>
                  <a:close/>
                </a:path>
              </a:pathLst>
            </a:custGeom>
            <a:solidFill>
              <a:srgbClr val="7DB6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61" name="Google Shape;961;p39"/>
            <p:cNvSpPr/>
            <p:nvPr/>
          </p:nvSpPr>
          <p:spPr>
            <a:xfrm>
              <a:off x="3042125" y="2760875"/>
              <a:ext cx="456700" cy="734175"/>
            </a:xfrm>
            <a:custGeom>
              <a:avLst/>
              <a:gdLst/>
              <a:ahLst/>
              <a:cxnLst/>
              <a:rect l="l" t="t" r="r" b="b"/>
              <a:pathLst>
                <a:path w="18268" h="29367" extrusionOk="0">
                  <a:moveTo>
                    <a:pt x="11557" y="1"/>
                  </a:moveTo>
                  <a:cubicBezTo>
                    <a:pt x="10946" y="1"/>
                    <a:pt x="10297" y="395"/>
                    <a:pt x="9909" y="1342"/>
                  </a:cubicBezTo>
                  <a:lnTo>
                    <a:pt x="4104" y="15780"/>
                  </a:lnTo>
                  <a:lnTo>
                    <a:pt x="3800" y="13378"/>
                  </a:lnTo>
                  <a:cubicBezTo>
                    <a:pt x="3800" y="13378"/>
                    <a:pt x="4377" y="12011"/>
                    <a:pt x="4863" y="10369"/>
                  </a:cubicBezTo>
                  <a:cubicBezTo>
                    <a:pt x="5350" y="8728"/>
                    <a:pt x="3769" y="8029"/>
                    <a:pt x="3769" y="8029"/>
                  </a:cubicBezTo>
                  <a:cubicBezTo>
                    <a:pt x="3769" y="8029"/>
                    <a:pt x="942" y="11615"/>
                    <a:pt x="578" y="12345"/>
                  </a:cubicBezTo>
                  <a:cubicBezTo>
                    <a:pt x="183" y="13074"/>
                    <a:pt x="0" y="17603"/>
                    <a:pt x="183" y="18880"/>
                  </a:cubicBezTo>
                  <a:cubicBezTo>
                    <a:pt x="395" y="20187"/>
                    <a:pt x="3526" y="27330"/>
                    <a:pt x="3526" y="27330"/>
                  </a:cubicBezTo>
                  <a:lnTo>
                    <a:pt x="13465" y="29366"/>
                  </a:lnTo>
                  <a:cubicBezTo>
                    <a:pt x="13465" y="29366"/>
                    <a:pt x="16140" y="24959"/>
                    <a:pt x="17204" y="21646"/>
                  </a:cubicBezTo>
                  <a:cubicBezTo>
                    <a:pt x="18268" y="18394"/>
                    <a:pt x="17964" y="16175"/>
                    <a:pt x="17964" y="16175"/>
                  </a:cubicBezTo>
                  <a:cubicBezTo>
                    <a:pt x="17884" y="14540"/>
                    <a:pt x="17307" y="13827"/>
                    <a:pt x="16276" y="13827"/>
                  </a:cubicBezTo>
                  <a:cubicBezTo>
                    <a:pt x="16137" y="13827"/>
                    <a:pt x="15991" y="13839"/>
                    <a:pt x="15836" y="13865"/>
                  </a:cubicBezTo>
                  <a:cubicBezTo>
                    <a:pt x="16151" y="11463"/>
                    <a:pt x="15497" y="10325"/>
                    <a:pt x="13875" y="10325"/>
                  </a:cubicBezTo>
                  <a:cubicBezTo>
                    <a:pt x="13773" y="10325"/>
                    <a:pt x="13667" y="10330"/>
                    <a:pt x="13557" y="10339"/>
                  </a:cubicBezTo>
                  <a:cubicBezTo>
                    <a:pt x="13683" y="8540"/>
                    <a:pt x="13472" y="7649"/>
                    <a:pt x="12095" y="7649"/>
                  </a:cubicBezTo>
                  <a:cubicBezTo>
                    <a:pt x="11820" y="7649"/>
                    <a:pt x="11499" y="7684"/>
                    <a:pt x="11125" y="7755"/>
                  </a:cubicBezTo>
                  <a:lnTo>
                    <a:pt x="12918" y="2557"/>
                  </a:lnTo>
                  <a:cubicBezTo>
                    <a:pt x="13488" y="1095"/>
                    <a:pt x="12574" y="1"/>
                    <a:pt x="11557" y="1"/>
                  </a:cubicBezTo>
                  <a:close/>
                </a:path>
              </a:pathLst>
            </a:custGeom>
            <a:solidFill>
              <a:srgbClr val="EFAB8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62" name="Google Shape;962;p39"/>
            <p:cNvSpPr/>
            <p:nvPr/>
          </p:nvSpPr>
          <p:spPr>
            <a:xfrm>
              <a:off x="3114300" y="3153075"/>
              <a:ext cx="35750" cy="71450"/>
            </a:xfrm>
            <a:custGeom>
              <a:avLst/>
              <a:gdLst/>
              <a:ahLst/>
              <a:cxnLst/>
              <a:rect l="l" t="t" r="r" b="b"/>
              <a:pathLst>
                <a:path w="1430" h="2858" extrusionOk="0">
                  <a:moveTo>
                    <a:pt x="1065" y="0"/>
                  </a:moveTo>
                  <a:lnTo>
                    <a:pt x="1" y="2706"/>
                  </a:lnTo>
                  <a:lnTo>
                    <a:pt x="365" y="2858"/>
                  </a:lnTo>
                  <a:lnTo>
                    <a:pt x="1429" y="122"/>
                  </a:lnTo>
                  <a:lnTo>
                    <a:pt x="1065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63" name="Google Shape;963;p39"/>
            <p:cNvSpPr/>
            <p:nvPr/>
          </p:nvSpPr>
          <p:spPr>
            <a:xfrm>
              <a:off x="3268575" y="2952450"/>
              <a:ext cx="56250" cy="139850"/>
            </a:xfrm>
            <a:custGeom>
              <a:avLst/>
              <a:gdLst/>
              <a:ahLst/>
              <a:cxnLst/>
              <a:rect l="l" t="t" r="r" b="b"/>
              <a:pathLst>
                <a:path w="2250" h="5594" extrusionOk="0">
                  <a:moveTo>
                    <a:pt x="1885" y="1"/>
                  </a:moveTo>
                  <a:lnTo>
                    <a:pt x="0" y="5472"/>
                  </a:lnTo>
                  <a:lnTo>
                    <a:pt x="365" y="5594"/>
                  </a:lnTo>
                  <a:lnTo>
                    <a:pt x="2249" y="123"/>
                  </a:lnTo>
                  <a:lnTo>
                    <a:pt x="1885" y="1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64" name="Google Shape;964;p39"/>
            <p:cNvSpPr/>
            <p:nvPr/>
          </p:nvSpPr>
          <p:spPr>
            <a:xfrm>
              <a:off x="3352150" y="3017050"/>
              <a:ext cx="33450" cy="98800"/>
            </a:xfrm>
            <a:custGeom>
              <a:avLst/>
              <a:gdLst/>
              <a:ahLst/>
              <a:cxnLst/>
              <a:rect l="l" t="t" r="r" b="b"/>
              <a:pathLst>
                <a:path w="1338" h="3952" extrusionOk="0">
                  <a:moveTo>
                    <a:pt x="973" y="1"/>
                  </a:moveTo>
                  <a:lnTo>
                    <a:pt x="1" y="3830"/>
                  </a:lnTo>
                  <a:lnTo>
                    <a:pt x="365" y="3952"/>
                  </a:lnTo>
                  <a:lnTo>
                    <a:pt x="1338" y="92"/>
                  </a:lnTo>
                  <a:lnTo>
                    <a:pt x="973" y="1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65" name="Google Shape;965;p39"/>
            <p:cNvSpPr/>
            <p:nvPr/>
          </p:nvSpPr>
          <p:spPr>
            <a:xfrm>
              <a:off x="3426625" y="3105950"/>
              <a:ext cx="15975" cy="38025"/>
            </a:xfrm>
            <a:custGeom>
              <a:avLst/>
              <a:gdLst/>
              <a:ahLst/>
              <a:cxnLst/>
              <a:rect l="l" t="t" r="r" b="b"/>
              <a:pathLst>
                <a:path w="639" h="1521" extrusionOk="0">
                  <a:moveTo>
                    <a:pt x="274" y="1"/>
                  </a:moveTo>
                  <a:lnTo>
                    <a:pt x="0" y="1460"/>
                  </a:lnTo>
                  <a:lnTo>
                    <a:pt x="396" y="1521"/>
                  </a:lnTo>
                  <a:lnTo>
                    <a:pt x="639" y="62"/>
                  </a:lnTo>
                  <a:lnTo>
                    <a:pt x="274" y="1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66" name="Google Shape;966;p39"/>
            <p:cNvSpPr/>
            <p:nvPr/>
          </p:nvSpPr>
          <p:spPr>
            <a:xfrm>
              <a:off x="3061875" y="3374950"/>
              <a:ext cx="352625" cy="174050"/>
            </a:xfrm>
            <a:custGeom>
              <a:avLst/>
              <a:gdLst/>
              <a:ahLst/>
              <a:cxnLst/>
              <a:rect l="l" t="t" r="r" b="b"/>
              <a:pathLst>
                <a:path w="14105" h="6962" extrusionOk="0">
                  <a:moveTo>
                    <a:pt x="2954" y="1"/>
                  </a:moveTo>
                  <a:cubicBezTo>
                    <a:pt x="2299" y="1"/>
                    <a:pt x="1778" y="58"/>
                    <a:pt x="1459" y="183"/>
                  </a:cubicBezTo>
                  <a:cubicBezTo>
                    <a:pt x="852" y="852"/>
                    <a:pt x="0" y="4165"/>
                    <a:pt x="0" y="4165"/>
                  </a:cubicBezTo>
                  <a:lnTo>
                    <a:pt x="13618" y="6961"/>
                  </a:lnTo>
                  <a:cubicBezTo>
                    <a:pt x="13618" y="6961"/>
                    <a:pt x="14104" y="3284"/>
                    <a:pt x="13800" y="2767"/>
                  </a:cubicBezTo>
                  <a:cubicBezTo>
                    <a:pt x="12365" y="1332"/>
                    <a:pt x="6112" y="1"/>
                    <a:pt x="295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67" name="Google Shape;967;p39"/>
            <p:cNvSpPr/>
            <p:nvPr/>
          </p:nvSpPr>
          <p:spPr>
            <a:xfrm>
              <a:off x="819425" y="3052875"/>
              <a:ext cx="1815425" cy="2167125"/>
            </a:xfrm>
            <a:custGeom>
              <a:avLst/>
              <a:gdLst/>
              <a:ahLst/>
              <a:cxnLst/>
              <a:rect l="l" t="t" r="r" b="b"/>
              <a:pathLst>
                <a:path w="72617" h="86685" extrusionOk="0">
                  <a:moveTo>
                    <a:pt x="30163" y="0"/>
                  </a:moveTo>
                  <a:cubicBezTo>
                    <a:pt x="29419" y="0"/>
                    <a:pt x="28665" y="9"/>
                    <a:pt x="27904" y="27"/>
                  </a:cubicBezTo>
                  <a:cubicBezTo>
                    <a:pt x="27904" y="27"/>
                    <a:pt x="9849" y="3796"/>
                    <a:pt x="4894" y="13249"/>
                  </a:cubicBezTo>
                  <a:cubicBezTo>
                    <a:pt x="1" y="22732"/>
                    <a:pt x="11551" y="86684"/>
                    <a:pt x="11551" y="86684"/>
                  </a:cubicBezTo>
                  <a:lnTo>
                    <a:pt x="70184" y="86684"/>
                  </a:lnTo>
                  <a:cubicBezTo>
                    <a:pt x="70184" y="86684"/>
                    <a:pt x="66172" y="60119"/>
                    <a:pt x="66871" y="53492"/>
                  </a:cubicBezTo>
                  <a:cubicBezTo>
                    <a:pt x="68573" y="36896"/>
                    <a:pt x="72616" y="17048"/>
                    <a:pt x="68148" y="12702"/>
                  </a:cubicBezTo>
                  <a:cubicBezTo>
                    <a:pt x="61886" y="6653"/>
                    <a:pt x="47175" y="1303"/>
                    <a:pt x="47175" y="1303"/>
                  </a:cubicBezTo>
                  <a:cubicBezTo>
                    <a:pt x="47175" y="1303"/>
                    <a:pt x="39461" y="0"/>
                    <a:pt x="30163" y="0"/>
                  </a:cubicBezTo>
                  <a:close/>
                </a:path>
              </a:pathLst>
            </a:custGeom>
            <a:solidFill>
              <a:srgbClr val="7DB6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68" name="Google Shape;968;p39"/>
            <p:cNvSpPr/>
            <p:nvPr/>
          </p:nvSpPr>
          <p:spPr>
            <a:xfrm>
              <a:off x="912900" y="3783775"/>
              <a:ext cx="127675" cy="1000050"/>
            </a:xfrm>
            <a:custGeom>
              <a:avLst/>
              <a:gdLst/>
              <a:ahLst/>
              <a:cxnLst/>
              <a:rect l="l" t="t" r="r" b="b"/>
              <a:pathLst>
                <a:path w="5107" h="40002" extrusionOk="0">
                  <a:moveTo>
                    <a:pt x="365" y="1"/>
                  </a:moveTo>
                  <a:lnTo>
                    <a:pt x="0" y="31"/>
                  </a:lnTo>
                  <a:cubicBezTo>
                    <a:pt x="669" y="12189"/>
                    <a:pt x="2949" y="28512"/>
                    <a:pt x="4742" y="40001"/>
                  </a:cubicBezTo>
                  <a:lnTo>
                    <a:pt x="5107" y="39940"/>
                  </a:lnTo>
                  <a:cubicBezTo>
                    <a:pt x="3344" y="28421"/>
                    <a:pt x="1064" y="12159"/>
                    <a:pt x="365" y="1"/>
                  </a:cubicBez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69" name="Google Shape;969;p39"/>
            <p:cNvSpPr/>
            <p:nvPr/>
          </p:nvSpPr>
          <p:spPr>
            <a:xfrm>
              <a:off x="2267775" y="3348200"/>
              <a:ext cx="1147475" cy="1454500"/>
            </a:xfrm>
            <a:custGeom>
              <a:avLst/>
              <a:gdLst/>
              <a:ahLst/>
              <a:cxnLst/>
              <a:rect l="l" t="t" r="r" b="b"/>
              <a:pathLst>
                <a:path w="45899" h="58180" extrusionOk="0">
                  <a:moveTo>
                    <a:pt x="8087" y="1"/>
                  </a:moveTo>
                  <a:cubicBezTo>
                    <a:pt x="1066" y="1"/>
                    <a:pt x="1" y="31102"/>
                    <a:pt x="1" y="31102"/>
                  </a:cubicBezTo>
                  <a:cubicBezTo>
                    <a:pt x="1" y="31102"/>
                    <a:pt x="20411" y="58180"/>
                    <a:pt x="32647" y="58180"/>
                  </a:cubicBezTo>
                  <a:cubicBezTo>
                    <a:pt x="32966" y="58180"/>
                    <a:pt x="33280" y="58161"/>
                    <a:pt x="33588" y="58123"/>
                  </a:cubicBezTo>
                  <a:cubicBezTo>
                    <a:pt x="45716" y="56664"/>
                    <a:pt x="45199" y="22165"/>
                    <a:pt x="45898" y="6755"/>
                  </a:cubicBezTo>
                  <a:cubicBezTo>
                    <a:pt x="42941" y="5089"/>
                    <a:pt x="35453" y="3885"/>
                    <a:pt x="32302" y="3885"/>
                  </a:cubicBezTo>
                  <a:cubicBezTo>
                    <a:pt x="32117" y="3885"/>
                    <a:pt x="31948" y="3889"/>
                    <a:pt x="31795" y="3898"/>
                  </a:cubicBezTo>
                  <a:cubicBezTo>
                    <a:pt x="29728" y="9703"/>
                    <a:pt x="27631" y="16026"/>
                    <a:pt x="25837" y="22378"/>
                  </a:cubicBezTo>
                  <a:cubicBezTo>
                    <a:pt x="20670" y="13442"/>
                    <a:pt x="14834" y="4506"/>
                    <a:pt x="10244" y="889"/>
                  </a:cubicBezTo>
                  <a:cubicBezTo>
                    <a:pt x="9469" y="279"/>
                    <a:pt x="8752" y="1"/>
                    <a:pt x="8087" y="1"/>
                  </a:cubicBezTo>
                  <a:close/>
                </a:path>
              </a:pathLst>
            </a:custGeom>
            <a:solidFill>
              <a:srgbClr val="7DB6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70" name="Google Shape;970;p39"/>
            <p:cNvSpPr/>
            <p:nvPr/>
          </p:nvSpPr>
          <p:spPr>
            <a:xfrm>
              <a:off x="2306550" y="4171325"/>
              <a:ext cx="188475" cy="221150"/>
            </a:xfrm>
            <a:custGeom>
              <a:avLst/>
              <a:gdLst/>
              <a:ahLst/>
              <a:cxnLst/>
              <a:rect l="l" t="t" r="r" b="b"/>
              <a:pathLst>
                <a:path w="7539" h="8846" extrusionOk="0">
                  <a:moveTo>
                    <a:pt x="274" y="0"/>
                  </a:moveTo>
                  <a:lnTo>
                    <a:pt x="0" y="244"/>
                  </a:lnTo>
                  <a:lnTo>
                    <a:pt x="7265" y="8846"/>
                  </a:lnTo>
                  <a:lnTo>
                    <a:pt x="7538" y="8602"/>
                  </a:lnTo>
                  <a:lnTo>
                    <a:pt x="274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71" name="Google Shape;971;p39"/>
            <p:cNvSpPr/>
            <p:nvPr/>
          </p:nvSpPr>
          <p:spPr>
            <a:xfrm>
              <a:off x="2908375" y="3903850"/>
              <a:ext cx="189250" cy="316900"/>
            </a:xfrm>
            <a:custGeom>
              <a:avLst/>
              <a:gdLst/>
              <a:ahLst/>
              <a:cxnLst/>
              <a:rect l="l" t="t" r="r" b="b"/>
              <a:pathLst>
                <a:path w="7570" h="12676" extrusionOk="0">
                  <a:moveTo>
                    <a:pt x="335" y="0"/>
                  </a:moveTo>
                  <a:lnTo>
                    <a:pt x="1" y="183"/>
                  </a:lnTo>
                  <a:lnTo>
                    <a:pt x="7235" y="12675"/>
                  </a:lnTo>
                  <a:lnTo>
                    <a:pt x="7569" y="12493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72" name="Google Shape;972;p39"/>
            <p:cNvSpPr/>
            <p:nvPr/>
          </p:nvSpPr>
          <p:spPr>
            <a:xfrm>
              <a:off x="1475975" y="2960250"/>
              <a:ext cx="565375" cy="152350"/>
            </a:xfrm>
            <a:custGeom>
              <a:avLst/>
              <a:gdLst/>
              <a:ahLst/>
              <a:cxnLst/>
              <a:rect l="l" t="t" r="r" b="b"/>
              <a:pathLst>
                <a:path w="22615" h="6094" extrusionOk="0">
                  <a:moveTo>
                    <a:pt x="6265" y="0"/>
                  </a:moveTo>
                  <a:cubicBezTo>
                    <a:pt x="4584" y="0"/>
                    <a:pt x="3151" y="132"/>
                    <a:pt x="2007" y="418"/>
                  </a:cubicBezTo>
                  <a:lnTo>
                    <a:pt x="1" y="4157"/>
                  </a:lnTo>
                  <a:cubicBezTo>
                    <a:pt x="2876" y="5524"/>
                    <a:pt x="7400" y="6094"/>
                    <a:pt x="13072" y="6094"/>
                  </a:cubicBezTo>
                  <a:cubicBezTo>
                    <a:pt x="15975" y="6094"/>
                    <a:pt x="19178" y="5944"/>
                    <a:pt x="22615" y="5677"/>
                  </a:cubicBezTo>
                  <a:lnTo>
                    <a:pt x="21278" y="1817"/>
                  </a:lnTo>
                  <a:cubicBezTo>
                    <a:pt x="15287" y="695"/>
                    <a:pt x="10122" y="0"/>
                    <a:pt x="626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73" name="Google Shape;973;p39"/>
            <p:cNvSpPr/>
            <p:nvPr/>
          </p:nvSpPr>
          <p:spPr>
            <a:xfrm>
              <a:off x="2071725" y="2371900"/>
              <a:ext cx="269025" cy="131500"/>
            </a:xfrm>
            <a:custGeom>
              <a:avLst/>
              <a:gdLst/>
              <a:ahLst/>
              <a:cxnLst/>
              <a:rect l="l" t="t" r="r" b="b"/>
              <a:pathLst>
                <a:path w="10761" h="5260" extrusionOk="0">
                  <a:moveTo>
                    <a:pt x="10609" y="1"/>
                  </a:moveTo>
                  <a:lnTo>
                    <a:pt x="1" y="4925"/>
                  </a:lnTo>
                  <a:lnTo>
                    <a:pt x="153" y="5259"/>
                  </a:lnTo>
                  <a:lnTo>
                    <a:pt x="10761" y="365"/>
                  </a:lnTo>
                  <a:lnTo>
                    <a:pt x="10609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974" name="Google Shape;974;p39"/>
            <p:cNvSpPr/>
            <p:nvPr/>
          </p:nvSpPr>
          <p:spPr>
            <a:xfrm>
              <a:off x="3369625" y="3454000"/>
              <a:ext cx="26625" cy="26600"/>
            </a:xfrm>
            <a:custGeom>
              <a:avLst/>
              <a:gdLst/>
              <a:ahLst/>
              <a:cxnLst/>
              <a:rect l="l" t="t" r="r" b="b"/>
              <a:pathLst>
                <a:path w="1065" h="1064" extrusionOk="0">
                  <a:moveTo>
                    <a:pt x="548" y="0"/>
                  </a:moveTo>
                  <a:cubicBezTo>
                    <a:pt x="244" y="0"/>
                    <a:pt x="1" y="243"/>
                    <a:pt x="1" y="547"/>
                  </a:cubicBezTo>
                  <a:cubicBezTo>
                    <a:pt x="1" y="821"/>
                    <a:pt x="244" y="1064"/>
                    <a:pt x="548" y="1064"/>
                  </a:cubicBezTo>
                  <a:cubicBezTo>
                    <a:pt x="821" y="1064"/>
                    <a:pt x="1065" y="821"/>
                    <a:pt x="1065" y="547"/>
                  </a:cubicBezTo>
                  <a:cubicBezTo>
                    <a:pt x="1065" y="243"/>
                    <a:pt x="821" y="0"/>
                    <a:pt x="548" y="0"/>
                  </a:cubicBezTo>
                  <a:close/>
                </a:path>
              </a:pathLst>
            </a:custGeom>
            <a:solidFill>
              <a:srgbClr val="B3D6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9" name="Google Shape;2779;p83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Bahnschrift SemiBold" panose="020B0502040204020203" pitchFamily="34" charset="0"/>
              </a:rPr>
              <a:t>Agenda</a:t>
            </a:r>
            <a:endParaRPr dirty="0">
              <a:latin typeface="Bahnschrift SemiBold" panose="020B0502040204020203" pitchFamily="34" charset="0"/>
            </a:endParaRPr>
          </a:p>
        </p:txBody>
      </p:sp>
      <p:sp>
        <p:nvSpPr>
          <p:cNvPr id="2780" name="Google Shape;2780;p83"/>
          <p:cNvSpPr/>
          <p:nvPr/>
        </p:nvSpPr>
        <p:spPr>
          <a:xfrm>
            <a:off x="720000" y="1335550"/>
            <a:ext cx="2406300" cy="441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1</a:t>
            </a:r>
            <a:endParaRPr sz="1800" dirty="0">
              <a:solidFill>
                <a:schemeClr val="accent3"/>
              </a:solidFill>
              <a:latin typeface="Bahnschrift SemiBold" panose="020B0502040204020203" pitchFamily="34" charset="0"/>
              <a:ea typeface="Fira Sans Condensed ExtraBold"/>
              <a:cs typeface="Fira Sans Condensed ExtraBold"/>
              <a:sym typeface="Fira Sans Condensed ExtraBold"/>
            </a:endParaRPr>
          </a:p>
        </p:txBody>
      </p:sp>
      <p:grpSp>
        <p:nvGrpSpPr>
          <p:cNvPr id="2781" name="Google Shape;2781;p83"/>
          <p:cNvGrpSpPr/>
          <p:nvPr/>
        </p:nvGrpSpPr>
        <p:grpSpPr>
          <a:xfrm>
            <a:off x="1279000" y="2004175"/>
            <a:ext cx="2406300" cy="441013"/>
            <a:chOff x="2581250" y="2156575"/>
            <a:chExt cx="2406300" cy="441013"/>
          </a:xfrm>
        </p:grpSpPr>
        <p:sp>
          <p:nvSpPr>
            <p:cNvPr id="2782" name="Google Shape;2782;p83"/>
            <p:cNvSpPr/>
            <p:nvPr/>
          </p:nvSpPr>
          <p:spPr>
            <a:xfrm>
              <a:off x="4546550" y="2156575"/>
              <a:ext cx="441000" cy="4410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endParaRPr>
            </a:p>
          </p:txBody>
        </p:sp>
        <p:sp>
          <p:nvSpPr>
            <p:cNvPr id="2783" name="Google Shape;2783;p83"/>
            <p:cNvSpPr/>
            <p:nvPr/>
          </p:nvSpPr>
          <p:spPr>
            <a:xfrm>
              <a:off x="2581250" y="2156588"/>
              <a:ext cx="2406300" cy="4410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dirty="0">
                  <a:solidFill>
                    <a:schemeClr val="accent3"/>
                  </a:solidFill>
                  <a:latin typeface="Bahnschrift SemiBold" panose="020B0502040204020203" pitchFamily="34" charset="0"/>
                  <a:ea typeface="Fira Sans Condensed ExtraBold"/>
                  <a:cs typeface="Fira Sans Condensed ExtraBold"/>
                  <a:sym typeface="Fira Sans Condensed ExtraBold"/>
                </a:rPr>
                <a:t>2</a:t>
              </a:r>
              <a:endParaRPr sz="1800" dirty="0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endParaRPr>
            </a:p>
          </p:txBody>
        </p:sp>
      </p:grpSp>
      <p:grpSp>
        <p:nvGrpSpPr>
          <p:cNvPr id="2784" name="Google Shape;2784;p83"/>
          <p:cNvGrpSpPr/>
          <p:nvPr/>
        </p:nvGrpSpPr>
        <p:grpSpPr>
          <a:xfrm>
            <a:off x="1838000" y="2672825"/>
            <a:ext cx="2406300" cy="441025"/>
            <a:chOff x="3368850" y="2825225"/>
            <a:chExt cx="2406300" cy="441025"/>
          </a:xfrm>
        </p:grpSpPr>
        <p:sp>
          <p:nvSpPr>
            <p:cNvPr id="2785" name="Google Shape;2785;p83"/>
            <p:cNvSpPr/>
            <p:nvPr/>
          </p:nvSpPr>
          <p:spPr>
            <a:xfrm>
              <a:off x="5334150" y="2825250"/>
              <a:ext cx="441000" cy="4410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endParaRPr>
            </a:p>
          </p:txBody>
        </p:sp>
        <p:sp>
          <p:nvSpPr>
            <p:cNvPr id="2786" name="Google Shape;2786;p83"/>
            <p:cNvSpPr/>
            <p:nvPr/>
          </p:nvSpPr>
          <p:spPr>
            <a:xfrm>
              <a:off x="3368850" y="2825225"/>
              <a:ext cx="2406300" cy="4410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dirty="0">
                  <a:solidFill>
                    <a:schemeClr val="accent3"/>
                  </a:solidFill>
                  <a:latin typeface="Bahnschrift SemiBold" panose="020B0502040204020203" pitchFamily="34" charset="0"/>
                  <a:ea typeface="Fira Sans Condensed ExtraBold"/>
                  <a:cs typeface="Fira Sans Condensed ExtraBold"/>
                  <a:sym typeface="Fira Sans Condensed ExtraBold"/>
                </a:rPr>
                <a:t>3</a:t>
              </a:r>
              <a:endParaRPr sz="1800" dirty="0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endParaRPr>
            </a:p>
          </p:txBody>
        </p:sp>
      </p:grpSp>
      <p:grpSp>
        <p:nvGrpSpPr>
          <p:cNvPr id="2787" name="Google Shape;2787;p83"/>
          <p:cNvGrpSpPr/>
          <p:nvPr/>
        </p:nvGrpSpPr>
        <p:grpSpPr>
          <a:xfrm>
            <a:off x="2397000" y="3341463"/>
            <a:ext cx="2406300" cy="441013"/>
            <a:chOff x="4156450" y="3493863"/>
            <a:chExt cx="2406300" cy="441013"/>
          </a:xfrm>
        </p:grpSpPr>
        <p:sp>
          <p:nvSpPr>
            <p:cNvPr id="2788" name="Google Shape;2788;p83"/>
            <p:cNvSpPr/>
            <p:nvPr/>
          </p:nvSpPr>
          <p:spPr>
            <a:xfrm>
              <a:off x="6121750" y="3493875"/>
              <a:ext cx="441000" cy="4410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endParaRPr>
            </a:p>
          </p:txBody>
        </p:sp>
        <p:sp>
          <p:nvSpPr>
            <p:cNvPr id="2789" name="Google Shape;2789;p83"/>
            <p:cNvSpPr/>
            <p:nvPr/>
          </p:nvSpPr>
          <p:spPr>
            <a:xfrm>
              <a:off x="4156450" y="3493863"/>
              <a:ext cx="2406300" cy="4410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dirty="0">
                  <a:solidFill>
                    <a:schemeClr val="accent3"/>
                  </a:solidFill>
                  <a:latin typeface="Bahnschrift SemiBold" panose="020B0502040204020203" pitchFamily="34" charset="0"/>
                  <a:ea typeface="Fira Sans Condensed ExtraBold"/>
                  <a:cs typeface="Fira Sans Condensed ExtraBold"/>
                  <a:sym typeface="Fira Sans Condensed ExtraBold"/>
                </a:rPr>
                <a:t>4</a:t>
              </a:r>
              <a:endParaRPr sz="1800" dirty="0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endParaRPr>
            </a:p>
          </p:txBody>
        </p:sp>
      </p:grpSp>
      <p:grpSp>
        <p:nvGrpSpPr>
          <p:cNvPr id="2790" name="Google Shape;2790;p83"/>
          <p:cNvGrpSpPr/>
          <p:nvPr/>
        </p:nvGrpSpPr>
        <p:grpSpPr>
          <a:xfrm>
            <a:off x="2956000" y="4010100"/>
            <a:ext cx="2406300" cy="441000"/>
            <a:chOff x="4944050" y="4162500"/>
            <a:chExt cx="2406300" cy="441000"/>
          </a:xfrm>
        </p:grpSpPr>
        <p:sp>
          <p:nvSpPr>
            <p:cNvPr id="2791" name="Google Shape;2791;p83"/>
            <p:cNvSpPr/>
            <p:nvPr/>
          </p:nvSpPr>
          <p:spPr>
            <a:xfrm>
              <a:off x="6909350" y="4162500"/>
              <a:ext cx="441000" cy="4410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endParaRPr>
            </a:p>
          </p:txBody>
        </p:sp>
        <p:sp>
          <p:nvSpPr>
            <p:cNvPr id="2792" name="Google Shape;2792;p83"/>
            <p:cNvSpPr/>
            <p:nvPr/>
          </p:nvSpPr>
          <p:spPr>
            <a:xfrm>
              <a:off x="4944050" y="4162500"/>
              <a:ext cx="2406300" cy="4410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 dirty="0">
                  <a:solidFill>
                    <a:schemeClr val="accent3"/>
                  </a:solidFill>
                  <a:latin typeface="Bahnschrift SemiBold" panose="020B0502040204020203" pitchFamily="34" charset="0"/>
                  <a:ea typeface="Fira Sans Condensed ExtraBold"/>
                  <a:cs typeface="Fira Sans Condensed ExtraBold"/>
                  <a:sym typeface="Fira Sans Condensed ExtraBold"/>
                </a:rPr>
                <a:t>5</a:t>
              </a:r>
              <a:endParaRPr sz="1800" dirty="0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endParaRPr>
            </a:p>
          </p:txBody>
        </p:sp>
      </p:grpSp>
      <p:cxnSp>
        <p:nvCxnSpPr>
          <p:cNvPr id="2793" name="Google Shape;2793;p83"/>
          <p:cNvCxnSpPr>
            <a:stCxn id="2780" idx="3"/>
            <a:endCxn id="2782" idx="0"/>
          </p:cNvCxnSpPr>
          <p:nvPr/>
        </p:nvCxnSpPr>
        <p:spPr>
          <a:xfrm>
            <a:off x="3126300" y="1556050"/>
            <a:ext cx="338400" cy="448200"/>
          </a:xfrm>
          <a:prstGeom prst="bentConnector2">
            <a:avLst/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2794" name="Google Shape;2794;p83"/>
          <p:cNvCxnSpPr>
            <a:stCxn id="2782" idx="3"/>
            <a:endCxn id="2785" idx="0"/>
          </p:cNvCxnSpPr>
          <p:nvPr/>
        </p:nvCxnSpPr>
        <p:spPr>
          <a:xfrm>
            <a:off x="3685300" y="2224675"/>
            <a:ext cx="338400" cy="448200"/>
          </a:xfrm>
          <a:prstGeom prst="bentConnector2">
            <a:avLst/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2795" name="Google Shape;2795;p83"/>
          <p:cNvCxnSpPr>
            <a:stCxn id="2785" idx="3"/>
            <a:endCxn id="2788" idx="0"/>
          </p:cNvCxnSpPr>
          <p:nvPr/>
        </p:nvCxnSpPr>
        <p:spPr>
          <a:xfrm>
            <a:off x="4244300" y="2893350"/>
            <a:ext cx="338400" cy="448200"/>
          </a:xfrm>
          <a:prstGeom prst="bentConnector2">
            <a:avLst/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2796" name="Google Shape;2796;p83"/>
          <p:cNvCxnSpPr>
            <a:stCxn id="2788" idx="3"/>
            <a:endCxn id="2791" idx="0"/>
          </p:cNvCxnSpPr>
          <p:nvPr/>
        </p:nvCxnSpPr>
        <p:spPr>
          <a:xfrm>
            <a:off x="4803300" y="3561975"/>
            <a:ext cx="338400" cy="448200"/>
          </a:xfrm>
          <a:prstGeom prst="bentConnector2">
            <a:avLst/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sp>
        <p:nvSpPr>
          <p:cNvPr id="2797" name="Google Shape;2797;p83"/>
          <p:cNvSpPr txBox="1"/>
          <p:nvPr/>
        </p:nvSpPr>
        <p:spPr>
          <a:xfrm>
            <a:off x="3925000" y="1335550"/>
            <a:ext cx="2263200" cy="44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GB" sz="1200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Introduction</a:t>
            </a:r>
            <a:endParaRPr sz="1200" dirty="0">
              <a:solidFill>
                <a:schemeClr val="dk1"/>
              </a:solidFill>
              <a:latin typeface="Bahnschrift SemiBold" panose="020B0502040204020203" pitchFamily="34" charset="0"/>
              <a:ea typeface="Albert Sans"/>
              <a:cs typeface="Albert Sans"/>
              <a:sym typeface="Albert Sans"/>
            </a:endParaRPr>
          </a:p>
        </p:txBody>
      </p:sp>
      <p:sp>
        <p:nvSpPr>
          <p:cNvPr id="2798" name="Google Shape;2798;p83"/>
          <p:cNvSpPr txBox="1"/>
          <p:nvPr/>
        </p:nvSpPr>
        <p:spPr>
          <a:xfrm>
            <a:off x="4484000" y="2004175"/>
            <a:ext cx="2263200" cy="44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GB" sz="1200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Business idea</a:t>
            </a:r>
          </a:p>
        </p:txBody>
      </p:sp>
      <p:sp>
        <p:nvSpPr>
          <p:cNvPr id="2799" name="Google Shape;2799;p83"/>
          <p:cNvSpPr txBox="1"/>
          <p:nvPr/>
        </p:nvSpPr>
        <p:spPr>
          <a:xfrm>
            <a:off x="5042899" y="2672800"/>
            <a:ext cx="2622935" cy="44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GB" sz="1200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Management team plan</a:t>
            </a:r>
            <a:endParaRPr sz="1200" dirty="0">
              <a:solidFill>
                <a:schemeClr val="dk1"/>
              </a:solidFill>
              <a:latin typeface="Bahnschrift SemiBold" panose="020B0502040204020203" pitchFamily="34" charset="0"/>
              <a:ea typeface="Albert Sans"/>
              <a:cs typeface="Albert Sans"/>
              <a:sym typeface="Albert Sans"/>
            </a:endParaRPr>
          </a:p>
        </p:txBody>
      </p:sp>
      <p:sp>
        <p:nvSpPr>
          <p:cNvPr id="2800" name="Google Shape;2800;p83"/>
          <p:cNvSpPr txBox="1"/>
          <p:nvPr/>
        </p:nvSpPr>
        <p:spPr>
          <a:xfrm>
            <a:off x="5601900" y="3341425"/>
            <a:ext cx="2263200" cy="44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GB" sz="1200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Target market</a:t>
            </a:r>
            <a:endParaRPr sz="1200" dirty="0">
              <a:solidFill>
                <a:schemeClr val="dk1"/>
              </a:solidFill>
              <a:latin typeface="Bahnschrift SemiBold" panose="020B0502040204020203" pitchFamily="34" charset="0"/>
              <a:ea typeface="Albert Sans"/>
              <a:cs typeface="Albert Sans"/>
              <a:sym typeface="Albert Sans"/>
            </a:endParaRPr>
          </a:p>
        </p:txBody>
      </p:sp>
      <p:sp>
        <p:nvSpPr>
          <p:cNvPr id="2801" name="Google Shape;2801;p83"/>
          <p:cNvSpPr txBox="1"/>
          <p:nvPr/>
        </p:nvSpPr>
        <p:spPr>
          <a:xfrm>
            <a:off x="6160800" y="4017250"/>
            <a:ext cx="2263200" cy="44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C</a:t>
            </a:r>
            <a:r>
              <a:rPr lang="en" sz="1200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ompetitors and funding</a:t>
            </a:r>
            <a:endParaRPr sz="1200" dirty="0">
              <a:solidFill>
                <a:schemeClr val="dk1"/>
              </a:solidFill>
              <a:latin typeface="Bahnschrift SemiBold" panose="020B0502040204020203" pitchFamily="34" charset="0"/>
              <a:ea typeface="Albert Sans"/>
              <a:cs typeface="Albert Sans"/>
              <a:sym typeface="Albert San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4643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8" name="Google Shape;2628;p80"/>
          <p:cNvSpPr txBox="1">
            <a:spLocks noGrp="1"/>
          </p:cNvSpPr>
          <p:nvPr>
            <p:ph type="title"/>
          </p:nvPr>
        </p:nvSpPr>
        <p:spPr>
          <a:xfrm>
            <a:off x="720038" y="637531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Bahnschrift SemiBold" panose="020B0502040204020203" pitchFamily="34" charset="0"/>
              </a:rPr>
              <a:t>Introduction</a:t>
            </a:r>
            <a:endParaRPr dirty="0">
              <a:latin typeface="Bahnschrift SemiBold" panose="020B0502040204020203" pitchFamily="34" charset="0"/>
            </a:endParaRPr>
          </a:p>
        </p:txBody>
      </p:sp>
      <p:sp>
        <p:nvSpPr>
          <p:cNvPr id="2629" name="Google Shape;2629;p80"/>
          <p:cNvSpPr/>
          <p:nvPr/>
        </p:nvSpPr>
        <p:spPr>
          <a:xfrm>
            <a:off x="1257950" y="1874725"/>
            <a:ext cx="694800" cy="694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Bahnschrift SemiBold" panose="020B0502040204020203" pitchFamily="34" charset="0"/>
            </a:endParaRPr>
          </a:p>
        </p:txBody>
      </p:sp>
      <p:sp>
        <p:nvSpPr>
          <p:cNvPr id="2630" name="Google Shape;2630;p80"/>
          <p:cNvSpPr/>
          <p:nvPr/>
        </p:nvSpPr>
        <p:spPr>
          <a:xfrm>
            <a:off x="3235704" y="3193238"/>
            <a:ext cx="694800" cy="694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Bahnschrift SemiBold" panose="020B0502040204020203" pitchFamily="34" charset="0"/>
            </a:endParaRPr>
          </a:p>
        </p:txBody>
      </p:sp>
      <p:sp>
        <p:nvSpPr>
          <p:cNvPr id="2631" name="Google Shape;2631;p80"/>
          <p:cNvSpPr/>
          <p:nvPr/>
        </p:nvSpPr>
        <p:spPr>
          <a:xfrm>
            <a:off x="5213533" y="1874725"/>
            <a:ext cx="694800" cy="694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Bahnschrift SemiBold" panose="020B0502040204020203" pitchFamily="34" charset="0"/>
            </a:endParaRPr>
          </a:p>
        </p:txBody>
      </p:sp>
      <p:sp>
        <p:nvSpPr>
          <p:cNvPr id="2632" name="Google Shape;2632;p80"/>
          <p:cNvSpPr/>
          <p:nvPr/>
        </p:nvSpPr>
        <p:spPr>
          <a:xfrm>
            <a:off x="7191288" y="3193238"/>
            <a:ext cx="694800" cy="694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Bahnschrift SemiBold" panose="020B0502040204020203" pitchFamily="34" charset="0"/>
            </a:endParaRPr>
          </a:p>
        </p:txBody>
      </p:sp>
      <p:sp>
        <p:nvSpPr>
          <p:cNvPr id="2633" name="Google Shape;2633;p80"/>
          <p:cNvSpPr/>
          <p:nvPr/>
        </p:nvSpPr>
        <p:spPr>
          <a:xfrm>
            <a:off x="821838" y="2725400"/>
            <a:ext cx="1566900" cy="352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>
                <a:solidFill>
                  <a:schemeClr val="accent6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Strengths</a:t>
            </a:r>
            <a:endParaRPr sz="1800" dirty="0">
              <a:solidFill>
                <a:schemeClr val="accent6"/>
              </a:solidFill>
              <a:latin typeface="Bahnschrift SemiBold" panose="020B0502040204020203" pitchFamily="34" charset="0"/>
              <a:ea typeface="Fira Sans Condensed ExtraBold"/>
              <a:cs typeface="Fira Sans Condensed ExtraBold"/>
              <a:sym typeface="Fira Sans Condensed ExtraBold"/>
            </a:endParaRPr>
          </a:p>
        </p:txBody>
      </p:sp>
      <p:sp>
        <p:nvSpPr>
          <p:cNvPr id="2634" name="Google Shape;2634;p80"/>
          <p:cNvSpPr/>
          <p:nvPr/>
        </p:nvSpPr>
        <p:spPr>
          <a:xfrm>
            <a:off x="2799638" y="2725400"/>
            <a:ext cx="1566900" cy="352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>
                <a:solidFill>
                  <a:schemeClr val="accent6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Weaknesses</a:t>
            </a:r>
            <a:endParaRPr sz="1800" dirty="0">
              <a:solidFill>
                <a:schemeClr val="accent6"/>
              </a:solidFill>
              <a:latin typeface="Bahnschrift SemiBold" panose="020B0502040204020203" pitchFamily="34" charset="0"/>
              <a:ea typeface="Fira Sans Condensed ExtraBold"/>
              <a:cs typeface="Fira Sans Condensed ExtraBold"/>
              <a:sym typeface="Fira Sans Condensed ExtraBold"/>
            </a:endParaRPr>
          </a:p>
        </p:txBody>
      </p:sp>
      <p:sp>
        <p:nvSpPr>
          <p:cNvPr id="2635" name="Google Shape;2635;p80"/>
          <p:cNvSpPr/>
          <p:nvPr/>
        </p:nvSpPr>
        <p:spPr>
          <a:xfrm>
            <a:off x="4777438" y="2725400"/>
            <a:ext cx="1566900" cy="352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>
                <a:solidFill>
                  <a:schemeClr val="accent6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Opportunities</a:t>
            </a:r>
            <a:endParaRPr sz="1800" dirty="0">
              <a:solidFill>
                <a:schemeClr val="accent6"/>
              </a:solidFill>
              <a:latin typeface="Bahnschrift SemiBold" panose="020B0502040204020203" pitchFamily="34" charset="0"/>
              <a:ea typeface="Fira Sans Condensed ExtraBold"/>
              <a:cs typeface="Fira Sans Condensed ExtraBold"/>
              <a:sym typeface="Fira Sans Condensed ExtraBold"/>
            </a:endParaRPr>
          </a:p>
        </p:txBody>
      </p:sp>
      <p:sp>
        <p:nvSpPr>
          <p:cNvPr id="2636" name="Google Shape;2636;p80"/>
          <p:cNvSpPr/>
          <p:nvPr/>
        </p:nvSpPr>
        <p:spPr>
          <a:xfrm>
            <a:off x="6755238" y="2725400"/>
            <a:ext cx="1566900" cy="352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dirty="0">
                <a:solidFill>
                  <a:schemeClr val="accent6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Threats</a:t>
            </a:r>
            <a:endParaRPr sz="1800" dirty="0">
              <a:solidFill>
                <a:schemeClr val="accent6"/>
              </a:solidFill>
              <a:latin typeface="Bahnschrift SemiBold" panose="020B0502040204020203" pitchFamily="34" charset="0"/>
              <a:ea typeface="Fira Sans Condensed ExtraBold"/>
              <a:cs typeface="Fira Sans Condensed ExtraBold"/>
              <a:sym typeface="Fira Sans Condensed ExtraBold"/>
            </a:endParaRPr>
          </a:p>
        </p:txBody>
      </p:sp>
      <p:sp>
        <p:nvSpPr>
          <p:cNvPr id="2640" name="Google Shape;2640;p80"/>
          <p:cNvSpPr/>
          <p:nvPr/>
        </p:nvSpPr>
        <p:spPr>
          <a:xfrm>
            <a:off x="752595" y="3314203"/>
            <a:ext cx="1566900" cy="906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Good knowledge of business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Good communication skills and vocals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Adapting to a new environment</a:t>
            </a:r>
          </a:p>
        </p:txBody>
      </p:sp>
      <p:cxnSp>
        <p:nvCxnSpPr>
          <p:cNvPr id="2641" name="Google Shape;2641;p80"/>
          <p:cNvCxnSpPr>
            <a:endCxn id="2634" idx="1"/>
          </p:cNvCxnSpPr>
          <p:nvPr/>
        </p:nvCxnSpPr>
        <p:spPr>
          <a:xfrm>
            <a:off x="2388638" y="2901800"/>
            <a:ext cx="4110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2642" name="Google Shape;2642;p80"/>
          <p:cNvCxnSpPr>
            <a:stCxn id="2634" idx="3"/>
            <a:endCxn id="2635" idx="1"/>
          </p:cNvCxnSpPr>
          <p:nvPr/>
        </p:nvCxnSpPr>
        <p:spPr>
          <a:xfrm>
            <a:off x="4366538" y="2901800"/>
            <a:ext cx="4110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2643" name="Google Shape;2643;p80"/>
          <p:cNvCxnSpPr>
            <a:stCxn id="2635" idx="3"/>
            <a:endCxn id="2636" idx="1"/>
          </p:cNvCxnSpPr>
          <p:nvPr/>
        </p:nvCxnSpPr>
        <p:spPr>
          <a:xfrm>
            <a:off x="6344338" y="2901800"/>
            <a:ext cx="4110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grpSp>
        <p:nvGrpSpPr>
          <p:cNvPr id="2644" name="Google Shape;2644;p80"/>
          <p:cNvGrpSpPr/>
          <p:nvPr/>
        </p:nvGrpSpPr>
        <p:grpSpPr>
          <a:xfrm>
            <a:off x="3371980" y="3330141"/>
            <a:ext cx="422221" cy="421000"/>
            <a:chOff x="4655318" y="3927216"/>
            <a:chExt cx="422221" cy="421000"/>
          </a:xfrm>
        </p:grpSpPr>
        <p:sp>
          <p:nvSpPr>
            <p:cNvPr id="2645" name="Google Shape;2645;p80"/>
            <p:cNvSpPr/>
            <p:nvPr/>
          </p:nvSpPr>
          <p:spPr>
            <a:xfrm>
              <a:off x="4655318" y="4114596"/>
              <a:ext cx="233647" cy="233620"/>
            </a:xfrm>
            <a:custGeom>
              <a:avLst/>
              <a:gdLst/>
              <a:ahLst/>
              <a:cxnLst/>
              <a:rect l="l" t="t" r="r" b="b"/>
              <a:pathLst>
                <a:path w="8605" h="8604" extrusionOk="0">
                  <a:moveTo>
                    <a:pt x="2241" y="0"/>
                  </a:moveTo>
                  <a:lnTo>
                    <a:pt x="2241" y="0"/>
                  </a:lnTo>
                  <a:cubicBezTo>
                    <a:pt x="808" y="807"/>
                    <a:pt x="1" y="2330"/>
                    <a:pt x="1" y="3944"/>
                  </a:cubicBezTo>
                  <a:cubicBezTo>
                    <a:pt x="1" y="6543"/>
                    <a:pt x="2062" y="8604"/>
                    <a:pt x="4616" y="8604"/>
                  </a:cubicBezTo>
                  <a:cubicBezTo>
                    <a:pt x="6319" y="8604"/>
                    <a:pt x="7798" y="7708"/>
                    <a:pt x="8604" y="6363"/>
                  </a:cubicBezTo>
                  <a:lnTo>
                    <a:pt x="8604" y="6363"/>
                  </a:lnTo>
                  <a:cubicBezTo>
                    <a:pt x="8336" y="6408"/>
                    <a:pt x="7977" y="6408"/>
                    <a:pt x="7708" y="6408"/>
                  </a:cubicBezTo>
                  <a:lnTo>
                    <a:pt x="7215" y="6408"/>
                  </a:lnTo>
                  <a:cubicBezTo>
                    <a:pt x="6543" y="7080"/>
                    <a:pt x="5647" y="7484"/>
                    <a:pt x="4706" y="7484"/>
                  </a:cubicBezTo>
                  <a:cubicBezTo>
                    <a:pt x="2734" y="7484"/>
                    <a:pt x="1166" y="5915"/>
                    <a:pt x="1166" y="3944"/>
                  </a:cubicBezTo>
                  <a:cubicBezTo>
                    <a:pt x="1166" y="3003"/>
                    <a:pt x="1525" y="2062"/>
                    <a:pt x="2241" y="1434"/>
                  </a:cubicBezTo>
                  <a:cubicBezTo>
                    <a:pt x="2241" y="1255"/>
                    <a:pt x="2152" y="1031"/>
                    <a:pt x="2152" y="897"/>
                  </a:cubicBezTo>
                  <a:cubicBezTo>
                    <a:pt x="2152" y="583"/>
                    <a:pt x="2152" y="269"/>
                    <a:pt x="224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46" name="Google Shape;2646;p80"/>
            <p:cNvSpPr/>
            <p:nvPr/>
          </p:nvSpPr>
          <p:spPr>
            <a:xfrm>
              <a:off x="4711306" y="4185165"/>
              <a:ext cx="109533" cy="108311"/>
            </a:xfrm>
            <a:custGeom>
              <a:avLst/>
              <a:gdLst/>
              <a:ahLst/>
              <a:cxnLst/>
              <a:rect l="l" t="t" r="r" b="b"/>
              <a:pathLst>
                <a:path w="4034" h="3989" extrusionOk="0">
                  <a:moveTo>
                    <a:pt x="448" y="0"/>
                  </a:moveTo>
                  <a:cubicBezTo>
                    <a:pt x="179" y="404"/>
                    <a:pt x="45" y="897"/>
                    <a:pt x="45" y="1434"/>
                  </a:cubicBezTo>
                  <a:cubicBezTo>
                    <a:pt x="0" y="2823"/>
                    <a:pt x="1165" y="3988"/>
                    <a:pt x="2644" y="3988"/>
                  </a:cubicBezTo>
                  <a:cubicBezTo>
                    <a:pt x="3137" y="3988"/>
                    <a:pt x="3630" y="3809"/>
                    <a:pt x="4033" y="3585"/>
                  </a:cubicBezTo>
                  <a:cubicBezTo>
                    <a:pt x="2286" y="3047"/>
                    <a:pt x="941" y="1703"/>
                    <a:pt x="4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47" name="Google Shape;2647;p80"/>
            <p:cNvSpPr/>
            <p:nvPr/>
          </p:nvSpPr>
          <p:spPr>
            <a:xfrm>
              <a:off x="4738079" y="4030640"/>
              <a:ext cx="234842" cy="233620"/>
            </a:xfrm>
            <a:custGeom>
              <a:avLst/>
              <a:gdLst/>
              <a:ahLst/>
              <a:cxnLst/>
              <a:rect l="l" t="t" r="r" b="b"/>
              <a:pathLst>
                <a:path w="8649" h="8604" extrusionOk="0">
                  <a:moveTo>
                    <a:pt x="2241" y="1"/>
                  </a:moveTo>
                  <a:cubicBezTo>
                    <a:pt x="851" y="852"/>
                    <a:pt x="0" y="2331"/>
                    <a:pt x="0" y="3989"/>
                  </a:cubicBezTo>
                  <a:cubicBezTo>
                    <a:pt x="0" y="6543"/>
                    <a:pt x="2061" y="8604"/>
                    <a:pt x="4660" y="8604"/>
                  </a:cubicBezTo>
                  <a:cubicBezTo>
                    <a:pt x="6318" y="8604"/>
                    <a:pt x="7842" y="7708"/>
                    <a:pt x="8648" y="6363"/>
                  </a:cubicBezTo>
                  <a:lnTo>
                    <a:pt x="8648" y="6363"/>
                  </a:lnTo>
                  <a:cubicBezTo>
                    <a:pt x="8379" y="6453"/>
                    <a:pt x="8021" y="6453"/>
                    <a:pt x="7752" y="6453"/>
                  </a:cubicBezTo>
                  <a:lnTo>
                    <a:pt x="7259" y="6453"/>
                  </a:lnTo>
                  <a:cubicBezTo>
                    <a:pt x="6587" y="7125"/>
                    <a:pt x="5646" y="7484"/>
                    <a:pt x="4705" y="7484"/>
                  </a:cubicBezTo>
                  <a:cubicBezTo>
                    <a:pt x="2778" y="7484"/>
                    <a:pt x="1165" y="5915"/>
                    <a:pt x="1165" y="3989"/>
                  </a:cubicBezTo>
                  <a:cubicBezTo>
                    <a:pt x="1165" y="3003"/>
                    <a:pt x="1568" y="2062"/>
                    <a:pt x="2241" y="1434"/>
                  </a:cubicBezTo>
                  <a:cubicBezTo>
                    <a:pt x="2241" y="1255"/>
                    <a:pt x="2196" y="1076"/>
                    <a:pt x="2196" y="897"/>
                  </a:cubicBezTo>
                  <a:cubicBezTo>
                    <a:pt x="2196" y="628"/>
                    <a:pt x="2196" y="269"/>
                    <a:pt x="224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48" name="Google Shape;2648;p80"/>
            <p:cNvSpPr/>
            <p:nvPr/>
          </p:nvSpPr>
          <p:spPr>
            <a:xfrm>
              <a:off x="4795262" y="4102431"/>
              <a:ext cx="109506" cy="107089"/>
            </a:xfrm>
            <a:custGeom>
              <a:avLst/>
              <a:gdLst/>
              <a:ahLst/>
              <a:cxnLst/>
              <a:rect l="l" t="t" r="r" b="b"/>
              <a:pathLst>
                <a:path w="4033" h="3944" extrusionOk="0">
                  <a:moveTo>
                    <a:pt x="448" y="0"/>
                  </a:moveTo>
                  <a:cubicBezTo>
                    <a:pt x="135" y="359"/>
                    <a:pt x="45" y="896"/>
                    <a:pt x="45" y="1389"/>
                  </a:cubicBezTo>
                  <a:cubicBezTo>
                    <a:pt x="0" y="2778"/>
                    <a:pt x="1165" y="3944"/>
                    <a:pt x="2599" y="3944"/>
                  </a:cubicBezTo>
                  <a:cubicBezTo>
                    <a:pt x="3092" y="3944"/>
                    <a:pt x="3630" y="3809"/>
                    <a:pt x="4033" y="3585"/>
                  </a:cubicBezTo>
                  <a:cubicBezTo>
                    <a:pt x="2285" y="3003"/>
                    <a:pt x="941" y="1658"/>
                    <a:pt x="44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49" name="Google Shape;2649;p80"/>
            <p:cNvSpPr/>
            <p:nvPr/>
          </p:nvSpPr>
          <p:spPr>
            <a:xfrm>
              <a:off x="4877996" y="3983178"/>
              <a:ext cx="143582" cy="142388"/>
            </a:xfrm>
            <a:custGeom>
              <a:avLst/>
              <a:gdLst/>
              <a:ahLst/>
              <a:cxnLst/>
              <a:rect l="l" t="t" r="r" b="b"/>
              <a:pathLst>
                <a:path w="5288" h="5244" extrusionOk="0">
                  <a:moveTo>
                    <a:pt x="3137" y="1076"/>
                  </a:moveTo>
                  <a:lnTo>
                    <a:pt x="3137" y="4168"/>
                  </a:lnTo>
                  <a:lnTo>
                    <a:pt x="2241" y="4168"/>
                  </a:lnTo>
                  <a:lnTo>
                    <a:pt x="2241" y="1076"/>
                  </a:lnTo>
                  <a:close/>
                  <a:moveTo>
                    <a:pt x="2644" y="1"/>
                  </a:moveTo>
                  <a:cubicBezTo>
                    <a:pt x="1165" y="1"/>
                    <a:pt x="0" y="1166"/>
                    <a:pt x="0" y="2645"/>
                  </a:cubicBezTo>
                  <a:cubicBezTo>
                    <a:pt x="0" y="4079"/>
                    <a:pt x="1210" y="5244"/>
                    <a:pt x="2644" y="5244"/>
                  </a:cubicBezTo>
                  <a:cubicBezTo>
                    <a:pt x="4123" y="5244"/>
                    <a:pt x="5288" y="4079"/>
                    <a:pt x="5288" y="2645"/>
                  </a:cubicBezTo>
                  <a:cubicBezTo>
                    <a:pt x="5288" y="1166"/>
                    <a:pt x="4123" y="1"/>
                    <a:pt x="26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50" name="Google Shape;2650;p80"/>
            <p:cNvSpPr/>
            <p:nvPr/>
          </p:nvSpPr>
          <p:spPr>
            <a:xfrm>
              <a:off x="4823229" y="3927216"/>
              <a:ext cx="254310" cy="251894"/>
            </a:xfrm>
            <a:custGeom>
              <a:avLst/>
              <a:gdLst/>
              <a:ahLst/>
              <a:cxnLst/>
              <a:rect l="l" t="t" r="r" b="b"/>
              <a:pathLst>
                <a:path w="9366" h="9277" extrusionOk="0">
                  <a:moveTo>
                    <a:pt x="4661" y="1166"/>
                  </a:moveTo>
                  <a:cubicBezTo>
                    <a:pt x="6632" y="1166"/>
                    <a:pt x="8201" y="2734"/>
                    <a:pt x="8201" y="4706"/>
                  </a:cubicBezTo>
                  <a:cubicBezTo>
                    <a:pt x="8201" y="6677"/>
                    <a:pt x="6632" y="8246"/>
                    <a:pt x="4661" y="8246"/>
                  </a:cubicBezTo>
                  <a:cubicBezTo>
                    <a:pt x="2689" y="8246"/>
                    <a:pt x="1121" y="6677"/>
                    <a:pt x="1121" y="4706"/>
                  </a:cubicBezTo>
                  <a:cubicBezTo>
                    <a:pt x="1121" y="2734"/>
                    <a:pt x="2689" y="1166"/>
                    <a:pt x="4661" y="1166"/>
                  </a:cubicBezTo>
                  <a:close/>
                  <a:moveTo>
                    <a:pt x="4661" y="1"/>
                  </a:moveTo>
                  <a:cubicBezTo>
                    <a:pt x="2062" y="1"/>
                    <a:pt x="1" y="2062"/>
                    <a:pt x="1" y="4661"/>
                  </a:cubicBezTo>
                  <a:cubicBezTo>
                    <a:pt x="1" y="7215"/>
                    <a:pt x="2062" y="9276"/>
                    <a:pt x="4661" y="9276"/>
                  </a:cubicBezTo>
                  <a:cubicBezTo>
                    <a:pt x="7260" y="9276"/>
                    <a:pt x="9321" y="7215"/>
                    <a:pt x="9321" y="4661"/>
                  </a:cubicBezTo>
                  <a:cubicBezTo>
                    <a:pt x="9366" y="2107"/>
                    <a:pt x="7260" y="1"/>
                    <a:pt x="466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</p:grpSp>
      <p:grpSp>
        <p:nvGrpSpPr>
          <p:cNvPr id="2651" name="Google Shape;2651;p80"/>
          <p:cNvGrpSpPr/>
          <p:nvPr/>
        </p:nvGrpSpPr>
        <p:grpSpPr>
          <a:xfrm>
            <a:off x="7344123" y="3330159"/>
            <a:ext cx="365038" cy="421000"/>
            <a:chOff x="6891598" y="2626584"/>
            <a:chExt cx="365038" cy="421000"/>
          </a:xfrm>
        </p:grpSpPr>
        <p:sp>
          <p:nvSpPr>
            <p:cNvPr id="2652" name="Google Shape;2652;p80"/>
            <p:cNvSpPr/>
            <p:nvPr/>
          </p:nvSpPr>
          <p:spPr>
            <a:xfrm>
              <a:off x="7060731" y="2903974"/>
              <a:ext cx="24356" cy="97369"/>
            </a:xfrm>
            <a:custGeom>
              <a:avLst/>
              <a:gdLst/>
              <a:ahLst/>
              <a:cxnLst/>
              <a:rect l="l" t="t" r="r" b="b"/>
              <a:pathLst>
                <a:path w="897" h="3586" extrusionOk="0">
                  <a:moveTo>
                    <a:pt x="0" y="1"/>
                  </a:moveTo>
                  <a:lnTo>
                    <a:pt x="0" y="2734"/>
                  </a:lnTo>
                  <a:cubicBezTo>
                    <a:pt x="180" y="3003"/>
                    <a:pt x="359" y="3272"/>
                    <a:pt x="448" y="3586"/>
                  </a:cubicBezTo>
                  <a:cubicBezTo>
                    <a:pt x="583" y="3272"/>
                    <a:pt x="717" y="3003"/>
                    <a:pt x="897" y="2734"/>
                  </a:cubicBezTo>
                  <a:lnTo>
                    <a:pt x="897" y="1"/>
                  </a:lnTo>
                  <a:lnTo>
                    <a:pt x="448" y="1"/>
                  </a:lnTo>
                  <a:cubicBezTo>
                    <a:pt x="329" y="1"/>
                    <a:pt x="249" y="21"/>
                    <a:pt x="156" y="21"/>
                  </a:cubicBezTo>
                  <a:cubicBezTo>
                    <a:pt x="110" y="21"/>
                    <a:pt x="60" y="16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53" name="Google Shape;2653;p80"/>
            <p:cNvSpPr/>
            <p:nvPr/>
          </p:nvSpPr>
          <p:spPr>
            <a:xfrm>
              <a:off x="6948781" y="2626584"/>
              <a:ext cx="251894" cy="253088"/>
            </a:xfrm>
            <a:custGeom>
              <a:avLst/>
              <a:gdLst/>
              <a:ahLst/>
              <a:cxnLst/>
              <a:rect l="l" t="t" r="r" b="b"/>
              <a:pathLst>
                <a:path w="9277" h="9321" extrusionOk="0">
                  <a:moveTo>
                    <a:pt x="4616" y="1121"/>
                  </a:moveTo>
                  <a:cubicBezTo>
                    <a:pt x="6588" y="1121"/>
                    <a:pt x="8156" y="2689"/>
                    <a:pt x="8156" y="4661"/>
                  </a:cubicBezTo>
                  <a:cubicBezTo>
                    <a:pt x="8156" y="6632"/>
                    <a:pt x="6588" y="8201"/>
                    <a:pt x="4616" y="8201"/>
                  </a:cubicBezTo>
                  <a:cubicBezTo>
                    <a:pt x="2689" y="8201"/>
                    <a:pt x="1121" y="6632"/>
                    <a:pt x="1121" y="4661"/>
                  </a:cubicBezTo>
                  <a:cubicBezTo>
                    <a:pt x="1121" y="2689"/>
                    <a:pt x="2689" y="1121"/>
                    <a:pt x="4616" y="1121"/>
                  </a:cubicBezTo>
                  <a:close/>
                  <a:moveTo>
                    <a:pt x="4616" y="0"/>
                  </a:moveTo>
                  <a:cubicBezTo>
                    <a:pt x="2062" y="0"/>
                    <a:pt x="1" y="2062"/>
                    <a:pt x="1" y="4661"/>
                  </a:cubicBezTo>
                  <a:cubicBezTo>
                    <a:pt x="1" y="7215"/>
                    <a:pt x="2062" y="9321"/>
                    <a:pt x="4616" y="9321"/>
                  </a:cubicBezTo>
                  <a:cubicBezTo>
                    <a:pt x="7215" y="9321"/>
                    <a:pt x="9276" y="7215"/>
                    <a:pt x="9276" y="4661"/>
                  </a:cubicBezTo>
                  <a:cubicBezTo>
                    <a:pt x="9276" y="2062"/>
                    <a:pt x="7215" y="0"/>
                    <a:pt x="461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54" name="Google Shape;2654;p80"/>
            <p:cNvSpPr/>
            <p:nvPr/>
          </p:nvSpPr>
          <p:spPr>
            <a:xfrm>
              <a:off x="7003548" y="2681324"/>
              <a:ext cx="142361" cy="143610"/>
            </a:xfrm>
            <a:custGeom>
              <a:avLst/>
              <a:gdLst/>
              <a:ahLst/>
              <a:cxnLst/>
              <a:rect l="l" t="t" r="r" b="b"/>
              <a:pathLst>
                <a:path w="5243" h="5289" extrusionOk="0">
                  <a:moveTo>
                    <a:pt x="3003" y="1121"/>
                  </a:moveTo>
                  <a:lnTo>
                    <a:pt x="3003" y="4213"/>
                  </a:lnTo>
                  <a:lnTo>
                    <a:pt x="2106" y="4213"/>
                  </a:lnTo>
                  <a:lnTo>
                    <a:pt x="2106" y="1121"/>
                  </a:lnTo>
                  <a:close/>
                  <a:moveTo>
                    <a:pt x="2599" y="1"/>
                  </a:moveTo>
                  <a:cubicBezTo>
                    <a:pt x="1165" y="1"/>
                    <a:pt x="0" y="1166"/>
                    <a:pt x="0" y="2645"/>
                  </a:cubicBezTo>
                  <a:cubicBezTo>
                    <a:pt x="0" y="4079"/>
                    <a:pt x="1165" y="5288"/>
                    <a:pt x="2599" y="5288"/>
                  </a:cubicBezTo>
                  <a:cubicBezTo>
                    <a:pt x="4078" y="5288"/>
                    <a:pt x="5243" y="4079"/>
                    <a:pt x="5243" y="2645"/>
                  </a:cubicBezTo>
                  <a:cubicBezTo>
                    <a:pt x="5243" y="1166"/>
                    <a:pt x="4078" y="1"/>
                    <a:pt x="25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55" name="Google Shape;2655;p80"/>
            <p:cNvSpPr/>
            <p:nvPr/>
          </p:nvSpPr>
          <p:spPr>
            <a:xfrm>
              <a:off x="7164155" y="2934412"/>
              <a:ext cx="92481" cy="109533"/>
            </a:xfrm>
            <a:custGeom>
              <a:avLst/>
              <a:gdLst/>
              <a:ahLst/>
              <a:cxnLst/>
              <a:rect l="l" t="t" r="r" b="b"/>
              <a:pathLst>
                <a:path w="3406" h="4034" extrusionOk="0">
                  <a:moveTo>
                    <a:pt x="2241" y="0"/>
                  </a:moveTo>
                  <a:cubicBezTo>
                    <a:pt x="2151" y="1658"/>
                    <a:pt x="1255" y="3137"/>
                    <a:pt x="0" y="4033"/>
                  </a:cubicBezTo>
                  <a:cubicBezTo>
                    <a:pt x="1837" y="3495"/>
                    <a:pt x="3182" y="1882"/>
                    <a:pt x="340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56" name="Google Shape;2656;p80"/>
            <p:cNvSpPr/>
            <p:nvPr/>
          </p:nvSpPr>
          <p:spPr>
            <a:xfrm>
              <a:off x="6948781" y="2935634"/>
              <a:ext cx="111977" cy="111950"/>
            </a:xfrm>
            <a:custGeom>
              <a:avLst/>
              <a:gdLst/>
              <a:ahLst/>
              <a:cxnLst/>
              <a:rect l="l" t="t" r="r" b="b"/>
              <a:pathLst>
                <a:path w="4124" h="4123" extrusionOk="0">
                  <a:moveTo>
                    <a:pt x="1" y="0"/>
                  </a:moveTo>
                  <a:lnTo>
                    <a:pt x="1" y="0"/>
                  </a:lnTo>
                  <a:cubicBezTo>
                    <a:pt x="225" y="2196"/>
                    <a:pt x="1928" y="3898"/>
                    <a:pt x="4123" y="4122"/>
                  </a:cubicBezTo>
                  <a:cubicBezTo>
                    <a:pt x="3899" y="1972"/>
                    <a:pt x="2152" y="224"/>
                    <a:pt x="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57" name="Google Shape;2657;p80"/>
            <p:cNvSpPr/>
            <p:nvPr/>
          </p:nvSpPr>
          <p:spPr>
            <a:xfrm>
              <a:off x="7086281" y="2935634"/>
              <a:ext cx="113172" cy="111950"/>
            </a:xfrm>
            <a:custGeom>
              <a:avLst/>
              <a:gdLst/>
              <a:ahLst/>
              <a:cxnLst/>
              <a:rect l="l" t="t" r="r" b="b"/>
              <a:pathLst>
                <a:path w="4168" h="4123" extrusionOk="0">
                  <a:moveTo>
                    <a:pt x="4168" y="0"/>
                  </a:moveTo>
                  <a:lnTo>
                    <a:pt x="4168" y="0"/>
                  </a:lnTo>
                  <a:cubicBezTo>
                    <a:pt x="1972" y="224"/>
                    <a:pt x="224" y="1972"/>
                    <a:pt x="0" y="4122"/>
                  </a:cubicBezTo>
                  <a:cubicBezTo>
                    <a:pt x="2196" y="3898"/>
                    <a:pt x="3944" y="2196"/>
                    <a:pt x="41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58" name="Google Shape;2658;p80"/>
            <p:cNvSpPr/>
            <p:nvPr/>
          </p:nvSpPr>
          <p:spPr>
            <a:xfrm>
              <a:off x="6891598" y="2934412"/>
              <a:ext cx="93730" cy="109533"/>
            </a:xfrm>
            <a:custGeom>
              <a:avLst/>
              <a:gdLst/>
              <a:ahLst/>
              <a:cxnLst/>
              <a:rect l="l" t="t" r="r" b="b"/>
              <a:pathLst>
                <a:path w="3452" h="4034" extrusionOk="0">
                  <a:moveTo>
                    <a:pt x="1" y="0"/>
                  </a:moveTo>
                  <a:cubicBezTo>
                    <a:pt x="180" y="1927"/>
                    <a:pt x="1569" y="3495"/>
                    <a:pt x="3451" y="4033"/>
                  </a:cubicBezTo>
                  <a:cubicBezTo>
                    <a:pt x="2152" y="3137"/>
                    <a:pt x="1300" y="1658"/>
                    <a:pt x="112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</p:grpSp>
      <p:grpSp>
        <p:nvGrpSpPr>
          <p:cNvPr id="2659" name="Google Shape;2659;p80"/>
          <p:cNvGrpSpPr/>
          <p:nvPr/>
        </p:nvGrpSpPr>
        <p:grpSpPr>
          <a:xfrm>
            <a:off x="5350425" y="2042666"/>
            <a:ext cx="421000" cy="358956"/>
            <a:chOff x="6140913" y="2697154"/>
            <a:chExt cx="421000" cy="358956"/>
          </a:xfrm>
        </p:grpSpPr>
        <p:sp>
          <p:nvSpPr>
            <p:cNvPr id="2660" name="Google Shape;2660;p80"/>
            <p:cNvSpPr/>
            <p:nvPr/>
          </p:nvSpPr>
          <p:spPr>
            <a:xfrm>
              <a:off x="6401278" y="2747033"/>
              <a:ext cx="160634" cy="113172"/>
            </a:xfrm>
            <a:custGeom>
              <a:avLst/>
              <a:gdLst/>
              <a:ahLst/>
              <a:cxnLst/>
              <a:rect l="l" t="t" r="r" b="b"/>
              <a:pathLst>
                <a:path w="5916" h="4168" extrusionOk="0">
                  <a:moveTo>
                    <a:pt x="1" y="1"/>
                  </a:moveTo>
                  <a:lnTo>
                    <a:pt x="2689" y="4168"/>
                  </a:lnTo>
                  <a:lnTo>
                    <a:pt x="5915" y="4168"/>
                  </a:lnTo>
                  <a:lnTo>
                    <a:pt x="156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61" name="Google Shape;2661;p80"/>
            <p:cNvSpPr/>
            <p:nvPr/>
          </p:nvSpPr>
          <p:spPr>
            <a:xfrm>
              <a:off x="6256501" y="2747033"/>
              <a:ext cx="188601" cy="113172"/>
            </a:xfrm>
            <a:custGeom>
              <a:avLst/>
              <a:gdLst/>
              <a:ahLst/>
              <a:cxnLst/>
              <a:rect l="l" t="t" r="r" b="b"/>
              <a:pathLst>
                <a:path w="6946" h="4168" extrusionOk="0">
                  <a:moveTo>
                    <a:pt x="2734" y="1"/>
                  </a:moveTo>
                  <a:lnTo>
                    <a:pt x="0" y="4168"/>
                  </a:lnTo>
                  <a:lnTo>
                    <a:pt x="6946" y="4168"/>
                  </a:lnTo>
                  <a:lnTo>
                    <a:pt x="4212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62" name="Google Shape;2662;p80"/>
            <p:cNvSpPr/>
            <p:nvPr/>
          </p:nvSpPr>
          <p:spPr>
            <a:xfrm>
              <a:off x="6140913" y="2747033"/>
              <a:ext cx="160634" cy="113172"/>
            </a:xfrm>
            <a:custGeom>
              <a:avLst/>
              <a:gdLst/>
              <a:ahLst/>
              <a:cxnLst/>
              <a:rect l="l" t="t" r="r" b="b"/>
              <a:pathLst>
                <a:path w="5916" h="4168" extrusionOk="0">
                  <a:moveTo>
                    <a:pt x="4347" y="1"/>
                  </a:moveTo>
                  <a:lnTo>
                    <a:pt x="0" y="4168"/>
                  </a:lnTo>
                  <a:lnTo>
                    <a:pt x="3227" y="4168"/>
                  </a:lnTo>
                  <a:lnTo>
                    <a:pt x="5915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63" name="Google Shape;2663;p80"/>
            <p:cNvSpPr/>
            <p:nvPr/>
          </p:nvSpPr>
          <p:spPr>
            <a:xfrm>
              <a:off x="6395196" y="2884533"/>
              <a:ext cx="166716" cy="165494"/>
            </a:xfrm>
            <a:custGeom>
              <a:avLst/>
              <a:gdLst/>
              <a:ahLst/>
              <a:cxnLst/>
              <a:rect l="l" t="t" r="r" b="b"/>
              <a:pathLst>
                <a:path w="6140" h="6095" extrusionOk="0">
                  <a:moveTo>
                    <a:pt x="2958" y="0"/>
                  </a:moveTo>
                  <a:lnTo>
                    <a:pt x="1" y="6094"/>
                  </a:lnTo>
                  <a:lnTo>
                    <a:pt x="613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64" name="Google Shape;2664;p80"/>
            <p:cNvSpPr/>
            <p:nvPr/>
          </p:nvSpPr>
          <p:spPr>
            <a:xfrm>
              <a:off x="6255279" y="2885728"/>
              <a:ext cx="82761" cy="170382"/>
            </a:xfrm>
            <a:custGeom>
              <a:avLst/>
              <a:gdLst/>
              <a:ahLst/>
              <a:cxnLst/>
              <a:rect l="l" t="t" r="r" b="b"/>
              <a:pathLst>
                <a:path w="3048" h="6275" extrusionOk="0">
                  <a:moveTo>
                    <a:pt x="0" y="1"/>
                  </a:moveTo>
                  <a:lnTo>
                    <a:pt x="3047" y="6274"/>
                  </a:lnTo>
                  <a:lnTo>
                    <a:pt x="304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65" name="Google Shape;2665;p80"/>
            <p:cNvSpPr/>
            <p:nvPr/>
          </p:nvSpPr>
          <p:spPr>
            <a:xfrm>
              <a:off x="6140913" y="2885728"/>
              <a:ext cx="166716" cy="164300"/>
            </a:xfrm>
            <a:custGeom>
              <a:avLst/>
              <a:gdLst/>
              <a:ahLst/>
              <a:cxnLst/>
              <a:rect l="l" t="t" r="r" b="b"/>
              <a:pathLst>
                <a:path w="6140" h="6051" extrusionOk="0">
                  <a:moveTo>
                    <a:pt x="0" y="1"/>
                  </a:moveTo>
                  <a:lnTo>
                    <a:pt x="6139" y="6050"/>
                  </a:lnTo>
                  <a:lnTo>
                    <a:pt x="3182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66" name="Google Shape;2666;p80"/>
            <p:cNvSpPr/>
            <p:nvPr/>
          </p:nvSpPr>
          <p:spPr>
            <a:xfrm>
              <a:off x="6364785" y="2885728"/>
              <a:ext cx="82761" cy="170382"/>
            </a:xfrm>
            <a:custGeom>
              <a:avLst/>
              <a:gdLst/>
              <a:ahLst/>
              <a:cxnLst/>
              <a:rect l="l" t="t" r="r" b="b"/>
              <a:pathLst>
                <a:path w="3048" h="6275" extrusionOk="0">
                  <a:moveTo>
                    <a:pt x="0" y="1"/>
                  </a:moveTo>
                  <a:lnTo>
                    <a:pt x="0" y="6274"/>
                  </a:lnTo>
                  <a:lnTo>
                    <a:pt x="3047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67" name="Google Shape;2667;p80"/>
            <p:cNvSpPr/>
            <p:nvPr/>
          </p:nvSpPr>
          <p:spPr>
            <a:xfrm>
              <a:off x="6338013" y="2697154"/>
              <a:ext cx="24356" cy="24356"/>
            </a:xfrm>
            <a:custGeom>
              <a:avLst/>
              <a:gdLst/>
              <a:ahLst/>
              <a:cxnLst/>
              <a:rect l="l" t="t" r="r" b="b"/>
              <a:pathLst>
                <a:path w="897" h="897" extrusionOk="0">
                  <a:moveTo>
                    <a:pt x="0" y="0"/>
                  </a:moveTo>
                  <a:lnTo>
                    <a:pt x="0" y="897"/>
                  </a:lnTo>
                  <a:lnTo>
                    <a:pt x="897" y="897"/>
                  </a:lnTo>
                  <a:lnTo>
                    <a:pt x="897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68" name="Google Shape;2668;p80"/>
            <p:cNvSpPr/>
            <p:nvPr/>
          </p:nvSpPr>
          <p:spPr>
            <a:xfrm>
              <a:off x="6395196" y="2697154"/>
              <a:ext cx="24356" cy="24356"/>
            </a:xfrm>
            <a:custGeom>
              <a:avLst/>
              <a:gdLst/>
              <a:ahLst/>
              <a:cxnLst/>
              <a:rect l="l" t="t" r="r" b="b"/>
              <a:pathLst>
                <a:path w="897" h="897" extrusionOk="0">
                  <a:moveTo>
                    <a:pt x="1" y="0"/>
                  </a:moveTo>
                  <a:lnTo>
                    <a:pt x="1" y="897"/>
                  </a:lnTo>
                  <a:lnTo>
                    <a:pt x="897" y="897"/>
                  </a:lnTo>
                  <a:lnTo>
                    <a:pt x="897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69" name="Google Shape;2669;p80"/>
            <p:cNvSpPr/>
            <p:nvPr/>
          </p:nvSpPr>
          <p:spPr>
            <a:xfrm>
              <a:off x="6283273" y="2697154"/>
              <a:ext cx="24356" cy="24356"/>
            </a:xfrm>
            <a:custGeom>
              <a:avLst/>
              <a:gdLst/>
              <a:ahLst/>
              <a:cxnLst/>
              <a:rect l="l" t="t" r="r" b="b"/>
              <a:pathLst>
                <a:path w="897" h="897" extrusionOk="0">
                  <a:moveTo>
                    <a:pt x="0" y="0"/>
                  </a:moveTo>
                  <a:lnTo>
                    <a:pt x="0" y="897"/>
                  </a:lnTo>
                  <a:lnTo>
                    <a:pt x="896" y="897"/>
                  </a:lnTo>
                  <a:lnTo>
                    <a:pt x="896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</p:grpSp>
      <p:grpSp>
        <p:nvGrpSpPr>
          <p:cNvPr id="2670" name="Google Shape;2670;p80"/>
          <p:cNvGrpSpPr/>
          <p:nvPr/>
        </p:nvGrpSpPr>
        <p:grpSpPr>
          <a:xfrm>
            <a:off x="1394879" y="2052998"/>
            <a:ext cx="421000" cy="338266"/>
            <a:chOff x="4643154" y="3299423"/>
            <a:chExt cx="421000" cy="338266"/>
          </a:xfrm>
        </p:grpSpPr>
        <p:sp>
          <p:nvSpPr>
            <p:cNvPr id="2671" name="Google Shape;2671;p80"/>
            <p:cNvSpPr/>
            <p:nvPr/>
          </p:nvSpPr>
          <p:spPr>
            <a:xfrm>
              <a:off x="4923014" y="3355385"/>
              <a:ext cx="86399" cy="115615"/>
            </a:xfrm>
            <a:custGeom>
              <a:avLst/>
              <a:gdLst/>
              <a:ahLst/>
              <a:cxnLst/>
              <a:rect l="l" t="t" r="r" b="b"/>
              <a:pathLst>
                <a:path w="3182" h="4258" extrusionOk="0">
                  <a:moveTo>
                    <a:pt x="2061" y="1658"/>
                  </a:moveTo>
                  <a:lnTo>
                    <a:pt x="2061" y="2554"/>
                  </a:lnTo>
                  <a:lnTo>
                    <a:pt x="1165" y="2554"/>
                  </a:lnTo>
                  <a:lnTo>
                    <a:pt x="1165" y="1658"/>
                  </a:lnTo>
                  <a:close/>
                  <a:moveTo>
                    <a:pt x="0" y="0"/>
                  </a:moveTo>
                  <a:lnTo>
                    <a:pt x="0" y="4257"/>
                  </a:lnTo>
                  <a:lnTo>
                    <a:pt x="2241" y="4257"/>
                  </a:lnTo>
                  <a:cubicBezTo>
                    <a:pt x="2330" y="3809"/>
                    <a:pt x="2733" y="3406"/>
                    <a:pt x="3182" y="3316"/>
                  </a:cubicBezTo>
                  <a:lnTo>
                    <a:pt x="3182" y="941"/>
                  </a:lnTo>
                  <a:cubicBezTo>
                    <a:pt x="2733" y="762"/>
                    <a:pt x="2375" y="448"/>
                    <a:pt x="224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72" name="Google Shape;2672;p80"/>
            <p:cNvSpPr/>
            <p:nvPr/>
          </p:nvSpPr>
          <p:spPr>
            <a:xfrm>
              <a:off x="4809843" y="3299423"/>
              <a:ext cx="88843" cy="226316"/>
            </a:xfrm>
            <a:custGeom>
              <a:avLst/>
              <a:gdLst/>
              <a:ahLst/>
              <a:cxnLst/>
              <a:rect l="l" t="t" r="r" b="b"/>
              <a:pathLst>
                <a:path w="3272" h="8335" extrusionOk="0">
                  <a:moveTo>
                    <a:pt x="1" y="0"/>
                  </a:moveTo>
                  <a:lnTo>
                    <a:pt x="1" y="8335"/>
                  </a:lnTo>
                  <a:lnTo>
                    <a:pt x="3272" y="8335"/>
                  </a:lnTo>
                  <a:lnTo>
                    <a:pt x="327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73" name="Google Shape;2673;p80"/>
            <p:cNvSpPr/>
            <p:nvPr/>
          </p:nvSpPr>
          <p:spPr>
            <a:xfrm>
              <a:off x="4643154" y="3606029"/>
              <a:ext cx="141166" cy="30438"/>
            </a:xfrm>
            <a:custGeom>
              <a:avLst/>
              <a:gdLst/>
              <a:ahLst/>
              <a:cxnLst/>
              <a:rect l="l" t="t" r="r" b="b"/>
              <a:pathLst>
                <a:path w="5199" h="1121" extrusionOk="0">
                  <a:moveTo>
                    <a:pt x="1" y="0"/>
                  </a:moveTo>
                  <a:lnTo>
                    <a:pt x="1" y="1120"/>
                  </a:lnTo>
                  <a:lnTo>
                    <a:pt x="5199" y="1120"/>
                  </a:lnTo>
                  <a:lnTo>
                    <a:pt x="519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74" name="Google Shape;2674;p80"/>
            <p:cNvSpPr/>
            <p:nvPr/>
          </p:nvSpPr>
          <p:spPr>
            <a:xfrm>
              <a:off x="4921793" y="3299423"/>
              <a:ext cx="142361" cy="225094"/>
            </a:xfrm>
            <a:custGeom>
              <a:avLst/>
              <a:gdLst/>
              <a:ahLst/>
              <a:cxnLst/>
              <a:rect l="l" t="t" r="r" b="b"/>
              <a:pathLst>
                <a:path w="5243" h="8290" extrusionOk="0">
                  <a:moveTo>
                    <a:pt x="0" y="0"/>
                  </a:moveTo>
                  <a:lnTo>
                    <a:pt x="0" y="1120"/>
                  </a:lnTo>
                  <a:lnTo>
                    <a:pt x="3092" y="1120"/>
                  </a:lnTo>
                  <a:lnTo>
                    <a:pt x="3092" y="1568"/>
                  </a:lnTo>
                  <a:cubicBezTo>
                    <a:pt x="3092" y="1882"/>
                    <a:pt x="3361" y="2106"/>
                    <a:pt x="3675" y="2106"/>
                  </a:cubicBezTo>
                  <a:lnTo>
                    <a:pt x="4123" y="2106"/>
                  </a:lnTo>
                  <a:lnTo>
                    <a:pt x="4123" y="6139"/>
                  </a:lnTo>
                  <a:lnTo>
                    <a:pt x="3675" y="6139"/>
                  </a:lnTo>
                  <a:cubicBezTo>
                    <a:pt x="3316" y="6139"/>
                    <a:pt x="3092" y="6408"/>
                    <a:pt x="3092" y="6721"/>
                  </a:cubicBezTo>
                  <a:lnTo>
                    <a:pt x="3092" y="7170"/>
                  </a:lnTo>
                  <a:lnTo>
                    <a:pt x="0" y="7170"/>
                  </a:lnTo>
                  <a:lnTo>
                    <a:pt x="0" y="8290"/>
                  </a:lnTo>
                  <a:lnTo>
                    <a:pt x="5243" y="8290"/>
                  </a:lnTo>
                  <a:lnTo>
                    <a:pt x="524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75" name="Google Shape;2675;p80"/>
            <p:cNvSpPr/>
            <p:nvPr/>
          </p:nvSpPr>
          <p:spPr>
            <a:xfrm>
              <a:off x="4809843" y="3551263"/>
              <a:ext cx="88843" cy="86426"/>
            </a:xfrm>
            <a:custGeom>
              <a:avLst/>
              <a:gdLst/>
              <a:ahLst/>
              <a:cxnLst/>
              <a:rect l="l" t="t" r="r" b="b"/>
              <a:pathLst>
                <a:path w="3272" h="3183" extrusionOk="0">
                  <a:moveTo>
                    <a:pt x="1" y="1"/>
                  </a:moveTo>
                  <a:lnTo>
                    <a:pt x="1" y="3182"/>
                  </a:lnTo>
                  <a:lnTo>
                    <a:pt x="3272" y="3182"/>
                  </a:lnTo>
                  <a:lnTo>
                    <a:pt x="3272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76" name="Google Shape;2676;p80"/>
            <p:cNvSpPr/>
            <p:nvPr/>
          </p:nvSpPr>
          <p:spPr>
            <a:xfrm>
              <a:off x="4643154" y="3551263"/>
              <a:ext cx="141166" cy="30438"/>
            </a:xfrm>
            <a:custGeom>
              <a:avLst/>
              <a:gdLst/>
              <a:ahLst/>
              <a:cxnLst/>
              <a:rect l="l" t="t" r="r" b="b"/>
              <a:pathLst>
                <a:path w="5199" h="1121" extrusionOk="0">
                  <a:moveTo>
                    <a:pt x="1" y="1"/>
                  </a:moveTo>
                  <a:lnTo>
                    <a:pt x="1" y="1121"/>
                  </a:lnTo>
                  <a:lnTo>
                    <a:pt x="5199" y="1121"/>
                  </a:lnTo>
                  <a:lnTo>
                    <a:pt x="5199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77" name="Google Shape;2677;p80"/>
            <p:cNvSpPr/>
            <p:nvPr/>
          </p:nvSpPr>
          <p:spPr>
            <a:xfrm>
              <a:off x="4921793" y="3606029"/>
              <a:ext cx="142361" cy="30438"/>
            </a:xfrm>
            <a:custGeom>
              <a:avLst/>
              <a:gdLst/>
              <a:ahLst/>
              <a:cxnLst/>
              <a:rect l="l" t="t" r="r" b="b"/>
              <a:pathLst>
                <a:path w="5243" h="1121" extrusionOk="0">
                  <a:moveTo>
                    <a:pt x="0" y="0"/>
                  </a:moveTo>
                  <a:lnTo>
                    <a:pt x="0" y="1120"/>
                  </a:lnTo>
                  <a:lnTo>
                    <a:pt x="5243" y="1120"/>
                  </a:lnTo>
                  <a:lnTo>
                    <a:pt x="5243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78" name="Google Shape;2678;p80"/>
            <p:cNvSpPr/>
            <p:nvPr/>
          </p:nvSpPr>
          <p:spPr>
            <a:xfrm>
              <a:off x="4921793" y="3551263"/>
              <a:ext cx="142361" cy="30438"/>
            </a:xfrm>
            <a:custGeom>
              <a:avLst/>
              <a:gdLst/>
              <a:ahLst/>
              <a:cxnLst/>
              <a:rect l="l" t="t" r="r" b="b"/>
              <a:pathLst>
                <a:path w="5243" h="1121" extrusionOk="0">
                  <a:moveTo>
                    <a:pt x="0" y="1"/>
                  </a:moveTo>
                  <a:lnTo>
                    <a:pt x="0" y="1121"/>
                  </a:lnTo>
                  <a:lnTo>
                    <a:pt x="5243" y="1121"/>
                  </a:lnTo>
                  <a:lnTo>
                    <a:pt x="5243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79" name="Google Shape;2679;p80"/>
            <p:cNvSpPr/>
            <p:nvPr/>
          </p:nvSpPr>
          <p:spPr>
            <a:xfrm>
              <a:off x="4643154" y="3299423"/>
              <a:ext cx="141166" cy="226316"/>
            </a:xfrm>
            <a:custGeom>
              <a:avLst/>
              <a:gdLst/>
              <a:ahLst/>
              <a:cxnLst/>
              <a:rect l="l" t="t" r="r" b="b"/>
              <a:pathLst>
                <a:path w="5199" h="8335" extrusionOk="0">
                  <a:moveTo>
                    <a:pt x="1" y="0"/>
                  </a:moveTo>
                  <a:lnTo>
                    <a:pt x="1" y="8335"/>
                  </a:lnTo>
                  <a:lnTo>
                    <a:pt x="5199" y="8335"/>
                  </a:lnTo>
                  <a:lnTo>
                    <a:pt x="5199" y="7214"/>
                  </a:lnTo>
                  <a:lnTo>
                    <a:pt x="2107" y="7214"/>
                  </a:lnTo>
                  <a:lnTo>
                    <a:pt x="2107" y="6766"/>
                  </a:lnTo>
                  <a:cubicBezTo>
                    <a:pt x="2107" y="6408"/>
                    <a:pt x="1838" y="6184"/>
                    <a:pt x="1569" y="6184"/>
                  </a:cubicBezTo>
                  <a:lnTo>
                    <a:pt x="1121" y="6184"/>
                  </a:lnTo>
                  <a:lnTo>
                    <a:pt x="1121" y="2151"/>
                  </a:lnTo>
                  <a:lnTo>
                    <a:pt x="1569" y="2151"/>
                  </a:lnTo>
                  <a:cubicBezTo>
                    <a:pt x="1883" y="2151"/>
                    <a:pt x="2107" y="1882"/>
                    <a:pt x="2107" y="1613"/>
                  </a:cubicBezTo>
                  <a:lnTo>
                    <a:pt x="2107" y="1120"/>
                  </a:lnTo>
                  <a:lnTo>
                    <a:pt x="5199" y="1120"/>
                  </a:lnTo>
                  <a:lnTo>
                    <a:pt x="519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2680" name="Google Shape;2680;p80"/>
            <p:cNvSpPr/>
            <p:nvPr/>
          </p:nvSpPr>
          <p:spPr>
            <a:xfrm>
              <a:off x="4699142" y="3354163"/>
              <a:ext cx="86399" cy="115615"/>
            </a:xfrm>
            <a:custGeom>
              <a:avLst/>
              <a:gdLst/>
              <a:ahLst/>
              <a:cxnLst/>
              <a:rect l="l" t="t" r="r" b="b"/>
              <a:pathLst>
                <a:path w="3182" h="4258" extrusionOk="0">
                  <a:moveTo>
                    <a:pt x="2017" y="1658"/>
                  </a:moveTo>
                  <a:lnTo>
                    <a:pt x="2017" y="2555"/>
                  </a:lnTo>
                  <a:lnTo>
                    <a:pt x="1120" y="2555"/>
                  </a:lnTo>
                  <a:lnTo>
                    <a:pt x="1120" y="1658"/>
                  </a:lnTo>
                  <a:close/>
                  <a:moveTo>
                    <a:pt x="941" y="0"/>
                  </a:moveTo>
                  <a:cubicBezTo>
                    <a:pt x="762" y="449"/>
                    <a:pt x="448" y="807"/>
                    <a:pt x="0" y="941"/>
                  </a:cubicBezTo>
                  <a:lnTo>
                    <a:pt x="0" y="3272"/>
                  </a:lnTo>
                  <a:cubicBezTo>
                    <a:pt x="448" y="3451"/>
                    <a:pt x="762" y="3809"/>
                    <a:pt x="941" y="4257"/>
                  </a:cubicBezTo>
                  <a:lnTo>
                    <a:pt x="3182" y="4257"/>
                  </a:lnTo>
                  <a:lnTo>
                    <a:pt x="318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</p:grpSp>
      <p:sp>
        <p:nvSpPr>
          <p:cNvPr id="55" name="Google Shape;2628;p80"/>
          <p:cNvSpPr txBox="1">
            <a:spLocks/>
          </p:cNvSpPr>
          <p:nvPr/>
        </p:nvSpPr>
        <p:spPr>
          <a:xfrm>
            <a:off x="720038" y="1113332"/>
            <a:ext cx="770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00"/>
              <a:buFont typeface="Fira Sans Condensed ExtraBold"/>
              <a:buNone/>
              <a:defRPr sz="2500" b="0" i="0" u="none" strike="noStrike" cap="none">
                <a:solidFill>
                  <a:schemeClr val="dk1"/>
                </a:solidFill>
                <a:latin typeface="Fira Sans Condensed ExtraBold"/>
                <a:ea typeface="Fira Sans Condensed ExtraBold"/>
                <a:cs typeface="Fira Sans Condensed ExtraBold"/>
                <a:sym typeface="Fira Sans Condensed ExtraBo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ebas Neue"/>
              <a:buNone/>
              <a:defRPr sz="3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ebas Neue"/>
              <a:buNone/>
              <a:defRPr sz="3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ebas Neue"/>
              <a:buNone/>
              <a:defRPr sz="3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ebas Neue"/>
              <a:buNone/>
              <a:defRPr sz="3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ebas Neue"/>
              <a:buNone/>
              <a:defRPr sz="3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ebas Neue"/>
              <a:buNone/>
              <a:defRPr sz="3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ebas Neue"/>
              <a:buNone/>
              <a:defRPr sz="3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ebas Neue"/>
              <a:buNone/>
              <a:defRPr sz="3000" b="0" i="0" u="none" strike="noStrike" cap="none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US" sz="1400" dirty="0">
                <a:latin typeface="Bahnschrift SemiBold" panose="020B0502040204020203" pitchFamily="34" charset="0"/>
              </a:rPr>
              <a:t>Self-assessment (SWOT analysis)</a:t>
            </a:r>
          </a:p>
        </p:txBody>
      </p:sp>
      <p:sp>
        <p:nvSpPr>
          <p:cNvPr id="57" name="Google Shape;2640;p80"/>
          <p:cNvSpPr/>
          <p:nvPr/>
        </p:nvSpPr>
        <p:spPr>
          <a:xfrm>
            <a:off x="2754051" y="1622676"/>
            <a:ext cx="1566900" cy="9347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Lack of patience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Lack of training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Lack of confidence</a:t>
            </a:r>
          </a:p>
        </p:txBody>
      </p:sp>
      <p:sp>
        <p:nvSpPr>
          <p:cNvPr id="58" name="Google Shape;2640;p80"/>
          <p:cNvSpPr/>
          <p:nvPr/>
        </p:nvSpPr>
        <p:spPr>
          <a:xfrm>
            <a:off x="4745348" y="3211499"/>
            <a:ext cx="1566900" cy="906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Opportunity for growth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Technological knowledge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Value increase opportunity</a:t>
            </a:r>
          </a:p>
        </p:txBody>
      </p:sp>
      <p:sp>
        <p:nvSpPr>
          <p:cNvPr id="59" name="Google Shape;2640;p80"/>
          <p:cNvSpPr/>
          <p:nvPr/>
        </p:nvSpPr>
        <p:spPr>
          <a:xfrm>
            <a:off x="6729806" y="1520385"/>
            <a:ext cx="1566900" cy="9347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Increased competition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Failed to convert weaknesses into strengths</a:t>
            </a:r>
          </a:p>
          <a:p>
            <a:pPr marL="171450" lvl="0" indent="-171450" algn="just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Change in business environment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09A6D3E6-600B-C278-26D9-702601B98F4D}"/>
              </a:ext>
            </a:extLst>
          </p:cNvPr>
          <p:cNvSpPr txBox="1"/>
          <p:nvPr/>
        </p:nvSpPr>
        <p:spPr>
          <a:xfrm>
            <a:off x="6858000" y="4198192"/>
            <a:ext cx="228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Bahnschrift SemiBold" panose="020B0502040204020203" pitchFamily="34" charset="0"/>
              </a:rPr>
              <a:t>Source: (Author)</a:t>
            </a:r>
          </a:p>
        </p:txBody>
      </p:sp>
    </p:spTree>
    <p:extLst>
      <p:ext uri="{BB962C8B-B14F-4D97-AF65-F5344CB8AC3E}">
        <p14:creationId xmlns:p14="http://schemas.microsoft.com/office/powerpoint/2010/main" xmlns="" val="28517806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7" name="Google Shape;2497;p76"/>
          <p:cNvSpPr txBox="1">
            <a:spLocks noGrp="1"/>
          </p:cNvSpPr>
          <p:nvPr>
            <p:ph type="title"/>
          </p:nvPr>
        </p:nvSpPr>
        <p:spPr>
          <a:xfrm>
            <a:off x="719994" y="55245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Bahnschrift SemiBold" panose="020B0502040204020203" pitchFamily="34" charset="0"/>
              </a:rPr>
              <a:t>Business Idea</a:t>
            </a:r>
            <a:endParaRPr dirty="0">
              <a:latin typeface="Bahnschrift SemiBold" panose="020B0502040204020203" pitchFamily="34" charset="0"/>
            </a:endParaRPr>
          </a:p>
        </p:txBody>
      </p:sp>
      <p:sp>
        <p:nvSpPr>
          <p:cNvPr id="2498" name="Google Shape;2498;p76"/>
          <p:cNvSpPr/>
          <p:nvPr/>
        </p:nvSpPr>
        <p:spPr>
          <a:xfrm>
            <a:off x="3376499" y="2208250"/>
            <a:ext cx="2342575" cy="5727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 algn="ctr"/>
            <a:r>
              <a:rPr lang="en-GB" sz="1200" dirty="0">
                <a:solidFill>
                  <a:schemeClr val="dk1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Provide nursing assistance</a:t>
            </a:r>
            <a:endParaRPr sz="1200" dirty="0">
              <a:solidFill>
                <a:schemeClr val="dk1"/>
              </a:solidFill>
              <a:latin typeface="Bahnschrift SemiBold" panose="020B0502040204020203" pitchFamily="34" charset="0"/>
              <a:ea typeface="Fira Sans Condensed ExtraBold"/>
              <a:cs typeface="Fira Sans Condensed ExtraBold"/>
              <a:sym typeface="Fira Sans Condensed ExtraBold"/>
            </a:endParaRPr>
          </a:p>
        </p:txBody>
      </p:sp>
      <p:sp>
        <p:nvSpPr>
          <p:cNvPr id="2499" name="Google Shape;2499;p76"/>
          <p:cNvSpPr/>
          <p:nvPr/>
        </p:nvSpPr>
        <p:spPr>
          <a:xfrm>
            <a:off x="5952275" y="2208250"/>
            <a:ext cx="2021100" cy="5727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 algn="ctr"/>
            <a:r>
              <a:rPr lang="en-GB" sz="1200" dirty="0">
                <a:solidFill>
                  <a:schemeClr val="dk1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Provide assistance in their daily work</a:t>
            </a:r>
            <a:endParaRPr sz="1200" dirty="0">
              <a:solidFill>
                <a:schemeClr val="dk1"/>
              </a:solidFill>
              <a:latin typeface="Bahnschrift SemiBold" panose="020B0502040204020203" pitchFamily="34" charset="0"/>
              <a:ea typeface="Fira Sans Condensed ExtraBold"/>
              <a:cs typeface="Fira Sans Condensed ExtraBold"/>
              <a:sym typeface="Fira Sans Condensed ExtraBold"/>
            </a:endParaRPr>
          </a:p>
        </p:txBody>
      </p:sp>
      <p:sp>
        <p:nvSpPr>
          <p:cNvPr id="2500" name="Google Shape;2500;p76"/>
          <p:cNvSpPr/>
          <p:nvPr/>
        </p:nvSpPr>
        <p:spPr>
          <a:xfrm>
            <a:off x="4620126" y="3534178"/>
            <a:ext cx="2527468" cy="5727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 algn="ctr"/>
            <a:r>
              <a:rPr lang="en-GB" sz="1200" dirty="0">
                <a:solidFill>
                  <a:schemeClr val="dk1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In-house service based on the requirements</a:t>
            </a:r>
            <a:endParaRPr sz="1200" dirty="0">
              <a:solidFill>
                <a:schemeClr val="dk1"/>
              </a:solidFill>
              <a:latin typeface="Bahnschrift SemiBold" panose="020B0502040204020203" pitchFamily="34" charset="0"/>
              <a:ea typeface="Fira Sans Condensed ExtraBold"/>
              <a:cs typeface="Fira Sans Condensed ExtraBold"/>
              <a:sym typeface="Fira Sans Condensed ExtraBold"/>
            </a:endParaRPr>
          </a:p>
        </p:txBody>
      </p:sp>
      <p:sp>
        <p:nvSpPr>
          <p:cNvPr id="2501" name="Google Shape;2501;p76"/>
          <p:cNvSpPr/>
          <p:nvPr/>
        </p:nvSpPr>
        <p:spPr>
          <a:xfrm>
            <a:off x="2365975" y="3534175"/>
            <a:ext cx="2021100" cy="5727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 algn="ctr"/>
            <a:r>
              <a:rPr lang="en-GB" sz="1200" dirty="0">
                <a:solidFill>
                  <a:schemeClr val="dk1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Online and customised booking</a:t>
            </a:r>
            <a:endParaRPr sz="1200" dirty="0">
              <a:solidFill>
                <a:schemeClr val="dk1"/>
              </a:solidFill>
              <a:latin typeface="Bahnschrift SemiBold" panose="020B0502040204020203" pitchFamily="34" charset="0"/>
              <a:ea typeface="Fira Sans Condensed ExtraBold"/>
              <a:cs typeface="Fira Sans Condensed ExtraBold"/>
              <a:sym typeface="Fira Sans Condensed ExtraBold"/>
            </a:endParaRPr>
          </a:p>
        </p:txBody>
      </p:sp>
      <p:sp>
        <p:nvSpPr>
          <p:cNvPr id="2502" name="Google Shape;2502;p76"/>
          <p:cNvSpPr/>
          <p:nvPr/>
        </p:nvSpPr>
        <p:spPr>
          <a:xfrm>
            <a:off x="1170625" y="2212950"/>
            <a:ext cx="2021100" cy="572700"/>
          </a:xfrm>
          <a:prstGeom prst="rect">
            <a:avLst/>
          </a:prstGeom>
          <a:noFill/>
          <a:ln w="9525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 algn="ctr"/>
            <a:r>
              <a:rPr lang="en-GB" sz="1200" dirty="0">
                <a:solidFill>
                  <a:schemeClr val="dk1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Ensuring well-being of elderly people</a:t>
            </a:r>
            <a:endParaRPr sz="1200" dirty="0">
              <a:solidFill>
                <a:schemeClr val="dk1"/>
              </a:solidFill>
              <a:latin typeface="Bahnschrift SemiBold" panose="020B0502040204020203" pitchFamily="34" charset="0"/>
              <a:ea typeface="Fira Sans Condensed ExtraBold"/>
              <a:cs typeface="Fira Sans Condensed ExtraBold"/>
              <a:sym typeface="Fira Sans Condensed ExtraBold"/>
            </a:endParaRPr>
          </a:p>
        </p:txBody>
      </p:sp>
      <p:cxnSp>
        <p:nvCxnSpPr>
          <p:cNvPr id="2503" name="Google Shape;2503;p76"/>
          <p:cNvCxnSpPr>
            <a:stCxn id="2502" idx="3"/>
            <a:endCxn id="2498" idx="1"/>
          </p:cNvCxnSpPr>
          <p:nvPr/>
        </p:nvCxnSpPr>
        <p:spPr>
          <a:xfrm>
            <a:off x="3191725" y="2433425"/>
            <a:ext cx="369600" cy="600"/>
          </a:xfrm>
          <a:prstGeom prst="bentConnector3">
            <a:avLst>
              <a:gd name="adj1" fmla="val 50017"/>
            </a:avLst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2504" name="Google Shape;2504;p76"/>
          <p:cNvCxnSpPr>
            <a:stCxn id="2498" idx="3"/>
            <a:endCxn id="2499" idx="1"/>
          </p:cNvCxnSpPr>
          <p:nvPr/>
        </p:nvCxnSpPr>
        <p:spPr>
          <a:xfrm>
            <a:off x="5582550" y="2433425"/>
            <a:ext cx="369600" cy="600"/>
          </a:xfrm>
          <a:prstGeom prst="bentConnector3">
            <a:avLst>
              <a:gd name="adj1" fmla="val 50017"/>
            </a:avLst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2505" name="Google Shape;2505;p76"/>
          <p:cNvCxnSpPr>
            <a:stCxn id="2499" idx="3"/>
            <a:endCxn id="2500" idx="3"/>
          </p:cNvCxnSpPr>
          <p:nvPr/>
        </p:nvCxnSpPr>
        <p:spPr>
          <a:xfrm flipH="1">
            <a:off x="6777875" y="2433425"/>
            <a:ext cx="1195500" cy="1387200"/>
          </a:xfrm>
          <a:prstGeom prst="bentConnector3">
            <a:avLst>
              <a:gd name="adj1" fmla="val -19918"/>
            </a:avLst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2506" name="Google Shape;2506;p76"/>
          <p:cNvCxnSpPr>
            <a:stCxn id="2500" idx="1"/>
            <a:endCxn id="2501" idx="3"/>
          </p:cNvCxnSpPr>
          <p:nvPr/>
        </p:nvCxnSpPr>
        <p:spPr>
          <a:xfrm flipH="1">
            <a:off x="4387194" y="3820528"/>
            <a:ext cx="369600" cy="600"/>
          </a:xfrm>
          <a:prstGeom prst="bentConnector3">
            <a:avLst>
              <a:gd name="adj1" fmla="val 50016"/>
            </a:avLst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2507" name="Google Shape;2507;p76"/>
          <p:cNvCxnSpPr>
            <a:stCxn id="2501" idx="1"/>
            <a:endCxn id="2502" idx="1"/>
          </p:cNvCxnSpPr>
          <p:nvPr/>
        </p:nvCxnSpPr>
        <p:spPr>
          <a:xfrm rot="10800000">
            <a:off x="1170475" y="2433325"/>
            <a:ext cx="1195500" cy="1387200"/>
          </a:xfrm>
          <a:prstGeom prst="bentConnector3">
            <a:avLst>
              <a:gd name="adj1" fmla="val 119906"/>
            </a:avLst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triangle" w="med" len="med"/>
          </a:ln>
        </p:spPr>
      </p:cxnSp>
      <p:sp>
        <p:nvSpPr>
          <p:cNvPr id="2508" name="Google Shape;2508;p76"/>
          <p:cNvSpPr/>
          <p:nvPr/>
        </p:nvSpPr>
        <p:spPr>
          <a:xfrm>
            <a:off x="1996375" y="1625075"/>
            <a:ext cx="369600" cy="369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1</a:t>
            </a:r>
            <a:endParaRPr sz="1800">
              <a:solidFill>
                <a:schemeClr val="accent3"/>
              </a:solidFill>
              <a:latin typeface="Bahnschrift SemiBold" panose="020B0502040204020203" pitchFamily="34" charset="0"/>
              <a:ea typeface="Fira Sans Condensed ExtraBold"/>
              <a:cs typeface="Fira Sans Condensed ExtraBold"/>
              <a:sym typeface="Fira Sans Condensed ExtraBold"/>
            </a:endParaRPr>
          </a:p>
        </p:txBody>
      </p:sp>
      <p:sp>
        <p:nvSpPr>
          <p:cNvPr id="2509" name="Google Shape;2509;p76"/>
          <p:cNvSpPr/>
          <p:nvPr/>
        </p:nvSpPr>
        <p:spPr>
          <a:xfrm>
            <a:off x="4387200" y="1625075"/>
            <a:ext cx="369600" cy="369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2</a:t>
            </a:r>
            <a:endParaRPr sz="1800">
              <a:solidFill>
                <a:schemeClr val="accent3"/>
              </a:solidFill>
              <a:latin typeface="Bahnschrift SemiBold" panose="020B0502040204020203" pitchFamily="34" charset="0"/>
              <a:ea typeface="Fira Sans Condensed ExtraBold"/>
              <a:cs typeface="Fira Sans Condensed ExtraBold"/>
              <a:sym typeface="Fira Sans Condensed ExtraBold"/>
            </a:endParaRPr>
          </a:p>
        </p:txBody>
      </p:sp>
      <p:sp>
        <p:nvSpPr>
          <p:cNvPr id="2510" name="Google Shape;2510;p76"/>
          <p:cNvSpPr/>
          <p:nvPr/>
        </p:nvSpPr>
        <p:spPr>
          <a:xfrm>
            <a:off x="6778025" y="1625075"/>
            <a:ext cx="369600" cy="369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3</a:t>
            </a:r>
            <a:endParaRPr sz="1800">
              <a:solidFill>
                <a:schemeClr val="accent3"/>
              </a:solidFill>
              <a:latin typeface="Bahnschrift SemiBold" panose="020B0502040204020203" pitchFamily="34" charset="0"/>
              <a:ea typeface="Fira Sans Condensed ExtraBold"/>
              <a:cs typeface="Fira Sans Condensed ExtraBold"/>
              <a:sym typeface="Fira Sans Condensed ExtraBold"/>
            </a:endParaRPr>
          </a:p>
        </p:txBody>
      </p:sp>
      <p:sp>
        <p:nvSpPr>
          <p:cNvPr id="2511" name="Google Shape;2511;p76"/>
          <p:cNvSpPr/>
          <p:nvPr/>
        </p:nvSpPr>
        <p:spPr>
          <a:xfrm>
            <a:off x="3191725" y="3012175"/>
            <a:ext cx="369600" cy="369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5</a:t>
            </a:r>
            <a:endParaRPr sz="1800">
              <a:solidFill>
                <a:schemeClr val="accent3"/>
              </a:solidFill>
              <a:latin typeface="Bahnschrift SemiBold" panose="020B0502040204020203" pitchFamily="34" charset="0"/>
              <a:ea typeface="Fira Sans Condensed ExtraBold"/>
              <a:cs typeface="Fira Sans Condensed ExtraBold"/>
              <a:sym typeface="Fira Sans Condensed ExtraBold"/>
            </a:endParaRPr>
          </a:p>
        </p:txBody>
      </p:sp>
      <p:sp>
        <p:nvSpPr>
          <p:cNvPr id="2512" name="Google Shape;2512;p76"/>
          <p:cNvSpPr/>
          <p:nvPr/>
        </p:nvSpPr>
        <p:spPr>
          <a:xfrm>
            <a:off x="5582550" y="3012175"/>
            <a:ext cx="369600" cy="369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4</a:t>
            </a:r>
            <a:endParaRPr sz="1800">
              <a:solidFill>
                <a:schemeClr val="accent3"/>
              </a:solidFill>
              <a:latin typeface="Bahnschrift SemiBold" panose="020B0502040204020203" pitchFamily="34" charset="0"/>
              <a:ea typeface="Fira Sans Condensed ExtraBold"/>
              <a:cs typeface="Fira Sans Condensed ExtraBold"/>
              <a:sym typeface="Fira Sans Condensed ExtraBold"/>
            </a:endParaRPr>
          </a:p>
        </p:txBody>
      </p:sp>
      <p:cxnSp>
        <p:nvCxnSpPr>
          <p:cNvPr id="2513" name="Google Shape;2513;p76"/>
          <p:cNvCxnSpPr>
            <a:stCxn id="2508" idx="2"/>
            <a:endCxn id="2502" idx="0"/>
          </p:cNvCxnSpPr>
          <p:nvPr/>
        </p:nvCxnSpPr>
        <p:spPr>
          <a:xfrm>
            <a:off x="2181175" y="1994675"/>
            <a:ext cx="0" cy="15240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2514" name="Google Shape;2514;p76"/>
          <p:cNvCxnSpPr>
            <a:stCxn id="2509" idx="2"/>
            <a:endCxn id="2498" idx="0"/>
          </p:cNvCxnSpPr>
          <p:nvPr/>
        </p:nvCxnSpPr>
        <p:spPr>
          <a:xfrm>
            <a:off x="4572000" y="1994675"/>
            <a:ext cx="0" cy="15240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2515" name="Google Shape;2515;p76"/>
          <p:cNvCxnSpPr>
            <a:stCxn id="2510" idx="2"/>
            <a:endCxn id="2499" idx="0"/>
          </p:cNvCxnSpPr>
          <p:nvPr/>
        </p:nvCxnSpPr>
        <p:spPr>
          <a:xfrm>
            <a:off x="6962825" y="1994675"/>
            <a:ext cx="0" cy="15240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2516" name="Google Shape;2516;p76"/>
          <p:cNvCxnSpPr>
            <a:stCxn id="2512" idx="2"/>
            <a:endCxn id="2500" idx="0"/>
          </p:cNvCxnSpPr>
          <p:nvPr/>
        </p:nvCxnSpPr>
        <p:spPr>
          <a:xfrm>
            <a:off x="5767350" y="3381775"/>
            <a:ext cx="0" cy="15240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2517" name="Google Shape;2517;p76"/>
          <p:cNvCxnSpPr>
            <a:stCxn id="2511" idx="2"/>
            <a:endCxn id="2501" idx="0"/>
          </p:cNvCxnSpPr>
          <p:nvPr/>
        </p:nvCxnSpPr>
        <p:spPr>
          <a:xfrm>
            <a:off x="3376525" y="3381775"/>
            <a:ext cx="0" cy="15240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xmlns="" val="233731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6" name="Google Shape;1836;p62"/>
          <p:cNvSpPr txBox="1">
            <a:spLocks noGrp="1"/>
          </p:cNvSpPr>
          <p:nvPr>
            <p:ph type="title" idx="8"/>
          </p:nvPr>
        </p:nvSpPr>
        <p:spPr>
          <a:xfrm>
            <a:off x="727213" y="702822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2800" dirty="0">
                <a:latin typeface="Bahnschrift SemiBold" panose="020B0502040204020203" pitchFamily="34" charset="0"/>
              </a:rPr>
              <a:t>Management Team plan</a:t>
            </a:r>
            <a:endParaRPr sz="2800" dirty="0">
              <a:latin typeface="Bahnschrift SemiBold" panose="020B0502040204020203" pitchFamily="34" charset="0"/>
            </a:endParaRPr>
          </a:p>
        </p:txBody>
      </p:sp>
      <p:sp>
        <p:nvSpPr>
          <p:cNvPr id="1840" name="Google Shape;1840;p62"/>
          <p:cNvSpPr txBox="1">
            <a:spLocks noGrp="1"/>
          </p:cNvSpPr>
          <p:nvPr>
            <p:ph type="title" idx="9"/>
          </p:nvPr>
        </p:nvSpPr>
        <p:spPr>
          <a:xfrm>
            <a:off x="1031002" y="1926514"/>
            <a:ext cx="22632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1600" dirty="0">
                <a:latin typeface="Bahnschrift SemiBold" panose="020B0502040204020203" pitchFamily="34" charset="0"/>
              </a:rPr>
              <a:t>William</a:t>
            </a:r>
            <a:br>
              <a:rPr lang="en-US" sz="1600" dirty="0">
                <a:latin typeface="Bahnschrift SemiBold" panose="020B0502040204020203" pitchFamily="34" charset="0"/>
              </a:rPr>
            </a:br>
            <a:r>
              <a:rPr lang="en-US" sz="1050" dirty="0">
                <a:latin typeface="Bahnschrift SemiBold" panose="020B0502040204020203" pitchFamily="34" charset="0"/>
              </a:rPr>
              <a:t>Human resource management</a:t>
            </a:r>
            <a:endParaRPr sz="1050" dirty="0">
              <a:latin typeface="Bahnschrift SemiBold" panose="020B0502040204020203" pitchFamily="34" charset="0"/>
            </a:endParaRPr>
          </a:p>
        </p:txBody>
      </p:sp>
      <p:grpSp>
        <p:nvGrpSpPr>
          <p:cNvPr id="1849" name="Google Shape;1849;p62"/>
          <p:cNvGrpSpPr/>
          <p:nvPr/>
        </p:nvGrpSpPr>
        <p:grpSpPr>
          <a:xfrm>
            <a:off x="3212638" y="4038578"/>
            <a:ext cx="2718717" cy="1108675"/>
            <a:chOff x="2757150" y="3496525"/>
            <a:chExt cx="2187750" cy="892150"/>
          </a:xfrm>
        </p:grpSpPr>
        <p:sp>
          <p:nvSpPr>
            <p:cNvPr id="1850" name="Google Shape;1850;p62"/>
            <p:cNvSpPr/>
            <p:nvPr/>
          </p:nvSpPr>
          <p:spPr>
            <a:xfrm>
              <a:off x="2757150" y="3712350"/>
              <a:ext cx="728000" cy="676325"/>
            </a:xfrm>
            <a:custGeom>
              <a:avLst/>
              <a:gdLst/>
              <a:ahLst/>
              <a:cxnLst/>
              <a:rect l="l" t="t" r="r" b="b"/>
              <a:pathLst>
                <a:path w="29120" h="27053" extrusionOk="0">
                  <a:moveTo>
                    <a:pt x="15381" y="1"/>
                  </a:moveTo>
                  <a:cubicBezTo>
                    <a:pt x="8967" y="4773"/>
                    <a:pt x="3952" y="11490"/>
                    <a:pt x="1399" y="20183"/>
                  </a:cubicBezTo>
                  <a:cubicBezTo>
                    <a:pt x="730" y="22463"/>
                    <a:pt x="274" y="24743"/>
                    <a:pt x="1" y="27053"/>
                  </a:cubicBezTo>
                  <a:lnTo>
                    <a:pt x="19758" y="27053"/>
                  </a:lnTo>
                  <a:cubicBezTo>
                    <a:pt x="19880" y="26657"/>
                    <a:pt x="19940" y="26262"/>
                    <a:pt x="20062" y="25837"/>
                  </a:cubicBezTo>
                  <a:cubicBezTo>
                    <a:pt x="21673" y="20426"/>
                    <a:pt x="24925" y="16414"/>
                    <a:pt x="29120" y="13739"/>
                  </a:cubicBezTo>
                  <a:lnTo>
                    <a:pt x="15381" y="1"/>
                  </a:lnTo>
                  <a:close/>
                </a:path>
              </a:pathLst>
            </a:custGeom>
            <a:solidFill>
              <a:srgbClr val="E8615B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>
                <a:latin typeface="Bahnschrift SemiBold" panose="020B0502040204020203" pitchFamily="34" charset="0"/>
              </a:endParaRPr>
            </a:p>
          </p:txBody>
        </p:sp>
        <p:sp>
          <p:nvSpPr>
            <p:cNvPr id="1851" name="Google Shape;1851;p62"/>
            <p:cNvSpPr/>
            <p:nvPr/>
          </p:nvSpPr>
          <p:spPr>
            <a:xfrm>
              <a:off x="4173600" y="3685750"/>
              <a:ext cx="771300" cy="702925"/>
            </a:xfrm>
            <a:custGeom>
              <a:avLst/>
              <a:gdLst/>
              <a:ahLst/>
              <a:cxnLst/>
              <a:rect l="l" t="t" r="r" b="b"/>
              <a:pathLst>
                <a:path w="30852" h="28117" extrusionOk="0">
                  <a:moveTo>
                    <a:pt x="13861" y="1"/>
                  </a:moveTo>
                  <a:lnTo>
                    <a:pt x="0" y="13891"/>
                  </a:lnTo>
                  <a:cubicBezTo>
                    <a:pt x="669" y="14226"/>
                    <a:pt x="1338" y="14560"/>
                    <a:pt x="1976" y="14986"/>
                  </a:cubicBezTo>
                  <a:cubicBezTo>
                    <a:pt x="6079" y="17539"/>
                    <a:pt x="8876" y="21430"/>
                    <a:pt x="10456" y="25837"/>
                  </a:cubicBezTo>
                  <a:cubicBezTo>
                    <a:pt x="10700" y="26597"/>
                    <a:pt x="10912" y="27357"/>
                    <a:pt x="11095" y="28117"/>
                  </a:cubicBezTo>
                  <a:lnTo>
                    <a:pt x="30852" y="28117"/>
                  </a:lnTo>
                  <a:cubicBezTo>
                    <a:pt x="30457" y="25138"/>
                    <a:pt x="29788" y="22189"/>
                    <a:pt x="28785" y="19363"/>
                  </a:cubicBezTo>
                  <a:cubicBezTo>
                    <a:pt x="26049" y="11521"/>
                    <a:pt x="21034" y="4560"/>
                    <a:pt x="13861" y="1"/>
                  </a:cubicBezTo>
                  <a:close/>
                </a:path>
              </a:pathLst>
            </a:custGeom>
            <a:solidFill>
              <a:srgbClr val="EFAC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>
                <a:latin typeface="Bahnschrift SemiBold" panose="020B0502040204020203" pitchFamily="34" charset="0"/>
              </a:endParaRPr>
            </a:p>
          </p:txBody>
        </p:sp>
        <p:sp>
          <p:nvSpPr>
            <p:cNvPr id="1852" name="Google Shape;1852;p62"/>
            <p:cNvSpPr/>
            <p:nvPr/>
          </p:nvSpPr>
          <p:spPr>
            <a:xfrm>
              <a:off x="3141650" y="3496525"/>
              <a:ext cx="709775" cy="585925"/>
            </a:xfrm>
            <a:custGeom>
              <a:avLst/>
              <a:gdLst/>
              <a:ahLst/>
              <a:cxnLst/>
              <a:rect l="l" t="t" r="r" b="b"/>
              <a:pathLst>
                <a:path w="28391" h="23437" extrusionOk="0">
                  <a:moveTo>
                    <a:pt x="28072" y="0"/>
                  </a:moveTo>
                  <a:cubicBezTo>
                    <a:pt x="17966" y="0"/>
                    <a:pt x="7942" y="2859"/>
                    <a:pt x="1" y="8694"/>
                  </a:cubicBezTo>
                  <a:lnTo>
                    <a:pt x="12250" y="23436"/>
                  </a:lnTo>
                  <a:cubicBezTo>
                    <a:pt x="16533" y="20270"/>
                    <a:pt x="23089" y="18360"/>
                    <a:pt x="28268" y="18360"/>
                  </a:cubicBezTo>
                  <a:cubicBezTo>
                    <a:pt x="28309" y="18360"/>
                    <a:pt x="28350" y="18360"/>
                    <a:pt x="28391" y="18360"/>
                  </a:cubicBezTo>
                  <a:lnTo>
                    <a:pt x="28391" y="1"/>
                  </a:lnTo>
                  <a:cubicBezTo>
                    <a:pt x="28284" y="1"/>
                    <a:pt x="28178" y="0"/>
                    <a:pt x="28072" y="0"/>
                  </a:cubicBezTo>
                  <a:close/>
                </a:path>
              </a:pathLst>
            </a:custGeom>
            <a:solidFill>
              <a:srgbClr val="FC785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>
                <a:latin typeface="Bahnschrift SemiBold" panose="020B0502040204020203" pitchFamily="34" charset="0"/>
              </a:endParaRPr>
            </a:p>
          </p:txBody>
        </p:sp>
        <p:sp>
          <p:nvSpPr>
            <p:cNvPr id="1853" name="Google Shape;1853;p62"/>
            <p:cNvSpPr/>
            <p:nvPr/>
          </p:nvSpPr>
          <p:spPr>
            <a:xfrm>
              <a:off x="3851400" y="3497300"/>
              <a:ext cx="668725" cy="574500"/>
            </a:xfrm>
            <a:custGeom>
              <a:avLst/>
              <a:gdLst/>
              <a:ahLst/>
              <a:cxnLst/>
              <a:rect l="l" t="t" r="r" b="b"/>
              <a:pathLst>
                <a:path w="26749" h="22980" extrusionOk="0">
                  <a:moveTo>
                    <a:pt x="1" y="1"/>
                  </a:moveTo>
                  <a:lnTo>
                    <a:pt x="1" y="18329"/>
                  </a:lnTo>
                  <a:cubicBezTo>
                    <a:pt x="196" y="18319"/>
                    <a:pt x="398" y="18315"/>
                    <a:pt x="604" y="18315"/>
                  </a:cubicBezTo>
                  <a:cubicBezTo>
                    <a:pt x="4911" y="18315"/>
                    <a:pt x="11385" y="20398"/>
                    <a:pt x="15533" y="22980"/>
                  </a:cubicBezTo>
                  <a:lnTo>
                    <a:pt x="26749" y="7599"/>
                  </a:lnTo>
                  <a:cubicBezTo>
                    <a:pt x="26688" y="7539"/>
                    <a:pt x="26627" y="7508"/>
                    <a:pt x="26566" y="7478"/>
                  </a:cubicBezTo>
                  <a:cubicBezTo>
                    <a:pt x="18694" y="2615"/>
                    <a:pt x="9362" y="61"/>
                    <a:pt x="1" y="1"/>
                  </a:cubicBezTo>
                  <a:close/>
                </a:path>
              </a:pathLst>
            </a:custGeom>
            <a:solidFill>
              <a:srgbClr val="F28D2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>
                <a:latin typeface="Bahnschrift SemiBold" panose="020B0502040204020203" pitchFamily="34" charset="0"/>
              </a:endParaRPr>
            </a:p>
          </p:txBody>
        </p:sp>
        <p:sp>
          <p:nvSpPr>
            <p:cNvPr id="1854" name="Google Shape;1854;p62"/>
            <p:cNvSpPr/>
            <p:nvPr/>
          </p:nvSpPr>
          <p:spPr>
            <a:xfrm>
              <a:off x="3725250" y="4071775"/>
              <a:ext cx="247750" cy="310050"/>
            </a:xfrm>
            <a:custGeom>
              <a:avLst/>
              <a:gdLst/>
              <a:ahLst/>
              <a:cxnLst/>
              <a:rect l="l" t="t" r="r" b="b"/>
              <a:pathLst>
                <a:path w="9910" h="12402" extrusionOk="0">
                  <a:moveTo>
                    <a:pt x="9393" y="1"/>
                  </a:moveTo>
                  <a:lnTo>
                    <a:pt x="9393" y="1"/>
                  </a:lnTo>
                  <a:cubicBezTo>
                    <a:pt x="9393" y="1"/>
                    <a:pt x="2311" y="3861"/>
                    <a:pt x="1186" y="5958"/>
                  </a:cubicBezTo>
                  <a:cubicBezTo>
                    <a:pt x="1" y="8086"/>
                    <a:pt x="761" y="10669"/>
                    <a:pt x="2888" y="11855"/>
                  </a:cubicBezTo>
                  <a:cubicBezTo>
                    <a:pt x="3557" y="12227"/>
                    <a:pt x="4273" y="12402"/>
                    <a:pt x="4977" y="12402"/>
                  </a:cubicBezTo>
                  <a:cubicBezTo>
                    <a:pt x="6515" y="12402"/>
                    <a:pt x="7993" y="11570"/>
                    <a:pt x="8785" y="10153"/>
                  </a:cubicBezTo>
                  <a:cubicBezTo>
                    <a:pt x="9910" y="8056"/>
                    <a:pt x="9393" y="1"/>
                    <a:pt x="939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>
                <a:latin typeface="Bahnschrift SemiBold" panose="020B0502040204020203" pitchFamily="34" charset="0"/>
              </a:endParaRPr>
            </a:p>
          </p:txBody>
        </p:sp>
        <p:sp>
          <p:nvSpPr>
            <p:cNvPr id="1855" name="Google Shape;1855;p62"/>
            <p:cNvSpPr/>
            <p:nvPr/>
          </p:nvSpPr>
          <p:spPr>
            <a:xfrm>
              <a:off x="3801250" y="4233325"/>
              <a:ext cx="98050" cy="82475"/>
            </a:xfrm>
            <a:custGeom>
              <a:avLst/>
              <a:gdLst/>
              <a:ahLst/>
              <a:cxnLst/>
              <a:rect l="l" t="t" r="r" b="b"/>
              <a:pathLst>
                <a:path w="3922" h="3299" extrusionOk="0">
                  <a:moveTo>
                    <a:pt x="1997" y="0"/>
                  </a:moveTo>
                  <a:cubicBezTo>
                    <a:pt x="1254" y="0"/>
                    <a:pt x="524" y="359"/>
                    <a:pt x="304" y="1138"/>
                  </a:cubicBezTo>
                  <a:cubicBezTo>
                    <a:pt x="0" y="2141"/>
                    <a:pt x="760" y="3235"/>
                    <a:pt x="1824" y="3296"/>
                  </a:cubicBezTo>
                  <a:cubicBezTo>
                    <a:pt x="1865" y="3298"/>
                    <a:pt x="1906" y="3299"/>
                    <a:pt x="1948" y="3299"/>
                  </a:cubicBezTo>
                  <a:cubicBezTo>
                    <a:pt x="2491" y="3299"/>
                    <a:pt x="3070" y="3111"/>
                    <a:pt x="3466" y="2688"/>
                  </a:cubicBezTo>
                  <a:cubicBezTo>
                    <a:pt x="3800" y="2262"/>
                    <a:pt x="3922" y="1624"/>
                    <a:pt x="3709" y="1046"/>
                  </a:cubicBezTo>
                  <a:cubicBezTo>
                    <a:pt x="3618" y="742"/>
                    <a:pt x="3405" y="438"/>
                    <a:pt x="3101" y="286"/>
                  </a:cubicBezTo>
                  <a:cubicBezTo>
                    <a:pt x="2777" y="99"/>
                    <a:pt x="2385" y="0"/>
                    <a:pt x="199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600">
                <a:latin typeface="Bahnschrift SemiBold" panose="020B0502040204020203" pitchFamily="34" charset="0"/>
              </a:endParaRPr>
            </a:p>
          </p:txBody>
        </p:sp>
      </p:grpSp>
      <p:sp>
        <p:nvSpPr>
          <p:cNvPr id="29" name="Google Shape;1839;p62"/>
          <p:cNvSpPr txBox="1">
            <a:spLocks noGrp="1"/>
          </p:cNvSpPr>
          <p:nvPr>
            <p:ph type="subTitle" idx="1"/>
          </p:nvPr>
        </p:nvSpPr>
        <p:spPr>
          <a:xfrm>
            <a:off x="3518276" y="3121295"/>
            <a:ext cx="181505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just">
              <a:buSzPts val="1100"/>
            </a:pPr>
            <a:r>
              <a:rPr lang="en-GB" sz="1000" dirty="0">
                <a:latin typeface="Bahnschrift SemiBold" panose="020B0502040204020203" pitchFamily="34" charset="0"/>
              </a:rPr>
              <a:t>Will be responsible for setting the financial budget and other necessary analysis</a:t>
            </a:r>
            <a:endParaRPr sz="1000" dirty="0">
              <a:latin typeface="Bahnschrift SemiBold" panose="020B0502040204020203" pitchFamily="34" charset="0"/>
            </a:endParaRPr>
          </a:p>
        </p:txBody>
      </p:sp>
      <p:sp>
        <p:nvSpPr>
          <p:cNvPr id="30" name="Google Shape;1839;p62"/>
          <p:cNvSpPr txBox="1">
            <a:spLocks noGrp="1"/>
          </p:cNvSpPr>
          <p:nvPr>
            <p:ph type="subTitle" idx="1"/>
          </p:nvPr>
        </p:nvSpPr>
        <p:spPr>
          <a:xfrm>
            <a:off x="1173513" y="3771614"/>
            <a:ext cx="181505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just">
              <a:buSzPts val="1100"/>
            </a:pPr>
            <a:r>
              <a:rPr lang="en-GB" sz="1000" dirty="0">
                <a:latin typeface="Bahnschrift SemiBold" panose="020B0502040204020203" pitchFamily="34" charset="0"/>
              </a:rPr>
              <a:t>Will deal with all the technological advancement that the organisation will need</a:t>
            </a:r>
            <a:endParaRPr sz="1000" dirty="0">
              <a:latin typeface="Bahnschrift SemiBold" panose="020B0502040204020203" pitchFamily="34" charset="0"/>
            </a:endParaRPr>
          </a:p>
        </p:txBody>
      </p:sp>
      <p:sp>
        <p:nvSpPr>
          <p:cNvPr id="31" name="Google Shape;1839;p62"/>
          <p:cNvSpPr txBox="1">
            <a:spLocks noGrp="1"/>
          </p:cNvSpPr>
          <p:nvPr>
            <p:ph type="subTitle" idx="1"/>
          </p:nvPr>
        </p:nvSpPr>
        <p:spPr>
          <a:xfrm>
            <a:off x="1246010" y="2512239"/>
            <a:ext cx="1742553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just">
              <a:buSzPts val="1100"/>
            </a:pPr>
            <a:r>
              <a:rPr lang="en-GB" sz="1000" dirty="0">
                <a:latin typeface="Bahnschrift SemiBold" panose="020B0502040204020203" pitchFamily="34" charset="0"/>
              </a:rPr>
              <a:t>Will hire talented skilled workforce and providing training</a:t>
            </a:r>
            <a:endParaRPr sz="1000" dirty="0">
              <a:latin typeface="Bahnschrift SemiBold" panose="020B0502040204020203" pitchFamily="34" charset="0"/>
            </a:endParaRPr>
          </a:p>
        </p:txBody>
      </p:sp>
      <p:sp>
        <p:nvSpPr>
          <p:cNvPr id="32" name="Google Shape;1839;p62"/>
          <p:cNvSpPr txBox="1">
            <a:spLocks noGrp="1"/>
          </p:cNvSpPr>
          <p:nvPr>
            <p:ph type="subTitle" idx="1"/>
          </p:nvPr>
        </p:nvSpPr>
        <p:spPr>
          <a:xfrm>
            <a:off x="6110123" y="2375668"/>
            <a:ext cx="1742553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just">
              <a:buSzPts val="1100"/>
            </a:pPr>
            <a:r>
              <a:rPr lang="en-GB" sz="1000" dirty="0">
                <a:latin typeface="Bahnschrift SemiBold" panose="020B0502040204020203" pitchFamily="34" charset="0"/>
              </a:rPr>
              <a:t>Will work on improving communication between employees and the organisation. </a:t>
            </a:r>
            <a:endParaRPr sz="1000" dirty="0">
              <a:latin typeface="Bahnschrift SemiBold" panose="020B0502040204020203" pitchFamily="34" charset="0"/>
            </a:endParaRPr>
          </a:p>
        </p:txBody>
      </p:sp>
      <p:sp>
        <p:nvSpPr>
          <p:cNvPr id="33" name="Google Shape;1839;p62"/>
          <p:cNvSpPr txBox="1">
            <a:spLocks noGrp="1"/>
          </p:cNvSpPr>
          <p:nvPr>
            <p:ph type="subTitle" idx="1"/>
          </p:nvPr>
        </p:nvSpPr>
        <p:spPr>
          <a:xfrm>
            <a:off x="6092321" y="3741334"/>
            <a:ext cx="1742553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just">
              <a:buSzPts val="1100"/>
            </a:pPr>
            <a:r>
              <a:rPr lang="en-GB" sz="1000" dirty="0">
                <a:latin typeface="Bahnschrift SemiBold" panose="020B0502040204020203" pitchFamily="34" charset="0"/>
              </a:rPr>
              <a:t>Will ensure operational efficiency</a:t>
            </a:r>
            <a:endParaRPr sz="1000" dirty="0">
              <a:latin typeface="Bahnschrift SemiBold" panose="020B0502040204020203" pitchFamily="34" charset="0"/>
            </a:endParaRPr>
          </a:p>
        </p:txBody>
      </p:sp>
      <p:sp>
        <p:nvSpPr>
          <p:cNvPr id="26" name="Google Shape;1840;p62"/>
          <p:cNvSpPr txBox="1">
            <a:spLocks noGrp="1"/>
          </p:cNvSpPr>
          <p:nvPr>
            <p:ph type="title" idx="9"/>
          </p:nvPr>
        </p:nvSpPr>
        <p:spPr>
          <a:xfrm>
            <a:off x="3284096" y="2601789"/>
            <a:ext cx="22632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1600" dirty="0">
                <a:latin typeface="Bahnschrift SemiBold" panose="020B0502040204020203" pitchFamily="34" charset="0"/>
              </a:rPr>
              <a:t>Rachel</a:t>
            </a:r>
            <a:br>
              <a:rPr lang="en-US" sz="1600" dirty="0">
                <a:latin typeface="Bahnschrift SemiBold" panose="020B0502040204020203" pitchFamily="34" charset="0"/>
              </a:rPr>
            </a:br>
            <a:r>
              <a:rPr lang="en-US" sz="1050" dirty="0">
                <a:latin typeface="Bahnschrift SemiBold" panose="020B0502040204020203" pitchFamily="34" charset="0"/>
              </a:rPr>
              <a:t>Financial</a:t>
            </a:r>
            <a:endParaRPr sz="1050" dirty="0">
              <a:latin typeface="Bahnschrift SemiBold" panose="020B0502040204020203" pitchFamily="34" charset="0"/>
            </a:endParaRPr>
          </a:p>
        </p:txBody>
      </p:sp>
      <p:sp>
        <p:nvSpPr>
          <p:cNvPr id="27" name="Google Shape;1840;p62"/>
          <p:cNvSpPr txBox="1">
            <a:spLocks noGrp="1"/>
          </p:cNvSpPr>
          <p:nvPr>
            <p:ph type="title" idx="9"/>
          </p:nvPr>
        </p:nvSpPr>
        <p:spPr>
          <a:xfrm>
            <a:off x="5849800" y="1834068"/>
            <a:ext cx="22632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1600" dirty="0">
                <a:latin typeface="Bahnschrift SemiBold" panose="020B0502040204020203" pitchFamily="34" charset="0"/>
              </a:rPr>
              <a:t>Louis</a:t>
            </a:r>
            <a:br>
              <a:rPr lang="en-US" sz="1600" dirty="0">
                <a:latin typeface="Bahnschrift SemiBold" panose="020B0502040204020203" pitchFamily="34" charset="0"/>
              </a:rPr>
            </a:br>
            <a:r>
              <a:rPr lang="en-US" sz="1050" dirty="0">
                <a:latin typeface="Bahnschrift SemiBold" panose="020B0502040204020203" pitchFamily="34" charset="0"/>
              </a:rPr>
              <a:t>Communication </a:t>
            </a:r>
            <a:endParaRPr sz="1050" dirty="0">
              <a:latin typeface="Bahnschrift SemiBold" panose="020B0502040204020203" pitchFamily="34" charset="0"/>
            </a:endParaRPr>
          </a:p>
        </p:txBody>
      </p:sp>
      <p:sp>
        <p:nvSpPr>
          <p:cNvPr id="28" name="Google Shape;1840;p62"/>
          <p:cNvSpPr txBox="1">
            <a:spLocks noGrp="1"/>
          </p:cNvSpPr>
          <p:nvPr>
            <p:ph type="title" idx="9"/>
          </p:nvPr>
        </p:nvSpPr>
        <p:spPr>
          <a:xfrm>
            <a:off x="5831998" y="3197248"/>
            <a:ext cx="22632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1600" dirty="0">
                <a:latin typeface="Bahnschrift SemiBold" panose="020B0502040204020203" pitchFamily="34" charset="0"/>
              </a:rPr>
              <a:t>Michael</a:t>
            </a:r>
            <a:br>
              <a:rPr lang="en-US" sz="1600" dirty="0">
                <a:latin typeface="Bahnschrift SemiBold" panose="020B0502040204020203" pitchFamily="34" charset="0"/>
              </a:rPr>
            </a:br>
            <a:r>
              <a:rPr lang="en-US" sz="1050" dirty="0">
                <a:latin typeface="Bahnschrift SemiBold" panose="020B0502040204020203" pitchFamily="34" charset="0"/>
              </a:rPr>
              <a:t>Operational</a:t>
            </a:r>
            <a:endParaRPr sz="1050" dirty="0">
              <a:latin typeface="Bahnschrift SemiBold" panose="020B0502040204020203" pitchFamily="34" charset="0"/>
            </a:endParaRPr>
          </a:p>
        </p:txBody>
      </p:sp>
      <p:sp>
        <p:nvSpPr>
          <p:cNvPr id="34" name="Google Shape;1840;p62"/>
          <p:cNvSpPr txBox="1">
            <a:spLocks noGrp="1"/>
          </p:cNvSpPr>
          <p:nvPr>
            <p:ph type="title" idx="9"/>
          </p:nvPr>
        </p:nvSpPr>
        <p:spPr>
          <a:xfrm>
            <a:off x="949438" y="3210845"/>
            <a:ext cx="22632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1600" dirty="0">
                <a:latin typeface="Bahnschrift SemiBold" panose="020B0502040204020203" pitchFamily="34" charset="0"/>
              </a:rPr>
              <a:t>Georgia</a:t>
            </a:r>
            <a:br>
              <a:rPr lang="en-US" sz="1600" dirty="0">
                <a:latin typeface="Bahnschrift SemiBold" panose="020B0502040204020203" pitchFamily="34" charset="0"/>
              </a:rPr>
            </a:br>
            <a:r>
              <a:rPr lang="en-US" sz="1050" dirty="0">
                <a:latin typeface="Bahnschrift SemiBold" panose="020B0502040204020203" pitchFamily="34" charset="0"/>
              </a:rPr>
              <a:t>Technological</a:t>
            </a:r>
            <a:endParaRPr sz="1050" dirty="0">
              <a:latin typeface="Bahnschrift SemiBol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37911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0" name="Google Shape;1860;p63"/>
          <p:cNvSpPr txBox="1">
            <a:spLocks noGrp="1"/>
          </p:cNvSpPr>
          <p:nvPr>
            <p:ph type="title"/>
          </p:nvPr>
        </p:nvSpPr>
        <p:spPr>
          <a:xfrm>
            <a:off x="952250" y="760240"/>
            <a:ext cx="3218700" cy="882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dirty="0">
                <a:latin typeface="Bahnschrift SemiBold" panose="020B0502040204020203" pitchFamily="34" charset="0"/>
              </a:rPr>
              <a:t>Target market</a:t>
            </a:r>
            <a:endParaRPr dirty="0">
              <a:latin typeface="Bahnschrift SemiBold" panose="020B0502040204020203" pitchFamily="34" charset="0"/>
            </a:endParaRPr>
          </a:p>
        </p:txBody>
      </p:sp>
      <p:sp>
        <p:nvSpPr>
          <p:cNvPr id="1861" name="Google Shape;1861;p63"/>
          <p:cNvSpPr txBox="1">
            <a:spLocks noGrp="1"/>
          </p:cNvSpPr>
          <p:nvPr>
            <p:ph type="subTitle" idx="1"/>
          </p:nvPr>
        </p:nvSpPr>
        <p:spPr>
          <a:xfrm>
            <a:off x="720726" y="2145877"/>
            <a:ext cx="3450224" cy="975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171450" lvl="0" indent="-171450" algn="just">
              <a:lnSpc>
                <a:spcPct val="150000"/>
              </a:lnSpc>
              <a:buSzPts val="1100"/>
              <a:buFont typeface="Wingdings" panose="05000000000000000000" pitchFamily="2" charset="2"/>
              <a:buChar char="q"/>
            </a:pPr>
            <a:r>
              <a:rPr lang="en-GB" b="1" dirty="0">
                <a:latin typeface="Bahnschrift SemiBold" panose="020B0502040204020203" pitchFamily="34" charset="0"/>
              </a:rPr>
              <a:t>People over 65 years old.</a:t>
            </a:r>
          </a:p>
          <a:p>
            <a:pPr marL="171450" lvl="0" indent="-171450" algn="just">
              <a:lnSpc>
                <a:spcPct val="150000"/>
              </a:lnSpc>
              <a:buSzPts val="1100"/>
              <a:buFont typeface="Wingdings" panose="05000000000000000000" pitchFamily="2" charset="2"/>
              <a:buChar char="q"/>
            </a:pPr>
            <a:r>
              <a:rPr lang="en-GB" b="1" dirty="0">
                <a:latin typeface="Bahnschrift SemiBold" panose="020B0502040204020203" pitchFamily="34" charset="0"/>
              </a:rPr>
              <a:t>People over 85 years old with medical assistance (AMPLIFY XL, 2022).</a:t>
            </a:r>
          </a:p>
          <a:p>
            <a:pPr marL="171450" lvl="0" indent="-171450" algn="just">
              <a:lnSpc>
                <a:spcPct val="150000"/>
              </a:lnSpc>
              <a:buSzPts val="1100"/>
              <a:buFont typeface="Wingdings" panose="05000000000000000000" pitchFamily="2" charset="2"/>
              <a:buChar char="q"/>
            </a:pPr>
            <a:r>
              <a:rPr lang="en-GB" b="1" dirty="0">
                <a:latin typeface="Bahnschrift SemiBold" panose="020B0502040204020203" pitchFamily="34" charset="0"/>
              </a:rPr>
              <a:t>IDIC model for customised profile.</a:t>
            </a:r>
          </a:p>
          <a:p>
            <a:pPr marL="171450" lvl="0" indent="-171450" algn="just">
              <a:lnSpc>
                <a:spcPct val="150000"/>
              </a:lnSpc>
              <a:buSzPts val="1100"/>
              <a:buFont typeface="Wingdings" panose="05000000000000000000" pitchFamily="2" charset="2"/>
              <a:buChar char="q"/>
            </a:pPr>
            <a:r>
              <a:rPr lang="en-GB" b="1" dirty="0">
                <a:latin typeface="Bahnschrift SemiBold" panose="020B0502040204020203" pitchFamily="34" charset="0"/>
              </a:rPr>
              <a:t>Retaining old customers to increase revenue.</a:t>
            </a:r>
          </a:p>
          <a:p>
            <a:pPr marL="171450" lvl="0" indent="-171450" algn="just">
              <a:lnSpc>
                <a:spcPct val="150000"/>
              </a:lnSpc>
              <a:buSzPts val="1100"/>
              <a:buFont typeface="Wingdings" panose="05000000000000000000" pitchFamily="2" charset="2"/>
              <a:buChar char="q"/>
            </a:pPr>
            <a:r>
              <a:rPr lang="en-GB" b="1" dirty="0">
                <a:latin typeface="Bahnschrift SemiBold" panose="020B0502040204020203" pitchFamily="34" charset="0"/>
              </a:rPr>
              <a:t>Unique service is the USP of the business.</a:t>
            </a:r>
            <a:endParaRPr b="1" dirty="0">
              <a:latin typeface="Bahnschrift SemiBold" panose="020B0502040204020203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93275" y="1533985"/>
            <a:ext cx="4137939" cy="2322739"/>
          </a:xfrm>
          <a:prstGeom prst="rect">
            <a:avLst/>
          </a:prstGeom>
        </p:spPr>
      </p:pic>
      <p:grpSp>
        <p:nvGrpSpPr>
          <p:cNvPr id="1863" name="Google Shape;1863;p63"/>
          <p:cNvGrpSpPr/>
          <p:nvPr/>
        </p:nvGrpSpPr>
        <p:grpSpPr>
          <a:xfrm>
            <a:off x="7643185" y="3392575"/>
            <a:ext cx="1500815" cy="1750938"/>
            <a:chOff x="7643185" y="3392575"/>
            <a:chExt cx="1500815" cy="1750938"/>
          </a:xfrm>
        </p:grpSpPr>
        <p:sp>
          <p:nvSpPr>
            <p:cNvPr id="1864" name="Google Shape;1864;p63"/>
            <p:cNvSpPr/>
            <p:nvPr/>
          </p:nvSpPr>
          <p:spPr>
            <a:xfrm flipH="1">
              <a:off x="7643185" y="3392575"/>
              <a:ext cx="1500815" cy="1750938"/>
            </a:xfrm>
            <a:custGeom>
              <a:avLst/>
              <a:gdLst/>
              <a:ahLst/>
              <a:cxnLst/>
              <a:rect l="l" t="t" r="r" b="b"/>
              <a:pathLst>
                <a:path w="77692" h="90640" extrusionOk="0">
                  <a:moveTo>
                    <a:pt x="60821" y="0"/>
                  </a:moveTo>
                  <a:cubicBezTo>
                    <a:pt x="47382" y="0"/>
                    <a:pt x="29951" y="529"/>
                    <a:pt x="29666" y="1307"/>
                  </a:cubicBezTo>
                  <a:cubicBezTo>
                    <a:pt x="29210" y="2583"/>
                    <a:pt x="38542" y="12553"/>
                    <a:pt x="38542" y="12553"/>
                  </a:cubicBezTo>
                  <a:lnTo>
                    <a:pt x="0" y="51125"/>
                  </a:lnTo>
                  <a:lnTo>
                    <a:pt x="0" y="90639"/>
                  </a:lnTo>
                  <a:lnTo>
                    <a:pt x="11824" y="90639"/>
                  </a:lnTo>
                  <a:lnTo>
                    <a:pt x="63922" y="38541"/>
                  </a:lnTo>
                  <a:cubicBezTo>
                    <a:pt x="63922" y="38541"/>
                    <a:pt x="73566" y="48040"/>
                    <a:pt x="75305" y="48040"/>
                  </a:cubicBezTo>
                  <a:cubicBezTo>
                    <a:pt x="75345" y="48040"/>
                    <a:pt x="75380" y="48035"/>
                    <a:pt x="75412" y="48025"/>
                  </a:cubicBezTo>
                  <a:cubicBezTo>
                    <a:pt x="76780" y="47599"/>
                    <a:pt x="77691" y="1823"/>
                    <a:pt x="76141" y="638"/>
                  </a:cubicBezTo>
                  <a:cubicBezTo>
                    <a:pt x="75570" y="192"/>
                    <a:pt x="68920" y="0"/>
                    <a:pt x="60821" y="0"/>
                  </a:cubicBezTo>
                  <a:close/>
                </a:path>
              </a:pathLst>
            </a:custGeom>
            <a:solidFill>
              <a:srgbClr val="2F4A7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  <p:sp>
          <p:nvSpPr>
            <p:cNvPr id="1865" name="Google Shape;1865;p63"/>
            <p:cNvSpPr/>
            <p:nvPr/>
          </p:nvSpPr>
          <p:spPr>
            <a:xfrm flipH="1">
              <a:off x="7967900" y="3632709"/>
              <a:ext cx="433929" cy="448031"/>
            </a:xfrm>
            <a:custGeom>
              <a:avLst/>
              <a:gdLst/>
              <a:ahLst/>
              <a:cxnLst/>
              <a:rect l="l" t="t" r="r" b="b"/>
              <a:pathLst>
                <a:path w="22463" h="23193" extrusionOk="0">
                  <a:moveTo>
                    <a:pt x="274" y="1"/>
                  </a:moveTo>
                  <a:lnTo>
                    <a:pt x="0" y="274"/>
                  </a:lnTo>
                  <a:lnTo>
                    <a:pt x="22189" y="23192"/>
                  </a:lnTo>
                  <a:lnTo>
                    <a:pt x="22463" y="22949"/>
                  </a:lnTo>
                  <a:lnTo>
                    <a:pt x="274" y="1"/>
                  </a:lnTo>
                  <a:close/>
                </a:path>
              </a:pathLst>
            </a:custGeom>
            <a:solidFill>
              <a:srgbClr val="162E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Bahnschrift SemiBold" panose="020B0502040204020203" pitchFamily="34" charset="0"/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1" name="Google Shape;1441;p53"/>
          <p:cNvSpPr txBox="1">
            <a:spLocks noGrp="1"/>
          </p:cNvSpPr>
          <p:nvPr>
            <p:ph type="title"/>
          </p:nvPr>
        </p:nvSpPr>
        <p:spPr>
          <a:xfrm>
            <a:off x="720000" y="539550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dirty="0">
                <a:latin typeface="Bahnschrift SemiBold" panose="020B0502040204020203" pitchFamily="34" charset="0"/>
              </a:rPr>
              <a:t>Competitors</a:t>
            </a:r>
            <a:endParaRPr dirty="0">
              <a:latin typeface="Bahnschrift SemiBold" panose="020B0502040204020203" pitchFamily="34" charset="0"/>
            </a:endParaRPr>
          </a:p>
        </p:txBody>
      </p:sp>
      <p:sp>
        <p:nvSpPr>
          <p:cNvPr id="1442" name="Google Shape;1442;p53"/>
          <p:cNvSpPr txBox="1"/>
          <p:nvPr/>
        </p:nvSpPr>
        <p:spPr>
          <a:xfrm>
            <a:off x="720000" y="2681550"/>
            <a:ext cx="1662600" cy="95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 algn="just"/>
            <a:r>
              <a:rPr lang="en-GB" sz="1000" dirty="0">
                <a:latin typeface="Bahnschrift SemiBold" panose="020B0502040204020203" pitchFamily="34" charset="0"/>
                <a:ea typeface="Calibri" panose="020F0502020204030204" pitchFamily="34" charset="0"/>
              </a:rPr>
              <a:t>This organisation works closely with elderly people. The organisation provides a familiar environment where they will be treated with the necessary care to maintain a sense of familiarity, well-being and security.</a:t>
            </a:r>
            <a:endParaRPr sz="1000" dirty="0">
              <a:solidFill>
                <a:schemeClr val="dk1"/>
              </a:solidFill>
              <a:latin typeface="Bahnschrift SemiBold" panose="020B0502040204020203" pitchFamily="34" charset="0"/>
              <a:ea typeface="Albert Sans"/>
              <a:cs typeface="Albert Sans"/>
              <a:sym typeface="Albert Sans"/>
            </a:endParaRPr>
          </a:p>
        </p:txBody>
      </p:sp>
      <p:sp>
        <p:nvSpPr>
          <p:cNvPr id="1443" name="Google Shape;1443;p53"/>
          <p:cNvSpPr txBox="1"/>
          <p:nvPr/>
        </p:nvSpPr>
        <p:spPr>
          <a:xfrm>
            <a:off x="6596400" y="2789250"/>
            <a:ext cx="1827600" cy="73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 algn="just"/>
            <a:r>
              <a:rPr lang="en-GB" sz="1050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This organisation offers different types of services to elderly people such as </a:t>
            </a:r>
            <a:r>
              <a:rPr lang="en-GB" sz="1050" dirty="0" err="1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daycare</a:t>
            </a:r>
            <a:r>
              <a:rPr lang="en-GB" sz="1050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 visiting care, live-in care and connected care. </a:t>
            </a:r>
          </a:p>
        </p:txBody>
      </p:sp>
      <p:sp>
        <p:nvSpPr>
          <p:cNvPr id="1444" name="Google Shape;1444;p53"/>
          <p:cNvSpPr txBox="1"/>
          <p:nvPr/>
        </p:nvSpPr>
        <p:spPr>
          <a:xfrm>
            <a:off x="5976521" y="1153500"/>
            <a:ext cx="2319550" cy="95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lvl="0" algn="just">
              <a:buClr>
                <a:schemeClr val="dk1"/>
              </a:buClr>
            </a:pPr>
            <a:r>
              <a:rPr lang="en-GB" sz="1000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This is a leading home care provider in the North West of England that provides live-in care and other medical support at home. The organisation has been treating every patient friendly and with an expert care staff to ensure their well-being.</a:t>
            </a:r>
            <a:endParaRPr sz="1000" dirty="0">
              <a:solidFill>
                <a:schemeClr val="dk1"/>
              </a:solidFill>
              <a:latin typeface="Bahnschrift SemiBold" panose="020B0502040204020203" pitchFamily="34" charset="0"/>
              <a:ea typeface="Albert Sans"/>
              <a:cs typeface="Albert Sans"/>
              <a:sym typeface="Albert Sans"/>
            </a:endParaRPr>
          </a:p>
        </p:txBody>
      </p:sp>
      <p:sp>
        <p:nvSpPr>
          <p:cNvPr id="1445" name="Google Shape;1445;p53"/>
          <p:cNvSpPr/>
          <p:nvPr/>
        </p:nvSpPr>
        <p:spPr>
          <a:xfrm>
            <a:off x="3670538" y="1179300"/>
            <a:ext cx="1662600" cy="1662600"/>
          </a:xfrm>
          <a:prstGeom prst="ellipse">
            <a:avLst/>
          </a:prstGeom>
          <a:solidFill>
            <a:srgbClr val="D9EBFF">
              <a:alpha val="487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US" dirty="0" err="1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Alcedo</a:t>
            </a:r>
            <a:r>
              <a:rPr lang="en-US" dirty="0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 Care View </a:t>
            </a:r>
            <a:endParaRPr dirty="0">
              <a:solidFill>
                <a:schemeClr val="accent3"/>
              </a:solidFill>
              <a:latin typeface="Bahnschrift SemiBold" panose="020B0502040204020203" pitchFamily="34" charset="0"/>
              <a:ea typeface="Fira Sans Condensed ExtraBold"/>
              <a:cs typeface="Fira Sans Condensed ExtraBold"/>
              <a:sym typeface="Fira Sans Condensed ExtraBold"/>
            </a:endParaRPr>
          </a:p>
        </p:txBody>
      </p:sp>
      <p:sp>
        <p:nvSpPr>
          <p:cNvPr id="1446" name="Google Shape;1446;p53"/>
          <p:cNvSpPr/>
          <p:nvPr/>
        </p:nvSpPr>
        <p:spPr>
          <a:xfrm>
            <a:off x="4345613" y="2327400"/>
            <a:ext cx="1662600" cy="1662600"/>
          </a:xfrm>
          <a:prstGeom prst="ellipse">
            <a:avLst/>
          </a:prstGeom>
          <a:solidFill>
            <a:srgbClr val="D9EBFF">
              <a:alpha val="487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US" dirty="0" err="1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Radfield</a:t>
            </a:r>
            <a:r>
              <a:rPr lang="en-US" dirty="0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 Home Care View </a:t>
            </a:r>
          </a:p>
        </p:txBody>
      </p:sp>
      <p:sp>
        <p:nvSpPr>
          <p:cNvPr id="1447" name="Google Shape;1447;p53"/>
          <p:cNvSpPr/>
          <p:nvPr/>
        </p:nvSpPr>
        <p:spPr>
          <a:xfrm>
            <a:off x="2995488" y="2327400"/>
            <a:ext cx="1662600" cy="1662600"/>
          </a:xfrm>
          <a:prstGeom prst="ellipse">
            <a:avLst/>
          </a:prstGeom>
          <a:solidFill>
            <a:srgbClr val="D9EBFF">
              <a:alpha val="487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-GB" dirty="0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Home Instead View </a:t>
            </a:r>
          </a:p>
        </p:txBody>
      </p:sp>
      <p:cxnSp>
        <p:nvCxnSpPr>
          <p:cNvPr id="1448" name="Google Shape;1448;p53"/>
          <p:cNvCxnSpPr>
            <a:stCxn id="1445" idx="6"/>
            <a:endCxn id="1444" idx="1"/>
          </p:cNvCxnSpPr>
          <p:nvPr/>
        </p:nvCxnSpPr>
        <p:spPr>
          <a:xfrm flipV="1">
            <a:off x="5333138" y="1630650"/>
            <a:ext cx="643383" cy="37995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ash"/>
            <a:round/>
            <a:headEnd type="oval" w="med" len="med"/>
            <a:tailEnd type="none" w="med" len="med"/>
          </a:ln>
        </p:spPr>
      </p:cxnSp>
      <p:cxnSp>
        <p:nvCxnSpPr>
          <p:cNvPr id="1449" name="Google Shape;1449;p53"/>
          <p:cNvCxnSpPr>
            <a:stCxn id="1447" idx="2"/>
            <a:endCxn id="1442" idx="3"/>
          </p:cNvCxnSpPr>
          <p:nvPr/>
        </p:nvCxnSpPr>
        <p:spPr>
          <a:xfrm rot="10800000">
            <a:off x="2382588" y="3158700"/>
            <a:ext cx="612900" cy="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ash"/>
            <a:round/>
            <a:headEnd type="oval" w="med" len="med"/>
            <a:tailEnd type="none" w="med" len="med"/>
          </a:ln>
        </p:spPr>
      </p:cxnSp>
      <p:cxnSp>
        <p:nvCxnSpPr>
          <p:cNvPr id="1450" name="Google Shape;1450;p53"/>
          <p:cNvCxnSpPr>
            <a:cxnSpLocks/>
            <a:stCxn id="1446" idx="6"/>
            <a:endCxn id="1443" idx="1"/>
          </p:cNvCxnSpPr>
          <p:nvPr/>
        </p:nvCxnSpPr>
        <p:spPr>
          <a:xfrm>
            <a:off x="6008213" y="3158700"/>
            <a:ext cx="588187" cy="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ash"/>
            <a:round/>
            <a:headEnd type="oval" w="med" len="med"/>
            <a:tailEnd type="none" w="med" len="med"/>
          </a:ln>
        </p:spPr>
      </p:cxnSp>
      <p:sp>
        <p:nvSpPr>
          <p:cNvPr id="1451" name="Google Shape;1451;p53"/>
          <p:cNvSpPr/>
          <p:nvPr/>
        </p:nvSpPr>
        <p:spPr>
          <a:xfrm>
            <a:off x="4345507" y="2611975"/>
            <a:ext cx="312600" cy="312600"/>
          </a:xfrm>
          <a:prstGeom prst="rect">
            <a:avLst/>
          </a:prstGeom>
          <a:solidFill>
            <a:schemeClr val="accent3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Bahnschrift SemiBold" panose="020B0502040204020203" pitchFamily="34" charset="0"/>
            </a:endParaRPr>
          </a:p>
        </p:txBody>
      </p:sp>
      <p:cxnSp>
        <p:nvCxnSpPr>
          <p:cNvPr id="1452" name="Google Shape;1452;p53"/>
          <p:cNvCxnSpPr>
            <a:stCxn id="1451" idx="2"/>
          </p:cNvCxnSpPr>
          <p:nvPr/>
        </p:nvCxnSpPr>
        <p:spPr>
          <a:xfrm>
            <a:off x="4501807" y="2924575"/>
            <a:ext cx="0" cy="1227000"/>
          </a:xfrm>
          <a:prstGeom prst="straightConnector1">
            <a:avLst/>
          </a:prstGeom>
          <a:noFill/>
          <a:ln w="19050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73810459"/>
              </p:ext>
            </p:extLst>
          </p:nvPr>
        </p:nvGraphicFramePr>
        <p:xfrm>
          <a:off x="927496" y="807351"/>
          <a:ext cx="1592228" cy="1404280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796114">
                  <a:extLst>
                    <a:ext uri="{9D8B030D-6E8A-4147-A177-3AD203B41FA5}">
                      <a16:colId xmlns:a16="http://schemas.microsoft.com/office/drawing/2014/main" xmlns="" val="1415967768"/>
                    </a:ext>
                  </a:extLst>
                </a:gridCol>
                <a:gridCol w="796114">
                  <a:extLst>
                    <a:ext uri="{9D8B030D-6E8A-4147-A177-3AD203B41FA5}">
                      <a16:colId xmlns:a16="http://schemas.microsoft.com/office/drawing/2014/main" xmlns="" val="696353121"/>
                    </a:ext>
                  </a:extLst>
                </a:gridCol>
              </a:tblGrid>
              <a:tr h="247881">
                <a:tc gridSpan="2">
                  <a:txBody>
                    <a:bodyPr/>
                    <a:lstStyle/>
                    <a:p>
                      <a:pPr algn="ctr"/>
                      <a:r>
                        <a:rPr lang="en-GB" sz="1300" dirty="0">
                          <a:solidFill>
                            <a:schemeClr val="accent6"/>
                          </a:solidFill>
                          <a:latin typeface="Bahnschrift SemiBold" panose="020B0502040204020203" pitchFamily="34" charset="0"/>
                        </a:rPr>
                        <a:t>VRIO analysis</a:t>
                      </a:r>
                      <a:endParaRPr lang="en-US" sz="1300" dirty="0">
                        <a:solidFill>
                          <a:schemeClr val="accent6"/>
                        </a:solidFill>
                        <a:latin typeface="Bahnschrift SemiBold" panose="020B0502040204020203" pitchFamily="34" charset="0"/>
                      </a:endParaRPr>
                    </a:p>
                  </a:txBody>
                  <a:tcPr marL="82737" marR="82737" marT="41368" marB="41368"/>
                </a:tc>
                <a:tc hMerge="1">
                  <a:txBody>
                    <a:bodyPr/>
                    <a:lstStyle/>
                    <a:p>
                      <a:endParaRPr lang="en-US" sz="1300" dirty="0"/>
                    </a:p>
                  </a:txBody>
                  <a:tcPr marL="82737" marR="82737" marT="41368" marB="41368"/>
                </a:tc>
                <a:extLst>
                  <a:ext uri="{0D108BD9-81ED-4DB2-BD59-A6C34878D82A}">
                    <a16:rowId xmlns:a16="http://schemas.microsoft.com/office/drawing/2014/main" xmlns="" val="2674931094"/>
                  </a:ext>
                </a:extLst>
              </a:tr>
              <a:tr h="247881">
                <a:tc>
                  <a:txBody>
                    <a:bodyPr/>
                    <a:lstStyle/>
                    <a:p>
                      <a:r>
                        <a:rPr lang="en-GB" sz="1000" dirty="0">
                          <a:latin typeface="Bahnschrift SemiBold" panose="020B0502040204020203" pitchFamily="34" charset="0"/>
                        </a:rPr>
                        <a:t>Valuable</a:t>
                      </a:r>
                      <a:endParaRPr lang="en-US" sz="1000" dirty="0">
                        <a:latin typeface="Bahnschrift SemiBold" panose="020B0502040204020203" pitchFamily="34" charset="0"/>
                      </a:endParaRPr>
                    </a:p>
                  </a:txBody>
                  <a:tcPr marL="82737" marR="82737" marT="41368" marB="41368"/>
                </a:tc>
                <a:tc>
                  <a:txBody>
                    <a:bodyPr/>
                    <a:lstStyle/>
                    <a:p>
                      <a:endParaRPr lang="en-US" sz="1300" dirty="0">
                        <a:latin typeface="Bahnschrift SemiBold" panose="020B0502040204020203" pitchFamily="34" charset="0"/>
                      </a:endParaRPr>
                    </a:p>
                  </a:txBody>
                  <a:tcPr marL="82737" marR="82737" marT="41368" marB="41368"/>
                </a:tc>
                <a:extLst>
                  <a:ext uri="{0D108BD9-81ED-4DB2-BD59-A6C34878D82A}">
                    <a16:rowId xmlns:a16="http://schemas.microsoft.com/office/drawing/2014/main" xmlns="" val="258235323"/>
                  </a:ext>
                </a:extLst>
              </a:tr>
              <a:tr h="247881">
                <a:tc>
                  <a:txBody>
                    <a:bodyPr/>
                    <a:lstStyle/>
                    <a:p>
                      <a:r>
                        <a:rPr lang="en-GB" sz="1000" dirty="0">
                          <a:latin typeface="Bahnschrift SemiBold" panose="020B0502040204020203" pitchFamily="34" charset="0"/>
                        </a:rPr>
                        <a:t>Rare</a:t>
                      </a:r>
                      <a:endParaRPr lang="en-US" sz="1000" dirty="0">
                        <a:latin typeface="Bahnschrift SemiBold" panose="020B0502040204020203" pitchFamily="34" charset="0"/>
                      </a:endParaRPr>
                    </a:p>
                  </a:txBody>
                  <a:tcPr marL="82737" marR="82737" marT="41368" marB="41368"/>
                </a:tc>
                <a:tc>
                  <a:txBody>
                    <a:bodyPr/>
                    <a:lstStyle/>
                    <a:p>
                      <a:endParaRPr lang="en-US" sz="1300">
                        <a:latin typeface="Bahnschrift SemiBold" panose="020B0502040204020203" pitchFamily="34" charset="0"/>
                      </a:endParaRPr>
                    </a:p>
                  </a:txBody>
                  <a:tcPr marL="82737" marR="82737" marT="41368" marB="41368"/>
                </a:tc>
                <a:extLst>
                  <a:ext uri="{0D108BD9-81ED-4DB2-BD59-A6C34878D82A}">
                    <a16:rowId xmlns:a16="http://schemas.microsoft.com/office/drawing/2014/main" xmlns="" val="2690066515"/>
                  </a:ext>
                </a:extLst>
              </a:tr>
              <a:tr h="247881">
                <a:tc>
                  <a:txBody>
                    <a:bodyPr/>
                    <a:lstStyle/>
                    <a:p>
                      <a:r>
                        <a:rPr lang="en-GB" sz="1000" dirty="0">
                          <a:latin typeface="Bahnschrift SemiBold" panose="020B0502040204020203" pitchFamily="34" charset="0"/>
                        </a:rPr>
                        <a:t>Inimitable</a:t>
                      </a:r>
                      <a:r>
                        <a:rPr lang="en-GB" sz="1000" baseline="0" dirty="0">
                          <a:latin typeface="Bahnschrift SemiBold" panose="020B0502040204020203" pitchFamily="34" charset="0"/>
                        </a:rPr>
                        <a:t> </a:t>
                      </a:r>
                      <a:endParaRPr lang="en-US" sz="1000" dirty="0">
                        <a:latin typeface="Bahnschrift SemiBold" panose="020B0502040204020203" pitchFamily="34" charset="0"/>
                      </a:endParaRPr>
                    </a:p>
                  </a:txBody>
                  <a:tcPr marL="82737" marR="82737" marT="41368" marB="41368"/>
                </a:tc>
                <a:tc>
                  <a:txBody>
                    <a:bodyPr/>
                    <a:lstStyle/>
                    <a:p>
                      <a:endParaRPr lang="en-US" sz="1300">
                        <a:latin typeface="Bahnschrift SemiBold" panose="020B0502040204020203" pitchFamily="34" charset="0"/>
                      </a:endParaRPr>
                    </a:p>
                  </a:txBody>
                  <a:tcPr marL="82737" marR="82737" marT="41368" marB="41368"/>
                </a:tc>
                <a:extLst>
                  <a:ext uri="{0D108BD9-81ED-4DB2-BD59-A6C34878D82A}">
                    <a16:rowId xmlns:a16="http://schemas.microsoft.com/office/drawing/2014/main" xmlns="" val="3805492651"/>
                  </a:ext>
                </a:extLst>
              </a:tr>
              <a:tr h="247881">
                <a:tc>
                  <a:txBody>
                    <a:bodyPr/>
                    <a:lstStyle/>
                    <a:p>
                      <a:r>
                        <a:rPr lang="en-GB" sz="1000" dirty="0">
                          <a:latin typeface="Bahnschrift SemiBold" panose="020B0502040204020203" pitchFamily="34" charset="0"/>
                        </a:rPr>
                        <a:t>Organized</a:t>
                      </a:r>
                      <a:endParaRPr lang="en-US" sz="1000" dirty="0">
                        <a:latin typeface="Bahnschrift SemiBold" panose="020B0502040204020203" pitchFamily="34" charset="0"/>
                      </a:endParaRPr>
                    </a:p>
                  </a:txBody>
                  <a:tcPr marL="82737" marR="82737" marT="41368" marB="41368"/>
                </a:tc>
                <a:tc>
                  <a:txBody>
                    <a:bodyPr/>
                    <a:lstStyle/>
                    <a:p>
                      <a:endParaRPr lang="en-US" sz="1300" dirty="0">
                        <a:latin typeface="Bahnschrift SemiBold" panose="020B0502040204020203" pitchFamily="34" charset="0"/>
                      </a:endParaRPr>
                    </a:p>
                  </a:txBody>
                  <a:tcPr marL="82737" marR="82737" marT="41368" marB="41368"/>
                </a:tc>
                <a:extLst>
                  <a:ext uri="{0D108BD9-81ED-4DB2-BD59-A6C34878D82A}">
                    <a16:rowId xmlns:a16="http://schemas.microsoft.com/office/drawing/2014/main" xmlns="" val="2864973704"/>
                  </a:ext>
                </a:extLst>
              </a:tr>
            </a:tbl>
          </a:graphicData>
        </a:graphic>
      </p:graphicFrame>
      <p:sp>
        <p:nvSpPr>
          <p:cNvPr id="5" name="Plus 4"/>
          <p:cNvSpPr/>
          <p:nvPr/>
        </p:nvSpPr>
        <p:spPr>
          <a:xfrm>
            <a:off x="2007704" y="1112250"/>
            <a:ext cx="225287" cy="226220"/>
          </a:xfrm>
          <a:prstGeom prst="mathPlus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Bahnschrift SemiBold" panose="020B0502040204020203" pitchFamily="34" charset="0"/>
            </a:endParaRPr>
          </a:p>
        </p:txBody>
      </p:sp>
      <p:sp>
        <p:nvSpPr>
          <p:cNvPr id="18" name="Plus 17"/>
          <p:cNvSpPr/>
          <p:nvPr/>
        </p:nvSpPr>
        <p:spPr>
          <a:xfrm>
            <a:off x="2007704" y="1425662"/>
            <a:ext cx="225287" cy="226220"/>
          </a:xfrm>
          <a:prstGeom prst="mathPlus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Bahnschrift SemiBold" panose="020B0502040204020203" pitchFamily="34" charset="0"/>
            </a:endParaRPr>
          </a:p>
        </p:txBody>
      </p:sp>
      <p:sp>
        <p:nvSpPr>
          <p:cNvPr id="19" name="Plus 18"/>
          <p:cNvSpPr/>
          <p:nvPr/>
        </p:nvSpPr>
        <p:spPr>
          <a:xfrm>
            <a:off x="2007703" y="1967747"/>
            <a:ext cx="225287" cy="226220"/>
          </a:xfrm>
          <a:prstGeom prst="mathPlus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Bahnschrift SemiBold" panose="020B0502040204020203" pitchFamily="34" charset="0"/>
            </a:endParaRPr>
          </a:p>
        </p:txBody>
      </p:sp>
      <p:sp>
        <p:nvSpPr>
          <p:cNvPr id="6" name="Minus 5"/>
          <p:cNvSpPr/>
          <p:nvPr/>
        </p:nvSpPr>
        <p:spPr>
          <a:xfrm>
            <a:off x="1974572" y="1706232"/>
            <a:ext cx="291548" cy="180609"/>
          </a:xfrm>
          <a:prstGeom prst="mathMinus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atin typeface="Bahnschrift SemiBold" panose="020B0502040204020203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CD999B6D-6ACD-1D8A-BAEA-206E112DFD8B}"/>
              </a:ext>
            </a:extLst>
          </p:cNvPr>
          <p:cNvSpPr txBox="1"/>
          <p:nvPr/>
        </p:nvSpPr>
        <p:spPr>
          <a:xfrm>
            <a:off x="541421" y="2328939"/>
            <a:ext cx="2454042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Bahnschrift SemiBold" panose="020B0502040204020203" pitchFamily="34" charset="0"/>
              </a:rPr>
              <a:t>Source: (</a:t>
            </a:r>
            <a:r>
              <a:rPr lang="en-GB" sz="1000" dirty="0" err="1">
                <a:latin typeface="Bahnschrift SemiBold" panose="020B0502040204020203" pitchFamily="34" charset="0"/>
              </a:rPr>
              <a:t>Hesterly</a:t>
            </a:r>
            <a:r>
              <a:rPr lang="en-GB" sz="1000" dirty="0">
                <a:latin typeface="Bahnschrift SemiBold" panose="020B0502040204020203" pitchFamily="34" charset="0"/>
              </a:rPr>
              <a:t> and Barney, 2014)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2" name="Google Shape;2762;p82"/>
          <p:cNvSpPr txBox="1">
            <a:spLocks noGrp="1"/>
          </p:cNvSpPr>
          <p:nvPr>
            <p:ph type="title"/>
          </p:nvPr>
        </p:nvSpPr>
        <p:spPr>
          <a:xfrm>
            <a:off x="720725" y="56417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/>
            <a:r>
              <a:rPr lang="en-GB" sz="2800" dirty="0">
                <a:latin typeface="Bahnschrift SemiBold" panose="020B0502040204020203" pitchFamily="34" charset="0"/>
              </a:rPr>
              <a:t>Funding Sources</a:t>
            </a:r>
            <a:endParaRPr sz="2800" dirty="0">
              <a:latin typeface="Bahnschrift SemiBold" panose="020B0502040204020203" pitchFamily="34" charset="0"/>
            </a:endParaRPr>
          </a:p>
        </p:txBody>
      </p:sp>
      <p:sp>
        <p:nvSpPr>
          <p:cNvPr id="2763" name="Google Shape;2763;p82"/>
          <p:cNvSpPr/>
          <p:nvPr/>
        </p:nvSpPr>
        <p:spPr>
          <a:xfrm>
            <a:off x="716425" y="1249124"/>
            <a:ext cx="7704000" cy="572699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ctr"/>
            <a:r>
              <a:rPr lang="en" sz="1800" dirty="0">
                <a:solidFill>
                  <a:schemeClr val="accent6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Helps organisations raising capital from different sources </a:t>
            </a:r>
            <a:r>
              <a:rPr lang="en-US" sz="1800" dirty="0">
                <a:solidFill>
                  <a:schemeClr val="accent6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(McKeever, 2018). </a:t>
            </a:r>
            <a:endParaRPr sz="1800" dirty="0">
              <a:solidFill>
                <a:schemeClr val="accent6"/>
              </a:solidFill>
              <a:latin typeface="Bahnschrift SemiBold" panose="020B0502040204020203" pitchFamily="34" charset="0"/>
              <a:ea typeface="Fira Sans Condensed ExtraBold"/>
              <a:cs typeface="Fira Sans Condensed ExtraBold"/>
              <a:sym typeface="Fira Sans Condensed ExtraBold"/>
            </a:endParaRPr>
          </a:p>
        </p:txBody>
      </p:sp>
      <p:sp>
        <p:nvSpPr>
          <p:cNvPr id="2764" name="Google Shape;2764;p82"/>
          <p:cNvSpPr/>
          <p:nvPr/>
        </p:nvSpPr>
        <p:spPr>
          <a:xfrm>
            <a:off x="716425" y="2748725"/>
            <a:ext cx="2397300" cy="40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dirty="0">
                <a:solidFill>
                  <a:schemeClr val="dk1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Time-based</a:t>
            </a:r>
            <a:endParaRPr sz="2000" dirty="0">
              <a:solidFill>
                <a:schemeClr val="dk1"/>
              </a:solidFill>
              <a:latin typeface="Bahnschrift SemiBold" panose="020B0502040204020203" pitchFamily="34" charset="0"/>
              <a:ea typeface="Fira Sans Condensed ExtraBold"/>
              <a:cs typeface="Fira Sans Condensed ExtraBold"/>
              <a:sym typeface="Fira Sans Condensed ExtraBold"/>
            </a:endParaRPr>
          </a:p>
        </p:txBody>
      </p:sp>
      <p:sp>
        <p:nvSpPr>
          <p:cNvPr id="2765" name="Google Shape;2765;p82"/>
          <p:cNvSpPr/>
          <p:nvPr/>
        </p:nvSpPr>
        <p:spPr>
          <a:xfrm>
            <a:off x="3371563" y="2748725"/>
            <a:ext cx="2397300" cy="40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dirty="0">
                <a:solidFill>
                  <a:schemeClr val="dk1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Ownership-based</a:t>
            </a:r>
            <a:endParaRPr sz="2000" dirty="0">
              <a:solidFill>
                <a:schemeClr val="dk1"/>
              </a:solidFill>
              <a:latin typeface="Bahnschrift SemiBold" panose="020B0502040204020203" pitchFamily="34" charset="0"/>
              <a:ea typeface="Fira Sans Condensed ExtraBold"/>
              <a:cs typeface="Fira Sans Condensed ExtraBold"/>
              <a:sym typeface="Fira Sans Condensed ExtraBold"/>
            </a:endParaRPr>
          </a:p>
        </p:txBody>
      </p:sp>
      <p:sp>
        <p:nvSpPr>
          <p:cNvPr id="2766" name="Google Shape;2766;p82"/>
          <p:cNvSpPr/>
          <p:nvPr/>
        </p:nvSpPr>
        <p:spPr>
          <a:xfrm>
            <a:off x="6026700" y="2748725"/>
            <a:ext cx="2397300" cy="40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dirty="0">
                <a:solidFill>
                  <a:schemeClr val="dk1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Internal and external</a:t>
            </a:r>
            <a:endParaRPr sz="2000" dirty="0">
              <a:solidFill>
                <a:schemeClr val="dk1"/>
              </a:solidFill>
              <a:latin typeface="Bahnschrift SemiBold" panose="020B0502040204020203" pitchFamily="34" charset="0"/>
              <a:ea typeface="Fira Sans Condensed ExtraBold"/>
              <a:cs typeface="Fira Sans Condensed ExtraBold"/>
              <a:sym typeface="Fira Sans Condensed ExtraBold"/>
            </a:endParaRPr>
          </a:p>
        </p:txBody>
      </p:sp>
      <p:sp>
        <p:nvSpPr>
          <p:cNvPr id="2767" name="Google Shape;2767;p82"/>
          <p:cNvSpPr/>
          <p:nvPr/>
        </p:nvSpPr>
        <p:spPr>
          <a:xfrm>
            <a:off x="716438" y="3099975"/>
            <a:ext cx="2397300" cy="124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just">
              <a:buClr>
                <a:schemeClr val="dk1"/>
              </a:buClr>
              <a:buSzPts val="1100"/>
            </a:pPr>
            <a:r>
              <a:rPr lang="en-GB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It can adopt short-term finances.</a:t>
            </a:r>
            <a:endParaRPr dirty="0">
              <a:solidFill>
                <a:schemeClr val="dk1"/>
              </a:solidFill>
              <a:latin typeface="Bahnschrift SemiBold" panose="020B0502040204020203" pitchFamily="34" charset="0"/>
              <a:ea typeface="Albert Sans"/>
              <a:cs typeface="Albert Sans"/>
              <a:sym typeface="Albert Sans"/>
            </a:endParaRPr>
          </a:p>
        </p:txBody>
      </p:sp>
      <p:sp>
        <p:nvSpPr>
          <p:cNvPr id="2768" name="Google Shape;2768;p82"/>
          <p:cNvSpPr/>
          <p:nvPr/>
        </p:nvSpPr>
        <p:spPr>
          <a:xfrm>
            <a:off x="3371575" y="3099975"/>
            <a:ext cx="2397300" cy="124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just">
              <a:buClr>
                <a:schemeClr val="dk1"/>
              </a:buClr>
              <a:buSzPts val="1100"/>
            </a:pPr>
            <a:r>
              <a:rPr lang="en-GB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The owner’s capital will be used (</a:t>
            </a:r>
            <a:r>
              <a:rPr lang="en-GB" dirty="0" err="1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Muske</a:t>
            </a:r>
            <a:r>
              <a:rPr lang="en-GB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 et al., 2007).</a:t>
            </a:r>
            <a:endParaRPr dirty="0">
              <a:solidFill>
                <a:schemeClr val="dk1"/>
              </a:solidFill>
              <a:latin typeface="Bahnschrift SemiBold" panose="020B0502040204020203" pitchFamily="34" charset="0"/>
              <a:ea typeface="Albert Sans"/>
              <a:cs typeface="Albert Sans"/>
              <a:sym typeface="Albert Sans"/>
            </a:endParaRPr>
          </a:p>
        </p:txBody>
      </p:sp>
      <p:sp>
        <p:nvSpPr>
          <p:cNvPr id="2769" name="Google Shape;2769;p82"/>
          <p:cNvSpPr/>
          <p:nvPr/>
        </p:nvSpPr>
        <p:spPr>
          <a:xfrm>
            <a:off x="6026713" y="3099975"/>
            <a:ext cx="2397300" cy="124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algn="just">
              <a:buClr>
                <a:schemeClr val="dk1"/>
              </a:buClr>
              <a:buSzPts val="1100"/>
            </a:pPr>
            <a:r>
              <a:rPr lang="en-GB" dirty="0">
                <a:solidFill>
                  <a:schemeClr val="dk1"/>
                </a:solidFill>
                <a:latin typeface="Bahnschrift SemiBold" panose="020B0502040204020203" pitchFamily="34" charset="0"/>
                <a:ea typeface="Albert Sans"/>
                <a:cs typeface="Albert Sans"/>
                <a:sym typeface="Albert Sans"/>
              </a:rPr>
              <a:t>Investors in exchange of profit share.</a:t>
            </a:r>
            <a:endParaRPr dirty="0">
              <a:solidFill>
                <a:schemeClr val="dk1"/>
              </a:solidFill>
              <a:latin typeface="Bahnschrift SemiBold" panose="020B0502040204020203" pitchFamily="34" charset="0"/>
              <a:ea typeface="Albert Sans"/>
              <a:cs typeface="Albert Sans"/>
              <a:sym typeface="Albert Sans"/>
            </a:endParaRPr>
          </a:p>
        </p:txBody>
      </p:sp>
      <p:cxnSp>
        <p:nvCxnSpPr>
          <p:cNvPr id="2770" name="Google Shape;2770;p82"/>
          <p:cNvCxnSpPr>
            <a:cxnSpLocks/>
            <a:stCxn id="2763" idx="2"/>
            <a:endCxn id="2771" idx="0"/>
          </p:cNvCxnSpPr>
          <p:nvPr/>
        </p:nvCxnSpPr>
        <p:spPr>
          <a:xfrm>
            <a:off x="4568425" y="1821823"/>
            <a:ext cx="0" cy="62802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2772" name="Google Shape;2772;p82"/>
          <p:cNvCxnSpPr>
            <a:stCxn id="2771" idx="2"/>
            <a:endCxn id="2765" idx="0"/>
          </p:cNvCxnSpPr>
          <p:nvPr/>
        </p:nvCxnSpPr>
        <p:spPr>
          <a:xfrm>
            <a:off x="4568425" y="2288725"/>
            <a:ext cx="1800" cy="45990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2773" name="Google Shape;2773;p82"/>
          <p:cNvCxnSpPr>
            <a:stCxn id="2764" idx="0"/>
          </p:cNvCxnSpPr>
          <p:nvPr/>
        </p:nvCxnSpPr>
        <p:spPr>
          <a:xfrm rot="10800000">
            <a:off x="1915075" y="2290625"/>
            <a:ext cx="0" cy="45810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2774" name="Google Shape;2774;p82"/>
          <p:cNvCxnSpPr>
            <a:stCxn id="2766" idx="0"/>
          </p:cNvCxnSpPr>
          <p:nvPr/>
        </p:nvCxnSpPr>
        <p:spPr>
          <a:xfrm rot="10800000" flipH="1">
            <a:off x="7225350" y="2290625"/>
            <a:ext cx="1800" cy="45810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sp>
        <p:nvSpPr>
          <p:cNvPr id="2771" name="Google Shape;2771;p82"/>
          <p:cNvSpPr/>
          <p:nvPr/>
        </p:nvSpPr>
        <p:spPr>
          <a:xfrm>
            <a:off x="716425" y="1884625"/>
            <a:ext cx="7704000" cy="404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dirty="0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Types of Finance</a:t>
            </a:r>
            <a:endParaRPr sz="2000" dirty="0">
              <a:solidFill>
                <a:schemeClr val="accent3"/>
              </a:solidFill>
              <a:latin typeface="Bahnschrift SemiBold" panose="020B0502040204020203" pitchFamily="34" charset="0"/>
              <a:ea typeface="Fira Sans Condensed ExtraBold"/>
              <a:cs typeface="Fira Sans Condensed ExtraBold"/>
              <a:sym typeface="Fira Sans Condensed ExtraBold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4088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9" name="Google Shape;2779;p83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Bahnschrift SemiBold" panose="020B0502040204020203" pitchFamily="34" charset="0"/>
              </a:rPr>
              <a:t>Conclusion</a:t>
            </a:r>
            <a:endParaRPr dirty="0">
              <a:latin typeface="Bahnschrift SemiBold" panose="020B0502040204020203" pitchFamily="34" charset="0"/>
            </a:endParaRPr>
          </a:p>
        </p:txBody>
      </p:sp>
      <p:sp>
        <p:nvSpPr>
          <p:cNvPr id="2780" name="Google Shape;2780;p83"/>
          <p:cNvSpPr/>
          <p:nvPr/>
        </p:nvSpPr>
        <p:spPr>
          <a:xfrm>
            <a:off x="1234440" y="1244110"/>
            <a:ext cx="4543620" cy="441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bg1">
                    <a:lumMod val="75000"/>
                  </a:schemeClr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A</a:t>
            </a:r>
            <a:r>
              <a:rPr lang="en" dirty="0">
                <a:solidFill>
                  <a:schemeClr val="bg1">
                    <a:lumMod val="75000"/>
                  </a:schemeClr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rPr>
              <a:t> unique business idea</a:t>
            </a:r>
            <a:endParaRPr dirty="0">
              <a:solidFill>
                <a:schemeClr val="bg1">
                  <a:lumMod val="75000"/>
                </a:schemeClr>
              </a:solidFill>
              <a:latin typeface="Bahnschrift SemiBold" panose="020B0502040204020203" pitchFamily="34" charset="0"/>
              <a:ea typeface="Fira Sans Condensed ExtraBold"/>
              <a:cs typeface="Fira Sans Condensed ExtraBold"/>
              <a:sym typeface="Fira Sans Condensed ExtraBold"/>
            </a:endParaRPr>
          </a:p>
        </p:txBody>
      </p:sp>
      <p:grpSp>
        <p:nvGrpSpPr>
          <p:cNvPr id="2781" name="Google Shape;2781;p83"/>
          <p:cNvGrpSpPr/>
          <p:nvPr/>
        </p:nvGrpSpPr>
        <p:grpSpPr>
          <a:xfrm>
            <a:off x="1793440" y="1912735"/>
            <a:ext cx="4543620" cy="441013"/>
            <a:chOff x="2581250" y="2156575"/>
            <a:chExt cx="2406300" cy="441013"/>
          </a:xfrm>
        </p:grpSpPr>
        <p:sp>
          <p:nvSpPr>
            <p:cNvPr id="2782" name="Google Shape;2782;p83"/>
            <p:cNvSpPr/>
            <p:nvPr/>
          </p:nvSpPr>
          <p:spPr>
            <a:xfrm>
              <a:off x="4546550" y="2156575"/>
              <a:ext cx="441000" cy="4410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endParaRPr>
            </a:p>
          </p:txBody>
        </p:sp>
        <p:sp>
          <p:nvSpPr>
            <p:cNvPr id="2783" name="Google Shape;2783;p83"/>
            <p:cNvSpPr/>
            <p:nvPr/>
          </p:nvSpPr>
          <p:spPr>
            <a:xfrm>
              <a:off x="2581250" y="2156588"/>
              <a:ext cx="2406300" cy="4410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dirty="0">
                  <a:solidFill>
                    <a:schemeClr val="bg1">
                      <a:lumMod val="75000"/>
                    </a:schemeClr>
                  </a:solidFill>
                  <a:latin typeface="Bahnschrift SemiBold" panose="020B0502040204020203" pitchFamily="34" charset="0"/>
                  <a:ea typeface="Fira Sans Condensed ExtraBold"/>
                  <a:cs typeface="Fira Sans Condensed ExtraBold"/>
                  <a:sym typeface="Fira Sans Condensed ExtraBold"/>
                </a:rPr>
                <a:t>Purpose is to help elderly people</a:t>
              </a:r>
              <a:endParaRPr dirty="0">
                <a:solidFill>
                  <a:schemeClr val="bg1">
                    <a:lumMod val="75000"/>
                  </a:schemeClr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endParaRPr>
            </a:p>
          </p:txBody>
        </p:sp>
      </p:grpSp>
      <p:grpSp>
        <p:nvGrpSpPr>
          <p:cNvPr id="2784" name="Google Shape;2784;p83"/>
          <p:cNvGrpSpPr/>
          <p:nvPr/>
        </p:nvGrpSpPr>
        <p:grpSpPr>
          <a:xfrm>
            <a:off x="2352440" y="2581385"/>
            <a:ext cx="4543620" cy="441025"/>
            <a:chOff x="3368850" y="2825225"/>
            <a:chExt cx="2406300" cy="441025"/>
          </a:xfrm>
        </p:grpSpPr>
        <p:sp>
          <p:nvSpPr>
            <p:cNvPr id="2785" name="Google Shape;2785;p83"/>
            <p:cNvSpPr/>
            <p:nvPr/>
          </p:nvSpPr>
          <p:spPr>
            <a:xfrm>
              <a:off x="5334150" y="2825250"/>
              <a:ext cx="441000" cy="4410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endParaRPr>
            </a:p>
          </p:txBody>
        </p:sp>
        <p:sp>
          <p:nvSpPr>
            <p:cNvPr id="2786" name="Google Shape;2786;p83"/>
            <p:cNvSpPr/>
            <p:nvPr/>
          </p:nvSpPr>
          <p:spPr>
            <a:xfrm>
              <a:off x="3368850" y="2825225"/>
              <a:ext cx="2406300" cy="4410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dirty="0">
                  <a:solidFill>
                    <a:schemeClr val="bg1">
                      <a:lumMod val="75000"/>
                    </a:schemeClr>
                  </a:solidFill>
                  <a:latin typeface="Bahnschrift SemiBold" panose="020B0502040204020203" pitchFamily="34" charset="0"/>
                  <a:ea typeface="Fira Sans Condensed ExtraBold"/>
                  <a:cs typeface="Fira Sans Condensed ExtraBold"/>
                  <a:sym typeface="Fira Sans Condensed ExtraBold"/>
                </a:rPr>
                <a:t>Growing business sector</a:t>
              </a:r>
              <a:endParaRPr dirty="0">
                <a:solidFill>
                  <a:schemeClr val="bg1">
                    <a:lumMod val="75000"/>
                  </a:schemeClr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endParaRPr>
            </a:p>
          </p:txBody>
        </p:sp>
      </p:grpSp>
      <p:grpSp>
        <p:nvGrpSpPr>
          <p:cNvPr id="2787" name="Google Shape;2787;p83"/>
          <p:cNvGrpSpPr/>
          <p:nvPr/>
        </p:nvGrpSpPr>
        <p:grpSpPr>
          <a:xfrm>
            <a:off x="2911440" y="3250023"/>
            <a:ext cx="4543620" cy="441013"/>
            <a:chOff x="4156450" y="3493863"/>
            <a:chExt cx="2406300" cy="441013"/>
          </a:xfrm>
        </p:grpSpPr>
        <p:sp>
          <p:nvSpPr>
            <p:cNvPr id="2788" name="Google Shape;2788;p83"/>
            <p:cNvSpPr/>
            <p:nvPr/>
          </p:nvSpPr>
          <p:spPr>
            <a:xfrm>
              <a:off x="6121750" y="3493875"/>
              <a:ext cx="441000" cy="4410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endParaRPr>
            </a:p>
          </p:txBody>
        </p:sp>
        <p:sp>
          <p:nvSpPr>
            <p:cNvPr id="2789" name="Google Shape;2789;p83"/>
            <p:cNvSpPr/>
            <p:nvPr/>
          </p:nvSpPr>
          <p:spPr>
            <a:xfrm>
              <a:off x="4156450" y="3493863"/>
              <a:ext cx="2406300" cy="4410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dirty="0">
                  <a:solidFill>
                    <a:schemeClr val="bg1">
                      <a:lumMod val="75000"/>
                    </a:schemeClr>
                  </a:solidFill>
                  <a:latin typeface="Bahnschrift SemiBold" panose="020B0502040204020203" pitchFamily="34" charset="0"/>
                  <a:ea typeface="Fira Sans Condensed ExtraBold"/>
                  <a:cs typeface="Fira Sans Condensed ExtraBold"/>
                  <a:sym typeface="Fira Sans Condensed ExtraBold"/>
                </a:rPr>
                <a:t>Providing assistance with daily work</a:t>
              </a:r>
              <a:endParaRPr dirty="0">
                <a:solidFill>
                  <a:schemeClr val="bg1">
                    <a:lumMod val="75000"/>
                  </a:schemeClr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endParaRPr>
            </a:p>
          </p:txBody>
        </p:sp>
      </p:grpSp>
      <p:grpSp>
        <p:nvGrpSpPr>
          <p:cNvPr id="2790" name="Google Shape;2790;p83"/>
          <p:cNvGrpSpPr/>
          <p:nvPr/>
        </p:nvGrpSpPr>
        <p:grpSpPr>
          <a:xfrm>
            <a:off x="3470440" y="3918660"/>
            <a:ext cx="4543620" cy="441000"/>
            <a:chOff x="4944050" y="4162500"/>
            <a:chExt cx="2406300" cy="441000"/>
          </a:xfrm>
        </p:grpSpPr>
        <p:sp>
          <p:nvSpPr>
            <p:cNvPr id="2791" name="Google Shape;2791;p83"/>
            <p:cNvSpPr/>
            <p:nvPr/>
          </p:nvSpPr>
          <p:spPr>
            <a:xfrm>
              <a:off x="6909350" y="4162500"/>
              <a:ext cx="441000" cy="4410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accent3"/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endParaRPr>
            </a:p>
          </p:txBody>
        </p:sp>
        <p:sp>
          <p:nvSpPr>
            <p:cNvPr id="2792" name="Google Shape;2792;p83"/>
            <p:cNvSpPr/>
            <p:nvPr/>
          </p:nvSpPr>
          <p:spPr>
            <a:xfrm>
              <a:off x="4944050" y="4162500"/>
              <a:ext cx="2406300" cy="44100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dirty="0">
                  <a:solidFill>
                    <a:schemeClr val="bg1">
                      <a:lumMod val="75000"/>
                    </a:schemeClr>
                  </a:solidFill>
                  <a:latin typeface="Bahnschrift SemiBold" panose="020B0502040204020203" pitchFamily="34" charset="0"/>
                  <a:ea typeface="Fira Sans Condensed ExtraBold"/>
                  <a:cs typeface="Fira Sans Condensed ExtraBold"/>
                  <a:sym typeface="Fira Sans Condensed ExtraBold"/>
                </a:rPr>
                <a:t>Will get appreciated and recognised</a:t>
              </a:r>
              <a:endParaRPr dirty="0">
                <a:solidFill>
                  <a:schemeClr val="bg1">
                    <a:lumMod val="75000"/>
                  </a:schemeClr>
                </a:solidFill>
                <a:latin typeface="Bahnschrift SemiBold" panose="020B0502040204020203" pitchFamily="34" charset="0"/>
                <a:ea typeface="Fira Sans Condensed ExtraBold"/>
                <a:cs typeface="Fira Sans Condensed ExtraBold"/>
                <a:sym typeface="Fira Sans Condensed ExtraBold"/>
              </a:endParaRPr>
            </a:p>
          </p:txBody>
        </p:sp>
      </p:grpSp>
      <p:cxnSp>
        <p:nvCxnSpPr>
          <p:cNvPr id="2793" name="Google Shape;2793;p83"/>
          <p:cNvCxnSpPr>
            <a:stCxn id="2780" idx="3"/>
            <a:endCxn id="2782" idx="0"/>
          </p:cNvCxnSpPr>
          <p:nvPr/>
        </p:nvCxnSpPr>
        <p:spPr>
          <a:xfrm>
            <a:off x="5778060" y="1464610"/>
            <a:ext cx="142648" cy="448125"/>
          </a:xfrm>
          <a:prstGeom prst="bentConnector2">
            <a:avLst/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2794" name="Google Shape;2794;p83"/>
          <p:cNvCxnSpPr>
            <a:stCxn id="2782" idx="3"/>
            <a:endCxn id="2785" idx="0"/>
          </p:cNvCxnSpPr>
          <p:nvPr/>
        </p:nvCxnSpPr>
        <p:spPr>
          <a:xfrm>
            <a:off x="6337060" y="2133235"/>
            <a:ext cx="142648" cy="448175"/>
          </a:xfrm>
          <a:prstGeom prst="bentConnector2">
            <a:avLst/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2795" name="Google Shape;2795;p83"/>
          <p:cNvCxnSpPr>
            <a:stCxn id="2785" idx="3"/>
            <a:endCxn id="2788" idx="0"/>
          </p:cNvCxnSpPr>
          <p:nvPr/>
        </p:nvCxnSpPr>
        <p:spPr>
          <a:xfrm>
            <a:off x="6896060" y="2801910"/>
            <a:ext cx="142648" cy="448125"/>
          </a:xfrm>
          <a:prstGeom prst="bentConnector2">
            <a:avLst/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  <p:cxnSp>
        <p:nvCxnSpPr>
          <p:cNvPr id="2796" name="Google Shape;2796;p83"/>
          <p:cNvCxnSpPr>
            <a:stCxn id="2788" idx="3"/>
            <a:endCxn id="2791" idx="0"/>
          </p:cNvCxnSpPr>
          <p:nvPr/>
        </p:nvCxnSpPr>
        <p:spPr>
          <a:xfrm>
            <a:off x="7455060" y="3470535"/>
            <a:ext cx="142648" cy="448125"/>
          </a:xfrm>
          <a:prstGeom prst="bentConnector2">
            <a:avLst/>
          </a:prstGeom>
          <a:noFill/>
          <a:ln w="9525" cap="flat" cmpd="sng">
            <a:solidFill>
              <a:schemeClr val="dk1"/>
            </a:solidFill>
            <a:prstDash val="dash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2" name="Google Shape;992;p41"/>
          <p:cNvSpPr txBox="1">
            <a:spLocks noGrp="1"/>
          </p:cNvSpPr>
          <p:nvPr>
            <p:ph type="title"/>
          </p:nvPr>
        </p:nvSpPr>
        <p:spPr>
          <a:xfrm>
            <a:off x="720725" y="522188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Bahnschrift SemiBold" panose="020B0502040204020203" pitchFamily="34" charset="0"/>
              </a:rPr>
              <a:t>Reference List</a:t>
            </a:r>
            <a:endParaRPr dirty="0">
              <a:latin typeface="Bahnschrift SemiBold" panose="020B0502040204020203" pitchFamily="34" charset="0"/>
            </a:endParaRPr>
          </a:p>
        </p:txBody>
      </p:sp>
      <p:sp>
        <p:nvSpPr>
          <p:cNvPr id="1000" name="Google Shape;1000;p41"/>
          <p:cNvSpPr txBox="1">
            <a:spLocks noGrp="1"/>
          </p:cNvSpPr>
          <p:nvPr>
            <p:ph type="subTitle" idx="8"/>
          </p:nvPr>
        </p:nvSpPr>
        <p:spPr>
          <a:xfrm>
            <a:off x="565484" y="2033336"/>
            <a:ext cx="7952874" cy="208146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effectLst/>
                <a:latin typeface="Bahnschrift SemiBold" panose="020B0502040204020203" pitchFamily="34" charset="0"/>
              </a:rPr>
              <a:t>AMPLIFY XL (2022) </a:t>
            </a:r>
            <a:r>
              <a:rPr lang="en-GB" sz="1400" i="1" dirty="0">
                <a:effectLst/>
                <a:latin typeface="Bahnschrift SemiBold" panose="020B0502040204020203" pitchFamily="34" charset="0"/>
              </a:rPr>
              <a:t>The target market for Home Health Care: Who is it ideal for?</a:t>
            </a:r>
            <a:r>
              <a:rPr lang="en-GB" sz="1400" dirty="0">
                <a:effectLst/>
                <a:latin typeface="Bahnschrift SemiBold" panose="020B0502040204020203" pitchFamily="34" charset="0"/>
              </a:rPr>
              <a:t>, </a:t>
            </a:r>
            <a:r>
              <a:rPr lang="en-GB" sz="1400" i="1" dirty="0">
                <a:effectLst/>
                <a:latin typeface="Bahnschrift SemiBold" panose="020B0502040204020203" pitchFamily="34" charset="0"/>
              </a:rPr>
              <a:t>AMPLIFY XL</a:t>
            </a:r>
            <a:r>
              <a:rPr lang="en-GB" sz="1400" dirty="0">
                <a:effectLst/>
                <a:latin typeface="Bahnschrift SemiBold" panose="020B0502040204020203" pitchFamily="34" charset="0"/>
              </a:rPr>
              <a:t>. Available at: https://amplifyxl.com/target-market-for-home-health-care/ (Accessed: 13 November 2023).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 err="1">
                <a:latin typeface="Bahnschrift SemiBold" panose="020B0502040204020203" pitchFamily="34" charset="0"/>
              </a:rPr>
              <a:t>Hesterly</a:t>
            </a:r>
            <a:r>
              <a:rPr lang="en-GB" sz="1400" dirty="0">
                <a:latin typeface="Bahnschrift SemiBold" panose="020B0502040204020203" pitchFamily="34" charset="0"/>
              </a:rPr>
              <a:t>, W. and Barney, J. (2014) </a:t>
            </a:r>
            <a:r>
              <a:rPr lang="en-GB" sz="1400" i="1" dirty="0">
                <a:latin typeface="Bahnschrift SemiBold" panose="020B0502040204020203" pitchFamily="34" charset="0"/>
              </a:rPr>
              <a:t>Strategic management and competitive advantage</a:t>
            </a:r>
            <a:r>
              <a:rPr lang="en-GB" sz="1400" dirty="0">
                <a:latin typeface="Bahnschrift SemiBold" panose="020B0502040204020203" pitchFamily="34" charset="0"/>
              </a:rPr>
              <a:t>. Pearson/Education.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Bahnschrift SemiBold" panose="020B0502040204020203" pitchFamily="34" charset="0"/>
              </a:rPr>
              <a:t>McKeever, M. P. (2018) </a:t>
            </a:r>
            <a:r>
              <a:rPr lang="en-GB" sz="1400" i="1" dirty="0">
                <a:latin typeface="Bahnschrift SemiBold" panose="020B0502040204020203" pitchFamily="34" charset="0"/>
              </a:rPr>
              <a:t>How to write a business plan</a:t>
            </a:r>
            <a:r>
              <a:rPr lang="en-GB" sz="1400" dirty="0">
                <a:latin typeface="Bahnschrift SemiBold" panose="020B0502040204020203" pitchFamily="34" charset="0"/>
              </a:rPr>
              <a:t>. </a:t>
            </a:r>
            <a:r>
              <a:rPr lang="en-GB" sz="1400" dirty="0" err="1">
                <a:latin typeface="Bahnschrift SemiBold" panose="020B0502040204020203" pitchFamily="34" charset="0"/>
              </a:rPr>
              <a:t>Nolo</a:t>
            </a:r>
            <a:r>
              <a:rPr lang="en-GB" sz="1400" dirty="0">
                <a:latin typeface="Bahnschrift SemiBold" panose="020B0502040204020203" pitchFamily="34" charset="0"/>
              </a:rPr>
              <a:t>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 err="1">
                <a:latin typeface="Bahnschrift SemiBold" panose="020B0502040204020203" pitchFamily="34" charset="0"/>
              </a:rPr>
              <a:t>Muske</a:t>
            </a:r>
            <a:r>
              <a:rPr lang="en-GB" sz="1400" dirty="0">
                <a:latin typeface="Bahnschrift SemiBold" panose="020B0502040204020203" pitchFamily="34" charset="0"/>
              </a:rPr>
              <a:t>, G., Holcomb, R., Urbach, S. and Woods, M. (2007) </a:t>
            </a:r>
            <a:r>
              <a:rPr lang="en-GB" sz="1400" i="1" dirty="0">
                <a:latin typeface="Bahnschrift SemiBold" panose="020B0502040204020203" pitchFamily="34" charset="0"/>
              </a:rPr>
              <a:t>Financing your small business</a:t>
            </a:r>
            <a:r>
              <a:rPr lang="en-GB" sz="1400" dirty="0">
                <a:latin typeface="Bahnschrift SemiBold" panose="020B0502040204020203" pitchFamily="34" charset="0"/>
              </a:rPr>
              <a:t>. Oklahoma Cooperative Extension Service.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>
              <a:latin typeface="Bahnschrift SemiBold" panose="020B0502040204020203" pitchFamily="34" charset="0"/>
            </a:endParaRP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400" dirty="0">
              <a:latin typeface="Bahnschrift SemiBold" panose="020B0502040204020203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  <a:latin typeface="Bahnschrift SemiBold" panose="020B0502040204020203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inancial Markets Consulting Services by Slidesgo">
  <a:themeElements>
    <a:clrScheme name="Simple Light">
      <a:dk1>
        <a:srgbClr val="162E4C"/>
      </a:dk1>
      <a:lt1>
        <a:srgbClr val="476B9E"/>
      </a:lt1>
      <a:dk2>
        <a:srgbClr val="5982B2"/>
      </a:dk2>
      <a:lt2>
        <a:srgbClr val="2F4A7F"/>
      </a:lt2>
      <a:accent1>
        <a:srgbClr val="7DB6F9"/>
      </a:accent1>
      <a:accent2>
        <a:srgbClr val="EFAC37"/>
      </a:accent2>
      <a:accent3>
        <a:srgbClr val="E8615B"/>
      </a:accent3>
      <a:accent4>
        <a:srgbClr val="D9EBFF"/>
      </a:accent4>
      <a:accent5>
        <a:srgbClr val="E5931C"/>
      </a:accent5>
      <a:accent6>
        <a:srgbClr val="FFFFFF"/>
      </a:accent6>
      <a:hlink>
        <a:srgbClr val="162E4C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509</Words>
  <Application>Microsoft Office PowerPoint</Application>
  <PresentationFormat>On-screen Show (16:9)</PresentationFormat>
  <Paragraphs>93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Arial</vt:lpstr>
      <vt:lpstr>Bahnschrift SemiBold</vt:lpstr>
      <vt:lpstr>Fira Sans Condensed ExtraBold</vt:lpstr>
      <vt:lpstr>Albert Sans</vt:lpstr>
      <vt:lpstr>Wingdings</vt:lpstr>
      <vt:lpstr>Calibri</vt:lpstr>
      <vt:lpstr>Times New Roman</vt:lpstr>
      <vt:lpstr>Bebas Neue</vt:lpstr>
      <vt:lpstr>Financial Markets Consulting Services by Slidesgo</vt:lpstr>
      <vt:lpstr> Module name: Entrepreneurship LCBB5001 Lecturer’s name: Nishi Ramsurrun Name: Evelina Koleva Student number: 2131127</vt:lpstr>
      <vt:lpstr>Agenda</vt:lpstr>
      <vt:lpstr>Introduction</vt:lpstr>
      <vt:lpstr>Business Idea</vt:lpstr>
      <vt:lpstr>Management Team plan</vt:lpstr>
      <vt:lpstr>Target market</vt:lpstr>
      <vt:lpstr>Competitors</vt:lpstr>
      <vt:lpstr>Funding Sources</vt:lpstr>
      <vt:lpstr>Conclusion</vt:lpstr>
      <vt:lpstr>Reference List</vt:lpstr>
    </vt:vector>
  </TitlesOfParts>
  <Manager/>
  <Company/>
  <LinksUpToDate>false</LinksUpToDate>
  <SharedDoc>false</SharedDoc>
  <HyperlinkBase/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Module name: Entrepreneurship LCBB5001 Lecturer’s name: Name: Student number:</dc:title>
  <dc:subject/>
  <dc:creator/>
  <cp:keywords/>
  <dc:description/>
  <cp:lastModifiedBy/>
  <cp:revision>2</cp:revision>
  <dcterms:modified xsi:type="dcterms:W3CDTF">2023-11-21T09:33:48Z</dcterms:modified>
  <cp:category/>
</cp:coreProperties>
</file>