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1234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sz="4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Stay Safe Online: Basic Digital Safety Tips</a:t>
            </a:r>
            <a:endParaRPr dirty="0"/>
          </a:p>
        </p:txBody>
      </p:sp>
      <p:sp>
        <p:nvSpPr>
          <p:cNvPr id="85" name="Google Shape;85;p13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</a:pPr>
            <a:r>
              <a:rPr lang="en-US" dirty="0">
                <a:solidFill>
                  <a:srgbClr val="888888"/>
                </a:solidFill>
              </a:rPr>
              <a:t>Your guide to staying secure in the digital world</a:t>
            </a:r>
            <a:endParaRPr dirty="0"/>
          </a:p>
        </p:txBody>
      </p:sp>
      <p:pic>
        <p:nvPicPr>
          <p:cNvPr id="86" name="Google Shape;8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3245555" cy="182562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C0FCDBB-C613-AEA1-662D-73D6179E54BE}"/>
              </a:ext>
            </a:extLst>
          </p:cNvPr>
          <p:cNvSpPr txBox="1"/>
          <p:nvPr/>
        </p:nvSpPr>
        <p:spPr>
          <a:xfrm>
            <a:off x="3784600" y="237066"/>
            <a:ext cx="309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Student Number: 2417980</a:t>
            </a:r>
          </a:p>
          <a:p>
            <a:r>
              <a:rPr lang="en-GB" dirty="0"/>
              <a:t>Student name: </a:t>
            </a:r>
            <a:r>
              <a:rPr lang="en-GB" b="0" i="0" dirty="0" err="1">
                <a:solidFill>
                  <a:srgbClr val="000000"/>
                </a:solidFill>
                <a:effectLst/>
                <a:latin typeface="-apple-system"/>
              </a:rPr>
              <a:t>Mukaddus</a:t>
            </a:r>
            <a:r>
              <a:rPr lang="en-GB" b="0" i="0" dirty="0">
                <a:solidFill>
                  <a:srgbClr val="000000"/>
                </a:solidFill>
                <a:effectLst/>
                <a:latin typeface="-apple-system"/>
              </a:rPr>
              <a:t> Ali Anwar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Why Digital Safety Matters</a:t>
            </a:r>
            <a:endParaRPr/>
          </a:p>
        </p:txBody>
      </p:sp>
      <p:sp>
        <p:nvSpPr>
          <p:cNvPr id="92" name="Google Shape;92;p1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Protect your personal information.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Avoid cyber threats like hacking and phishing.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Ensure a safe and secure online experience.</a:t>
            </a:r>
            <a:endParaRPr/>
          </a:p>
        </p:txBody>
      </p:sp>
      <p:pic>
        <p:nvPicPr>
          <p:cNvPr id="93" name="Google Shape;93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46755" y="5125550"/>
            <a:ext cx="3477380" cy="1825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Key Tips for Digital Safety</a:t>
            </a:r>
            <a:endParaRPr/>
          </a:p>
        </p:txBody>
      </p:sp>
      <p:sp>
        <p:nvSpPr>
          <p:cNvPr id="99" name="Google Shape;99;p1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 Use Strong and Unique Passwords: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- Avoid common words or phrases.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- Use a mix of letters, numbers, and symbols.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- Enable two-factor authentication (2FA).</a:t>
            </a:r>
            <a:endParaRPr/>
          </a:p>
          <a:p>
            <a:pPr marL="34290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2. Be Aware of Phishing Scams: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- Don't click on suspicious links or attachments.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- Verify sender emails before responding.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- Look for warning signs like typos and urgency in messages.</a:t>
            </a:r>
            <a:endParaRPr/>
          </a:p>
        </p:txBody>
      </p:sp>
      <p:pic>
        <p:nvPicPr>
          <p:cNvPr id="100" name="Google Shape;100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43700" y="4042400"/>
            <a:ext cx="2400300" cy="190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Tools for Digital Safety</a:t>
            </a:r>
            <a:endParaRPr/>
          </a:p>
        </p:txBody>
      </p:sp>
      <p:sp>
        <p:nvSpPr>
          <p:cNvPr id="106" name="Google Shape;106;p1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Password Managers: Keep passwords secure and organi</a:t>
            </a:r>
            <a:r>
              <a:rPr lang="en-US"/>
              <a:t>s</a:t>
            </a: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ed.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Antivirus Software: Detect and remove malware.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Ad Blockers: Prevent intrusive ads and trackers.</a:t>
            </a:r>
            <a:endParaRPr/>
          </a:p>
        </p:txBody>
      </p:sp>
      <p:pic>
        <p:nvPicPr>
          <p:cNvPr id="107" name="Google Shape;107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07675" y="4480375"/>
            <a:ext cx="3685626" cy="2073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to Do If You’re Hacked</a:t>
            </a:r>
            <a:endParaRPr/>
          </a:p>
        </p:txBody>
      </p:sp>
      <p:sp>
        <p:nvSpPr>
          <p:cNvPr id="113" name="Google Shape;113;p1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 Change your passwords.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2. Disconnect from the internet.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3. Run a full system scan using antivirus software.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4. Report the breach to relevant platforms or authorities.</a:t>
            </a:r>
            <a:endParaRPr/>
          </a:p>
        </p:txBody>
      </p:sp>
      <p:pic>
        <p:nvPicPr>
          <p:cNvPr id="114" name="Google Shape;11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47950" y="4499600"/>
            <a:ext cx="4061349" cy="21322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210</Words>
  <Application>Microsoft Office PowerPoint</Application>
  <PresentationFormat>On-screen Show (4:3)</PresentationFormat>
  <Paragraphs>27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-apple-system</vt:lpstr>
      <vt:lpstr>Arial</vt:lpstr>
      <vt:lpstr>Calibri</vt:lpstr>
      <vt:lpstr>Office Theme</vt:lpstr>
      <vt:lpstr>Stay Safe Online: Basic Digital Safety Tips</vt:lpstr>
      <vt:lpstr>Why Digital Safety Matters</vt:lpstr>
      <vt:lpstr>Key Tips for Digital Safety</vt:lpstr>
      <vt:lpstr>Tools for Digital Safety</vt:lpstr>
      <vt:lpstr>What to Do If You’re Hacked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Ashabur Tanzil Rahman</cp:lastModifiedBy>
  <cp:revision>3</cp:revision>
  <dcterms:modified xsi:type="dcterms:W3CDTF">2025-01-08T16:19:57Z</dcterms:modified>
</cp:coreProperties>
</file>