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2" r:id="rId10"/>
    <p:sldId id="263" r:id="rId11"/>
    <p:sldId id="264" r:id="rId12"/>
    <p:sldId id="26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1B7BFD-F58C-4EF4-9D5A-74CD35EA660D}" v="10" dt="2026-02-21T01:09:36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5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1AFB46-4FC2-8E2F-A7C8-54B4641B20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CAF9A7-49AD-B287-6412-84B734CE94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FF9360-D6F9-328D-4DD4-12B158B1D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6884B-C6D4-EEDF-0C10-5141D0445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7F9B66-7E52-8607-DB2E-80AAC8F4D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832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768FE-47E5-F7CD-344A-26AAB3480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6E134-E6D4-88AC-FDDB-85581347A1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4CDF9-1247-65B3-AC08-46E89B319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F7688E-1634-CB67-200D-9986F3DF4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B609C-8C60-02D2-CACE-1EA125FED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40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5A9BB-9273-66E6-F92D-D9B2F9603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32F34A-F519-67DD-56E3-9C9730D357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624242-A802-133E-14D8-197E069BC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F329ED-ACBD-711D-D961-2A5558443A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03D432-E9F1-9F2F-A416-6BD000868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5551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F4CFDA-6B5D-6A11-9058-2C1A5B161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C5154-3752-A537-8382-14AF7818A7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8B1C2-6804-AE0E-5926-90409C7AA9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975D0C-0B3D-20AD-2ACA-1CD2963FF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F60043-EA37-DCF4-CC80-30BE9D573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DB8D37-D943-3126-9D89-649AD3CF0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203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6566B-8576-CAEE-07D7-FE810F3BC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BFB683-56C6-21C9-A824-0233E6CFA4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F9CD6F-EA0B-A89F-3125-D013BD0379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777F10-068A-5D61-812F-E7A2244A18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84844C-9882-D3A6-6767-EEDC14BE51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D88825-A830-3554-1610-DA65BBE9C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F9695B-9AA6-D3E4-AEA6-941C55AF8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AE1DCE-AF86-DE0F-F3EB-8D0431566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998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3E4CD-14E2-7EEE-02B2-168C40F6A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7BC09E-7E37-2742-772E-898D0AD6ED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A6B184-5EFF-DEAA-3609-AD8EA9A22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2D3224-2300-5A3E-6C8F-F9C76928B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159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AA574B-B4D2-F2E7-ECFB-138D9D43D8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D7AEE8-BF27-439D-4E54-C458BDEC0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2CFDFA-0DAB-86D9-EDED-E441BDD9E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613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63B42-FE28-116B-DEEB-3674A7BCD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82C3F-10E9-EA6C-E364-3C8A7CAFF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519805-4B8B-AB76-2439-5F7F7AF5E7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F27067-1CD6-91AE-E7B4-2CD01C974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F0131-BEA9-53CA-8383-59498D52C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97BB88-35C0-C020-CEC1-AE8C56DF2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569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E6F39-E0A5-5A9D-E4D2-E1DBAF815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0C9730-04CE-05E9-00F4-8BF9E8A976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21D9CC-6B60-62BF-8FBB-CABFF2C26B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649D4F-0017-4E40-3A7C-5B9BCB13B0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88AAE1-866B-6FF6-7D2E-1667B1CED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C0F520-75E8-950B-0DE1-A93675551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143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1609B-C283-887D-8413-DA8B29BB9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6B6137-E5B1-CE7C-F066-98B499A1A4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993BE-4FB4-E692-5E5F-3715411EA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4BD530-B643-A16F-734D-772F6F467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F2652-38F4-8DBE-5403-71F14486E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256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7F305D-9CC9-EB7B-833C-E7BB96BBDB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B45414-C472-AB96-D943-1EE9D0B039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77E723-D208-53AD-75A2-AF8B662FC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363241-873A-DA94-A14B-97ED525D93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FE840-EC95-4ECF-0752-17036349E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398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75D70A-932C-95F0-F306-C58ABCB7F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7D9DD3-0A87-CF10-39B4-D83B0835B3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AB61F-1E5D-62B2-E970-53AEBFD90F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23FEE2-2A02-4FBD-AF55-D34E2CC9EC51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70174-E4A9-FE04-5400-BA0BCDA540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647BA7-68CE-EA29-0474-FD5F7BC7CF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3AEDFF-2760-47E4-BEA1-62493EABEEB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1193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qcs.co.uk/effective-communication-in-health-and-social-care/" TargetMode="External"/><Relationship Id="rId2" Type="http://schemas.openxmlformats.org/officeDocument/2006/relationships/hyperlink" Target="https://www.england.nhs.uk/long-read/good-communication-with-patients-waiting-for-ca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qc.org.uk/publications/themed-work/inpatient-coronavirus-experience-care" TargetMode="External"/><Relationship Id="rId5" Type="http://schemas.openxmlformats.org/officeDocument/2006/relationships/hyperlink" Target="https://www.britishjournalofnursing.com/content/patient-safety/communication-failures-and-nhs-patient-safety" TargetMode="External"/><Relationship Id="rId4" Type="http://schemas.openxmlformats.org/officeDocument/2006/relationships/hyperlink" Target="https://www.skillsforcare.org.uk/Support-for-leaders-and-managers/Developing-leaders-and-managers/Manager-induction-standards/4-Effective-Communication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F5359-F056-4A45-9128-15118D61FB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1652" y="167148"/>
            <a:ext cx="9144000" cy="4414531"/>
          </a:xfrm>
        </p:spPr>
        <p:txBody>
          <a:bodyPr>
            <a:normAutofit/>
          </a:bodyPr>
          <a:lstStyle/>
          <a:p>
            <a:r>
              <a:rPr lang="en-US" sz="4000" dirty="0"/>
              <a:t>Name: Latisha Whervin</a:t>
            </a:r>
            <a:br>
              <a:rPr lang="en-US" sz="4000" dirty="0"/>
            </a:br>
            <a:r>
              <a:rPr lang="en-US" sz="4000" dirty="0"/>
              <a:t>Student ID: 2440122</a:t>
            </a:r>
            <a:br>
              <a:rPr lang="en-US" sz="4000" dirty="0"/>
            </a:br>
            <a:r>
              <a:rPr lang="en-US" sz="4000" dirty="0"/>
              <a:t>Module Code: LCHS4009</a:t>
            </a:r>
            <a:br>
              <a:rPr lang="en-US" sz="4000" dirty="0"/>
            </a:br>
            <a:r>
              <a:rPr lang="en-US" sz="4000" dirty="0"/>
              <a:t>Module: Professional Development within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2242396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E8E67-AA4C-BC85-42F5-D39ACFD98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B193D-4E4C-E008-0D74-9CCA92A82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In this presentation it will be focusing on communication skills and highlights how important it is in a care home setting.</a:t>
            </a:r>
          </a:p>
        </p:txBody>
      </p:sp>
    </p:spTree>
    <p:extLst>
      <p:ext uri="{BB962C8B-B14F-4D97-AF65-F5344CB8AC3E}">
        <p14:creationId xmlns:p14="http://schemas.microsoft.com/office/powerpoint/2010/main" val="2886393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5EDBE-0DC5-6A4C-2AEE-0D9168B2B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sz="3600" dirty="0"/>
              <a:t>The 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705FF-1DBB-6770-109D-9B2743168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  In this presentation it will explore what communication skills is</a:t>
            </a:r>
          </a:p>
          <a:p>
            <a:r>
              <a:rPr lang="en-US" sz="2400" dirty="0"/>
              <a:t> Show why communication is important in a care home setting and why communication is a key skill to have</a:t>
            </a:r>
          </a:p>
          <a:p>
            <a:r>
              <a:rPr lang="en-US" sz="2400" dirty="0"/>
              <a:t> Give examples on how communication is used in the care home setting </a:t>
            </a:r>
          </a:p>
        </p:txBody>
      </p:sp>
    </p:spTree>
    <p:extLst>
      <p:ext uri="{BB962C8B-B14F-4D97-AF65-F5344CB8AC3E}">
        <p14:creationId xmlns:p14="http://schemas.microsoft.com/office/powerpoint/2010/main" val="3863758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3916-4D85-1CE9-2B6D-537063A55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 What are communication skills?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4D87D-9FDF-2BFB-B67A-33CF44082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01317"/>
          </a:xfrm>
        </p:spPr>
        <p:txBody>
          <a:bodyPr>
            <a:normAutofit/>
          </a:bodyPr>
          <a:lstStyle/>
          <a:p>
            <a:r>
              <a:rPr lang="en-US" sz="2400" dirty="0"/>
              <a:t> Verbal communication -  making sure that you speak clearly and  confidently</a:t>
            </a:r>
          </a:p>
          <a:p>
            <a:r>
              <a:rPr lang="en-US" sz="2400" dirty="0"/>
              <a:t> Non-verbal communication -  this is where you use your body language and sign language</a:t>
            </a:r>
          </a:p>
          <a:p>
            <a:r>
              <a:rPr lang="en-US" sz="2400" dirty="0"/>
              <a:t> Active Listening – Engage with residents and give them chance to understand what is being said</a:t>
            </a:r>
          </a:p>
          <a:p>
            <a:r>
              <a:rPr lang="en-US" sz="2400" dirty="0"/>
              <a:t>  Written communication - making sure notes, care plans and hand over sheets are all readable and all necessary notes are written</a:t>
            </a:r>
          </a:p>
          <a:p>
            <a:pPr marL="0" indent="0">
              <a:buNone/>
            </a:pPr>
            <a:r>
              <a:rPr lang="en-US" sz="2400" dirty="0"/>
              <a:t> Having good communication skills is important to make sure the information is being shared clearly and appropriately in a care home setting.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(According to NHS England, 2023)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319983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4A4A9-1F6B-EA83-315D-8DC6A2F5B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 Why is communication skills important in a care home?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054DA-2C11-DB37-A34B-1FBBD431AC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 Allows person centered care to be carried out</a:t>
            </a:r>
          </a:p>
          <a:p>
            <a:r>
              <a:rPr lang="en-US" sz="2400" dirty="0"/>
              <a:t> Builds trust between staff and residents</a:t>
            </a:r>
          </a:p>
          <a:p>
            <a:r>
              <a:rPr lang="en-US" sz="2400" dirty="0"/>
              <a:t> Helps allow less mistakes and misunderstandings to happen</a:t>
            </a:r>
          </a:p>
          <a:p>
            <a:r>
              <a:rPr lang="en-US" sz="2400" dirty="0"/>
              <a:t> Make sure residents are involved within their care.</a:t>
            </a:r>
          </a:p>
          <a:p>
            <a:r>
              <a:rPr lang="en-US" sz="2400" dirty="0"/>
              <a:t>Allows the residents to receive the best care possible</a:t>
            </a:r>
          </a:p>
          <a:p>
            <a:endParaRPr lang="en-US" dirty="0"/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/>
              <a:t>(According to The Quality Compliance System, 2024)</a:t>
            </a:r>
          </a:p>
        </p:txBody>
      </p:sp>
    </p:spTree>
    <p:extLst>
      <p:ext uri="{BB962C8B-B14F-4D97-AF65-F5344CB8AC3E}">
        <p14:creationId xmlns:p14="http://schemas.microsoft.com/office/powerpoint/2010/main" val="26576111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11DA3-33C3-A476-EFC7-1CA732DB7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 What is good communication when working with others?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B2323-851F-E9D8-39ED-AD2904FA85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400" dirty="0"/>
              <a:t>Working together when providing care</a:t>
            </a:r>
          </a:p>
          <a:p>
            <a:r>
              <a:rPr lang="en-US" sz="2400" dirty="0"/>
              <a:t> Listen to everyone's views before making decisions</a:t>
            </a:r>
          </a:p>
          <a:p>
            <a:r>
              <a:rPr lang="en-US" sz="2400" dirty="0"/>
              <a:t> Make sure the information shared are clear</a:t>
            </a:r>
          </a:p>
          <a:p>
            <a:r>
              <a:rPr lang="en-US" sz="2400" dirty="0"/>
              <a:t> When handovers are taken place make sure, we are doing active listening </a:t>
            </a:r>
          </a:p>
          <a:p>
            <a:r>
              <a:rPr lang="en-US" sz="2400" dirty="0"/>
              <a:t> Any misunderstanding should be resolved</a:t>
            </a:r>
          </a:p>
          <a:p>
            <a:r>
              <a:rPr lang="en-US" sz="2400" dirty="0"/>
              <a:t> Report any concerns to a senior member of staff</a:t>
            </a:r>
          </a:p>
          <a:p>
            <a:pPr marL="0" indent="0">
              <a:buNone/>
            </a:pPr>
            <a:r>
              <a:rPr lang="en-US" sz="2400" dirty="0"/>
              <a:t>For example, if there are any changes to a resident's mobility or medication it's important that this is handed over to ensure the correct care is provided.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( According to Skills for care, 2026)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272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5E8A4-21A5-B39C-C4D7-D9691C7C6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 What challenges can be caused by poor communication in a care home?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AF90F-7135-1E2B-0A47-2450919B7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94271"/>
            <a:ext cx="10515600" cy="4082692"/>
          </a:xfrm>
        </p:spPr>
        <p:txBody>
          <a:bodyPr>
            <a:normAutofit/>
          </a:bodyPr>
          <a:lstStyle/>
          <a:p>
            <a:r>
              <a:rPr lang="en-US" sz="2400" dirty="0"/>
              <a:t>Altercations between staff </a:t>
            </a:r>
          </a:p>
          <a:p>
            <a:r>
              <a:rPr lang="en-US" sz="2400" dirty="0"/>
              <a:t>Confusion/conflicts can occur between staff and residents</a:t>
            </a:r>
          </a:p>
          <a:p>
            <a:r>
              <a:rPr lang="en-US" sz="2400" dirty="0"/>
              <a:t>Safe and efficient care not being provided for the resident’s</a:t>
            </a:r>
          </a:p>
          <a:p>
            <a:r>
              <a:rPr lang="en-US" sz="2400" dirty="0"/>
              <a:t>Important information being missed</a:t>
            </a:r>
          </a:p>
          <a:p>
            <a:pPr marL="0" indent="0">
              <a:buNone/>
            </a:pPr>
            <a:r>
              <a:rPr lang="en-US" sz="2400" dirty="0"/>
              <a:t> For example if we were about to assist a resident with personal care and we didn’t explain what we were doing  the resident could get confused and become agitated.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(According to British Journal of Nursing , 2025)</a:t>
            </a:r>
          </a:p>
        </p:txBody>
      </p:sp>
    </p:spTree>
    <p:extLst>
      <p:ext uri="{BB962C8B-B14F-4D97-AF65-F5344CB8AC3E}">
        <p14:creationId xmlns:p14="http://schemas.microsoft.com/office/powerpoint/2010/main" val="2498998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FB732-920E-B7DC-87E4-DD30CA071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968C9-BE78-5E40-7F74-4342B5678A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 To conclude we have seen how important having good communication skills in a care home is essential. </a:t>
            </a:r>
          </a:p>
          <a:p>
            <a:pPr marL="0" indent="0">
              <a:buNone/>
            </a:pPr>
            <a:r>
              <a:rPr lang="en-US" dirty="0"/>
              <a:t>Good communication allows everyone to work together safely and efficiently and helps to avoid unnecessary mistake’s. </a:t>
            </a:r>
          </a:p>
          <a:p>
            <a:pPr marL="0" indent="0">
              <a:buNone/>
            </a:pPr>
            <a:r>
              <a:rPr lang="en-US" dirty="0"/>
              <a:t>Having communication skills in a care home also helps provide person- </a:t>
            </a:r>
            <a:r>
              <a:rPr lang="en-US" dirty="0" err="1"/>
              <a:t>centured</a:t>
            </a:r>
            <a:r>
              <a:rPr lang="en-US" dirty="0"/>
              <a:t> care and allows the residents to feel valued.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(According to Care Quality Commission, 2022)</a:t>
            </a:r>
          </a:p>
        </p:txBody>
      </p:sp>
    </p:spTree>
    <p:extLst>
      <p:ext uri="{BB962C8B-B14F-4D97-AF65-F5344CB8AC3E}">
        <p14:creationId xmlns:p14="http://schemas.microsoft.com/office/powerpoint/2010/main" val="1815132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FB6C9-FE1E-71A6-58F4-CEC2A2D68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E5E7-F000-3028-9409-D3A0A36725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NHS England ( October, 2023) Available at: </a:t>
            </a:r>
            <a:r>
              <a:rPr lang="en-US" sz="2400" dirty="0">
                <a:hlinkClick r:id="rId2"/>
              </a:rPr>
              <a:t>NHS England » Good communication with patients waiting for care</a:t>
            </a:r>
            <a:r>
              <a:rPr lang="en-US" sz="2400" dirty="0"/>
              <a:t> (Accessed 19</a:t>
            </a:r>
            <a:r>
              <a:rPr lang="en-US" sz="2400" baseline="30000" dirty="0"/>
              <a:t>th</a:t>
            </a:r>
            <a:r>
              <a:rPr lang="en-US" sz="2400" dirty="0"/>
              <a:t> February 2026)</a:t>
            </a:r>
          </a:p>
          <a:p>
            <a:pPr marL="0" indent="0">
              <a:buNone/>
            </a:pPr>
            <a:r>
              <a:rPr lang="en-US" sz="2400" dirty="0"/>
              <a:t>Quality Compliance System (December, 2024) Available at: </a:t>
            </a:r>
            <a:r>
              <a:rPr lang="en-US" sz="2400" dirty="0">
                <a:hlinkClick r:id="rId3"/>
              </a:rPr>
              <a:t>Effective Communication in Health and Social Care | QCS</a:t>
            </a:r>
            <a:r>
              <a:rPr lang="en-US" sz="2400" dirty="0"/>
              <a:t> (Accessed 19</a:t>
            </a:r>
            <a:r>
              <a:rPr lang="en-US" sz="2400" baseline="30000" dirty="0"/>
              <a:t>th</a:t>
            </a:r>
            <a:r>
              <a:rPr lang="en-US" sz="2400" dirty="0"/>
              <a:t> February 2026)</a:t>
            </a:r>
          </a:p>
          <a:p>
            <a:pPr marL="0" indent="0">
              <a:buNone/>
            </a:pPr>
            <a:r>
              <a:rPr lang="en-US" sz="2400" dirty="0"/>
              <a:t>Skills for care (2026) Available at: </a:t>
            </a:r>
            <a:r>
              <a:rPr lang="en-US" sz="2400" dirty="0">
                <a:hlinkClick r:id="rId4"/>
              </a:rPr>
              <a:t>4 Effective communication</a:t>
            </a:r>
            <a:r>
              <a:rPr lang="en-US" sz="2400" dirty="0"/>
              <a:t> (Accessed 19</a:t>
            </a:r>
            <a:r>
              <a:rPr lang="en-US" sz="2400" baseline="30000" dirty="0"/>
              <a:t>th</a:t>
            </a:r>
            <a:r>
              <a:rPr lang="en-US" sz="2400" dirty="0"/>
              <a:t> February 2026)</a:t>
            </a:r>
          </a:p>
          <a:p>
            <a:pPr marL="0" indent="0">
              <a:buNone/>
            </a:pPr>
            <a:r>
              <a:rPr lang="en-US" sz="2400" dirty="0"/>
              <a:t>British Journal of Nursing (September, 2025) Available at: </a:t>
            </a:r>
            <a:r>
              <a:rPr lang="en-US" sz="2400" dirty="0">
                <a:hlinkClick r:id="rId5"/>
              </a:rPr>
              <a:t>British Journal of Nursing - Communication failures and NHS patient safety</a:t>
            </a:r>
            <a:r>
              <a:rPr lang="en-US" sz="2400" dirty="0"/>
              <a:t> (Accessed 20</a:t>
            </a:r>
            <a:r>
              <a:rPr lang="en-US" sz="2400" baseline="30000" dirty="0"/>
              <a:t>th</a:t>
            </a:r>
            <a:r>
              <a:rPr lang="en-US" sz="2400" dirty="0"/>
              <a:t> February)</a:t>
            </a:r>
          </a:p>
          <a:p>
            <a:pPr marL="0" indent="0">
              <a:buNone/>
            </a:pPr>
            <a:r>
              <a:rPr lang="en-US" sz="2400" dirty="0"/>
              <a:t>Care Quality Commission (2022) Available at: </a:t>
            </a:r>
            <a:r>
              <a:rPr lang="en-US" sz="2400" dirty="0">
                <a:hlinkClick r:id="rId6"/>
              </a:rPr>
              <a:t>Person-</a:t>
            </a:r>
            <a:r>
              <a:rPr lang="en-US" sz="2400" dirty="0" err="1">
                <a:hlinkClick r:id="rId6"/>
              </a:rPr>
              <a:t>centred</a:t>
            </a:r>
            <a:r>
              <a:rPr lang="en-US" sz="2400" dirty="0">
                <a:hlinkClick r:id="rId6"/>
              </a:rPr>
              <a:t> care - Care Quality Commission</a:t>
            </a:r>
            <a:r>
              <a:rPr lang="en-US" sz="2400" dirty="0"/>
              <a:t> (Accessed 20</a:t>
            </a:r>
            <a:r>
              <a:rPr lang="en-US" sz="2400" baseline="30000" dirty="0"/>
              <a:t>th</a:t>
            </a:r>
            <a:r>
              <a:rPr lang="en-US" sz="2400" dirty="0"/>
              <a:t> February)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846104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5a3d419-01ea-4841-b8ef-480492e3d4d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E9939A45E3D64DBCDF6D4E44947630" ma:contentTypeVersion="5" ma:contentTypeDescription="Create a new document." ma:contentTypeScope="" ma:versionID="68f77fee67294987d51ec1efb3372892">
  <xsd:schema xmlns:xsd="http://www.w3.org/2001/XMLSchema" xmlns:xs="http://www.w3.org/2001/XMLSchema" xmlns:p="http://schemas.microsoft.com/office/2006/metadata/properties" xmlns:ns3="a5a3d419-01ea-4841-b8ef-480492e3d4da" targetNamespace="http://schemas.microsoft.com/office/2006/metadata/properties" ma:root="true" ma:fieldsID="097c3cdc3411759bafab1c76fe0198cc" ns3:_="">
    <xsd:import namespace="a5a3d419-01ea-4841-b8ef-480492e3d4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a3d419-01ea-4841-b8ef-480492e3d4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54BC3E-47EA-44C5-B722-84DF0A5A3649}">
  <ds:schemaRefs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a5a3d419-01ea-4841-b8ef-480492e3d4da"/>
    <ds:schemaRef ds:uri="http://purl.org/dc/terms/"/>
    <ds:schemaRef ds:uri="http://purl.org/dc/elements/1.1/"/>
    <ds:schemaRef ds:uri="http://schemas.microsoft.com/office/infopath/2007/PartnerControl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C76C8AC6-0DAE-4B51-9E38-22DFB68650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5E62C26-05AA-4767-BEA1-E3136F00C7F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5a3d419-01ea-4841-b8ef-480492e3d4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633</Words>
  <Application>Microsoft Office PowerPoint</Application>
  <PresentationFormat>Widescreen</PresentationFormat>
  <Paragraphs>67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Name: Latisha Whervin Student ID: 2440122 Module Code: LCHS4009 Module: Professional Development within Health and Social Care</vt:lpstr>
      <vt:lpstr>Introduction</vt:lpstr>
      <vt:lpstr> The Aims and Objectives</vt:lpstr>
      <vt:lpstr> What are communication skills?</vt:lpstr>
      <vt:lpstr> Why is communication skills important in a care home?</vt:lpstr>
      <vt:lpstr> What is good communication when working with others?</vt:lpstr>
      <vt:lpstr> What challenges can be caused by poor communication in a care home?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Latisha Whervin (2440122)</dc:creator>
  <cp:lastModifiedBy>Latisha Whervin (2440122)</cp:lastModifiedBy>
  <cp:revision>2</cp:revision>
  <dcterms:created xsi:type="dcterms:W3CDTF">2026-02-20T22:18:00Z</dcterms:created>
  <dcterms:modified xsi:type="dcterms:W3CDTF">2026-02-22T21:49:58Z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0x010100E3E9939A45E3D64DBCDF6D4E44947630</vt:lpwstr>
  </property>
</Properties>
</file>