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8" r:id="rId4"/>
    <p:sldId id="261" r:id="rId5"/>
    <p:sldId id="259" r:id="rId6"/>
    <p:sldId id="260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3" d="100"/>
          <a:sy n="73" d="100"/>
        </p:scale>
        <p:origin x="-205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theme" Target="theme/theme1.xml"/><Relationship Id="rId1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printerSettings" Target="printerSettings/printerSettings1.bin"/><Relationship Id="rId9" Type="http://schemas.openxmlformats.org/officeDocument/2006/relationships/presProps" Target="presProps.xml"/><Relationship Id="rId1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C295150-4FD7-4802-B0EB-D52217513A72}" type="datetime1">
              <a:rPr lang="en-US" smtClean="0"/>
              <a:pPr/>
              <a:t>28/08/2017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36DD0FD-55B0-48C4-8AF2-8A69533EDFC3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92BEB-5202-498C-89F7-BBD3BEE1B887}" type="datetime1">
              <a:rPr lang="en-US" smtClean="0"/>
              <a:pPr/>
              <a:t>28/08/2017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DD0FD-55B0-48C4-8AF2-8A69533EDFC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2B6C6-10FF-4510-A888-F0B9C6A788B0}" type="datetime1">
              <a:rPr lang="en-US" smtClean="0"/>
              <a:pPr/>
              <a:t>28/08/2017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DD0FD-55B0-48C4-8AF2-8A69533EDFC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47B31-A4E1-4FCE-8661-5EC33A675437}" type="datetime1">
              <a:rPr lang="en-US" smtClean="0"/>
              <a:pPr/>
              <a:t>28/08/2017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DD0FD-55B0-48C4-8AF2-8A69533EDFC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D832D-B7F8-4A85-B115-3F84BE9AC26D}" type="datetime1">
              <a:rPr lang="en-US" smtClean="0"/>
              <a:pPr/>
              <a:t>28/08/2017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DD0FD-55B0-48C4-8AF2-8A69533EDFC3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B34F3-05F7-41C1-B84E-68CE2E00C83C}" type="datetime1">
              <a:rPr lang="en-US" smtClean="0"/>
              <a:pPr/>
              <a:t>28/08/2017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DD0FD-55B0-48C4-8AF2-8A69533EDFC3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47F82-2B2E-4837-B3AB-C94C672FBECB}" type="datetime1">
              <a:rPr lang="en-US" smtClean="0"/>
              <a:pPr/>
              <a:t>28/08/2017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DD0FD-55B0-48C4-8AF2-8A69533EDFC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57738-F4B0-48EA-9B71-E0F723F8BF6C}" type="datetime1">
              <a:rPr lang="en-US" smtClean="0"/>
              <a:pPr/>
              <a:t>28/08/2017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DD0FD-55B0-48C4-8AF2-8A69533EDFC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0D5EF-7D26-425F-8C45-B9312ACE18BC}" type="datetime1">
              <a:rPr lang="en-US" smtClean="0"/>
              <a:pPr/>
              <a:t>28/08/2017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DD0FD-55B0-48C4-8AF2-8A69533EDFC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1895A-832A-4167-BE9B-7448CA062309}" type="datetime1">
              <a:rPr lang="en-US" smtClean="0"/>
              <a:pPr/>
              <a:t>28/08/2017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DD0FD-55B0-48C4-8AF2-8A69533EDFC3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571FF-D602-4BB6-9683-7A1E909D4296}" type="datetime1">
              <a:rPr lang="en-US" smtClean="0"/>
              <a:pPr/>
              <a:t>28/08/2017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DD0FD-55B0-48C4-8AF2-8A69533EDFC3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1909345-DEE0-4B07-8E32-441AC9DA095E}" type="datetime1">
              <a:rPr lang="en-US" smtClean="0"/>
              <a:pPr/>
              <a:t>28/08/2017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36DD0FD-55B0-48C4-8AF2-8A69533EDFC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Report Writing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40284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 written document or oral presentation in which a problem is discussed and examined.  There are two forms of report, informative and investigative.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Report Writing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81789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AutoNum type="arabicPeriod"/>
            </a:pPr>
            <a:r>
              <a:rPr lang="en-US" dirty="0" smtClean="0"/>
              <a:t>Aims, purpose, type and requirements</a:t>
            </a:r>
          </a:p>
          <a:p>
            <a:pPr marL="457200" indent="-457200">
              <a:buAutoNum type="arabicPeriod"/>
            </a:pPr>
            <a:r>
              <a:rPr lang="en-US" dirty="0" smtClean="0"/>
              <a:t>What does the reader want to know and why</a:t>
            </a:r>
          </a:p>
          <a:p>
            <a:pPr marL="457200" indent="-457200">
              <a:buAutoNum type="arabicPeriod"/>
            </a:pPr>
            <a:r>
              <a:rPr lang="en-US" dirty="0" smtClean="0"/>
              <a:t>Limitations of time and money (where applicable)</a:t>
            </a:r>
          </a:p>
          <a:p>
            <a:pPr marL="457200" indent="-457200">
              <a:buAutoNum type="arabicPeriod"/>
            </a:pPr>
            <a:r>
              <a:rPr lang="en-US" dirty="0" smtClean="0"/>
              <a:t>Group ideas together</a:t>
            </a:r>
          </a:p>
          <a:p>
            <a:pPr marL="457200" indent="-457200">
              <a:buAutoNum type="arabicPeriod"/>
            </a:pPr>
            <a:r>
              <a:rPr lang="en-US" dirty="0" smtClean="0"/>
              <a:t>Sequence information Logically</a:t>
            </a:r>
          </a:p>
          <a:p>
            <a:pPr marL="457200" indent="-457200">
              <a:buAutoNum type="arabicPeriod"/>
            </a:pPr>
            <a:r>
              <a:rPr lang="en-US" dirty="0" smtClean="0"/>
              <a:t>Select Sub-headings</a:t>
            </a:r>
          </a:p>
          <a:p>
            <a:pPr marL="457200" indent="-457200">
              <a:buAutoNum type="arabicPeriod"/>
            </a:pPr>
            <a:r>
              <a:rPr lang="en-US" dirty="0" smtClean="0"/>
              <a:t>Check that you have not omitted anything the reader needs to know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Report Checklist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65537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Cover Page – includes the title of the report, your name, P Number and Module Number/Name</a:t>
            </a:r>
          </a:p>
          <a:p>
            <a:r>
              <a:rPr lang="en-US" dirty="0" smtClean="0"/>
              <a:t>Executive Summary </a:t>
            </a:r>
          </a:p>
          <a:p>
            <a:r>
              <a:rPr lang="en-US" dirty="0" smtClean="0"/>
              <a:t>Introduction </a:t>
            </a:r>
          </a:p>
          <a:p>
            <a:r>
              <a:rPr lang="en-US" dirty="0" smtClean="0"/>
              <a:t>Main Body – Findings</a:t>
            </a:r>
          </a:p>
          <a:p>
            <a:r>
              <a:rPr lang="en-US" dirty="0" smtClean="0"/>
              <a:t>Conclusion</a:t>
            </a:r>
          </a:p>
          <a:p>
            <a:r>
              <a:rPr lang="en-US" dirty="0" smtClean="0"/>
              <a:t>Recommendations</a:t>
            </a:r>
          </a:p>
          <a:p>
            <a:r>
              <a:rPr lang="en-US" dirty="0" smtClean="0"/>
              <a:t>Reference List</a:t>
            </a:r>
          </a:p>
          <a:p>
            <a:r>
              <a:rPr lang="en-US" dirty="0" smtClean="0"/>
              <a:t>Appendix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Report Content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55952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You are required to prepare a report on Swansea Tourism for the Head of Facilities at Swansea City Council.</a:t>
            </a:r>
          </a:p>
          <a:p>
            <a:pPr marL="0" indent="0">
              <a:buNone/>
            </a:pPr>
            <a:endParaRPr lang="en-US" dirty="0" smtClean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Report Writing Tutorial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90748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99247" y="2248347"/>
            <a:ext cx="7745505" cy="4344378"/>
          </a:xfrm>
        </p:spPr>
        <p:txBody>
          <a:bodyPr>
            <a:normAutofit lnSpcReduction="10000"/>
          </a:bodyPr>
          <a:lstStyle/>
          <a:p>
            <a:pPr marL="457200" indent="-457200">
              <a:buAutoNum type="arabicPeriod"/>
            </a:pPr>
            <a:r>
              <a:rPr lang="en-US" dirty="0" smtClean="0"/>
              <a:t>In groups research Swansea Tourism. Include information on the City, what it has to offer tourists, where improvements could be made.</a:t>
            </a:r>
          </a:p>
          <a:p>
            <a:pPr marL="457200" indent="-457200">
              <a:buAutoNum type="arabicPeriod"/>
            </a:pPr>
            <a:r>
              <a:rPr lang="en-US" dirty="0" smtClean="0"/>
              <a:t>Collate the data and share this so you EACH have information to write the report</a:t>
            </a:r>
          </a:p>
          <a:p>
            <a:pPr marL="457200" indent="-457200">
              <a:buAutoNum type="arabicPeriod"/>
            </a:pPr>
            <a:r>
              <a:rPr lang="en-US" dirty="0" smtClean="0"/>
              <a:t>Structure the report</a:t>
            </a:r>
          </a:p>
          <a:p>
            <a:pPr marL="457200" indent="-457200">
              <a:buAutoNum type="arabicPeriod"/>
            </a:pPr>
            <a:r>
              <a:rPr lang="en-US" dirty="0" smtClean="0"/>
              <a:t>Complete production on report (No more than 500 words)</a:t>
            </a:r>
          </a:p>
          <a:p>
            <a:pPr marL="0" indent="0">
              <a:buNone/>
            </a:pPr>
            <a:r>
              <a:rPr lang="en-US" dirty="0" smtClean="0"/>
              <a:t>Remember to include your sources!</a:t>
            </a:r>
          </a:p>
          <a:p>
            <a:pPr marL="0" indent="0">
              <a:buNone/>
            </a:pPr>
            <a:r>
              <a:rPr lang="en-US" dirty="0" smtClean="0"/>
              <a:t>Hand in report for marking before it is added to your portfolio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Task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37609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Hardcover.thmx</Template>
  <TotalTime>24</TotalTime>
  <Words>209</Words>
  <Application>Microsoft Macintosh PowerPoint</Application>
  <PresentationFormat>On-screen Show (4:3)</PresentationFormat>
  <Paragraphs>29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Hardcover</vt:lpstr>
      <vt:lpstr>Report Writing</vt:lpstr>
      <vt:lpstr>Report Writing</vt:lpstr>
      <vt:lpstr>Report Checklist</vt:lpstr>
      <vt:lpstr>Report Content</vt:lpstr>
      <vt:lpstr>Report Writing Tutorial</vt:lpstr>
      <vt:lpstr>Task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Report Writing</dc:title>
  <dc:creator>S P</dc:creator>
  <cp:lastModifiedBy>S P</cp:lastModifiedBy>
  <cp:revision>3</cp:revision>
  <dcterms:created xsi:type="dcterms:W3CDTF">2017-08-28T09:52:11Z</dcterms:created>
  <dcterms:modified xsi:type="dcterms:W3CDTF">2017-08-28T10:16:44Z</dcterms:modified>
</cp:coreProperties>
</file>