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CDA1B-F841-9E08-CA14-0D9ADC4B268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C20D7-DBBD-92F1-8A40-70EE94A98E4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808E4-7A93-8DAE-111A-9DCFC3E368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7BE003-4408-4F9B-9B13-3EA53CF4C856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B8416-7AA3-D4AF-5A70-C48EBD7F93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AAEA8-BAD5-83FA-D87F-F78A98213E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F53A0B-34DE-4AB2-A49E-D6D238B2B16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549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E4B37-BCF2-CDB2-D9E9-594A86CF9F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F33BD-835E-CD13-AD15-000C98B5F24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054CE-A135-8725-7324-71232A570E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24CDB-AAB6-4E8A-979E-7A210BB21D47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77B1A-F47E-0723-F642-8C4141A2B0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94A655-1A1E-5928-71CF-CE8B681195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746FB3-8A45-47D0-BE03-EBC3F166C3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0298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B5E51-1C0F-025B-529D-0F2B58BE6B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585E7F-64A2-FA5E-6964-427EC29FD6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F3A0E-700D-8CC5-3FCC-EDBD612A60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CF804C-C25F-4186-9B15-BDD7E7E8EBAD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2D84A-6B5A-B9BD-3B88-456EE8B64A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45071-2255-9422-30C1-AE6E631D76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6F15B0-9D95-4377-B7B1-B6B4599EB5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189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1FAEB-8EB9-DC60-5EC4-8F4D9B7695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6206D-5046-1F79-06DE-671A96AB30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A78CE3-5CD0-BD9B-B135-785D2D2AE8D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076ED-6FBC-ACFF-4586-CC674B6DDC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74B106-8C96-4B32-904D-FD555C931CF9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E0118B-0F86-165D-83B2-0B62985E95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AF6BF7-2F15-6832-9A67-58F9037BB5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87FC48-05A8-4F34-9EF3-9852F35DE30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93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65499-134F-A1B4-2D1F-EE2F8EC78C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2E5A7A-4446-D291-6474-72007FF913D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9D2FE-12D6-AA61-9CDC-4388119950E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08DFEE-D8F0-8555-14B0-F4FB0A4D41A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E1C8F0-2D06-D358-FB3F-B8768417471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A8F9FA-CDB5-4CF6-EC71-B3B1895767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6FD3E7-7B7F-467B-BD53-44E83E367467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1BEF0F-0C16-F75B-EB45-7F5021665F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F74E96-AE0F-4020-D084-1CBBFA066E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C88FEA-EBF0-4FAD-8F50-CB93815A00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174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DE3A9-A795-6BDD-2784-1B5E42AD39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3D0C82-1B60-3013-D2A8-8A529F5D8A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2D1ACA-8366-4187-99BB-407CD910A5FB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BF5613-26C9-2318-D7AF-6DAD744515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F0FFDD-098C-B583-B5C4-4253125588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8BDE70-0C5F-4B72-A852-D66EDE773E7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18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0EE491-3E34-EC88-0A7D-50BAB45415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A480AA-93DF-4A2B-BB2E-EC88A7825AE7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068E4A-4EFF-E405-7C4B-17311EA2A9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6EADF-6F67-460D-6D73-C98F48900F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309877-6BF3-4819-B3A8-C5A1A8A3E18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83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EF5E9-793D-04A6-38A8-81404505AD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AE75D-7F19-5025-4B69-1B49DE42626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0DAF24-699E-882B-6006-155F44C81EE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88D9B-ABB4-9BE2-F6F1-B64958C114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16F6F1-8DD0-488E-8D49-142C312554F1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C76D2-1E23-CC64-C21F-AA05C16FC6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AB978-9CE9-1E96-E25F-83A2FB7F87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D652A4-CBE2-4177-B964-604B4ABAC4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424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5B491-E0F4-2DAF-0A91-7384EC5F20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4A670F-C93F-0A7D-4C24-D4AFE8E77A6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C017AF-D3A0-5A32-B492-CBF3C8B18DD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A896F2-AFFC-4B3F-7E73-313A553FE0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64DDC5-BA6E-42FD-8E39-388011CE708D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BA773-9AE0-EF60-1CBD-8190938224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4E33-3EC7-9939-0211-09A4D58C43F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64046E-6B9E-483C-9CF7-B33E6D75AC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04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28969-7E5C-E468-3AEF-A7B719086C9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57F66E-4125-1B6C-54AA-19348F7F69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768800-C7F5-6367-1333-9DA30733BF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EC0444-20AA-4A3A-B999-079ABA926306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D8BF1-BD15-4032-9AEE-40F243ABC6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2E71A-57FA-D30C-8928-88CDDA3156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AE3DBA-4BA4-404B-92FF-A26C169F92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82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291EA1-1A2D-8CA0-2A4A-55467618A4C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50A2DE-0F89-1A26-C9B7-15911ADFD28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F0D2F-21E0-E6E0-68B0-EEC3DDBEC9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310C7E-89F4-4ADF-877A-96A4CEF129FF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672BD-090E-58FF-8A8C-8065AD5193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06A62-CA7B-3D40-BD47-4BB978D123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A36FE4-5C87-453E-A5F4-F71BAC06AB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679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7ECC9-0CFE-C3BB-8D76-4914549A67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C2314-2C30-7627-F806-7C8ED909E6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0C5AB-74CE-F191-4F21-835EF34F454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F3CB9A0-EC44-46A1-BEE7-CD86A9492B06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730E1-DA56-1A8E-E1F4-041CE0A726C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370F9-EEC5-AB78-B8D6-6F94F885C1C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04F1034-AA87-4739-911A-7271ECAE881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A7649-3CF0-B161-C1BC-563F68A376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3379238" cy="595923"/>
          </a:xfrm>
        </p:spPr>
        <p:txBody>
          <a:bodyPr/>
          <a:lstStyle/>
          <a:p>
            <a:pPr lvl="0"/>
            <a:r>
              <a:rPr lang="en-GB" sz="4000" b="1">
                <a:latin typeface="ADLaM Display" pitchFamily="2"/>
                <a:ea typeface="ADLaM Display" pitchFamily="2"/>
                <a:cs typeface="ADLaM Display" pitchFamily="2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DC519-16C0-0461-1A0D-B13561FF3FF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961052"/>
            <a:ext cx="10515600" cy="5215911"/>
          </a:xfrm>
        </p:spPr>
        <p:txBody>
          <a:bodyPr/>
          <a:lstStyle/>
          <a:p>
            <a:pPr lvl="0"/>
            <a:r>
              <a:rPr lang="en-GB" dirty="0">
                <a:latin typeface="Aharoni" pitchFamily="2"/>
                <a:cs typeface="Aharoni" pitchFamily="2"/>
              </a:rPr>
              <a:t>Holla me </a:t>
            </a:r>
            <a:r>
              <a:rPr lang="en-GB" dirty="0" err="1">
                <a:latin typeface="Aharoni" pitchFamily="2"/>
                <a:cs typeface="Aharoni" pitchFamily="2"/>
              </a:rPr>
              <a:t>llamo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liviu</a:t>
            </a:r>
            <a:r>
              <a:rPr lang="en-GB" dirty="0">
                <a:latin typeface="Aharoni" pitchFamily="2"/>
                <a:cs typeface="Aharoni" pitchFamily="2"/>
              </a:rPr>
              <a:t> , </a:t>
            </a:r>
            <a:r>
              <a:rPr lang="en-GB" dirty="0" err="1">
                <a:latin typeface="Aharoni" pitchFamily="2"/>
                <a:cs typeface="Aharoni" pitchFamily="2"/>
              </a:rPr>
              <a:t>vengo</a:t>
            </a:r>
            <a:r>
              <a:rPr lang="en-GB" dirty="0">
                <a:latin typeface="Aharoni" pitchFamily="2"/>
                <a:cs typeface="Aharoni" pitchFamily="2"/>
              </a:rPr>
              <a:t> de Romania</a:t>
            </a:r>
          </a:p>
          <a:p>
            <a:pPr lvl="0"/>
            <a:r>
              <a:rPr lang="en-GB" dirty="0">
                <a:latin typeface="Aharoni" pitchFamily="2"/>
                <a:cs typeface="Aharoni" pitchFamily="2"/>
              </a:rPr>
              <a:t>Soy un </a:t>
            </a:r>
            <a:r>
              <a:rPr lang="en-GB" dirty="0" err="1">
                <a:latin typeface="Aharoni" pitchFamily="2"/>
                <a:cs typeface="Aharoni" pitchFamily="2"/>
              </a:rPr>
              <a:t>camereno</a:t>
            </a:r>
            <a:r>
              <a:rPr lang="en-GB" dirty="0">
                <a:latin typeface="Aharoni" pitchFamily="2"/>
                <a:cs typeface="Aharoni" pitchFamily="2"/>
              </a:rPr>
              <a:t> y </a:t>
            </a:r>
            <a:r>
              <a:rPr lang="en-GB" dirty="0" err="1">
                <a:latin typeface="Aharoni" pitchFamily="2"/>
                <a:cs typeface="Aharoni" pitchFamily="2"/>
              </a:rPr>
              <a:t>estoy</a:t>
            </a:r>
            <a:r>
              <a:rPr lang="en-GB" dirty="0">
                <a:latin typeface="Aharoni" pitchFamily="2"/>
                <a:cs typeface="Aharoni" pitchFamily="2"/>
              </a:rPr>
              <a:t> in </a:t>
            </a:r>
            <a:r>
              <a:rPr lang="en-GB" dirty="0" err="1">
                <a:latin typeface="Aharoni" pitchFamily="2"/>
                <a:cs typeface="Aharoni" pitchFamily="2"/>
              </a:rPr>
              <a:t>londres</a:t>
            </a:r>
            <a:endParaRPr lang="en-GB" dirty="0">
              <a:latin typeface="Aharoni" pitchFamily="2"/>
              <a:cs typeface="Aharoni" pitchFamily="2"/>
            </a:endParaRPr>
          </a:p>
          <a:p>
            <a:pPr lvl="0"/>
            <a:r>
              <a:rPr lang="en-GB" dirty="0">
                <a:latin typeface="Aharoni" pitchFamily="2"/>
                <a:cs typeface="Aharoni" pitchFamily="2"/>
              </a:rPr>
              <a:t>Mi </a:t>
            </a:r>
            <a:r>
              <a:rPr lang="en-GB" dirty="0" err="1">
                <a:latin typeface="Aharoni" pitchFamily="2"/>
                <a:cs typeface="Aharoni" pitchFamily="2"/>
              </a:rPr>
              <a:t>madre</a:t>
            </a:r>
            <a:r>
              <a:rPr lang="en-GB" dirty="0">
                <a:latin typeface="Aharoni" pitchFamily="2"/>
                <a:cs typeface="Aharoni" pitchFamily="2"/>
              </a:rPr>
              <a:t> se llama </a:t>
            </a:r>
            <a:r>
              <a:rPr lang="en-GB" dirty="0" err="1">
                <a:latin typeface="Aharoni" pitchFamily="2"/>
                <a:cs typeface="Aharoni" pitchFamily="2"/>
              </a:rPr>
              <a:t>Marioara</a:t>
            </a:r>
            <a:r>
              <a:rPr lang="en-GB" dirty="0">
                <a:latin typeface="Aharoni" pitchFamily="2"/>
                <a:cs typeface="Aharoni" pitchFamily="2"/>
              </a:rPr>
              <a:t> y padre se llama </a:t>
            </a:r>
            <a:r>
              <a:rPr lang="en-GB" dirty="0" err="1">
                <a:latin typeface="Aharoni" pitchFamily="2"/>
                <a:cs typeface="Aharoni" pitchFamily="2"/>
              </a:rPr>
              <a:t>costantine</a:t>
            </a:r>
            <a:r>
              <a:rPr lang="en-GB" dirty="0">
                <a:latin typeface="Aharoni" pitchFamily="2"/>
                <a:cs typeface="Aharoni" pitchFamily="2"/>
              </a:rPr>
              <a:t> ,ell y </a:t>
            </a:r>
            <a:r>
              <a:rPr lang="en-GB" dirty="0" err="1">
                <a:latin typeface="Aharoni" pitchFamily="2"/>
                <a:cs typeface="Aharoni" pitchFamily="2"/>
              </a:rPr>
              <a:t>ella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vivir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en</a:t>
            </a:r>
            <a:r>
              <a:rPr lang="en-GB" dirty="0">
                <a:latin typeface="Aharoni" pitchFamily="2"/>
                <a:cs typeface="Aharoni" pitchFamily="2"/>
              </a:rPr>
              <a:t> Romania </a:t>
            </a:r>
          </a:p>
          <a:p>
            <a:pPr lvl="0"/>
            <a:r>
              <a:rPr lang="en-GB" dirty="0">
                <a:latin typeface="Aharoni" pitchFamily="2"/>
                <a:cs typeface="Aharoni" pitchFamily="2"/>
              </a:rPr>
              <a:t>Mi amigo se llama Gonzalez   ell es </a:t>
            </a:r>
            <a:r>
              <a:rPr lang="en-GB" dirty="0" err="1">
                <a:latin typeface="Aharoni" pitchFamily="2"/>
                <a:cs typeface="Aharoni" pitchFamily="2"/>
              </a:rPr>
              <a:t>el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mehor</a:t>
            </a:r>
            <a:r>
              <a:rPr lang="en-GB" dirty="0">
                <a:latin typeface="Aharoni" pitchFamily="2"/>
                <a:cs typeface="Aharoni" pitchFamily="2"/>
              </a:rPr>
              <a:t> amigo </a:t>
            </a:r>
            <a:r>
              <a:rPr lang="en-GB" dirty="0" err="1">
                <a:latin typeface="Aharoni" pitchFamily="2"/>
                <a:cs typeface="Aharoni" pitchFamily="2"/>
              </a:rPr>
              <a:t>yo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tengo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trenta</a:t>
            </a:r>
            <a:r>
              <a:rPr lang="en-GB" dirty="0">
                <a:latin typeface="Aharoni" pitchFamily="2"/>
                <a:cs typeface="Aharoni" pitchFamily="2"/>
              </a:rPr>
              <a:t> y </a:t>
            </a:r>
            <a:r>
              <a:rPr lang="en-GB" dirty="0" err="1">
                <a:latin typeface="Aharoni" pitchFamily="2"/>
                <a:cs typeface="Aharoni" pitchFamily="2"/>
              </a:rPr>
              <a:t>siete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anios</a:t>
            </a:r>
            <a:endParaRPr lang="en-GB" dirty="0">
              <a:latin typeface="Aharoni" pitchFamily="2"/>
              <a:cs typeface="Aharoni" pitchFamily="2"/>
            </a:endParaRPr>
          </a:p>
          <a:p>
            <a:pPr lvl="0"/>
            <a:r>
              <a:rPr lang="en-GB" dirty="0">
                <a:latin typeface="Aharoni" pitchFamily="2"/>
                <a:cs typeface="Aharoni" pitchFamily="2"/>
              </a:rPr>
              <a:t>En mi ciudad  es  </a:t>
            </a:r>
            <a:r>
              <a:rPr lang="en-GB" dirty="0" err="1">
                <a:latin typeface="Aharoni" pitchFamily="2"/>
                <a:cs typeface="Aharoni" pitchFamily="2"/>
              </a:rPr>
              <a:t>una</a:t>
            </a:r>
            <a:r>
              <a:rPr lang="en-GB" dirty="0">
                <a:latin typeface="Aharoni" pitchFamily="2"/>
                <a:cs typeface="Aharoni" pitchFamily="2"/>
              </a:rPr>
              <a:t> super mercado  me </a:t>
            </a:r>
            <a:r>
              <a:rPr lang="en-GB" dirty="0" err="1">
                <a:latin typeface="Aharoni" pitchFamily="2"/>
                <a:cs typeface="Aharoni" pitchFamily="2"/>
              </a:rPr>
              <a:t>gustaria</a:t>
            </a:r>
            <a:r>
              <a:rPr lang="en-GB" dirty="0">
                <a:latin typeface="Aharoni" pitchFamily="2"/>
                <a:cs typeface="Aharoni" pitchFamily="2"/>
              </a:rPr>
              <a:t>  </a:t>
            </a:r>
            <a:r>
              <a:rPr lang="en-GB" dirty="0" err="1">
                <a:latin typeface="Aharoni" pitchFamily="2"/>
                <a:cs typeface="Aharoni" pitchFamily="2"/>
              </a:rPr>
              <a:t>vivir</a:t>
            </a:r>
            <a:r>
              <a:rPr lang="en-GB" dirty="0">
                <a:latin typeface="Aharoni" pitchFamily="2"/>
                <a:cs typeface="Aharoni" pitchFamily="2"/>
              </a:rPr>
              <a:t>  </a:t>
            </a:r>
            <a:r>
              <a:rPr lang="en-GB" dirty="0" err="1">
                <a:latin typeface="Aharoni" pitchFamily="2"/>
                <a:cs typeface="Aharoni" pitchFamily="2"/>
              </a:rPr>
              <a:t>en</a:t>
            </a:r>
            <a:r>
              <a:rPr lang="en-GB" dirty="0">
                <a:latin typeface="Aharoni" pitchFamily="2"/>
                <a:cs typeface="Aharoni" pitchFamily="2"/>
              </a:rPr>
              <a:t> Madrid </a:t>
            </a:r>
          </a:p>
          <a:p>
            <a:pPr lvl="0"/>
            <a:r>
              <a:rPr lang="en-GB" dirty="0" err="1">
                <a:latin typeface="Aharoni" pitchFamily="2"/>
                <a:cs typeface="Aharoni" pitchFamily="2"/>
              </a:rPr>
              <a:t>Yo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tengo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tres</a:t>
            </a:r>
            <a:r>
              <a:rPr lang="en-GB" dirty="0">
                <a:latin typeface="Aharoni" pitchFamily="2"/>
                <a:cs typeface="Aharoni" pitchFamily="2"/>
              </a:rPr>
              <a:t> </a:t>
            </a:r>
            <a:r>
              <a:rPr lang="en-GB" dirty="0" err="1">
                <a:latin typeface="Aharoni" pitchFamily="2"/>
                <a:cs typeface="Aharoni" pitchFamily="2"/>
              </a:rPr>
              <a:t>ninios</a:t>
            </a:r>
            <a:r>
              <a:rPr lang="en-GB" dirty="0">
                <a:latin typeface="Aharoni" pitchFamily="2"/>
                <a:cs typeface="Aharoni" pitchFamily="2"/>
              </a:rPr>
              <a:t>  </a:t>
            </a:r>
            <a:r>
              <a:rPr lang="en-GB" dirty="0" err="1">
                <a:latin typeface="Aharoni" pitchFamily="2"/>
                <a:cs typeface="Aharoni" pitchFamily="2"/>
              </a:rPr>
              <a:t>tengo</a:t>
            </a:r>
            <a:r>
              <a:rPr lang="en-GB" dirty="0">
                <a:latin typeface="Aharoni" pitchFamily="2"/>
                <a:cs typeface="Aharoni" pitchFamily="2"/>
              </a:rPr>
              <a:t> dos </a:t>
            </a:r>
            <a:r>
              <a:rPr lang="en-GB" dirty="0" err="1">
                <a:latin typeface="Aharoni" pitchFamily="2"/>
                <a:cs typeface="Aharoni" pitchFamily="2"/>
              </a:rPr>
              <a:t>ninias</a:t>
            </a:r>
            <a:r>
              <a:rPr lang="en-GB" dirty="0">
                <a:latin typeface="Aharoni" pitchFamily="2"/>
                <a:cs typeface="Aharoni" pitchFamily="2"/>
              </a:rPr>
              <a:t> y un </a:t>
            </a:r>
            <a:r>
              <a:rPr lang="en-GB" dirty="0" err="1">
                <a:latin typeface="Aharoni" pitchFamily="2"/>
                <a:cs typeface="Aharoni" pitchFamily="2"/>
              </a:rPr>
              <a:t>ninio</a:t>
            </a:r>
            <a:r>
              <a:rPr lang="en-GB" dirty="0">
                <a:latin typeface="Aharoni" pitchFamily="2"/>
                <a:cs typeface="Aharoni" pitchFamily="2"/>
              </a:rPr>
              <a:t>! </a:t>
            </a:r>
          </a:p>
          <a:p>
            <a:pPr lvl="0"/>
            <a:r>
              <a:rPr lang="en-GB" dirty="0">
                <a:latin typeface="Aharoni" pitchFamily="2"/>
                <a:cs typeface="Aharoni" pitchFamily="2"/>
              </a:rPr>
              <a:t>Gracias Adios</a:t>
            </a:r>
          </a:p>
        </p:txBody>
      </p:sp>
      <p:pic>
        <p:nvPicPr>
          <p:cNvPr id="4" name="Video 5">
            <a:extLst>
              <a:ext uri="{FF2B5EF4-FFF2-40B4-BE49-F238E27FC236}">
                <a16:creationId xmlns:a16="http://schemas.microsoft.com/office/drawing/2014/main" id="{A5B875CD-7437-606F-9948-F1881B982F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283"/>
    </mc:Choice>
    <mc:Fallback>
      <p:transition spd="slow" advTm="40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79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74</Words>
  <Application>Microsoft Office PowerPoint</Application>
  <PresentationFormat>Widescreen</PresentationFormat>
  <Paragraphs>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ADLaM Display</vt:lpstr>
      <vt:lpstr>Aharoni</vt:lpstr>
      <vt:lpstr>Arial</vt:lpstr>
      <vt:lpstr>Calibri</vt:lpstr>
      <vt:lpstr>Calibri Light</vt:lpstr>
      <vt:lpstr>Office Theme</vt:lpstr>
      <vt:lpstr>introduction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Liliana Zaharia</dc:creator>
  <cp:lastModifiedBy>Liliana Zaharia</cp:lastModifiedBy>
  <cp:revision>1</cp:revision>
  <dcterms:created xsi:type="dcterms:W3CDTF">2023-11-11T17:51:36Z</dcterms:created>
  <dcterms:modified xsi:type="dcterms:W3CDTF">2023-11-12T13:05:09Z</dcterms:modified>
</cp:coreProperties>
</file>