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60" r:id="rId3"/>
    <p:sldId id="259" r:id="rId4"/>
    <p:sldId id="261" r:id="rId5"/>
    <p:sldId id="262" r:id="rId6"/>
    <p:sldId id="263" r:id="rId7"/>
    <p:sldId id="264" r:id="rId8"/>
    <p:sldId id="258" r:id="rId9"/>
    <p:sldId id="265"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92AB6B-3AB5-4137-A286-118EED6DE067}" v="1" dt="2024-01-05T14:28:15.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6030" autoAdjust="0"/>
  </p:normalViewPr>
  <p:slideViewPr>
    <p:cSldViewPr snapToGrid="0">
      <p:cViewPr varScale="1">
        <p:scale>
          <a:sx n="40" d="100"/>
          <a:sy n="40" d="100"/>
        </p:scale>
        <p:origin x="189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D1397-CC07-484B-A2F5-5708B8957B87}" type="datetimeFigureOut">
              <a:rPr lang="en-GB" smtClean="0"/>
              <a:t>05/01/2024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3AA895-F04D-4883-A137-4949DA713812}" type="slidenum">
              <a:rPr lang="en-GB" smtClean="0"/>
              <a:t>‹#›</a:t>
            </a:fld>
            <a:endParaRPr lang="en-GB"/>
          </a:p>
        </p:txBody>
      </p:sp>
    </p:spTree>
    <p:extLst>
      <p:ext uri="{BB962C8B-B14F-4D97-AF65-F5344CB8AC3E}">
        <p14:creationId xmlns:p14="http://schemas.microsoft.com/office/powerpoint/2010/main" val="4156289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3AA895-F04D-4883-A137-4949DA713812}" type="slidenum">
              <a:rPr lang="en-GB" smtClean="0"/>
              <a:t>1</a:t>
            </a:fld>
            <a:endParaRPr lang="en-GB"/>
          </a:p>
        </p:txBody>
      </p:sp>
    </p:spTree>
    <p:extLst>
      <p:ext uri="{BB962C8B-B14F-4D97-AF65-F5344CB8AC3E}">
        <p14:creationId xmlns:p14="http://schemas.microsoft.com/office/powerpoint/2010/main" val="3938776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In 1980, Gwynfor Evans, a Plaid Cymru MP, embarked on a hunger strike to pressure the Thatcher government into upholding its promise to establish S4C, the fourth TV channel in Britain,  and the only channel dedicated to Welsh-language programming </a:t>
            </a:r>
            <a:r>
              <a:rPr lang="en-GB" b="0" i="1" dirty="0">
                <a:solidFill>
                  <a:srgbClr val="374151"/>
                </a:solidFill>
                <a:effectLst/>
                <a:latin typeface="Söhne"/>
              </a:rPr>
              <a:t>(Shipton, 2013)</a:t>
            </a:r>
            <a:r>
              <a:rPr lang="en-GB" b="0" i="0" dirty="0">
                <a:solidFill>
                  <a:srgbClr val="374151"/>
                </a:solidFill>
                <a:effectLst/>
                <a:latin typeface="Söhne"/>
              </a:rPr>
              <a:t>. His determined stance was essential in S4C's creation, and an important breakthrough for Welsh language and culture. The establishment of S4C was embedded in a longstanding desire for national understanding of Welsh culture and the celebration preservation of the Welsh language </a:t>
            </a:r>
            <a:r>
              <a:rPr lang="en-GB" b="0" i="1" dirty="0">
                <a:solidFill>
                  <a:srgbClr val="374151"/>
                </a:solidFill>
                <a:effectLst/>
                <a:latin typeface="Söhne"/>
              </a:rPr>
              <a:t>(S4C, ND)</a:t>
            </a:r>
            <a:r>
              <a:rPr lang="en-GB" b="0" i="0" dirty="0">
                <a:solidFill>
                  <a:srgbClr val="374151"/>
                </a:solidFill>
                <a:effectLst/>
                <a:latin typeface="Söhne"/>
              </a:rPr>
              <a:t>. The effect of S4C's creation was huge, offering a platform for Welsh speakers to access programming in their native language, developing  cultural identity and sense of community. The channels creation challenged the dominance of English-language broadcasting, giving the Welsh language a powerful position within the world of media, distinct from the BBC and other mainstream channels. Gwynfor Evans's advocacy and the subsequent establishment of S4C has had a lasting impact on Welsh cultural autonomy and linguistic diversity within the UK </a:t>
            </a:r>
            <a:r>
              <a:rPr lang="en-GB" b="0" i="1" dirty="0">
                <a:solidFill>
                  <a:srgbClr val="374151"/>
                </a:solidFill>
                <a:effectLst/>
                <a:latin typeface="Söhne"/>
              </a:rPr>
              <a:t>(House of Commons, 2011).</a:t>
            </a:r>
            <a:endParaRPr lang="en-GB" dirty="0"/>
          </a:p>
        </p:txBody>
      </p:sp>
      <p:sp>
        <p:nvSpPr>
          <p:cNvPr id="4" name="Slide Number Placeholder 3"/>
          <p:cNvSpPr>
            <a:spLocks noGrp="1"/>
          </p:cNvSpPr>
          <p:nvPr>
            <p:ph type="sldNum" sz="quarter" idx="5"/>
          </p:nvPr>
        </p:nvSpPr>
        <p:spPr/>
        <p:txBody>
          <a:bodyPr/>
          <a:lstStyle/>
          <a:p>
            <a:fld id="{9C3AA895-F04D-4883-A137-4949DA713812}" type="slidenum">
              <a:rPr lang="en-GB" smtClean="0"/>
              <a:t>2</a:t>
            </a:fld>
            <a:endParaRPr lang="en-GB"/>
          </a:p>
        </p:txBody>
      </p:sp>
    </p:spTree>
    <p:extLst>
      <p:ext uri="{BB962C8B-B14F-4D97-AF65-F5344CB8AC3E}">
        <p14:creationId xmlns:p14="http://schemas.microsoft.com/office/powerpoint/2010/main" val="2694300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b="0" i="0" dirty="0">
                <a:solidFill>
                  <a:srgbClr val="374151"/>
                </a:solidFill>
                <a:effectLst/>
                <a:latin typeface="Söhne"/>
              </a:rPr>
              <a:t>S4C, the Welsh-language television channel, was launched on November 1, 1982, with "SuperTed" as its opening program </a:t>
            </a:r>
            <a:r>
              <a:rPr lang="en-GB" b="0" i="1" dirty="0">
                <a:solidFill>
                  <a:srgbClr val="374151"/>
                </a:solidFill>
                <a:effectLst/>
                <a:latin typeface="Söhne"/>
              </a:rPr>
              <a:t>(BBC News, 2022)</a:t>
            </a:r>
            <a:r>
              <a:rPr lang="en-GB" b="0" i="0" dirty="0">
                <a:solidFill>
                  <a:srgbClr val="374151"/>
                </a:solidFill>
                <a:effectLst/>
                <a:latin typeface="Söhne"/>
              </a:rPr>
              <a:t>. Initially broadcasting 22 hours a week, a portion was dedicated to Welsh-language content. Over the years, S4C has significantly expanded, now offering 170 hours a week of programming, predominantly in Welsh. To enhance accessibility, they provide English subtitles for a variety of shows, catering to a wider audience while preserving the Welsh language. Additionally, S4C offers various other accessibility options, ensuring inclusivity and allowing diverse viewers to engage with its content. This growth and commitment to accessibility emphasise S4C's evolution as a platform dedicated to Welsh culture and language while embracing a broader audience </a:t>
            </a:r>
            <a:r>
              <a:rPr lang="en-GB" b="0" i="1" dirty="0">
                <a:solidFill>
                  <a:srgbClr val="374151"/>
                </a:solidFill>
                <a:effectLst/>
                <a:latin typeface="Söhne"/>
              </a:rPr>
              <a:t>(S4C, 2023c). </a:t>
            </a:r>
            <a:endParaRPr lang="en-GB" dirty="0"/>
          </a:p>
        </p:txBody>
      </p:sp>
      <p:sp>
        <p:nvSpPr>
          <p:cNvPr id="4" name="Slide Number Placeholder 3"/>
          <p:cNvSpPr>
            <a:spLocks noGrp="1"/>
          </p:cNvSpPr>
          <p:nvPr>
            <p:ph type="sldNum" sz="quarter" idx="5"/>
          </p:nvPr>
        </p:nvSpPr>
        <p:spPr/>
        <p:txBody>
          <a:bodyPr/>
          <a:lstStyle/>
          <a:p>
            <a:fld id="{9C3AA895-F04D-4883-A137-4949DA713812}" type="slidenum">
              <a:rPr lang="en-GB" smtClean="0"/>
              <a:t>3</a:t>
            </a:fld>
            <a:endParaRPr lang="en-GB"/>
          </a:p>
        </p:txBody>
      </p:sp>
    </p:spTree>
    <p:extLst>
      <p:ext uri="{BB962C8B-B14F-4D97-AF65-F5344CB8AC3E}">
        <p14:creationId xmlns:p14="http://schemas.microsoft.com/office/powerpoint/2010/main" val="839866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 birth of Cyw, S4C's children's television segment in Welsh, marked a significant milestone in Welsh language, encouraging language acquisition in schools, Cylch Meithrin, and beyond. With its integration into Hwb during the coronavirus pandemic, Cyw became a valuable resource for families, providing accessible content catering to diverse backgrounds </a:t>
            </a:r>
            <a:r>
              <a:rPr lang="en-GB" b="0" i="1" dirty="0">
                <a:solidFill>
                  <a:srgbClr val="374151"/>
                </a:solidFill>
                <a:effectLst/>
                <a:latin typeface="Söhne"/>
              </a:rPr>
              <a:t>(Hwb, 2023)</a:t>
            </a:r>
            <a:r>
              <a:rPr lang="en-GB" b="0" i="0" dirty="0">
                <a:solidFill>
                  <a:srgbClr val="374151"/>
                </a:solidFill>
                <a:effectLst/>
                <a:latin typeface="Söhne"/>
              </a:rPr>
              <a:t>. Its partnership with Mudiad Meithrin and the introduction of an app and website filled with games and activities helped parents immerse their children in the Welsh language at home </a:t>
            </a:r>
            <a:r>
              <a:rPr lang="en-GB" b="0" i="1" dirty="0">
                <a:solidFill>
                  <a:srgbClr val="374151"/>
                </a:solidFill>
                <a:effectLst/>
                <a:latin typeface="Söhne"/>
              </a:rPr>
              <a:t>(S4C, 2019)</a:t>
            </a:r>
            <a:r>
              <a:rPr lang="en-GB" b="0" i="0" dirty="0">
                <a:solidFill>
                  <a:srgbClr val="374151"/>
                </a:solidFill>
                <a:effectLst/>
                <a:latin typeface="Söhne"/>
              </a:rPr>
              <a:t>. Despite its successes, S4C children's and young person's services do have some fallbacks, particularly the absence of tailored content for Key Stage 3 and 4 learners, and underfunding compared to other BBC services. Efforts like Stwnsh and Hansh aimed to address these gaps, but continued improvements are necessary for Cyw to remain relevant and engaging for all Welsh-speaking audiences. Some of its production styles appear outdated, failing to resonate with younger viewers. The Welsh adaptations of popular English kids' shows, such as Peter Rabbit and Miraculous Ladybug, encountered criticism due to poor dubbing, alienating Welsh second language learners as beloved characters felt unrecognisable. Incorporating images of outdated characters like Rapscaliwn could further disengage younger audiences. </a:t>
            </a:r>
            <a:endParaRPr lang="en-GB" dirty="0"/>
          </a:p>
        </p:txBody>
      </p:sp>
      <p:sp>
        <p:nvSpPr>
          <p:cNvPr id="4" name="Slide Number Placeholder 3"/>
          <p:cNvSpPr>
            <a:spLocks noGrp="1"/>
          </p:cNvSpPr>
          <p:nvPr>
            <p:ph type="sldNum" sz="quarter" idx="5"/>
          </p:nvPr>
        </p:nvSpPr>
        <p:spPr/>
        <p:txBody>
          <a:bodyPr/>
          <a:lstStyle/>
          <a:p>
            <a:fld id="{9C3AA895-F04D-4883-A137-4949DA713812}" type="slidenum">
              <a:rPr lang="en-GB" smtClean="0"/>
              <a:t>4</a:t>
            </a:fld>
            <a:endParaRPr lang="en-GB"/>
          </a:p>
        </p:txBody>
      </p:sp>
    </p:spTree>
    <p:extLst>
      <p:ext uri="{BB962C8B-B14F-4D97-AF65-F5344CB8AC3E}">
        <p14:creationId xmlns:p14="http://schemas.microsoft.com/office/powerpoint/2010/main" val="2688927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S4C stands as a vital bridge to Welsh culture and community, providing accessible programming that fosters a sense of belonging, especially in the wake of the Future Generations Wales Act </a:t>
            </a:r>
            <a:r>
              <a:rPr lang="en-GB" b="0" i="1" dirty="0">
                <a:solidFill>
                  <a:srgbClr val="374151"/>
                </a:solidFill>
                <a:effectLst/>
                <a:latin typeface="Söhne"/>
              </a:rPr>
              <a:t>(Welsh Government, 2015)</a:t>
            </a:r>
            <a:r>
              <a:rPr lang="en-GB" b="0" i="0" dirty="0">
                <a:solidFill>
                  <a:srgbClr val="374151"/>
                </a:solidFill>
                <a:effectLst/>
                <a:latin typeface="Söhne"/>
              </a:rPr>
              <a:t>. With its integration into Hwb government accounts and its adaptability during the challenges of the coronavirus pandemic, S4C has offered a sense of community during times of struggle </a:t>
            </a:r>
            <a:r>
              <a:rPr lang="en-GB" b="0" i="1" dirty="0">
                <a:solidFill>
                  <a:srgbClr val="374151"/>
                </a:solidFill>
                <a:effectLst/>
                <a:latin typeface="Söhne"/>
              </a:rPr>
              <a:t>(S4C, 2020)</a:t>
            </a:r>
            <a:r>
              <a:rPr lang="en-GB" b="0" i="0" dirty="0">
                <a:solidFill>
                  <a:srgbClr val="374151"/>
                </a:solidFill>
                <a:effectLst/>
                <a:latin typeface="Söhne"/>
              </a:rPr>
              <a:t>. Its role becomes more insightful when linking to Maslow's hierarchy of needs, addressing the fundamental need for belonging by providing a platform for Welsh language and culture, ensuring children from English-speaking households can still access and engage with their heritage from home </a:t>
            </a:r>
            <a:r>
              <a:rPr lang="en-GB" b="0" i="1" dirty="0">
                <a:solidFill>
                  <a:srgbClr val="374151"/>
                </a:solidFill>
                <a:effectLst/>
                <a:latin typeface="Söhne"/>
              </a:rPr>
              <a:t>(Maslow, 1943)</a:t>
            </a:r>
            <a:r>
              <a:rPr lang="en-GB" b="0" i="0" dirty="0">
                <a:solidFill>
                  <a:srgbClr val="374151"/>
                </a:solidFill>
                <a:effectLst/>
                <a:latin typeface="Söhne"/>
              </a:rPr>
              <a:t>. S4C's showcasing of the Eisteddfod has also become a way for schools to select students, raising awareness and participation in this cultural event, further strengthening the sense of community and pride in Welsh heritage </a:t>
            </a:r>
            <a:r>
              <a:rPr lang="en-GB" b="0" i="1" dirty="0">
                <a:solidFill>
                  <a:srgbClr val="374151"/>
                </a:solidFill>
                <a:effectLst/>
                <a:latin typeface="Söhne"/>
              </a:rPr>
              <a:t>(</a:t>
            </a:r>
            <a:r>
              <a:rPr lang="en-GB" b="0" i="1" dirty="0" err="1">
                <a:solidFill>
                  <a:srgbClr val="374151"/>
                </a:solidFill>
                <a:effectLst/>
                <a:latin typeface="Söhne"/>
              </a:rPr>
              <a:t>Beufort</a:t>
            </a:r>
            <a:r>
              <a:rPr lang="en-GB" b="0" i="1" dirty="0">
                <a:solidFill>
                  <a:srgbClr val="374151"/>
                </a:solidFill>
                <a:effectLst/>
                <a:latin typeface="Söhne"/>
              </a:rPr>
              <a:t> research, 2013).</a:t>
            </a:r>
            <a:endParaRPr lang="en-GB" dirty="0"/>
          </a:p>
        </p:txBody>
      </p:sp>
      <p:sp>
        <p:nvSpPr>
          <p:cNvPr id="4" name="Slide Number Placeholder 3"/>
          <p:cNvSpPr>
            <a:spLocks noGrp="1"/>
          </p:cNvSpPr>
          <p:nvPr>
            <p:ph type="sldNum" sz="quarter" idx="5"/>
          </p:nvPr>
        </p:nvSpPr>
        <p:spPr/>
        <p:txBody>
          <a:bodyPr/>
          <a:lstStyle/>
          <a:p>
            <a:fld id="{9C3AA895-F04D-4883-A137-4949DA713812}" type="slidenum">
              <a:rPr lang="en-GB" smtClean="0"/>
              <a:t>5</a:t>
            </a:fld>
            <a:endParaRPr lang="en-GB"/>
          </a:p>
        </p:txBody>
      </p:sp>
    </p:spTree>
    <p:extLst>
      <p:ext uri="{BB962C8B-B14F-4D97-AF65-F5344CB8AC3E}">
        <p14:creationId xmlns:p14="http://schemas.microsoft.com/office/powerpoint/2010/main" val="2938984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The COVID-19 pandemic significantly affected the popularity of S4C, Cyw, and Hwb, with the shift towards remote learning and programming adjustments. Among the pandemic's challenges, these platforms played a crucial role in broadcasting information, maintaining educational continuity, and offering a sense of community </a:t>
            </a:r>
            <a:r>
              <a:rPr lang="en-GB" b="0" i="1" dirty="0">
                <a:solidFill>
                  <a:srgbClr val="374151"/>
                </a:solidFill>
                <a:effectLst/>
                <a:latin typeface="Söhne"/>
              </a:rPr>
              <a:t>(</a:t>
            </a:r>
            <a:r>
              <a:rPr lang="en-GB" b="0" i="1" dirty="0" err="1">
                <a:solidFill>
                  <a:srgbClr val="374151"/>
                </a:solidFill>
                <a:effectLst/>
                <a:latin typeface="Söhne"/>
              </a:rPr>
              <a:t>Clwstwr</a:t>
            </a:r>
            <a:r>
              <a:rPr lang="en-GB" b="0" i="1" dirty="0">
                <a:solidFill>
                  <a:srgbClr val="374151"/>
                </a:solidFill>
                <a:effectLst/>
                <a:latin typeface="Söhne"/>
              </a:rPr>
              <a:t>, 2023)</a:t>
            </a:r>
            <a:r>
              <a:rPr lang="en-GB" b="0" i="0" dirty="0">
                <a:solidFill>
                  <a:srgbClr val="374151"/>
                </a:solidFill>
                <a:effectLst/>
                <a:latin typeface="Söhne"/>
              </a:rPr>
              <a:t>. The Donaldson Report </a:t>
            </a:r>
            <a:r>
              <a:rPr lang="en-GB" b="0" i="1" dirty="0">
                <a:solidFill>
                  <a:srgbClr val="374151"/>
                </a:solidFill>
                <a:effectLst/>
                <a:latin typeface="Söhne"/>
              </a:rPr>
              <a:t>(2015) </a:t>
            </a:r>
            <a:r>
              <a:rPr lang="en-GB" b="0" i="0" dirty="0">
                <a:solidFill>
                  <a:srgbClr val="374151"/>
                </a:solidFill>
                <a:effectLst/>
                <a:latin typeface="Söhne"/>
              </a:rPr>
              <a:t>highlights how crucial it is to include Welsh language and culture in education to ensure they thrive outside the classroom and the importance of creating an atmosphere that doesn't just promote Welsh within schools but also encourages its use beyond, possibly even in everyday media and at home </a:t>
            </a:r>
            <a:r>
              <a:rPr lang="en-GB" b="0" i="1" dirty="0">
                <a:solidFill>
                  <a:srgbClr val="374151"/>
                </a:solidFill>
                <a:effectLst/>
                <a:latin typeface="Söhne"/>
              </a:rPr>
              <a:t>(Donaldson, 2015)</a:t>
            </a:r>
            <a:r>
              <a:rPr lang="en-GB" b="0" i="0" dirty="0">
                <a:solidFill>
                  <a:srgbClr val="374151"/>
                </a:solidFill>
                <a:effectLst/>
                <a:latin typeface="Söhne"/>
              </a:rPr>
              <a:t>. Initiatives like </a:t>
            </a:r>
            <a:r>
              <a:rPr lang="en-GB" b="0" i="0" dirty="0" err="1">
                <a:solidFill>
                  <a:srgbClr val="374151"/>
                </a:solidFill>
                <a:effectLst/>
                <a:latin typeface="Söhne"/>
              </a:rPr>
              <a:t>Saib</a:t>
            </a:r>
            <a:r>
              <a:rPr lang="en-GB" b="0" i="0" dirty="0">
                <a:solidFill>
                  <a:srgbClr val="374151"/>
                </a:solidFill>
                <a:effectLst/>
                <a:latin typeface="Söhne"/>
              </a:rPr>
              <a:t> a </a:t>
            </a:r>
            <a:r>
              <a:rPr lang="en-GB" b="0" i="0" dirty="0" err="1">
                <a:solidFill>
                  <a:srgbClr val="374151"/>
                </a:solidFill>
                <a:effectLst/>
                <a:latin typeface="Söhne"/>
              </a:rPr>
              <a:t>Symud</a:t>
            </a:r>
            <a:r>
              <a:rPr lang="en-GB" b="0" i="0" dirty="0">
                <a:solidFill>
                  <a:srgbClr val="374151"/>
                </a:solidFill>
                <a:effectLst/>
                <a:latin typeface="Söhne"/>
              </a:rPr>
              <a:t> brought mindfulness to the forefront of rural Welsh schools, catering to mental well-being in the Welsh-speaking community </a:t>
            </a:r>
            <a:r>
              <a:rPr lang="en-GB" b="0" i="1" dirty="0">
                <a:solidFill>
                  <a:srgbClr val="374151"/>
                </a:solidFill>
                <a:effectLst/>
                <a:latin typeface="Söhne"/>
              </a:rPr>
              <a:t>(</a:t>
            </a:r>
            <a:r>
              <a:rPr lang="en-GB" b="0" i="1" dirty="0" err="1">
                <a:solidFill>
                  <a:srgbClr val="374151"/>
                </a:solidFill>
                <a:effectLst/>
                <a:latin typeface="Söhne"/>
              </a:rPr>
              <a:t>Gwylan</a:t>
            </a:r>
            <a:r>
              <a:rPr lang="en-GB" b="0" i="1" dirty="0">
                <a:solidFill>
                  <a:srgbClr val="374151"/>
                </a:solidFill>
                <a:effectLst/>
                <a:latin typeface="Söhne"/>
              </a:rPr>
              <a:t>, 2023)</a:t>
            </a:r>
            <a:r>
              <a:rPr lang="en-GB" b="0" i="0" dirty="0">
                <a:solidFill>
                  <a:srgbClr val="374151"/>
                </a:solidFill>
                <a:effectLst/>
                <a:latin typeface="Söhne"/>
              </a:rPr>
              <a:t>. In terms of Welsh language growth, there's been a steady increase in speakers since 2019, with Welsh government aiming for 1 million Welsh speakers by 2050 </a:t>
            </a:r>
            <a:r>
              <a:rPr lang="en-GB" b="0" i="1" dirty="0">
                <a:solidFill>
                  <a:srgbClr val="374151"/>
                </a:solidFill>
                <a:effectLst/>
                <a:latin typeface="Söhne"/>
              </a:rPr>
              <a:t>(Welsh Government, 2018).</a:t>
            </a:r>
            <a:r>
              <a:rPr lang="en-GB" b="0" i="0" dirty="0">
                <a:solidFill>
                  <a:srgbClr val="374151"/>
                </a:solidFill>
                <a:effectLst/>
                <a:latin typeface="Söhne"/>
              </a:rPr>
              <a:t> S4C has contributed to this goal, with a 10% increase in Welsh speakers since the creation of S4C </a:t>
            </a:r>
            <a:r>
              <a:rPr lang="en-GB" b="0" i="1" dirty="0">
                <a:solidFill>
                  <a:srgbClr val="374151"/>
                </a:solidFill>
                <a:effectLst/>
                <a:latin typeface="Söhne"/>
              </a:rPr>
              <a:t>(S4C, ND)</a:t>
            </a:r>
            <a:r>
              <a:rPr lang="en-GB" b="0" i="0" dirty="0">
                <a:solidFill>
                  <a:srgbClr val="374151"/>
                </a:solidFill>
                <a:effectLst/>
                <a:latin typeface="Söhne"/>
              </a:rPr>
              <a:t>. </a:t>
            </a:r>
            <a:endParaRPr lang="en-GB" dirty="0"/>
          </a:p>
        </p:txBody>
      </p:sp>
      <p:sp>
        <p:nvSpPr>
          <p:cNvPr id="4" name="Slide Number Placeholder 3"/>
          <p:cNvSpPr>
            <a:spLocks noGrp="1"/>
          </p:cNvSpPr>
          <p:nvPr>
            <p:ph type="sldNum" sz="quarter" idx="5"/>
          </p:nvPr>
        </p:nvSpPr>
        <p:spPr/>
        <p:txBody>
          <a:bodyPr/>
          <a:lstStyle/>
          <a:p>
            <a:fld id="{9C3AA895-F04D-4883-A137-4949DA713812}" type="slidenum">
              <a:rPr lang="en-GB" smtClean="0"/>
              <a:t>6</a:t>
            </a:fld>
            <a:endParaRPr lang="en-GB"/>
          </a:p>
        </p:txBody>
      </p:sp>
    </p:spTree>
    <p:extLst>
      <p:ext uri="{BB962C8B-B14F-4D97-AF65-F5344CB8AC3E}">
        <p14:creationId xmlns:p14="http://schemas.microsoft.com/office/powerpoint/2010/main" val="3361169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Funding for S4C heavily relies on TV licensing, with only 2% sourced from advertisements, highlighting the potential for more Welsh language advertisements to support local and national businesses, nurturing pride in Welsh culture and promoting language development </a:t>
            </a:r>
            <a:r>
              <a:rPr lang="en-GB" b="0" i="1" dirty="0">
                <a:solidFill>
                  <a:srgbClr val="374151"/>
                </a:solidFill>
                <a:effectLst/>
                <a:latin typeface="Söhne"/>
              </a:rPr>
              <a:t>(Welsh Affairs Committee, 2023)</a:t>
            </a:r>
            <a:r>
              <a:rPr lang="en-GB" b="0" i="0" dirty="0">
                <a:solidFill>
                  <a:srgbClr val="374151"/>
                </a:solidFill>
                <a:effectLst/>
                <a:latin typeface="Söhne"/>
              </a:rPr>
              <a:t>.</a:t>
            </a:r>
            <a:r>
              <a:rPr lang="en-GB" b="0" i="1" dirty="0">
                <a:solidFill>
                  <a:srgbClr val="374151"/>
                </a:solidFill>
                <a:effectLst/>
                <a:latin typeface="Söhne"/>
              </a:rPr>
              <a:t> </a:t>
            </a:r>
            <a:r>
              <a:rPr lang="en-GB" b="0" i="0" dirty="0">
                <a:solidFill>
                  <a:srgbClr val="374151"/>
                </a:solidFill>
                <a:effectLst/>
                <a:latin typeface="Söhne"/>
              </a:rPr>
              <a:t> The promotion of language learning platforms on the S4C website, such as Duolingo, </a:t>
            </a:r>
            <a:r>
              <a:rPr lang="en-GB" b="0" i="0" dirty="0" err="1">
                <a:solidFill>
                  <a:srgbClr val="374151"/>
                </a:solidFill>
                <a:effectLst/>
                <a:latin typeface="Söhne"/>
              </a:rPr>
              <a:t>Dysgu</a:t>
            </a:r>
            <a:r>
              <a:rPr lang="en-GB" b="0" i="0" dirty="0">
                <a:solidFill>
                  <a:srgbClr val="374151"/>
                </a:solidFill>
                <a:effectLst/>
                <a:latin typeface="Söhne"/>
              </a:rPr>
              <a:t> Cymraeg, and </a:t>
            </a:r>
            <a:r>
              <a:rPr lang="en-GB" b="0" i="0" dirty="0" err="1">
                <a:solidFill>
                  <a:srgbClr val="374151"/>
                </a:solidFill>
                <a:effectLst/>
                <a:latin typeface="Söhne"/>
              </a:rPr>
              <a:t>SaySomethinginWelsh</a:t>
            </a:r>
            <a:r>
              <a:rPr lang="en-GB" b="0" i="0" dirty="0">
                <a:solidFill>
                  <a:srgbClr val="374151"/>
                </a:solidFill>
                <a:effectLst/>
                <a:latin typeface="Söhne"/>
              </a:rPr>
              <a:t> not only facilitates linguistic education but links with broader educational and cultural aspirations aligning with legislation to enhance Welsh language acquisition in schools and communities. Legislation, such as the Welsh Language Measure 2011, stresses the right of Welsh citizens to access education in Welsh and shapes initiatives like S4C's learners' newsletter, encouraging participation and making learning Welsh more accessible </a:t>
            </a:r>
            <a:r>
              <a:rPr lang="en-GB" b="0" i="1" dirty="0">
                <a:solidFill>
                  <a:srgbClr val="374151"/>
                </a:solidFill>
                <a:effectLst/>
                <a:latin typeface="Söhne"/>
              </a:rPr>
              <a:t>(Welsh Government, 2011)</a:t>
            </a:r>
            <a:r>
              <a:rPr lang="en-GB" b="0" i="0" dirty="0">
                <a:solidFill>
                  <a:srgbClr val="374151"/>
                </a:solidFill>
                <a:effectLst/>
                <a:latin typeface="Söhne"/>
              </a:rPr>
              <a:t>. S4C plays a pivotal role in creating a space where learning Welsh is not just about language skills but about forging connections, preserving heritage, and nurturing a sense of belonging within the Welsh community </a:t>
            </a:r>
            <a:r>
              <a:rPr lang="en-GB" b="0" i="1" dirty="0">
                <a:solidFill>
                  <a:srgbClr val="374151"/>
                </a:solidFill>
                <a:effectLst/>
                <a:latin typeface="Söhne"/>
              </a:rPr>
              <a:t>(Welsh Government, 2023)</a:t>
            </a:r>
            <a:r>
              <a:rPr lang="en-GB" b="0" i="0" dirty="0">
                <a:solidFill>
                  <a:srgbClr val="374151"/>
                </a:solidFill>
                <a:effectLst/>
                <a:latin typeface="Söhne"/>
              </a:rPr>
              <a:t>. The recent Children in Need 2023's focus on rural Welsh areas further reinforced this cultural richness, reflecting the importance of celebrating these regions and their unique identities, reinforcing a sense of cultural belonging among viewers </a:t>
            </a:r>
            <a:r>
              <a:rPr lang="en-GB" b="0" i="1" dirty="0">
                <a:solidFill>
                  <a:srgbClr val="374151"/>
                </a:solidFill>
                <a:effectLst/>
                <a:latin typeface="Söhne"/>
              </a:rPr>
              <a:t>(BBC Children in Need, 2023), </a:t>
            </a:r>
            <a:r>
              <a:rPr lang="en-GB" b="0" i="0" dirty="0">
                <a:solidFill>
                  <a:srgbClr val="374151"/>
                </a:solidFill>
                <a:effectLst/>
                <a:latin typeface="Söhne"/>
              </a:rPr>
              <a:t> in in recent years Wales has seen an increase in Welsh medium schools, particularly in rural areas, and the use of S4C as a channel, app, and website, alongside their YouTube content, newsletters and general support and encouragement for Welsh learners, has supported these learners to embrace Welsh language and grow confidence in their language skills. </a:t>
            </a:r>
          </a:p>
        </p:txBody>
      </p:sp>
      <p:sp>
        <p:nvSpPr>
          <p:cNvPr id="4" name="Slide Number Placeholder 3"/>
          <p:cNvSpPr>
            <a:spLocks noGrp="1"/>
          </p:cNvSpPr>
          <p:nvPr>
            <p:ph type="sldNum" sz="quarter" idx="5"/>
          </p:nvPr>
        </p:nvSpPr>
        <p:spPr/>
        <p:txBody>
          <a:bodyPr/>
          <a:lstStyle/>
          <a:p>
            <a:fld id="{9C3AA895-F04D-4883-A137-4949DA713812}" type="slidenum">
              <a:rPr lang="en-GB" smtClean="0"/>
              <a:t>7</a:t>
            </a:fld>
            <a:endParaRPr lang="en-GB"/>
          </a:p>
        </p:txBody>
      </p:sp>
    </p:spTree>
    <p:extLst>
      <p:ext uri="{BB962C8B-B14F-4D97-AF65-F5344CB8AC3E}">
        <p14:creationId xmlns:p14="http://schemas.microsoft.com/office/powerpoint/2010/main" val="818836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3AA895-F04D-4883-A137-4949DA713812}" type="slidenum">
              <a:rPr lang="en-GB" smtClean="0"/>
              <a:t>8</a:t>
            </a:fld>
            <a:endParaRPr lang="en-GB"/>
          </a:p>
        </p:txBody>
      </p:sp>
    </p:spTree>
    <p:extLst>
      <p:ext uri="{BB962C8B-B14F-4D97-AF65-F5344CB8AC3E}">
        <p14:creationId xmlns:p14="http://schemas.microsoft.com/office/powerpoint/2010/main" val="21590103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3AA895-F04D-4883-A137-4949DA713812}" type="slidenum">
              <a:rPr lang="en-GB" smtClean="0"/>
              <a:t>9</a:t>
            </a:fld>
            <a:endParaRPr lang="en-GB"/>
          </a:p>
        </p:txBody>
      </p:sp>
    </p:spTree>
    <p:extLst>
      <p:ext uri="{BB962C8B-B14F-4D97-AF65-F5344CB8AC3E}">
        <p14:creationId xmlns:p14="http://schemas.microsoft.com/office/powerpoint/2010/main" val="2684053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0B0A8-2B38-0CA9-7E95-41D36BC0C4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AA9E646-83AA-B1D3-3083-4F09E370B5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6CE50B-B522-2627-0014-CC9D62E2CF47}"/>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5" name="Footer Placeholder 4">
            <a:extLst>
              <a:ext uri="{FF2B5EF4-FFF2-40B4-BE49-F238E27FC236}">
                <a16:creationId xmlns:a16="http://schemas.microsoft.com/office/drawing/2014/main" id="{CDDF30F0-8A22-D530-F783-F36F27AA22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8A5DA5-8D8A-517A-E1A8-011CCCA44866}"/>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572391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54534-D82B-B7A1-EB68-1A729EC44F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BA02DD-E18B-E08D-C6E3-7A96BC3A47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A32BBD-A8B1-0E0F-9D18-F6BA0252BC84}"/>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5" name="Footer Placeholder 4">
            <a:extLst>
              <a:ext uri="{FF2B5EF4-FFF2-40B4-BE49-F238E27FC236}">
                <a16:creationId xmlns:a16="http://schemas.microsoft.com/office/drawing/2014/main" id="{E25121C3-A124-270B-32BA-656F75FC7E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4EB802-DC45-402E-62B2-BB3ADE434F29}"/>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2178784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AC1FF-916B-2AD5-C17E-F322673481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952F63-FFC4-CA65-0042-815E6BFDBE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EBB8EC-003F-30E1-CE3A-0FA80E62A383}"/>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5" name="Footer Placeholder 4">
            <a:extLst>
              <a:ext uri="{FF2B5EF4-FFF2-40B4-BE49-F238E27FC236}">
                <a16:creationId xmlns:a16="http://schemas.microsoft.com/office/drawing/2014/main" id="{ABA8872A-C00A-6C81-2DE2-81332CF9DF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18ABBE-DF7C-C7C2-DF23-3E95D95A4827}"/>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2720813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8DCB2-315F-EB8E-29B7-A7E0FEE0B5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1663B3-714B-F35D-964C-7179EE193D7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130E06-D3C9-E37A-8C53-0E5D871003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54AF46-ED30-2020-17EE-6C3A5800C092}"/>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6" name="Footer Placeholder 5">
            <a:extLst>
              <a:ext uri="{FF2B5EF4-FFF2-40B4-BE49-F238E27FC236}">
                <a16:creationId xmlns:a16="http://schemas.microsoft.com/office/drawing/2014/main" id="{21AD1E0E-8B96-2E11-2CAF-976B2495B4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A862FD-E8A0-B4D9-3ABA-69E186E3630E}"/>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1221210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71D9E-9D98-A955-A2A0-2CBB3D519B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1908D6-45D9-C0F7-A742-AB2B27FAE3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EAFAFE-A177-8C68-CC53-8B56AE47F5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DC7B53-9235-3CDD-C070-ADCB0BA9B9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695F2A-2A65-FC8C-9D7A-6CE7E9E6AA1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534D003-CE93-1386-821C-E8323E5E6D73}"/>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8" name="Footer Placeholder 7">
            <a:extLst>
              <a:ext uri="{FF2B5EF4-FFF2-40B4-BE49-F238E27FC236}">
                <a16:creationId xmlns:a16="http://schemas.microsoft.com/office/drawing/2014/main" id="{7412AD81-F53D-B26A-37A6-456E5CB2AD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7B21E9-48EB-21BD-7A62-F06D16A2A25A}"/>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2457285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E4225-3096-4296-A714-D7738EEBDF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2ED6653-21FB-1F8D-D6CC-74F15DB24C8B}"/>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4" name="Footer Placeholder 3">
            <a:extLst>
              <a:ext uri="{FF2B5EF4-FFF2-40B4-BE49-F238E27FC236}">
                <a16:creationId xmlns:a16="http://schemas.microsoft.com/office/drawing/2014/main" id="{7C49A1C9-7ED3-6511-FD38-2E6CC53788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C61C780-5DB5-4AD1-59C4-5C2327D25364}"/>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657845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3C9DDF-CA61-6C42-0AA9-E20B182D9086}"/>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3" name="Footer Placeholder 2">
            <a:extLst>
              <a:ext uri="{FF2B5EF4-FFF2-40B4-BE49-F238E27FC236}">
                <a16:creationId xmlns:a16="http://schemas.microsoft.com/office/drawing/2014/main" id="{4312EB7D-10AE-CC92-2A43-7A0BEE74FD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B603B6-1232-26A0-4BA3-55DE95C255D1}"/>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2245065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84942-CDE1-5CC3-D92B-9B34399864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FEAB26-3407-1811-C093-3A557E579C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DB60E3-8FB7-8BCD-74BF-21D2B30E8E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E89BC6-FD57-9340-864E-C0AFCE645D5A}"/>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6" name="Footer Placeholder 5">
            <a:extLst>
              <a:ext uri="{FF2B5EF4-FFF2-40B4-BE49-F238E27FC236}">
                <a16:creationId xmlns:a16="http://schemas.microsoft.com/office/drawing/2014/main" id="{591E9915-3C71-6E5C-710B-52B2C0C82D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4DB279-7519-4751-3F8F-A17CA1EA838C}"/>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3589070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05A76-0FEB-61D9-A1F4-A792B5BCB5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C6FB0D-0F2A-38C1-C332-DCC208855C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94BDFC-70BE-A7CE-EB6D-F87AA4080C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CC9172-54A3-CADD-24A2-7F0FF7181F8D}"/>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6" name="Footer Placeholder 5">
            <a:extLst>
              <a:ext uri="{FF2B5EF4-FFF2-40B4-BE49-F238E27FC236}">
                <a16:creationId xmlns:a16="http://schemas.microsoft.com/office/drawing/2014/main" id="{CBEA1707-456C-D37F-2984-0A507F2BFF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298E2D-A4B6-9003-207B-EFC902B36684}"/>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1513035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94488-176D-2DB7-F0DB-2ED5A6E6A2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EC69C0-C812-2CF6-06AC-2BD5715359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927411-2452-9F39-4162-EB2248C58473}"/>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5" name="Footer Placeholder 4">
            <a:extLst>
              <a:ext uri="{FF2B5EF4-FFF2-40B4-BE49-F238E27FC236}">
                <a16:creationId xmlns:a16="http://schemas.microsoft.com/office/drawing/2014/main" id="{0DAC651E-A773-7471-3B27-BAF092462F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8D907D-B0B4-7DE0-57AE-36089E23F53D}"/>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3337032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0E8A91-04AE-AE9C-F35F-C96EE428AB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EE5F52-6708-B918-1B3F-4FA1662E35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346CD5-818D-79BF-C6EA-C12F95FE6667}"/>
              </a:ext>
            </a:extLst>
          </p:cNvPr>
          <p:cNvSpPr>
            <a:spLocks noGrp="1"/>
          </p:cNvSpPr>
          <p:nvPr>
            <p:ph type="dt" sz="half" idx="10"/>
          </p:nvPr>
        </p:nvSpPr>
        <p:spPr/>
        <p:txBody>
          <a:bodyPr/>
          <a:lstStyle/>
          <a:p>
            <a:fld id="{13BDA428-0D14-4DD1-84EE-51ADF9480488}" type="datetimeFigureOut">
              <a:rPr lang="en-GB" smtClean="0"/>
              <a:t>05/01/2024</a:t>
            </a:fld>
            <a:endParaRPr lang="en-GB"/>
          </a:p>
        </p:txBody>
      </p:sp>
      <p:sp>
        <p:nvSpPr>
          <p:cNvPr id="5" name="Footer Placeholder 4">
            <a:extLst>
              <a:ext uri="{FF2B5EF4-FFF2-40B4-BE49-F238E27FC236}">
                <a16:creationId xmlns:a16="http://schemas.microsoft.com/office/drawing/2014/main" id="{04AE8AA5-A850-3A47-A5A1-CD45F70382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458A1F-A5B2-38E9-8762-EEE6AA5A206D}"/>
              </a:ext>
            </a:extLst>
          </p:cNvPr>
          <p:cNvSpPr>
            <a:spLocks noGrp="1"/>
          </p:cNvSpPr>
          <p:nvPr>
            <p:ph type="sldNum" sz="quarter" idx="12"/>
          </p:nvPr>
        </p:nvSpPr>
        <p:spPr/>
        <p:txBody>
          <a:bodyPr/>
          <a:lstStyle/>
          <a:p>
            <a:fld id="{A3E95BF4-98E2-41EF-AF3C-5B94476CAF97}" type="slidenum">
              <a:rPr lang="en-GB" smtClean="0"/>
              <a:t>‹#›</a:t>
            </a:fld>
            <a:endParaRPr lang="en-GB"/>
          </a:p>
        </p:txBody>
      </p:sp>
    </p:spTree>
    <p:extLst>
      <p:ext uri="{BB962C8B-B14F-4D97-AF65-F5344CB8AC3E}">
        <p14:creationId xmlns:p14="http://schemas.microsoft.com/office/powerpoint/2010/main" val="2508038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207164E-149E-202E-A845-0092167C05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240DCF-49DE-63C2-E9EF-9777845157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18CC8D-2992-043C-B160-A4E57CE5DF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BDA428-0D14-4DD1-84EE-51ADF9480488}" type="datetimeFigureOut">
              <a:rPr lang="en-GB" smtClean="0"/>
              <a:t>05/01/2024</a:t>
            </a:fld>
            <a:endParaRPr lang="en-GB"/>
          </a:p>
        </p:txBody>
      </p:sp>
      <p:sp>
        <p:nvSpPr>
          <p:cNvPr id="5" name="Footer Placeholder 4">
            <a:extLst>
              <a:ext uri="{FF2B5EF4-FFF2-40B4-BE49-F238E27FC236}">
                <a16:creationId xmlns:a16="http://schemas.microsoft.com/office/drawing/2014/main" id="{E661A939-1226-62A3-C7F4-98A331A0E6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AF2601-3638-2A82-97D1-B3BB486A6A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E95BF4-98E2-41EF-AF3C-5B94476CAF97}" type="slidenum">
              <a:rPr lang="en-GB" smtClean="0"/>
              <a:t>‹#›</a:t>
            </a:fld>
            <a:endParaRPr lang="en-GB"/>
          </a:p>
        </p:txBody>
      </p:sp>
    </p:spTree>
    <p:extLst>
      <p:ext uri="{BB962C8B-B14F-4D97-AF65-F5344CB8AC3E}">
        <p14:creationId xmlns:p14="http://schemas.microsoft.com/office/powerpoint/2010/main" val="3098594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2.xml"/><Relationship Id="rId5" Type="http://schemas.openxmlformats.org/officeDocument/2006/relationships/image" Target="../media/image3.png"/><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3.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5.xml"/><Relationship Id="rId6" Type="http://schemas.openxmlformats.org/officeDocument/2006/relationships/image" Target="../media/image8.png"/><Relationship Id="rId5" Type="http://schemas.microsoft.com/office/2007/relationships/hdphoto" Target="../media/hdphoto1.wdp"/><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13.PNG"/><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8" Type="http://schemas.openxmlformats.org/officeDocument/2006/relationships/hyperlink" Target="https://cyw.cymru/en/games/create-with-cyw/" TargetMode="External"/><Relationship Id="rId13" Type="http://schemas.openxmlformats.org/officeDocument/2006/relationships/hyperlink" Target="https://gwylan.co.uk/cy/home-cymraeg/#pausePoint" TargetMode="External"/><Relationship Id="rId3" Type="http://schemas.openxmlformats.org/officeDocument/2006/relationships/hyperlink" Target="https://articulture-wales.co.uk/developing-work-at-the-roots-of-welsh-culture-exploring-eisteddfod-2014/" TargetMode="External"/><Relationship Id="rId7" Type="http://schemas.openxmlformats.org/officeDocument/2006/relationships/hyperlink" Target="https://clwstwr.org.uk/s4c-innovating-during-covid-19" TargetMode="External"/><Relationship Id="rId12" Type="http://schemas.openxmlformats.org/officeDocument/2006/relationships/hyperlink" Target="https://www.felinfach.com/pages/happy-st-davids-day-in-welsh"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hyperlink" Target="https://www.s4c.cymru/abouts4c/corporate/pdf/e_daily-lives-and-language-use-research-report.pdf" TargetMode="External"/><Relationship Id="rId11" Type="http://schemas.openxmlformats.org/officeDocument/2006/relationships/hyperlink" Target="https://seneddhome.com/2020/07/s4c-archives-could-be-adapted-for-use-in-the-new-curriculum/" TargetMode="External"/><Relationship Id="rId5" Type="http://schemas.openxmlformats.org/officeDocument/2006/relationships/hyperlink" Target="https://www.bbc.co.uk/news/uk-wales-63414736" TargetMode="External"/><Relationship Id="rId15" Type="http://schemas.openxmlformats.org/officeDocument/2006/relationships/hyperlink" Target="https://hwb.gov.wales/resources/repository/discovery?sort=recent&amp;catalogs=1d058d90-af42-4ce4-bbf2-ba794a95aa55&amp;categories=ca58bcdc-c5c3-47a1-9aad-c7113aaede65&amp;strict=1" TargetMode="External"/><Relationship Id="rId10" Type="http://schemas.openxmlformats.org/officeDocument/2006/relationships/hyperlink" Target="https://www.gov.wales/sites/default/files/publications/2018-03/successful-futures.pdf" TargetMode="External"/><Relationship Id="rId4" Type="http://schemas.openxmlformats.org/officeDocument/2006/relationships/hyperlink" Target="https://www.bbcchildreninneed.co.uk/grants/geographic-and-thematic-interests/" TargetMode="External"/><Relationship Id="rId9" Type="http://schemas.openxmlformats.org/officeDocument/2006/relationships/hyperlink" Target="https://observablehq.com/@joewdavies/welsh-schools" TargetMode="External"/><Relationship Id="rId14" Type="http://schemas.openxmlformats.org/officeDocument/2006/relationships/hyperlink" Target="https://publications.parliament.uk/pa/cm201012/cmselect/cmwelaf/614/614.pdf"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s4c.cymru/en/about-us/introducing-s4c/page/17280/introducing-s4c/" TargetMode="External"/><Relationship Id="rId13" Type="http://schemas.openxmlformats.org/officeDocument/2006/relationships/hyperlink" Target="https://www.s4c.cymru/gwthiorffiniau/pdf/S4C-Review.pdf" TargetMode="External"/><Relationship Id="rId3" Type="http://schemas.openxmlformats.org/officeDocument/2006/relationships/hyperlink" Target="https://www.standard.co.uk/news/uk/cartoon-superted-new-animation-series-b924175.html" TargetMode="External"/><Relationship Id="rId7" Type="http://schemas.openxmlformats.org/officeDocument/2006/relationships/hyperlink" Target="https://www.s4c.cymru/cy/" TargetMode="External"/><Relationship Id="rId12" Type="http://schemas.openxmlformats.org/officeDocument/2006/relationships/hyperlink" Target="https://www.s4c.cymru/en/press/post/36499/schools-close-but-learning-continues-with-ysgol-cyw/"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hyperlink" Target="https://parallel.cymru/duolingo-1-miliwn/?lang=en" TargetMode="External"/><Relationship Id="rId11" Type="http://schemas.openxmlformats.org/officeDocument/2006/relationships/hyperlink" Target="https://www.s4c.cymru/en/press/post/30713/new-partnership-between-s4c-and-mudiad-meithrin/" TargetMode="External"/><Relationship Id="rId5" Type="http://schemas.openxmlformats.org/officeDocument/2006/relationships/hyperlink" Target="https://nation.cymru/culture/team-behind-hit-welsh-horror-the-feast-making-a-film-about-plaid-cymru-mp-gwynfor-evans/" TargetMode="External"/><Relationship Id="rId10" Type="http://schemas.openxmlformats.org/officeDocument/2006/relationships/hyperlink" Target="https://www.s4c.cymru/en/access-services/" TargetMode="External"/><Relationship Id="rId4" Type="http://schemas.openxmlformats.org/officeDocument/2006/relationships/hyperlink" Target="https://archive.org/details/MaslowA.H.1943.ATheoryOfHumanMotivation.PsychologicalReview504370-396./page/n3/mode/2up" TargetMode="External"/><Relationship Id="rId9" Type="http://schemas.openxmlformats.org/officeDocument/2006/relationships/hyperlink" Target="https://www.s4c.cymru/en/dysgu-cymraeg/" TargetMode="External"/><Relationship Id="rId14" Type="http://schemas.openxmlformats.org/officeDocument/2006/relationships/hyperlink" Target="https://www.walesonline.co.uk/news/wales-news/history-of-s4c-2117714"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legislation.gov.uk/mwa/2011/1/contents/enacted" TargetMode="External"/><Relationship Id="rId7" Type="http://schemas.openxmlformats.org/officeDocument/2006/relationships/hyperlink" Target="https://www.welshlanguagecommissioner.wales/media/eivh4ppj/5-year-reportwlc20162020-final-20-10-21.pdf" TargetMode="External"/><Relationship Id="rId2" Type="http://schemas.openxmlformats.org/officeDocument/2006/relationships/hyperlink" Target="https://publications.parliament.uk/pa/cm5803/cmselect/cmwelaf/620/report.html" TargetMode="External"/><Relationship Id="rId1" Type="http://schemas.openxmlformats.org/officeDocument/2006/relationships/slideLayout" Target="../slideLayouts/slideLayout7.xml"/><Relationship Id="rId6" Type="http://schemas.openxmlformats.org/officeDocument/2006/relationships/hyperlink" Target="https://www.gov.wales/sites/default/files/publications/2023-02/memorandum-of-understanding-between-cymraeg-2050-and-S4C.pdf" TargetMode="External"/><Relationship Id="rId5" Type="http://schemas.openxmlformats.org/officeDocument/2006/relationships/hyperlink" Target="https://www.gov.wales/sites/default/files/publications/2018-12/cymraeg-2050-welsh-language-strategy.pdf" TargetMode="External"/><Relationship Id="rId4" Type="http://schemas.openxmlformats.org/officeDocument/2006/relationships/hyperlink" Target="https://www.gov.wales/sites/default/files/pdf-versions/2023/7/2/1688462036/well-being-future-generations-act-essential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uilding with a tower and a field of yellow flowers&#10;&#10;Description automatically generated">
            <a:extLst>
              <a:ext uri="{FF2B5EF4-FFF2-40B4-BE49-F238E27FC236}">
                <a16:creationId xmlns:a16="http://schemas.microsoft.com/office/drawing/2014/main" id="{25EAE987-B5A0-4DAC-24B8-DFAB093D882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0677" y="0"/>
            <a:ext cx="12332677" cy="6858000"/>
          </a:xfrm>
          <a:prstGeom prst="rect">
            <a:avLst/>
          </a:prstGeom>
        </p:spPr>
      </p:pic>
      <p:sp>
        <p:nvSpPr>
          <p:cNvPr id="7" name="TextBox 6">
            <a:extLst>
              <a:ext uri="{FF2B5EF4-FFF2-40B4-BE49-F238E27FC236}">
                <a16:creationId xmlns:a16="http://schemas.microsoft.com/office/drawing/2014/main" id="{3B889C6A-A185-276B-D012-C28A1E09977C}"/>
              </a:ext>
            </a:extLst>
          </p:cNvPr>
          <p:cNvSpPr txBox="1"/>
          <p:nvPr/>
        </p:nvSpPr>
        <p:spPr>
          <a:xfrm>
            <a:off x="-168812" y="0"/>
            <a:ext cx="6161649" cy="6858000"/>
          </a:xfrm>
          <a:custGeom>
            <a:avLst/>
            <a:gdLst/>
            <a:ahLst/>
            <a:cxnLst/>
            <a:rect l="l" t="t" r="r" b="b"/>
            <a:pathLst>
              <a:path w="6161649" h="6858000">
                <a:moveTo>
                  <a:pt x="893185" y="5989863"/>
                </a:moveTo>
                <a:lnTo>
                  <a:pt x="893185" y="6006427"/>
                </a:lnTo>
                <a:cubicBezTo>
                  <a:pt x="893185" y="6017940"/>
                  <a:pt x="891070" y="6026751"/>
                  <a:pt x="886841" y="6032859"/>
                </a:cubicBezTo>
                <a:cubicBezTo>
                  <a:pt x="882612" y="6038968"/>
                  <a:pt x="876621" y="6042022"/>
                  <a:pt x="868867" y="6042022"/>
                </a:cubicBezTo>
                <a:cubicBezTo>
                  <a:pt x="863698" y="6042022"/>
                  <a:pt x="859352" y="6040143"/>
                  <a:pt x="855828" y="6036384"/>
                </a:cubicBezTo>
                <a:cubicBezTo>
                  <a:pt x="852303" y="6032624"/>
                  <a:pt x="850541" y="6027925"/>
                  <a:pt x="850541" y="6022287"/>
                </a:cubicBezTo>
                <a:cubicBezTo>
                  <a:pt x="850541" y="6015238"/>
                  <a:pt x="853361" y="6009247"/>
                  <a:pt x="858999" y="6004313"/>
                </a:cubicBezTo>
                <a:cubicBezTo>
                  <a:pt x="865108" y="5998909"/>
                  <a:pt x="876503" y="5994093"/>
                  <a:pt x="893185" y="5989863"/>
                </a:cubicBezTo>
                <a:close/>
                <a:moveTo>
                  <a:pt x="1210348" y="5929599"/>
                </a:moveTo>
                <a:cubicBezTo>
                  <a:pt x="1217397" y="5929599"/>
                  <a:pt x="1222742" y="5932536"/>
                  <a:pt x="1226383" y="5938409"/>
                </a:cubicBezTo>
                <a:cubicBezTo>
                  <a:pt x="1230025" y="5944283"/>
                  <a:pt x="1231846" y="5952271"/>
                  <a:pt x="1231846" y="5962374"/>
                </a:cubicBezTo>
                <a:lnTo>
                  <a:pt x="1186736" y="5962374"/>
                </a:lnTo>
                <a:cubicBezTo>
                  <a:pt x="1186971" y="5952037"/>
                  <a:pt x="1189320" y="5943990"/>
                  <a:pt x="1193784" y="5938233"/>
                </a:cubicBezTo>
                <a:cubicBezTo>
                  <a:pt x="1198248" y="5932477"/>
                  <a:pt x="1203770" y="5929599"/>
                  <a:pt x="1210348" y="5929599"/>
                </a:cubicBezTo>
                <a:close/>
                <a:moveTo>
                  <a:pt x="462912" y="5896823"/>
                </a:moveTo>
                <a:lnTo>
                  <a:pt x="462912" y="5933475"/>
                </a:lnTo>
                <a:cubicBezTo>
                  <a:pt x="469255" y="5933710"/>
                  <a:pt x="473720" y="5935238"/>
                  <a:pt x="476304" y="5938057"/>
                </a:cubicBezTo>
                <a:cubicBezTo>
                  <a:pt x="478888" y="5940876"/>
                  <a:pt x="481708" y="5946045"/>
                  <a:pt x="484762" y="5953564"/>
                </a:cubicBezTo>
                <a:lnTo>
                  <a:pt x="535864" y="6073388"/>
                </a:lnTo>
                <a:lnTo>
                  <a:pt x="591195" y="6073388"/>
                </a:lnTo>
                <a:lnTo>
                  <a:pt x="620446" y="5995855"/>
                </a:lnTo>
                <a:lnTo>
                  <a:pt x="648640" y="6073388"/>
                </a:lnTo>
                <a:lnTo>
                  <a:pt x="703266" y="6073388"/>
                </a:lnTo>
                <a:lnTo>
                  <a:pt x="757187" y="5950392"/>
                </a:lnTo>
                <a:cubicBezTo>
                  <a:pt x="759771" y="5944518"/>
                  <a:pt x="762179" y="5940230"/>
                  <a:pt x="764412" y="5937528"/>
                </a:cubicBezTo>
                <a:cubicBezTo>
                  <a:pt x="766644" y="5934826"/>
                  <a:pt x="769991" y="5933475"/>
                  <a:pt x="774456" y="5933475"/>
                </a:cubicBezTo>
                <a:lnTo>
                  <a:pt x="774456" y="5896823"/>
                </a:lnTo>
                <a:lnTo>
                  <a:pt x="689874" y="5896823"/>
                </a:lnTo>
                <a:lnTo>
                  <a:pt x="689874" y="5933475"/>
                </a:lnTo>
                <a:cubicBezTo>
                  <a:pt x="693868" y="5933475"/>
                  <a:pt x="696863" y="5934004"/>
                  <a:pt x="698860" y="5935061"/>
                </a:cubicBezTo>
                <a:cubicBezTo>
                  <a:pt x="700858" y="5936119"/>
                  <a:pt x="701856" y="5938409"/>
                  <a:pt x="701856" y="5941934"/>
                </a:cubicBezTo>
                <a:cubicBezTo>
                  <a:pt x="701856" y="5944988"/>
                  <a:pt x="700564" y="5949687"/>
                  <a:pt x="697979" y="5956031"/>
                </a:cubicBezTo>
                <a:lnTo>
                  <a:pt x="684940" y="5990216"/>
                </a:lnTo>
                <a:lnTo>
                  <a:pt x="684235" y="5990216"/>
                </a:lnTo>
                <a:lnTo>
                  <a:pt x="655336" y="5896823"/>
                </a:lnTo>
                <a:lnTo>
                  <a:pt x="600358" y="5896823"/>
                </a:lnTo>
                <a:lnTo>
                  <a:pt x="570754" y="5990216"/>
                </a:lnTo>
                <a:lnTo>
                  <a:pt x="570049" y="5990216"/>
                </a:lnTo>
                <a:lnTo>
                  <a:pt x="554190" y="5950392"/>
                </a:lnTo>
                <a:cubicBezTo>
                  <a:pt x="552780" y="5946633"/>
                  <a:pt x="552075" y="5943813"/>
                  <a:pt x="552075" y="5941934"/>
                </a:cubicBezTo>
                <a:cubicBezTo>
                  <a:pt x="552075" y="5938174"/>
                  <a:pt x="553309" y="5935825"/>
                  <a:pt x="555776" y="5934885"/>
                </a:cubicBezTo>
                <a:cubicBezTo>
                  <a:pt x="558243" y="5933945"/>
                  <a:pt x="561473" y="5933475"/>
                  <a:pt x="565468" y="5933475"/>
                </a:cubicBezTo>
                <a:lnTo>
                  <a:pt x="565468" y="5896823"/>
                </a:lnTo>
                <a:close/>
                <a:moveTo>
                  <a:pt x="882964" y="5891889"/>
                </a:moveTo>
                <a:cubicBezTo>
                  <a:pt x="851951" y="5891889"/>
                  <a:pt x="824814" y="5899290"/>
                  <a:pt x="801554" y="5914092"/>
                </a:cubicBezTo>
                <a:lnTo>
                  <a:pt x="801554" y="5956383"/>
                </a:lnTo>
                <a:lnTo>
                  <a:pt x="851599" y="5956383"/>
                </a:lnTo>
                <a:cubicBezTo>
                  <a:pt x="851834" y="5946985"/>
                  <a:pt x="853596" y="5940289"/>
                  <a:pt x="856885" y="5936295"/>
                </a:cubicBezTo>
                <a:cubicBezTo>
                  <a:pt x="860174" y="5932301"/>
                  <a:pt x="865343" y="5930304"/>
                  <a:pt x="872392" y="5930304"/>
                </a:cubicBezTo>
                <a:cubicBezTo>
                  <a:pt x="879675" y="5930304"/>
                  <a:pt x="884961" y="5932477"/>
                  <a:pt x="888251" y="5936824"/>
                </a:cubicBezTo>
                <a:cubicBezTo>
                  <a:pt x="891540" y="5941170"/>
                  <a:pt x="893185" y="5947807"/>
                  <a:pt x="893185" y="5956736"/>
                </a:cubicBezTo>
                <a:lnTo>
                  <a:pt x="893185" y="5961317"/>
                </a:lnTo>
                <a:lnTo>
                  <a:pt x="856885" y="5969423"/>
                </a:lnTo>
                <a:cubicBezTo>
                  <a:pt x="837149" y="5974122"/>
                  <a:pt x="822817" y="5978938"/>
                  <a:pt x="813889" y="5983872"/>
                </a:cubicBezTo>
                <a:cubicBezTo>
                  <a:pt x="804961" y="5988806"/>
                  <a:pt x="798265" y="5995150"/>
                  <a:pt x="793801" y="6002903"/>
                </a:cubicBezTo>
                <a:cubicBezTo>
                  <a:pt x="789337" y="6010657"/>
                  <a:pt x="787105" y="6019232"/>
                  <a:pt x="787105" y="6028630"/>
                </a:cubicBezTo>
                <a:cubicBezTo>
                  <a:pt x="787105" y="6044137"/>
                  <a:pt x="791745" y="6056354"/>
                  <a:pt x="801026" y="6065282"/>
                </a:cubicBezTo>
                <a:cubicBezTo>
                  <a:pt x="810306" y="6074211"/>
                  <a:pt x="823757" y="6078675"/>
                  <a:pt x="841378" y="6078675"/>
                </a:cubicBezTo>
                <a:cubicBezTo>
                  <a:pt x="863464" y="6078675"/>
                  <a:pt x="882494" y="6071509"/>
                  <a:pt x="898471" y="6057177"/>
                </a:cubicBezTo>
                <a:cubicBezTo>
                  <a:pt x="903405" y="6071509"/>
                  <a:pt x="914683" y="6078675"/>
                  <a:pt x="932304" y="6078675"/>
                </a:cubicBezTo>
                <a:cubicBezTo>
                  <a:pt x="938883" y="6078675"/>
                  <a:pt x="946988" y="6077500"/>
                  <a:pt x="956621" y="6075150"/>
                </a:cubicBezTo>
                <a:cubicBezTo>
                  <a:pt x="966254" y="6072801"/>
                  <a:pt x="974360" y="6070216"/>
                  <a:pt x="980938" y="6067397"/>
                </a:cubicBezTo>
                <a:lnTo>
                  <a:pt x="980938" y="6028983"/>
                </a:lnTo>
                <a:cubicBezTo>
                  <a:pt x="976474" y="6030627"/>
                  <a:pt x="973068" y="6031450"/>
                  <a:pt x="970718" y="6031450"/>
                </a:cubicBezTo>
                <a:cubicBezTo>
                  <a:pt x="966489" y="6031450"/>
                  <a:pt x="963435" y="6030099"/>
                  <a:pt x="961555" y="6027397"/>
                </a:cubicBezTo>
                <a:cubicBezTo>
                  <a:pt x="959676" y="6024695"/>
                  <a:pt x="958736" y="6020289"/>
                  <a:pt x="958736" y="6014181"/>
                </a:cubicBezTo>
                <a:lnTo>
                  <a:pt x="958736" y="5952506"/>
                </a:lnTo>
                <a:cubicBezTo>
                  <a:pt x="958736" y="5932771"/>
                  <a:pt x="952333" y="5917734"/>
                  <a:pt x="939529" y="5907396"/>
                </a:cubicBezTo>
                <a:cubicBezTo>
                  <a:pt x="926724" y="5897058"/>
                  <a:pt x="907869" y="5891889"/>
                  <a:pt x="882964" y="5891889"/>
                </a:cubicBezTo>
                <a:close/>
                <a:moveTo>
                  <a:pt x="1397686" y="5890832"/>
                </a:moveTo>
                <a:cubicBezTo>
                  <a:pt x="1371136" y="5890832"/>
                  <a:pt x="1351929" y="5896353"/>
                  <a:pt x="1340064" y="5907396"/>
                </a:cubicBezTo>
                <a:cubicBezTo>
                  <a:pt x="1328199" y="5918439"/>
                  <a:pt x="1322267" y="5931596"/>
                  <a:pt x="1322267" y="5946868"/>
                </a:cubicBezTo>
                <a:cubicBezTo>
                  <a:pt x="1322267" y="5958380"/>
                  <a:pt x="1326144" y="5968483"/>
                  <a:pt x="1333897" y="5977176"/>
                </a:cubicBezTo>
                <a:cubicBezTo>
                  <a:pt x="1341650" y="5985869"/>
                  <a:pt x="1353633" y="5993623"/>
                  <a:pt x="1369844" y="6000436"/>
                </a:cubicBezTo>
                <a:lnTo>
                  <a:pt x="1390285" y="6008894"/>
                </a:lnTo>
                <a:cubicBezTo>
                  <a:pt x="1397803" y="6011949"/>
                  <a:pt x="1402855" y="6014827"/>
                  <a:pt x="1405439" y="6017529"/>
                </a:cubicBezTo>
                <a:cubicBezTo>
                  <a:pt x="1408024" y="6020231"/>
                  <a:pt x="1409316" y="6023696"/>
                  <a:pt x="1409316" y="6027925"/>
                </a:cubicBezTo>
                <a:cubicBezTo>
                  <a:pt x="1409316" y="6032154"/>
                  <a:pt x="1407847" y="6035679"/>
                  <a:pt x="1404911" y="6038498"/>
                </a:cubicBezTo>
                <a:cubicBezTo>
                  <a:pt x="1401974" y="6041317"/>
                  <a:pt x="1397568" y="6042727"/>
                  <a:pt x="1391695" y="6042727"/>
                </a:cubicBezTo>
                <a:cubicBezTo>
                  <a:pt x="1384176" y="6042727"/>
                  <a:pt x="1379242" y="6040671"/>
                  <a:pt x="1376893" y="6036560"/>
                </a:cubicBezTo>
                <a:cubicBezTo>
                  <a:pt x="1374543" y="6032448"/>
                  <a:pt x="1373251" y="6026163"/>
                  <a:pt x="1373016" y="6017705"/>
                </a:cubicBezTo>
                <a:lnTo>
                  <a:pt x="1322267" y="6017705"/>
                </a:lnTo>
                <a:lnTo>
                  <a:pt x="1322267" y="6067045"/>
                </a:lnTo>
                <a:cubicBezTo>
                  <a:pt x="1344822" y="6075503"/>
                  <a:pt x="1369492" y="6079732"/>
                  <a:pt x="1396276" y="6079732"/>
                </a:cubicBezTo>
                <a:cubicBezTo>
                  <a:pt x="1421181" y="6079732"/>
                  <a:pt x="1439859" y="6075385"/>
                  <a:pt x="1452312" y="6066692"/>
                </a:cubicBezTo>
                <a:cubicBezTo>
                  <a:pt x="1460770" y="6060818"/>
                  <a:pt x="1466761" y="6053594"/>
                  <a:pt x="1470285" y="6045018"/>
                </a:cubicBezTo>
                <a:cubicBezTo>
                  <a:pt x="1473810" y="6036442"/>
                  <a:pt x="1475572" y="6028395"/>
                  <a:pt x="1475572" y="6020877"/>
                </a:cubicBezTo>
                <a:cubicBezTo>
                  <a:pt x="1475572" y="6007485"/>
                  <a:pt x="1471930" y="5996794"/>
                  <a:pt x="1464647" y="5988806"/>
                </a:cubicBezTo>
                <a:cubicBezTo>
                  <a:pt x="1458068" y="5981288"/>
                  <a:pt x="1445616" y="5973652"/>
                  <a:pt x="1427290" y="5965899"/>
                </a:cubicBezTo>
                <a:cubicBezTo>
                  <a:pt x="1424705" y="5964724"/>
                  <a:pt x="1422180" y="5963666"/>
                  <a:pt x="1419713" y="5962727"/>
                </a:cubicBezTo>
                <a:cubicBezTo>
                  <a:pt x="1417246" y="5961787"/>
                  <a:pt x="1414720" y="5960730"/>
                  <a:pt x="1412135" y="5959555"/>
                </a:cubicBezTo>
                <a:cubicBezTo>
                  <a:pt x="1400153" y="5954856"/>
                  <a:pt x="1392752" y="5951684"/>
                  <a:pt x="1389932" y="5950039"/>
                </a:cubicBezTo>
                <a:cubicBezTo>
                  <a:pt x="1386643" y="5948160"/>
                  <a:pt x="1384411" y="5946221"/>
                  <a:pt x="1383237" y="5944224"/>
                </a:cubicBezTo>
                <a:cubicBezTo>
                  <a:pt x="1382062" y="5942227"/>
                  <a:pt x="1381474" y="5939819"/>
                  <a:pt x="1381474" y="5937000"/>
                </a:cubicBezTo>
                <a:cubicBezTo>
                  <a:pt x="1381474" y="5933710"/>
                  <a:pt x="1382767" y="5930715"/>
                  <a:pt x="1385351" y="5928013"/>
                </a:cubicBezTo>
                <a:cubicBezTo>
                  <a:pt x="1387935" y="5925311"/>
                  <a:pt x="1392164" y="5923960"/>
                  <a:pt x="1398038" y="5923960"/>
                </a:cubicBezTo>
                <a:cubicBezTo>
                  <a:pt x="1404617" y="5923960"/>
                  <a:pt x="1409257" y="5925487"/>
                  <a:pt x="1411959" y="5928542"/>
                </a:cubicBezTo>
                <a:cubicBezTo>
                  <a:pt x="1414661" y="5931596"/>
                  <a:pt x="1416012" y="5936177"/>
                  <a:pt x="1416012" y="5942286"/>
                </a:cubicBezTo>
                <a:lnTo>
                  <a:pt x="1416012" y="5948982"/>
                </a:lnTo>
                <a:lnTo>
                  <a:pt x="1466409" y="5948982"/>
                </a:lnTo>
                <a:lnTo>
                  <a:pt x="1466409" y="5903519"/>
                </a:lnTo>
                <a:cubicBezTo>
                  <a:pt x="1456541" y="5899290"/>
                  <a:pt x="1445322" y="5896118"/>
                  <a:pt x="1432752" y="5894004"/>
                </a:cubicBezTo>
                <a:cubicBezTo>
                  <a:pt x="1420182" y="5891889"/>
                  <a:pt x="1408494" y="5890832"/>
                  <a:pt x="1397686" y="5890832"/>
                </a:cubicBezTo>
                <a:close/>
                <a:moveTo>
                  <a:pt x="1209643" y="5890832"/>
                </a:moveTo>
                <a:cubicBezTo>
                  <a:pt x="1190377" y="5890832"/>
                  <a:pt x="1173990" y="5895355"/>
                  <a:pt x="1160480" y="5904400"/>
                </a:cubicBezTo>
                <a:cubicBezTo>
                  <a:pt x="1146970" y="5913446"/>
                  <a:pt x="1136868" y="5925370"/>
                  <a:pt x="1130171" y="5940172"/>
                </a:cubicBezTo>
                <a:cubicBezTo>
                  <a:pt x="1123475" y="5954973"/>
                  <a:pt x="1120127" y="5971067"/>
                  <a:pt x="1120127" y="5988454"/>
                </a:cubicBezTo>
                <a:cubicBezTo>
                  <a:pt x="1120127" y="6014298"/>
                  <a:pt x="1127293" y="6035796"/>
                  <a:pt x="1141625" y="6052948"/>
                </a:cubicBezTo>
                <a:cubicBezTo>
                  <a:pt x="1156192" y="6070804"/>
                  <a:pt x="1179452" y="6079732"/>
                  <a:pt x="1211405" y="6079732"/>
                </a:cubicBezTo>
                <a:cubicBezTo>
                  <a:pt x="1225737" y="6079732"/>
                  <a:pt x="1238836" y="6078146"/>
                  <a:pt x="1250701" y="6074974"/>
                </a:cubicBezTo>
                <a:cubicBezTo>
                  <a:pt x="1262566" y="6071802"/>
                  <a:pt x="1274607" y="6067397"/>
                  <a:pt x="1286824" y="6061758"/>
                </a:cubicBezTo>
                <a:lnTo>
                  <a:pt x="1286824" y="6013476"/>
                </a:lnTo>
                <a:cubicBezTo>
                  <a:pt x="1274607" y="6018880"/>
                  <a:pt x="1264446" y="6022874"/>
                  <a:pt x="1256340" y="6025458"/>
                </a:cubicBezTo>
                <a:cubicBezTo>
                  <a:pt x="1248234" y="6028043"/>
                  <a:pt x="1239247" y="6029335"/>
                  <a:pt x="1229379" y="6029335"/>
                </a:cubicBezTo>
                <a:cubicBezTo>
                  <a:pt x="1218336" y="6029335"/>
                  <a:pt x="1208938" y="6026281"/>
                  <a:pt x="1201185" y="6020172"/>
                </a:cubicBezTo>
                <a:cubicBezTo>
                  <a:pt x="1193432" y="6014063"/>
                  <a:pt x="1188850" y="6005840"/>
                  <a:pt x="1187440" y="5995502"/>
                </a:cubicBezTo>
                <a:lnTo>
                  <a:pt x="1291406" y="5995502"/>
                </a:lnTo>
                <a:lnTo>
                  <a:pt x="1291406" y="5987044"/>
                </a:lnTo>
                <a:cubicBezTo>
                  <a:pt x="1291406" y="5922903"/>
                  <a:pt x="1264152" y="5890832"/>
                  <a:pt x="1209643" y="5890832"/>
                </a:cubicBezTo>
                <a:close/>
                <a:moveTo>
                  <a:pt x="1078770" y="5818937"/>
                </a:moveTo>
                <a:lnTo>
                  <a:pt x="989606" y="5825281"/>
                </a:lnTo>
                <a:lnTo>
                  <a:pt x="989606" y="5861581"/>
                </a:lnTo>
                <a:lnTo>
                  <a:pt x="1001236" y="5861581"/>
                </a:lnTo>
                <a:cubicBezTo>
                  <a:pt x="1005230" y="5861581"/>
                  <a:pt x="1008050" y="5862286"/>
                  <a:pt x="1009695" y="5863695"/>
                </a:cubicBezTo>
                <a:cubicBezTo>
                  <a:pt x="1011339" y="5865105"/>
                  <a:pt x="1012161" y="5868629"/>
                  <a:pt x="1012161" y="5874268"/>
                </a:cubicBezTo>
                <a:lnTo>
                  <a:pt x="1012161" y="6021229"/>
                </a:lnTo>
                <a:cubicBezTo>
                  <a:pt x="1012161" y="6025928"/>
                  <a:pt x="1011868" y="6029218"/>
                  <a:pt x="1011280" y="6031097"/>
                </a:cubicBezTo>
                <a:cubicBezTo>
                  <a:pt x="1010693" y="6032977"/>
                  <a:pt x="1009107" y="6034386"/>
                  <a:pt x="1006523" y="6035326"/>
                </a:cubicBezTo>
                <a:cubicBezTo>
                  <a:pt x="1003938" y="6036266"/>
                  <a:pt x="999592" y="6036736"/>
                  <a:pt x="993483" y="6036736"/>
                </a:cubicBezTo>
                <a:lnTo>
                  <a:pt x="992073" y="6036736"/>
                </a:lnTo>
                <a:lnTo>
                  <a:pt x="992073" y="6073388"/>
                </a:lnTo>
                <a:lnTo>
                  <a:pt x="1098506" y="6073388"/>
                </a:lnTo>
                <a:lnTo>
                  <a:pt x="1098506" y="6036736"/>
                </a:lnTo>
                <a:cubicBezTo>
                  <a:pt x="1092162" y="6036736"/>
                  <a:pt x="1087639" y="6036325"/>
                  <a:pt x="1084937" y="6035503"/>
                </a:cubicBezTo>
                <a:cubicBezTo>
                  <a:pt x="1082235" y="6034680"/>
                  <a:pt x="1080532" y="6033329"/>
                  <a:pt x="1079827" y="6031450"/>
                </a:cubicBezTo>
                <a:cubicBezTo>
                  <a:pt x="1079122" y="6029570"/>
                  <a:pt x="1078770" y="6026516"/>
                  <a:pt x="1078770" y="6022287"/>
                </a:cubicBezTo>
                <a:close/>
                <a:moveTo>
                  <a:pt x="3711899" y="5674376"/>
                </a:moveTo>
                <a:cubicBezTo>
                  <a:pt x="3724116" y="5674376"/>
                  <a:pt x="3733632" y="5675492"/>
                  <a:pt x="3740445" y="5677724"/>
                </a:cubicBezTo>
                <a:cubicBezTo>
                  <a:pt x="3747259" y="5679957"/>
                  <a:pt x="3750666" y="5683422"/>
                  <a:pt x="3750666" y="5688121"/>
                </a:cubicBezTo>
                <a:cubicBezTo>
                  <a:pt x="3750666" y="5693290"/>
                  <a:pt x="3747259" y="5697284"/>
                  <a:pt x="3740445" y="5700103"/>
                </a:cubicBezTo>
                <a:cubicBezTo>
                  <a:pt x="3733632" y="5702923"/>
                  <a:pt x="3723529" y="5704333"/>
                  <a:pt x="3710137" y="5704333"/>
                </a:cubicBezTo>
                <a:cubicBezTo>
                  <a:pt x="3683117" y="5704333"/>
                  <a:pt x="3669608" y="5699281"/>
                  <a:pt x="3669608" y="5689178"/>
                </a:cubicBezTo>
                <a:cubicBezTo>
                  <a:pt x="3669608" y="5684244"/>
                  <a:pt x="3672838" y="5680544"/>
                  <a:pt x="3679300" y="5678077"/>
                </a:cubicBezTo>
                <a:cubicBezTo>
                  <a:pt x="3685761" y="5675610"/>
                  <a:pt x="3696627" y="5674376"/>
                  <a:pt x="3711899" y="5674376"/>
                </a:cubicBezTo>
                <a:close/>
                <a:moveTo>
                  <a:pt x="3159449" y="5674376"/>
                </a:moveTo>
                <a:cubicBezTo>
                  <a:pt x="3171666" y="5674376"/>
                  <a:pt x="3181182" y="5675492"/>
                  <a:pt x="3187995" y="5677724"/>
                </a:cubicBezTo>
                <a:cubicBezTo>
                  <a:pt x="3194809" y="5679957"/>
                  <a:pt x="3198216" y="5683422"/>
                  <a:pt x="3198216" y="5688121"/>
                </a:cubicBezTo>
                <a:cubicBezTo>
                  <a:pt x="3198216" y="5693290"/>
                  <a:pt x="3194809" y="5697284"/>
                  <a:pt x="3187995" y="5700103"/>
                </a:cubicBezTo>
                <a:cubicBezTo>
                  <a:pt x="3181182" y="5702923"/>
                  <a:pt x="3171079" y="5704333"/>
                  <a:pt x="3157687" y="5704333"/>
                </a:cubicBezTo>
                <a:cubicBezTo>
                  <a:pt x="3130667" y="5704333"/>
                  <a:pt x="3117158" y="5699281"/>
                  <a:pt x="3117158" y="5689178"/>
                </a:cubicBezTo>
                <a:cubicBezTo>
                  <a:pt x="3117158" y="5684244"/>
                  <a:pt x="3120388" y="5680544"/>
                  <a:pt x="3126849" y="5678077"/>
                </a:cubicBezTo>
                <a:cubicBezTo>
                  <a:pt x="3133311" y="5675610"/>
                  <a:pt x="3144177" y="5674376"/>
                  <a:pt x="3159449" y="5674376"/>
                </a:cubicBezTo>
                <a:close/>
                <a:moveTo>
                  <a:pt x="2154028" y="5550675"/>
                </a:moveTo>
                <a:lnTo>
                  <a:pt x="2174116" y="5550675"/>
                </a:lnTo>
                <a:cubicBezTo>
                  <a:pt x="2185394" y="5550675"/>
                  <a:pt x="2194146" y="5552731"/>
                  <a:pt x="2200372" y="5556843"/>
                </a:cubicBezTo>
                <a:cubicBezTo>
                  <a:pt x="2206598" y="5560954"/>
                  <a:pt x="2209711" y="5568414"/>
                  <a:pt x="2209711" y="5579222"/>
                </a:cubicBezTo>
                <a:cubicBezTo>
                  <a:pt x="2209711" y="5588620"/>
                  <a:pt x="2207244" y="5595609"/>
                  <a:pt x="2202310" y="5600191"/>
                </a:cubicBezTo>
                <a:cubicBezTo>
                  <a:pt x="2197376" y="5604773"/>
                  <a:pt x="2189388" y="5607063"/>
                  <a:pt x="2178346" y="5607063"/>
                </a:cubicBezTo>
                <a:lnTo>
                  <a:pt x="2154028" y="5607063"/>
                </a:lnTo>
                <a:close/>
                <a:moveTo>
                  <a:pt x="1803108" y="5535873"/>
                </a:moveTo>
                <a:lnTo>
                  <a:pt x="1803108" y="5596138"/>
                </a:lnTo>
                <a:lnTo>
                  <a:pt x="1917646" y="5596138"/>
                </a:lnTo>
                <a:lnTo>
                  <a:pt x="1917646" y="5535873"/>
                </a:lnTo>
                <a:close/>
                <a:moveTo>
                  <a:pt x="4185320" y="5515785"/>
                </a:moveTo>
                <a:cubicBezTo>
                  <a:pt x="4202941" y="5515785"/>
                  <a:pt x="4211752" y="5530822"/>
                  <a:pt x="4211752" y="5560896"/>
                </a:cubicBezTo>
                <a:cubicBezTo>
                  <a:pt x="4211752" y="5578282"/>
                  <a:pt x="4210048" y="5591792"/>
                  <a:pt x="4206642" y="5601424"/>
                </a:cubicBezTo>
                <a:cubicBezTo>
                  <a:pt x="4203235" y="5611057"/>
                  <a:pt x="4196363" y="5615874"/>
                  <a:pt x="4186025" y="5615874"/>
                </a:cubicBezTo>
                <a:cubicBezTo>
                  <a:pt x="4176627" y="5615874"/>
                  <a:pt x="4169519" y="5611880"/>
                  <a:pt x="4164703" y="5603891"/>
                </a:cubicBezTo>
                <a:cubicBezTo>
                  <a:pt x="4159887" y="5595903"/>
                  <a:pt x="4157478" y="5583921"/>
                  <a:pt x="4157478" y="5567944"/>
                </a:cubicBezTo>
                <a:cubicBezTo>
                  <a:pt x="4157478" y="5533172"/>
                  <a:pt x="4166759" y="5515785"/>
                  <a:pt x="4185320" y="5515785"/>
                </a:cubicBezTo>
                <a:close/>
                <a:moveTo>
                  <a:pt x="2727995" y="5515785"/>
                </a:moveTo>
                <a:cubicBezTo>
                  <a:pt x="2745616" y="5515785"/>
                  <a:pt x="2754427" y="5530822"/>
                  <a:pt x="2754427" y="5560896"/>
                </a:cubicBezTo>
                <a:cubicBezTo>
                  <a:pt x="2754427" y="5578282"/>
                  <a:pt x="2752723" y="5591792"/>
                  <a:pt x="2749317" y="5601424"/>
                </a:cubicBezTo>
                <a:cubicBezTo>
                  <a:pt x="2745910" y="5611057"/>
                  <a:pt x="2739038" y="5615874"/>
                  <a:pt x="2728700" y="5615874"/>
                </a:cubicBezTo>
                <a:cubicBezTo>
                  <a:pt x="2719302" y="5615874"/>
                  <a:pt x="2712195" y="5611880"/>
                  <a:pt x="2707378" y="5603891"/>
                </a:cubicBezTo>
                <a:cubicBezTo>
                  <a:pt x="2702562" y="5595903"/>
                  <a:pt x="2700153" y="5583921"/>
                  <a:pt x="2700153" y="5567944"/>
                </a:cubicBezTo>
                <a:cubicBezTo>
                  <a:pt x="2700153" y="5533172"/>
                  <a:pt x="2709434" y="5515785"/>
                  <a:pt x="2727995" y="5515785"/>
                </a:cubicBezTo>
                <a:close/>
                <a:moveTo>
                  <a:pt x="2400973" y="5510499"/>
                </a:moveTo>
                <a:cubicBezTo>
                  <a:pt x="2408022" y="5510499"/>
                  <a:pt x="2413367" y="5513436"/>
                  <a:pt x="2417008" y="5519309"/>
                </a:cubicBezTo>
                <a:cubicBezTo>
                  <a:pt x="2420650" y="5525183"/>
                  <a:pt x="2422471" y="5533172"/>
                  <a:pt x="2422471" y="5543274"/>
                </a:cubicBezTo>
                <a:lnTo>
                  <a:pt x="2377361" y="5543274"/>
                </a:lnTo>
                <a:cubicBezTo>
                  <a:pt x="2377596" y="5532937"/>
                  <a:pt x="2379945" y="5524890"/>
                  <a:pt x="2384409" y="5519133"/>
                </a:cubicBezTo>
                <a:cubicBezTo>
                  <a:pt x="2388873" y="5513377"/>
                  <a:pt x="2394395" y="5510499"/>
                  <a:pt x="2400973" y="5510499"/>
                </a:cubicBezTo>
                <a:close/>
                <a:moveTo>
                  <a:pt x="1696124" y="5510499"/>
                </a:moveTo>
                <a:cubicBezTo>
                  <a:pt x="1703172" y="5510499"/>
                  <a:pt x="1708517" y="5513436"/>
                  <a:pt x="1712159" y="5519309"/>
                </a:cubicBezTo>
                <a:cubicBezTo>
                  <a:pt x="1715801" y="5525183"/>
                  <a:pt x="1717621" y="5533172"/>
                  <a:pt x="1717621" y="5543274"/>
                </a:cubicBezTo>
                <a:lnTo>
                  <a:pt x="1672511" y="5543274"/>
                </a:lnTo>
                <a:cubicBezTo>
                  <a:pt x="1672746" y="5532937"/>
                  <a:pt x="1675096" y="5524890"/>
                  <a:pt x="1679560" y="5519133"/>
                </a:cubicBezTo>
                <a:cubicBezTo>
                  <a:pt x="1684023" y="5513377"/>
                  <a:pt x="1689545" y="5510499"/>
                  <a:pt x="1696124" y="5510499"/>
                </a:cubicBezTo>
                <a:close/>
                <a:moveTo>
                  <a:pt x="3705908" y="5500631"/>
                </a:moveTo>
                <a:cubicBezTo>
                  <a:pt x="3712721" y="5500631"/>
                  <a:pt x="3717655" y="5503392"/>
                  <a:pt x="3720710" y="5508913"/>
                </a:cubicBezTo>
                <a:cubicBezTo>
                  <a:pt x="3723764" y="5514434"/>
                  <a:pt x="3725291" y="5522599"/>
                  <a:pt x="3725291" y="5533406"/>
                </a:cubicBezTo>
                <a:cubicBezTo>
                  <a:pt x="3725291" y="5543039"/>
                  <a:pt x="3723940" y="5551498"/>
                  <a:pt x="3721238" y="5558781"/>
                </a:cubicBezTo>
                <a:cubicBezTo>
                  <a:pt x="3718536" y="5566064"/>
                  <a:pt x="3712839" y="5569706"/>
                  <a:pt x="3704146" y="5569706"/>
                </a:cubicBezTo>
                <a:cubicBezTo>
                  <a:pt x="3691223" y="5569706"/>
                  <a:pt x="3684762" y="5558664"/>
                  <a:pt x="3684762" y="5536578"/>
                </a:cubicBezTo>
                <a:cubicBezTo>
                  <a:pt x="3684762" y="5525771"/>
                  <a:pt x="3686231" y="5517077"/>
                  <a:pt x="3689167" y="5510499"/>
                </a:cubicBezTo>
                <a:cubicBezTo>
                  <a:pt x="3692104" y="5503920"/>
                  <a:pt x="3697684" y="5500631"/>
                  <a:pt x="3705908" y="5500631"/>
                </a:cubicBezTo>
                <a:close/>
                <a:moveTo>
                  <a:pt x="3153458" y="5500631"/>
                </a:moveTo>
                <a:cubicBezTo>
                  <a:pt x="3160271" y="5500631"/>
                  <a:pt x="3165205" y="5503392"/>
                  <a:pt x="3168259" y="5508913"/>
                </a:cubicBezTo>
                <a:cubicBezTo>
                  <a:pt x="3171314" y="5514434"/>
                  <a:pt x="3172841" y="5522599"/>
                  <a:pt x="3172841" y="5533406"/>
                </a:cubicBezTo>
                <a:cubicBezTo>
                  <a:pt x="3172841" y="5543039"/>
                  <a:pt x="3171490" y="5551498"/>
                  <a:pt x="3168788" y="5558781"/>
                </a:cubicBezTo>
                <a:cubicBezTo>
                  <a:pt x="3166086" y="5566064"/>
                  <a:pt x="3160389" y="5569706"/>
                  <a:pt x="3151696" y="5569706"/>
                </a:cubicBezTo>
                <a:cubicBezTo>
                  <a:pt x="3138773" y="5569706"/>
                  <a:pt x="3132312" y="5558664"/>
                  <a:pt x="3132312" y="5536578"/>
                </a:cubicBezTo>
                <a:cubicBezTo>
                  <a:pt x="3132312" y="5525771"/>
                  <a:pt x="3133781" y="5517077"/>
                  <a:pt x="3136717" y="5510499"/>
                </a:cubicBezTo>
                <a:cubicBezTo>
                  <a:pt x="3139654" y="5503920"/>
                  <a:pt x="3145234" y="5500631"/>
                  <a:pt x="3153458" y="5500631"/>
                </a:cubicBezTo>
                <a:close/>
                <a:moveTo>
                  <a:pt x="1297845" y="5475609"/>
                </a:moveTo>
                <a:lnTo>
                  <a:pt x="1209034" y="5480190"/>
                </a:lnTo>
                <a:lnTo>
                  <a:pt x="1209034" y="5516842"/>
                </a:lnTo>
                <a:cubicBezTo>
                  <a:pt x="1215378" y="5516842"/>
                  <a:pt x="1219900" y="5517430"/>
                  <a:pt x="1222602" y="5518605"/>
                </a:cubicBezTo>
                <a:cubicBezTo>
                  <a:pt x="1225304" y="5519779"/>
                  <a:pt x="1226949" y="5521424"/>
                  <a:pt x="1227536" y="5523539"/>
                </a:cubicBezTo>
                <a:cubicBezTo>
                  <a:pt x="1228124" y="5525653"/>
                  <a:pt x="1228417" y="5529177"/>
                  <a:pt x="1228417" y="5534111"/>
                </a:cubicBezTo>
                <a:lnTo>
                  <a:pt x="1228417" y="5581336"/>
                </a:lnTo>
                <a:cubicBezTo>
                  <a:pt x="1228417" y="5599427"/>
                  <a:pt x="1229299" y="5612526"/>
                  <a:pt x="1231060" y="5620632"/>
                </a:cubicBezTo>
                <a:cubicBezTo>
                  <a:pt x="1232823" y="5628737"/>
                  <a:pt x="1236406" y="5635962"/>
                  <a:pt x="1241810" y="5642306"/>
                </a:cubicBezTo>
                <a:cubicBezTo>
                  <a:pt x="1246274" y="5647475"/>
                  <a:pt x="1252089" y="5651645"/>
                  <a:pt x="1259254" y="5654817"/>
                </a:cubicBezTo>
                <a:cubicBezTo>
                  <a:pt x="1266420" y="5657989"/>
                  <a:pt x="1274702" y="5659575"/>
                  <a:pt x="1284101" y="5659575"/>
                </a:cubicBezTo>
                <a:cubicBezTo>
                  <a:pt x="1308535" y="5659575"/>
                  <a:pt x="1326157" y="5650177"/>
                  <a:pt x="1336964" y="5631381"/>
                </a:cubicBezTo>
                <a:lnTo>
                  <a:pt x="1337669" y="5631381"/>
                </a:lnTo>
                <a:cubicBezTo>
                  <a:pt x="1337904" y="5637019"/>
                  <a:pt x="1338257" y="5641542"/>
                  <a:pt x="1338727" y="5644949"/>
                </a:cubicBezTo>
                <a:cubicBezTo>
                  <a:pt x="1339196" y="5648356"/>
                  <a:pt x="1340018" y="5651939"/>
                  <a:pt x="1341193" y="5655698"/>
                </a:cubicBezTo>
                <a:lnTo>
                  <a:pt x="1424718" y="5649707"/>
                </a:lnTo>
                <a:lnTo>
                  <a:pt x="1424718" y="5613407"/>
                </a:lnTo>
                <a:lnTo>
                  <a:pt x="1420489" y="5613407"/>
                </a:lnTo>
                <a:cubicBezTo>
                  <a:pt x="1415085" y="5613407"/>
                  <a:pt x="1411267" y="5613172"/>
                  <a:pt x="1409035" y="5612702"/>
                </a:cubicBezTo>
                <a:cubicBezTo>
                  <a:pt x="1406803" y="5612232"/>
                  <a:pt x="1405335" y="5611057"/>
                  <a:pt x="1404630" y="5609178"/>
                </a:cubicBezTo>
                <a:cubicBezTo>
                  <a:pt x="1403925" y="5607298"/>
                  <a:pt x="1403573" y="5604126"/>
                  <a:pt x="1403573" y="5599662"/>
                </a:cubicBezTo>
                <a:lnTo>
                  <a:pt x="1403573" y="5475609"/>
                </a:lnTo>
                <a:lnTo>
                  <a:pt x="1316171" y="5480190"/>
                </a:lnTo>
                <a:lnTo>
                  <a:pt x="1316171" y="5516842"/>
                </a:lnTo>
                <a:lnTo>
                  <a:pt x="1321105" y="5516842"/>
                </a:lnTo>
                <a:cubicBezTo>
                  <a:pt x="1327684" y="5516842"/>
                  <a:pt x="1332030" y="5517782"/>
                  <a:pt x="1334145" y="5519662"/>
                </a:cubicBezTo>
                <a:cubicBezTo>
                  <a:pt x="1336259" y="5521541"/>
                  <a:pt x="1337317" y="5525653"/>
                  <a:pt x="1337317" y="5531997"/>
                </a:cubicBezTo>
                <a:lnTo>
                  <a:pt x="1337317" y="5570763"/>
                </a:lnTo>
                <a:cubicBezTo>
                  <a:pt x="1337317" y="5584626"/>
                  <a:pt x="1335496" y="5594493"/>
                  <a:pt x="1331854" y="5600367"/>
                </a:cubicBezTo>
                <a:cubicBezTo>
                  <a:pt x="1328212" y="5606241"/>
                  <a:pt x="1322750" y="5609178"/>
                  <a:pt x="1315467" y="5609178"/>
                </a:cubicBezTo>
                <a:cubicBezTo>
                  <a:pt x="1309357" y="5609178"/>
                  <a:pt x="1304893" y="5606887"/>
                  <a:pt x="1302074" y="5602306"/>
                </a:cubicBezTo>
                <a:cubicBezTo>
                  <a:pt x="1299255" y="5597724"/>
                  <a:pt x="1297845" y="5590969"/>
                  <a:pt x="1297845" y="5582041"/>
                </a:cubicBezTo>
                <a:close/>
                <a:moveTo>
                  <a:pt x="802545" y="5475609"/>
                </a:moveTo>
                <a:lnTo>
                  <a:pt x="713734" y="5480190"/>
                </a:lnTo>
                <a:lnTo>
                  <a:pt x="713734" y="5516842"/>
                </a:lnTo>
                <a:cubicBezTo>
                  <a:pt x="720078" y="5516842"/>
                  <a:pt x="724600" y="5517430"/>
                  <a:pt x="727302" y="5518605"/>
                </a:cubicBezTo>
                <a:cubicBezTo>
                  <a:pt x="730004" y="5519779"/>
                  <a:pt x="731649" y="5521424"/>
                  <a:pt x="732236" y="5523539"/>
                </a:cubicBezTo>
                <a:cubicBezTo>
                  <a:pt x="732824" y="5525653"/>
                  <a:pt x="733117" y="5529177"/>
                  <a:pt x="733117" y="5534111"/>
                </a:cubicBezTo>
                <a:lnTo>
                  <a:pt x="733117" y="5581336"/>
                </a:lnTo>
                <a:cubicBezTo>
                  <a:pt x="733117" y="5599427"/>
                  <a:pt x="733998" y="5612526"/>
                  <a:pt x="735760" y="5620632"/>
                </a:cubicBezTo>
                <a:cubicBezTo>
                  <a:pt x="737523" y="5628737"/>
                  <a:pt x="741106" y="5635962"/>
                  <a:pt x="746509" y="5642306"/>
                </a:cubicBezTo>
                <a:cubicBezTo>
                  <a:pt x="750974" y="5647475"/>
                  <a:pt x="756789" y="5651645"/>
                  <a:pt x="763955" y="5654817"/>
                </a:cubicBezTo>
                <a:cubicBezTo>
                  <a:pt x="771120" y="5657989"/>
                  <a:pt x="779402" y="5659575"/>
                  <a:pt x="788800" y="5659575"/>
                </a:cubicBezTo>
                <a:cubicBezTo>
                  <a:pt x="813235" y="5659575"/>
                  <a:pt x="830857" y="5650177"/>
                  <a:pt x="841664" y="5631381"/>
                </a:cubicBezTo>
                <a:lnTo>
                  <a:pt x="842369" y="5631381"/>
                </a:lnTo>
                <a:cubicBezTo>
                  <a:pt x="842604" y="5637019"/>
                  <a:pt x="842956" y="5641542"/>
                  <a:pt x="843426" y="5644949"/>
                </a:cubicBezTo>
                <a:cubicBezTo>
                  <a:pt x="843896" y="5648356"/>
                  <a:pt x="844719" y="5651939"/>
                  <a:pt x="845893" y="5655698"/>
                </a:cubicBezTo>
                <a:lnTo>
                  <a:pt x="929418" y="5649707"/>
                </a:lnTo>
                <a:lnTo>
                  <a:pt x="929418" y="5613407"/>
                </a:lnTo>
                <a:lnTo>
                  <a:pt x="925189" y="5613407"/>
                </a:lnTo>
                <a:cubicBezTo>
                  <a:pt x="919785" y="5613407"/>
                  <a:pt x="915967" y="5613172"/>
                  <a:pt x="913735" y="5612702"/>
                </a:cubicBezTo>
                <a:cubicBezTo>
                  <a:pt x="911503" y="5612232"/>
                  <a:pt x="910035" y="5611057"/>
                  <a:pt x="909330" y="5609178"/>
                </a:cubicBezTo>
                <a:cubicBezTo>
                  <a:pt x="908625" y="5607298"/>
                  <a:pt x="908273" y="5604126"/>
                  <a:pt x="908273" y="5599662"/>
                </a:cubicBezTo>
                <a:lnTo>
                  <a:pt x="908273" y="5475609"/>
                </a:lnTo>
                <a:lnTo>
                  <a:pt x="820871" y="5480190"/>
                </a:lnTo>
                <a:lnTo>
                  <a:pt x="820871" y="5516842"/>
                </a:lnTo>
                <a:lnTo>
                  <a:pt x="825805" y="5516842"/>
                </a:lnTo>
                <a:cubicBezTo>
                  <a:pt x="832384" y="5516842"/>
                  <a:pt x="836730" y="5517782"/>
                  <a:pt x="838845" y="5519662"/>
                </a:cubicBezTo>
                <a:cubicBezTo>
                  <a:pt x="840959" y="5521541"/>
                  <a:pt x="842017" y="5525653"/>
                  <a:pt x="842017" y="5531997"/>
                </a:cubicBezTo>
                <a:lnTo>
                  <a:pt x="842017" y="5570763"/>
                </a:lnTo>
                <a:cubicBezTo>
                  <a:pt x="842017" y="5584626"/>
                  <a:pt x="840196" y="5594493"/>
                  <a:pt x="836554" y="5600367"/>
                </a:cubicBezTo>
                <a:cubicBezTo>
                  <a:pt x="832912" y="5606241"/>
                  <a:pt x="827450" y="5609178"/>
                  <a:pt x="820166" y="5609178"/>
                </a:cubicBezTo>
                <a:cubicBezTo>
                  <a:pt x="814058" y="5609178"/>
                  <a:pt x="809594" y="5606887"/>
                  <a:pt x="806774" y="5602306"/>
                </a:cubicBezTo>
                <a:cubicBezTo>
                  <a:pt x="803955" y="5597724"/>
                  <a:pt x="802545" y="5590969"/>
                  <a:pt x="802545" y="5582041"/>
                </a:cubicBezTo>
                <a:close/>
                <a:moveTo>
                  <a:pt x="1570498" y="5475256"/>
                </a:moveTo>
                <a:cubicBezTo>
                  <a:pt x="1550997" y="5475256"/>
                  <a:pt x="1535491" y="5485594"/>
                  <a:pt x="1523978" y="5506270"/>
                </a:cubicBezTo>
                <a:lnTo>
                  <a:pt x="1523273" y="5506270"/>
                </a:lnTo>
                <a:cubicBezTo>
                  <a:pt x="1523273" y="5498516"/>
                  <a:pt x="1523038" y="5492819"/>
                  <a:pt x="1522569" y="5489177"/>
                </a:cubicBezTo>
                <a:cubicBezTo>
                  <a:pt x="1522099" y="5485535"/>
                  <a:pt x="1521276" y="5481483"/>
                  <a:pt x="1520101" y="5477018"/>
                </a:cubicBezTo>
                <a:lnTo>
                  <a:pt x="1439044" y="5482305"/>
                </a:lnTo>
                <a:lnTo>
                  <a:pt x="1439044" y="5518605"/>
                </a:lnTo>
                <a:lnTo>
                  <a:pt x="1449969" y="5518605"/>
                </a:lnTo>
                <a:cubicBezTo>
                  <a:pt x="1454198" y="5518605"/>
                  <a:pt x="1456900" y="5519721"/>
                  <a:pt x="1458075" y="5521953"/>
                </a:cubicBezTo>
                <a:cubicBezTo>
                  <a:pt x="1459249" y="5524185"/>
                  <a:pt x="1459837" y="5527415"/>
                  <a:pt x="1459837" y="5531644"/>
                </a:cubicBezTo>
                <a:lnTo>
                  <a:pt x="1459837" y="5603539"/>
                </a:lnTo>
                <a:cubicBezTo>
                  <a:pt x="1459837" y="5609648"/>
                  <a:pt x="1458721" y="5613524"/>
                  <a:pt x="1456489" y="5615169"/>
                </a:cubicBezTo>
                <a:cubicBezTo>
                  <a:pt x="1454257" y="5616814"/>
                  <a:pt x="1449499" y="5617636"/>
                  <a:pt x="1442216" y="5617636"/>
                </a:cubicBezTo>
                <a:lnTo>
                  <a:pt x="1439044" y="5617636"/>
                </a:lnTo>
                <a:lnTo>
                  <a:pt x="1439044" y="5654288"/>
                </a:lnTo>
                <a:lnTo>
                  <a:pt x="1547943" y="5654288"/>
                </a:lnTo>
                <a:lnTo>
                  <a:pt x="1547943" y="5617636"/>
                </a:lnTo>
                <a:lnTo>
                  <a:pt x="1541952" y="5617636"/>
                </a:lnTo>
                <a:cubicBezTo>
                  <a:pt x="1534199" y="5617636"/>
                  <a:pt x="1529206" y="5616755"/>
                  <a:pt x="1526974" y="5614993"/>
                </a:cubicBezTo>
                <a:cubicBezTo>
                  <a:pt x="1524742" y="5613231"/>
                  <a:pt x="1523626" y="5609295"/>
                  <a:pt x="1523626" y="5603187"/>
                </a:cubicBezTo>
                <a:lnTo>
                  <a:pt x="1523626" y="5583803"/>
                </a:lnTo>
                <a:cubicBezTo>
                  <a:pt x="1523626" y="5567827"/>
                  <a:pt x="1525505" y="5555492"/>
                  <a:pt x="1529265" y="5546799"/>
                </a:cubicBezTo>
                <a:cubicBezTo>
                  <a:pt x="1533024" y="5538105"/>
                  <a:pt x="1538662" y="5533759"/>
                  <a:pt x="1546181" y="5533759"/>
                </a:cubicBezTo>
                <a:cubicBezTo>
                  <a:pt x="1549000" y="5533759"/>
                  <a:pt x="1550939" y="5534640"/>
                  <a:pt x="1551996" y="5536402"/>
                </a:cubicBezTo>
                <a:cubicBezTo>
                  <a:pt x="1553053" y="5538164"/>
                  <a:pt x="1553582" y="5541042"/>
                  <a:pt x="1553582" y="5545036"/>
                </a:cubicBezTo>
                <a:lnTo>
                  <a:pt x="1593054" y="5545036"/>
                </a:lnTo>
                <a:lnTo>
                  <a:pt x="1593054" y="5480190"/>
                </a:lnTo>
                <a:cubicBezTo>
                  <a:pt x="1588590" y="5478546"/>
                  <a:pt x="1584713" y="5477312"/>
                  <a:pt x="1581424" y="5476490"/>
                </a:cubicBezTo>
                <a:cubicBezTo>
                  <a:pt x="1578134" y="5475667"/>
                  <a:pt x="1574492" y="5475256"/>
                  <a:pt x="1570498" y="5475256"/>
                </a:cubicBezTo>
                <a:close/>
                <a:moveTo>
                  <a:pt x="3354892" y="5474551"/>
                </a:moveTo>
                <a:lnTo>
                  <a:pt x="3267491" y="5481600"/>
                </a:lnTo>
                <a:lnTo>
                  <a:pt x="3267491" y="5518605"/>
                </a:lnTo>
                <a:lnTo>
                  <a:pt x="3275597" y="5518605"/>
                </a:lnTo>
                <a:cubicBezTo>
                  <a:pt x="3280766" y="5518605"/>
                  <a:pt x="3284231" y="5519368"/>
                  <a:pt x="3285993" y="5520895"/>
                </a:cubicBezTo>
                <a:cubicBezTo>
                  <a:pt x="3287755" y="5522423"/>
                  <a:pt x="3288636" y="5526006"/>
                  <a:pt x="3288636" y="5531644"/>
                </a:cubicBezTo>
                <a:lnTo>
                  <a:pt x="3288636" y="5600367"/>
                </a:lnTo>
                <a:cubicBezTo>
                  <a:pt x="3288636" y="5605771"/>
                  <a:pt x="3288225" y="5609648"/>
                  <a:pt x="3287403" y="5611997"/>
                </a:cubicBezTo>
                <a:cubicBezTo>
                  <a:pt x="3286581" y="5614347"/>
                  <a:pt x="3284995" y="5615874"/>
                  <a:pt x="3282645" y="5616579"/>
                </a:cubicBezTo>
                <a:cubicBezTo>
                  <a:pt x="3280296" y="5617284"/>
                  <a:pt x="3276184" y="5617636"/>
                  <a:pt x="3270310" y="5617636"/>
                </a:cubicBezTo>
                <a:lnTo>
                  <a:pt x="3267491" y="5617636"/>
                </a:lnTo>
                <a:lnTo>
                  <a:pt x="3267491" y="5654288"/>
                </a:lnTo>
                <a:lnTo>
                  <a:pt x="3374980" y="5654288"/>
                </a:lnTo>
                <a:lnTo>
                  <a:pt x="3374980" y="5617636"/>
                </a:lnTo>
                <a:lnTo>
                  <a:pt x="3372513" y="5617636"/>
                </a:lnTo>
                <a:cubicBezTo>
                  <a:pt x="3367110" y="5617636"/>
                  <a:pt x="3363174" y="5617225"/>
                  <a:pt x="3360707" y="5616403"/>
                </a:cubicBezTo>
                <a:cubicBezTo>
                  <a:pt x="3358240" y="5615580"/>
                  <a:pt x="3356654" y="5614170"/>
                  <a:pt x="3355950" y="5612173"/>
                </a:cubicBezTo>
                <a:cubicBezTo>
                  <a:pt x="3355245" y="5610176"/>
                  <a:pt x="3354892" y="5606828"/>
                  <a:pt x="3354892" y="5602129"/>
                </a:cubicBezTo>
                <a:close/>
                <a:moveTo>
                  <a:pt x="3531933" y="5472789"/>
                </a:moveTo>
                <a:cubicBezTo>
                  <a:pt x="3520186" y="5472789"/>
                  <a:pt x="3509848" y="5475139"/>
                  <a:pt x="3500920" y="5479838"/>
                </a:cubicBezTo>
                <a:cubicBezTo>
                  <a:pt x="3491992" y="5484537"/>
                  <a:pt x="3484944" y="5491820"/>
                  <a:pt x="3479775" y="5501688"/>
                </a:cubicBezTo>
                <a:lnTo>
                  <a:pt x="3479070" y="5501688"/>
                </a:lnTo>
                <a:cubicBezTo>
                  <a:pt x="3478835" y="5495814"/>
                  <a:pt x="3478541" y="5491233"/>
                  <a:pt x="3478189" y="5487944"/>
                </a:cubicBezTo>
                <a:cubicBezTo>
                  <a:pt x="3477836" y="5484654"/>
                  <a:pt x="3477073" y="5480895"/>
                  <a:pt x="3475898" y="5476666"/>
                </a:cubicBezTo>
                <a:lnTo>
                  <a:pt x="3392373" y="5483010"/>
                </a:lnTo>
                <a:lnTo>
                  <a:pt x="3392373" y="5519309"/>
                </a:lnTo>
                <a:lnTo>
                  <a:pt x="3401536" y="5519309"/>
                </a:lnTo>
                <a:cubicBezTo>
                  <a:pt x="3405295" y="5519309"/>
                  <a:pt x="3407880" y="5519721"/>
                  <a:pt x="3409289" y="5520543"/>
                </a:cubicBezTo>
                <a:cubicBezTo>
                  <a:pt x="3410699" y="5521365"/>
                  <a:pt x="3411698" y="5523421"/>
                  <a:pt x="3412285" y="5526710"/>
                </a:cubicBezTo>
                <a:cubicBezTo>
                  <a:pt x="3412873" y="5530000"/>
                  <a:pt x="3413166" y="5535639"/>
                  <a:pt x="3413166" y="5543627"/>
                </a:cubicBezTo>
                <a:lnTo>
                  <a:pt x="3413166" y="5597195"/>
                </a:lnTo>
                <a:cubicBezTo>
                  <a:pt x="3413166" y="5604479"/>
                  <a:pt x="3412814" y="5609354"/>
                  <a:pt x="3412109" y="5611821"/>
                </a:cubicBezTo>
                <a:cubicBezTo>
                  <a:pt x="3411404" y="5614288"/>
                  <a:pt x="3409759" y="5615815"/>
                  <a:pt x="3407175" y="5616403"/>
                </a:cubicBezTo>
                <a:cubicBezTo>
                  <a:pt x="3404591" y="5616990"/>
                  <a:pt x="3399657" y="5617401"/>
                  <a:pt x="3392373" y="5617636"/>
                </a:cubicBezTo>
                <a:lnTo>
                  <a:pt x="3392373" y="5654288"/>
                </a:lnTo>
                <a:lnTo>
                  <a:pt x="3500920" y="5654288"/>
                </a:lnTo>
                <a:lnTo>
                  <a:pt x="3500920" y="5617636"/>
                </a:lnTo>
                <a:lnTo>
                  <a:pt x="3493167" y="5617284"/>
                </a:lnTo>
                <a:cubicBezTo>
                  <a:pt x="3488468" y="5617049"/>
                  <a:pt x="3485296" y="5616637"/>
                  <a:pt x="3483651" y="5616050"/>
                </a:cubicBezTo>
                <a:cubicBezTo>
                  <a:pt x="3482006" y="5615463"/>
                  <a:pt x="3480891" y="5614053"/>
                  <a:pt x="3480303" y="5611821"/>
                </a:cubicBezTo>
                <a:cubicBezTo>
                  <a:pt x="3479716" y="5609589"/>
                  <a:pt x="3479422" y="5605654"/>
                  <a:pt x="3479422" y="5600015"/>
                </a:cubicBezTo>
                <a:lnTo>
                  <a:pt x="3479422" y="5562658"/>
                </a:lnTo>
                <a:cubicBezTo>
                  <a:pt x="3479422" y="5550205"/>
                  <a:pt x="3481008" y="5540514"/>
                  <a:pt x="3484180" y="5533583"/>
                </a:cubicBezTo>
                <a:cubicBezTo>
                  <a:pt x="3487352" y="5526652"/>
                  <a:pt x="3493167" y="5523186"/>
                  <a:pt x="3501625" y="5523186"/>
                </a:cubicBezTo>
                <a:cubicBezTo>
                  <a:pt x="3509143" y="5523186"/>
                  <a:pt x="3513901" y="5525947"/>
                  <a:pt x="3515898" y="5531468"/>
                </a:cubicBezTo>
                <a:cubicBezTo>
                  <a:pt x="3517895" y="5536989"/>
                  <a:pt x="3518894" y="5546446"/>
                  <a:pt x="3518894" y="5559838"/>
                </a:cubicBezTo>
                <a:lnTo>
                  <a:pt x="3518894" y="5654288"/>
                </a:lnTo>
                <a:lnTo>
                  <a:pt x="3608057" y="5654288"/>
                </a:lnTo>
                <a:lnTo>
                  <a:pt x="3608057" y="5617636"/>
                </a:lnTo>
                <a:lnTo>
                  <a:pt x="3607000" y="5617636"/>
                </a:lnTo>
                <a:cubicBezTo>
                  <a:pt x="3601126" y="5617636"/>
                  <a:pt x="3596956" y="5617107"/>
                  <a:pt x="3594489" y="5616050"/>
                </a:cubicBezTo>
                <a:cubicBezTo>
                  <a:pt x="3592022" y="5614993"/>
                  <a:pt x="3590377" y="5613055"/>
                  <a:pt x="3589555" y="5610235"/>
                </a:cubicBezTo>
                <a:cubicBezTo>
                  <a:pt x="3588733" y="5607416"/>
                  <a:pt x="3588322" y="5602599"/>
                  <a:pt x="3588322" y="5595786"/>
                </a:cubicBezTo>
                <a:lnTo>
                  <a:pt x="3588322" y="5541512"/>
                </a:lnTo>
                <a:cubicBezTo>
                  <a:pt x="3588322" y="5530470"/>
                  <a:pt x="3587851" y="5522364"/>
                  <a:pt x="3586912" y="5517195"/>
                </a:cubicBezTo>
                <a:cubicBezTo>
                  <a:pt x="3585972" y="5512026"/>
                  <a:pt x="3584445" y="5506857"/>
                  <a:pt x="3582330" y="5501688"/>
                </a:cubicBezTo>
                <a:cubicBezTo>
                  <a:pt x="3578101" y="5491820"/>
                  <a:pt x="3571405" y="5484537"/>
                  <a:pt x="3562242" y="5479838"/>
                </a:cubicBezTo>
                <a:cubicBezTo>
                  <a:pt x="3553079" y="5475139"/>
                  <a:pt x="3542976" y="5472789"/>
                  <a:pt x="3531933" y="5472789"/>
                </a:cubicBezTo>
                <a:close/>
                <a:moveTo>
                  <a:pt x="2979484" y="5472789"/>
                </a:moveTo>
                <a:cubicBezTo>
                  <a:pt x="2967736" y="5472789"/>
                  <a:pt x="2957398" y="5475139"/>
                  <a:pt x="2948470" y="5479838"/>
                </a:cubicBezTo>
                <a:cubicBezTo>
                  <a:pt x="2939542" y="5484537"/>
                  <a:pt x="2932494" y="5491820"/>
                  <a:pt x="2927325" y="5501688"/>
                </a:cubicBezTo>
                <a:lnTo>
                  <a:pt x="2926620" y="5501688"/>
                </a:lnTo>
                <a:cubicBezTo>
                  <a:pt x="2926385" y="5495814"/>
                  <a:pt x="2926091" y="5491233"/>
                  <a:pt x="2925739" y="5487944"/>
                </a:cubicBezTo>
                <a:cubicBezTo>
                  <a:pt x="2925386" y="5484654"/>
                  <a:pt x="2924623" y="5480895"/>
                  <a:pt x="2923448" y="5476666"/>
                </a:cubicBezTo>
                <a:lnTo>
                  <a:pt x="2839923" y="5483010"/>
                </a:lnTo>
                <a:lnTo>
                  <a:pt x="2839923" y="5519309"/>
                </a:lnTo>
                <a:lnTo>
                  <a:pt x="2849086" y="5519309"/>
                </a:lnTo>
                <a:cubicBezTo>
                  <a:pt x="2852845" y="5519309"/>
                  <a:pt x="2855430" y="5519721"/>
                  <a:pt x="2856840" y="5520543"/>
                </a:cubicBezTo>
                <a:cubicBezTo>
                  <a:pt x="2858249" y="5521365"/>
                  <a:pt x="2859248" y="5523421"/>
                  <a:pt x="2859836" y="5526710"/>
                </a:cubicBezTo>
                <a:cubicBezTo>
                  <a:pt x="2860423" y="5530000"/>
                  <a:pt x="2860716" y="5535639"/>
                  <a:pt x="2860716" y="5543627"/>
                </a:cubicBezTo>
                <a:lnTo>
                  <a:pt x="2860716" y="5597195"/>
                </a:lnTo>
                <a:cubicBezTo>
                  <a:pt x="2860716" y="5604479"/>
                  <a:pt x="2860364" y="5609354"/>
                  <a:pt x="2859659" y="5611821"/>
                </a:cubicBezTo>
                <a:cubicBezTo>
                  <a:pt x="2858954" y="5614288"/>
                  <a:pt x="2857309" y="5615815"/>
                  <a:pt x="2854726" y="5616403"/>
                </a:cubicBezTo>
                <a:cubicBezTo>
                  <a:pt x="2852141" y="5616990"/>
                  <a:pt x="2847207" y="5617401"/>
                  <a:pt x="2839923" y="5617636"/>
                </a:cubicBezTo>
                <a:lnTo>
                  <a:pt x="2839923" y="5654288"/>
                </a:lnTo>
                <a:lnTo>
                  <a:pt x="2948470" y="5654288"/>
                </a:lnTo>
                <a:lnTo>
                  <a:pt x="2948470" y="5617636"/>
                </a:lnTo>
                <a:lnTo>
                  <a:pt x="2940717" y="5617284"/>
                </a:lnTo>
                <a:cubicBezTo>
                  <a:pt x="2936018" y="5617049"/>
                  <a:pt x="2932846" y="5616637"/>
                  <a:pt x="2931201" y="5616050"/>
                </a:cubicBezTo>
                <a:cubicBezTo>
                  <a:pt x="2929557" y="5615463"/>
                  <a:pt x="2928441" y="5614053"/>
                  <a:pt x="2927853" y="5611821"/>
                </a:cubicBezTo>
                <a:cubicBezTo>
                  <a:pt x="2927266" y="5609589"/>
                  <a:pt x="2926972" y="5605654"/>
                  <a:pt x="2926972" y="5600015"/>
                </a:cubicBezTo>
                <a:lnTo>
                  <a:pt x="2926972" y="5562658"/>
                </a:lnTo>
                <a:cubicBezTo>
                  <a:pt x="2926972" y="5550205"/>
                  <a:pt x="2928558" y="5540514"/>
                  <a:pt x="2931730" y="5533583"/>
                </a:cubicBezTo>
                <a:cubicBezTo>
                  <a:pt x="2934902" y="5526652"/>
                  <a:pt x="2940717" y="5523186"/>
                  <a:pt x="2949175" y="5523186"/>
                </a:cubicBezTo>
                <a:cubicBezTo>
                  <a:pt x="2956693" y="5523186"/>
                  <a:pt x="2961451" y="5525947"/>
                  <a:pt x="2963448" y="5531468"/>
                </a:cubicBezTo>
                <a:cubicBezTo>
                  <a:pt x="2965445" y="5536989"/>
                  <a:pt x="2966444" y="5546446"/>
                  <a:pt x="2966444" y="5559838"/>
                </a:cubicBezTo>
                <a:lnTo>
                  <a:pt x="2966444" y="5654288"/>
                </a:lnTo>
                <a:lnTo>
                  <a:pt x="3055607" y="5654288"/>
                </a:lnTo>
                <a:lnTo>
                  <a:pt x="3055607" y="5617636"/>
                </a:lnTo>
                <a:lnTo>
                  <a:pt x="3054550" y="5617636"/>
                </a:lnTo>
                <a:cubicBezTo>
                  <a:pt x="3048676" y="5617636"/>
                  <a:pt x="3044506" y="5617107"/>
                  <a:pt x="3042039" y="5616050"/>
                </a:cubicBezTo>
                <a:cubicBezTo>
                  <a:pt x="3039572" y="5614993"/>
                  <a:pt x="3037927" y="5613055"/>
                  <a:pt x="3037105" y="5610235"/>
                </a:cubicBezTo>
                <a:cubicBezTo>
                  <a:pt x="3036283" y="5607416"/>
                  <a:pt x="3035872" y="5602599"/>
                  <a:pt x="3035872" y="5595786"/>
                </a:cubicBezTo>
                <a:lnTo>
                  <a:pt x="3035872" y="5541512"/>
                </a:lnTo>
                <a:cubicBezTo>
                  <a:pt x="3035872" y="5530470"/>
                  <a:pt x="3035401" y="5522364"/>
                  <a:pt x="3034462" y="5517195"/>
                </a:cubicBezTo>
                <a:cubicBezTo>
                  <a:pt x="3033522" y="5512026"/>
                  <a:pt x="3031995" y="5506857"/>
                  <a:pt x="3029880" y="5501688"/>
                </a:cubicBezTo>
                <a:cubicBezTo>
                  <a:pt x="3025651" y="5491820"/>
                  <a:pt x="3018955" y="5484537"/>
                  <a:pt x="3009792" y="5479838"/>
                </a:cubicBezTo>
                <a:cubicBezTo>
                  <a:pt x="3000629" y="5475139"/>
                  <a:pt x="2990526" y="5472789"/>
                  <a:pt x="2979484" y="5472789"/>
                </a:cubicBezTo>
                <a:close/>
                <a:moveTo>
                  <a:pt x="4186377" y="5471732"/>
                </a:moveTo>
                <a:cubicBezTo>
                  <a:pt x="4164057" y="5471732"/>
                  <a:pt x="4145790" y="5476549"/>
                  <a:pt x="4131575" y="5486182"/>
                </a:cubicBezTo>
                <a:cubicBezTo>
                  <a:pt x="4117360" y="5495814"/>
                  <a:pt x="4107140" y="5508091"/>
                  <a:pt x="4100914" y="5523010"/>
                </a:cubicBezTo>
                <a:cubicBezTo>
                  <a:pt x="4094688" y="5537929"/>
                  <a:pt x="4091575" y="5553495"/>
                  <a:pt x="4091575" y="5569706"/>
                </a:cubicBezTo>
                <a:cubicBezTo>
                  <a:pt x="4091575" y="5584038"/>
                  <a:pt x="4094218" y="5598076"/>
                  <a:pt x="4099505" y="5611821"/>
                </a:cubicBezTo>
                <a:cubicBezTo>
                  <a:pt x="4104791" y="5625566"/>
                  <a:pt x="4114130" y="5637137"/>
                  <a:pt x="4127522" y="5646535"/>
                </a:cubicBezTo>
                <a:cubicBezTo>
                  <a:pt x="4140914" y="5655933"/>
                  <a:pt x="4158888" y="5660632"/>
                  <a:pt x="4181443" y="5660632"/>
                </a:cubicBezTo>
                <a:cubicBezTo>
                  <a:pt x="4218096" y="5660632"/>
                  <a:pt x="4243411" y="5650353"/>
                  <a:pt x="4257391" y="5629795"/>
                </a:cubicBezTo>
                <a:cubicBezTo>
                  <a:pt x="4271370" y="5609237"/>
                  <a:pt x="4278360" y="5585918"/>
                  <a:pt x="4278360" y="5559838"/>
                </a:cubicBezTo>
                <a:cubicBezTo>
                  <a:pt x="4278360" y="5532349"/>
                  <a:pt x="4270254" y="5510793"/>
                  <a:pt x="4254043" y="5495168"/>
                </a:cubicBezTo>
                <a:cubicBezTo>
                  <a:pt x="4237831" y="5479544"/>
                  <a:pt x="4215276" y="5471732"/>
                  <a:pt x="4186377" y="5471732"/>
                </a:cubicBezTo>
                <a:close/>
                <a:moveTo>
                  <a:pt x="3703441" y="5471732"/>
                </a:moveTo>
                <a:cubicBezTo>
                  <a:pt x="3687229" y="5471732"/>
                  <a:pt x="3673132" y="5474551"/>
                  <a:pt x="3661150" y="5480190"/>
                </a:cubicBezTo>
                <a:cubicBezTo>
                  <a:pt x="3649167" y="5485829"/>
                  <a:pt x="3640063" y="5493700"/>
                  <a:pt x="3633837" y="5503803"/>
                </a:cubicBezTo>
                <a:cubicBezTo>
                  <a:pt x="3627610" y="5513906"/>
                  <a:pt x="3624497" y="5525301"/>
                  <a:pt x="3624497" y="5537988"/>
                </a:cubicBezTo>
                <a:cubicBezTo>
                  <a:pt x="3624497" y="5551615"/>
                  <a:pt x="3627846" y="5563069"/>
                  <a:pt x="3634542" y="5572349"/>
                </a:cubicBezTo>
                <a:cubicBezTo>
                  <a:pt x="3641238" y="5581630"/>
                  <a:pt x="3650812" y="5588267"/>
                  <a:pt x="3663264" y="5592261"/>
                </a:cubicBezTo>
                <a:lnTo>
                  <a:pt x="3663264" y="5592966"/>
                </a:lnTo>
                <a:cubicBezTo>
                  <a:pt x="3650812" y="5596960"/>
                  <a:pt x="3641473" y="5602306"/>
                  <a:pt x="3635247" y="5609002"/>
                </a:cubicBezTo>
                <a:cubicBezTo>
                  <a:pt x="3629020" y="5615698"/>
                  <a:pt x="3625907" y="5623040"/>
                  <a:pt x="3625907" y="5631028"/>
                </a:cubicBezTo>
                <a:cubicBezTo>
                  <a:pt x="3625907" y="5645595"/>
                  <a:pt x="3634835" y="5655463"/>
                  <a:pt x="3652691" y="5660632"/>
                </a:cubicBezTo>
                <a:lnTo>
                  <a:pt x="3652691" y="5661337"/>
                </a:lnTo>
                <a:cubicBezTo>
                  <a:pt x="3624262" y="5665566"/>
                  <a:pt x="3610048" y="5677313"/>
                  <a:pt x="3610048" y="5696579"/>
                </a:cubicBezTo>
                <a:cubicBezTo>
                  <a:pt x="3610048" y="5713026"/>
                  <a:pt x="3618624" y="5724127"/>
                  <a:pt x="3635775" y="5729883"/>
                </a:cubicBezTo>
                <a:cubicBezTo>
                  <a:pt x="3652926" y="5735640"/>
                  <a:pt x="3676069" y="5738518"/>
                  <a:pt x="3705203" y="5738518"/>
                </a:cubicBezTo>
                <a:cubicBezTo>
                  <a:pt x="3738331" y="5738518"/>
                  <a:pt x="3763177" y="5732938"/>
                  <a:pt x="3779741" y="5721778"/>
                </a:cubicBezTo>
                <a:cubicBezTo>
                  <a:pt x="3796305" y="5710618"/>
                  <a:pt x="3804587" y="5694347"/>
                  <a:pt x="3804587" y="5672967"/>
                </a:cubicBezTo>
                <a:cubicBezTo>
                  <a:pt x="3804587" y="5657460"/>
                  <a:pt x="3799888" y="5645595"/>
                  <a:pt x="3790490" y="5637372"/>
                </a:cubicBezTo>
                <a:cubicBezTo>
                  <a:pt x="3783206" y="5631028"/>
                  <a:pt x="3772868" y="5626682"/>
                  <a:pt x="3759476" y="5624332"/>
                </a:cubicBezTo>
                <a:cubicBezTo>
                  <a:pt x="3752193" y="5623157"/>
                  <a:pt x="3740445" y="5622335"/>
                  <a:pt x="3724234" y="5621865"/>
                </a:cubicBezTo>
                <a:lnTo>
                  <a:pt x="3714718" y="5621513"/>
                </a:lnTo>
                <a:cubicBezTo>
                  <a:pt x="3704615" y="5621278"/>
                  <a:pt x="3697273" y="5620338"/>
                  <a:pt x="3692692" y="5618693"/>
                </a:cubicBezTo>
                <a:cubicBezTo>
                  <a:pt x="3688110" y="5617049"/>
                  <a:pt x="3685819" y="5614582"/>
                  <a:pt x="3685819" y="5611292"/>
                </a:cubicBezTo>
                <a:cubicBezTo>
                  <a:pt x="3685819" y="5607298"/>
                  <a:pt x="3688286" y="5604596"/>
                  <a:pt x="3693220" y="5603187"/>
                </a:cubicBezTo>
                <a:cubicBezTo>
                  <a:pt x="3698154" y="5601777"/>
                  <a:pt x="3705438" y="5600837"/>
                  <a:pt x="3715071" y="5600367"/>
                </a:cubicBezTo>
                <a:cubicBezTo>
                  <a:pt x="3728933" y="5599897"/>
                  <a:pt x="3739858" y="5598253"/>
                  <a:pt x="3747846" y="5595433"/>
                </a:cubicBezTo>
                <a:cubicBezTo>
                  <a:pt x="3755835" y="5592614"/>
                  <a:pt x="3763000" y="5588032"/>
                  <a:pt x="3769344" y="5581689"/>
                </a:cubicBezTo>
                <a:cubicBezTo>
                  <a:pt x="3774748" y="5576285"/>
                  <a:pt x="3778683" y="5570411"/>
                  <a:pt x="3781150" y="5564067"/>
                </a:cubicBezTo>
                <a:cubicBezTo>
                  <a:pt x="3783617" y="5557724"/>
                  <a:pt x="3784851" y="5551615"/>
                  <a:pt x="3784851" y="5545741"/>
                </a:cubicBezTo>
                <a:cubicBezTo>
                  <a:pt x="3784851" y="5535169"/>
                  <a:pt x="3782384" y="5524948"/>
                  <a:pt x="3777450" y="5515080"/>
                </a:cubicBezTo>
                <a:lnTo>
                  <a:pt x="3802824" y="5515080"/>
                </a:lnTo>
                <a:lnTo>
                  <a:pt x="3802824" y="5478428"/>
                </a:lnTo>
                <a:lnTo>
                  <a:pt x="3742912" y="5478428"/>
                </a:lnTo>
                <a:cubicBezTo>
                  <a:pt x="3732105" y="5473964"/>
                  <a:pt x="3718947" y="5471732"/>
                  <a:pt x="3703441" y="5471732"/>
                </a:cubicBezTo>
                <a:close/>
                <a:moveTo>
                  <a:pt x="3150991" y="5471732"/>
                </a:moveTo>
                <a:cubicBezTo>
                  <a:pt x="3134779" y="5471732"/>
                  <a:pt x="3120682" y="5474551"/>
                  <a:pt x="3108700" y="5480190"/>
                </a:cubicBezTo>
                <a:cubicBezTo>
                  <a:pt x="3096717" y="5485829"/>
                  <a:pt x="3087613" y="5493700"/>
                  <a:pt x="3081387" y="5503803"/>
                </a:cubicBezTo>
                <a:cubicBezTo>
                  <a:pt x="3075161" y="5513906"/>
                  <a:pt x="3072047" y="5525301"/>
                  <a:pt x="3072047" y="5537988"/>
                </a:cubicBezTo>
                <a:cubicBezTo>
                  <a:pt x="3072047" y="5551615"/>
                  <a:pt x="3075396" y="5563069"/>
                  <a:pt x="3082092" y="5572349"/>
                </a:cubicBezTo>
                <a:cubicBezTo>
                  <a:pt x="3088787" y="5581630"/>
                  <a:pt x="3098362" y="5588267"/>
                  <a:pt x="3110814" y="5592261"/>
                </a:cubicBezTo>
                <a:lnTo>
                  <a:pt x="3110814" y="5592966"/>
                </a:lnTo>
                <a:cubicBezTo>
                  <a:pt x="3098362" y="5596960"/>
                  <a:pt x="3089023" y="5602306"/>
                  <a:pt x="3082796" y="5609002"/>
                </a:cubicBezTo>
                <a:cubicBezTo>
                  <a:pt x="3076570" y="5615698"/>
                  <a:pt x="3073457" y="5623040"/>
                  <a:pt x="3073457" y="5631028"/>
                </a:cubicBezTo>
                <a:cubicBezTo>
                  <a:pt x="3073457" y="5645595"/>
                  <a:pt x="3082385" y="5655463"/>
                  <a:pt x="3100241" y="5660632"/>
                </a:cubicBezTo>
                <a:lnTo>
                  <a:pt x="3100241" y="5661337"/>
                </a:lnTo>
                <a:cubicBezTo>
                  <a:pt x="3071813" y="5665566"/>
                  <a:pt x="3057598" y="5677313"/>
                  <a:pt x="3057598" y="5696579"/>
                </a:cubicBezTo>
                <a:cubicBezTo>
                  <a:pt x="3057598" y="5713026"/>
                  <a:pt x="3066174" y="5724127"/>
                  <a:pt x="3083325" y="5729883"/>
                </a:cubicBezTo>
                <a:cubicBezTo>
                  <a:pt x="3100476" y="5735640"/>
                  <a:pt x="3123619" y="5738518"/>
                  <a:pt x="3152753" y="5738518"/>
                </a:cubicBezTo>
                <a:cubicBezTo>
                  <a:pt x="3185881" y="5738518"/>
                  <a:pt x="3210727" y="5732938"/>
                  <a:pt x="3227291" y="5721778"/>
                </a:cubicBezTo>
                <a:cubicBezTo>
                  <a:pt x="3243855" y="5710618"/>
                  <a:pt x="3252136" y="5694347"/>
                  <a:pt x="3252136" y="5672967"/>
                </a:cubicBezTo>
                <a:cubicBezTo>
                  <a:pt x="3252136" y="5657460"/>
                  <a:pt x="3247438" y="5645595"/>
                  <a:pt x="3238040" y="5637372"/>
                </a:cubicBezTo>
                <a:cubicBezTo>
                  <a:pt x="3230756" y="5631028"/>
                  <a:pt x="3220418" y="5626682"/>
                  <a:pt x="3207026" y="5624332"/>
                </a:cubicBezTo>
                <a:cubicBezTo>
                  <a:pt x="3199743" y="5623157"/>
                  <a:pt x="3187995" y="5622335"/>
                  <a:pt x="3171784" y="5621865"/>
                </a:cubicBezTo>
                <a:lnTo>
                  <a:pt x="3162268" y="5621513"/>
                </a:lnTo>
                <a:cubicBezTo>
                  <a:pt x="3152165" y="5621278"/>
                  <a:pt x="3144823" y="5620338"/>
                  <a:pt x="3140242" y="5618693"/>
                </a:cubicBezTo>
                <a:cubicBezTo>
                  <a:pt x="3135660" y="5617049"/>
                  <a:pt x="3133369" y="5614582"/>
                  <a:pt x="3133369" y="5611292"/>
                </a:cubicBezTo>
                <a:cubicBezTo>
                  <a:pt x="3133369" y="5607298"/>
                  <a:pt x="3135836" y="5604596"/>
                  <a:pt x="3140770" y="5603187"/>
                </a:cubicBezTo>
                <a:cubicBezTo>
                  <a:pt x="3145704" y="5601777"/>
                  <a:pt x="3152988" y="5600837"/>
                  <a:pt x="3162621" y="5600367"/>
                </a:cubicBezTo>
                <a:cubicBezTo>
                  <a:pt x="3176483" y="5599897"/>
                  <a:pt x="3187408" y="5598253"/>
                  <a:pt x="3195396" y="5595433"/>
                </a:cubicBezTo>
                <a:cubicBezTo>
                  <a:pt x="3203385" y="5592614"/>
                  <a:pt x="3210550" y="5588032"/>
                  <a:pt x="3216894" y="5581689"/>
                </a:cubicBezTo>
                <a:cubicBezTo>
                  <a:pt x="3222298" y="5576285"/>
                  <a:pt x="3226233" y="5570411"/>
                  <a:pt x="3228700" y="5564067"/>
                </a:cubicBezTo>
                <a:cubicBezTo>
                  <a:pt x="3231167" y="5557724"/>
                  <a:pt x="3232401" y="5551615"/>
                  <a:pt x="3232401" y="5545741"/>
                </a:cubicBezTo>
                <a:cubicBezTo>
                  <a:pt x="3232401" y="5535169"/>
                  <a:pt x="3229934" y="5524948"/>
                  <a:pt x="3225000" y="5515080"/>
                </a:cubicBezTo>
                <a:lnTo>
                  <a:pt x="3250374" y="5515080"/>
                </a:lnTo>
                <a:lnTo>
                  <a:pt x="3250374" y="5478428"/>
                </a:lnTo>
                <a:lnTo>
                  <a:pt x="3190462" y="5478428"/>
                </a:lnTo>
                <a:cubicBezTo>
                  <a:pt x="3179655" y="5473964"/>
                  <a:pt x="3166497" y="5471732"/>
                  <a:pt x="3150991" y="5471732"/>
                </a:cubicBezTo>
                <a:close/>
                <a:moveTo>
                  <a:pt x="2729052" y="5471732"/>
                </a:moveTo>
                <a:cubicBezTo>
                  <a:pt x="2706732" y="5471732"/>
                  <a:pt x="2688465" y="5476549"/>
                  <a:pt x="2674250" y="5486182"/>
                </a:cubicBezTo>
                <a:cubicBezTo>
                  <a:pt x="2660036" y="5495814"/>
                  <a:pt x="2649815" y="5508091"/>
                  <a:pt x="2643589" y="5523010"/>
                </a:cubicBezTo>
                <a:cubicBezTo>
                  <a:pt x="2637363" y="5537929"/>
                  <a:pt x="2634250" y="5553495"/>
                  <a:pt x="2634250" y="5569706"/>
                </a:cubicBezTo>
                <a:cubicBezTo>
                  <a:pt x="2634250" y="5584038"/>
                  <a:pt x="2636893" y="5598076"/>
                  <a:pt x="2642179" y="5611821"/>
                </a:cubicBezTo>
                <a:cubicBezTo>
                  <a:pt x="2647466" y="5625566"/>
                  <a:pt x="2656805" y="5637137"/>
                  <a:pt x="2670197" y="5646535"/>
                </a:cubicBezTo>
                <a:cubicBezTo>
                  <a:pt x="2683589" y="5655933"/>
                  <a:pt x="2701563" y="5660632"/>
                  <a:pt x="2724118" y="5660632"/>
                </a:cubicBezTo>
                <a:cubicBezTo>
                  <a:pt x="2760770" y="5660632"/>
                  <a:pt x="2786086" y="5650353"/>
                  <a:pt x="2800066" y="5629795"/>
                </a:cubicBezTo>
                <a:cubicBezTo>
                  <a:pt x="2814046" y="5609237"/>
                  <a:pt x="2821035" y="5585918"/>
                  <a:pt x="2821035" y="5559838"/>
                </a:cubicBezTo>
                <a:cubicBezTo>
                  <a:pt x="2821035" y="5532349"/>
                  <a:pt x="2812929" y="5510793"/>
                  <a:pt x="2796718" y="5495168"/>
                </a:cubicBezTo>
                <a:cubicBezTo>
                  <a:pt x="2780506" y="5479544"/>
                  <a:pt x="2757951" y="5471732"/>
                  <a:pt x="2729052" y="5471732"/>
                </a:cubicBezTo>
                <a:close/>
                <a:moveTo>
                  <a:pt x="2400268" y="5471732"/>
                </a:moveTo>
                <a:cubicBezTo>
                  <a:pt x="2381002" y="5471732"/>
                  <a:pt x="2364615" y="5476255"/>
                  <a:pt x="2351105" y="5485300"/>
                </a:cubicBezTo>
                <a:cubicBezTo>
                  <a:pt x="2337595" y="5494346"/>
                  <a:pt x="2327493" y="5506270"/>
                  <a:pt x="2320797" y="5521072"/>
                </a:cubicBezTo>
                <a:cubicBezTo>
                  <a:pt x="2314100" y="5535873"/>
                  <a:pt x="2310752" y="5551968"/>
                  <a:pt x="2310752" y="5569354"/>
                </a:cubicBezTo>
                <a:cubicBezTo>
                  <a:pt x="2310752" y="5595198"/>
                  <a:pt x="2317918" y="5616696"/>
                  <a:pt x="2332250" y="5633848"/>
                </a:cubicBezTo>
                <a:cubicBezTo>
                  <a:pt x="2346817" y="5651704"/>
                  <a:pt x="2370077" y="5660632"/>
                  <a:pt x="2402030" y="5660632"/>
                </a:cubicBezTo>
                <a:cubicBezTo>
                  <a:pt x="2416362" y="5660632"/>
                  <a:pt x="2429461" y="5659046"/>
                  <a:pt x="2441326" y="5655874"/>
                </a:cubicBezTo>
                <a:cubicBezTo>
                  <a:pt x="2453191" y="5652702"/>
                  <a:pt x="2465232" y="5648297"/>
                  <a:pt x="2477449" y="5642658"/>
                </a:cubicBezTo>
                <a:lnTo>
                  <a:pt x="2477449" y="5594376"/>
                </a:lnTo>
                <a:cubicBezTo>
                  <a:pt x="2465232" y="5599780"/>
                  <a:pt x="2455070" y="5603774"/>
                  <a:pt x="2446965" y="5606358"/>
                </a:cubicBezTo>
                <a:cubicBezTo>
                  <a:pt x="2438859" y="5608943"/>
                  <a:pt x="2429872" y="5610235"/>
                  <a:pt x="2420004" y="5610235"/>
                </a:cubicBezTo>
                <a:cubicBezTo>
                  <a:pt x="2408961" y="5610235"/>
                  <a:pt x="2399563" y="5607181"/>
                  <a:pt x="2391810" y="5601072"/>
                </a:cubicBezTo>
                <a:cubicBezTo>
                  <a:pt x="2384057" y="5594963"/>
                  <a:pt x="2379475" y="5586740"/>
                  <a:pt x="2378065" y="5576402"/>
                </a:cubicBezTo>
                <a:lnTo>
                  <a:pt x="2482031" y="5576402"/>
                </a:lnTo>
                <a:lnTo>
                  <a:pt x="2482031" y="5567944"/>
                </a:lnTo>
                <a:cubicBezTo>
                  <a:pt x="2482031" y="5503803"/>
                  <a:pt x="2454777" y="5471732"/>
                  <a:pt x="2400268" y="5471732"/>
                </a:cubicBezTo>
                <a:close/>
                <a:moveTo>
                  <a:pt x="1695419" y="5471732"/>
                </a:moveTo>
                <a:cubicBezTo>
                  <a:pt x="1676153" y="5471732"/>
                  <a:pt x="1659765" y="5476255"/>
                  <a:pt x="1646255" y="5485300"/>
                </a:cubicBezTo>
                <a:cubicBezTo>
                  <a:pt x="1632746" y="5494346"/>
                  <a:pt x="1622643" y="5506270"/>
                  <a:pt x="1615947" y="5521072"/>
                </a:cubicBezTo>
                <a:cubicBezTo>
                  <a:pt x="1609250" y="5535873"/>
                  <a:pt x="1605903" y="5551967"/>
                  <a:pt x="1605903" y="5569354"/>
                </a:cubicBezTo>
                <a:cubicBezTo>
                  <a:pt x="1605903" y="5595198"/>
                  <a:pt x="1613069" y="5616696"/>
                  <a:pt x="1627401" y="5633848"/>
                </a:cubicBezTo>
                <a:cubicBezTo>
                  <a:pt x="1641968" y="5651704"/>
                  <a:pt x="1665228" y="5660632"/>
                  <a:pt x="1697181" y="5660632"/>
                </a:cubicBezTo>
                <a:cubicBezTo>
                  <a:pt x="1711513" y="5660632"/>
                  <a:pt x="1724611" y="5659046"/>
                  <a:pt x="1736476" y="5655874"/>
                </a:cubicBezTo>
                <a:cubicBezTo>
                  <a:pt x="1748341" y="5652702"/>
                  <a:pt x="1760382" y="5648297"/>
                  <a:pt x="1772600" y="5642658"/>
                </a:cubicBezTo>
                <a:lnTo>
                  <a:pt x="1772600" y="5594376"/>
                </a:lnTo>
                <a:cubicBezTo>
                  <a:pt x="1760382" y="5599780"/>
                  <a:pt x="1750221" y="5603774"/>
                  <a:pt x="1742115" y="5606358"/>
                </a:cubicBezTo>
                <a:cubicBezTo>
                  <a:pt x="1734009" y="5608943"/>
                  <a:pt x="1725023" y="5610235"/>
                  <a:pt x="1715154" y="5610235"/>
                </a:cubicBezTo>
                <a:cubicBezTo>
                  <a:pt x="1704112" y="5610235"/>
                  <a:pt x="1694714" y="5607181"/>
                  <a:pt x="1686960" y="5601072"/>
                </a:cubicBezTo>
                <a:cubicBezTo>
                  <a:pt x="1679207" y="5594963"/>
                  <a:pt x="1674626" y="5586740"/>
                  <a:pt x="1673216" y="5576402"/>
                </a:cubicBezTo>
                <a:lnTo>
                  <a:pt x="1777181" y="5576402"/>
                </a:lnTo>
                <a:lnTo>
                  <a:pt x="1777181" y="5567944"/>
                </a:lnTo>
                <a:cubicBezTo>
                  <a:pt x="1777181" y="5503803"/>
                  <a:pt x="1749927" y="5471732"/>
                  <a:pt x="1695419" y="5471732"/>
                </a:cubicBezTo>
                <a:close/>
                <a:moveTo>
                  <a:pt x="2154028" y="5454816"/>
                </a:moveTo>
                <a:lnTo>
                  <a:pt x="2172706" y="5454816"/>
                </a:lnTo>
                <a:cubicBezTo>
                  <a:pt x="2182105" y="5454816"/>
                  <a:pt x="2189036" y="5456813"/>
                  <a:pt x="2193500" y="5460807"/>
                </a:cubicBezTo>
                <a:cubicBezTo>
                  <a:pt x="2197964" y="5464801"/>
                  <a:pt x="2200196" y="5470910"/>
                  <a:pt x="2200196" y="5479133"/>
                </a:cubicBezTo>
                <a:cubicBezTo>
                  <a:pt x="2200196" y="5487826"/>
                  <a:pt x="2198081" y="5494229"/>
                  <a:pt x="2193852" y="5498340"/>
                </a:cubicBezTo>
                <a:cubicBezTo>
                  <a:pt x="2189623" y="5502452"/>
                  <a:pt x="2182692" y="5504508"/>
                  <a:pt x="2173059" y="5504508"/>
                </a:cubicBezTo>
                <a:lnTo>
                  <a:pt x="2154028" y="5504508"/>
                </a:lnTo>
                <a:close/>
                <a:moveTo>
                  <a:pt x="3988876" y="5419221"/>
                </a:moveTo>
                <a:cubicBezTo>
                  <a:pt x="3987231" y="5437077"/>
                  <a:pt x="3982121" y="5451585"/>
                  <a:pt x="3973546" y="5462745"/>
                </a:cubicBezTo>
                <a:cubicBezTo>
                  <a:pt x="3964970" y="5473905"/>
                  <a:pt x="3953869" y="5481248"/>
                  <a:pt x="3940242" y="5484772"/>
                </a:cubicBezTo>
                <a:lnTo>
                  <a:pt x="3940242" y="5524243"/>
                </a:lnTo>
                <a:lnTo>
                  <a:pt x="3961387" y="5524243"/>
                </a:lnTo>
                <a:lnTo>
                  <a:pt x="3961387" y="5603891"/>
                </a:lnTo>
                <a:cubicBezTo>
                  <a:pt x="3961387" y="5620338"/>
                  <a:pt x="3965264" y="5633495"/>
                  <a:pt x="3973017" y="5643363"/>
                </a:cubicBezTo>
                <a:cubicBezTo>
                  <a:pt x="3980771" y="5653231"/>
                  <a:pt x="3994632" y="5658165"/>
                  <a:pt x="4014603" y="5658165"/>
                </a:cubicBezTo>
                <a:cubicBezTo>
                  <a:pt x="4032930" y="5658165"/>
                  <a:pt x="4051255" y="5654171"/>
                  <a:pt x="4069582" y="5646182"/>
                </a:cubicBezTo>
                <a:lnTo>
                  <a:pt x="4069582" y="5600720"/>
                </a:lnTo>
                <a:cubicBezTo>
                  <a:pt x="4061123" y="5603539"/>
                  <a:pt x="4053370" y="5604949"/>
                  <a:pt x="4046322" y="5604949"/>
                </a:cubicBezTo>
                <a:cubicBezTo>
                  <a:pt x="4039978" y="5604949"/>
                  <a:pt x="4035573" y="5603069"/>
                  <a:pt x="4033106" y="5599310"/>
                </a:cubicBezTo>
                <a:cubicBezTo>
                  <a:pt x="4030639" y="5595551"/>
                  <a:pt x="4029405" y="5589677"/>
                  <a:pt x="4029405" y="5581689"/>
                </a:cubicBezTo>
                <a:lnTo>
                  <a:pt x="4029405" y="5524243"/>
                </a:lnTo>
                <a:lnTo>
                  <a:pt x="4069582" y="5524243"/>
                </a:lnTo>
                <a:lnTo>
                  <a:pt x="4069582" y="5477723"/>
                </a:lnTo>
                <a:lnTo>
                  <a:pt x="4029405" y="5477723"/>
                </a:lnTo>
                <a:lnTo>
                  <a:pt x="4029405" y="5419221"/>
                </a:lnTo>
                <a:close/>
                <a:moveTo>
                  <a:pt x="1112327" y="5419221"/>
                </a:moveTo>
                <a:cubicBezTo>
                  <a:pt x="1110682" y="5437077"/>
                  <a:pt x="1105572" y="5451585"/>
                  <a:pt x="1096996" y="5462745"/>
                </a:cubicBezTo>
                <a:cubicBezTo>
                  <a:pt x="1088420" y="5473905"/>
                  <a:pt x="1077319" y="5481248"/>
                  <a:pt x="1063692" y="5484772"/>
                </a:cubicBezTo>
                <a:lnTo>
                  <a:pt x="1063692" y="5524243"/>
                </a:lnTo>
                <a:lnTo>
                  <a:pt x="1084837" y="5524243"/>
                </a:lnTo>
                <a:lnTo>
                  <a:pt x="1084837" y="5603891"/>
                </a:lnTo>
                <a:cubicBezTo>
                  <a:pt x="1084837" y="5620338"/>
                  <a:pt x="1088714" y="5633495"/>
                  <a:pt x="1096467" y="5643363"/>
                </a:cubicBezTo>
                <a:cubicBezTo>
                  <a:pt x="1104221" y="5653231"/>
                  <a:pt x="1118083" y="5658165"/>
                  <a:pt x="1138054" y="5658165"/>
                </a:cubicBezTo>
                <a:cubicBezTo>
                  <a:pt x="1156380" y="5658165"/>
                  <a:pt x="1174706" y="5654171"/>
                  <a:pt x="1193032" y="5646182"/>
                </a:cubicBezTo>
                <a:lnTo>
                  <a:pt x="1193032" y="5600720"/>
                </a:lnTo>
                <a:cubicBezTo>
                  <a:pt x="1184574" y="5603539"/>
                  <a:pt x="1176820" y="5604949"/>
                  <a:pt x="1169772" y="5604949"/>
                </a:cubicBezTo>
                <a:cubicBezTo>
                  <a:pt x="1163428" y="5604949"/>
                  <a:pt x="1159023" y="5603069"/>
                  <a:pt x="1156556" y="5599310"/>
                </a:cubicBezTo>
                <a:cubicBezTo>
                  <a:pt x="1154089" y="5595551"/>
                  <a:pt x="1152856" y="5589677"/>
                  <a:pt x="1152856" y="5581689"/>
                </a:cubicBezTo>
                <a:lnTo>
                  <a:pt x="1152856" y="5524243"/>
                </a:lnTo>
                <a:lnTo>
                  <a:pt x="1193032" y="5524243"/>
                </a:lnTo>
                <a:lnTo>
                  <a:pt x="1193032" y="5477723"/>
                </a:lnTo>
                <a:lnTo>
                  <a:pt x="1152856" y="5477723"/>
                </a:lnTo>
                <a:lnTo>
                  <a:pt x="1152856" y="5419221"/>
                </a:lnTo>
                <a:close/>
                <a:moveTo>
                  <a:pt x="2063807" y="5407943"/>
                </a:moveTo>
                <a:lnTo>
                  <a:pt x="2063807" y="5447767"/>
                </a:lnTo>
                <a:lnTo>
                  <a:pt x="2069094" y="5447767"/>
                </a:lnTo>
                <a:cubicBezTo>
                  <a:pt x="2076377" y="5447767"/>
                  <a:pt x="2081252" y="5448589"/>
                  <a:pt x="2083719" y="5450234"/>
                </a:cubicBezTo>
                <a:cubicBezTo>
                  <a:pt x="2086186" y="5451879"/>
                  <a:pt x="2087420" y="5455403"/>
                  <a:pt x="2087420" y="5460807"/>
                </a:cubicBezTo>
                <a:lnTo>
                  <a:pt x="2087420" y="5600367"/>
                </a:lnTo>
                <a:cubicBezTo>
                  <a:pt x="2087420" y="5604831"/>
                  <a:pt x="2086950" y="5608003"/>
                  <a:pt x="2086010" y="5609883"/>
                </a:cubicBezTo>
                <a:cubicBezTo>
                  <a:pt x="2085070" y="5611762"/>
                  <a:pt x="2083367" y="5612996"/>
                  <a:pt x="2080900" y="5613583"/>
                </a:cubicBezTo>
                <a:cubicBezTo>
                  <a:pt x="2078433" y="5614170"/>
                  <a:pt x="2074263" y="5614464"/>
                  <a:pt x="2068389" y="5614464"/>
                </a:cubicBezTo>
                <a:lnTo>
                  <a:pt x="2063807" y="5614464"/>
                </a:lnTo>
                <a:lnTo>
                  <a:pt x="2063807" y="5654288"/>
                </a:lnTo>
                <a:lnTo>
                  <a:pt x="2205482" y="5654288"/>
                </a:lnTo>
                <a:cubicBezTo>
                  <a:pt x="2222869" y="5654288"/>
                  <a:pt x="2237201" y="5650999"/>
                  <a:pt x="2248478" y="5644420"/>
                </a:cubicBezTo>
                <a:cubicBezTo>
                  <a:pt x="2259756" y="5637842"/>
                  <a:pt x="2267979" y="5629149"/>
                  <a:pt x="2273148" y="5618341"/>
                </a:cubicBezTo>
                <a:cubicBezTo>
                  <a:pt x="2278317" y="5607533"/>
                  <a:pt x="2280901" y="5595786"/>
                  <a:pt x="2280901" y="5583098"/>
                </a:cubicBezTo>
                <a:cubicBezTo>
                  <a:pt x="2280901" y="5552320"/>
                  <a:pt x="2265277" y="5532467"/>
                  <a:pt x="2234029" y="5523539"/>
                </a:cubicBezTo>
                <a:cubicBezTo>
                  <a:pt x="2245306" y="5517900"/>
                  <a:pt x="2253588" y="5510499"/>
                  <a:pt x="2258875" y="5501336"/>
                </a:cubicBezTo>
                <a:cubicBezTo>
                  <a:pt x="2264161" y="5492173"/>
                  <a:pt x="2266804" y="5481835"/>
                  <a:pt x="2266804" y="5470322"/>
                </a:cubicBezTo>
                <a:cubicBezTo>
                  <a:pt x="2266804" y="5449882"/>
                  <a:pt x="2259873" y="5434375"/>
                  <a:pt x="2246011" y="5423802"/>
                </a:cubicBezTo>
                <a:cubicBezTo>
                  <a:pt x="2232149" y="5413230"/>
                  <a:pt x="2213118" y="5407943"/>
                  <a:pt x="2188918" y="5407943"/>
                </a:cubicBezTo>
                <a:close/>
                <a:moveTo>
                  <a:pt x="3317183" y="5399837"/>
                </a:moveTo>
                <a:cubicBezTo>
                  <a:pt x="3303086" y="5399837"/>
                  <a:pt x="3292396" y="5402187"/>
                  <a:pt x="3285112" y="5406886"/>
                </a:cubicBezTo>
                <a:cubicBezTo>
                  <a:pt x="3277829" y="5411585"/>
                  <a:pt x="3274187" y="5418516"/>
                  <a:pt x="3274187" y="5427679"/>
                </a:cubicBezTo>
                <a:cubicBezTo>
                  <a:pt x="3274187" y="5446475"/>
                  <a:pt x="3287931" y="5455873"/>
                  <a:pt x="3315421" y="5455873"/>
                </a:cubicBezTo>
                <a:cubicBezTo>
                  <a:pt x="3329283" y="5455873"/>
                  <a:pt x="3339914" y="5453406"/>
                  <a:pt x="3347315" y="5448472"/>
                </a:cubicBezTo>
                <a:cubicBezTo>
                  <a:pt x="3354716" y="5443538"/>
                  <a:pt x="3358417" y="5436607"/>
                  <a:pt x="3358417" y="5427679"/>
                </a:cubicBezTo>
                <a:cubicBezTo>
                  <a:pt x="3358417" y="5409118"/>
                  <a:pt x="3344672" y="5399837"/>
                  <a:pt x="3317183" y="5399837"/>
                </a:cubicBezTo>
                <a:close/>
                <a:moveTo>
                  <a:pt x="2593245" y="5399837"/>
                </a:moveTo>
                <a:lnTo>
                  <a:pt x="2504081" y="5406181"/>
                </a:lnTo>
                <a:lnTo>
                  <a:pt x="2504081" y="5442481"/>
                </a:lnTo>
                <a:lnTo>
                  <a:pt x="2515711" y="5442481"/>
                </a:lnTo>
                <a:cubicBezTo>
                  <a:pt x="2519705" y="5442481"/>
                  <a:pt x="2522525" y="5443186"/>
                  <a:pt x="2524169" y="5444595"/>
                </a:cubicBezTo>
                <a:cubicBezTo>
                  <a:pt x="2525814" y="5446005"/>
                  <a:pt x="2526636" y="5449529"/>
                  <a:pt x="2526636" y="5455168"/>
                </a:cubicBezTo>
                <a:lnTo>
                  <a:pt x="2526636" y="5602129"/>
                </a:lnTo>
                <a:cubicBezTo>
                  <a:pt x="2526636" y="5606828"/>
                  <a:pt x="2526343" y="5610118"/>
                  <a:pt x="2525755" y="5611997"/>
                </a:cubicBezTo>
                <a:cubicBezTo>
                  <a:pt x="2525168" y="5613877"/>
                  <a:pt x="2523582" y="5615286"/>
                  <a:pt x="2520998" y="5616226"/>
                </a:cubicBezTo>
                <a:cubicBezTo>
                  <a:pt x="2518413" y="5617166"/>
                  <a:pt x="2514067" y="5617636"/>
                  <a:pt x="2507958" y="5617636"/>
                </a:cubicBezTo>
                <a:lnTo>
                  <a:pt x="2506548" y="5617636"/>
                </a:lnTo>
                <a:lnTo>
                  <a:pt x="2506548" y="5654288"/>
                </a:lnTo>
                <a:lnTo>
                  <a:pt x="2612981" y="5654288"/>
                </a:lnTo>
                <a:lnTo>
                  <a:pt x="2612981" y="5617636"/>
                </a:lnTo>
                <a:cubicBezTo>
                  <a:pt x="2606637" y="5617636"/>
                  <a:pt x="2602114" y="5617225"/>
                  <a:pt x="2599412" y="5616403"/>
                </a:cubicBezTo>
                <a:cubicBezTo>
                  <a:pt x="2596710" y="5615580"/>
                  <a:pt x="2595007" y="5614229"/>
                  <a:pt x="2594302" y="5612350"/>
                </a:cubicBezTo>
                <a:cubicBezTo>
                  <a:pt x="2593597" y="5610470"/>
                  <a:pt x="2593245" y="5607416"/>
                  <a:pt x="2593245" y="5603187"/>
                </a:cubicBezTo>
                <a:close/>
                <a:moveTo>
                  <a:pt x="1031145" y="5399837"/>
                </a:moveTo>
                <a:lnTo>
                  <a:pt x="941981" y="5406181"/>
                </a:lnTo>
                <a:lnTo>
                  <a:pt x="941981" y="5442481"/>
                </a:lnTo>
                <a:lnTo>
                  <a:pt x="953612" y="5442481"/>
                </a:lnTo>
                <a:cubicBezTo>
                  <a:pt x="957606" y="5442481"/>
                  <a:pt x="960425" y="5443186"/>
                  <a:pt x="962070" y="5444595"/>
                </a:cubicBezTo>
                <a:cubicBezTo>
                  <a:pt x="963714" y="5446005"/>
                  <a:pt x="964537" y="5449529"/>
                  <a:pt x="964537" y="5455168"/>
                </a:cubicBezTo>
                <a:lnTo>
                  <a:pt x="964537" y="5602129"/>
                </a:lnTo>
                <a:cubicBezTo>
                  <a:pt x="964537" y="5606828"/>
                  <a:pt x="964243" y="5610118"/>
                  <a:pt x="963656" y="5611997"/>
                </a:cubicBezTo>
                <a:cubicBezTo>
                  <a:pt x="963068" y="5613877"/>
                  <a:pt x="961482" y="5615286"/>
                  <a:pt x="958898" y="5616226"/>
                </a:cubicBezTo>
                <a:cubicBezTo>
                  <a:pt x="956314" y="5617166"/>
                  <a:pt x="951967" y="5617636"/>
                  <a:pt x="945858" y="5617636"/>
                </a:cubicBezTo>
                <a:lnTo>
                  <a:pt x="944448" y="5617636"/>
                </a:lnTo>
                <a:lnTo>
                  <a:pt x="944448" y="5654288"/>
                </a:lnTo>
                <a:lnTo>
                  <a:pt x="1050881" y="5654288"/>
                </a:lnTo>
                <a:lnTo>
                  <a:pt x="1050881" y="5617636"/>
                </a:lnTo>
                <a:cubicBezTo>
                  <a:pt x="1044537" y="5617636"/>
                  <a:pt x="1040014" y="5617225"/>
                  <a:pt x="1037313" y="5616403"/>
                </a:cubicBezTo>
                <a:cubicBezTo>
                  <a:pt x="1034611" y="5615580"/>
                  <a:pt x="1032907" y="5614229"/>
                  <a:pt x="1032202" y="5612350"/>
                </a:cubicBezTo>
                <a:cubicBezTo>
                  <a:pt x="1031497" y="5610470"/>
                  <a:pt x="1031145" y="5607416"/>
                  <a:pt x="1031145" y="5603187"/>
                </a:cubicBezTo>
                <a:close/>
                <a:moveTo>
                  <a:pt x="603177" y="5399837"/>
                </a:moveTo>
                <a:cubicBezTo>
                  <a:pt x="574748" y="5399837"/>
                  <a:pt x="550960" y="5405770"/>
                  <a:pt x="531811" y="5417635"/>
                </a:cubicBezTo>
                <a:cubicBezTo>
                  <a:pt x="512663" y="5429500"/>
                  <a:pt x="498448" y="5445359"/>
                  <a:pt x="489168" y="5465212"/>
                </a:cubicBezTo>
                <a:cubicBezTo>
                  <a:pt x="479887" y="5485066"/>
                  <a:pt x="475247" y="5507092"/>
                  <a:pt x="475247" y="5531292"/>
                </a:cubicBezTo>
                <a:cubicBezTo>
                  <a:pt x="475247" y="5552672"/>
                  <a:pt x="479006" y="5573172"/>
                  <a:pt x="486525" y="5592790"/>
                </a:cubicBezTo>
                <a:cubicBezTo>
                  <a:pt x="494043" y="5612408"/>
                  <a:pt x="506906" y="5628855"/>
                  <a:pt x="525115" y="5642130"/>
                </a:cubicBezTo>
                <a:cubicBezTo>
                  <a:pt x="543324" y="5655404"/>
                  <a:pt x="567465" y="5662042"/>
                  <a:pt x="597538" y="5662042"/>
                </a:cubicBezTo>
                <a:cubicBezTo>
                  <a:pt x="615865" y="5662042"/>
                  <a:pt x="632252" y="5659986"/>
                  <a:pt x="646702" y="5655874"/>
                </a:cubicBezTo>
                <a:cubicBezTo>
                  <a:pt x="661151" y="5651763"/>
                  <a:pt x="675189" y="5645125"/>
                  <a:pt x="688817" y="5635962"/>
                </a:cubicBezTo>
                <a:lnTo>
                  <a:pt x="688817" y="5580984"/>
                </a:lnTo>
                <a:cubicBezTo>
                  <a:pt x="662267" y="5597430"/>
                  <a:pt x="636893" y="5605654"/>
                  <a:pt x="612693" y="5605654"/>
                </a:cubicBezTo>
                <a:cubicBezTo>
                  <a:pt x="590373" y="5605654"/>
                  <a:pt x="573456" y="5598723"/>
                  <a:pt x="561944" y="5584861"/>
                </a:cubicBezTo>
                <a:cubicBezTo>
                  <a:pt x="550431" y="5570998"/>
                  <a:pt x="544675" y="5550675"/>
                  <a:pt x="544675" y="5523891"/>
                </a:cubicBezTo>
                <a:cubicBezTo>
                  <a:pt x="544675" y="5500396"/>
                  <a:pt x="549021" y="5481071"/>
                  <a:pt x="557714" y="5465917"/>
                </a:cubicBezTo>
                <a:cubicBezTo>
                  <a:pt x="566408" y="5450763"/>
                  <a:pt x="580269" y="5443186"/>
                  <a:pt x="599301" y="5443186"/>
                </a:cubicBezTo>
                <a:cubicBezTo>
                  <a:pt x="612223" y="5443186"/>
                  <a:pt x="620975" y="5446416"/>
                  <a:pt x="625556" y="5452877"/>
                </a:cubicBezTo>
                <a:cubicBezTo>
                  <a:pt x="630138" y="5459338"/>
                  <a:pt x="632428" y="5467855"/>
                  <a:pt x="632428" y="5478428"/>
                </a:cubicBezTo>
                <a:lnTo>
                  <a:pt x="632428" y="5499574"/>
                </a:lnTo>
                <a:lnTo>
                  <a:pt x="690226" y="5499574"/>
                </a:lnTo>
                <a:lnTo>
                  <a:pt x="690226" y="5419221"/>
                </a:lnTo>
                <a:cubicBezTo>
                  <a:pt x="663442" y="5406298"/>
                  <a:pt x="634426" y="5399837"/>
                  <a:pt x="603177" y="5399837"/>
                </a:cubicBezTo>
                <a:close/>
                <a:moveTo>
                  <a:pt x="4045274" y="5245751"/>
                </a:moveTo>
                <a:cubicBezTo>
                  <a:pt x="4057491" y="5245751"/>
                  <a:pt x="4067007" y="5246867"/>
                  <a:pt x="4073820" y="5249099"/>
                </a:cubicBezTo>
                <a:cubicBezTo>
                  <a:pt x="4080634" y="5251332"/>
                  <a:pt x="4084041" y="5254797"/>
                  <a:pt x="4084041" y="5259496"/>
                </a:cubicBezTo>
                <a:cubicBezTo>
                  <a:pt x="4084041" y="5264665"/>
                  <a:pt x="4080634" y="5268659"/>
                  <a:pt x="4073820" y="5271478"/>
                </a:cubicBezTo>
                <a:cubicBezTo>
                  <a:pt x="4067007" y="5274298"/>
                  <a:pt x="4056904" y="5275708"/>
                  <a:pt x="4043512" y="5275708"/>
                </a:cubicBezTo>
                <a:cubicBezTo>
                  <a:pt x="4016493" y="5275708"/>
                  <a:pt x="4002983" y="5270656"/>
                  <a:pt x="4002983" y="5260553"/>
                </a:cubicBezTo>
                <a:cubicBezTo>
                  <a:pt x="4002983" y="5255619"/>
                  <a:pt x="4006213" y="5251919"/>
                  <a:pt x="4012674" y="5249452"/>
                </a:cubicBezTo>
                <a:cubicBezTo>
                  <a:pt x="4019136" y="5246985"/>
                  <a:pt x="4030002" y="5245751"/>
                  <a:pt x="4045274" y="5245751"/>
                </a:cubicBezTo>
                <a:close/>
                <a:moveTo>
                  <a:pt x="3407099" y="5245751"/>
                </a:moveTo>
                <a:cubicBezTo>
                  <a:pt x="3419316" y="5245751"/>
                  <a:pt x="3428832" y="5246867"/>
                  <a:pt x="3435645" y="5249099"/>
                </a:cubicBezTo>
                <a:cubicBezTo>
                  <a:pt x="3442459" y="5251332"/>
                  <a:pt x="3445866" y="5254797"/>
                  <a:pt x="3445866" y="5259496"/>
                </a:cubicBezTo>
                <a:cubicBezTo>
                  <a:pt x="3445866" y="5264665"/>
                  <a:pt x="3442459" y="5268659"/>
                  <a:pt x="3435645" y="5271478"/>
                </a:cubicBezTo>
                <a:cubicBezTo>
                  <a:pt x="3428832" y="5274298"/>
                  <a:pt x="3418729" y="5275708"/>
                  <a:pt x="3405337" y="5275708"/>
                </a:cubicBezTo>
                <a:cubicBezTo>
                  <a:pt x="3378317" y="5275708"/>
                  <a:pt x="3364808" y="5270656"/>
                  <a:pt x="3364808" y="5260553"/>
                </a:cubicBezTo>
                <a:cubicBezTo>
                  <a:pt x="3364808" y="5255619"/>
                  <a:pt x="3368038" y="5251919"/>
                  <a:pt x="3374500" y="5249452"/>
                </a:cubicBezTo>
                <a:cubicBezTo>
                  <a:pt x="3380961" y="5246985"/>
                  <a:pt x="3391827" y="5245751"/>
                  <a:pt x="3407099" y="5245751"/>
                </a:cubicBezTo>
                <a:close/>
                <a:moveTo>
                  <a:pt x="2416499" y="5245751"/>
                </a:moveTo>
                <a:cubicBezTo>
                  <a:pt x="2428716" y="5245751"/>
                  <a:pt x="2438232" y="5246867"/>
                  <a:pt x="2445046" y="5249099"/>
                </a:cubicBezTo>
                <a:cubicBezTo>
                  <a:pt x="2451859" y="5251332"/>
                  <a:pt x="2455266" y="5254797"/>
                  <a:pt x="2455266" y="5259496"/>
                </a:cubicBezTo>
                <a:cubicBezTo>
                  <a:pt x="2455266" y="5264665"/>
                  <a:pt x="2451859" y="5268659"/>
                  <a:pt x="2445046" y="5271478"/>
                </a:cubicBezTo>
                <a:cubicBezTo>
                  <a:pt x="2438232" y="5274298"/>
                  <a:pt x="2428129" y="5275708"/>
                  <a:pt x="2414737" y="5275708"/>
                </a:cubicBezTo>
                <a:cubicBezTo>
                  <a:pt x="2387718" y="5275708"/>
                  <a:pt x="2374208" y="5270656"/>
                  <a:pt x="2374208" y="5260553"/>
                </a:cubicBezTo>
                <a:cubicBezTo>
                  <a:pt x="2374208" y="5255619"/>
                  <a:pt x="2377439" y="5251919"/>
                  <a:pt x="2383900" y="5249452"/>
                </a:cubicBezTo>
                <a:cubicBezTo>
                  <a:pt x="2390361" y="5246985"/>
                  <a:pt x="2401227" y="5245751"/>
                  <a:pt x="2416499" y="5245751"/>
                </a:cubicBezTo>
                <a:close/>
                <a:moveTo>
                  <a:pt x="4588885" y="5142138"/>
                </a:moveTo>
                <a:lnTo>
                  <a:pt x="4588885" y="5158702"/>
                </a:lnTo>
                <a:cubicBezTo>
                  <a:pt x="4588885" y="5170215"/>
                  <a:pt x="4586770" y="5179026"/>
                  <a:pt x="4582541" y="5185134"/>
                </a:cubicBezTo>
                <a:cubicBezTo>
                  <a:pt x="4578312" y="5191243"/>
                  <a:pt x="4572321" y="5194297"/>
                  <a:pt x="4564567" y="5194297"/>
                </a:cubicBezTo>
                <a:cubicBezTo>
                  <a:pt x="4559399" y="5194297"/>
                  <a:pt x="4555052" y="5192418"/>
                  <a:pt x="4551528" y="5188659"/>
                </a:cubicBezTo>
                <a:cubicBezTo>
                  <a:pt x="4548003" y="5184899"/>
                  <a:pt x="4546241" y="5180200"/>
                  <a:pt x="4546241" y="5174562"/>
                </a:cubicBezTo>
                <a:cubicBezTo>
                  <a:pt x="4546241" y="5167513"/>
                  <a:pt x="4549061" y="5161522"/>
                  <a:pt x="4554699" y="5156588"/>
                </a:cubicBezTo>
                <a:cubicBezTo>
                  <a:pt x="4560808" y="5151184"/>
                  <a:pt x="4572203" y="5146368"/>
                  <a:pt x="4588885" y="5142138"/>
                </a:cubicBezTo>
                <a:close/>
                <a:moveTo>
                  <a:pt x="3855460" y="5142138"/>
                </a:moveTo>
                <a:lnTo>
                  <a:pt x="3855460" y="5158702"/>
                </a:lnTo>
                <a:cubicBezTo>
                  <a:pt x="3855460" y="5170215"/>
                  <a:pt x="3853345" y="5179026"/>
                  <a:pt x="3849116" y="5185134"/>
                </a:cubicBezTo>
                <a:cubicBezTo>
                  <a:pt x="3844887" y="5191243"/>
                  <a:pt x="3838895" y="5194297"/>
                  <a:pt x="3831142" y="5194297"/>
                </a:cubicBezTo>
                <a:cubicBezTo>
                  <a:pt x="3825974" y="5194297"/>
                  <a:pt x="3821627" y="5192418"/>
                  <a:pt x="3818103" y="5188659"/>
                </a:cubicBezTo>
                <a:cubicBezTo>
                  <a:pt x="3814578" y="5184899"/>
                  <a:pt x="3812816" y="5180200"/>
                  <a:pt x="3812816" y="5174562"/>
                </a:cubicBezTo>
                <a:cubicBezTo>
                  <a:pt x="3812816" y="5167513"/>
                  <a:pt x="3815636" y="5161522"/>
                  <a:pt x="3821274" y="5156588"/>
                </a:cubicBezTo>
                <a:cubicBezTo>
                  <a:pt x="3827383" y="5151184"/>
                  <a:pt x="3838778" y="5146368"/>
                  <a:pt x="3855460" y="5142138"/>
                </a:cubicBezTo>
                <a:close/>
                <a:moveTo>
                  <a:pt x="2988685" y="5142138"/>
                </a:moveTo>
                <a:lnTo>
                  <a:pt x="2988685" y="5158702"/>
                </a:lnTo>
                <a:cubicBezTo>
                  <a:pt x="2988685" y="5170215"/>
                  <a:pt x="2986570" y="5179026"/>
                  <a:pt x="2982341" y="5185134"/>
                </a:cubicBezTo>
                <a:cubicBezTo>
                  <a:pt x="2978112" y="5191243"/>
                  <a:pt x="2972121" y="5194297"/>
                  <a:pt x="2964367" y="5194297"/>
                </a:cubicBezTo>
                <a:cubicBezTo>
                  <a:pt x="2959199" y="5194297"/>
                  <a:pt x="2954852" y="5192418"/>
                  <a:pt x="2951328" y="5188659"/>
                </a:cubicBezTo>
                <a:cubicBezTo>
                  <a:pt x="2947804" y="5184899"/>
                  <a:pt x="2946041" y="5180200"/>
                  <a:pt x="2946041" y="5174562"/>
                </a:cubicBezTo>
                <a:cubicBezTo>
                  <a:pt x="2946041" y="5167513"/>
                  <a:pt x="2948861" y="5161522"/>
                  <a:pt x="2954499" y="5156588"/>
                </a:cubicBezTo>
                <a:cubicBezTo>
                  <a:pt x="2960608" y="5151184"/>
                  <a:pt x="2972003" y="5146368"/>
                  <a:pt x="2988685" y="5142138"/>
                </a:cubicBezTo>
                <a:close/>
                <a:moveTo>
                  <a:pt x="1731385" y="5142138"/>
                </a:moveTo>
                <a:lnTo>
                  <a:pt x="1731385" y="5158702"/>
                </a:lnTo>
                <a:cubicBezTo>
                  <a:pt x="1731385" y="5170215"/>
                  <a:pt x="1729271" y="5179026"/>
                  <a:pt x="1725042" y="5185134"/>
                </a:cubicBezTo>
                <a:cubicBezTo>
                  <a:pt x="1720812" y="5191243"/>
                  <a:pt x="1714821" y="5194297"/>
                  <a:pt x="1707068" y="5194297"/>
                </a:cubicBezTo>
                <a:cubicBezTo>
                  <a:pt x="1701899" y="5194297"/>
                  <a:pt x="1697552" y="5192418"/>
                  <a:pt x="1694028" y="5188659"/>
                </a:cubicBezTo>
                <a:cubicBezTo>
                  <a:pt x="1690504" y="5184899"/>
                  <a:pt x="1688742" y="5180200"/>
                  <a:pt x="1688742" y="5174562"/>
                </a:cubicBezTo>
                <a:cubicBezTo>
                  <a:pt x="1688742" y="5167513"/>
                  <a:pt x="1691561" y="5161522"/>
                  <a:pt x="1697200" y="5156588"/>
                </a:cubicBezTo>
                <a:cubicBezTo>
                  <a:pt x="1703309" y="5151184"/>
                  <a:pt x="1714704" y="5146368"/>
                  <a:pt x="1731385" y="5142138"/>
                </a:cubicBezTo>
                <a:close/>
                <a:moveTo>
                  <a:pt x="1345803" y="5095971"/>
                </a:moveTo>
                <a:cubicBezTo>
                  <a:pt x="1361310" y="5095971"/>
                  <a:pt x="1369063" y="5109833"/>
                  <a:pt x="1369063" y="5137557"/>
                </a:cubicBezTo>
                <a:cubicBezTo>
                  <a:pt x="1369063" y="5168805"/>
                  <a:pt x="1360605" y="5184430"/>
                  <a:pt x="1343689" y="5184430"/>
                </a:cubicBezTo>
                <a:cubicBezTo>
                  <a:pt x="1335936" y="5184430"/>
                  <a:pt x="1330003" y="5180847"/>
                  <a:pt x="1325891" y="5173681"/>
                </a:cubicBezTo>
                <a:cubicBezTo>
                  <a:pt x="1321780" y="5166515"/>
                  <a:pt x="1319724" y="5156118"/>
                  <a:pt x="1319724" y="5142491"/>
                </a:cubicBezTo>
                <a:cubicBezTo>
                  <a:pt x="1319724" y="5129569"/>
                  <a:pt x="1321486" y="5118585"/>
                  <a:pt x="1325010" y="5109539"/>
                </a:cubicBezTo>
                <a:cubicBezTo>
                  <a:pt x="1328535" y="5100494"/>
                  <a:pt x="1335466" y="5095971"/>
                  <a:pt x="1345803" y="5095971"/>
                </a:cubicBezTo>
                <a:close/>
                <a:moveTo>
                  <a:pt x="5014700" y="5090684"/>
                </a:moveTo>
                <a:cubicBezTo>
                  <a:pt x="5031382" y="5090684"/>
                  <a:pt x="5039722" y="5104899"/>
                  <a:pt x="5039722" y="5133328"/>
                </a:cubicBezTo>
                <a:cubicBezTo>
                  <a:pt x="5039722" y="5147660"/>
                  <a:pt x="5037490" y="5158761"/>
                  <a:pt x="5033026" y="5166632"/>
                </a:cubicBezTo>
                <a:cubicBezTo>
                  <a:pt x="5028562" y="5174503"/>
                  <a:pt x="5022101" y="5178438"/>
                  <a:pt x="5013643" y="5178438"/>
                </a:cubicBezTo>
                <a:cubicBezTo>
                  <a:pt x="4998136" y="5178438"/>
                  <a:pt x="4990383" y="5163636"/>
                  <a:pt x="4990383" y="5134033"/>
                </a:cubicBezTo>
                <a:cubicBezTo>
                  <a:pt x="4990383" y="5116646"/>
                  <a:pt x="4992908" y="5105075"/>
                  <a:pt x="4997960" y="5099319"/>
                </a:cubicBezTo>
                <a:cubicBezTo>
                  <a:pt x="5003011" y="5093563"/>
                  <a:pt x="5008591" y="5090684"/>
                  <a:pt x="5014700" y="5090684"/>
                </a:cubicBezTo>
                <a:close/>
                <a:moveTo>
                  <a:pt x="4239298" y="5081874"/>
                </a:moveTo>
                <a:cubicBezTo>
                  <a:pt x="4246347" y="5081874"/>
                  <a:pt x="4251692" y="5084811"/>
                  <a:pt x="4255333" y="5090684"/>
                </a:cubicBezTo>
                <a:cubicBezTo>
                  <a:pt x="4258975" y="5096558"/>
                  <a:pt x="4260796" y="5104547"/>
                  <a:pt x="4260796" y="5114649"/>
                </a:cubicBezTo>
                <a:lnTo>
                  <a:pt x="4215686" y="5114649"/>
                </a:lnTo>
                <a:cubicBezTo>
                  <a:pt x="4215920" y="5104312"/>
                  <a:pt x="4218270" y="5096265"/>
                  <a:pt x="4222734" y="5090508"/>
                </a:cubicBezTo>
                <a:cubicBezTo>
                  <a:pt x="4227198" y="5084752"/>
                  <a:pt x="4232719" y="5081874"/>
                  <a:pt x="4239298" y="5081874"/>
                </a:cubicBezTo>
                <a:close/>
                <a:moveTo>
                  <a:pt x="1134149" y="5081874"/>
                </a:moveTo>
                <a:cubicBezTo>
                  <a:pt x="1141197" y="5081874"/>
                  <a:pt x="1146542" y="5084811"/>
                  <a:pt x="1150184" y="5090684"/>
                </a:cubicBezTo>
                <a:cubicBezTo>
                  <a:pt x="1153826" y="5096558"/>
                  <a:pt x="1155646" y="5104547"/>
                  <a:pt x="1155646" y="5114649"/>
                </a:cubicBezTo>
                <a:lnTo>
                  <a:pt x="1110536" y="5114649"/>
                </a:lnTo>
                <a:cubicBezTo>
                  <a:pt x="1110771" y="5104312"/>
                  <a:pt x="1113121" y="5096265"/>
                  <a:pt x="1117584" y="5090508"/>
                </a:cubicBezTo>
                <a:cubicBezTo>
                  <a:pt x="1122048" y="5084752"/>
                  <a:pt x="1127570" y="5081874"/>
                  <a:pt x="1134149" y="5081874"/>
                </a:cubicBezTo>
                <a:close/>
                <a:moveTo>
                  <a:pt x="810298" y="5081874"/>
                </a:moveTo>
                <a:cubicBezTo>
                  <a:pt x="817347" y="5081874"/>
                  <a:pt x="822692" y="5084811"/>
                  <a:pt x="826334" y="5090684"/>
                </a:cubicBezTo>
                <a:cubicBezTo>
                  <a:pt x="829975" y="5096558"/>
                  <a:pt x="831796" y="5104547"/>
                  <a:pt x="831796" y="5114649"/>
                </a:cubicBezTo>
                <a:lnTo>
                  <a:pt x="786686" y="5114649"/>
                </a:lnTo>
                <a:cubicBezTo>
                  <a:pt x="786921" y="5104312"/>
                  <a:pt x="789270" y="5096265"/>
                  <a:pt x="793734" y="5090508"/>
                </a:cubicBezTo>
                <a:cubicBezTo>
                  <a:pt x="798199" y="5084752"/>
                  <a:pt x="803720" y="5081874"/>
                  <a:pt x="810298" y="5081874"/>
                </a:cubicBezTo>
                <a:close/>
                <a:moveTo>
                  <a:pt x="4039283" y="5072006"/>
                </a:moveTo>
                <a:cubicBezTo>
                  <a:pt x="4046096" y="5072006"/>
                  <a:pt x="4051030" y="5074767"/>
                  <a:pt x="4054084" y="5080288"/>
                </a:cubicBezTo>
                <a:cubicBezTo>
                  <a:pt x="4057139" y="5085809"/>
                  <a:pt x="4058666" y="5093974"/>
                  <a:pt x="4058666" y="5104781"/>
                </a:cubicBezTo>
                <a:cubicBezTo>
                  <a:pt x="4058666" y="5114414"/>
                  <a:pt x="4057315" y="5122873"/>
                  <a:pt x="4054613" y="5130156"/>
                </a:cubicBezTo>
                <a:cubicBezTo>
                  <a:pt x="4051911" y="5137440"/>
                  <a:pt x="4046214" y="5141081"/>
                  <a:pt x="4037521" y="5141081"/>
                </a:cubicBezTo>
                <a:cubicBezTo>
                  <a:pt x="4024598" y="5141081"/>
                  <a:pt x="4018137" y="5130039"/>
                  <a:pt x="4018137" y="5107953"/>
                </a:cubicBezTo>
                <a:cubicBezTo>
                  <a:pt x="4018137" y="5097146"/>
                  <a:pt x="4019606" y="5088452"/>
                  <a:pt x="4022542" y="5081874"/>
                </a:cubicBezTo>
                <a:cubicBezTo>
                  <a:pt x="4025479" y="5075295"/>
                  <a:pt x="4031059" y="5072006"/>
                  <a:pt x="4039283" y="5072006"/>
                </a:cubicBezTo>
                <a:close/>
                <a:moveTo>
                  <a:pt x="3401108" y="5072006"/>
                </a:moveTo>
                <a:cubicBezTo>
                  <a:pt x="3407921" y="5072006"/>
                  <a:pt x="3412855" y="5074767"/>
                  <a:pt x="3415910" y="5080288"/>
                </a:cubicBezTo>
                <a:cubicBezTo>
                  <a:pt x="3418964" y="5085809"/>
                  <a:pt x="3420491" y="5093974"/>
                  <a:pt x="3420491" y="5104781"/>
                </a:cubicBezTo>
                <a:cubicBezTo>
                  <a:pt x="3420491" y="5114414"/>
                  <a:pt x="3419140" y="5122873"/>
                  <a:pt x="3416438" y="5130156"/>
                </a:cubicBezTo>
                <a:cubicBezTo>
                  <a:pt x="3413736" y="5137440"/>
                  <a:pt x="3408039" y="5141081"/>
                  <a:pt x="3399346" y="5141081"/>
                </a:cubicBezTo>
                <a:cubicBezTo>
                  <a:pt x="3386423" y="5141081"/>
                  <a:pt x="3379962" y="5130039"/>
                  <a:pt x="3379962" y="5107953"/>
                </a:cubicBezTo>
                <a:cubicBezTo>
                  <a:pt x="3379962" y="5097146"/>
                  <a:pt x="3381431" y="5088452"/>
                  <a:pt x="3384367" y="5081874"/>
                </a:cubicBezTo>
                <a:cubicBezTo>
                  <a:pt x="3387304" y="5075295"/>
                  <a:pt x="3392885" y="5072006"/>
                  <a:pt x="3401108" y="5072006"/>
                </a:cubicBezTo>
                <a:close/>
                <a:moveTo>
                  <a:pt x="2410508" y="5072006"/>
                </a:moveTo>
                <a:cubicBezTo>
                  <a:pt x="2417321" y="5072006"/>
                  <a:pt x="2422255" y="5074767"/>
                  <a:pt x="2425310" y="5080288"/>
                </a:cubicBezTo>
                <a:cubicBezTo>
                  <a:pt x="2428364" y="5085809"/>
                  <a:pt x="2429891" y="5093974"/>
                  <a:pt x="2429891" y="5104781"/>
                </a:cubicBezTo>
                <a:cubicBezTo>
                  <a:pt x="2429891" y="5114414"/>
                  <a:pt x="2428540" y="5122873"/>
                  <a:pt x="2425838" y="5130156"/>
                </a:cubicBezTo>
                <a:cubicBezTo>
                  <a:pt x="2423137" y="5137440"/>
                  <a:pt x="2417439" y="5141081"/>
                  <a:pt x="2408746" y="5141081"/>
                </a:cubicBezTo>
                <a:cubicBezTo>
                  <a:pt x="2395823" y="5141081"/>
                  <a:pt x="2389362" y="5130039"/>
                  <a:pt x="2389362" y="5107953"/>
                </a:cubicBezTo>
                <a:cubicBezTo>
                  <a:pt x="2389362" y="5097146"/>
                  <a:pt x="2390831" y="5088452"/>
                  <a:pt x="2393768" y="5081874"/>
                </a:cubicBezTo>
                <a:cubicBezTo>
                  <a:pt x="2396705" y="5075295"/>
                  <a:pt x="2402285" y="5072006"/>
                  <a:pt x="2410508" y="5072006"/>
                </a:cubicBezTo>
                <a:close/>
                <a:moveTo>
                  <a:pt x="3602895" y="5046984"/>
                </a:moveTo>
                <a:lnTo>
                  <a:pt x="3514084" y="5051565"/>
                </a:lnTo>
                <a:lnTo>
                  <a:pt x="3514084" y="5088218"/>
                </a:lnTo>
                <a:cubicBezTo>
                  <a:pt x="3520427" y="5088218"/>
                  <a:pt x="3524950" y="5088805"/>
                  <a:pt x="3527652" y="5089980"/>
                </a:cubicBezTo>
                <a:cubicBezTo>
                  <a:pt x="3530354" y="5091154"/>
                  <a:pt x="3531998" y="5092799"/>
                  <a:pt x="3532586" y="5094914"/>
                </a:cubicBezTo>
                <a:cubicBezTo>
                  <a:pt x="3533173" y="5097028"/>
                  <a:pt x="3533467" y="5100552"/>
                  <a:pt x="3533467" y="5105486"/>
                </a:cubicBezTo>
                <a:lnTo>
                  <a:pt x="3533467" y="5152711"/>
                </a:lnTo>
                <a:cubicBezTo>
                  <a:pt x="3533467" y="5170802"/>
                  <a:pt x="3534348" y="5183901"/>
                  <a:pt x="3536110" y="5192007"/>
                </a:cubicBezTo>
                <a:cubicBezTo>
                  <a:pt x="3537872" y="5200112"/>
                  <a:pt x="3541455" y="5207337"/>
                  <a:pt x="3546859" y="5213681"/>
                </a:cubicBezTo>
                <a:cubicBezTo>
                  <a:pt x="3551323" y="5218850"/>
                  <a:pt x="3557138" y="5223020"/>
                  <a:pt x="3564304" y="5226192"/>
                </a:cubicBezTo>
                <a:cubicBezTo>
                  <a:pt x="3571470" y="5229364"/>
                  <a:pt x="3579752" y="5230950"/>
                  <a:pt x="3589150" y="5230950"/>
                </a:cubicBezTo>
                <a:cubicBezTo>
                  <a:pt x="3613585" y="5230950"/>
                  <a:pt x="3631206" y="5221552"/>
                  <a:pt x="3642014" y="5202756"/>
                </a:cubicBezTo>
                <a:lnTo>
                  <a:pt x="3642719" y="5202756"/>
                </a:lnTo>
                <a:cubicBezTo>
                  <a:pt x="3642954" y="5208394"/>
                  <a:pt x="3643306" y="5212917"/>
                  <a:pt x="3643776" y="5216324"/>
                </a:cubicBezTo>
                <a:cubicBezTo>
                  <a:pt x="3644246" y="5219731"/>
                  <a:pt x="3645068" y="5223314"/>
                  <a:pt x="3646243" y="5227073"/>
                </a:cubicBezTo>
                <a:lnTo>
                  <a:pt x="3729768" y="5221082"/>
                </a:lnTo>
                <a:lnTo>
                  <a:pt x="3729768" y="5184782"/>
                </a:lnTo>
                <a:lnTo>
                  <a:pt x="3725539" y="5184782"/>
                </a:lnTo>
                <a:cubicBezTo>
                  <a:pt x="3720135" y="5184782"/>
                  <a:pt x="3716317" y="5184547"/>
                  <a:pt x="3714085" y="5184077"/>
                </a:cubicBezTo>
                <a:cubicBezTo>
                  <a:pt x="3711853" y="5183607"/>
                  <a:pt x="3710384" y="5182432"/>
                  <a:pt x="3709680" y="5180553"/>
                </a:cubicBezTo>
                <a:cubicBezTo>
                  <a:pt x="3708975" y="5178673"/>
                  <a:pt x="3708622" y="5175501"/>
                  <a:pt x="3708622" y="5171037"/>
                </a:cubicBezTo>
                <a:lnTo>
                  <a:pt x="3708622" y="5046984"/>
                </a:lnTo>
                <a:lnTo>
                  <a:pt x="3621221" y="5051565"/>
                </a:lnTo>
                <a:lnTo>
                  <a:pt x="3621221" y="5088218"/>
                </a:lnTo>
                <a:lnTo>
                  <a:pt x="3626155" y="5088218"/>
                </a:lnTo>
                <a:cubicBezTo>
                  <a:pt x="3632734" y="5088218"/>
                  <a:pt x="3637080" y="5089157"/>
                  <a:pt x="3639195" y="5091037"/>
                </a:cubicBezTo>
                <a:cubicBezTo>
                  <a:pt x="3641309" y="5092916"/>
                  <a:pt x="3642366" y="5097028"/>
                  <a:pt x="3642366" y="5103372"/>
                </a:cubicBezTo>
                <a:lnTo>
                  <a:pt x="3642366" y="5142138"/>
                </a:lnTo>
                <a:cubicBezTo>
                  <a:pt x="3642366" y="5156001"/>
                  <a:pt x="3640545" y="5165868"/>
                  <a:pt x="3636904" y="5171742"/>
                </a:cubicBezTo>
                <a:cubicBezTo>
                  <a:pt x="3633262" y="5177616"/>
                  <a:pt x="3627800" y="5180553"/>
                  <a:pt x="3620516" y="5180553"/>
                </a:cubicBezTo>
                <a:cubicBezTo>
                  <a:pt x="3614407" y="5180553"/>
                  <a:pt x="3609943" y="5178262"/>
                  <a:pt x="3607124" y="5173681"/>
                </a:cubicBezTo>
                <a:cubicBezTo>
                  <a:pt x="3604305" y="5169099"/>
                  <a:pt x="3602895" y="5162344"/>
                  <a:pt x="3602895" y="5153416"/>
                </a:cubicBezTo>
                <a:close/>
                <a:moveTo>
                  <a:pt x="1589549" y="5046631"/>
                </a:moveTo>
                <a:cubicBezTo>
                  <a:pt x="1570047" y="5046631"/>
                  <a:pt x="1554541" y="5056969"/>
                  <a:pt x="1543028" y="5077645"/>
                </a:cubicBezTo>
                <a:lnTo>
                  <a:pt x="1542323" y="5077645"/>
                </a:lnTo>
                <a:cubicBezTo>
                  <a:pt x="1542323" y="5069891"/>
                  <a:pt x="1542088" y="5064194"/>
                  <a:pt x="1541618" y="5060552"/>
                </a:cubicBezTo>
                <a:cubicBezTo>
                  <a:pt x="1541149" y="5056910"/>
                  <a:pt x="1540326" y="5052858"/>
                  <a:pt x="1539151" y="5048393"/>
                </a:cubicBezTo>
                <a:lnTo>
                  <a:pt x="1458094" y="5053680"/>
                </a:lnTo>
                <a:lnTo>
                  <a:pt x="1458094" y="5089980"/>
                </a:lnTo>
                <a:lnTo>
                  <a:pt x="1469019" y="5089980"/>
                </a:lnTo>
                <a:cubicBezTo>
                  <a:pt x="1473248" y="5089980"/>
                  <a:pt x="1475950" y="5091096"/>
                  <a:pt x="1477125" y="5093328"/>
                </a:cubicBezTo>
                <a:cubicBezTo>
                  <a:pt x="1478299" y="5095560"/>
                  <a:pt x="1478887" y="5098790"/>
                  <a:pt x="1478887" y="5103019"/>
                </a:cubicBezTo>
                <a:lnTo>
                  <a:pt x="1478887" y="5174914"/>
                </a:lnTo>
                <a:cubicBezTo>
                  <a:pt x="1478887" y="5181023"/>
                  <a:pt x="1477771" y="5184899"/>
                  <a:pt x="1475539" y="5186544"/>
                </a:cubicBezTo>
                <a:cubicBezTo>
                  <a:pt x="1473307" y="5188189"/>
                  <a:pt x="1468549" y="5189011"/>
                  <a:pt x="1461266" y="5189011"/>
                </a:cubicBezTo>
                <a:lnTo>
                  <a:pt x="1458094" y="5189011"/>
                </a:lnTo>
                <a:lnTo>
                  <a:pt x="1458094" y="5225663"/>
                </a:lnTo>
                <a:lnTo>
                  <a:pt x="1566993" y="5225663"/>
                </a:lnTo>
                <a:lnTo>
                  <a:pt x="1566993" y="5189011"/>
                </a:lnTo>
                <a:lnTo>
                  <a:pt x="1561002" y="5189011"/>
                </a:lnTo>
                <a:cubicBezTo>
                  <a:pt x="1553248" y="5189011"/>
                  <a:pt x="1548256" y="5188130"/>
                  <a:pt x="1546024" y="5186368"/>
                </a:cubicBezTo>
                <a:cubicBezTo>
                  <a:pt x="1543792" y="5184606"/>
                  <a:pt x="1542676" y="5180670"/>
                  <a:pt x="1542676" y="5174562"/>
                </a:cubicBezTo>
                <a:lnTo>
                  <a:pt x="1542676" y="5155178"/>
                </a:lnTo>
                <a:cubicBezTo>
                  <a:pt x="1542676" y="5139202"/>
                  <a:pt x="1544555" y="5126867"/>
                  <a:pt x="1548314" y="5118174"/>
                </a:cubicBezTo>
                <a:cubicBezTo>
                  <a:pt x="1552074" y="5109480"/>
                  <a:pt x="1557713" y="5105134"/>
                  <a:pt x="1565231" y="5105134"/>
                </a:cubicBezTo>
                <a:cubicBezTo>
                  <a:pt x="1568050" y="5105134"/>
                  <a:pt x="1569989" y="5106015"/>
                  <a:pt x="1571046" y="5107777"/>
                </a:cubicBezTo>
                <a:cubicBezTo>
                  <a:pt x="1572103" y="5109539"/>
                  <a:pt x="1572632" y="5112417"/>
                  <a:pt x="1572632" y="5116411"/>
                </a:cubicBezTo>
                <a:lnTo>
                  <a:pt x="1612103" y="5116411"/>
                </a:lnTo>
                <a:lnTo>
                  <a:pt x="1612103" y="5051565"/>
                </a:lnTo>
                <a:cubicBezTo>
                  <a:pt x="1607640" y="5049921"/>
                  <a:pt x="1603763" y="5048687"/>
                  <a:pt x="1600474" y="5047865"/>
                </a:cubicBezTo>
                <a:cubicBezTo>
                  <a:pt x="1597184" y="5047042"/>
                  <a:pt x="1593542" y="5046631"/>
                  <a:pt x="1589549" y="5046631"/>
                </a:cubicBezTo>
                <a:close/>
                <a:moveTo>
                  <a:pt x="2059493" y="5045926"/>
                </a:moveTo>
                <a:lnTo>
                  <a:pt x="1972092" y="5052975"/>
                </a:lnTo>
                <a:lnTo>
                  <a:pt x="1972092" y="5089980"/>
                </a:lnTo>
                <a:lnTo>
                  <a:pt x="1980197" y="5089980"/>
                </a:lnTo>
                <a:cubicBezTo>
                  <a:pt x="1985366" y="5089980"/>
                  <a:pt x="1988832" y="5090743"/>
                  <a:pt x="1990594" y="5092270"/>
                </a:cubicBezTo>
                <a:cubicBezTo>
                  <a:pt x="1992356" y="5093798"/>
                  <a:pt x="1993237" y="5097381"/>
                  <a:pt x="1993237" y="5103019"/>
                </a:cubicBezTo>
                <a:lnTo>
                  <a:pt x="1993237" y="5171742"/>
                </a:lnTo>
                <a:cubicBezTo>
                  <a:pt x="1993237" y="5177146"/>
                  <a:pt x="1992826" y="5181023"/>
                  <a:pt x="1992004" y="5183372"/>
                </a:cubicBezTo>
                <a:cubicBezTo>
                  <a:pt x="1991181" y="5185722"/>
                  <a:pt x="1989595" y="5187249"/>
                  <a:pt x="1987246" y="5187954"/>
                </a:cubicBezTo>
                <a:cubicBezTo>
                  <a:pt x="1984896" y="5188659"/>
                  <a:pt x="1980785" y="5189011"/>
                  <a:pt x="1974911" y="5189011"/>
                </a:cubicBezTo>
                <a:lnTo>
                  <a:pt x="1972092" y="5189011"/>
                </a:lnTo>
                <a:lnTo>
                  <a:pt x="1972092" y="5225663"/>
                </a:lnTo>
                <a:lnTo>
                  <a:pt x="2079581" y="5225663"/>
                </a:lnTo>
                <a:lnTo>
                  <a:pt x="2079581" y="5189011"/>
                </a:lnTo>
                <a:lnTo>
                  <a:pt x="2077114" y="5189011"/>
                </a:lnTo>
                <a:cubicBezTo>
                  <a:pt x="2071710" y="5189011"/>
                  <a:pt x="2067775" y="5188600"/>
                  <a:pt x="2065308" y="5187778"/>
                </a:cubicBezTo>
                <a:cubicBezTo>
                  <a:pt x="2062841" y="5186955"/>
                  <a:pt x="2061255" y="5185546"/>
                  <a:pt x="2060550" y="5183548"/>
                </a:cubicBezTo>
                <a:cubicBezTo>
                  <a:pt x="2059845" y="5181551"/>
                  <a:pt x="2059493" y="5178203"/>
                  <a:pt x="2059493" y="5173504"/>
                </a:cubicBezTo>
                <a:close/>
                <a:moveTo>
                  <a:pt x="4827333" y="5044164"/>
                </a:moveTo>
                <a:cubicBezTo>
                  <a:pt x="4815586" y="5044164"/>
                  <a:pt x="4805249" y="5046514"/>
                  <a:pt x="4796320" y="5051213"/>
                </a:cubicBezTo>
                <a:cubicBezTo>
                  <a:pt x="4787392" y="5055912"/>
                  <a:pt x="4780344" y="5063195"/>
                  <a:pt x="4775175" y="5073063"/>
                </a:cubicBezTo>
                <a:lnTo>
                  <a:pt x="4774470" y="5073063"/>
                </a:lnTo>
                <a:cubicBezTo>
                  <a:pt x="4774235" y="5067189"/>
                  <a:pt x="4773941" y="5062608"/>
                  <a:pt x="4773589" y="5059319"/>
                </a:cubicBezTo>
                <a:cubicBezTo>
                  <a:pt x="4773236" y="5056029"/>
                  <a:pt x="4772473" y="5052270"/>
                  <a:pt x="4771298" y="5048041"/>
                </a:cubicBezTo>
                <a:lnTo>
                  <a:pt x="4687773" y="5054385"/>
                </a:lnTo>
                <a:lnTo>
                  <a:pt x="4687773" y="5090684"/>
                </a:lnTo>
                <a:lnTo>
                  <a:pt x="4696936" y="5090684"/>
                </a:lnTo>
                <a:cubicBezTo>
                  <a:pt x="4700696" y="5090684"/>
                  <a:pt x="4703280" y="5091096"/>
                  <a:pt x="4704690" y="5091918"/>
                </a:cubicBezTo>
                <a:cubicBezTo>
                  <a:pt x="4706099" y="5092740"/>
                  <a:pt x="4707098" y="5094796"/>
                  <a:pt x="4707685" y="5098085"/>
                </a:cubicBezTo>
                <a:cubicBezTo>
                  <a:pt x="4708273" y="5101375"/>
                  <a:pt x="4708566" y="5107013"/>
                  <a:pt x="4708566" y="5115002"/>
                </a:cubicBezTo>
                <a:lnTo>
                  <a:pt x="4708566" y="5168570"/>
                </a:lnTo>
                <a:cubicBezTo>
                  <a:pt x="4708566" y="5175854"/>
                  <a:pt x="4708214" y="5180729"/>
                  <a:pt x="4707509" y="5183196"/>
                </a:cubicBezTo>
                <a:cubicBezTo>
                  <a:pt x="4706804" y="5185663"/>
                  <a:pt x="4705160" y="5187190"/>
                  <a:pt x="4702575" y="5187778"/>
                </a:cubicBezTo>
                <a:cubicBezTo>
                  <a:pt x="4699991" y="5188365"/>
                  <a:pt x="4695057" y="5188776"/>
                  <a:pt x="4687773" y="5189011"/>
                </a:cubicBezTo>
                <a:lnTo>
                  <a:pt x="4687773" y="5225663"/>
                </a:lnTo>
                <a:lnTo>
                  <a:pt x="4796320" y="5225663"/>
                </a:lnTo>
                <a:lnTo>
                  <a:pt x="4796320" y="5189011"/>
                </a:lnTo>
                <a:lnTo>
                  <a:pt x="4788567" y="5188659"/>
                </a:lnTo>
                <a:cubicBezTo>
                  <a:pt x="4783868" y="5188424"/>
                  <a:pt x="4780696" y="5188013"/>
                  <a:pt x="4779051" y="5187425"/>
                </a:cubicBezTo>
                <a:cubicBezTo>
                  <a:pt x="4777407" y="5186838"/>
                  <a:pt x="4776291" y="5185428"/>
                  <a:pt x="4775703" y="5183196"/>
                </a:cubicBezTo>
                <a:cubicBezTo>
                  <a:pt x="4775116" y="5180964"/>
                  <a:pt x="4774822" y="5177029"/>
                  <a:pt x="4774822" y="5171390"/>
                </a:cubicBezTo>
                <a:lnTo>
                  <a:pt x="4774822" y="5134033"/>
                </a:lnTo>
                <a:cubicBezTo>
                  <a:pt x="4774822" y="5121580"/>
                  <a:pt x="4776408" y="5111889"/>
                  <a:pt x="4779580" y="5104958"/>
                </a:cubicBezTo>
                <a:cubicBezTo>
                  <a:pt x="4782752" y="5098027"/>
                  <a:pt x="4788567" y="5094561"/>
                  <a:pt x="4797025" y="5094561"/>
                </a:cubicBezTo>
                <a:cubicBezTo>
                  <a:pt x="4804544" y="5094561"/>
                  <a:pt x="4809301" y="5097322"/>
                  <a:pt x="4811298" y="5102843"/>
                </a:cubicBezTo>
                <a:cubicBezTo>
                  <a:pt x="4813295" y="5108364"/>
                  <a:pt x="4814294" y="5117821"/>
                  <a:pt x="4814294" y="5131213"/>
                </a:cubicBezTo>
                <a:lnTo>
                  <a:pt x="4814294" y="5225663"/>
                </a:lnTo>
                <a:lnTo>
                  <a:pt x="4903457" y="5225663"/>
                </a:lnTo>
                <a:lnTo>
                  <a:pt x="4903457" y="5189011"/>
                </a:lnTo>
                <a:lnTo>
                  <a:pt x="4902400" y="5189011"/>
                </a:lnTo>
                <a:cubicBezTo>
                  <a:pt x="4896527" y="5189011"/>
                  <a:pt x="4892356" y="5188482"/>
                  <a:pt x="4889889" y="5187425"/>
                </a:cubicBezTo>
                <a:cubicBezTo>
                  <a:pt x="4887422" y="5186368"/>
                  <a:pt x="4885778" y="5184430"/>
                  <a:pt x="4884955" y="5181610"/>
                </a:cubicBezTo>
                <a:cubicBezTo>
                  <a:pt x="4884133" y="5178791"/>
                  <a:pt x="4883722" y="5173974"/>
                  <a:pt x="4883722" y="5167161"/>
                </a:cubicBezTo>
                <a:lnTo>
                  <a:pt x="4883722" y="5112887"/>
                </a:lnTo>
                <a:cubicBezTo>
                  <a:pt x="4883722" y="5101845"/>
                  <a:pt x="4883252" y="5093739"/>
                  <a:pt x="4882312" y="5088570"/>
                </a:cubicBezTo>
                <a:cubicBezTo>
                  <a:pt x="4881372" y="5083401"/>
                  <a:pt x="4879845" y="5078232"/>
                  <a:pt x="4877730" y="5073063"/>
                </a:cubicBezTo>
                <a:cubicBezTo>
                  <a:pt x="4873501" y="5063195"/>
                  <a:pt x="4866805" y="5055912"/>
                  <a:pt x="4857642" y="5051213"/>
                </a:cubicBezTo>
                <a:cubicBezTo>
                  <a:pt x="4848479" y="5046514"/>
                  <a:pt x="4838376" y="5044164"/>
                  <a:pt x="4827333" y="5044164"/>
                </a:cubicBezTo>
                <a:close/>
                <a:moveTo>
                  <a:pt x="4578664" y="5044164"/>
                </a:moveTo>
                <a:cubicBezTo>
                  <a:pt x="4547651" y="5044164"/>
                  <a:pt x="4520514" y="5051565"/>
                  <a:pt x="4497254" y="5066367"/>
                </a:cubicBezTo>
                <a:lnTo>
                  <a:pt x="4497254" y="5108658"/>
                </a:lnTo>
                <a:lnTo>
                  <a:pt x="4547298" y="5108658"/>
                </a:lnTo>
                <a:cubicBezTo>
                  <a:pt x="4547533" y="5099260"/>
                  <a:pt x="4549296" y="5092564"/>
                  <a:pt x="4552585" y="5088570"/>
                </a:cubicBezTo>
                <a:cubicBezTo>
                  <a:pt x="4555874" y="5084576"/>
                  <a:pt x="4561043" y="5082579"/>
                  <a:pt x="4568091" y="5082579"/>
                </a:cubicBezTo>
                <a:cubicBezTo>
                  <a:pt x="4575375" y="5082579"/>
                  <a:pt x="4580662" y="5084752"/>
                  <a:pt x="4583951" y="5089099"/>
                </a:cubicBezTo>
                <a:cubicBezTo>
                  <a:pt x="4587240" y="5093445"/>
                  <a:pt x="4588885" y="5100082"/>
                  <a:pt x="4588885" y="5109011"/>
                </a:cubicBezTo>
                <a:lnTo>
                  <a:pt x="4588885" y="5113592"/>
                </a:lnTo>
                <a:lnTo>
                  <a:pt x="4552585" y="5121698"/>
                </a:lnTo>
                <a:cubicBezTo>
                  <a:pt x="4532849" y="5126397"/>
                  <a:pt x="4518517" y="5131213"/>
                  <a:pt x="4509589" y="5136147"/>
                </a:cubicBezTo>
                <a:cubicBezTo>
                  <a:pt x="4500661" y="5141081"/>
                  <a:pt x="4493965" y="5147425"/>
                  <a:pt x="4489501" y="5155178"/>
                </a:cubicBezTo>
                <a:cubicBezTo>
                  <a:pt x="4485037" y="5162932"/>
                  <a:pt x="4482805" y="5171507"/>
                  <a:pt x="4482805" y="5180905"/>
                </a:cubicBezTo>
                <a:cubicBezTo>
                  <a:pt x="4482805" y="5196412"/>
                  <a:pt x="4487445" y="5208629"/>
                  <a:pt x="4496725" y="5217557"/>
                </a:cubicBezTo>
                <a:cubicBezTo>
                  <a:pt x="4506006" y="5226486"/>
                  <a:pt x="4519457" y="5230950"/>
                  <a:pt x="4537078" y="5230950"/>
                </a:cubicBezTo>
                <a:cubicBezTo>
                  <a:pt x="4559163" y="5230950"/>
                  <a:pt x="4578195" y="5223784"/>
                  <a:pt x="4594171" y="5209452"/>
                </a:cubicBezTo>
                <a:cubicBezTo>
                  <a:pt x="4599105" y="5223784"/>
                  <a:pt x="4610382" y="5230950"/>
                  <a:pt x="4628004" y="5230950"/>
                </a:cubicBezTo>
                <a:cubicBezTo>
                  <a:pt x="4634582" y="5230950"/>
                  <a:pt x="4642688" y="5229775"/>
                  <a:pt x="4652321" y="5227425"/>
                </a:cubicBezTo>
                <a:cubicBezTo>
                  <a:pt x="4661954" y="5225076"/>
                  <a:pt x="4670060" y="5222491"/>
                  <a:pt x="4676638" y="5219672"/>
                </a:cubicBezTo>
                <a:lnTo>
                  <a:pt x="4676638" y="5181258"/>
                </a:lnTo>
                <a:cubicBezTo>
                  <a:pt x="4672175" y="5182902"/>
                  <a:pt x="4668768" y="5183725"/>
                  <a:pt x="4666418" y="5183725"/>
                </a:cubicBezTo>
                <a:cubicBezTo>
                  <a:pt x="4662189" y="5183725"/>
                  <a:pt x="4659135" y="5182374"/>
                  <a:pt x="4657255" y="5179672"/>
                </a:cubicBezTo>
                <a:cubicBezTo>
                  <a:pt x="4655376" y="5176970"/>
                  <a:pt x="4654436" y="5172565"/>
                  <a:pt x="4654436" y="5166456"/>
                </a:cubicBezTo>
                <a:lnTo>
                  <a:pt x="4654436" y="5104781"/>
                </a:lnTo>
                <a:cubicBezTo>
                  <a:pt x="4654436" y="5085046"/>
                  <a:pt x="4648034" y="5070009"/>
                  <a:pt x="4635229" y="5059671"/>
                </a:cubicBezTo>
                <a:cubicBezTo>
                  <a:pt x="4622424" y="5049333"/>
                  <a:pt x="4603569" y="5044164"/>
                  <a:pt x="4578664" y="5044164"/>
                </a:cubicBezTo>
                <a:close/>
                <a:moveTo>
                  <a:pt x="3845239" y="5044164"/>
                </a:moveTo>
                <a:cubicBezTo>
                  <a:pt x="3814226" y="5044164"/>
                  <a:pt x="3787089" y="5051565"/>
                  <a:pt x="3763829" y="5066367"/>
                </a:cubicBezTo>
                <a:lnTo>
                  <a:pt x="3763829" y="5108658"/>
                </a:lnTo>
                <a:lnTo>
                  <a:pt x="3813873" y="5108658"/>
                </a:lnTo>
                <a:cubicBezTo>
                  <a:pt x="3814109" y="5099260"/>
                  <a:pt x="3815871" y="5092564"/>
                  <a:pt x="3819160" y="5088570"/>
                </a:cubicBezTo>
                <a:cubicBezTo>
                  <a:pt x="3822449" y="5084576"/>
                  <a:pt x="3827618" y="5082579"/>
                  <a:pt x="3834666" y="5082579"/>
                </a:cubicBezTo>
                <a:cubicBezTo>
                  <a:pt x="3841950" y="5082579"/>
                  <a:pt x="3847237" y="5084752"/>
                  <a:pt x="3850526" y="5089099"/>
                </a:cubicBezTo>
                <a:cubicBezTo>
                  <a:pt x="3853815" y="5093445"/>
                  <a:pt x="3855460" y="5100082"/>
                  <a:pt x="3855460" y="5109011"/>
                </a:cubicBezTo>
                <a:lnTo>
                  <a:pt x="3855460" y="5113592"/>
                </a:lnTo>
                <a:lnTo>
                  <a:pt x="3819160" y="5121698"/>
                </a:lnTo>
                <a:cubicBezTo>
                  <a:pt x="3799424" y="5126397"/>
                  <a:pt x="3785092" y="5131213"/>
                  <a:pt x="3776164" y="5136147"/>
                </a:cubicBezTo>
                <a:cubicBezTo>
                  <a:pt x="3767236" y="5141081"/>
                  <a:pt x="3760540" y="5147425"/>
                  <a:pt x="3756076" y="5155178"/>
                </a:cubicBezTo>
                <a:cubicBezTo>
                  <a:pt x="3751612" y="5162932"/>
                  <a:pt x="3749380" y="5171507"/>
                  <a:pt x="3749380" y="5180905"/>
                </a:cubicBezTo>
                <a:cubicBezTo>
                  <a:pt x="3749380" y="5196412"/>
                  <a:pt x="3754020" y="5208629"/>
                  <a:pt x="3763300" y="5217557"/>
                </a:cubicBezTo>
                <a:cubicBezTo>
                  <a:pt x="3772581" y="5226486"/>
                  <a:pt x="3786032" y="5230950"/>
                  <a:pt x="3803653" y="5230950"/>
                </a:cubicBezTo>
                <a:cubicBezTo>
                  <a:pt x="3825738" y="5230950"/>
                  <a:pt x="3844770" y="5223784"/>
                  <a:pt x="3860746" y="5209452"/>
                </a:cubicBezTo>
                <a:cubicBezTo>
                  <a:pt x="3865680" y="5223784"/>
                  <a:pt x="3876957" y="5230950"/>
                  <a:pt x="3894579" y="5230950"/>
                </a:cubicBezTo>
                <a:cubicBezTo>
                  <a:pt x="3901157" y="5230950"/>
                  <a:pt x="3909263" y="5229775"/>
                  <a:pt x="3918896" y="5227425"/>
                </a:cubicBezTo>
                <a:cubicBezTo>
                  <a:pt x="3928529" y="5225076"/>
                  <a:pt x="3936635" y="5222491"/>
                  <a:pt x="3943214" y="5219672"/>
                </a:cubicBezTo>
                <a:lnTo>
                  <a:pt x="3943214" y="5181258"/>
                </a:lnTo>
                <a:cubicBezTo>
                  <a:pt x="3938750" y="5182902"/>
                  <a:pt x="3935343" y="5183725"/>
                  <a:pt x="3932993" y="5183725"/>
                </a:cubicBezTo>
                <a:cubicBezTo>
                  <a:pt x="3928764" y="5183725"/>
                  <a:pt x="3925710" y="5182374"/>
                  <a:pt x="3923830" y="5179672"/>
                </a:cubicBezTo>
                <a:cubicBezTo>
                  <a:pt x="3921951" y="5176970"/>
                  <a:pt x="3921010" y="5172565"/>
                  <a:pt x="3921010" y="5166456"/>
                </a:cubicBezTo>
                <a:lnTo>
                  <a:pt x="3921010" y="5104781"/>
                </a:lnTo>
                <a:cubicBezTo>
                  <a:pt x="3921010" y="5085046"/>
                  <a:pt x="3914609" y="5070009"/>
                  <a:pt x="3901804" y="5059671"/>
                </a:cubicBezTo>
                <a:cubicBezTo>
                  <a:pt x="3888999" y="5049333"/>
                  <a:pt x="3870144" y="5044164"/>
                  <a:pt x="3845239" y="5044164"/>
                </a:cubicBezTo>
                <a:close/>
                <a:moveTo>
                  <a:pt x="3227134" y="5044164"/>
                </a:moveTo>
                <a:cubicBezTo>
                  <a:pt x="3215386" y="5044164"/>
                  <a:pt x="3205048" y="5046514"/>
                  <a:pt x="3196120" y="5051213"/>
                </a:cubicBezTo>
                <a:cubicBezTo>
                  <a:pt x="3187192" y="5055912"/>
                  <a:pt x="3180144" y="5063195"/>
                  <a:pt x="3174975" y="5073063"/>
                </a:cubicBezTo>
                <a:lnTo>
                  <a:pt x="3174270" y="5073063"/>
                </a:lnTo>
                <a:cubicBezTo>
                  <a:pt x="3174035" y="5067189"/>
                  <a:pt x="3173741" y="5062608"/>
                  <a:pt x="3173389" y="5059319"/>
                </a:cubicBezTo>
                <a:cubicBezTo>
                  <a:pt x="3173036" y="5056029"/>
                  <a:pt x="3172273" y="5052270"/>
                  <a:pt x="3171098" y="5048041"/>
                </a:cubicBezTo>
                <a:lnTo>
                  <a:pt x="3087573" y="5054385"/>
                </a:lnTo>
                <a:lnTo>
                  <a:pt x="3087573" y="5090684"/>
                </a:lnTo>
                <a:lnTo>
                  <a:pt x="3096736" y="5090684"/>
                </a:lnTo>
                <a:cubicBezTo>
                  <a:pt x="3100495" y="5090684"/>
                  <a:pt x="3103080" y="5091096"/>
                  <a:pt x="3104490" y="5091918"/>
                </a:cubicBezTo>
                <a:cubicBezTo>
                  <a:pt x="3105899" y="5092740"/>
                  <a:pt x="3106898" y="5094796"/>
                  <a:pt x="3107485" y="5098085"/>
                </a:cubicBezTo>
                <a:cubicBezTo>
                  <a:pt x="3108073" y="5101375"/>
                  <a:pt x="3108366" y="5107013"/>
                  <a:pt x="3108366" y="5115002"/>
                </a:cubicBezTo>
                <a:lnTo>
                  <a:pt x="3108366" y="5168570"/>
                </a:lnTo>
                <a:cubicBezTo>
                  <a:pt x="3108366" y="5175854"/>
                  <a:pt x="3108014" y="5180729"/>
                  <a:pt x="3107309" y="5183196"/>
                </a:cubicBezTo>
                <a:cubicBezTo>
                  <a:pt x="3106604" y="5185663"/>
                  <a:pt x="3104959" y="5187190"/>
                  <a:pt x="3102375" y="5187778"/>
                </a:cubicBezTo>
                <a:cubicBezTo>
                  <a:pt x="3099791" y="5188365"/>
                  <a:pt x="3094857" y="5188776"/>
                  <a:pt x="3087573" y="5189011"/>
                </a:cubicBezTo>
                <a:lnTo>
                  <a:pt x="3087573" y="5225663"/>
                </a:lnTo>
                <a:lnTo>
                  <a:pt x="3196120" y="5225663"/>
                </a:lnTo>
                <a:lnTo>
                  <a:pt x="3196120" y="5189011"/>
                </a:lnTo>
                <a:lnTo>
                  <a:pt x="3188367" y="5188659"/>
                </a:lnTo>
                <a:cubicBezTo>
                  <a:pt x="3183668" y="5188424"/>
                  <a:pt x="3180496" y="5188013"/>
                  <a:pt x="3178851" y="5187425"/>
                </a:cubicBezTo>
                <a:cubicBezTo>
                  <a:pt x="3177206" y="5186838"/>
                  <a:pt x="3176091" y="5185428"/>
                  <a:pt x="3175503" y="5183196"/>
                </a:cubicBezTo>
                <a:cubicBezTo>
                  <a:pt x="3174916" y="5180964"/>
                  <a:pt x="3174622" y="5177029"/>
                  <a:pt x="3174622" y="5171390"/>
                </a:cubicBezTo>
                <a:lnTo>
                  <a:pt x="3174622" y="5134033"/>
                </a:lnTo>
                <a:cubicBezTo>
                  <a:pt x="3174622" y="5121580"/>
                  <a:pt x="3176208" y="5111889"/>
                  <a:pt x="3179380" y="5104958"/>
                </a:cubicBezTo>
                <a:cubicBezTo>
                  <a:pt x="3182552" y="5098027"/>
                  <a:pt x="3188367" y="5094561"/>
                  <a:pt x="3196825" y="5094561"/>
                </a:cubicBezTo>
                <a:cubicBezTo>
                  <a:pt x="3204343" y="5094561"/>
                  <a:pt x="3209101" y="5097322"/>
                  <a:pt x="3211098" y="5102843"/>
                </a:cubicBezTo>
                <a:cubicBezTo>
                  <a:pt x="3213095" y="5108364"/>
                  <a:pt x="3214094" y="5117821"/>
                  <a:pt x="3214094" y="5131213"/>
                </a:cubicBezTo>
                <a:lnTo>
                  <a:pt x="3214094" y="5225663"/>
                </a:lnTo>
                <a:lnTo>
                  <a:pt x="3303258" y="5225663"/>
                </a:lnTo>
                <a:lnTo>
                  <a:pt x="3303258" y="5189011"/>
                </a:lnTo>
                <a:lnTo>
                  <a:pt x="3302200" y="5189011"/>
                </a:lnTo>
                <a:cubicBezTo>
                  <a:pt x="3296326" y="5189011"/>
                  <a:pt x="3292156" y="5188482"/>
                  <a:pt x="3289689" y="5187425"/>
                </a:cubicBezTo>
                <a:cubicBezTo>
                  <a:pt x="3287222" y="5186368"/>
                  <a:pt x="3285577" y="5184430"/>
                  <a:pt x="3284755" y="5181610"/>
                </a:cubicBezTo>
                <a:cubicBezTo>
                  <a:pt x="3283933" y="5178791"/>
                  <a:pt x="3283522" y="5173974"/>
                  <a:pt x="3283522" y="5167161"/>
                </a:cubicBezTo>
                <a:lnTo>
                  <a:pt x="3283522" y="5112887"/>
                </a:lnTo>
                <a:cubicBezTo>
                  <a:pt x="3283522" y="5101845"/>
                  <a:pt x="3283052" y="5093739"/>
                  <a:pt x="3282112" y="5088570"/>
                </a:cubicBezTo>
                <a:cubicBezTo>
                  <a:pt x="3281172" y="5083401"/>
                  <a:pt x="3279645" y="5078232"/>
                  <a:pt x="3277530" y="5073063"/>
                </a:cubicBezTo>
                <a:cubicBezTo>
                  <a:pt x="3273301" y="5063195"/>
                  <a:pt x="3266605" y="5055912"/>
                  <a:pt x="3257442" y="5051213"/>
                </a:cubicBezTo>
                <a:cubicBezTo>
                  <a:pt x="3248279" y="5046514"/>
                  <a:pt x="3238176" y="5044164"/>
                  <a:pt x="3227134" y="5044164"/>
                </a:cubicBezTo>
                <a:close/>
                <a:moveTo>
                  <a:pt x="2978464" y="5044164"/>
                </a:moveTo>
                <a:cubicBezTo>
                  <a:pt x="2947451" y="5044164"/>
                  <a:pt x="2920314" y="5051565"/>
                  <a:pt x="2897054" y="5066367"/>
                </a:cubicBezTo>
                <a:lnTo>
                  <a:pt x="2897054" y="5108658"/>
                </a:lnTo>
                <a:lnTo>
                  <a:pt x="2947098" y="5108658"/>
                </a:lnTo>
                <a:cubicBezTo>
                  <a:pt x="2947334" y="5099260"/>
                  <a:pt x="2949096" y="5092564"/>
                  <a:pt x="2952385" y="5088570"/>
                </a:cubicBezTo>
                <a:cubicBezTo>
                  <a:pt x="2955675" y="5084576"/>
                  <a:pt x="2960843" y="5082579"/>
                  <a:pt x="2967892" y="5082579"/>
                </a:cubicBezTo>
                <a:cubicBezTo>
                  <a:pt x="2975175" y="5082579"/>
                  <a:pt x="2980462" y="5084752"/>
                  <a:pt x="2983751" y="5089099"/>
                </a:cubicBezTo>
                <a:cubicBezTo>
                  <a:pt x="2987040" y="5093445"/>
                  <a:pt x="2988685" y="5100082"/>
                  <a:pt x="2988685" y="5109011"/>
                </a:cubicBezTo>
                <a:lnTo>
                  <a:pt x="2988685" y="5113592"/>
                </a:lnTo>
                <a:lnTo>
                  <a:pt x="2952385" y="5121698"/>
                </a:lnTo>
                <a:cubicBezTo>
                  <a:pt x="2932649" y="5126397"/>
                  <a:pt x="2918317" y="5131213"/>
                  <a:pt x="2909389" y="5136147"/>
                </a:cubicBezTo>
                <a:cubicBezTo>
                  <a:pt x="2900461" y="5141081"/>
                  <a:pt x="2893765" y="5147425"/>
                  <a:pt x="2889301" y="5155178"/>
                </a:cubicBezTo>
                <a:cubicBezTo>
                  <a:pt x="2884837" y="5162932"/>
                  <a:pt x="2882605" y="5171507"/>
                  <a:pt x="2882605" y="5180905"/>
                </a:cubicBezTo>
                <a:cubicBezTo>
                  <a:pt x="2882605" y="5196412"/>
                  <a:pt x="2887245" y="5208629"/>
                  <a:pt x="2896525" y="5217557"/>
                </a:cubicBezTo>
                <a:cubicBezTo>
                  <a:pt x="2905806" y="5226486"/>
                  <a:pt x="2919257" y="5230950"/>
                  <a:pt x="2936878" y="5230950"/>
                </a:cubicBezTo>
                <a:cubicBezTo>
                  <a:pt x="2958963" y="5230950"/>
                  <a:pt x="2977995" y="5223784"/>
                  <a:pt x="2993971" y="5209452"/>
                </a:cubicBezTo>
                <a:cubicBezTo>
                  <a:pt x="2998905" y="5223784"/>
                  <a:pt x="3010183" y="5230950"/>
                  <a:pt x="3027804" y="5230950"/>
                </a:cubicBezTo>
                <a:cubicBezTo>
                  <a:pt x="3034382" y="5230950"/>
                  <a:pt x="3042488" y="5229775"/>
                  <a:pt x="3052121" y="5227425"/>
                </a:cubicBezTo>
                <a:cubicBezTo>
                  <a:pt x="3061754" y="5225076"/>
                  <a:pt x="3069860" y="5222491"/>
                  <a:pt x="3076439" y="5219672"/>
                </a:cubicBezTo>
                <a:lnTo>
                  <a:pt x="3076439" y="5181258"/>
                </a:lnTo>
                <a:cubicBezTo>
                  <a:pt x="3071975" y="5182902"/>
                  <a:pt x="3068568" y="5183725"/>
                  <a:pt x="3066218" y="5183725"/>
                </a:cubicBezTo>
                <a:cubicBezTo>
                  <a:pt x="3061989" y="5183725"/>
                  <a:pt x="3058935" y="5182374"/>
                  <a:pt x="3057055" y="5179672"/>
                </a:cubicBezTo>
                <a:cubicBezTo>
                  <a:pt x="3055176" y="5176970"/>
                  <a:pt x="3054236" y="5172565"/>
                  <a:pt x="3054236" y="5166456"/>
                </a:cubicBezTo>
                <a:lnTo>
                  <a:pt x="3054236" y="5104781"/>
                </a:lnTo>
                <a:cubicBezTo>
                  <a:pt x="3054236" y="5085046"/>
                  <a:pt x="3047834" y="5070009"/>
                  <a:pt x="3035029" y="5059671"/>
                </a:cubicBezTo>
                <a:cubicBezTo>
                  <a:pt x="3022224" y="5049333"/>
                  <a:pt x="3003369" y="5044164"/>
                  <a:pt x="2978464" y="5044164"/>
                </a:cubicBezTo>
                <a:close/>
                <a:moveTo>
                  <a:pt x="2236534" y="5044164"/>
                </a:moveTo>
                <a:cubicBezTo>
                  <a:pt x="2224786" y="5044164"/>
                  <a:pt x="2214449" y="5046514"/>
                  <a:pt x="2205521" y="5051213"/>
                </a:cubicBezTo>
                <a:cubicBezTo>
                  <a:pt x="2196592" y="5055912"/>
                  <a:pt x="2189544" y="5063195"/>
                  <a:pt x="2184375" y="5073063"/>
                </a:cubicBezTo>
                <a:lnTo>
                  <a:pt x="2183670" y="5073063"/>
                </a:lnTo>
                <a:cubicBezTo>
                  <a:pt x="2183435" y="5067189"/>
                  <a:pt x="2183142" y="5062608"/>
                  <a:pt x="2182789" y="5059319"/>
                </a:cubicBezTo>
                <a:cubicBezTo>
                  <a:pt x="2182437" y="5056029"/>
                  <a:pt x="2181673" y="5052270"/>
                  <a:pt x="2180499" y="5048041"/>
                </a:cubicBezTo>
                <a:lnTo>
                  <a:pt x="2096973" y="5054385"/>
                </a:lnTo>
                <a:lnTo>
                  <a:pt x="2096973" y="5090684"/>
                </a:lnTo>
                <a:lnTo>
                  <a:pt x="2106137" y="5090684"/>
                </a:lnTo>
                <a:cubicBezTo>
                  <a:pt x="2109896" y="5090684"/>
                  <a:pt x="2112480" y="5091096"/>
                  <a:pt x="2113890" y="5091918"/>
                </a:cubicBezTo>
                <a:cubicBezTo>
                  <a:pt x="2115300" y="5092740"/>
                  <a:pt x="2116298" y="5094796"/>
                  <a:pt x="2116886" y="5098085"/>
                </a:cubicBezTo>
                <a:cubicBezTo>
                  <a:pt x="2117473" y="5101375"/>
                  <a:pt x="2117767" y="5107013"/>
                  <a:pt x="2117767" y="5115002"/>
                </a:cubicBezTo>
                <a:lnTo>
                  <a:pt x="2117767" y="5168570"/>
                </a:lnTo>
                <a:cubicBezTo>
                  <a:pt x="2117767" y="5175854"/>
                  <a:pt x="2117414" y="5180729"/>
                  <a:pt x="2116709" y="5183196"/>
                </a:cubicBezTo>
                <a:cubicBezTo>
                  <a:pt x="2116004" y="5185663"/>
                  <a:pt x="2114360" y="5187190"/>
                  <a:pt x="2111775" y="5187778"/>
                </a:cubicBezTo>
                <a:cubicBezTo>
                  <a:pt x="2109191" y="5188365"/>
                  <a:pt x="2104257" y="5188776"/>
                  <a:pt x="2096973" y="5189011"/>
                </a:cubicBezTo>
                <a:lnTo>
                  <a:pt x="2096973" y="5225663"/>
                </a:lnTo>
                <a:lnTo>
                  <a:pt x="2205521" y="5225663"/>
                </a:lnTo>
                <a:lnTo>
                  <a:pt x="2205521" y="5189011"/>
                </a:lnTo>
                <a:lnTo>
                  <a:pt x="2197767" y="5188659"/>
                </a:lnTo>
                <a:cubicBezTo>
                  <a:pt x="2193068" y="5188424"/>
                  <a:pt x="2189897" y="5188013"/>
                  <a:pt x="2188252" y="5187425"/>
                </a:cubicBezTo>
                <a:cubicBezTo>
                  <a:pt x="2186607" y="5186838"/>
                  <a:pt x="2185491" y="5185428"/>
                  <a:pt x="2184904" y="5183196"/>
                </a:cubicBezTo>
                <a:cubicBezTo>
                  <a:pt x="2184316" y="5180964"/>
                  <a:pt x="2184023" y="5177029"/>
                  <a:pt x="2184023" y="5171390"/>
                </a:cubicBezTo>
                <a:lnTo>
                  <a:pt x="2184023" y="5134033"/>
                </a:lnTo>
                <a:cubicBezTo>
                  <a:pt x="2184023" y="5121580"/>
                  <a:pt x="2185609" y="5111889"/>
                  <a:pt x="2188780" y="5104958"/>
                </a:cubicBezTo>
                <a:cubicBezTo>
                  <a:pt x="2191952" y="5098027"/>
                  <a:pt x="2197767" y="5094561"/>
                  <a:pt x="2206225" y="5094561"/>
                </a:cubicBezTo>
                <a:cubicBezTo>
                  <a:pt x="2213744" y="5094561"/>
                  <a:pt x="2218502" y="5097322"/>
                  <a:pt x="2220499" y="5102843"/>
                </a:cubicBezTo>
                <a:cubicBezTo>
                  <a:pt x="2222495" y="5108364"/>
                  <a:pt x="2223494" y="5117821"/>
                  <a:pt x="2223494" y="5131213"/>
                </a:cubicBezTo>
                <a:lnTo>
                  <a:pt x="2223494" y="5225663"/>
                </a:lnTo>
                <a:lnTo>
                  <a:pt x="2312658" y="5225663"/>
                </a:lnTo>
                <a:lnTo>
                  <a:pt x="2312658" y="5189011"/>
                </a:lnTo>
                <a:lnTo>
                  <a:pt x="2311600" y="5189011"/>
                </a:lnTo>
                <a:cubicBezTo>
                  <a:pt x="2305727" y="5189011"/>
                  <a:pt x="2301556" y="5188482"/>
                  <a:pt x="2299089" y="5187425"/>
                </a:cubicBezTo>
                <a:cubicBezTo>
                  <a:pt x="2296622" y="5186368"/>
                  <a:pt x="2294977" y="5184430"/>
                  <a:pt x="2294155" y="5181610"/>
                </a:cubicBezTo>
                <a:cubicBezTo>
                  <a:pt x="2293333" y="5178791"/>
                  <a:pt x="2292922" y="5173974"/>
                  <a:pt x="2292922" y="5167161"/>
                </a:cubicBezTo>
                <a:lnTo>
                  <a:pt x="2292922" y="5112887"/>
                </a:lnTo>
                <a:cubicBezTo>
                  <a:pt x="2292922" y="5101845"/>
                  <a:pt x="2292452" y="5093739"/>
                  <a:pt x="2291512" y="5088570"/>
                </a:cubicBezTo>
                <a:cubicBezTo>
                  <a:pt x="2290572" y="5083401"/>
                  <a:pt x="2289045" y="5078232"/>
                  <a:pt x="2286930" y="5073063"/>
                </a:cubicBezTo>
                <a:cubicBezTo>
                  <a:pt x="2282701" y="5063195"/>
                  <a:pt x="2276005" y="5055912"/>
                  <a:pt x="2266842" y="5051213"/>
                </a:cubicBezTo>
                <a:cubicBezTo>
                  <a:pt x="2257679" y="5046514"/>
                  <a:pt x="2247577" y="5044164"/>
                  <a:pt x="2236534" y="5044164"/>
                </a:cubicBezTo>
                <a:close/>
                <a:moveTo>
                  <a:pt x="1721165" y="5044164"/>
                </a:moveTo>
                <a:cubicBezTo>
                  <a:pt x="1690151" y="5044164"/>
                  <a:pt x="1663015" y="5051565"/>
                  <a:pt x="1639754" y="5066367"/>
                </a:cubicBezTo>
                <a:lnTo>
                  <a:pt x="1639754" y="5108658"/>
                </a:lnTo>
                <a:lnTo>
                  <a:pt x="1689799" y="5108658"/>
                </a:lnTo>
                <a:cubicBezTo>
                  <a:pt x="1690034" y="5099260"/>
                  <a:pt x="1691796" y="5092564"/>
                  <a:pt x="1695085" y="5088570"/>
                </a:cubicBezTo>
                <a:cubicBezTo>
                  <a:pt x="1698375" y="5084576"/>
                  <a:pt x="1703544" y="5082579"/>
                  <a:pt x="1710592" y="5082579"/>
                </a:cubicBezTo>
                <a:cubicBezTo>
                  <a:pt x="1717876" y="5082579"/>
                  <a:pt x="1723162" y="5084752"/>
                  <a:pt x="1726451" y="5089099"/>
                </a:cubicBezTo>
                <a:cubicBezTo>
                  <a:pt x="1729741" y="5093445"/>
                  <a:pt x="1731385" y="5100082"/>
                  <a:pt x="1731385" y="5109011"/>
                </a:cubicBezTo>
                <a:lnTo>
                  <a:pt x="1731385" y="5113592"/>
                </a:lnTo>
                <a:lnTo>
                  <a:pt x="1695085" y="5121698"/>
                </a:lnTo>
                <a:cubicBezTo>
                  <a:pt x="1675349" y="5126397"/>
                  <a:pt x="1661018" y="5131213"/>
                  <a:pt x="1652089" y="5136147"/>
                </a:cubicBezTo>
                <a:cubicBezTo>
                  <a:pt x="1643161" y="5141081"/>
                  <a:pt x="1636465" y="5147425"/>
                  <a:pt x="1632001" y="5155178"/>
                </a:cubicBezTo>
                <a:cubicBezTo>
                  <a:pt x="1627537" y="5162932"/>
                  <a:pt x="1625305" y="5171507"/>
                  <a:pt x="1625305" y="5180905"/>
                </a:cubicBezTo>
                <a:cubicBezTo>
                  <a:pt x="1625305" y="5196412"/>
                  <a:pt x="1629946" y="5208629"/>
                  <a:pt x="1639226" y="5217557"/>
                </a:cubicBezTo>
                <a:cubicBezTo>
                  <a:pt x="1648507" y="5226486"/>
                  <a:pt x="1661957" y="5230950"/>
                  <a:pt x="1679579" y="5230950"/>
                </a:cubicBezTo>
                <a:cubicBezTo>
                  <a:pt x="1701664" y="5230950"/>
                  <a:pt x="1720695" y="5223784"/>
                  <a:pt x="1736672" y="5209452"/>
                </a:cubicBezTo>
                <a:cubicBezTo>
                  <a:pt x="1741605" y="5223784"/>
                  <a:pt x="1752883" y="5230950"/>
                  <a:pt x="1770504" y="5230950"/>
                </a:cubicBezTo>
                <a:cubicBezTo>
                  <a:pt x="1777083" y="5230950"/>
                  <a:pt x="1785189" y="5229775"/>
                  <a:pt x="1794822" y="5227425"/>
                </a:cubicBezTo>
                <a:cubicBezTo>
                  <a:pt x="1804455" y="5225076"/>
                  <a:pt x="1812560" y="5222491"/>
                  <a:pt x="1819139" y="5219672"/>
                </a:cubicBezTo>
                <a:lnTo>
                  <a:pt x="1819139" y="5181258"/>
                </a:lnTo>
                <a:cubicBezTo>
                  <a:pt x="1814675" y="5182902"/>
                  <a:pt x="1811268" y="5183725"/>
                  <a:pt x="1808919" y="5183725"/>
                </a:cubicBezTo>
                <a:cubicBezTo>
                  <a:pt x="1804690" y="5183725"/>
                  <a:pt x="1801635" y="5182374"/>
                  <a:pt x="1799756" y="5179672"/>
                </a:cubicBezTo>
                <a:cubicBezTo>
                  <a:pt x="1797876" y="5176970"/>
                  <a:pt x="1796936" y="5172565"/>
                  <a:pt x="1796936" y="5166456"/>
                </a:cubicBezTo>
                <a:lnTo>
                  <a:pt x="1796936" y="5104781"/>
                </a:lnTo>
                <a:cubicBezTo>
                  <a:pt x="1796936" y="5085046"/>
                  <a:pt x="1790534" y="5070009"/>
                  <a:pt x="1777729" y="5059671"/>
                </a:cubicBezTo>
                <a:cubicBezTo>
                  <a:pt x="1764924" y="5049333"/>
                  <a:pt x="1746070" y="5044164"/>
                  <a:pt x="1721165" y="5044164"/>
                </a:cubicBezTo>
                <a:close/>
                <a:moveTo>
                  <a:pt x="4238593" y="5043107"/>
                </a:moveTo>
                <a:cubicBezTo>
                  <a:pt x="4219327" y="5043107"/>
                  <a:pt x="4202940" y="5047630"/>
                  <a:pt x="4189430" y="5056675"/>
                </a:cubicBezTo>
                <a:cubicBezTo>
                  <a:pt x="4175920" y="5065721"/>
                  <a:pt x="4165818" y="5077645"/>
                  <a:pt x="4159122" y="5092447"/>
                </a:cubicBezTo>
                <a:cubicBezTo>
                  <a:pt x="4152425" y="5107248"/>
                  <a:pt x="4149077" y="5123343"/>
                  <a:pt x="4149077" y="5140729"/>
                </a:cubicBezTo>
                <a:cubicBezTo>
                  <a:pt x="4149077" y="5166573"/>
                  <a:pt x="4156243" y="5188071"/>
                  <a:pt x="4170575" y="5205223"/>
                </a:cubicBezTo>
                <a:cubicBezTo>
                  <a:pt x="4185142" y="5223079"/>
                  <a:pt x="4208402" y="5232007"/>
                  <a:pt x="4240356" y="5232007"/>
                </a:cubicBezTo>
                <a:cubicBezTo>
                  <a:pt x="4254687" y="5232007"/>
                  <a:pt x="4267786" y="5230421"/>
                  <a:pt x="4279651" y="5227249"/>
                </a:cubicBezTo>
                <a:cubicBezTo>
                  <a:pt x="4291515" y="5224077"/>
                  <a:pt x="4303557" y="5219672"/>
                  <a:pt x="4315774" y="5214033"/>
                </a:cubicBezTo>
                <a:lnTo>
                  <a:pt x="4315774" y="5165751"/>
                </a:lnTo>
                <a:cubicBezTo>
                  <a:pt x="4303557" y="5171155"/>
                  <a:pt x="4293395" y="5175149"/>
                  <a:pt x="4285290" y="5177733"/>
                </a:cubicBezTo>
                <a:cubicBezTo>
                  <a:pt x="4277184" y="5180318"/>
                  <a:pt x="4268197" y="5181610"/>
                  <a:pt x="4258329" y="5181610"/>
                </a:cubicBezTo>
                <a:cubicBezTo>
                  <a:pt x="4247286" y="5181610"/>
                  <a:pt x="4237889" y="5178556"/>
                  <a:pt x="4230135" y="5172447"/>
                </a:cubicBezTo>
                <a:cubicBezTo>
                  <a:pt x="4222382" y="5166338"/>
                  <a:pt x="4217800" y="5158115"/>
                  <a:pt x="4216390" y="5147777"/>
                </a:cubicBezTo>
                <a:lnTo>
                  <a:pt x="4320356" y="5147777"/>
                </a:lnTo>
                <a:lnTo>
                  <a:pt x="4320356" y="5139319"/>
                </a:lnTo>
                <a:cubicBezTo>
                  <a:pt x="4320356" y="5075178"/>
                  <a:pt x="4293102" y="5043107"/>
                  <a:pt x="4238593" y="5043107"/>
                </a:cubicBezTo>
                <a:close/>
                <a:moveTo>
                  <a:pt x="4036816" y="5043107"/>
                </a:moveTo>
                <a:cubicBezTo>
                  <a:pt x="4020604" y="5043107"/>
                  <a:pt x="4006507" y="5045926"/>
                  <a:pt x="3994525" y="5051565"/>
                </a:cubicBezTo>
                <a:cubicBezTo>
                  <a:pt x="3982542" y="5057204"/>
                  <a:pt x="3973438" y="5065075"/>
                  <a:pt x="3967212" y="5075178"/>
                </a:cubicBezTo>
                <a:cubicBezTo>
                  <a:pt x="3960986" y="5085281"/>
                  <a:pt x="3957872" y="5096676"/>
                  <a:pt x="3957872" y="5109363"/>
                </a:cubicBezTo>
                <a:cubicBezTo>
                  <a:pt x="3957872" y="5122990"/>
                  <a:pt x="3961221" y="5134444"/>
                  <a:pt x="3967916" y="5143724"/>
                </a:cubicBezTo>
                <a:cubicBezTo>
                  <a:pt x="3974612" y="5153005"/>
                  <a:pt x="3984187" y="5159642"/>
                  <a:pt x="3996639" y="5163636"/>
                </a:cubicBezTo>
                <a:lnTo>
                  <a:pt x="3996639" y="5164341"/>
                </a:lnTo>
                <a:cubicBezTo>
                  <a:pt x="3984187" y="5168335"/>
                  <a:pt x="3974848" y="5173681"/>
                  <a:pt x="3968621" y="5180377"/>
                </a:cubicBezTo>
                <a:cubicBezTo>
                  <a:pt x="3962395" y="5187073"/>
                  <a:pt x="3959282" y="5194415"/>
                  <a:pt x="3959282" y="5202403"/>
                </a:cubicBezTo>
                <a:cubicBezTo>
                  <a:pt x="3959282" y="5216970"/>
                  <a:pt x="3968211" y="5226838"/>
                  <a:pt x="3986066" y="5232007"/>
                </a:cubicBezTo>
                <a:lnTo>
                  <a:pt x="3986066" y="5232712"/>
                </a:lnTo>
                <a:cubicBezTo>
                  <a:pt x="3957638" y="5236941"/>
                  <a:pt x="3943423" y="5248688"/>
                  <a:pt x="3943423" y="5267954"/>
                </a:cubicBezTo>
                <a:cubicBezTo>
                  <a:pt x="3943423" y="5284401"/>
                  <a:pt x="3951999" y="5295502"/>
                  <a:pt x="3969150" y="5301258"/>
                </a:cubicBezTo>
                <a:cubicBezTo>
                  <a:pt x="3986302" y="5307015"/>
                  <a:pt x="4009444" y="5309893"/>
                  <a:pt x="4038578" y="5309893"/>
                </a:cubicBezTo>
                <a:cubicBezTo>
                  <a:pt x="4071706" y="5309893"/>
                  <a:pt x="4096552" y="5304313"/>
                  <a:pt x="4113116" y="5293153"/>
                </a:cubicBezTo>
                <a:cubicBezTo>
                  <a:pt x="4129679" y="5281992"/>
                  <a:pt x="4137961" y="5265722"/>
                  <a:pt x="4137961" y="5244342"/>
                </a:cubicBezTo>
                <a:cubicBezTo>
                  <a:pt x="4137961" y="5228835"/>
                  <a:pt x="4133263" y="5216970"/>
                  <a:pt x="4123865" y="5208747"/>
                </a:cubicBezTo>
                <a:cubicBezTo>
                  <a:pt x="4116581" y="5202403"/>
                  <a:pt x="4106243" y="5198057"/>
                  <a:pt x="4092851" y="5195707"/>
                </a:cubicBezTo>
                <a:cubicBezTo>
                  <a:pt x="4085568" y="5194532"/>
                  <a:pt x="4073820" y="5193710"/>
                  <a:pt x="4057609" y="5193240"/>
                </a:cubicBezTo>
                <a:lnTo>
                  <a:pt x="4048093" y="5192888"/>
                </a:lnTo>
                <a:cubicBezTo>
                  <a:pt x="4037991" y="5192653"/>
                  <a:pt x="4030648" y="5191713"/>
                  <a:pt x="4026067" y="5190068"/>
                </a:cubicBezTo>
                <a:cubicBezTo>
                  <a:pt x="4021485" y="5188424"/>
                  <a:pt x="4019194" y="5185957"/>
                  <a:pt x="4019194" y="5182667"/>
                </a:cubicBezTo>
                <a:cubicBezTo>
                  <a:pt x="4019194" y="5178673"/>
                  <a:pt x="4021661" y="5175971"/>
                  <a:pt x="4026595" y="5174562"/>
                </a:cubicBezTo>
                <a:cubicBezTo>
                  <a:pt x="4031529" y="5173152"/>
                  <a:pt x="4038813" y="5172212"/>
                  <a:pt x="4048446" y="5171742"/>
                </a:cubicBezTo>
                <a:cubicBezTo>
                  <a:pt x="4062308" y="5171272"/>
                  <a:pt x="4073233" y="5169628"/>
                  <a:pt x="4081221" y="5166808"/>
                </a:cubicBezTo>
                <a:cubicBezTo>
                  <a:pt x="4089210" y="5163989"/>
                  <a:pt x="4096375" y="5159407"/>
                  <a:pt x="4102719" y="5153064"/>
                </a:cubicBezTo>
                <a:cubicBezTo>
                  <a:pt x="4108123" y="5147660"/>
                  <a:pt x="4112058" y="5141786"/>
                  <a:pt x="4114525" y="5135442"/>
                </a:cubicBezTo>
                <a:cubicBezTo>
                  <a:pt x="4116992" y="5129099"/>
                  <a:pt x="4118226" y="5122990"/>
                  <a:pt x="4118226" y="5117116"/>
                </a:cubicBezTo>
                <a:cubicBezTo>
                  <a:pt x="4118226" y="5106544"/>
                  <a:pt x="4115759" y="5096323"/>
                  <a:pt x="4110825" y="5086455"/>
                </a:cubicBezTo>
                <a:lnTo>
                  <a:pt x="4136199" y="5086455"/>
                </a:lnTo>
                <a:lnTo>
                  <a:pt x="4136199" y="5049803"/>
                </a:lnTo>
                <a:lnTo>
                  <a:pt x="4076287" y="5049803"/>
                </a:lnTo>
                <a:cubicBezTo>
                  <a:pt x="4065480" y="5045339"/>
                  <a:pt x="4052322" y="5043107"/>
                  <a:pt x="4036816" y="5043107"/>
                </a:cubicBezTo>
                <a:close/>
                <a:moveTo>
                  <a:pt x="3398641" y="5043107"/>
                </a:moveTo>
                <a:cubicBezTo>
                  <a:pt x="3382429" y="5043107"/>
                  <a:pt x="3368332" y="5045926"/>
                  <a:pt x="3356350" y="5051565"/>
                </a:cubicBezTo>
                <a:cubicBezTo>
                  <a:pt x="3344367" y="5057204"/>
                  <a:pt x="3335263" y="5065075"/>
                  <a:pt x="3329037" y="5075178"/>
                </a:cubicBezTo>
                <a:cubicBezTo>
                  <a:pt x="3322811" y="5085281"/>
                  <a:pt x="3319697" y="5096676"/>
                  <a:pt x="3319697" y="5109363"/>
                </a:cubicBezTo>
                <a:cubicBezTo>
                  <a:pt x="3319697" y="5122990"/>
                  <a:pt x="3323046" y="5134444"/>
                  <a:pt x="3329742" y="5143724"/>
                </a:cubicBezTo>
                <a:cubicBezTo>
                  <a:pt x="3336438" y="5153005"/>
                  <a:pt x="3346012" y="5159642"/>
                  <a:pt x="3358464" y="5163636"/>
                </a:cubicBezTo>
                <a:lnTo>
                  <a:pt x="3358464" y="5164341"/>
                </a:lnTo>
                <a:cubicBezTo>
                  <a:pt x="3346012" y="5168335"/>
                  <a:pt x="3336673" y="5173681"/>
                  <a:pt x="3330447" y="5180377"/>
                </a:cubicBezTo>
                <a:cubicBezTo>
                  <a:pt x="3324220" y="5187073"/>
                  <a:pt x="3321107" y="5194415"/>
                  <a:pt x="3321107" y="5202403"/>
                </a:cubicBezTo>
                <a:cubicBezTo>
                  <a:pt x="3321107" y="5216970"/>
                  <a:pt x="3330035" y="5226838"/>
                  <a:pt x="3347891" y="5232007"/>
                </a:cubicBezTo>
                <a:lnTo>
                  <a:pt x="3347891" y="5232712"/>
                </a:lnTo>
                <a:cubicBezTo>
                  <a:pt x="3319463" y="5236941"/>
                  <a:pt x="3305248" y="5248688"/>
                  <a:pt x="3305248" y="5267954"/>
                </a:cubicBezTo>
                <a:cubicBezTo>
                  <a:pt x="3305248" y="5284401"/>
                  <a:pt x="3313824" y="5295502"/>
                  <a:pt x="3330975" y="5301258"/>
                </a:cubicBezTo>
                <a:cubicBezTo>
                  <a:pt x="3348127" y="5307015"/>
                  <a:pt x="3371269" y="5309893"/>
                  <a:pt x="3400403" y="5309893"/>
                </a:cubicBezTo>
                <a:cubicBezTo>
                  <a:pt x="3433531" y="5309893"/>
                  <a:pt x="3458377" y="5304313"/>
                  <a:pt x="3474941" y="5293153"/>
                </a:cubicBezTo>
                <a:cubicBezTo>
                  <a:pt x="3491505" y="5281992"/>
                  <a:pt x="3499787" y="5265722"/>
                  <a:pt x="3499787" y="5244342"/>
                </a:cubicBezTo>
                <a:cubicBezTo>
                  <a:pt x="3499787" y="5228835"/>
                  <a:pt x="3495088" y="5216970"/>
                  <a:pt x="3485690" y="5208747"/>
                </a:cubicBezTo>
                <a:cubicBezTo>
                  <a:pt x="3478406" y="5202403"/>
                  <a:pt x="3468068" y="5198057"/>
                  <a:pt x="3454676" y="5195707"/>
                </a:cubicBezTo>
                <a:cubicBezTo>
                  <a:pt x="3447393" y="5194532"/>
                  <a:pt x="3435645" y="5193710"/>
                  <a:pt x="3419434" y="5193240"/>
                </a:cubicBezTo>
                <a:lnTo>
                  <a:pt x="3409918" y="5192888"/>
                </a:lnTo>
                <a:cubicBezTo>
                  <a:pt x="3399815" y="5192653"/>
                  <a:pt x="3392473" y="5191713"/>
                  <a:pt x="3387892" y="5190068"/>
                </a:cubicBezTo>
                <a:cubicBezTo>
                  <a:pt x="3383310" y="5188424"/>
                  <a:pt x="3381019" y="5185957"/>
                  <a:pt x="3381019" y="5182667"/>
                </a:cubicBezTo>
                <a:cubicBezTo>
                  <a:pt x="3381019" y="5178673"/>
                  <a:pt x="3383486" y="5175971"/>
                  <a:pt x="3388420" y="5174562"/>
                </a:cubicBezTo>
                <a:cubicBezTo>
                  <a:pt x="3393354" y="5173152"/>
                  <a:pt x="3400638" y="5172212"/>
                  <a:pt x="3410271" y="5171742"/>
                </a:cubicBezTo>
                <a:cubicBezTo>
                  <a:pt x="3424133" y="5171272"/>
                  <a:pt x="3435058" y="5169628"/>
                  <a:pt x="3443046" y="5166808"/>
                </a:cubicBezTo>
                <a:cubicBezTo>
                  <a:pt x="3451035" y="5163989"/>
                  <a:pt x="3458200" y="5159407"/>
                  <a:pt x="3464544" y="5153064"/>
                </a:cubicBezTo>
                <a:cubicBezTo>
                  <a:pt x="3469948" y="5147660"/>
                  <a:pt x="3473883" y="5141786"/>
                  <a:pt x="3476350" y="5135442"/>
                </a:cubicBezTo>
                <a:cubicBezTo>
                  <a:pt x="3478817" y="5129099"/>
                  <a:pt x="3480051" y="5122990"/>
                  <a:pt x="3480051" y="5117116"/>
                </a:cubicBezTo>
                <a:cubicBezTo>
                  <a:pt x="3480051" y="5106544"/>
                  <a:pt x="3477584" y="5096323"/>
                  <a:pt x="3472650" y="5086455"/>
                </a:cubicBezTo>
                <a:lnTo>
                  <a:pt x="3498024" y="5086455"/>
                </a:lnTo>
                <a:lnTo>
                  <a:pt x="3498024" y="5049803"/>
                </a:lnTo>
                <a:lnTo>
                  <a:pt x="3438112" y="5049803"/>
                </a:lnTo>
                <a:cubicBezTo>
                  <a:pt x="3427305" y="5045339"/>
                  <a:pt x="3414147" y="5043107"/>
                  <a:pt x="3398641" y="5043107"/>
                </a:cubicBezTo>
                <a:close/>
                <a:moveTo>
                  <a:pt x="2408041" y="5043107"/>
                </a:moveTo>
                <a:cubicBezTo>
                  <a:pt x="2391829" y="5043107"/>
                  <a:pt x="2377732" y="5045926"/>
                  <a:pt x="2365750" y="5051565"/>
                </a:cubicBezTo>
                <a:cubicBezTo>
                  <a:pt x="2353767" y="5057204"/>
                  <a:pt x="2344663" y="5065075"/>
                  <a:pt x="2338437" y="5075178"/>
                </a:cubicBezTo>
                <a:cubicBezTo>
                  <a:pt x="2332211" y="5085281"/>
                  <a:pt x="2329098" y="5096676"/>
                  <a:pt x="2329098" y="5109363"/>
                </a:cubicBezTo>
                <a:cubicBezTo>
                  <a:pt x="2329098" y="5122990"/>
                  <a:pt x="2332446" y="5134444"/>
                  <a:pt x="2339142" y="5143724"/>
                </a:cubicBezTo>
                <a:cubicBezTo>
                  <a:pt x="2345838" y="5153005"/>
                  <a:pt x="2355412" y="5159642"/>
                  <a:pt x="2367864" y="5163636"/>
                </a:cubicBezTo>
                <a:lnTo>
                  <a:pt x="2367864" y="5164341"/>
                </a:lnTo>
                <a:cubicBezTo>
                  <a:pt x="2355412" y="5168335"/>
                  <a:pt x="2346073" y="5173681"/>
                  <a:pt x="2339847" y="5180377"/>
                </a:cubicBezTo>
                <a:cubicBezTo>
                  <a:pt x="2333620" y="5187073"/>
                  <a:pt x="2330507" y="5194415"/>
                  <a:pt x="2330507" y="5202403"/>
                </a:cubicBezTo>
                <a:cubicBezTo>
                  <a:pt x="2330507" y="5216970"/>
                  <a:pt x="2339435" y="5226838"/>
                  <a:pt x="2357292" y="5232007"/>
                </a:cubicBezTo>
                <a:lnTo>
                  <a:pt x="2357292" y="5232712"/>
                </a:lnTo>
                <a:cubicBezTo>
                  <a:pt x="2328863" y="5236941"/>
                  <a:pt x="2314648" y="5248688"/>
                  <a:pt x="2314648" y="5267954"/>
                </a:cubicBezTo>
                <a:cubicBezTo>
                  <a:pt x="2314648" y="5284401"/>
                  <a:pt x="2323224" y="5295502"/>
                  <a:pt x="2340375" y="5301258"/>
                </a:cubicBezTo>
                <a:cubicBezTo>
                  <a:pt x="2357527" y="5307015"/>
                  <a:pt x="2380669" y="5309893"/>
                  <a:pt x="2409803" y="5309893"/>
                </a:cubicBezTo>
                <a:cubicBezTo>
                  <a:pt x="2442931" y="5309893"/>
                  <a:pt x="2467777" y="5304313"/>
                  <a:pt x="2484341" y="5293153"/>
                </a:cubicBezTo>
                <a:cubicBezTo>
                  <a:pt x="2500905" y="5281992"/>
                  <a:pt x="2509187" y="5265722"/>
                  <a:pt x="2509187" y="5244342"/>
                </a:cubicBezTo>
                <a:cubicBezTo>
                  <a:pt x="2509187" y="5228835"/>
                  <a:pt x="2504488" y="5216970"/>
                  <a:pt x="2495090" y="5208747"/>
                </a:cubicBezTo>
                <a:cubicBezTo>
                  <a:pt x="2487806" y="5202403"/>
                  <a:pt x="2477469" y="5198057"/>
                  <a:pt x="2464077" y="5195707"/>
                </a:cubicBezTo>
                <a:cubicBezTo>
                  <a:pt x="2456793" y="5194532"/>
                  <a:pt x="2445046" y="5193710"/>
                  <a:pt x="2428834" y="5193240"/>
                </a:cubicBezTo>
                <a:lnTo>
                  <a:pt x="2419318" y="5192888"/>
                </a:lnTo>
                <a:cubicBezTo>
                  <a:pt x="2409216" y="5192653"/>
                  <a:pt x="2401873" y="5191713"/>
                  <a:pt x="2397292" y="5190068"/>
                </a:cubicBezTo>
                <a:cubicBezTo>
                  <a:pt x="2392711" y="5188424"/>
                  <a:pt x="2390420" y="5185957"/>
                  <a:pt x="2390420" y="5182667"/>
                </a:cubicBezTo>
                <a:cubicBezTo>
                  <a:pt x="2390420" y="5178673"/>
                  <a:pt x="2392887" y="5175971"/>
                  <a:pt x="2397821" y="5174562"/>
                </a:cubicBezTo>
                <a:cubicBezTo>
                  <a:pt x="2402755" y="5173152"/>
                  <a:pt x="2410038" y="5172212"/>
                  <a:pt x="2419671" y="5171742"/>
                </a:cubicBezTo>
                <a:cubicBezTo>
                  <a:pt x="2433533" y="5171272"/>
                  <a:pt x="2444458" y="5169628"/>
                  <a:pt x="2452447" y="5166808"/>
                </a:cubicBezTo>
                <a:cubicBezTo>
                  <a:pt x="2460435" y="5163989"/>
                  <a:pt x="2467601" y="5159407"/>
                  <a:pt x="2473944" y="5153064"/>
                </a:cubicBezTo>
                <a:cubicBezTo>
                  <a:pt x="2479348" y="5147660"/>
                  <a:pt x="2483284" y="5141786"/>
                  <a:pt x="2485750" y="5135442"/>
                </a:cubicBezTo>
                <a:cubicBezTo>
                  <a:pt x="2488218" y="5129099"/>
                  <a:pt x="2489451" y="5122990"/>
                  <a:pt x="2489451" y="5117116"/>
                </a:cubicBezTo>
                <a:cubicBezTo>
                  <a:pt x="2489451" y="5106544"/>
                  <a:pt x="2486984" y="5096323"/>
                  <a:pt x="2482050" y="5086455"/>
                </a:cubicBezTo>
                <a:lnTo>
                  <a:pt x="2507425" y="5086455"/>
                </a:lnTo>
                <a:lnTo>
                  <a:pt x="2507425" y="5049803"/>
                </a:lnTo>
                <a:lnTo>
                  <a:pt x="2447512" y="5049803"/>
                </a:lnTo>
                <a:cubicBezTo>
                  <a:pt x="2436705" y="5045339"/>
                  <a:pt x="2423548" y="5043107"/>
                  <a:pt x="2408041" y="5043107"/>
                </a:cubicBezTo>
                <a:close/>
                <a:moveTo>
                  <a:pt x="1133444" y="5043107"/>
                </a:moveTo>
                <a:cubicBezTo>
                  <a:pt x="1114178" y="5043107"/>
                  <a:pt x="1097790" y="5047630"/>
                  <a:pt x="1084280" y="5056675"/>
                </a:cubicBezTo>
                <a:cubicBezTo>
                  <a:pt x="1070771" y="5065721"/>
                  <a:pt x="1060668" y="5077645"/>
                  <a:pt x="1053972" y="5092447"/>
                </a:cubicBezTo>
                <a:cubicBezTo>
                  <a:pt x="1047276" y="5107248"/>
                  <a:pt x="1043928" y="5123343"/>
                  <a:pt x="1043928" y="5140729"/>
                </a:cubicBezTo>
                <a:cubicBezTo>
                  <a:pt x="1043928" y="5166573"/>
                  <a:pt x="1051094" y="5188071"/>
                  <a:pt x="1065426" y="5205223"/>
                </a:cubicBezTo>
                <a:cubicBezTo>
                  <a:pt x="1079992" y="5223079"/>
                  <a:pt x="1103253" y="5232007"/>
                  <a:pt x="1135206" y="5232007"/>
                </a:cubicBezTo>
                <a:cubicBezTo>
                  <a:pt x="1149538" y="5232007"/>
                  <a:pt x="1162636" y="5230421"/>
                  <a:pt x="1174501" y="5227249"/>
                </a:cubicBezTo>
                <a:cubicBezTo>
                  <a:pt x="1186366" y="5224077"/>
                  <a:pt x="1198407" y="5219672"/>
                  <a:pt x="1210625" y="5214033"/>
                </a:cubicBezTo>
                <a:lnTo>
                  <a:pt x="1210625" y="5165751"/>
                </a:lnTo>
                <a:cubicBezTo>
                  <a:pt x="1198407" y="5171155"/>
                  <a:pt x="1188246" y="5175149"/>
                  <a:pt x="1180140" y="5177733"/>
                </a:cubicBezTo>
                <a:cubicBezTo>
                  <a:pt x="1172034" y="5180318"/>
                  <a:pt x="1163047" y="5181610"/>
                  <a:pt x="1153179" y="5181610"/>
                </a:cubicBezTo>
                <a:cubicBezTo>
                  <a:pt x="1142137" y="5181610"/>
                  <a:pt x="1132739" y="5178556"/>
                  <a:pt x="1124985" y="5172447"/>
                </a:cubicBezTo>
                <a:cubicBezTo>
                  <a:pt x="1117232" y="5166338"/>
                  <a:pt x="1112651" y="5158115"/>
                  <a:pt x="1111241" y="5147777"/>
                </a:cubicBezTo>
                <a:lnTo>
                  <a:pt x="1215206" y="5147777"/>
                </a:lnTo>
                <a:lnTo>
                  <a:pt x="1215206" y="5139319"/>
                </a:lnTo>
                <a:cubicBezTo>
                  <a:pt x="1215206" y="5075178"/>
                  <a:pt x="1187952" y="5043107"/>
                  <a:pt x="1133444" y="5043107"/>
                </a:cubicBezTo>
                <a:close/>
                <a:moveTo>
                  <a:pt x="809594" y="5043107"/>
                </a:moveTo>
                <a:cubicBezTo>
                  <a:pt x="790328" y="5043107"/>
                  <a:pt x="773940" y="5047630"/>
                  <a:pt x="760430" y="5056675"/>
                </a:cubicBezTo>
                <a:cubicBezTo>
                  <a:pt x="746921" y="5065721"/>
                  <a:pt x="736818" y="5077645"/>
                  <a:pt x="730122" y="5092447"/>
                </a:cubicBezTo>
                <a:cubicBezTo>
                  <a:pt x="723426" y="5107248"/>
                  <a:pt x="720078" y="5123343"/>
                  <a:pt x="720078" y="5140729"/>
                </a:cubicBezTo>
                <a:cubicBezTo>
                  <a:pt x="720078" y="5166573"/>
                  <a:pt x="727244" y="5188071"/>
                  <a:pt x="741576" y="5205223"/>
                </a:cubicBezTo>
                <a:cubicBezTo>
                  <a:pt x="756142" y="5223079"/>
                  <a:pt x="779402" y="5232007"/>
                  <a:pt x="811356" y="5232007"/>
                </a:cubicBezTo>
                <a:cubicBezTo>
                  <a:pt x="825688" y="5232007"/>
                  <a:pt x="838786" y="5230421"/>
                  <a:pt x="850651" y="5227249"/>
                </a:cubicBezTo>
                <a:cubicBezTo>
                  <a:pt x="862516" y="5224077"/>
                  <a:pt x="874557" y="5219672"/>
                  <a:pt x="886775" y="5214033"/>
                </a:cubicBezTo>
                <a:lnTo>
                  <a:pt x="886775" y="5165751"/>
                </a:lnTo>
                <a:cubicBezTo>
                  <a:pt x="874557" y="5171155"/>
                  <a:pt x="864396" y="5175149"/>
                  <a:pt x="856290" y="5177733"/>
                </a:cubicBezTo>
                <a:cubicBezTo>
                  <a:pt x="848184" y="5180318"/>
                  <a:pt x="839197" y="5181610"/>
                  <a:pt x="829329" y="5181610"/>
                </a:cubicBezTo>
                <a:cubicBezTo>
                  <a:pt x="818287" y="5181610"/>
                  <a:pt x="808889" y="5178556"/>
                  <a:pt x="801135" y="5172447"/>
                </a:cubicBezTo>
                <a:cubicBezTo>
                  <a:pt x="793382" y="5166338"/>
                  <a:pt x="788800" y="5158115"/>
                  <a:pt x="787391" y="5147777"/>
                </a:cubicBezTo>
                <a:lnTo>
                  <a:pt x="891356" y="5147777"/>
                </a:lnTo>
                <a:lnTo>
                  <a:pt x="891356" y="5139319"/>
                </a:lnTo>
                <a:cubicBezTo>
                  <a:pt x="891356" y="5075178"/>
                  <a:pt x="864102" y="5043107"/>
                  <a:pt x="809594" y="5043107"/>
                </a:cubicBezTo>
                <a:close/>
                <a:moveTo>
                  <a:pt x="1874327" y="4990596"/>
                </a:moveTo>
                <a:cubicBezTo>
                  <a:pt x="1872682" y="5008452"/>
                  <a:pt x="1867572" y="5022960"/>
                  <a:pt x="1858996" y="5034120"/>
                </a:cubicBezTo>
                <a:cubicBezTo>
                  <a:pt x="1850421" y="5045280"/>
                  <a:pt x="1839319" y="5052623"/>
                  <a:pt x="1825692" y="5056147"/>
                </a:cubicBezTo>
                <a:lnTo>
                  <a:pt x="1825692" y="5095618"/>
                </a:lnTo>
                <a:lnTo>
                  <a:pt x="1846837" y="5095618"/>
                </a:lnTo>
                <a:lnTo>
                  <a:pt x="1846837" y="5175266"/>
                </a:lnTo>
                <a:cubicBezTo>
                  <a:pt x="1846837" y="5191713"/>
                  <a:pt x="1850714" y="5204870"/>
                  <a:pt x="1858468" y="5214738"/>
                </a:cubicBezTo>
                <a:cubicBezTo>
                  <a:pt x="1866221" y="5224606"/>
                  <a:pt x="1880083" y="5229540"/>
                  <a:pt x="1900054" y="5229540"/>
                </a:cubicBezTo>
                <a:cubicBezTo>
                  <a:pt x="1918380" y="5229540"/>
                  <a:pt x="1936706" y="5225546"/>
                  <a:pt x="1955032" y="5217557"/>
                </a:cubicBezTo>
                <a:lnTo>
                  <a:pt x="1955032" y="5172095"/>
                </a:lnTo>
                <a:cubicBezTo>
                  <a:pt x="1946574" y="5174914"/>
                  <a:pt x="1938821" y="5176324"/>
                  <a:pt x="1931772" y="5176324"/>
                </a:cubicBezTo>
                <a:cubicBezTo>
                  <a:pt x="1925428" y="5176324"/>
                  <a:pt x="1921023" y="5174444"/>
                  <a:pt x="1918556" y="5170685"/>
                </a:cubicBezTo>
                <a:cubicBezTo>
                  <a:pt x="1916089" y="5166926"/>
                  <a:pt x="1914856" y="5161052"/>
                  <a:pt x="1914856" y="5153064"/>
                </a:cubicBezTo>
                <a:lnTo>
                  <a:pt x="1914856" y="5095618"/>
                </a:lnTo>
                <a:lnTo>
                  <a:pt x="1955032" y="5095618"/>
                </a:lnTo>
                <a:lnTo>
                  <a:pt x="1955032" y="5049098"/>
                </a:lnTo>
                <a:lnTo>
                  <a:pt x="1914856" y="5049098"/>
                </a:lnTo>
                <a:lnTo>
                  <a:pt x="1914856" y="4990596"/>
                </a:lnTo>
                <a:close/>
                <a:moveTo>
                  <a:pt x="2663530" y="4979318"/>
                </a:moveTo>
                <a:lnTo>
                  <a:pt x="2663530" y="5019142"/>
                </a:lnTo>
                <a:lnTo>
                  <a:pt x="2669521" y="5019142"/>
                </a:lnTo>
                <a:cubicBezTo>
                  <a:pt x="2677274" y="5019142"/>
                  <a:pt x="2682208" y="5020082"/>
                  <a:pt x="2684323" y="5021962"/>
                </a:cubicBezTo>
                <a:cubicBezTo>
                  <a:pt x="2686437" y="5023841"/>
                  <a:pt x="2687495" y="5027718"/>
                  <a:pt x="2687495" y="5033592"/>
                </a:cubicBezTo>
                <a:lnTo>
                  <a:pt x="2687495" y="5173504"/>
                </a:lnTo>
                <a:cubicBezTo>
                  <a:pt x="2687495" y="5178203"/>
                  <a:pt x="2686379" y="5181434"/>
                  <a:pt x="2684147" y="5183196"/>
                </a:cubicBezTo>
                <a:cubicBezTo>
                  <a:pt x="2681915" y="5184958"/>
                  <a:pt x="2677745" y="5185839"/>
                  <a:pt x="2671636" y="5185839"/>
                </a:cubicBezTo>
                <a:lnTo>
                  <a:pt x="2663530" y="5185839"/>
                </a:lnTo>
                <a:lnTo>
                  <a:pt x="2663530" y="5225663"/>
                </a:lnTo>
                <a:lnTo>
                  <a:pt x="2856306" y="5225663"/>
                </a:lnTo>
                <a:lnTo>
                  <a:pt x="2856306" y="5144958"/>
                </a:lnTo>
                <a:lnTo>
                  <a:pt x="2805557" y="5144958"/>
                </a:lnTo>
                <a:lnTo>
                  <a:pt x="2805557" y="5165046"/>
                </a:lnTo>
                <a:cubicBezTo>
                  <a:pt x="2805557" y="5169510"/>
                  <a:pt x="2804676" y="5172799"/>
                  <a:pt x="2802914" y="5174914"/>
                </a:cubicBezTo>
                <a:cubicBezTo>
                  <a:pt x="2801152" y="5177029"/>
                  <a:pt x="2796864" y="5178086"/>
                  <a:pt x="2790051" y="5178086"/>
                </a:cubicBezTo>
                <a:lnTo>
                  <a:pt x="2755513" y="5178086"/>
                </a:lnTo>
                <a:lnTo>
                  <a:pt x="2755513" y="5032182"/>
                </a:lnTo>
                <a:cubicBezTo>
                  <a:pt x="2755513" y="5027013"/>
                  <a:pt x="2756629" y="5023548"/>
                  <a:pt x="2758861" y="5021785"/>
                </a:cubicBezTo>
                <a:cubicBezTo>
                  <a:pt x="2761093" y="5020023"/>
                  <a:pt x="2765498" y="5019142"/>
                  <a:pt x="2772077" y="5019142"/>
                </a:cubicBezTo>
                <a:lnTo>
                  <a:pt x="2782649" y="5019142"/>
                </a:lnTo>
                <a:lnTo>
                  <a:pt x="2782649" y="4979318"/>
                </a:lnTo>
                <a:close/>
                <a:moveTo>
                  <a:pt x="5103864" y="4971212"/>
                </a:moveTo>
                <a:lnTo>
                  <a:pt x="5014700" y="4978261"/>
                </a:lnTo>
                <a:lnTo>
                  <a:pt x="5014700" y="5014208"/>
                </a:lnTo>
                <a:lnTo>
                  <a:pt x="5025273" y="5014208"/>
                </a:lnTo>
                <a:cubicBezTo>
                  <a:pt x="5030207" y="5014208"/>
                  <a:pt x="5033437" y="5015089"/>
                  <a:pt x="5034964" y="5016851"/>
                </a:cubicBezTo>
                <a:cubicBezTo>
                  <a:pt x="5036492" y="5018614"/>
                  <a:pt x="5037255" y="5022549"/>
                  <a:pt x="5037255" y="5028658"/>
                </a:cubicBezTo>
                <a:lnTo>
                  <a:pt x="5037255" y="5059319"/>
                </a:lnTo>
                <a:cubicBezTo>
                  <a:pt x="5025507" y="5048511"/>
                  <a:pt x="5011293" y="5043107"/>
                  <a:pt x="4994612" y="5043107"/>
                </a:cubicBezTo>
                <a:cubicBezTo>
                  <a:pt x="4980515" y="5043107"/>
                  <a:pt x="4967828" y="5047160"/>
                  <a:pt x="4956550" y="5055266"/>
                </a:cubicBezTo>
                <a:cubicBezTo>
                  <a:pt x="4945272" y="5063372"/>
                  <a:pt x="4936403" y="5074884"/>
                  <a:pt x="4929942" y="5089803"/>
                </a:cubicBezTo>
                <a:cubicBezTo>
                  <a:pt x="4923481" y="5104723"/>
                  <a:pt x="4920250" y="5122168"/>
                  <a:pt x="4920250" y="5142138"/>
                </a:cubicBezTo>
                <a:cubicBezTo>
                  <a:pt x="4920250" y="5164224"/>
                  <a:pt x="4925125" y="5184547"/>
                  <a:pt x="4934876" y="5203108"/>
                </a:cubicBezTo>
                <a:cubicBezTo>
                  <a:pt x="4944626" y="5221669"/>
                  <a:pt x="4962306" y="5230950"/>
                  <a:pt x="4987916" y="5230950"/>
                </a:cubicBezTo>
                <a:cubicBezTo>
                  <a:pt x="5012350" y="5230950"/>
                  <a:pt x="5029267" y="5221434"/>
                  <a:pt x="5038665" y="5202403"/>
                </a:cubicBezTo>
                <a:lnTo>
                  <a:pt x="5039370" y="5202403"/>
                </a:lnTo>
                <a:cubicBezTo>
                  <a:pt x="5039370" y="5203343"/>
                  <a:pt x="5039605" y="5206515"/>
                  <a:pt x="5040075" y="5211919"/>
                </a:cubicBezTo>
                <a:cubicBezTo>
                  <a:pt x="5040545" y="5217322"/>
                  <a:pt x="5041719" y="5222256"/>
                  <a:pt x="5043599" y="5226721"/>
                </a:cubicBezTo>
                <a:lnTo>
                  <a:pt x="5124657" y="5221082"/>
                </a:lnTo>
                <a:lnTo>
                  <a:pt x="5124657" y="5184430"/>
                </a:lnTo>
                <a:cubicBezTo>
                  <a:pt x="5123952" y="5184430"/>
                  <a:pt x="5122659" y="5184547"/>
                  <a:pt x="5120780" y="5184782"/>
                </a:cubicBezTo>
                <a:cubicBezTo>
                  <a:pt x="5118900" y="5185017"/>
                  <a:pt x="5116903" y="5185134"/>
                  <a:pt x="5114789" y="5185134"/>
                </a:cubicBezTo>
                <a:cubicBezTo>
                  <a:pt x="5110089" y="5185134"/>
                  <a:pt x="5107094" y="5184077"/>
                  <a:pt x="5105802" y="5181963"/>
                </a:cubicBezTo>
                <a:cubicBezTo>
                  <a:pt x="5104510" y="5179848"/>
                  <a:pt x="5103864" y="5175501"/>
                  <a:pt x="5103864" y="5168923"/>
                </a:cubicBezTo>
                <a:close/>
                <a:moveTo>
                  <a:pt x="2021783" y="4971212"/>
                </a:moveTo>
                <a:cubicBezTo>
                  <a:pt x="2007686" y="4971212"/>
                  <a:pt x="1996996" y="4973562"/>
                  <a:pt x="1989713" y="4978261"/>
                </a:cubicBezTo>
                <a:cubicBezTo>
                  <a:pt x="1982429" y="4982960"/>
                  <a:pt x="1978788" y="4989891"/>
                  <a:pt x="1978788" y="4999054"/>
                </a:cubicBezTo>
                <a:cubicBezTo>
                  <a:pt x="1978788" y="5017850"/>
                  <a:pt x="1992532" y="5027248"/>
                  <a:pt x="2020021" y="5027248"/>
                </a:cubicBezTo>
                <a:cubicBezTo>
                  <a:pt x="2033884" y="5027248"/>
                  <a:pt x="2044515" y="5024781"/>
                  <a:pt x="2051916" y="5019847"/>
                </a:cubicBezTo>
                <a:cubicBezTo>
                  <a:pt x="2059317" y="5014913"/>
                  <a:pt x="2063017" y="5007982"/>
                  <a:pt x="2063017" y="4999054"/>
                </a:cubicBezTo>
                <a:cubicBezTo>
                  <a:pt x="2063017" y="4980493"/>
                  <a:pt x="2049273" y="4971212"/>
                  <a:pt x="2021783" y="4971212"/>
                </a:cubicBezTo>
                <a:close/>
                <a:moveTo>
                  <a:pt x="1322191" y="4971212"/>
                </a:moveTo>
                <a:lnTo>
                  <a:pt x="1232675" y="4978613"/>
                </a:lnTo>
                <a:lnTo>
                  <a:pt x="1232675" y="5014561"/>
                </a:lnTo>
                <a:lnTo>
                  <a:pt x="1244657" y="5014561"/>
                </a:lnTo>
                <a:cubicBezTo>
                  <a:pt x="1249827" y="5014561"/>
                  <a:pt x="1252939" y="5015677"/>
                  <a:pt x="1253997" y="5017909"/>
                </a:cubicBezTo>
                <a:cubicBezTo>
                  <a:pt x="1255054" y="5020141"/>
                  <a:pt x="1255583" y="5025016"/>
                  <a:pt x="1255583" y="5032534"/>
                </a:cubicBezTo>
                <a:lnTo>
                  <a:pt x="1255583" y="5230950"/>
                </a:lnTo>
                <a:lnTo>
                  <a:pt x="1297521" y="5230950"/>
                </a:lnTo>
                <a:lnTo>
                  <a:pt x="1308094" y="5212271"/>
                </a:lnTo>
                <a:cubicBezTo>
                  <a:pt x="1315848" y="5218850"/>
                  <a:pt x="1323777" y="5223607"/>
                  <a:pt x="1331883" y="5226544"/>
                </a:cubicBezTo>
                <a:cubicBezTo>
                  <a:pt x="1339988" y="5229481"/>
                  <a:pt x="1348740" y="5230950"/>
                  <a:pt x="1358139" y="5230950"/>
                </a:cubicBezTo>
                <a:cubicBezTo>
                  <a:pt x="1377169" y="5230950"/>
                  <a:pt x="1392735" y="5225957"/>
                  <a:pt x="1404835" y="5215972"/>
                </a:cubicBezTo>
                <a:cubicBezTo>
                  <a:pt x="1416935" y="5205986"/>
                  <a:pt x="1425745" y="5193416"/>
                  <a:pt x="1431267" y="5178262"/>
                </a:cubicBezTo>
                <a:cubicBezTo>
                  <a:pt x="1436788" y="5163108"/>
                  <a:pt x="1439549" y="5147542"/>
                  <a:pt x="1439549" y="5131566"/>
                </a:cubicBezTo>
                <a:cubicBezTo>
                  <a:pt x="1439549" y="5105721"/>
                  <a:pt x="1433733" y="5084693"/>
                  <a:pt x="1422103" y="5068482"/>
                </a:cubicBezTo>
                <a:cubicBezTo>
                  <a:pt x="1410474" y="5052270"/>
                  <a:pt x="1393733" y="5044164"/>
                  <a:pt x="1371883" y="5044164"/>
                </a:cubicBezTo>
                <a:cubicBezTo>
                  <a:pt x="1350503" y="5044164"/>
                  <a:pt x="1334173" y="5052270"/>
                  <a:pt x="1322896" y="5068482"/>
                </a:cubicBezTo>
                <a:lnTo>
                  <a:pt x="1322191" y="5068482"/>
                </a:lnTo>
                <a:close/>
                <a:moveTo>
                  <a:pt x="1002570" y="4971212"/>
                </a:moveTo>
                <a:lnTo>
                  <a:pt x="913407" y="4977556"/>
                </a:lnTo>
                <a:lnTo>
                  <a:pt x="913407" y="5013856"/>
                </a:lnTo>
                <a:lnTo>
                  <a:pt x="925037" y="5013856"/>
                </a:lnTo>
                <a:cubicBezTo>
                  <a:pt x="929031" y="5013856"/>
                  <a:pt x="931850" y="5014561"/>
                  <a:pt x="933495" y="5015970"/>
                </a:cubicBezTo>
                <a:cubicBezTo>
                  <a:pt x="935139" y="5017380"/>
                  <a:pt x="935962" y="5020904"/>
                  <a:pt x="935962" y="5026543"/>
                </a:cubicBezTo>
                <a:lnTo>
                  <a:pt x="935962" y="5173504"/>
                </a:lnTo>
                <a:cubicBezTo>
                  <a:pt x="935962" y="5178203"/>
                  <a:pt x="935668" y="5181493"/>
                  <a:pt x="935081" y="5183372"/>
                </a:cubicBezTo>
                <a:cubicBezTo>
                  <a:pt x="934493" y="5185252"/>
                  <a:pt x="932908" y="5186662"/>
                  <a:pt x="930323" y="5187601"/>
                </a:cubicBezTo>
                <a:cubicBezTo>
                  <a:pt x="927738" y="5188541"/>
                  <a:pt x="923392" y="5189011"/>
                  <a:pt x="917283" y="5189011"/>
                </a:cubicBezTo>
                <a:lnTo>
                  <a:pt x="915873" y="5189011"/>
                </a:lnTo>
                <a:lnTo>
                  <a:pt x="915873" y="5225663"/>
                </a:lnTo>
                <a:lnTo>
                  <a:pt x="1022306" y="5225663"/>
                </a:lnTo>
                <a:lnTo>
                  <a:pt x="1022306" y="5189011"/>
                </a:lnTo>
                <a:cubicBezTo>
                  <a:pt x="1015962" y="5189011"/>
                  <a:pt x="1011439" y="5188600"/>
                  <a:pt x="1008738" y="5187778"/>
                </a:cubicBezTo>
                <a:cubicBezTo>
                  <a:pt x="1006036" y="5186955"/>
                  <a:pt x="1004332" y="5185604"/>
                  <a:pt x="1003627" y="5183725"/>
                </a:cubicBezTo>
                <a:cubicBezTo>
                  <a:pt x="1002923" y="5181845"/>
                  <a:pt x="1002570" y="5178791"/>
                  <a:pt x="1002570" y="5174562"/>
                </a:cubicBezTo>
                <a:close/>
                <a:moveTo>
                  <a:pt x="603177" y="4971212"/>
                </a:moveTo>
                <a:cubicBezTo>
                  <a:pt x="574748" y="4971212"/>
                  <a:pt x="550960" y="4977145"/>
                  <a:pt x="531811" y="4989010"/>
                </a:cubicBezTo>
                <a:cubicBezTo>
                  <a:pt x="512663" y="5000875"/>
                  <a:pt x="498448" y="5016734"/>
                  <a:pt x="489168" y="5036587"/>
                </a:cubicBezTo>
                <a:cubicBezTo>
                  <a:pt x="479887" y="5056440"/>
                  <a:pt x="475247" y="5078467"/>
                  <a:pt x="475247" y="5102667"/>
                </a:cubicBezTo>
                <a:cubicBezTo>
                  <a:pt x="475247" y="5124047"/>
                  <a:pt x="479006" y="5144547"/>
                  <a:pt x="486525" y="5164165"/>
                </a:cubicBezTo>
                <a:cubicBezTo>
                  <a:pt x="494043" y="5183783"/>
                  <a:pt x="506907" y="5200230"/>
                  <a:pt x="525115" y="5213505"/>
                </a:cubicBezTo>
                <a:cubicBezTo>
                  <a:pt x="543324" y="5226779"/>
                  <a:pt x="567465" y="5233417"/>
                  <a:pt x="597538" y="5233417"/>
                </a:cubicBezTo>
                <a:cubicBezTo>
                  <a:pt x="615865" y="5233417"/>
                  <a:pt x="632252" y="5231361"/>
                  <a:pt x="646702" y="5227249"/>
                </a:cubicBezTo>
                <a:cubicBezTo>
                  <a:pt x="661151" y="5223138"/>
                  <a:pt x="675189" y="5216500"/>
                  <a:pt x="688817" y="5207337"/>
                </a:cubicBezTo>
                <a:lnTo>
                  <a:pt x="688817" y="5152359"/>
                </a:lnTo>
                <a:cubicBezTo>
                  <a:pt x="662267" y="5168805"/>
                  <a:pt x="636893" y="5177029"/>
                  <a:pt x="612693" y="5177029"/>
                </a:cubicBezTo>
                <a:cubicBezTo>
                  <a:pt x="590373" y="5177029"/>
                  <a:pt x="573456" y="5170098"/>
                  <a:pt x="561944" y="5156236"/>
                </a:cubicBezTo>
                <a:cubicBezTo>
                  <a:pt x="550431" y="5142373"/>
                  <a:pt x="544675" y="5122050"/>
                  <a:pt x="544675" y="5095266"/>
                </a:cubicBezTo>
                <a:cubicBezTo>
                  <a:pt x="544675" y="5071771"/>
                  <a:pt x="549021" y="5052446"/>
                  <a:pt x="557714" y="5037292"/>
                </a:cubicBezTo>
                <a:cubicBezTo>
                  <a:pt x="566408" y="5022138"/>
                  <a:pt x="580270" y="5014561"/>
                  <a:pt x="599301" y="5014561"/>
                </a:cubicBezTo>
                <a:cubicBezTo>
                  <a:pt x="612223" y="5014561"/>
                  <a:pt x="620975" y="5017791"/>
                  <a:pt x="625556" y="5024252"/>
                </a:cubicBezTo>
                <a:cubicBezTo>
                  <a:pt x="630138" y="5030713"/>
                  <a:pt x="632428" y="5039230"/>
                  <a:pt x="632428" y="5049803"/>
                </a:cubicBezTo>
                <a:lnTo>
                  <a:pt x="632428" y="5070949"/>
                </a:lnTo>
                <a:lnTo>
                  <a:pt x="690226" y="5070949"/>
                </a:lnTo>
                <a:lnTo>
                  <a:pt x="690226" y="4990596"/>
                </a:lnTo>
                <a:cubicBezTo>
                  <a:pt x="663442" y="4977674"/>
                  <a:pt x="634426" y="4971212"/>
                  <a:pt x="603177" y="4971212"/>
                </a:cubicBezTo>
                <a:close/>
                <a:moveTo>
                  <a:pt x="3881747" y="4363597"/>
                </a:moveTo>
                <a:cubicBezTo>
                  <a:pt x="3910805" y="4363597"/>
                  <a:pt x="3933436" y="4366251"/>
                  <a:pt x="3949641" y="4371560"/>
                </a:cubicBezTo>
                <a:cubicBezTo>
                  <a:pt x="3965847" y="4376868"/>
                  <a:pt x="3973949" y="4385110"/>
                  <a:pt x="3973949" y="4396286"/>
                </a:cubicBezTo>
                <a:cubicBezTo>
                  <a:pt x="3973949" y="4408580"/>
                  <a:pt x="3965846" y="4418080"/>
                  <a:pt x="3949641" y="4424785"/>
                </a:cubicBezTo>
                <a:cubicBezTo>
                  <a:pt x="3933436" y="4431491"/>
                  <a:pt x="3909408" y="4434843"/>
                  <a:pt x="3877556" y="4434843"/>
                </a:cubicBezTo>
                <a:cubicBezTo>
                  <a:pt x="3813294" y="4434843"/>
                  <a:pt x="3781163" y="4422829"/>
                  <a:pt x="3781163" y="4398801"/>
                </a:cubicBezTo>
                <a:cubicBezTo>
                  <a:pt x="3781163" y="4387066"/>
                  <a:pt x="3788847" y="4378265"/>
                  <a:pt x="3804213" y="4372398"/>
                </a:cubicBezTo>
                <a:cubicBezTo>
                  <a:pt x="3819580" y="4366530"/>
                  <a:pt x="3845425" y="4363597"/>
                  <a:pt x="3881747" y="4363597"/>
                </a:cubicBezTo>
                <a:close/>
                <a:moveTo>
                  <a:pt x="2348222" y="4363597"/>
                </a:moveTo>
                <a:cubicBezTo>
                  <a:pt x="2377280" y="4363597"/>
                  <a:pt x="2399911" y="4366251"/>
                  <a:pt x="2416116" y="4371560"/>
                </a:cubicBezTo>
                <a:cubicBezTo>
                  <a:pt x="2432321" y="4376868"/>
                  <a:pt x="2440424" y="4385110"/>
                  <a:pt x="2440424" y="4396286"/>
                </a:cubicBezTo>
                <a:cubicBezTo>
                  <a:pt x="2440424" y="4408580"/>
                  <a:pt x="2432321" y="4418080"/>
                  <a:pt x="2416116" y="4424785"/>
                </a:cubicBezTo>
                <a:cubicBezTo>
                  <a:pt x="2399911" y="4431491"/>
                  <a:pt x="2375883" y="4434843"/>
                  <a:pt x="2344031" y="4434843"/>
                </a:cubicBezTo>
                <a:cubicBezTo>
                  <a:pt x="2279769" y="4434843"/>
                  <a:pt x="2247638" y="4422829"/>
                  <a:pt x="2247638" y="4398801"/>
                </a:cubicBezTo>
                <a:cubicBezTo>
                  <a:pt x="2247638" y="4387066"/>
                  <a:pt x="2255322" y="4378265"/>
                  <a:pt x="2270689" y="4372398"/>
                </a:cubicBezTo>
                <a:cubicBezTo>
                  <a:pt x="2286056" y="4366530"/>
                  <a:pt x="2311900" y="4363597"/>
                  <a:pt x="2348222" y="4363597"/>
                </a:cubicBezTo>
                <a:close/>
                <a:moveTo>
                  <a:pt x="3423861" y="4117166"/>
                </a:moveTo>
                <a:lnTo>
                  <a:pt x="3423861" y="4156561"/>
                </a:lnTo>
                <a:cubicBezTo>
                  <a:pt x="3423861" y="4183942"/>
                  <a:pt x="3418832" y="4204897"/>
                  <a:pt x="3408774" y="4219426"/>
                </a:cubicBezTo>
                <a:cubicBezTo>
                  <a:pt x="3398715" y="4233955"/>
                  <a:pt x="3384466" y="4241219"/>
                  <a:pt x="3366025" y="4241219"/>
                </a:cubicBezTo>
                <a:cubicBezTo>
                  <a:pt x="3353732" y="4241219"/>
                  <a:pt x="3343394" y="4236749"/>
                  <a:pt x="3335012" y="4227808"/>
                </a:cubicBezTo>
                <a:cubicBezTo>
                  <a:pt x="3326630" y="4218867"/>
                  <a:pt x="3322439" y="4207691"/>
                  <a:pt x="3322439" y="4194280"/>
                </a:cubicBezTo>
                <a:cubicBezTo>
                  <a:pt x="3322439" y="4177516"/>
                  <a:pt x="3329145" y="4163267"/>
                  <a:pt x="3342556" y="4151532"/>
                </a:cubicBezTo>
                <a:cubicBezTo>
                  <a:pt x="3357085" y="4138680"/>
                  <a:pt x="3384186" y="4127224"/>
                  <a:pt x="3423861" y="4117166"/>
                </a:cubicBezTo>
                <a:close/>
                <a:moveTo>
                  <a:pt x="1337886" y="4117166"/>
                </a:moveTo>
                <a:lnTo>
                  <a:pt x="1337886" y="4156561"/>
                </a:lnTo>
                <a:cubicBezTo>
                  <a:pt x="1337886" y="4183942"/>
                  <a:pt x="1332857" y="4204897"/>
                  <a:pt x="1322799" y="4219426"/>
                </a:cubicBezTo>
                <a:cubicBezTo>
                  <a:pt x="1312740" y="4233955"/>
                  <a:pt x="1298491" y="4241219"/>
                  <a:pt x="1280051" y="4241219"/>
                </a:cubicBezTo>
                <a:cubicBezTo>
                  <a:pt x="1267757" y="4241219"/>
                  <a:pt x="1257419" y="4236749"/>
                  <a:pt x="1249037" y="4227808"/>
                </a:cubicBezTo>
                <a:cubicBezTo>
                  <a:pt x="1240655" y="4218867"/>
                  <a:pt x="1236464" y="4207691"/>
                  <a:pt x="1236464" y="4194280"/>
                </a:cubicBezTo>
                <a:cubicBezTo>
                  <a:pt x="1236464" y="4177516"/>
                  <a:pt x="1243170" y="4163267"/>
                  <a:pt x="1256581" y="4151532"/>
                </a:cubicBezTo>
                <a:cubicBezTo>
                  <a:pt x="1271110" y="4138680"/>
                  <a:pt x="1298211" y="4127224"/>
                  <a:pt x="1337886" y="4117166"/>
                </a:cubicBezTo>
                <a:close/>
                <a:moveTo>
                  <a:pt x="4337804" y="3973833"/>
                </a:moveTo>
                <a:cubicBezTo>
                  <a:pt x="4354568" y="3973833"/>
                  <a:pt x="4367281" y="3980819"/>
                  <a:pt x="4375942" y="3994789"/>
                </a:cubicBezTo>
                <a:cubicBezTo>
                  <a:pt x="4384604" y="4008758"/>
                  <a:pt x="4388934" y="4027758"/>
                  <a:pt x="4388934" y="4051786"/>
                </a:cubicBezTo>
                <a:lnTo>
                  <a:pt x="4281644" y="4051786"/>
                </a:lnTo>
                <a:cubicBezTo>
                  <a:pt x="4282204" y="4027199"/>
                  <a:pt x="4287791" y="4008060"/>
                  <a:pt x="4298409" y="3994369"/>
                </a:cubicBezTo>
                <a:cubicBezTo>
                  <a:pt x="4309026" y="3980679"/>
                  <a:pt x="4322158" y="3973833"/>
                  <a:pt x="4337804" y="3973833"/>
                </a:cubicBezTo>
                <a:close/>
                <a:moveTo>
                  <a:pt x="3867498" y="3950364"/>
                </a:moveTo>
                <a:cubicBezTo>
                  <a:pt x="3883703" y="3950364"/>
                  <a:pt x="3895437" y="3956930"/>
                  <a:pt x="3902702" y="3970062"/>
                </a:cubicBezTo>
                <a:cubicBezTo>
                  <a:pt x="3909967" y="3983193"/>
                  <a:pt x="3913599" y="4002612"/>
                  <a:pt x="3913599" y="4028316"/>
                </a:cubicBezTo>
                <a:cubicBezTo>
                  <a:pt x="3913599" y="4051227"/>
                  <a:pt x="3910385" y="4071344"/>
                  <a:pt x="3903959" y="4088667"/>
                </a:cubicBezTo>
                <a:cubicBezTo>
                  <a:pt x="3897533" y="4105990"/>
                  <a:pt x="3883982" y="4114651"/>
                  <a:pt x="3863307" y="4114651"/>
                </a:cubicBezTo>
                <a:cubicBezTo>
                  <a:pt x="3832573" y="4114651"/>
                  <a:pt x="3817206" y="4088388"/>
                  <a:pt x="3817206" y="4035860"/>
                </a:cubicBezTo>
                <a:cubicBezTo>
                  <a:pt x="3817206" y="4010156"/>
                  <a:pt x="3820698" y="3989480"/>
                  <a:pt x="3827683" y="3973833"/>
                </a:cubicBezTo>
                <a:cubicBezTo>
                  <a:pt x="3834668" y="3958187"/>
                  <a:pt x="3847939" y="3950364"/>
                  <a:pt x="3867498" y="3950364"/>
                </a:cubicBezTo>
                <a:close/>
                <a:moveTo>
                  <a:pt x="2333973" y="3950364"/>
                </a:moveTo>
                <a:cubicBezTo>
                  <a:pt x="2350178" y="3950364"/>
                  <a:pt x="2361913" y="3956930"/>
                  <a:pt x="2369178" y="3970062"/>
                </a:cubicBezTo>
                <a:cubicBezTo>
                  <a:pt x="2376442" y="3983193"/>
                  <a:pt x="2380074" y="4002612"/>
                  <a:pt x="2380074" y="4028316"/>
                </a:cubicBezTo>
                <a:cubicBezTo>
                  <a:pt x="2380074" y="4051227"/>
                  <a:pt x="2376861" y="4071344"/>
                  <a:pt x="2370434" y="4088667"/>
                </a:cubicBezTo>
                <a:cubicBezTo>
                  <a:pt x="2364008" y="4105990"/>
                  <a:pt x="2350457" y="4114651"/>
                  <a:pt x="2329782" y="4114651"/>
                </a:cubicBezTo>
                <a:cubicBezTo>
                  <a:pt x="2299048" y="4114651"/>
                  <a:pt x="2283681" y="4088388"/>
                  <a:pt x="2283681" y="4035860"/>
                </a:cubicBezTo>
                <a:cubicBezTo>
                  <a:pt x="2283681" y="4010156"/>
                  <a:pt x="2287173" y="3989480"/>
                  <a:pt x="2294158" y="3973833"/>
                </a:cubicBezTo>
                <a:cubicBezTo>
                  <a:pt x="2301143" y="3958187"/>
                  <a:pt x="2314415" y="3950364"/>
                  <a:pt x="2333973" y="3950364"/>
                </a:cubicBezTo>
                <a:close/>
                <a:moveTo>
                  <a:pt x="2814414" y="3890852"/>
                </a:moveTo>
                <a:lnTo>
                  <a:pt x="2603187" y="3901748"/>
                </a:lnTo>
                <a:lnTo>
                  <a:pt x="2603187" y="3988921"/>
                </a:lnTo>
                <a:cubicBezTo>
                  <a:pt x="2618275" y="3988921"/>
                  <a:pt x="2629032" y="3990318"/>
                  <a:pt x="2635458" y="3993112"/>
                </a:cubicBezTo>
                <a:cubicBezTo>
                  <a:pt x="2641884" y="3995906"/>
                  <a:pt x="2645796" y="3999818"/>
                  <a:pt x="2647193" y="4004847"/>
                </a:cubicBezTo>
                <a:cubicBezTo>
                  <a:pt x="2648590" y="4009876"/>
                  <a:pt x="2649288" y="4018258"/>
                  <a:pt x="2649288" y="4029993"/>
                </a:cubicBezTo>
                <a:lnTo>
                  <a:pt x="2649288" y="4142312"/>
                </a:lnTo>
                <a:cubicBezTo>
                  <a:pt x="2649288" y="4185339"/>
                  <a:pt x="2651384" y="4216493"/>
                  <a:pt x="2655575" y="4235771"/>
                </a:cubicBezTo>
                <a:cubicBezTo>
                  <a:pt x="2659766" y="4255050"/>
                  <a:pt x="2668287" y="4272233"/>
                  <a:pt x="2681140" y="4287320"/>
                </a:cubicBezTo>
                <a:cubicBezTo>
                  <a:pt x="2691757" y="4299614"/>
                  <a:pt x="2705587" y="4309533"/>
                  <a:pt x="2722631" y="4317076"/>
                </a:cubicBezTo>
                <a:cubicBezTo>
                  <a:pt x="2739674" y="4324620"/>
                  <a:pt x="2759372" y="4328392"/>
                  <a:pt x="2781724" y="4328392"/>
                </a:cubicBezTo>
                <a:cubicBezTo>
                  <a:pt x="2839839" y="4328392"/>
                  <a:pt x="2881749" y="4306040"/>
                  <a:pt x="2907454" y="4261336"/>
                </a:cubicBezTo>
                <a:lnTo>
                  <a:pt x="2909130" y="4261336"/>
                </a:lnTo>
                <a:cubicBezTo>
                  <a:pt x="2909689" y="4274747"/>
                  <a:pt x="2910527" y="4285504"/>
                  <a:pt x="2911645" y="4293607"/>
                </a:cubicBezTo>
                <a:cubicBezTo>
                  <a:pt x="2912762" y="4301709"/>
                  <a:pt x="2914718" y="4310231"/>
                  <a:pt x="2917512" y="4319172"/>
                </a:cubicBezTo>
                <a:lnTo>
                  <a:pt x="3116166" y="4304923"/>
                </a:lnTo>
                <a:lnTo>
                  <a:pt x="3116166" y="4218588"/>
                </a:lnTo>
                <a:lnTo>
                  <a:pt x="3106107" y="4218588"/>
                </a:lnTo>
                <a:cubicBezTo>
                  <a:pt x="3093255" y="4218588"/>
                  <a:pt x="3084174" y="4218029"/>
                  <a:pt x="3078866" y="4216911"/>
                </a:cubicBezTo>
                <a:cubicBezTo>
                  <a:pt x="3073557" y="4215794"/>
                  <a:pt x="3070065" y="4213000"/>
                  <a:pt x="3068388" y="4208530"/>
                </a:cubicBezTo>
                <a:cubicBezTo>
                  <a:pt x="3066712" y="4204059"/>
                  <a:pt x="3065874" y="4196515"/>
                  <a:pt x="3065874" y="4185898"/>
                </a:cubicBezTo>
                <a:lnTo>
                  <a:pt x="3065874" y="3890852"/>
                </a:lnTo>
                <a:lnTo>
                  <a:pt x="2858000" y="3901748"/>
                </a:lnTo>
                <a:lnTo>
                  <a:pt x="2858000" y="3988921"/>
                </a:lnTo>
                <a:lnTo>
                  <a:pt x="2869735" y="3988921"/>
                </a:lnTo>
                <a:cubicBezTo>
                  <a:pt x="2885381" y="3988921"/>
                  <a:pt x="2895719" y="3991156"/>
                  <a:pt x="2900749" y="3995627"/>
                </a:cubicBezTo>
                <a:cubicBezTo>
                  <a:pt x="2905777" y="4000097"/>
                  <a:pt x="2908292" y="4009876"/>
                  <a:pt x="2908292" y="4024964"/>
                </a:cubicBezTo>
                <a:lnTo>
                  <a:pt x="2908292" y="4117166"/>
                </a:lnTo>
                <a:cubicBezTo>
                  <a:pt x="2908292" y="4150135"/>
                  <a:pt x="2903962" y="4173604"/>
                  <a:pt x="2895300" y="4187575"/>
                </a:cubicBezTo>
                <a:cubicBezTo>
                  <a:pt x="2886638" y="4201545"/>
                  <a:pt x="2873646" y="4208530"/>
                  <a:pt x="2856324" y="4208530"/>
                </a:cubicBezTo>
                <a:cubicBezTo>
                  <a:pt x="2841795" y="4208530"/>
                  <a:pt x="2831178" y="4203081"/>
                  <a:pt x="2824472" y="4192185"/>
                </a:cubicBezTo>
                <a:cubicBezTo>
                  <a:pt x="2817766" y="4181288"/>
                  <a:pt x="2814414" y="4165222"/>
                  <a:pt x="2814414" y="4143988"/>
                </a:cubicBezTo>
                <a:close/>
                <a:moveTo>
                  <a:pt x="3399553" y="3884146"/>
                </a:moveTo>
                <a:cubicBezTo>
                  <a:pt x="3325792" y="3884146"/>
                  <a:pt x="3261250" y="3901748"/>
                  <a:pt x="3205929" y="3936953"/>
                </a:cubicBezTo>
                <a:lnTo>
                  <a:pt x="3205929" y="4037537"/>
                </a:lnTo>
                <a:lnTo>
                  <a:pt x="3324954" y="4037537"/>
                </a:lnTo>
                <a:cubicBezTo>
                  <a:pt x="3325512" y="4015185"/>
                  <a:pt x="3329703" y="3999259"/>
                  <a:pt x="3337526" y="3989759"/>
                </a:cubicBezTo>
                <a:cubicBezTo>
                  <a:pt x="3345350" y="3980260"/>
                  <a:pt x="3357643" y="3975510"/>
                  <a:pt x="3374407" y="3975510"/>
                </a:cubicBezTo>
                <a:cubicBezTo>
                  <a:pt x="3391730" y="3975510"/>
                  <a:pt x="3404303" y="3980679"/>
                  <a:pt x="3412126" y="3991017"/>
                </a:cubicBezTo>
                <a:cubicBezTo>
                  <a:pt x="3419950" y="4001354"/>
                  <a:pt x="3423861" y="4017140"/>
                  <a:pt x="3423861" y="4038375"/>
                </a:cubicBezTo>
                <a:lnTo>
                  <a:pt x="3423861" y="4049272"/>
                </a:lnTo>
                <a:lnTo>
                  <a:pt x="3337526" y="4068550"/>
                </a:lnTo>
                <a:cubicBezTo>
                  <a:pt x="3290587" y="4079726"/>
                  <a:pt x="3256501" y="4091182"/>
                  <a:pt x="3235266" y="4102916"/>
                </a:cubicBezTo>
                <a:cubicBezTo>
                  <a:pt x="3214032" y="4114651"/>
                  <a:pt x="3198106" y="4129739"/>
                  <a:pt x="3187489" y="4148179"/>
                </a:cubicBezTo>
                <a:cubicBezTo>
                  <a:pt x="3176871" y="4166619"/>
                  <a:pt x="3171563" y="4187016"/>
                  <a:pt x="3171563" y="4209368"/>
                </a:cubicBezTo>
                <a:cubicBezTo>
                  <a:pt x="3171563" y="4246249"/>
                  <a:pt x="3182599" y="4275306"/>
                  <a:pt x="3204672" y="4296541"/>
                </a:cubicBezTo>
                <a:cubicBezTo>
                  <a:pt x="3226744" y="4317775"/>
                  <a:pt x="3258736" y="4328392"/>
                  <a:pt x="3300646" y="4328392"/>
                </a:cubicBezTo>
                <a:cubicBezTo>
                  <a:pt x="3353173" y="4328392"/>
                  <a:pt x="3398436" y="4311349"/>
                  <a:pt x="3436434" y="4277262"/>
                </a:cubicBezTo>
                <a:cubicBezTo>
                  <a:pt x="3448169" y="4311349"/>
                  <a:pt x="3474991" y="4328392"/>
                  <a:pt x="3516901" y="4328392"/>
                </a:cubicBezTo>
                <a:cubicBezTo>
                  <a:pt x="3532548" y="4328392"/>
                  <a:pt x="3551826" y="4325598"/>
                  <a:pt x="3574737" y="4320010"/>
                </a:cubicBezTo>
                <a:cubicBezTo>
                  <a:pt x="3597648" y="4314422"/>
                  <a:pt x="3616927" y="4308275"/>
                  <a:pt x="3632573" y="4301570"/>
                </a:cubicBezTo>
                <a:lnTo>
                  <a:pt x="3632573" y="4210206"/>
                </a:lnTo>
                <a:cubicBezTo>
                  <a:pt x="3621956" y="4214118"/>
                  <a:pt x="3613853" y="4216073"/>
                  <a:pt x="3608265" y="4216073"/>
                </a:cubicBezTo>
                <a:cubicBezTo>
                  <a:pt x="3598207" y="4216073"/>
                  <a:pt x="3590942" y="4212860"/>
                  <a:pt x="3586472" y="4206434"/>
                </a:cubicBezTo>
                <a:cubicBezTo>
                  <a:pt x="3582002" y="4200008"/>
                  <a:pt x="3579766" y="4189530"/>
                  <a:pt x="3579766" y="4175001"/>
                </a:cubicBezTo>
                <a:lnTo>
                  <a:pt x="3579766" y="4028316"/>
                </a:lnTo>
                <a:cubicBezTo>
                  <a:pt x="3579766" y="3981377"/>
                  <a:pt x="3564539" y="3945614"/>
                  <a:pt x="3534085" y="3921027"/>
                </a:cubicBezTo>
                <a:cubicBezTo>
                  <a:pt x="3503630" y="3896440"/>
                  <a:pt x="3458786" y="3884146"/>
                  <a:pt x="3399553" y="3884146"/>
                </a:cubicBezTo>
                <a:close/>
                <a:moveTo>
                  <a:pt x="1911444" y="3884146"/>
                </a:moveTo>
                <a:cubicBezTo>
                  <a:pt x="1883504" y="3884146"/>
                  <a:pt x="1858917" y="3889734"/>
                  <a:pt x="1837682" y="3900910"/>
                </a:cubicBezTo>
                <a:cubicBezTo>
                  <a:pt x="1816448" y="3912086"/>
                  <a:pt x="1799684" y="3929409"/>
                  <a:pt x="1787390" y="3952879"/>
                </a:cubicBezTo>
                <a:lnTo>
                  <a:pt x="1785714" y="3952879"/>
                </a:lnTo>
                <a:cubicBezTo>
                  <a:pt x="1785155" y="3938909"/>
                  <a:pt x="1784456" y="3928012"/>
                  <a:pt x="1783618" y="3920189"/>
                </a:cubicBezTo>
                <a:cubicBezTo>
                  <a:pt x="1782780" y="3912365"/>
                  <a:pt x="1780964" y="3903425"/>
                  <a:pt x="1778170" y="3893366"/>
                </a:cubicBezTo>
                <a:lnTo>
                  <a:pt x="1579517" y="3908454"/>
                </a:lnTo>
                <a:lnTo>
                  <a:pt x="1579517" y="3994789"/>
                </a:lnTo>
                <a:lnTo>
                  <a:pt x="1601310" y="3994789"/>
                </a:lnTo>
                <a:cubicBezTo>
                  <a:pt x="1610251" y="3994789"/>
                  <a:pt x="1616397" y="3995766"/>
                  <a:pt x="1619750" y="3997722"/>
                </a:cubicBezTo>
                <a:cubicBezTo>
                  <a:pt x="1623103" y="3999678"/>
                  <a:pt x="1625478" y="4004568"/>
                  <a:pt x="1626875" y="4012391"/>
                </a:cubicBezTo>
                <a:cubicBezTo>
                  <a:pt x="1628272" y="4020214"/>
                  <a:pt x="1628970" y="4033625"/>
                  <a:pt x="1628970" y="4052624"/>
                </a:cubicBezTo>
                <a:lnTo>
                  <a:pt x="1628970" y="4180031"/>
                </a:lnTo>
                <a:cubicBezTo>
                  <a:pt x="1628970" y="4197354"/>
                  <a:pt x="1628132" y="4208948"/>
                  <a:pt x="1626456" y="4214816"/>
                </a:cubicBezTo>
                <a:cubicBezTo>
                  <a:pt x="1624779" y="4220684"/>
                  <a:pt x="1620868" y="4224316"/>
                  <a:pt x="1614721" y="4225713"/>
                </a:cubicBezTo>
                <a:cubicBezTo>
                  <a:pt x="1608574" y="4227110"/>
                  <a:pt x="1596839" y="4228087"/>
                  <a:pt x="1579517" y="4228646"/>
                </a:cubicBezTo>
                <a:lnTo>
                  <a:pt x="1579517" y="4315819"/>
                </a:lnTo>
                <a:lnTo>
                  <a:pt x="1837682" y="4315819"/>
                </a:lnTo>
                <a:lnTo>
                  <a:pt x="1837682" y="4228646"/>
                </a:lnTo>
                <a:lnTo>
                  <a:pt x="1819242" y="4227808"/>
                </a:lnTo>
                <a:cubicBezTo>
                  <a:pt x="1808066" y="4227249"/>
                  <a:pt x="1800522" y="4226271"/>
                  <a:pt x="1796610" y="4224875"/>
                </a:cubicBezTo>
                <a:cubicBezTo>
                  <a:pt x="1792699" y="4223478"/>
                  <a:pt x="1790045" y="4220125"/>
                  <a:pt x="1788648" y="4214816"/>
                </a:cubicBezTo>
                <a:cubicBezTo>
                  <a:pt x="1787250" y="4209507"/>
                  <a:pt x="1786552" y="4200148"/>
                  <a:pt x="1786552" y="4186736"/>
                </a:cubicBezTo>
                <a:lnTo>
                  <a:pt x="1786552" y="4097887"/>
                </a:lnTo>
                <a:cubicBezTo>
                  <a:pt x="1786552" y="4068271"/>
                  <a:pt x="1790324" y="4045220"/>
                  <a:pt x="1797868" y="4028736"/>
                </a:cubicBezTo>
                <a:cubicBezTo>
                  <a:pt x="1805412" y="4012251"/>
                  <a:pt x="1819242" y="4004009"/>
                  <a:pt x="1839359" y="4004009"/>
                </a:cubicBezTo>
                <a:cubicBezTo>
                  <a:pt x="1857240" y="4004009"/>
                  <a:pt x="1868556" y="4010575"/>
                  <a:pt x="1873306" y="4023706"/>
                </a:cubicBezTo>
                <a:cubicBezTo>
                  <a:pt x="1878056" y="4036838"/>
                  <a:pt x="1880431" y="4059330"/>
                  <a:pt x="1880431" y="4091182"/>
                </a:cubicBezTo>
                <a:lnTo>
                  <a:pt x="1880431" y="4315819"/>
                </a:lnTo>
                <a:lnTo>
                  <a:pt x="2092495" y="4315819"/>
                </a:lnTo>
                <a:lnTo>
                  <a:pt x="2092495" y="4228646"/>
                </a:lnTo>
                <a:lnTo>
                  <a:pt x="2089980" y="4228646"/>
                </a:lnTo>
                <a:cubicBezTo>
                  <a:pt x="2076010" y="4228646"/>
                  <a:pt x="2066092" y="4227389"/>
                  <a:pt x="2060224" y="4224875"/>
                </a:cubicBezTo>
                <a:cubicBezTo>
                  <a:pt x="2054357" y="4222360"/>
                  <a:pt x="2050445" y="4217750"/>
                  <a:pt x="2048490" y="4211044"/>
                </a:cubicBezTo>
                <a:cubicBezTo>
                  <a:pt x="2046534" y="4204339"/>
                  <a:pt x="2045556" y="4192883"/>
                  <a:pt x="2045556" y="4176678"/>
                </a:cubicBezTo>
                <a:lnTo>
                  <a:pt x="2045556" y="4047595"/>
                </a:lnTo>
                <a:cubicBezTo>
                  <a:pt x="2045556" y="4021331"/>
                  <a:pt x="2044438" y="4002053"/>
                  <a:pt x="2042203" y="3989759"/>
                </a:cubicBezTo>
                <a:cubicBezTo>
                  <a:pt x="2039968" y="3977466"/>
                  <a:pt x="2036336" y="3965172"/>
                  <a:pt x="2031306" y="3952879"/>
                </a:cubicBezTo>
                <a:cubicBezTo>
                  <a:pt x="2021248" y="3929409"/>
                  <a:pt x="2005322" y="3912086"/>
                  <a:pt x="1983529" y="3900910"/>
                </a:cubicBezTo>
                <a:cubicBezTo>
                  <a:pt x="1961736" y="3889734"/>
                  <a:pt x="1937708" y="3884146"/>
                  <a:pt x="1911444" y="3884146"/>
                </a:cubicBezTo>
                <a:close/>
                <a:moveTo>
                  <a:pt x="1313579" y="3884146"/>
                </a:moveTo>
                <a:cubicBezTo>
                  <a:pt x="1239817" y="3884146"/>
                  <a:pt x="1175276" y="3901748"/>
                  <a:pt x="1119954" y="3936953"/>
                </a:cubicBezTo>
                <a:lnTo>
                  <a:pt x="1119954" y="4037537"/>
                </a:lnTo>
                <a:lnTo>
                  <a:pt x="1238979" y="4037537"/>
                </a:lnTo>
                <a:cubicBezTo>
                  <a:pt x="1239538" y="4015185"/>
                  <a:pt x="1243728" y="3999259"/>
                  <a:pt x="1251552" y="3989759"/>
                </a:cubicBezTo>
                <a:cubicBezTo>
                  <a:pt x="1259375" y="3980260"/>
                  <a:pt x="1271669" y="3975510"/>
                  <a:pt x="1288433" y="3975510"/>
                </a:cubicBezTo>
                <a:cubicBezTo>
                  <a:pt x="1305755" y="3975510"/>
                  <a:pt x="1318328" y="3980679"/>
                  <a:pt x="1326152" y="3991017"/>
                </a:cubicBezTo>
                <a:cubicBezTo>
                  <a:pt x="1333975" y="4001354"/>
                  <a:pt x="1337886" y="4017140"/>
                  <a:pt x="1337886" y="4038375"/>
                </a:cubicBezTo>
                <a:lnTo>
                  <a:pt x="1337886" y="4049272"/>
                </a:lnTo>
                <a:lnTo>
                  <a:pt x="1251552" y="4068550"/>
                </a:lnTo>
                <a:cubicBezTo>
                  <a:pt x="1204612" y="4079726"/>
                  <a:pt x="1170526" y="4091182"/>
                  <a:pt x="1149291" y="4102916"/>
                </a:cubicBezTo>
                <a:cubicBezTo>
                  <a:pt x="1128057" y="4114651"/>
                  <a:pt x="1112131" y="4129739"/>
                  <a:pt x="1101514" y="4148179"/>
                </a:cubicBezTo>
                <a:cubicBezTo>
                  <a:pt x="1090897" y="4166619"/>
                  <a:pt x="1085588" y="4187016"/>
                  <a:pt x="1085588" y="4209368"/>
                </a:cubicBezTo>
                <a:cubicBezTo>
                  <a:pt x="1085588" y="4246249"/>
                  <a:pt x="1096624" y="4275306"/>
                  <a:pt x="1118697" y="4296541"/>
                </a:cubicBezTo>
                <a:cubicBezTo>
                  <a:pt x="1140770" y="4317775"/>
                  <a:pt x="1172761" y="4328392"/>
                  <a:pt x="1214671" y="4328392"/>
                </a:cubicBezTo>
                <a:cubicBezTo>
                  <a:pt x="1267198" y="4328392"/>
                  <a:pt x="1312461" y="4311349"/>
                  <a:pt x="1350459" y="4277262"/>
                </a:cubicBezTo>
                <a:cubicBezTo>
                  <a:pt x="1362194" y="4311349"/>
                  <a:pt x="1389017" y="4328392"/>
                  <a:pt x="1430927" y="4328392"/>
                </a:cubicBezTo>
                <a:cubicBezTo>
                  <a:pt x="1446573" y="4328392"/>
                  <a:pt x="1465852" y="4325598"/>
                  <a:pt x="1488762" y="4320010"/>
                </a:cubicBezTo>
                <a:cubicBezTo>
                  <a:pt x="1511673" y="4314422"/>
                  <a:pt x="1530952" y="4308275"/>
                  <a:pt x="1546598" y="4301570"/>
                </a:cubicBezTo>
                <a:lnTo>
                  <a:pt x="1546598" y="4210206"/>
                </a:lnTo>
                <a:cubicBezTo>
                  <a:pt x="1535981" y="4214118"/>
                  <a:pt x="1527878" y="4216073"/>
                  <a:pt x="1522290" y="4216073"/>
                </a:cubicBezTo>
                <a:cubicBezTo>
                  <a:pt x="1512232" y="4216073"/>
                  <a:pt x="1504968" y="4212860"/>
                  <a:pt x="1500497" y="4206434"/>
                </a:cubicBezTo>
                <a:cubicBezTo>
                  <a:pt x="1496027" y="4200008"/>
                  <a:pt x="1493792" y="4189530"/>
                  <a:pt x="1493792" y="4175001"/>
                </a:cubicBezTo>
                <a:lnTo>
                  <a:pt x="1493792" y="4028316"/>
                </a:lnTo>
                <a:cubicBezTo>
                  <a:pt x="1493792" y="3981377"/>
                  <a:pt x="1478564" y="3945614"/>
                  <a:pt x="1448110" y="3921027"/>
                </a:cubicBezTo>
                <a:cubicBezTo>
                  <a:pt x="1417655" y="3896440"/>
                  <a:pt x="1372811" y="3884146"/>
                  <a:pt x="1313579" y="3884146"/>
                </a:cubicBezTo>
                <a:close/>
                <a:moveTo>
                  <a:pt x="4336127" y="3881632"/>
                </a:moveTo>
                <a:cubicBezTo>
                  <a:pt x="4290306" y="3881632"/>
                  <a:pt x="4251330" y="3892388"/>
                  <a:pt x="4219199" y="3913902"/>
                </a:cubicBezTo>
                <a:cubicBezTo>
                  <a:pt x="4187068" y="3935416"/>
                  <a:pt x="4163039" y="3963775"/>
                  <a:pt x="4147113" y="3998980"/>
                </a:cubicBezTo>
                <a:cubicBezTo>
                  <a:pt x="4131188" y="4034184"/>
                  <a:pt x="4123225" y="4072462"/>
                  <a:pt x="4123225" y="4113813"/>
                </a:cubicBezTo>
                <a:cubicBezTo>
                  <a:pt x="4123225" y="4175281"/>
                  <a:pt x="4140268" y="4226411"/>
                  <a:pt x="4174355" y="4267204"/>
                </a:cubicBezTo>
                <a:cubicBezTo>
                  <a:pt x="4209001" y="4309672"/>
                  <a:pt x="4264322" y="4330907"/>
                  <a:pt x="4340318" y="4330907"/>
                </a:cubicBezTo>
                <a:cubicBezTo>
                  <a:pt x="4374406" y="4330907"/>
                  <a:pt x="4405558" y="4327135"/>
                  <a:pt x="4433778" y="4319591"/>
                </a:cubicBezTo>
                <a:cubicBezTo>
                  <a:pt x="4461997" y="4312047"/>
                  <a:pt x="4490636" y="4301570"/>
                  <a:pt x="4519693" y="4288158"/>
                </a:cubicBezTo>
                <a:lnTo>
                  <a:pt x="4519693" y="4173325"/>
                </a:lnTo>
                <a:cubicBezTo>
                  <a:pt x="4490636" y="4186178"/>
                  <a:pt x="4466467" y="4195677"/>
                  <a:pt x="4447189" y="4201824"/>
                </a:cubicBezTo>
                <a:cubicBezTo>
                  <a:pt x="4427910" y="4207971"/>
                  <a:pt x="4406536" y="4211044"/>
                  <a:pt x="4383067" y="4211044"/>
                </a:cubicBezTo>
                <a:cubicBezTo>
                  <a:pt x="4356803" y="4211044"/>
                  <a:pt x="4334451" y="4203780"/>
                  <a:pt x="4316011" y="4189251"/>
                </a:cubicBezTo>
                <a:cubicBezTo>
                  <a:pt x="4297570" y="4174722"/>
                  <a:pt x="4286674" y="4155164"/>
                  <a:pt x="4283321" y="4130577"/>
                </a:cubicBezTo>
                <a:lnTo>
                  <a:pt x="4530590" y="4130577"/>
                </a:lnTo>
                <a:lnTo>
                  <a:pt x="4530590" y="4110460"/>
                </a:lnTo>
                <a:cubicBezTo>
                  <a:pt x="4530590" y="3957908"/>
                  <a:pt x="4465769" y="3881632"/>
                  <a:pt x="4336127" y="3881632"/>
                </a:cubicBezTo>
                <a:close/>
                <a:moveTo>
                  <a:pt x="3861630" y="3881632"/>
                </a:moveTo>
                <a:cubicBezTo>
                  <a:pt x="3823073" y="3881632"/>
                  <a:pt x="3789545" y="3888337"/>
                  <a:pt x="3761046" y="3901748"/>
                </a:cubicBezTo>
                <a:cubicBezTo>
                  <a:pt x="3732547" y="3915159"/>
                  <a:pt x="3710894" y="3933879"/>
                  <a:pt x="3696086" y="3957908"/>
                </a:cubicBezTo>
                <a:cubicBezTo>
                  <a:pt x="3681278" y="3981936"/>
                  <a:pt x="3673873" y="4009038"/>
                  <a:pt x="3673873" y="4039213"/>
                </a:cubicBezTo>
                <a:cubicBezTo>
                  <a:pt x="3673873" y="4071623"/>
                  <a:pt x="3681836" y="4098865"/>
                  <a:pt x="3697762" y="4120938"/>
                </a:cubicBezTo>
                <a:cubicBezTo>
                  <a:pt x="3713688" y="4143010"/>
                  <a:pt x="3736459" y="4158796"/>
                  <a:pt x="3766075" y="4168296"/>
                </a:cubicBezTo>
                <a:lnTo>
                  <a:pt x="3766075" y="4169972"/>
                </a:lnTo>
                <a:cubicBezTo>
                  <a:pt x="3736459" y="4179472"/>
                  <a:pt x="3714247" y="4192185"/>
                  <a:pt x="3699438" y="4208110"/>
                </a:cubicBezTo>
                <a:cubicBezTo>
                  <a:pt x="3684630" y="4224036"/>
                  <a:pt x="3677226" y="4241499"/>
                  <a:pt x="3677226" y="4260498"/>
                </a:cubicBezTo>
                <a:cubicBezTo>
                  <a:pt x="3677226" y="4295144"/>
                  <a:pt x="3698461" y="4318613"/>
                  <a:pt x="3740929" y="4330907"/>
                </a:cubicBezTo>
                <a:lnTo>
                  <a:pt x="3740929" y="4332583"/>
                </a:lnTo>
                <a:cubicBezTo>
                  <a:pt x="3673315" y="4342641"/>
                  <a:pt x="3639507" y="4370582"/>
                  <a:pt x="3639507" y="4416403"/>
                </a:cubicBezTo>
                <a:cubicBezTo>
                  <a:pt x="3639507" y="4455519"/>
                  <a:pt x="3659903" y="4481923"/>
                  <a:pt x="3700696" y="4495613"/>
                </a:cubicBezTo>
                <a:cubicBezTo>
                  <a:pt x="3741488" y="4509304"/>
                  <a:pt x="3796530" y="4516149"/>
                  <a:pt x="3865821" y="4516149"/>
                </a:cubicBezTo>
                <a:cubicBezTo>
                  <a:pt x="3944612" y="4516149"/>
                  <a:pt x="4003705" y="4502877"/>
                  <a:pt x="4043101" y="4476335"/>
                </a:cubicBezTo>
                <a:cubicBezTo>
                  <a:pt x="4082496" y="4449791"/>
                  <a:pt x="4102193" y="4411095"/>
                  <a:pt x="4102193" y="4360244"/>
                </a:cubicBezTo>
                <a:cubicBezTo>
                  <a:pt x="4102193" y="4323363"/>
                  <a:pt x="4091017" y="4295144"/>
                  <a:pt x="4068666" y="4275585"/>
                </a:cubicBezTo>
                <a:cubicBezTo>
                  <a:pt x="4051343" y="4260498"/>
                  <a:pt x="4026756" y="4250160"/>
                  <a:pt x="3994904" y="4244572"/>
                </a:cubicBezTo>
                <a:cubicBezTo>
                  <a:pt x="3977581" y="4241778"/>
                  <a:pt x="3949641" y="4239822"/>
                  <a:pt x="3911084" y="4238705"/>
                </a:cubicBezTo>
                <a:lnTo>
                  <a:pt x="3888452" y="4237866"/>
                </a:lnTo>
                <a:cubicBezTo>
                  <a:pt x="3864424" y="4237308"/>
                  <a:pt x="3846962" y="4235072"/>
                  <a:pt x="3836065" y="4231161"/>
                </a:cubicBezTo>
                <a:cubicBezTo>
                  <a:pt x="3825169" y="4227249"/>
                  <a:pt x="3819720" y="4221382"/>
                  <a:pt x="3819720" y="4213559"/>
                </a:cubicBezTo>
                <a:cubicBezTo>
                  <a:pt x="3819720" y="4204059"/>
                  <a:pt x="3825588" y="4197633"/>
                  <a:pt x="3837322" y="4194280"/>
                </a:cubicBezTo>
                <a:cubicBezTo>
                  <a:pt x="3849057" y="4190927"/>
                  <a:pt x="3866380" y="4188692"/>
                  <a:pt x="3889291" y="4187575"/>
                </a:cubicBezTo>
                <a:cubicBezTo>
                  <a:pt x="3922260" y="4186457"/>
                  <a:pt x="3948244" y="4182545"/>
                  <a:pt x="3967243" y="4175840"/>
                </a:cubicBezTo>
                <a:cubicBezTo>
                  <a:pt x="3986242" y="4169134"/>
                  <a:pt x="4003286" y="4158238"/>
                  <a:pt x="4018374" y="4143150"/>
                </a:cubicBezTo>
                <a:cubicBezTo>
                  <a:pt x="4031226" y="4130297"/>
                  <a:pt x="4040586" y="4116327"/>
                  <a:pt x="4046453" y="4101240"/>
                </a:cubicBezTo>
                <a:cubicBezTo>
                  <a:pt x="4052321" y="4086152"/>
                  <a:pt x="4055254" y="4071623"/>
                  <a:pt x="4055254" y="4057654"/>
                </a:cubicBezTo>
                <a:cubicBezTo>
                  <a:pt x="4055254" y="4032508"/>
                  <a:pt x="4049387" y="4008200"/>
                  <a:pt x="4037652" y="3984730"/>
                </a:cubicBezTo>
                <a:lnTo>
                  <a:pt x="4098002" y="3984730"/>
                </a:lnTo>
                <a:lnTo>
                  <a:pt x="4098002" y="3897557"/>
                </a:lnTo>
                <a:lnTo>
                  <a:pt x="3955509" y="3897557"/>
                </a:lnTo>
                <a:cubicBezTo>
                  <a:pt x="3929804" y="3886940"/>
                  <a:pt x="3898511" y="3881632"/>
                  <a:pt x="3861630" y="3881632"/>
                </a:cubicBezTo>
                <a:close/>
                <a:moveTo>
                  <a:pt x="2328105" y="3881632"/>
                </a:moveTo>
                <a:cubicBezTo>
                  <a:pt x="2289548" y="3881632"/>
                  <a:pt x="2256020" y="3888337"/>
                  <a:pt x="2227521" y="3901748"/>
                </a:cubicBezTo>
                <a:cubicBezTo>
                  <a:pt x="2199023" y="3915159"/>
                  <a:pt x="2177369" y="3933879"/>
                  <a:pt x="2162561" y="3957908"/>
                </a:cubicBezTo>
                <a:cubicBezTo>
                  <a:pt x="2147753" y="3981936"/>
                  <a:pt x="2140349" y="4009038"/>
                  <a:pt x="2140349" y="4039213"/>
                </a:cubicBezTo>
                <a:cubicBezTo>
                  <a:pt x="2140349" y="4071623"/>
                  <a:pt x="2148312" y="4098865"/>
                  <a:pt x="2164237" y="4120938"/>
                </a:cubicBezTo>
                <a:cubicBezTo>
                  <a:pt x="2180163" y="4143010"/>
                  <a:pt x="2202934" y="4158796"/>
                  <a:pt x="2232551" y="4168296"/>
                </a:cubicBezTo>
                <a:lnTo>
                  <a:pt x="2232551" y="4169972"/>
                </a:lnTo>
                <a:cubicBezTo>
                  <a:pt x="2202934" y="4179472"/>
                  <a:pt x="2180722" y="4192185"/>
                  <a:pt x="2165914" y="4208110"/>
                </a:cubicBezTo>
                <a:cubicBezTo>
                  <a:pt x="2151106" y="4224036"/>
                  <a:pt x="2143701" y="4241499"/>
                  <a:pt x="2143701" y="4260498"/>
                </a:cubicBezTo>
                <a:cubicBezTo>
                  <a:pt x="2143701" y="4295144"/>
                  <a:pt x="2164936" y="4318613"/>
                  <a:pt x="2207405" y="4330907"/>
                </a:cubicBezTo>
                <a:lnTo>
                  <a:pt x="2207405" y="4332583"/>
                </a:lnTo>
                <a:cubicBezTo>
                  <a:pt x="2139790" y="4342641"/>
                  <a:pt x="2105982" y="4370582"/>
                  <a:pt x="2105982" y="4416403"/>
                </a:cubicBezTo>
                <a:cubicBezTo>
                  <a:pt x="2105982" y="4455519"/>
                  <a:pt x="2126379" y="4481923"/>
                  <a:pt x="2167171" y="4495613"/>
                </a:cubicBezTo>
                <a:cubicBezTo>
                  <a:pt x="2207963" y="4509304"/>
                  <a:pt x="2263005" y="4516149"/>
                  <a:pt x="2332296" y="4516149"/>
                </a:cubicBezTo>
                <a:cubicBezTo>
                  <a:pt x="2411087" y="4516149"/>
                  <a:pt x="2470180" y="4502877"/>
                  <a:pt x="2509576" y="4476335"/>
                </a:cubicBezTo>
                <a:cubicBezTo>
                  <a:pt x="2548971" y="4449791"/>
                  <a:pt x="2568669" y="4411095"/>
                  <a:pt x="2568669" y="4360244"/>
                </a:cubicBezTo>
                <a:cubicBezTo>
                  <a:pt x="2568669" y="4323363"/>
                  <a:pt x="2557493" y="4295144"/>
                  <a:pt x="2535141" y="4275585"/>
                </a:cubicBezTo>
                <a:cubicBezTo>
                  <a:pt x="2517818" y="4260498"/>
                  <a:pt x="2493231" y="4250160"/>
                  <a:pt x="2461379" y="4244572"/>
                </a:cubicBezTo>
                <a:cubicBezTo>
                  <a:pt x="2444056" y="4241778"/>
                  <a:pt x="2416116" y="4239822"/>
                  <a:pt x="2377559" y="4238705"/>
                </a:cubicBezTo>
                <a:lnTo>
                  <a:pt x="2354928" y="4237866"/>
                </a:lnTo>
                <a:cubicBezTo>
                  <a:pt x="2330899" y="4237308"/>
                  <a:pt x="2313437" y="4235072"/>
                  <a:pt x="2302541" y="4231161"/>
                </a:cubicBezTo>
                <a:cubicBezTo>
                  <a:pt x="2291644" y="4227249"/>
                  <a:pt x="2286195" y="4221382"/>
                  <a:pt x="2286195" y="4213559"/>
                </a:cubicBezTo>
                <a:cubicBezTo>
                  <a:pt x="2286195" y="4204059"/>
                  <a:pt x="2292063" y="4197633"/>
                  <a:pt x="2303797" y="4194280"/>
                </a:cubicBezTo>
                <a:cubicBezTo>
                  <a:pt x="2315532" y="4190927"/>
                  <a:pt x="2332855" y="4188692"/>
                  <a:pt x="2355766" y="4187575"/>
                </a:cubicBezTo>
                <a:cubicBezTo>
                  <a:pt x="2388735" y="4186457"/>
                  <a:pt x="2414719" y="4182545"/>
                  <a:pt x="2433718" y="4175840"/>
                </a:cubicBezTo>
                <a:cubicBezTo>
                  <a:pt x="2452718" y="4169134"/>
                  <a:pt x="2469761" y="4158238"/>
                  <a:pt x="2484849" y="4143150"/>
                </a:cubicBezTo>
                <a:cubicBezTo>
                  <a:pt x="2497701" y="4130297"/>
                  <a:pt x="2507061" y="4116327"/>
                  <a:pt x="2512928" y="4101240"/>
                </a:cubicBezTo>
                <a:cubicBezTo>
                  <a:pt x="2518796" y="4086152"/>
                  <a:pt x="2521729" y="4071623"/>
                  <a:pt x="2521729" y="4057654"/>
                </a:cubicBezTo>
                <a:cubicBezTo>
                  <a:pt x="2521729" y="4032508"/>
                  <a:pt x="2515862" y="4008200"/>
                  <a:pt x="2504127" y="3984730"/>
                </a:cubicBezTo>
                <a:lnTo>
                  <a:pt x="2564478" y="3984730"/>
                </a:lnTo>
                <a:lnTo>
                  <a:pt x="2564478" y="3897557"/>
                </a:lnTo>
                <a:lnTo>
                  <a:pt x="2421984" y="3897557"/>
                </a:lnTo>
                <a:cubicBezTo>
                  <a:pt x="2396279" y="3886940"/>
                  <a:pt x="2364986" y="3881632"/>
                  <a:pt x="2328105" y="3881632"/>
                </a:cubicBezTo>
                <a:close/>
                <a:moveTo>
                  <a:pt x="571238" y="3729917"/>
                </a:moveTo>
                <a:lnTo>
                  <a:pt x="571238" y="3824634"/>
                </a:lnTo>
                <a:lnTo>
                  <a:pt x="585487" y="3824634"/>
                </a:lnTo>
                <a:cubicBezTo>
                  <a:pt x="603928" y="3824634"/>
                  <a:pt x="615663" y="3826869"/>
                  <a:pt x="620692" y="3831340"/>
                </a:cubicBezTo>
                <a:cubicBezTo>
                  <a:pt x="625721" y="3835810"/>
                  <a:pt x="628236" y="3845030"/>
                  <a:pt x="628236" y="3859000"/>
                </a:cubicBezTo>
                <a:lnTo>
                  <a:pt x="628236" y="4191766"/>
                </a:lnTo>
                <a:cubicBezTo>
                  <a:pt x="628236" y="4202942"/>
                  <a:pt x="625581" y="4210625"/>
                  <a:pt x="620273" y="4214816"/>
                </a:cubicBezTo>
                <a:cubicBezTo>
                  <a:pt x="614964" y="4219007"/>
                  <a:pt x="605046" y="4221102"/>
                  <a:pt x="590517" y="4221102"/>
                </a:cubicBezTo>
                <a:lnTo>
                  <a:pt x="571238" y="4221102"/>
                </a:lnTo>
                <a:lnTo>
                  <a:pt x="571238" y="4315819"/>
                </a:lnTo>
                <a:lnTo>
                  <a:pt x="1029734" y="4315819"/>
                </a:lnTo>
                <a:lnTo>
                  <a:pt x="1029734" y="4123871"/>
                </a:lnTo>
                <a:lnTo>
                  <a:pt x="909033" y="4123871"/>
                </a:lnTo>
                <a:lnTo>
                  <a:pt x="909033" y="4171649"/>
                </a:lnTo>
                <a:cubicBezTo>
                  <a:pt x="909033" y="4182266"/>
                  <a:pt x="906937" y="4190089"/>
                  <a:pt x="902746" y="4195118"/>
                </a:cubicBezTo>
                <a:cubicBezTo>
                  <a:pt x="898555" y="4200148"/>
                  <a:pt x="888357" y="4202662"/>
                  <a:pt x="872152" y="4202662"/>
                </a:cubicBezTo>
                <a:lnTo>
                  <a:pt x="790008" y="4202662"/>
                </a:lnTo>
                <a:lnTo>
                  <a:pt x="790008" y="3855647"/>
                </a:lnTo>
                <a:cubicBezTo>
                  <a:pt x="790008" y="3843354"/>
                  <a:pt x="792663" y="3835111"/>
                  <a:pt x="797971" y="3830920"/>
                </a:cubicBezTo>
                <a:cubicBezTo>
                  <a:pt x="803280" y="3826729"/>
                  <a:pt x="813757" y="3824634"/>
                  <a:pt x="829404" y="3824634"/>
                </a:cubicBezTo>
                <a:lnTo>
                  <a:pt x="854550" y="3824634"/>
                </a:lnTo>
                <a:lnTo>
                  <a:pt x="854550" y="3729917"/>
                </a:lnTo>
                <a:close/>
                <a:moveTo>
                  <a:pt x="1585079" y="2973708"/>
                </a:moveTo>
                <a:cubicBezTo>
                  <a:pt x="1601843" y="2973708"/>
                  <a:pt x="1614556" y="2980694"/>
                  <a:pt x="1623217" y="2994664"/>
                </a:cubicBezTo>
                <a:cubicBezTo>
                  <a:pt x="1631879" y="3008633"/>
                  <a:pt x="1636209" y="3027633"/>
                  <a:pt x="1636209" y="3051661"/>
                </a:cubicBezTo>
                <a:lnTo>
                  <a:pt x="1528920" y="3051661"/>
                </a:lnTo>
                <a:cubicBezTo>
                  <a:pt x="1529479" y="3027074"/>
                  <a:pt x="1535066" y="3007935"/>
                  <a:pt x="1545684" y="2994245"/>
                </a:cubicBezTo>
                <a:cubicBezTo>
                  <a:pt x="1556301" y="2980554"/>
                  <a:pt x="1569433" y="2973708"/>
                  <a:pt x="1585079" y="2973708"/>
                </a:cubicBezTo>
                <a:close/>
                <a:moveTo>
                  <a:pt x="2316904" y="2881507"/>
                </a:moveTo>
                <a:cubicBezTo>
                  <a:pt x="2253760" y="2881507"/>
                  <a:pt x="2208078" y="2894638"/>
                  <a:pt x="2179858" y="2920902"/>
                </a:cubicBezTo>
                <a:cubicBezTo>
                  <a:pt x="2151639" y="2947166"/>
                  <a:pt x="2137529" y="2978458"/>
                  <a:pt x="2137529" y="3014780"/>
                </a:cubicBezTo>
                <a:cubicBezTo>
                  <a:pt x="2137529" y="3042162"/>
                  <a:pt x="2146749" y="3066191"/>
                  <a:pt x="2165190" y="3086866"/>
                </a:cubicBezTo>
                <a:cubicBezTo>
                  <a:pt x="2183630" y="3107541"/>
                  <a:pt x="2212129" y="3125982"/>
                  <a:pt x="2250686" y="3142187"/>
                </a:cubicBezTo>
                <a:lnTo>
                  <a:pt x="2299302" y="3162304"/>
                </a:lnTo>
                <a:cubicBezTo>
                  <a:pt x="2317183" y="3169569"/>
                  <a:pt x="2329197" y="3176413"/>
                  <a:pt x="2335344" y="3182839"/>
                </a:cubicBezTo>
                <a:cubicBezTo>
                  <a:pt x="2341491" y="3189266"/>
                  <a:pt x="2344565" y="3197508"/>
                  <a:pt x="2344565" y="3207567"/>
                </a:cubicBezTo>
                <a:cubicBezTo>
                  <a:pt x="2344565" y="3217625"/>
                  <a:pt x="2341072" y="3226007"/>
                  <a:pt x="2334087" y="3232712"/>
                </a:cubicBezTo>
                <a:cubicBezTo>
                  <a:pt x="2327102" y="3239418"/>
                  <a:pt x="2316625" y="3242771"/>
                  <a:pt x="2302655" y="3242771"/>
                </a:cubicBezTo>
                <a:cubicBezTo>
                  <a:pt x="2284773" y="3242771"/>
                  <a:pt x="2273038" y="3237882"/>
                  <a:pt x="2267450" y="3228102"/>
                </a:cubicBezTo>
                <a:cubicBezTo>
                  <a:pt x="2261862" y="3218323"/>
                  <a:pt x="2258789" y="3203376"/>
                  <a:pt x="2258230" y="3183259"/>
                </a:cubicBezTo>
                <a:lnTo>
                  <a:pt x="2137529" y="3183259"/>
                </a:lnTo>
                <a:lnTo>
                  <a:pt x="2137529" y="3300607"/>
                </a:lnTo>
                <a:cubicBezTo>
                  <a:pt x="2191174" y="3320723"/>
                  <a:pt x="2249848" y="3330782"/>
                  <a:pt x="2313552" y="3330782"/>
                </a:cubicBezTo>
                <a:cubicBezTo>
                  <a:pt x="2372784" y="3330782"/>
                  <a:pt x="2417208" y="3320445"/>
                  <a:pt x="2446825" y="3299768"/>
                </a:cubicBezTo>
                <a:cubicBezTo>
                  <a:pt x="2466942" y="3285799"/>
                  <a:pt x="2481192" y="3268615"/>
                  <a:pt x="2489573" y="3248219"/>
                </a:cubicBezTo>
                <a:cubicBezTo>
                  <a:pt x="2497955" y="3227823"/>
                  <a:pt x="2502146" y="3208684"/>
                  <a:pt x="2502146" y="3190803"/>
                </a:cubicBezTo>
                <a:cubicBezTo>
                  <a:pt x="2502146" y="3158951"/>
                  <a:pt x="2493485" y="3133525"/>
                  <a:pt x="2476162" y="3114526"/>
                </a:cubicBezTo>
                <a:cubicBezTo>
                  <a:pt x="2460516" y="3096645"/>
                  <a:pt x="2430899" y="3078484"/>
                  <a:pt x="2387313" y="3060043"/>
                </a:cubicBezTo>
                <a:cubicBezTo>
                  <a:pt x="2381166" y="3057250"/>
                  <a:pt x="2375159" y="3054735"/>
                  <a:pt x="2369291" y="3052500"/>
                </a:cubicBezTo>
                <a:cubicBezTo>
                  <a:pt x="2363424" y="3050265"/>
                  <a:pt x="2357417" y="3047750"/>
                  <a:pt x="2351271" y="3044956"/>
                </a:cubicBezTo>
                <a:cubicBezTo>
                  <a:pt x="2322771" y="3033780"/>
                  <a:pt x="2305169" y="3026236"/>
                  <a:pt x="2298463" y="3022325"/>
                </a:cubicBezTo>
                <a:cubicBezTo>
                  <a:pt x="2290640" y="3017854"/>
                  <a:pt x="2285332" y="3013244"/>
                  <a:pt x="2282538" y="3008494"/>
                </a:cubicBezTo>
                <a:cubicBezTo>
                  <a:pt x="2279744" y="3003744"/>
                  <a:pt x="2278347" y="2998016"/>
                  <a:pt x="2278347" y="2991311"/>
                </a:cubicBezTo>
                <a:cubicBezTo>
                  <a:pt x="2278347" y="2983488"/>
                  <a:pt x="2281420" y="2976363"/>
                  <a:pt x="2287567" y="2969937"/>
                </a:cubicBezTo>
                <a:cubicBezTo>
                  <a:pt x="2293714" y="2963511"/>
                  <a:pt x="2303772" y="2960298"/>
                  <a:pt x="2317742" y="2960298"/>
                </a:cubicBezTo>
                <a:cubicBezTo>
                  <a:pt x="2333388" y="2960298"/>
                  <a:pt x="2344425" y="2963930"/>
                  <a:pt x="2350851" y="2971194"/>
                </a:cubicBezTo>
                <a:cubicBezTo>
                  <a:pt x="2357277" y="2978458"/>
                  <a:pt x="2360490" y="2989355"/>
                  <a:pt x="2360490" y="3003884"/>
                </a:cubicBezTo>
                <a:lnTo>
                  <a:pt x="2360490" y="3019810"/>
                </a:lnTo>
                <a:lnTo>
                  <a:pt x="2480353" y="3019810"/>
                </a:lnTo>
                <a:lnTo>
                  <a:pt x="2480353" y="2911682"/>
                </a:lnTo>
                <a:cubicBezTo>
                  <a:pt x="2456883" y="2901624"/>
                  <a:pt x="2430201" y="2894080"/>
                  <a:pt x="2400305" y="2889051"/>
                </a:cubicBezTo>
                <a:cubicBezTo>
                  <a:pt x="2370409" y="2884021"/>
                  <a:pt x="2342609" y="2881507"/>
                  <a:pt x="2316904" y="2881507"/>
                </a:cubicBezTo>
                <a:close/>
                <a:moveTo>
                  <a:pt x="1583403" y="2881507"/>
                </a:moveTo>
                <a:cubicBezTo>
                  <a:pt x="1537581" y="2881507"/>
                  <a:pt x="1498605" y="2892263"/>
                  <a:pt x="1466474" y="2913777"/>
                </a:cubicBezTo>
                <a:cubicBezTo>
                  <a:pt x="1434343" y="2935291"/>
                  <a:pt x="1410314" y="2963650"/>
                  <a:pt x="1394389" y="2998855"/>
                </a:cubicBezTo>
                <a:cubicBezTo>
                  <a:pt x="1378463" y="3034059"/>
                  <a:pt x="1370500" y="3072337"/>
                  <a:pt x="1370500" y="3113688"/>
                </a:cubicBezTo>
                <a:cubicBezTo>
                  <a:pt x="1370500" y="3175156"/>
                  <a:pt x="1387543" y="3226286"/>
                  <a:pt x="1421630" y="3267079"/>
                </a:cubicBezTo>
                <a:cubicBezTo>
                  <a:pt x="1456276" y="3309548"/>
                  <a:pt x="1511597" y="3330782"/>
                  <a:pt x="1587594" y="3330782"/>
                </a:cubicBezTo>
                <a:cubicBezTo>
                  <a:pt x="1621681" y="3330782"/>
                  <a:pt x="1652834" y="3327010"/>
                  <a:pt x="1681053" y="3319466"/>
                </a:cubicBezTo>
                <a:cubicBezTo>
                  <a:pt x="1709273" y="3311922"/>
                  <a:pt x="1737911" y="3301445"/>
                  <a:pt x="1766969" y="3288033"/>
                </a:cubicBezTo>
                <a:lnTo>
                  <a:pt x="1766969" y="3173201"/>
                </a:lnTo>
                <a:cubicBezTo>
                  <a:pt x="1737911" y="3186053"/>
                  <a:pt x="1713743" y="3195552"/>
                  <a:pt x="1694464" y="3201699"/>
                </a:cubicBezTo>
                <a:cubicBezTo>
                  <a:pt x="1675186" y="3207846"/>
                  <a:pt x="1653811" y="3210919"/>
                  <a:pt x="1630342" y="3210919"/>
                </a:cubicBezTo>
                <a:cubicBezTo>
                  <a:pt x="1604078" y="3210919"/>
                  <a:pt x="1581726" y="3203655"/>
                  <a:pt x="1563286" y="3189126"/>
                </a:cubicBezTo>
                <a:cubicBezTo>
                  <a:pt x="1544846" y="3174597"/>
                  <a:pt x="1533949" y="3155039"/>
                  <a:pt x="1530596" y="3130452"/>
                </a:cubicBezTo>
                <a:lnTo>
                  <a:pt x="1777865" y="3130452"/>
                </a:lnTo>
                <a:lnTo>
                  <a:pt x="1777865" y="3110335"/>
                </a:lnTo>
                <a:cubicBezTo>
                  <a:pt x="1777865" y="2957783"/>
                  <a:pt x="1713045" y="2881507"/>
                  <a:pt x="1583403" y="2881507"/>
                </a:cubicBezTo>
                <a:close/>
                <a:moveTo>
                  <a:pt x="546092" y="2729793"/>
                </a:moveTo>
                <a:lnTo>
                  <a:pt x="546092" y="2824509"/>
                </a:lnTo>
                <a:lnTo>
                  <a:pt x="563694" y="2824509"/>
                </a:lnTo>
                <a:cubicBezTo>
                  <a:pt x="577664" y="2824509"/>
                  <a:pt x="587443" y="2828980"/>
                  <a:pt x="593031" y="2837920"/>
                </a:cubicBezTo>
                <a:cubicBezTo>
                  <a:pt x="598619" y="2845744"/>
                  <a:pt x="606163" y="2866698"/>
                  <a:pt x="615663" y="2900785"/>
                </a:cubicBezTo>
                <a:lnTo>
                  <a:pt x="725467" y="3315695"/>
                </a:lnTo>
                <a:lnTo>
                  <a:pt x="883887" y="3315695"/>
                </a:lnTo>
                <a:lnTo>
                  <a:pt x="960163" y="2987958"/>
                </a:lnTo>
                <a:lnTo>
                  <a:pt x="961839" y="2987958"/>
                </a:lnTo>
                <a:lnTo>
                  <a:pt x="1033924" y="3315695"/>
                </a:lnTo>
                <a:lnTo>
                  <a:pt x="1188992" y="3315695"/>
                </a:lnTo>
                <a:lnTo>
                  <a:pt x="1317236" y="2878154"/>
                </a:lnTo>
                <a:cubicBezTo>
                  <a:pt x="1323383" y="2856361"/>
                  <a:pt x="1330368" y="2841972"/>
                  <a:pt x="1338191" y="2834987"/>
                </a:cubicBezTo>
                <a:cubicBezTo>
                  <a:pt x="1346014" y="2828001"/>
                  <a:pt x="1359146" y="2824509"/>
                  <a:pt x="1377587" y="2824509"/>
                </a:cubicBezTo>
                <a:lnTo>
                  <a:pt x="1377587" y="2729793"/>
                </a:lnTo>
                <a:lnTo>
                  <a:pt x="1146243" y="2729793"/>
                </a:lnTo>
                <a:lnTo>
                  <a:pt x="1146243" y="2824509"/>
                </a:lnTo>
                <a:lnTo>
                  <a:pt x="1159655" y="2824509"/>
                </a:lnTo>
                <a:cubicBezTo>
                  <a:pt x="1176419" y="2824509"/>
                  <a:pt x="1184800" y="2831773"/>
                  <a:pt x="1184800" y="2846302"/>
                </a:cubicBezTo>
                <a:cubicBezTo>
                  <a:pt x="1184800" y="2853008"/>
                  <a:pt x="1183823" y="2860412"/>
                  <a:pt x="1181867" y="2868514"/>
                </a:cubicBezTo>
                <a:cubicBezTo>
                  <a:pt x="1179911" y="2876617"/>
                  <a:pt x="1178654" y="2882066"/>
                  <a:pt x="1178095" y="2884860"/>
                </a:cubicBezTo>
                <a:lnTo>
                  <a:pt x="1129479" y="3091057"/>
                </a:lnTo>
                <a:lnTo>
                  <a:pt x="1127803" y="3091057"/>
                </a:lnTo>
                <a:lnTo>
                  <a:pt x="1054880" y="2729793"/>
                </a:lnTo>
                <a:lnTo>
                  <a:pt x="898136" y="2729793"/>
                </a:lnTo>
                <a:lnTo>
                  <a:pt x="816831" y="3091057"/>
                </a:lnTo>
                <a:lnTo>
                  <a:pt x="815154" y="3091057"/>
                </a:lnTo>
                <a:lnTo>
                  <a:pt x="770730" y="2862228"/>
                </a:lnTo>
                <a:cubicBezTo>
                  <a:pt x="769053" y="2853846"/>
                  <a:pt x="768215" y="2847979"/>
                  <a:pt x="768215" y="2844626"/>
                </a:cubicBezTo>
                <a:cubicBezTo>
                  <a:pt x="768215" y="2831215"/>
                  <a:pt x="777435" y="2824509"/>
                  <a:pt x="795876" y="2824509"/>
                </a:cubicBezTo>
                <a:lnTo>
                  <a:pt x="811802" y="2824509"/>
                </a:lnTo>
                <a:lnTo>
                  <a:pt x="811802" y="2729793"/>
                </a:lnTo>
                <a:close/>
                <a:moveTo>
                  <a:pt x="2751396" y="2710514"/>
                </a:moveTo>
                <a:lnTo>
                  <a:pt x="2541008" y="2726440"/>
                </a:lnTo>
                <a:lnTo>
                  <a:pt x="2541008" y="2812774"/>
                </a:lnTo>
                <a:lnTo>
                  <a:pt x="2565316" y="2812774"/>
                </a:lnTo>
                <a:cubicBezTo>
                  <a:pt x="2574815" y="2812774"/>
                  <a:pt x="2581521" y="2813892"/>
                  <a:pt x="2585433" y="2816127"/>
                </a:cubicBezTo>
                <a:cubicBezTo>
                  <a:pt x="2589344" y="2818362"/>
                  <a:pt x="2591719" y="2822414"/>
                  <a:pt x="2592557" y="2828281"/>
                </a:cubicBezTo>
                <a:cubicBezTo>
                  <a:pt x="2593395" y="2834148"/>
                  <a:pt x="2593815" y="2845185"/>
                  <a:pt x="2593815" y="2861390"/>
                </a:cubicBezTo>
                <a:lnTo>
                  <a:pt x="2593815" y="3175715"/>
                </a:lnTo>
                <a:cubicBezTo>
                  <a:pt x="2593815" y="3193596"/>
                  <a:pt x="2592697" y="3205890"/>
                  <a:pt x="2590462" y="3212596"/>
                </a:cubicBezTo>
                <a:cubicBezTo>
                  <a:pt x="2588227" y="3219301"/>
                  <a:pt x="2583896" y="3223492"/>
                  <a:pt x="2577470" y="3225169"/>
                </a:cubicBezTo>
                <a:cubicBezTo>
                  <a:pt x="2571043" y="3226845"/>
                  <a:pt x="2558890" y="3227962"/>
                  <a:pt x="2541008" y="3228521"/>
                </a:cubicBezTo>
                <a:lnTo>
                  <a:pt x="2541008" y="3315695"/>
                </a:lnTo>
                <a:lnTo>
                  <a:pt x="2801688" y="3315695"/>
                </a:lnTo>
                <a:lnTo>
                  <a:pt x="2801688" y="3228521"/>
                </a:lnTo>
                <a:cubicBezTo>
                  <a:pt x="2784924" y="3228521"/>
                  <a:pt x="2773329" y="3227683"/>
                  <a:pt x="2766903" y="3226007"/>
                </a:cubicBezTo>
                <a:cubicBezTo>
                  <a:pt x="2760477" y="3224330"/>
                  <a:pt x="2756286" y="3220699"/>
                  <a:pt x="2754330" y="3215110"/>
                </a:cubicBezTo>
                <a:cubicBezTo>
                  <a:pt x="2752374" y="3209522"/>
                  <a:pt x="2751396" y="3199185"/>
                  <a:pt x="2751396" y="3184097"/>
                </a:cubicBezTo>
                <a:lnTo>
                  <a:pt x="2751396" y="3092733"/>
                </a:lnTo>
                <a:cubicBezTo>
                  <a:pt x="2751396" y="3064793"/>
                  <a:pt x="2755308" y="3043000"/>
                  <a:pt x="2763131" y="3027354"/>
                </a:cubicBezTo>
                <a:cubicBezTo>
                  <a:pt x="2770954" y="3011707"/>
                  <a:pt x="2784645" y="3003884"/>
                  <a:pt x="2804203" y="3003884"/>
                </a:cubicBezTo>
                <a:cubicBezTo>
                  <a:pt x="2821526" y="3003884"/>
                  <a:pt x="2832702" y="3010310"/>
                  <a:pt x="2837731" y="3023163"/>
                </a:cubicBezTo>
                <a:cubicBezTo>
                  <a:pt x="2842760" y="3036015"/>
                  <a:pt x="2845275" y="3056691"/>
                  <a:pt x="2845275" y="3085189"/>
                </a:cubicBezTo>
                <a:lnTo>
                  <a:pt x="2845275" y="3315695"/>
                </a:lnTo>
                <a:lnTo>
                  <a:pt x="3057339" y="3315695"/>
                </a:lnTo>
                <a:lnTo>
                  <a:pt x="3057339" y="3228521"/>
                </a:lnTo>
                <a:lnTo>
                  <a:pt x="3047281" y="3228521"/>
                </a:lnTo>
                <a:cubicBezTo>
                  <a:pt x="3034428" y="3228521"/>
                  <a:pt x="3025767" y="3227264"/>
                  <a:pt x="3021297" y="3224750"/>
                </a:cubicBezTo>
                <a:cubicBezTo>
                  <a:pt x="3016826" y="3222235"/>
                  <a:pt x="3013892" y="3216647"/>
                  <a:pt x="3012495" y="3207986"/>
                </a:cubicBezTo>
                <a:cubicBezTo>
                  <a:pt x="3011098" y="3199325"/>
                  <a:pt x="3010400" y="3183538"/>
                  <a:pt x="3010400" y="3160628"/>
                </a:cubicBezTo>
                <a:lnTo>
                  <a:pt x="3010400" y="3029868"/>
                </a:lnTo>
                <a:cubicBezTo>
                  <a:pt x="3010400" y="2982370"/>
                  <a:pt x="2998805" y="2946188"/>
                  <a:pt x="2975615" y="2921321"/>
                </a:cubicBezTo>
                <a:cubicBezTo>
                  <a:pt x="2952425" y="2896454"/>
                  <a:pt x="2919036" y="2884021"/>
                  <a:pt x="2875450" y="2884021"/>
                </a:cubicBezTo>
                <a:cubicBezTo>
                  <a:pt x="2845834" y="2884021"/>
                  <a:pt x="2819989" y="2890448"/>
                  <a:pt x="2797916" y="2903300"/>
                </a:cubicBezTo>
                <a:cubicBezTo>
                  <a:pt x="2775844" y="2916152"/>
                  <a:pt x="2760896" y="2932078"/>
                  <a:pt x="2753073" y="2951077"/>
                </a:cubicBezTo>
                <a:lnTo>
                  <a:pt x="2751396" y="2951077"/>
                </a:lnTo>
                <a:close/>
                <a:moveTo>
                  <a:pt x="2042889" y="2710514"/>
                </a:moveTo>
                <a:lnTo>
                  <a:pt x="1830824" y="2725602"/>
                </a:lnTo>
                <a:lnTo>
                  <a:pt x="1830824" y="2811936"/>
                </a:lnTo>
                <a:lnTo>
                  <a:pt x="1858485" y="2811936"/>
                </a:lnTo>
                <a:cubicBezTo>
                  <a:pt x="1867984" y="2811936"/>
                  <a:pt x="1874690" y="2813613"/>
                  <a:pt x="1878602" y="2816965"/>
                </a:cubicBezTo>
                <a:cubicBezTo>
                  <a:pt x="1882513" y="2820318"/>
                  <a:pt x="1884469" y="2828700"/>
                  <a:pt x="1884469" y="2842111"/>
                </a:cubicBezTo>
                <a:lnTo>
                  <a:pt x="1884469" y="3191641"/>
                </a:lnTo>
                <a:cubicBezTo>
                  <a:pt x="1884469" y="3202817"/>
                  <a:pt x="1883770" y="3210640"/>
                  <a:pt x="1882374" y="3215110"/>
                </a:cubicBezTo>
                <a:cubicBezTo>
                  <a:pt x="1880976" y="3219580"/>
                  <a:pt x="1877205" y="3222934"/>
                  <a:pt x="1871058" y="3225169"/>
                </a:cubicBezTo>
                <a:cubicBezTo>
                  <a:pt x="1864911" y="3227404"/>
                  <a:pt x="1854573" y="3228521"/>
                  <a:pt x="1840044" y="3228521"/>
                </a:cubicBezTo>
                <a:lnTo>
                  <a:pt x="1836692" y="3228521"/>
                </a:lnTo>
                <a:lnTo>
                  <a:pt x="1836692" y="3315695"/>
                </a:lnTo>
                <a:lnTo>
                  <a:pt x="2089828" y="3315695"/>
                </a:lnTo>
                <a:lnTo>
                  <a:pt x="2089828" y="3228521"/>
                </a:lnTo>
                <a:cubicBezTo>
                  <a:pt x="2074740" y="3228521"/>
                  <a:pt x="2063984" y="3227544"/>
                  <a:pt x="2057557" y="3225588"/>
                </a:cubicBezTo>
                <a:cubicBezTo>
                  <a:pt x="2051131" y="3223632"/>
                  <a:pt x="2047080" y="3220419"/>
                  <a:pt x="2045403" y="3215949"/>
                </a:cubicBezTo>
                <a:cubicBezTo>
                  <a:pt x="2043727" y="3211478"/>
                  <a:pt x="2042889" y="3204214"/>
                  <a:pt x="2042889" y="3194155"/>
                </a:cubicBezTo>
                <a:close/>
                <a:moveTo>
                  <a:pt x="2640373" y="1976632"/>
                </a:moveTo>
                <a:cubicBezTo>
                  <a:pt x="2682283" y="1976632"/>
                  <a:pt x="2703238" y="2012395"/>
                  <a:pt x="2703238" y="2083921"/>
                </a:cubicBezTo>
                <a:cubicBezTo>
                  <a:pt x="2703238" y="2125272"/>
                  <a:pt x="2699187" y="2157404"/>
                  <a:pt x="2691084" y="2180314"/>
                </a:cubicBezTo>
                <a:cubicBezTo>
                  <a:pt x="2682981" y="2203225"/>
                  <a:pt x="2666636" y="2214680"/>
                  <a:pt x="2642049" y="2214680"/>
                </a:cubicBezTo>
                <a:cubicBezTo>
                  <a:pt x="2619697" y="2214680"/>
                  <a:pt x="2602794" y="2205181"/>
                  <a:pt x="2591338" y="2186182"/>
                </a:cubicBezTo>
                <a:cubicBezTo>
                  <a:pt x="2579883" y="2167182"/>
                  <a:pt x="2574155" y="2138684"/>
                  <a:pt x="2574155" y="2100685"/>
                </a:cubicBezTo>
                <a:cubicBezTo>
                  <a:pt x="2574155" y="2017983"/>
                  <a:pt x="2596228" y="1976632"/>
                  <a:pt x="2640373" y="1976632"/>
                </a:cubicBezTo>
                <a:close/>
                <a:moveTo>
                  <a:pt x="1306568" y="1914605"/>
                </a:moveTo>
                <a:lnTo>
                  <a:pt x="1308245" y="1914605"/>
                </a:lnTo>
                <a:lnTo>
                  <a:pt x="1308245" y="2048717"/>
                </a:lnTo>
                <a:lnTo>
                  <a:pt x="1197602" y="2048717"/>
                </a:lnTo>
                <a:close/>
                <a:moveTo>
                  <a:pt x="3244943" y="1874371"/>
                </a:moveTo>
                <a:cubicBezTo>
                  <a:pt x="3217004" y="1874371"/>
                  <a:pt x="3192416" y="1879959"/>
                  <a:pt x="3171182" y="1891135"/>
                </a:cubicBezTo>
                <a:cubicBezTo>
                  <a:pt x="3149948" y="1902311"/>
                  <a:pt x="3133184" y="1919634"/>
                  <a:pt x="3120890" y="1943104"/>
                </a:cubicBezTo>
                <a:lnTo>
                  <a:pt x="3119214" y="1943104"/>
                </a:lnTo>
                <a:cubicBezTo>
                  <a:pt x="3118655" y="1929134"/>
                  <a:pt x="3117956" y="1918237"/>
                  <a:pt x="3117118" y="1910414"/>
                </a:cubicBezTo>
                <a:cubicBezTo>
                  <a:pt x="3116280" y="1902591"/>
                  <a:pt x="3114464" y="1893650"/>
                  <a:pt x="3111670" y="1883592"/>
                </a:cubicBezTo>
                <a:lnTo>
                  <a:pt x="2913016" y="1898679"/>
                </a:lnTo>
                <a:lnTo>
                  <a:pt x="2913016" y="1985014"/>
                </a:lnTo>
                <a:lnTo>
                  <a:pt x="2934810" y="1985014"/>
                </a:lnTo>
                <a:cubicBezTo>
                  <a:pt x="2943750" y="1985014"/>
                  <a:pt x="2949897" y="1985992"/>
                  <a:pt x="2953250" y="1987948"/>
                </a:cubicBezTo>
                <a:cubicBezTo>
                  <a:pt x="2956603" y="1989903"/>
                  <a:pt x="2958978" y="1994793"/>
                  <a:pt x="2960374" y="2002616"/>
                </a:cubicBezTo>
                <a:cubicBezTo>
                  <a:pt x="2961771" y="2010439"/>
                  <a:pt x="2962470" y="2023850"/>
                  <a:pt x="2962470" y="2042850"/>
                </a:cubicBezTo>
                <a:lnTo>
                  <a:pt x="2962470" y="2170256"/>
                </a:lnTo>
                <a:cubicBezTo>
                  <a:pt x="2962470" y="2187579"/>
                  <a:pt x="2961632" y="2199174"/>
                  <a:pt x="2959956" y="2205041"/>
                </a:cubicBezTo>
                <a:cubicBezTo>
                  <a:pt x="2958279" y="2210908"/>
                  <a:pt x="2954368" y="2214541"/>
                  <a:pt x="2948221" y="2215938"/>
                </a:cubicBezTo>
                <a:cubicBezTo>
                  <a:pt x="2942074" y="2217335"/>
                  <a:pt x="2930339" y="2218313"/>
                  <a:pt x="2913016" y="2218871"/>
                </a:cubicBezTo>
                <a:lnTo>
                  <a:pt x="2913016" y="2306044"/>
                </a:lnTo>
                <a:lnTo>
                  <a:pt x="3171182" y="2306044"/>
                </a:lnTo>
                <a:lnTo>
                  <a:pt x="3171182" y="2218871"/>
                </a:lnTo>
                <a:lnTo>
                  <a:pt x="3152742" y="2218033"/>
                </a:lnTo>
                <a:cubicBezTo>
                  <a:pt x="3141565" y="2217474"/>
                  <a:pt x="3134022" y="2216497"/>
                  <a:pt x="3130110" y="2215099"/>
                </a:cubicBezTo>
                <a:cubicBezTo>
                  <a:pt x="3126199" y="2213703"/>
                  <a:pt x="3123544" y="2210350"/>
                  <a:pt x="3122147" y="2205041"/>
                </a:cubicBezTo>
                <a:cubicBezTo>
                  <a:pt x="3120750" y="2199733"/>
                  <a:pt x="3120052" y="2190373"/>
                  <a:pt x="3120052" y="2176961"/>
                </a:cubicBezTo>
                <a:lnTo>
                  <a:pt x="3120052" y="2088112"/>
                </a:lnTo>
                <a:cubicBezTo>
                  <a:pt x="3120052" y="2058496"/>
                  <a:pt x="3123824" y="2035445"/>
                  <a:pt x="3131368" y="2018961"/>
                </a:cubicBezTo>
                <a:cubicBezTo>
                  <a:pt x="3138911" y="2002476"/>
                  <a:pt x="3152742" y="1994234"/>
                  <a:pt x="3172858" y="1994234"/>
                </a:cubicBezTo>
                <a:cubicBezTo>
                  <a:pt x="3190740" y="1994234"/>
                  <a:pt x="3202056" y="2000800"/>
                  <a:pt x="3206805" y="2013932"/>
                </a:cubicBezTo>
                <a:cubicBezTo>
                  <a:pt x="3211555" y="2027063"/>
                  <a:pt x="3213930" y="2049555"/>
                  <a:pt x="3213930" y="2081407"/>
                </a:cubicBezTo>
                <a:lnTo>
                  <a:pt x="3213930" y="2306044"/>
                </a:lnTo>
                <a:lnTo>
                  <a:pt x="3425995" y="2306044"/>
                </a:lnTo>
                <a:lnTo>
                  <a:pt x="3425995" y="2218871"/>
                </a:lnTo>
                <a:lnTo>
                  <a:pt x="3423480" y="2218871"/>
                </a:lnTo>
                <a:cubicBezTo>
                  <a:pt x="3409510" y="2218871"/>
                  <a:pt x="3399592" y="2217614"/>
                  <a:pt x="3393724" y="2215099"/>
                </a:cubicBezTo>
                <a:cubicBezTo>
                  <a:pt x="3387857" y="2212585"/>
                  <a:pt x="3383945" y="2207975"/>
                  <a:pt x="3381989" y="2201269"/>
                </a:cubicBezTo>
                <a:cubicBezTo>
                  <a:pt x="3380033" y="2194564"/>
                  <a:pt x="3379056" y="2183108"/>
                  <a:pt x="3379056" y="2166903"/>
                </a:cubicBezTo>
                <a:lnTo>
                  <a:pt x="3379056" y="2037820"/>
                </a:lnTo>
                <a:cubicBezTo>
                  <a:pt x="3379056" y="2011557"/>
                  <a:pt x="3377938" y="1992278"/>
                  <a:pt x="3375703" y="1979985"/>
                </a:cubicBezTo>
                <a:cubicBezTo>
                  <a:pt x="3373468" y="1967691"/>
                  <a:pt x="3369835" y="1955397"/>
                  <a:pt x="3364806" y="1943104"/>
                </a:cubicBezTo>
                <a:cubicBezTo>
                  <a:pt x="3354748" y="1919634"/>
                  <a:pt x="3338822" y="1902311"/>
                  <a:pt x="3317029" y="1891135"/>
                </a:cubicBezTo>
                <a:cubicBezTo>
                  <a:pt x="3295235" y="1879959"/>
                  <a:pt x="3271207" y="1874371"/>
                  <a:pt x="3244943" y="1874371"/>
                </a:cubicBezTo>
                <a:close/>
                <a:moveTo>
                  <a:pt x="2642887" y="1871857"/>
                </a:moveTo>
                <a:cubicBezTo>
                  <a:pt x="2589801" y="1871857"/>
                  <a:pt x="2546355" y="1883312"/>
                  <a:pt x="2512547" y="1906223"/>
                </a:cubicBezTo>
                <a:cubicBezTo>
                  <a:pt x="2478740" y="1929134"/>
                  <a:pt x="2454432" y="1958331"/>
                  <a:pt x="2439624" y="1993815"/>
                </a:cubicBezTo>
                <a:cubicBezTo>
                  <a:pt x="2424816" y="2029299"/>
                  <a:pt x="2417412" y="2066319"/>
                  <a:pt x="2417412" y="2104876"/>
                </a:cubicBezTo>
                <a:cubicBezTo>
                  <a:pt x="2417412" y="2138963"/>
                  <a:pt x="2423698" y="2172351"/>
                  <a:pt x="2436271" y="2205041"/>
                </a:cubicBezTo>
                <a:cubicBezTo>
                  <a:pt x="2448844" y="2237731"/>
                  <a:pt x="2471056" y="2265252"/>
                  <a:pt x="2502908" y="2287604"/>
                </a:cubicBezTo>
                <a:cubicBezTo>
                  <a:pt x="2534760" y="2309956"/>
                  <a:pt x="2577508" y="2321132"/>
                  <a:pt x="2631153" y="2321132"/>
                </a:cubicBezTo>
                <a:cubicBezTo>
                  <a:pt x="2718325" y="2321132"/>
                  <a:pt x="2778536" y="2296684"/>
                  <a:pt x="2811785" y="2247789"/>
                </a:cubicBezTo>
                <a:cubicBezTo>
                  <a:pt x="2845033" y="2198894"/>
                  <a:pt x="2861658" y="2143433"/>
                  <a:pt x="2861658" y="2081407"/>
                </a:cubicBezTo>
                <a:cubicBezTo>
                  <a:pt x="2861658" y="2016027"/>
                  <a:pt x="2842379" y="1964757"/>
                  <a:pt x="2803822" y="1927597"/>
                </a:cubicBezTo>
                <a:cubicBezTo>
                  <a:pt x="2765265" y="1890437"/>
                  <a:pt x="2711620" y="1871857"/>
                  <a:pt x="2642887" y="1871857"/>
                </a:cubicBezTo>
                <a:close/>
                <a:moveTo>
                  <a:pt x="1308245" y="1730201"/>
                </a:moveTo>
                <a:lnTo>
                  <a:pt x="1072710" y="2026924"/>
                </a:lnTo>
                <a:lnTo>
                  <a:pt x="1072710" y="2164388"/>
                </a:lnTo>
                <a:lnTo>
                  <a:pt x="1304054" y="2164388"/>
                </a:lnTo>
                <a:lnTo>
                  <a:pt x="1304054" y="2183667"/>
                </a:lnTo>
                <a:cubicBezTo>
                  <a:pt x="1304054" y="2198755"/>
                  <a:pt x="1301679" y="2208673"/>
                  <a:pt x="1296929" y="2213423"/>
                </a:cubicBezTo>
                <a:cubicBezTo>
                  <a:pt x="1292179" y="2218173"/>
                  <a:pt x="1282819" y="2220548"/>
                  <a:pt x="1268849" y="2220548"/>
                </a:cubicBezTo>
                <a:lnTo>
                  <a:pt x="1230292" y="2220548"/>
                </a:lnTo>
                <a:lnTo>
                  <a:pt x="1230292" y="2306044"/>
                </a:lnTo>
                <a:lnTo>
                  <a:pt x="1503545" y="2306044"/>
                </a:lnTo>
                <a:lnTo>
                  <a:pt x="1503545" y="2220548"/>
                </a:lnTo>
                <a:lnTo>
                  <a:pt x="1478399" y="2220548"/>
                </a:lnTo>
                <a:cubicBezTo>
                  <a:pt x="1462753" y="2220548"/>
                  <a:pt x="1452555" y="2218592"/>
                  <a:pt x="1447805" y="2214680"/>
                </a:cubicBezTo>
                <a:cubicBezTo>
                  <a:pt x="1443055" y="2210769"/>
                  <a:pt x="1440680" y="2202666"/>
                  <a:pt x="1440680" y="2190373"/>
                </a:cubicBezTo>
                <a:lnTo>
                  <a:pt x="1440680" y="2164388"/>
                </a:lnTo>
                <a:lnTo>
                  <a:pt x="1508574" y="2164388"/>
                </a:lnTo>
                <a:lnTo>
                  <a:pt x="1508574" y="2048717"/>
                </a:lnTo>
                <a:lnTo>
                  <a:pt x="1440680" y="2048717"/>
                </a:lnTo>
                <a:lnTo>
                  <a:pt x="1440680" y="1730201"/>
                </a:lnTo>
                <a:close/>
                <a:moveTo>
                  <a:pt x="1881497" y="1700864"/>
                </a:moveTo>
                <a:cubicBezTo>
                  <a:pt x="1813882" y="1700864"/>
                  <a:pt x="1757304" y="1714973"/>
                  <a:pt x="1711762" y="1743193"/>
                </a:cubicBezTo>
                <a:cubicBezTo>
                  <a:pt x="1666220" y="1771413"/>
                  <a:pt x="1632412" y="1809132"/>
                  <a:pt x="1610339" y="1856350"/>
                </a:cubicBezTo>
                <a:cubicBezTo>
                  <a:pt x="1588267" y="1903569"/>
                  <a:pt x="1577231" y="1955956"/>
                  <a:pt x="1577231" y="2013512"/>
                </a:cubicBezTo>
                <a:cubicBezTo>
                  <a:pt x="1577231" y="2064363"/>
                  <a:pt x="1586171" y="2113119"/>
                  <a:pt x="1604053" y="2159778"/>
                </a:cubicBezTo>
                <a:cubicBezTo>
                  <a:pt x="1621934" y="2206438"/>
                  <a:pt x="1652529" y="2245554"/>
                  <a:pt x="1695836" y="2277126"/>
                </a:cubicBezTo>
                <a:cubicBezTo>
                  <a:pt x="1739143" y="2308699"/>
                  <a:pt x="1796560" y="2324485"/>
                  <a:pt x="1868086" y="2324485"/>
                </a:cubicBezTo>
                <a:cubicBezTo>
                  <a:pt x="1911672" y="2324485"/>
                  <a:pt x="1950649" y="2319596"/>
                  <a:pt x="1985015" y="2309816"/>
                </a:cubicBezTo>
                <a:cubicBezTo>
                  <a:pt x="2019381" y="2300037"/>
                  <a:pt x="2052769" y="2284251"/>
                  <a:pt x="2085180" y="2262458"/>
                </a:cubicBezTo>
                <a:lnTo>
                  <a:pt x="2085180" y="2131699"/>
                </a:lnTo>
                <a:cubicBezTo>
                  <a:pt x="2022036" y="2170815"/>
                  <a:pt x="1961685" y="2190373"/>
                  <a:pt x="1904129" y="2190373"/>
                </a:cubicBezTo>
                <a:cubicBezTo>
                  <a:pt x="1851043" y="2190373"/>
                  <a:pt x="1810809" y="2173888"/>
                  <a:pt x="1783428" y="2140919"/>
                </a:cubicBezTo>
                <a:cubicBezTo>
                  <a:pt x="1756047" y="2107950"/>
                  <a:pt x="1742356" y="2059613"/>
                  <a:pt x="1742356" y="1995910"/>
                </a:cubicBezTo>
                <a:cubicBezTo>
                  <a:pt x="1742356" y="1940030"/>
                  <a:pt x="1752694" y="1894069"/>
                  <a:pt x="1773369" y="1858027"/>
                </a:cubicBezTo>
                <a:cubicBezTo>
                  <a:pt x="1794045" y="1821984"/>
                  <a:pt x="1827014" y="1803962"/>
                  <a:pt x="1872277" y="1803962"/>
                </a:cubicBezTo>
                <a:cubicBezTo>
                  <a:pt x="1903011" y="1803962"/>
                  <a:pt x="1923826" y="1811646"/>
                  <a:pt x="1934723" y="1827013"/>
                </a:cubicBezTo>
                <a:cubicBezTo>
                  <a:pt x="1945619" y="1842380"/>
                  <a:pt x="1951068" y="1862637"/>
                  <a:pt x="1951068" y="1887783"/>
                </a:cubicBezTo>
                <a:lnTo>
                  <a:pt x="1951068" y="1938075"/>
                </a:lnTo>
                <a:lnTo>
                  <a:pt x="2088533" y="1938075"/>
                </a:lnTo>
                <a:lnTo>
                  <a:pt x="2088533" y="1746965"/>
                </a:lnTo>
                <a:cubicBezTo>
                  <a:pt x="2024829" y="1716231"/>
                  <a:pt x="1955818" y="1700864"/>
                  <a:pt x="1881497" y="1700864"/>
                </a:cubicBezTo>
                <a:close/>
                <a:moveTo>
                  <a:pt x="798390" y="1700864"/>
                </a:moveTo>
                <a:cubicBezTo>
                  <a:pt x="762068" y="1700864"/>
                  <a:pt x="730915" y="1704636"/>
                  <a:pt x="704931" y="1712180"/>
                </a:cubicBezTo>
                <a:cubicBezTo>
                  <a:pt x="678947" y="1719723"/>
                  <a:pt x="656455" y="1732157"/>
                  <a:pt x="637456" y="1749479"/>
                </a:cubicBezTo>
                <a:cubicBezTo>
                  <a:pt x="621810" y="1763450"/>
                  <a:pt x="609376" y="1780772"/>
                  <a:pt x="600156" y="1801448"/>
                </a:cubicBezTo>
                <a:cubicBezTo>
                  <a:pt x="590936" y="1822124"/>
                  <a:pt x="586326" y="1844196"/>
                  <a:pt x="586326" y="1867666"/>
                </a:cubicBezTo>
                <a:cubicBezTo>
                  <a:pt x="586326" y="1898959"/>
                  <a:pt x="594009" y="1926340"/>
                  <a:pt x="609376" y="1949809"/>
                </a:cubicBezTo>
                <a:cubicBezTo>
                  <a:pt x="624743" y="1973279"/>
                  <a:pt x="642206" y="1992418"/>
                  <a:pt x="661764" y="2007226"/>
                </a:cubicBezTo>
                <a:cubicBezTo>
                  <a:pt x="681322" y="2022034"/>
                  <a:pt x="706468" y="2038379"/>
                  <a:pt x="737202" y="2056261"/>
                </a:cubicBezTo>
                <a:lnTo>
                  <a:pt x="770730" y="2074701"/>
                </a:lnTo>
                <a:cubicBezTo>
                  <a:pt x="798670" y="2089789"/>
                  <a:pt x="818926" y="2103200"/>
                  <a:pt x="831499" y="2114935"/>
                </a:cubicBezTo>
                <a:cubicBezTo>
                  <a:pt x="844072" y="2126669"/>
                  <a:pt x="850359" y="2142875"/>
                  <a:pt x="850359" y="2163550"/>
                </a:cubicBezTo>
                <a:cubicBezTo>
                  <a:pt x="850359" y="2180314"/>
                  <a:pt x="845050" y="2194564"/>
                  <a:pt x="834433" y="2206298"/>
                </a:cubicBezTo>
                <a:cubicBezTo>
                  <a:pt x="823816" y="2218033"/>
                  <a:pt x="807331" y="2223901"/>
                  <a:pt x="784979" y="2223901"/>
                </a:cubicBezTo>
                <a:cubicBezTo>
                  <a:pt x="739158" y="2223901"/>
                  <a:pt x="716247" y="2197637"/>
                  <a:pt x="716247" y="2145110"/>
                </a:cubicBezTo>
                <a:lnTo>
                  <a:pt x="716247" y="2110744"/>
                </a:lnTo>
                <a:lnTo>
                  <a:pt x="586326" y="2110744"/>
                </a:lnTo>
                <a:lnTo>
                  <a:pt x="586326" y="2290119"/>
                </a:lnTo>
                <a:cubicBezTo>
                  <a:pt x="647235" y="2313029"/>
                  <a:pt x="714570" y="2324485"/>
                  <a:pt x="788332" y="2324485"/>
                </a:cubicBezTo>
                <a:cubicBezTo>
                  <a:pt x="831918" y="2324485"/>
                  <a:pt x="867263" y="2319735"/>
                  <a:pt x="894364" y="2310235"/>
                </a:cubicBezTo>
                <a:cubicBezTo>
                  <a:pt x="921466" y="2300736"/>
                  <a:pt x="944237" y="2286766"/>
                  <a:pt x="962678" y="2268325"/>
                </a:cubicBezTo>
                <a:cubicBezTo>
                  <a:pt x="996764" y="2234239"/>
                  <a:pt x="1013808" y="2191770"/>
                  <a:pt x="1013808" y="2140919"/>
                </a:cubicBezTo>
                <a:cubicBezTo>
                  <a:pt x="1013808" y="2108509"/>
                  <a:pt x="1007801" y="2081267"/>
                  <a:pt x="995787" y="2059194"/>
                </a:cubicBezTo>
                <a:cubicBezTo>
                  <a:pt x="983772" y="2037122"/>
                  <a:pt x="968126" y="2018821"/>
                  <a:pt x="948847" y="2004292"/>
                </a:cubicBezTo>
                <a:cubicBezTo>
                  <a:pt x="929569" y="1989764"/>
                  <a:pt x="904283" y="1974117"/>
                  <a:pt x="872990" y="1957353"/>
                </a:cubicBezTo>
                <a:cubicBezTo>
                  <a:pt x="864049" y="1952324"/>
                  <a:pt x="854270" y="1947295"/>
                  <a:pt x="843653" y="1942266"/>
                </a:cubicBezTo>
                <a:cubicBezTo>
                  <a:pt x="816272" y="1927737"/>
                  <a:pt x="796155" y="1916421"/>
                  <a:pt x="783303" y="1908318"/>
                </a:cubicBezTo>
                <a:cubicBezTo>
                  <a:pt x="770450" y="1900216"/>
                  <a:pt x="760252" y="1891415"/>
                  <a:pt x="752709" y="1881915"/>
                </a:cubicBezTo>
                <a:cubicBezTo>
                  <a:pt x="745165" y="1872415"/>
                  <a:pt x="741393" y="1861519"/>
                  <a:pt x="741393" y="1849225"/>
                </a:cubicBezTo>
                <a:cubicBezTo>
                  <a:pt x="741393" y="1836373"/>
                  <a:pt x="745863" y="1823940"/>
                  <a:pt x="754804" y="1811925"/>
                </a:cubicBezTo>
                <a:cubicBezTo>
                  <a:pt x="763745" y="1799911"/>
                  <a:pt x="779112" y="1793904"/>
                  <a:pt x="800905" y="1793904"/>
                </a:cubicBezTo>
                <a:cubicBezTo>
                  <a:pt x="821022" y="1793904"/>
                  <a:pt x="836109" y="1798933"/>
                  <a:pt x="846168" y="1808992"/>
                </a:cubicBezTo>
                <a:cubicBezTo>
                  <a:pt x="856226" y="1819050"/>
                  <a:pt x="861255" y="1835535"/>
                  <a:pt x="861255" y="1858445"/>
                </a:cubicBezTo>
                <a:lnTo>
                  <a:pt x="861255" y="1897003"/>
                </a:lnTo>
                <a:lnTo>
                  <a:pt x="986147" y="1897003"/>
                </a:lnTo>
                <a:lnTo>
                  <a:pt x="986147" y="1736069"/>
                </a:lnTo>
                <a:cubicBezTo>
                  <a:pt x="929150" y="1712599"/>
                  <a:pt x="866564" y="1700864"/>
                  <a:pt x="798390" y="1700864"/>
                </a:cubicBezTo>
                <a:close/>
                <a:moveTo>
                  <a:pt x="2509461" y="1107266"/>
                </a:moveTo>
                <a:lnTo>
                  <a:pt x="2509461" y="1146661"/>
                </a:lnTo>
                <a:cubicBezTo>
                  <a:pt x="2509461" y="1174043"/>
                  <a:pt x="2504432" y="1194997"/>
                  <a:pt x="2494374" y="1209526"/>
                </a:cubicBezTo>
                <a:cubicBezTo>
                  <a:pt x="2484315" y="1224055"/>
                  <a:pt x="2470066" y="1231319"/>
                  <a:pt x="2451625" y="1231319"/>
                </a:cubicBezTo>
                <a:cubicBezTo>
                  <a:pt x="2439332" y="1231319"/>
                  <a:pt x="2428994" y="1226849"/>
                  <a:pt x="2420612" y="1217908"/>
                </a:cubicBezTo>
                <a:cubicBezTo>
                  <a:pt x="2412230" y="1208968"/>
                  <a:pt x="2408039" y="1197792"/>
                  <a:pt x="2408039" y="1184380"/>
                </a:cubicBezTo>
                <a:cubicBezTo>
                  <a:pt x="2408039" y="1167616"/>
                  <a:pt x="2414744" y="1153367"/>
                  <a:pt x="2428156" y="1141632"/>
                </a:cubicBezTo>
                <a:cubicBezTo>
                  <a:pt x="2442685" y="1128780"/>
                  <a:pt x="2469786" y="1117324"/>
                  <a:pt x="2509461" y="1107266"/>
                </a:cubicBezTo>
                <a:close/>
                <a:moveTo>
                  <a:pt x="1966003" y="999138"/>
                </a:moveTo>
                <a:cubicBezTo>
                  <a:pt x="2004560" y="999138"/>
                  <a:pt x="2023839" y="1033225"/>
                  <a:pt x="2023839" y="1101399"/>
                </a:cubicBezTo>
                <a:cubicBezTo>
                  <a:pt x="2023839" y="1137162"/>
                  <a:pt x="2018949" y="1164124"/>
                  <a:pt x="2009170" y="1182285"/>
                </a:cubicBezTo>
                <a:cubicBezTo>
                  <a:pt x="1999391" y="1200446"/>
                  <a:pt x="1985002" y="1209526"/>
                  <a:pt x="1966003" y="1209526"/>
                </a:cubicBezTo>
                <a:cubicBezTo>
                  <a:pt x="1947563" y="1209526"/>
                  <a:pt x="1932894" y="1201005"/>
                  <a:pt x="1921998" y="1183961"/>
                </a:cubicBezTo>
                <a:cubicBezTo>
                  <a:pt x="1911101" y="1166918"/>
                  <a:pt x="1905653" y="1141912"/>
                  <a:pt x="1905653" y="1108942"/>
                </a:cubicBezTo>
                <a:cubicBezTo>
                  <a:pt x="1905653" y="1073179"/>
                  <a:pt x="1910961" y="1045938"/>
                  <a:pt x="1921579" y="1027218"/>
                </a:cubicBezTo>
                <a:cubicBezTo>
                  <a:pt x="1932196" y="1008498"/>
                  <a:pt x="1947004" y="999138"/>
                  <a:pt x="1966003" y="999138"/>
                </a:cubicBezTo>
                <a:close/>
                <a:moveTo>
                  <a:pt x="4021498" y="976507"/>
                </a:moveTo>
                <a:cubicBezTo>
                  <a:pt x="4063408" y="976507"/>
                  <a:pt x="4084363" y="1012270"/>
                  <a:pt x="4084363" y="1083796"/>
                </a:cubicBezTo>
                <a:cubicBezTo>
                  <a:pt x="4084363" y="1125148"/>
                  <a:pt x="4080311" y="1157279"/>
                  <a:pt x="4072209" y="1180189"/>
                </a:cubicBezTo>
                <a:cubicBezTo>
                  <a:pt x="4064106" y="1203100"/>
                  <a:pt x="4047761" y="1214556"/>
                  <a:pt x="4023174" y="1214556"/>
                </a:cubicBezTo>
                <a:cubicBezTo>
                  <a:pt x="4000822" y="1214556"/>
                  <a:pt x="3983918" y="1205056"/>
                  <a:pt x="3972463" y="1186057"/>
                </a:cubicBezTo>
                <a:cubicBezTo>
                  <a:pt x="3961008" y="1167058"/>
                  <a:pt x="3955280" y="1138559"/>
                  <a:pt x="3955280" y="1100560"/>
                </a:cubicBezTo>
                <a:cubicBezTo>
                  <a:pt x="3955280" y="1017858"/>
                  <a:pt x="3977353" y="976507"/>
                  <a:pt x="4021498" y="976507"/>
                </a:cubicBezTo>
                <a:close/>
                <a:moveTo>
                  <a:pt x="2485153" y="874246"/>
                </a:moveTo>
                <a:cubicBezTo>
                  <a:pt x="2411392" y="874246"/>
                  <a:pt x="2346850" y="891849"/>
                  <a:pt x="2291530" y="927053"/>
                </a:cubicBezTo>
                <a:lnTo>
                  <a:pt x="2291530" y="1027637"/>
                </a:lnTo>
                <a:lnTo>
                  <a:pt x="2410554" y="1027637"/>
                </a:lnTo>
                <a:cubicBezTo>
                  <a:pt x="2411113" y="1005285"/>
                  <a:pt x="2415303" y="989359"/>
                  <a:pt x="2423127" y="979860"/>
                </a:cubicBezTo>
                <a:cubicBezTo>
                  <a:pt x="2430950" y="970360"/>
                  <a:pt x="2443244" y="965610"/>
                  <a:pt x="2460008" y="965610"/>
                </a:cubicBezTo>
                <a:cubicBezTo>
                  <a:pt x="2477330" y="965610"/>
                  <a:pt x="2489903" y="970779"/>
                  <a:pt x="2497727" y="981117"/>
                </a:cubicBezTo>
                <a:cubicBezTo>
                  <a:pt x="2505550" y="991455"/>
                  <a:pt x="2509461" y="1007241"/>
                  <a:pt x="2509461" y="1028475"/>
                </a:cubicBezTo>
                <a:lnTo>
                  <a:pt x="2509461" y="1039372"/>
                </a:lnTo>
                <a:lnTo>
                  <a:pt x="2423127" y="1058650"/>
                </a:lnTo>
                <a:cubicBezTo>
                  <a:pt x="2376187" y="1069826"/>
                  <a:pt x="2342101" y="1081282"/>
                  <a:pt x="2320866" y="1093017"/>
                </a:cubicBezTo>
                <a:cubicBezTo>
                  <a:pt x="2299632" y="1104751"/>
                  <a:pt x="2283706" y="1119839"/>
                  <a:pt x="2273089" y="1138279"/>
                </a:cubicBezTo>
                <a:cubicBezTo>
                  <a:pt x="2262472" y="1156720"/>
                  <a:pt x="2257163" y="1177116"/>
                  <a:pt x="2257163" y="1199468"/>
                </a:cubicBezTo>
                <a:cubicBezTo>
                  <a:pt x="2257163" y="1236349"/>
                  <a:pt x="2268199" y="1265406"/>
                  <a:pt x="2290272" y="1286641"/>
                </a:cubicBezTo>
                <a:cubicBezTo>
                  <a:pt x="2312345" y="1307875"/>
                  <a:pt x="2344336" y="1318492"/>
                  <a:pt x="2386246" y="1318492"/>
                </a:cubicBezTo>
                <a:cubicBezTo>
                  <a:pt x="2438773" y="1318492"/>
                  <a:pt x="2484036" y="1301449"/>
                  <a:pt x="2522034" y="1267362"/>
                </a:cubicBezTo>
                <a:cubicBezTo>
                  <a:pt x="2533769" y="1301449"/>
                  <a:pt x="2560591" y="1318492"/>
                  <a:pt x="2602501" y="1318492"/>
                </a:cubicBezTo>
                <a:cubicBezTo>
                  <a:pt x="2618148" y="1318492"/>
                  <a:pt x="2637426" y="1315698"/>
                  <a:pt x="2660337" y="1310110"/>
                </a:cubicBezTo>
                <a:cubicBezTo>
                  <a:pt x="2683248" y="1304522"/>
                  <a:pt x="2702527" y="1298375"/>
                  <a:pt x="2718173" y="1291670"/>
                </a:cubicBezTo>
                <a:lnTo>
                  <a:pt x="2718173" y="1200306"/>
                </a:lnTo>
                <a:cubicBezTo>
                  <a:pt x="2707556" y="1204218"/>
                  <a:pt x="2699453" y="1206174"/>
                  <a:pt x="2693865" y="1206174"/>
                </a:cubicBezTo>
                <a:cubicBezTo>
                  <a:pt x="2683807" y="1206174"/>
                  <a:pt x="2676542" y="1202960"/>
                  <a:pt x="2672072" y="1196534"/>
                </a:cubicBezTo>
                <a:cubicBezTo>
                  <a:pt x="2667602" y="1190108"/>
                  <a:pt x="2665366" y="1179631"/>
                  <a:pt x="2665366" y="1165102"/>
                </a:cubicBezTo>
                <a:lnTo>
                  <a:pt x="2665366" y="1018417"/>
                </a:lnTo>
                <a:cubicBezTo>
                  <a:pt x="2665366" y="971477"/>
                  <a:pt x="2650140" y="935714"/>
                  <a:pt x="2619685" y="911127"/>
                </a:cubicBezTo>
                <a:cubicBezTo>
                  <a:pt x="2589230" y="886540"/>
                  <a:pt x="2544386" y="874246"/>
                  <a:pt x="2485153" y="874246"/>
                </a:cubicBezTo>
                <a:close/>
                <a:moveTo>
                  <a:pt x="2030544" y="874246"/>
                </a:moveTo>
                <a:cubicBezTo>
                  <a:pt x="2003722" y="874246"/>
                  <a:pt x="1980811" y="879834"/>
                  <a:pt x="1961812" y="891010"/>
                </a:cubicBezTo>
                <a:cubicBezTo>
                  <a:pt x="1942813" y="902186"/>
                  <a:pt x="1926608" y="919509"/>
                  <a:pt x="1913196" y="942979"/>
                </a:cubicBezTo>
                <a:lnTo>
                  <a:pt x="1911520" y="942979"/>
                </a:lnTo>
                <a:cubicBezTo>
                  <a:pt x="1910961" y="930685"/>
                  <a:pt x="1910263" y="921046"/>
                  <a:pt x="1909425" y="914061"/>
                </a:cubicBezTo>
                <a:cubicBezTo>
                  <a:pt x="1908586" y="907076"/>
                  <a:pt x="1906491" y="897716"/>
                  <a:pt x="1903138" y="885981"/>
                </a:cubicBezTo>
                <a:lnTo>
                  <a:pt x="1704485" y="899392"/>
                </a:lnTo>
                <a:lnTo>
                  <a:pt x="1704485" y="984889"/>
                </a:lnTo>
                <a:lnTo>
                  <a:pt x="1729631" y="984889"/>
                </a:lnTo>
                <a:cubicBezTo>
                  <a:pt x="1739689" y="984889"/>
                  <a:pt x="1746255" y="987124"/>
                  <a:pt x="1749328" y="991594"/>
                </a:cubicBezTo>
                <a:cubicBezTo>
                  <a:pt x="1752402" y="996065"/>
                  <a:pt x="1753939" y="1004447"/>
                  <a:pt x="1753939" y="1016740"/>
                </a:cubicBezTo>
                <a:lnTo>
                  <a:pt x="1753939" y="1357050"/>
                </a:lnTo>
                <a:cubicBezTo>
                  <a:pt x="1753939" y="1369343"/>
                  <a:pt x="1752821" y="1378144"/>
                  <a:pt x="1750586" y="1383453"/>
                </a:cubicBezTo>
                <a:cubicBezTo>
                  <a:pt x="1748351" y="1388761"/>
                  <a:pt x="1744020" y="1392114"/>
                  <a:pt x="1737594" y="1393511"/>
                </a:cubicBezTo>
                <a:cubicBezTo>
                  <a:pt x="1731168" y="1394908"/>
                  <a:pt x="1720131" y="1395607"/>
                  <a:pt x="1704485" y="1395607"/>
                </a:cubicBezTo>
                <a:lnTo>
                  <a:pt x="1704485" y="1481941"/>
                </a:lnTo>
                <a:lnTo>
                  <a:pt x="1968518" y="1481941"/>
                </a:lnTo>
                <a:lnTo>
                  <a:pt x="1968518" y="1395607"/>
                </a:lnTo>
                <a:lnTo>
                  <a:pt x="1959298" y="1395607"/>
                </a:lnTo>
                <a:cubicBezTo>
                  <a:pt x="1939739" y="1395607"/>
                  <a:pt x="1927027" y="1393511"/>
                  <a:pt x="1921160" y="1389320"/>
                </a:cubicBezTo>
                <a:cubicBezTo>
                  <a:pt x="1915292" y="1385129"/>
                  <a:pt x="1912358" y="1375490"/>
                  <a:pt x="1912358" y="1360402"/>
                </a:cubicBezTo>
                <a:lnTo>
                  <a:pt x="1912358" y="1278259"/>
                </a:lnTo>
                <a:cubicBezTo>
                  <a:pt x="1928564" y="1291670"/>
                  <a:pt x="1944489" y="1301728"/>
                  <a:pt x="1960136" y="1308434"/>
                </a:cubicBezTo>
                <a:cubicBezTo>
                  <a:pt x="1975782" y="1315140"/>
                  <a:pt x="1994223" y="1318492"/>
                  <a:pt x="2015457" y="1318492"/>
                </a:cubicBezTo>
                <a:cubicBezTo>
                  <a:pt x="2054573" y="1318492"/>
                  <a:pt x="2087403" y="1307037"/>
                  <a:pt x="2113945" y="1284126"/>
                </a:cubicBezTo>
                <a:cubicBezTo>
                  <a:pt x="2140488" y="1261215"/>
                  <a:pt x="2159907" y="1231739"/>
                  <a:pt x="2172200" y="1195696"/>
                </a:cubicBezTo>
                <a:cubicBezTo>
                  <a:pt x="2184494" y="1159654"/>
                  <a:pt x="2190641" y="1122074"/>
                  <a:pt x="2190641" y="1082958"/>
                </a:cubicBezTo>
                <a:cubicBezTo>
                  <a:pt x="2190641" y="1025402"/>
                  <a:pt x="2177788" y="976227"/>
                  <a:pt x="2152083" y="935435"/>
                </a:cubicBezTo>
                <a:cubicBezTo>
                  <a:pt x="2126379" y="894643"/>
                  <a:pt x="2085866" y="874246"/>
                  <a:pt x="2030544" y="874246"/>
                </a:cubicBezTo>
                <a:close/>
                <a:moveTo>
                  <a:pt x="1238522" y="874246"/>
                </a:moveTo>
                <a:cubicBezTo>
                  <a:pt x="1212817" y="874246"/>
                  <a:pt x="1188788" y="879974"/>
                  <a:pt x="1166437" y="891429"/>
                </a:cubicBezTo>
                <a:cubicBezTo>
                  <a:pt x="1144085" y="902885"/>
                  <a:pt x="1126482" y="919230"/>
                  <a:pt x="1113630" y="940464"/>
                </a:cubicBezTo>
                <a:lnTo>
                  <a:pt x="1111953" y="940464"/>
                </a:lnTo>
                <a:cubicBezTo>
                  <a:pt x="1111395" y="926494"/>
                  <a:pt x="1110696" y="915877"/>
                  <a:pt x="1109858" y="908613"/>
                </a:cubicBezTo>
                <a:cubicBezTo>
                  <a:pt x="1109020" y="901348"/>
                  <a:pt x="1106924" y="893804"/>
                  <a:pt x="1103571" y="885981"/>
                </a:cubicBezTo>
                <a:lnTo>
                  <a:pt x="904080" y="898554"/>
                </a:lnTo>
                <a:lnTo>
                  <a:pt x="904080" y="985727"/>
                </a:lnTo>
                <a:lnTo>
                  <a:pt x="930064" y="985727"/>
                </a:lnTo>
                <a:cubicBezTo>
                  <a:pt x="940122" y="985727"/>
                  <a:pt x="946549" y="988102"/>
                  <a:pt x="949343" y="992852"/>
                </a:cubicBezTo>
                <a:cubicBezTo>
                  <a:pt x="952137" y="997601"/>
                  <a:pt x="953534" y="1005285"/>
                  <a:pt x="953534" y="1015902"/>
                </a:cubicBezTo>
                <a:lnTo>
                  <a:pt x="953534" y="1177675"/>
                </a:lnTo>
                <a:cubicBezTo>
                  <a:pt x="953534" y="1191645"/>
                  <a:pt x="952416" y="1201284"/>
                  <a:pt x="950181" y="1206593"/>
                </a:cubicBezTo>
                <a:cubicBezTo>
                  <a:pt x="947946" y="1211901"/>
                  <a:pt x="943894" y="1215114"/>
                  <a:pt x="938027" y="1216232"/>
                </a:cubicBezTo>
                <a:cubicBezTo>
                  <a:pt x="932160" y="1217350"/>
                  <a:pt x="920844" y="1218188"/>
                  <a:pt x="904080" y="1218747"/>
                </a:cubicBezTo>
                <a:lnTo>
                  <a:pt x="904080" y="1305919"/>
                </a:lnTo>
                <a:lnTo>
                  <a:pt x="1162245" y="1305919"/>
                </a:lnTo>
                <a:lnTo>
                  <a:pt x="1162245" y="1218747"/>
                </a:lnTo>
                <a:lnTo>
                  <a:pt x="1151349" y="1218747"/>
                </a:lnTo>
                <a:cubicBezTo>
                  <a:pt x="1135702" y="1218747"/>
                  <a:pt x="1125365" y="1216511"/>
                  <a:pt x="1120335" y="1212041"/>
                </a:cubicBezTo>
                <a:cubicBezTo>
                  <a:pt x="1115306" y="1207571"/>
                  <a:pt x="1112792" y="1199747"/>
                  <a:pt x="1112792" y="1188571"/>
                </a:cubicBezTo>
                <a:lnTo>
                  <a:pt x="1112792" y="1072062"/>
                </a:lnTo>
                <a:cubicBezTo>
                  <a:pt x="1112792" y="1048033"/>
                  <a:pt x="1117122" y="1029034"/>
                  <a:pt x="1125784" y="1015064"/>
                </a:cubicBezTo>
                <a:cubicBezTo>
                  <a:pt x="1134445" y="1001094"/>
                  <a:pt x="1147158" y="994109"/>
                  <a:pt x="1163922" y="994109"/>
                </a:cubicBezTo>
                <a:cubicBezTo>
                  <a:pt x="1191862" y="994109"/>
                  <a:pt x="1205832" y="1015064"/>
                  <a:pt x="1205832" y="1056974"/>
                </a:cubicBezTo>
                <a:lnTo>
                  <a:pt x="1205832" y="1305919"/>
                </a:lnTo>
                <a:lnTo>
                  <a:pt x="1421249" y="1305919"/>
                </a:lnTo>
                <a:lnTo>
                  <a:pt x="1421249" y="1218747"/>
                </a:lnTo>
                <a:cubicBezTo>
                  <a:pt x="1400574" y="1218747"/>
                  <a:pt x="1387163" y="1216511"/>
                  <a:pt x="1381016" y="1212041"/>
                </a:cubicBezTo>
                <a:cubicBezTo>
                  <a:pt x="1374869" y="1207571"/>
                  <a:pt x="1371796" y="1198630"/>
                  <a:pt x="1371796" y="1185219"/>
                </a:cubicBezTo>
                <a:lnTo>
                  <a:pt x="1371796" y="1086311"/>
                </a:lnTo>
                <a:cubicBezTo>
                  <a:pt x="1371796" y="1056136"/>
                  <a:pt x="1375567" y="1033225"/>
                  <a:pt x="1383111" y="1017579"/>
                </a:cubicBezTo>
                <a:cubicBezTo>
                  <a:pt x="1390655" y="1001932"/>
                  <a:pt x="1404206" y="994109"/>
                  <a:pt x="1423764" y="994109"/>
                </a:cubicBezTo>
                <a:cubicBezTo>
                  <a:pt x="1440528" y="994109"/>
                  <a:pt x="1451564" y="1000395"/>
                  <a:pt x="1456873" y="1012968"/>
                </a:cubicBezTo>
                <a:cubicBezTo>
                  <a:pt x="1462181" y="1025541"/>
                  <a:pt x="1464836" y="1043563"/>
                  <a:pt x="1464836" y="1067032"/>
                </a:cubicBezTo>
                <a:lnTo>
                  <a:pt x="1464836" y="1305919"/>
                </a:lnTo>
                <a:lnTo>
                  <a:pt x="1676900" y="1305919"/>
                </a:lnTo>
                <a:lnTo>
                  <a:pt x="1676900" y="1218747"/>
                </a:lnTo>
                <a:cubicBezTo>
                  <a:pt x="1657342" y="1218747"/>
                  <a:pt x="1644769" y="1216930"/>
                  <a:pt x="1639181" y="1213298"/>
                </a:cubicBezTo>
                <a:cubicBezTo>
                  <a:pt x="1633593" y="1209666"/>
                  <a:pt x="1630799" y="1200865"/>
                  <a:pt x="1630799" y="1186895"/>
                </a:cubicBezTo>
                <a:lnTo>
                  <a:pt x="1630799" y="1026799"/>
                </a:lnTo>
                <a:cubicBezTo>
                  <a:pt x="1630799" y="977624"/>
                  <a:pt x="1619623" y="939905"/>
                  <a:pt x="1597271" y="913642"/>
                </a:cubicBezTo>
                <a:cubicBezTo>
                  <a:pt x="1574919" y="887378"/>
                  <a:pt x="1541112" y="874246"/>
                  <a:pt x="1495849" y="874246"/>
                </a:cubicBezTo>
                <a:cubicBezTo>
                  <a:pt x="1466791" y="874246"/>
                  <a:pt x="1440807" y="880952"/>
                  <a:pt x="1417896" y="894363"/>
                </a:cubicBezTo>
                <a:cubicBezTo>
                  <a:pt x="1394986" y="907774"/>
                  <a:pt x="1375987" y="927612"/>
                  <a:pt x="1360899" y="953875"/>
                </a:cubicBezTo>
                <a:cubicBezTo>
                  <a:pt x="1351958" y="928171"/>
                  <a:pt x="1336731" y="908473"/>
                  <a:pt x="1315217" y="894782"/>
                </a:cubicBezTo>
                <a:cubicBezTo>
                  <a:pt x="1293703" y="881092"/>
                  <a:pt x="1268138" y="874246"/>
                  <a:pt x="1238522" y="874246"/>
                </a:cubicBezTo>
                <a:close/>
                <a:moveTo>
                  <a:pt x="4024012" y="871732"/>
                </a:moveTo>
                <a:cubicBezTo>
                  <a:pt x="3970926" y="871732"/>
                  <a:pt x="3927480" y="883187"/>
                  <a:pt x="3893672" y="906098"/>
                </a:cubicBezTo>
                <a:cubicBezTo>
                  <a:pt x="3859865" y="929009"/>
                  <a:pt x="3835557" y="958206"/>
                  <a:pt x="3820749" y="993690"/>
                </a:cubicBezTo>
                <a:cubicBezTo>
                  <a:pt x="3805941" y="1029174"/>
                  <a:pt x="3798536" y="1066194"/>
                  <a:pt x="3798536" y="1104751"/>
                </a:cubicBezTo>
                <a:cubicBezTo>
                  <a:pt x="3798536" y="1138838"/>
                  <a:pt x="3804823" y="1172226"/>
                  <a:pt x="3817396" y="1204916"/>
                </a:cubicBezTo>
                <a:cubicBezTo>
                  <a:pt x="3829969" y="1237606"/>
                  <a:pt x="3852181" y="1265127"/>
                  <a:pt x="3884033" y="1287479"/>
                </a:cubicBezTo>
                <a:cubicBezTo>
                  <a:pt x="3915884" y="1309831"/>
                  <a:pt x="3958633" y="1321007"/>
                  <a:pt x="4012277" y="1321007"/>
                </a:cubicBezTo>
                <a:cubicBezTo>
                  <a:pt x="4099450" y="1321007"/>
                  <a:pt x="4159661" y="1296559"/>
                  <a:pt x="4192910" y="1247664"/>
                </a:cubicBezTo>
                <a:cubicBezTo>
                  <a:pt x="4226158" y="1198769"/>
                  <a:pt x="4242783" y="1143309"/>
                  <a:pt x="4242783" y="1081282"/>
                </a:cubicBezTo>
                <a:cubicBezTo>
                  <a:pt x="4242783" y="1015902"/>
                  <a:pt x="4223504" y="964632"/>
                  <a:pt x="4184947" y="927472"/>
                </a:cubicBezTo>
                <a:cubicBezTo>
                  <a:pt x="4146390" y="890312"/>
                  <a:pt x="4092745" y="871732"/>
                  <a:pt x="4024012" y="871732"/>
                </a:cubicBezTo>
                <a:close/>
                <a:moveTo>
                  <a:pt x="2985787" y="871732"/>
                </a:moveTo>
                <a:cubicBezTo>
                  <a:pt x="2939966" y="871732"/>
                  <a:pt x="2900291" y="881790"/>
                  <a:pt x="2866763" y="901907"/>
                </a:cubicBezTo>
                <a:cubicBezTo>
                  <a:pt x="2833235" y="922024"/>
                  <a:pt x="2807530" y="949684"/>
                  <a:pt x="2789649" y="984889"/>
                </a:cubicBezTo>
                <a:cubicBezTo>
                  <a:pt x="2771767" y="1020093"/>
                  <a:pt x="2762827" y="1060327"/>
                  <a:pt x="2762827" y="1105590"/>
                </a:cubicBezTo>
                <a:cubicBezTo>
                  <a:pt x="2762827" y="1140794"/>
                  <a:pt x="2769392" y="1174741"/>
                  <a:pt x="2782524" y="1207431"/>
                </a:cubicBezTo>
                <a:cubicBezTo>
                  <a:pt x="2795656" y="1240121"/>
                  <a:pt x="2817589" y="1267222"/>
                  <a:pt x="2848323" y="1288736"/>
                </a:cubicBezTo>
                <a:cubicBezTo>
                  <a:pt x="2879056" y="1310250"/>
                  <a:pt x="2919291" y="1321007"/>
                  <a:pt x="2969024" y="1321007"/>
                </a:cubicBezTo>
                <a:cubicBezTo>
                  <a:pt x="2999199" y="1321007"/>
                  <a:pt x="3027558" y="1317375"/>
                  <a:pt x="3054101" y="1310110"/>
                </a:cubicBezTo>
                <a:cubicBezTo>
                  <a:pt x="3080644" y="1302846"/>
                  <a:pt x="3107327" y="1291670"/>
                  <a:pt x="3134149" y="1276582"/>
                </a:cubicBezTo>
                <a:lnTo>
                  <a:pt x="3134149" y="1161749"/>
                </a:lnTo>
                <a:cubicBezTo>
                  <a:pt x="3091121" y="1182983"/>
                  <a:pt x="3050608" y="1193601"/>
                  <a:pt x="3012610" y="1193601"/>
                </a:cubicBezTo>
                <a:cubicBezTo>
                  <a:pt x="2981876" y="1193601"/>
                  <a:pt x="2957428" y="1183263"/>
                  <a:pt x="2939267" y="1162587"/>
                </a:cubicBezTo>
                <a:cubicBezTo>
                  <a:pt x="2921106" y="1141912"/>
                  <a:pt x="2912026" y="1113413"/>
                  <a:pt x="2912026" y="1077091"/>
                </a:cubicBezTo>
                <a:cubicBezTo>
                  <a:pt x="2912026" y="1046357"/>
                  <a:pt x="2918312" y="1021071"/>
                  <a:pt x="2930885" y="1001234"/>
                </a:cubicBezTo>
                <a:cubicBezTo>
                  <a:pt x="2943458" y="981396"/>
                  <a:pt x="2960362" y="971477"/>
                  <a:pt x="2981597" y="971477"/>
                </a:cubicBezTo>
                <a:cubicBezTo>
                  <a:pt x="3008419" y="971477"/>
                  <a:pt x="3021830" y="986844"/>
                  <a:pt x="3021830" y="1017579"/>
                </a:cubicBezTo>
                <a:lnTo>
                  <a:pt x="3021830" y="1065356"/>
                </a:lnTo>
                <a:lnTo>
                  <a:pt x="3139178" y="1065356"/>
                </a:lnTo>
                <a:lnTo>
                  <a:pt x="3139178" y="907774"/>
                </a:lnTo>
                <a:cubicBezTo>
                  <a:pt x="3115709" y="896598"/>
                  <a:pt x="3090562" y="887797"/>
                  <a:pt x="3063740" y="881371"/>
                </a:cubicBezTo>
                <a:cubicBezTo>
                  <a:pt x="3036918" y="874945"/>
                  <a:pt x="3010934" y="871732"/>
                  <a:pt x="2985787" y="871732"/>
                </a:cubicBezTo>
                <a:close/>
                <a:moveTo>
                  <a:pt x="3303541" y="746840"/>
                </a:moveTo>
                <a:cubicBezTo>
                  <a:pt x="3299630" y="789309"/>
                  <a:pt x="3287476" y="823815"/>
                  <a:pt x="3267080" y="850358"/>
                </a:cubicBezTo>
                <a:cubicBezTo>
                  <a:pt x="3246683" y="876901"/>
                  <a:pt x="3220280" y="894363"/>
                  <a:pt x="3187870" y="902745"/>
                </a:cubicBezTo>
                <a:lnTo>
                  <a:pt x="3187870" y="996623"/>
                </a:lnTo>
                <a:lnTo>
                  <a:pt x="3238162" y="996623"/>
                </a:lnTo>
                <a:lnTo>
                  <a:pt x="3238162" y="1186057"/>
                </a:lnTo>
                <a:cubicBezTo>
                  <a:pt x="3238162" y="1225173"/>
                  <a:pt x="3247382" y="1256466"/>
                  <a:pt x="3265822" y="1279935"/>
                </a:cubicBezTo>
                <a:cubicBezTo>
                  <a:pt x="3284263" y="1303405"/>
                  <a:pt x="3317232" y="1315140"/>
                  <a:pt x="3364730" y="1315140"/>
                </a:cubicBezTo>
                <a:cubicBezTo>
                  <a:pt x="3408316" y="1315140"/>
                  <a:pt x="3451903" y="1305640"/>
                  <a:pt x="3495489" y="1286641"/>
                </a:cubicBezTo>
                <a:lnTo>
                  <a:pt x="3495489" y="1178513"/>
                </a:lnTo>
                <a:cubicBezTo>
                  <a:pt x="3475372" y="1185219"/>
                  <a:pt x="3456932" y="1188571"/>
                  <a:pt x="3440168" y="1188571"/>
                </a:cubicBezTo>
                <a:cubicBezTo>
                  <a:pt x="3425080" y="1188571"/>
                  <a:pt x="3414603" y="1184101"/>
                  <a:pt x="3408735" y="1175160"/>
                </a:cubicBezTo>
                <a:cubicBezTo>
                  <a:pt x="3402868" y="1166219"/>
                  <a:pt x="3399934" y="1152249"/>
                  <a:pt x="3399934" y="1133250"/>
                </a:cubicBezTo>
                <a:lnTo>
                  <a:pt x="3399934" y="996623"/>
                </a:lnTo>
                <a:lnTo>
                  <a:pt x="3495489" y="996623"/>
                </a:lnTo>
                <a:lnTo>
                  <a:pt x="3495489" y="885981"/>
                </a:lnTo>
                <a:lnTo>
                  <a:pt x="3399934" y="885981"/>
                </a:lnTo>
                <a:lnTo>
                  <a:pt x="3399934" y="746840"/>
                </a:lnTo>
                <a:close/>
                <a:moveTo>
                  <a:pt x="570400" y="720017"/>
                </a:moveTo>
                <a:lnTo>
                  <a:pt x="570400" y="814734"/>
                </a:lnTo>
                <a:lnTo>
                  <a:pt x="584649" y="814734"/>
                </a:lnTo>
                <a:cubicBezTo>
                  <a:pt x="602531" y="814734"/>
                  <a:pt x="613986" y="816690"/>
                  <a:pt x="619016" y="820602"/>
                </a:cubicBezTo>
                <a:cubicBezTo>
                  <a:pt x="624045" y="824513"/>
                  <a:pt x="626559" y="832895"/>
                  <a:pt x="626559" y="845748"/>
                </a:cubicBezTo>
                <a:lnTo>
                  <a:pt x="626559" y="1178513"/>
                </a:lnTo>
                <a:cubicBezTo>
                  <a:pt x="626559" y="1192483"/>
                  <a:pt x="624045" y="1201424"/>
                  <a:pt x="619016" y="1205335"/>
                </a:cubicBezTo>
                <a:cubicBezTo>
                  <a:pt x="613986" y="1209247"/>
                  <a:pt x="602810" y="1211203"/>
                  <a:pt x="585488" y="1211203"/>
                </a:cubicBezTo>
                <a:lnTo>
                  <a:pt x="570400" y="1211203"/>
                </a:lnTo>
                <a:lnTo>
                  <a:pt x="570400" y="1305919"/>
                </a:lnTo>
                <a:lnTo>
                  <a:pt x="847006" y="1305919"/>
                </a:lnTo>
                <a:lnTo>
                  <a:pt x="847006" y="1211203"/>
                </a:lnTo>
                <a:lnTo>
                  <a:pt x="829404" y="1211203"/>
                </a:lnTo>
                <a:cubicBezTo>
                  <a:pt x="814316" y="1211203"/>
                  <a:pt x="804118" y="1208828"/>
                  <a:pt x="798810" y="1204078"/>
                </a:cubicBezTo>
                <a:cubicBezTo>
                  <a:pt x="793501" y="1199328"/>
                  <a:pt x="790847" y="1191365"/>
                  <a:pt x="790847" y="1180189"/>
                </a:cubicBezTo>
                <a:lnTo>
                  <a:pt x="790847" y="851615"/>
                </a:lnTo>
                <a:cubicBezTo>
                  <a:pt x="790847" y="836527"/>
                  <a:pt x="793361" y="826609"/>
                  <a:pt x="798390" y="821859"/>
                </a:cubicBezTo>
                <a:cubicBezTo>
                  <a:pt x="803420" y="817109"/>
                  <a:pt x="813199" y="814734"/>
                  <a:pt x="827727" y="814734"/>
                </a:cubicBezTo>
                <a:lnTo>
                  <a:pt x="847006" y="814734"/>
                </a:lnTo>
                <a:lnTo>
                  <a:pt x="847006" y="720017"/>
                </a:lnTo>
                <a:close/>
                <a:moveTo>
                  <a:pt x="4522132" y="700739"/>
                </a:moveTo>
                <a:cubicBezTo>
                  <a:pt x="4405343" y="700739"/>
                  <a:pt x="4346948" y="759134"/>
                  <a:pt x="4346948" y="875923"/>
                </a:cubicBezTo>
                <a:lnTo>
                  <a:pt x="4346948" y="885981"/>
                </a:lnTo>
                <a:lnTo>
                  <a:pt x="4291627" y="885981"/>
                </a:lnTo>
                <a:lnTo>
                  <a:pt x="4291627" y="997462"/>
                </a:lnTo>
                <a:lnTo>
                  <a:pt x="4346948" y="997462"/>
                </a:lnTo>
                <a:lnTo>
                  <a:pt x="4346948" y="1181866"/>
                </a:lnTo>
                <a:cubicBezTo>
                  <a:pt x="4346948" y="1196395"/>
                  <a:pt x="4344852" y="1206174"/>
                  <a:pt x="4340661" y="1211203"/>
                </a:cubicBezTo>
                <a:cubicBezTo>
                  <a:pt x="4336470" y="1216232"/>
                  <a:pt x="4326831" y="1218747"/>
                  <a:pt x="4311743" y="1218747"/>
                </a:cubicBezTo>
                <a:lnTo>
                  <a:pt x="4291627" y="1218747"/>
                </a:lnTo>
                <a:lnTo>
                  <a:pt x="4291627" y="1305919"/>
                </a:lnTo>
                <a:lnTo>
                  <a:pt x="4564880" y="1305919"/>
                </a:lnTo>
                <a:lnTo>
                  <a:pt x="4564880" y="1218747"/>
                </a:lnTo>
                <a:lnTo>
                  <a:pt x="4553983" y="1218747"/>
                </a:lnTo>
                <a:cubicBezTo>
                  <a:pt x="4534425" y="1218747"/>
                  <a:pt x="4521713" y="1217070"/>
                  <a:pt x="4515845" y="1213717"/>
                </a:cubicBezTo>
                <a:cubicBezTo>
                  <a:pt x="4509978" y="1210365"/>
                  <a:pt x="4507044" y="1201983"/>
                  <a:pt x="4507044" y="1188571"/>
                </a:cubicBezTo>
                <a:lnTo>
                  <a:pt x="4507044" y="997462"/>
                </a:lnTo>
                <a:lnTo>
                  <a:pt x="4584159" y="997462"/>
                </a:lnTo>
                <a:lnTo>
                  <a:pt x="4584159" y="885981"/>
                </a:lnTo>
                <a:lnTo>
                  <a:pt x="4507044" y="885981"/>
                </a:lnTo>
                <a:lnTo>
                  <a:pt x="4507044" y="850777"/>
                </a:lnTo>
                <a:cubicBezTo>
                  <a:pt x="4507044" y="815572"/>
                  <a:pt x="4518779" y="797970"/>
                  <a:pt x="4542249" y="797970"/>
                </a:cubicBezTo>
                <a:cubicBezTo>
                  <a:pt x="4552307" y="797970"/>
                  <a:pt x="4559571" y="801044"/>
                  <a:pt x="4564042" y="807190"/>
                </a:cubicBezTo>
                <a:cubicBezTo>
                  <a:pt x="4568512" y="813337"/>
                  <a:pt x="4570747" y="822837"/>
                  <a:pt x="4570747" y="835689"/>
                </a:cubicBezTo>
                <a:lnTo>
                  <a:pt x="4570747" y="840718"/>
                </a:lnTo>
                <a:lnTo>
                  <a:pt x="4652053" y="840718"/>
                </a:lnTo>
                <a:lnTo>
                  <a:pt x="4652053" y="722532"/>
                </a:lnTo>
                <a:cubicBezTo>
                  <a:pt x="4607349" y="708003"/>
                  <a:pt x="4564042" y="700739"/>
                  <a:pt x="4522132" y="700739"/>
                </a:cubicBezTo>
                <a:close/>
                <a:moveTo>
                  <a:pt x="0" y="0"/>
                </a:moveTo>
                <a:lnTo>
                  <a:pt x="6161649" y="0"/>
                </a:lnTo>
                <a:lnTo>
                  <a:pt x="6161649" y="6858000"/>
                </a:lnTo>
                <a:lnTo>
                  <a:pt x="0" y="6858000"/>
                </a:lnTo>
                <a:close/>
              </a:path>
            </a:pathLst>
          </a:custGeom>
          <a:solidFill>
            <a:schemeClr val="bg2"/>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6600" dirty="0">
              <a:solidFill>
                <a:schemeClr val="bg1"/>
              </a:solidFill>
              <a:latin typeface="Amasis MT Pro Black" panose="020F0502020204030204" pitchFamily="18" charset="0"/>
            </a:endParaRPr>
          </a:p>
        </p:txBody>
      </p:sp>
      <p:sp>
        <p:nvSpPr>
          <p:cNvPr id="9" name="TextBox 8">
            <a:extLst>
              <a:ext uri="{FF2B5EF4-FFF2-40B4-BE49-F238E27FC236}">
                <a16:creationId xmlns:a16="http://schemas.microsoft.com/office/drawing/2014/main" id="{BD2C14C4-2A2B-0239-ED4A-FBC21C92522B}"/>
              </a:ext>
            </a:extLst>
          </p:cNvPr>
          <p:cNvSpPr txBox="1"/>
          <p:nvPr/>
        </p:nvSpPr>
        <p:spPr>
          <a:xfrm>
            <a:off x="9674087" y="0"/>
            <a:ext cx="251791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Elinor Oddy- 2115749</a:t>
            </a:r>
          </a:p>
        </p:txBody>
      </p:sp>
      <p:sp>
        <p:nvSpPr>
          <p:cNvPr id="10" name="TextBox 9">
            <a:extLst>
              <a:ext uri="{FF2B5EF4-FFF2-40B4-BE49-F238E27FC236}">
                <a16:creationId xmlns:a16="http://schemas.microsoft.com/office/drawing/2014/main" id="{C9A940F6-2E05-AFC3-65BF-645981FBE06A}"/>
              </a:ext>
            </a:extLst>
          </p:cNvPr>
          <p:cNvSpPr txBox="1"/>
          <p:nvPr/>
        </p:nvSpPr>
        <p:spPr>
          <a:xfrm>
            <a:off x="10311618" y="6457071"/>
            <a:ext cx="1659988" cy="261610"/>
          </a:xfrm>
          <a:prstGeom prst="rect">
            <a:avLst/>
          </a:prstGeom>
          <a:noFill/>
        </p:spPr>
        <p:txBody>
          <a:bodyPr wrap="square" rtlCol="0">
            <a:spAutoFit/>
          </a:bodyPr>
          <a:lstStyle/>
          <a:p>
            <a:r>
              <a:rPr lang="en-GB" sz="1100" b="1" i="1" dirty="0">
                <a:latin typeface="Arial" panose="020B0604020202020204" pitchFamily="34" charset="0"/>
                <a:cs typeface="Arial" panose="020B0604020202020204" pitchFamily="34" charset="0"/>
              </a:rPr>
              <a:t> (</a:t>
            </a:r>
            <a:r>
              <a:rPr lang="en-GB" sz="1100" b="1" i="1" dirty="0" err="1">
                <a:latin typeface="Arial" panose="020B0604020202020204" pitchFamily="34" charset="0"/>
                <a:cs typeface="Arial" panose="020B0604020202020204" pitchFamily="34" charset="0"/>
              </a:rPr>
              <a:t>Felin</a:t>
            </a:r>
            <a:r>
              <a:rPr lang="en-GB" sz="1100" b="1" i="1" dirty="0">
                <a:latin typeface="Arial" panose="020B0604020202020204" pitchFamily="34" charset="0"/>
                <a:cs typeface="Arial" panose="020B0604020202020204" pitchFamily="34" charset="0"/>
              </a:rPr>
              <a:t> </a:t>
            </a:r>
            <a:r>
              <a:rPr lang="en-GB" sz="1100" b="1" i="1" dirty="0" err="1">
                <a:latin typeface="Arial" panose="020B0604020202020204" pitchFamily="34" charset="0"/>
                <a:cs typeface="Arial" panose="020B0604020202020204" pitchFamily="34" charset="0"/>
              </a:rPr>
              <a:t>Fach</a:t>
            </a:r>
            <a:r>
              <a:rPr lang="en-GB" sz="1100" b="1" i="1" dirty="0">
                <a:latin typeface="Arial" panose="020B0604020202020204" pitchFamily="34" charset="0"/>
                <a:cs typeface="Arial" panose="020B0604020202020204" pitchFamily="34" charset="0"/>
              </a:rPr>
              <a:t>, 2023)</a:t>
            </a:r>
          </a:p>
        </p:txBody>
      </p:sp>
    </p:spTree>
    <p:custDataLst>
      <p:tags r:id="rId1"/>
    </p:custDataLst>
    <p:extLst>
      <p:ext uri="{BB962C8B-B14F-4D97-AF65-F5344CB8AC3E}">
        <p14:creationId xmlns:p14="http://schemas.microsoft.com/office/powerpoint/2010/main" val="634494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7" name="Picture 6" descr="A person raising his hand in front of a crowd&#10;&#10;Description automatically generated">
            <a:extLst>
              <a:ext uri="{FF2B5EF4-FFF2-40B4-BE49-F238E27FC236}">
                <a16:creationId xmlns:a16="http://schemas.microsoft.com/office/drawing/2014/main" id="{A97F5C82-7E4B-1D7F-0C40-5BB655A168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27554" y="2013155"/>
            <a:ext cx="4216756" cy="2831690"/>
          </a:xfrm>
          <a:prstGeom prst="rect">
            <a:avLst/>
          </a:prstGeom>
        </p:spPr>
      </p:pic>
      <p:pic>
        <p:nvPicPr>
          <p:cNvPr id="15" name="Picture 14" descr="A blue and white logo&#10;&#10;Description automatically generated">
            <a:extLst>
              <a:ext uri="{FF2B5EF4-FFF2-40B4-BE49-F238E27FC236}">
                <a16:creationId xmlns:a16="http://schemas.microsoft.com/office/drawing/2014/main" id="{9FA0712B-AAE4-9E7E-31A2-F473D568965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01845" y="1712436"/>
            <a:ext cx="4601497" cy="3299187"/>
          </a:xfrm>
          <a:prstGeom prst="rect">
            <a:avLst/>
          </a:prstGeom>
        </p:spPr>
      </p:pic>
      <p:sp>
        <p:nvSpPr>
          <p:cNvPr id="2" name="TextBox 1">
            <a:extLst>
              <a:ext uri="{FF2B5EF4-FFF2-40B4-BE49-F238E27FC236}">
                <a16:creationId xmlns:a16="http://schemas.microsoft.com/office/drawing/2014/main" id="{64B84694-C05B-52AA-BA62-19B044A9E0D8}"/>
              </a:ext>
            </a:extLst>
          </p:cNvPr>
          <p:cNvSpPr txBox="1"/>
          <p:nvPr/>
        </p:nvSpPr>
        <p:spPr>
          <a:xfrm>
            <a:off x="8303342" y="6344529"/>
            <a:ext cx="3330640" cy="379530"/>
          </a:xfrm>
          <a:prstGeom prst="rect">
            <a:avLst/>
          </a:prstGeom>
          <a:noFill/>
        </p:spPr>
        <p:txBody>
          <a:bodyPr wrap="square" rtlCol="0">
            <a:spAutoFit/>
          </a:bodyPr>
          <a:lstStyle/>
          <a:p>
            <a:r>
              <a:rPr lang="en-GB" i="1" dirty="0"/>
              <a:t>(Nation Cymru, 2022) </a:t>
            </a:r>
          </a:p>
        </p:txBody>
      </p:sp>
      <p:sp>
        <p:nvSpPr>
          <p:cNvPr id="5" name="TextBox 4">
            <a:extLst>
              <a:ext uri="{FF2B5EF4-FFF2-40B4-BE49-F238E27FC236}">
                <a16:creationId xmlns:a16="http://schemas.microsoft.com/office/drawing/2014/main" id="{BEDD9BC9-4FD7-DF95-EA09-05D71A23E892}"/>
              </a:ext>
            </a:extLst>
          </p:cNvPr>
          <p:cNvSpPr txBox="1"/>
          <p:nvPr/>
        </p:nvSpPr>
        <p:spPr>
          <a:xfrm>
            <a:off x="9059594" y="6063175"/>
            <a:ext cx="1885071" cy="369332"/>
          </a:xfrm>
          <a:prstGeom prst="rect">
            <a:avLst/>
          </a:prstGeom>
          <a:noFill/>
        </p:spPr>
        <p:txBody>
          <a:bodyPr wrap="square" rtlCol="0">
            <a:spAutoFit/>
          </a:bodyPr>
          <a:lstStyle/>
          <a:p>
            <a:r>
              <a:rPr lang="en-GB" i="1" dirty="0"/>
              <a:t>(S4C, 2023)</a:t>
            </a:r>
          </a:p>
        </p:txBody>
      </p:sp>
    </p:spTree>
    <p:custDataLst>
      <p:tags r:id="rId1"/>
    </p:custDataLst>
    <p:extLst>
      <p:ext uri="{BB962C8B-B14F-4D97-AF65-F5344CB8AC3E}">
        <p14:creationId xmlns:p14="http://schemas.microsoft.com/office/powerpoint/2010/main" val="2646983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25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1749"/>
                                          </p:stCondLst>
                                        </p:cTn>
                                        <p:tgtEl>
                                          <p:spTgt spid="2"/>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xit" presetSubtype="0" fill="hold" nodeType="clickEffect">
                                  <p:stCondLst>
                                    <p:cond delay="0"/>
                                  </p:stCondLst>
                                  <p:childTnLst>
                                    <p:animEffect transition="out" filter="fade">
                                      <p:cBhvr>
                                        <p:cTn id="15" dur="1000"/>
                                        <p:tgtEl>
                                          <p:spTgt spid="7"/>
                                        </p:tgtEl>
                                      </p:cBhvr>
                                    </p:animEffect>
                                    <p:set>
                                      <p:cBhvr>
                                        <p:cTn id="16" dur="1" fill="hold">
                                          <p:stCondLst>
                                            <p:cond delay="9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125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50" presetClass="exit" presetSubtype="0" accel="100000" fill="hold" nodeType="clickEffect">
                                  <p:stCondLst>
                                    <p:cond delay="0"/>
                                  </p:stCondLst>
                                  <p:childTnLst>
                                    <p:anim calcmode="lin" valueType="num">
                                      <p:cBhvr>
                                        <p:cTn id="29" dur="1000"/>
                                        <p:tgtEl>
                                          <p:spTgt spid="15"/>
                                        </p:tgtEl>
                                        <p:attrNameLst>
                                          <p:attrName>ppt_w</p:attrName>
                                        </p:attrNameLst>
                                      </p:cBhvr>
                                      <p:tavLst>
                                        <p:tav tm="0">
                                          <p:val>
                                            <p:strVal val="ppt_w"/>
                                          </p:val>
                                        </p:tav>
                                        <p:tav tm="100000">
                                          <p:val>
                                            <p:strVal val="ppt_w+.3"/>
                                          </p:val>
                                        </p:tav>
                                      </p:tavLst>
                                    </p:anim>
                                    <p:anim calcmode="lin" valueType="num">
                                      <p:cBhvr>
                                        <p:cTn id="30" dur="1000"/>
                                        <p:tgtEl>
                                          <p:spTgt spid="15"/>
                                        </p:tgtEl>
                                        <p:attrNameLst>
                                          <p:attrName>ppt_h</p:attrName>
                                        </p:attrNameLst>
                                      </p:cBhvr>
                                      <p:tavLst>
                                        <p:tav tm="0">
                                          <p:val>
                                            <p:strVal val="ppt_h"/>
                                          </p:val>
                                        </p:tav>
                                        <p:tav tm="100000">
                                          <p:val>
                                            <p:strVal val="ppt_h"/>
                                          </p:val>
                                        </p:tav>
                                      </p:tavLst>
                                    </p:anim>
                                    <p:animEffect transition="out" filter="fade">
                                      <p:cBhvr>
                                        <p:cTn id="31" dur="1000"/>
                                        <p:tgtEl>
                                          <p:spTgt spid="15"/>
                                        </p:tgtEl>
                                      </p:cBhvr>
                                    </p:animEffect>
                                    <p:set>
                                      <p:cBhvr>
                                        <p:cTn id="32" dur="1" fill="hold">
                                          <p:stCondLst>
                                            <p:cond delay="999"/>
                                          </p:stCondLst>
                                        </p:cTn>
                                        <p:tgtEl>
                                          <p:spTgt spid="15"/>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grpId="1" nodeType="clickEffect">
                                  <p:stCondLst>
                                    <p:cond delay="0"/>
                                  </p:stCondLst>
                                  <p:childTnLst>
                                    <p:set>
                                      <p:cBhvr>
                                        <p:cTn id="36" dur="1" fill="hold">
                                          <p:stCondLst>
                                            <p:cond delay="0"/>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5" grpId="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7" name="Picture 16" descr="A cartoon of a bear wearing a superhero garment">
            <a:extLst>
              <a:ext uri="{FF2B5EF4-FFF2-40B4-BE49-F238E27FC236}">
                <a16:creationId xmlns:a16="http://schemas.microsoft.com/office/drawing/2014/main" id="{1577892E-41C4-0485-ED77-F1FAE1B32129}"/>
              </a:ext>
            </a:extLst>
          </p:cNvPr>
          <p:cNvPicPr>
            <a:picLocks noChangeAspect="1"/>
          </p:cNvPicPr>
          <p:nvPr/>
        </p:nvPicPr>
        <p:blipFill rotWithShape="1">
          <a:blip r:embed="rId4">
            <a:extLst>
              <a:ext uri="{28A0092B-C50C-407E-A947-70E740481C1C}">
                <a14:useLocalDpi xmlns:a14="http://schemas.microsoft.com/office/drawing/2010/main" val="0"/>
              </a:ext>
            </a:extLst>
          </a:blip>
          <a:srcRect t="13673" b="2074"/>
          <a:stretch/>
        </p:blipFill>
        <p:spPr>
          <a:xfrm>
            <a:off x="-1524" y="1282"/>
            <a:ext cx="12192000" cy="6856718"/>
          </a:xfrm>
          <a:custGeom>
            <a:avLst/>
            <a:gdLst>
              <a:gd name="connsiteX0" fmla="*/ 5996703 w 12192000"/>
              <a:gd name="connsiteY0" fmla="*/ 6350565 h 6856718"/>
              <a:gd name="connsiteX1" fmla="*/ 5935042 w 12192000"/>
              <a:gd name="connsiteY1" fmla="*/ 6378083 h 6856718"/>
              <a:gd name="connsiteX2" fmla="*/ 5914149 w 12192000"/>
              <a:gd name="connsiteY2" fmla="*/ 6451463 h 6856718"/>
              <a:gd name="connsiteX3" fmla="*/ 5935042 w 12192000"/>
              <a:gd name="connsiteY3" fmla="*/ 6521786 h 6856718"/>
              <a:gd name="connsiteX4" fmla="*/ 5995684 w 12192000"/>
              <a:gd name="connsiteY4" fmla="*/ 6546246 h 6856718"/>
              <a:gd name="connsiteX5" fmla="*/ 6055305 w 12192000"/>
              <a:gd name="connsiteY5" fmla="*/ 6520767 h 6856718"/>
              <a:gd name="connsiteX6" fmla="*/ 6076198 w 12192000"/>
              <a:gd name="connsiteY6" fmla="*/ 6446367 h 6856718"/>
              <a:gd name="connsiteX7" fmla="*/ 6055814 w 12192000"/>
              <a:gd name="connsiteY7" fmla="*/ 6375535 h 6856718"/>
              <a:gd name="connsiteX8" fmla="*/ 5996703 w 12192000"/>
              <a:gd name="connsiteY8" fmla="*/ 6350565 h 6856718"/>
              <a:gd name="connsiteX9" fmla="*/ 5994665 w 12192000"/>
              <a:gd name="connsiteY9" fmla="*/ 6065196 h 6856718"/>
              <a:gd name="connsiteX10" fmla="*/ 5941667 w 12192000"/>
              <a:gd name="connsiteY10" fmla="*/ 6088637 h 6856718"/>
              <a:gd name="connsiteX11" fmla="*/ 5924341 w 12192000"/>
              <a:gd name="connsiteY11" fmla="*/ 6150807 h 6856718"/>
              <a:gd name="connsiteX12" fmla="*/ 5942686 w 12192000"/>
              <a:gd name="connsiteY12" fmla="*/ 6209919 h 6856718"/>
              <a:gd name="connsiteX13" fmla="*/ 5995684 w 12192000"/>
              <a:gd name="connsiteY13" fmla="*/ 6231322 h 6856718"/>
              <a:gd name="connsiteX14" fmla="*/ 6047661 w 12192000"/>
              <a:gd name="connsiteY14" fmla="*/ 6207371 h 6856718"/>
              <a:gd name="connsiteX15" fmla="*/ 6064987 w 12192000"/>
              <a:gd name="connsiteY15" fmla="*/ 6146730 h 6856718"/>
              <a:gd name="connsiteX16" fmla="*/ 5994665 w 12192000"/>
              <a:gd name="connsiteY16" fmla="*/ 6065196 h 6856718"/>
              <a:gd name="connsiteX17" fmla="*/ 5372834 w 12192000"/>
              <a:gd name="connsiteY17" fmla="*/ 6065196 h 6856718"/>
              <a:gd name="connsiteX18" fmla="*/ 5311683 w 12192000"/>
              <a:gd name="connsiteY18" fmla="*/ 6098829 h 6856718"/>
              <a:gd name="connsiteX19" fmla="*/ 5291300 w 12192000"/>
              <a:gd name="connsiteY19" fmla="*/ 6187497 h 6856718"/>
              <a:gd name="connsiteX20" fmla="*/ 5311683 w 12192000"/>
              <a:gd name="connsiteY20" fmla="*/ 6269541 h 6856718"/>
              <a:gd name="connsiteX21" fmla="*/ 5370797 w 12192000"/>
              <a:gd name="connsiteY21" fmla="*/ 6299606 h 6856718"/>
              <a:gd name="connsiteX22" fmla="*/ 5432455 w 12192000"/>
              <a:gd name="connsiteY22" fmla="*/ 6267502 h 6856718"/>
              <a:gd name="connsiteX23" fmla="*/ 5453348 w 12192000"/>
              <a:gd name="connsiteY23" fmla="*/ 6186478 h 6856718"/>
              <a:gd name="connsiteX24" fmla="*/ 5434494 w 12192000"/>
              <a:gd name="connsiteY24" fmla="*/ 6101377 h 6856718"/>
              <a:gd name="connsiteX25" fmla="*/ 5372834 w 12192000"/>
              <a:gd name="connsiteY25" fmla="*/ 6065196 h 6856718"/>
              <a:gd name="connsiteX26" fmla="*/ 6615474 w 12192000"/>
              <a:gd name="connsiteY26" fmla="*/ 5949010 h 6856718"/>
              <a:gd name="connsiteX27" fmla="*/ 6778542 w 12192000"/>
              <a:gd name="connsiteY27" fmla="*/ 5998950 h 6856718"/>
              <a:gd name="connsiteX28" fmla="*/ 6835616 w 12192000"/>
              <a:gd name="connsiteY28" fmla="*/ 6138577 h 6856718"/>
              <a:gd name="connsiteX29" fmla="*/ 6807589 w 12192000"/>
              <a:gd name="connsiteY29" fmla="*/ 6257820 h 6856718"/>
              <a:gd name="connsiteX30" fmla="*/ 6720959 w 12192000"/>
              <a:gd name="connsiteY30" fmla="*/ 6371458 h 6856718"/>
              <a:gd name="connsiteX31" fmla="*/ 6563497 w 12192000"/>
              <a:gd name="connsiteY31" fmla="*/ 6501403 h 6856718"/>
              <a:gd name="connsiteX32" fmla="*/ 6563497 w 12192000"/>
              <a:gd name="connsiteY32" fmla="*/ 6503441 h 6856718"/>
              <a:gd name="connsiteX33" fmla="*/ 6679683 w 12192000"/>
              <a:gd name="connsiteY33" fmla="*/ 6503441 h 6856718"/>
              <a:gd name="connsiteX34" fmla="*/ 6710767 w 12192000"/>
              <a:gd name="connsiteY34" fmla="*/ 6494269 h 6856718"/>
              <a:gd name="connsiteX35" fmla="*/ 6716373 w 12192000"/>
              <a:gd name="connsiteY35" fmla="*/ 6455540 h 6856718"/>
              <a:gd name="connsiteX36" fmla="*/ 6716373 w 12192000"/>
              <a:gd name="connsiteY36" fmla="*/ 6430061 h 6856718"/>
              <a:gd name="connsiteX37" fmla="*/ 6857019 w 12192000"/>
              <a:gd name="connsiteY37" fmla="*/ 6430061 h 6856718"/>
              <a:gd name="connsiteX38" fmla="*/ 6857019 w 12192000"/>
              <a:gd name="connsiteY38" fmla="*/ 6649183 h 6856718"/>
              <a:gd name="connsiteX39" fmla="*/ 6353547 w 12192000"/>
              <a:gd name="connsiteY39" fmla="*/ 6649183 h 6856718"/>
              <a:gd name="connsiteX40" fmla="*/ 6353547 w 12192000"/>
              <a:gd name="connsiteY40" fmla="*/ 6503441 h 6856718"/>
              <a:gd name="connsiteX41" fmla="*/ 6585919 w 12192000"/>
              <a:gd name="connsiteY41" fmla="*/ 6294510 h 6856718"/>
              <a:gd name="connsiteX42" fmla="*/ 6653184 w 12192000"/>
              <a:gd name="connsiteY42" fmla="*/ 6145711 h 6856718"/>
              <a:gd name="connsiteX43" fmla="*/ 6637387 w 12192000"/>
              <a:gd name="connsiteY43" fmla="*/ 6095262 h 6856718"/>
              <a:gd name="connsiteX44" fmla="*/ 6587957 w 12192000"/>
              <a:gd name="connsiteY44" fmla="*/ 6074368 h 6856718"/>
              <a:gd name="connsiteX45" fmla="*/ 6520691 w 12192000"/>
              <a:gd name="connsiteY45" fmla="*/ 6159979 h 6856718"/>
              <a:gd name="connsiteX46" fmla="*/ 6520691 w 12192000"/>
              <a:gd name="connsiteY46" fmla="*/ 6208900 h 6856718"/>
              <a:gd name="connsiteX47" fmla="*/ 6375969 w 12192000"/>
              <a:gd name="connsiteY47" fmla="*/ 6208900 h 6856718"/>
              <a:gd name="connsiteX48" fmla="*/ 6375969 w 12192000"/>
              <a:gd name="connsiteY48" fmla="*/ 6033601 h 6856718"/>
              <a:gd name="connsiteX49" fmla="*/ 6496231 w 12192000"/>
              <a:gd name="connsiteY49" fmla="*/ 5967865 h 6856718"/>
              <a:gd name="connsiteX50" fmla="*/ 6615474 w 12192000"/>
              <a:gd name="connsiteY50" fmla="*/ 5949010 h 6856718"/>
              <a:gd name="connsiteX51" fmla="*/ 5997722 w 12192000"/>
              <a:gd name="connsiteY51" fmla="*/ 5949010 h 6856718"/>
              <a:gd name="connsiteX52" fmla="*/ 6174548 w 12192000"/>
              <a:gd name="connsiteY52" fmla="*/ 5995892 h 6856718"/>
              <a:gd name="connsiteX53" fmla="*/ 6234170 w 12192000"/>
              <a:gd name="connsiteY53" fmla="*/ 6130423 h 6856718"/>
              <a:gd name="connsiteX54" fmla="*/ 6212767 w 12192000"/>
              <a:gd name="connsiteY54" fmla="*/ 6221130 h 6856718"/>
              <a:gd name="connsiteX55" fmla="*/ 6144482 w 12192000"/>
              <a:gd name="connsiteY55" fmla="*/ 6285338 h 6856718"/>
              <a:gd name="connsiteX56" fmla="*/ 6225507 w 12192000"/>
              <a:gd name="connsiteY56" fmla="*/ 6350055 h 6856718"/>
              <a:gd name="connsiteX57" fmla="*/ 6250476 w 12192000"/>
              <a:gd name="connsiteY57" fmla="*/ 6450444 h 6856718"/>
              <a:gd name="connsiteX58" fmla="*/ 6186269 w 12192000"/>
              <a:gd name="connsiteY58" fmla="*/ 6610454 h 6856718"/>
              <a:gd name="connsiteX59" fmla="*/ 5995684 w 12192000"/>
              <a:gd name="connsiteY59" fmla="*/ 6665490 h 6856718"/>
              <a:gd name="connsiteX60" fmla="*/ 5798983 w 12192000"/>
              <a:gd name="connsiteY60" fmla="*/ 6608926 h 6856718"/>
              <a:gd name="connsiteX61" fmla="*/ 5737832 w 12192000"/>
              <a:gd name="connsiteY61" fmla="*/ 6456559 h 6856718"/>
              <a:gd name="connsiteX62" fmla="*/ 5765349 w 12192000"/>
              <a:gd name="connsiteY62" fmla="*/ 6350055 h 6856718"/>
              <a:gd name="connsiteX63" fmla="*/ 5844846 w 12192000"/>
              <a:gd name="connsiteY63" fmla="*/ 6285338 h 6856718"/>
              <a:gd name="connsiteX64" fmla="*/ 5776560 w 12192000"/>
              <a:gd name="connsiteY64" fmla="*/ 6226226 h 6856718"/>
              <a:gd name="connsiteX65" fmla="*/ 5755158 w 12192000"/>
              <a:gd name="connsiteY65" fmla="*/ 6141634 h 6856718"/>
              <a:gd name="connsiteX66" fmla="*/ 5817327 w 12192000"/>
              <a:gd name="connsiteY66" fmla="*/ 6000478 h 6856718"/>
              <a:gd name="connsiteX67" fmla="*/ 5997722 w 12192000"/>
              <a:gd name="connsiteY67" fmla="*/ 5949010 h 6856718"/>
              <a:gd name="connsiteX68" fmla="*/ 5367738 w 12192000"/>
              <a:gd name="connsiteY68" fmla="*/ 5949010 h 6856718"/>
              <a:gd name="connsiteX69" fmla="*/ 5507365 w 12192000"/>
              <a:gd name="connsiteY69" fmla="*/ 5973470 h 6856718"/>
              <a:gd name="connsiteX70" fmla="*/ 5581765 w 12192000"/>
              <a:gd name="connsiteY70" fmla="*/ 6035640 h 6856718"/>
              <a:gd name="connsiteX71" fmla="*/ 5626099 w 12192000"/>
              <a:gd name="connsiteY71" fmla="*/ 6132971 h 6856718"/>
              <a:gd name="connsiteX72" fmla="*/ 5641896 w 12192000"/>
              <a:gd name="connsiteY72" fmla="*/ 6272089 h 6856718"/>
              <a:gd name="connsiteX73" fmla="*/ 5567496 w 12192000"/>
              <a:gd name="connsiteY73" fmla="*/ 6558476 h 6856718"/>
              <a:gd name="connsiteX74" fmla="*/ 5477809 w 12192000"/>
              <a:gd name="connsiteY74" fmla="*/ 6637972 h 6856718"/>
              <a:gd name="connsiteX75" fmla="*/ 5339201 w 12192000"/>
              <a:gd name="connsiteY75" fmla="*/ 6665490 h 6856718"/>
              <a:gd name="connsiteX76" fmla="*/ 5238302 w 12192000"/>
              <a:gd name="connsiteY76" fmla="*/ 6653260 h 6856718"/>
              <a:gd name="connsiteX77" fmla="*/ 5143520 w 12192000"/>
              <a:gd name="connsiteY77" fmla="*/ 6615550 h 6856718"/>
              <a:gd name="connsiteX78" fmla="*/ 5143520 w 12192000"/>
              <a:gd name="connsiteY78" fmla="*/ 6457578 h 6856718"/>
              <a:gd name="connsiteX79" fmla="*/ 5289262 w 12192000"/>
              <a:gd name="connsiteY79" fmla="*/ 6457578 h 6856718"/>
              <a:gd name="connsiteX80" fmla="*/ 5289262 w 12192000"/>
              <a:gd name="connsiteY80" fmla="*/ 6469808 h 6856718"/>
              <a:gd name="connsiteX81" fmla="*/ 5302511 w 12192000"/>
              <a:gd name="connsiteY81" fmla="*/ 6528411 h 6856718"/>
              <a:gd name="connsiteX82" fmla="*/ 5345316 w 12192000"/>
              <a:gd name="connsiteY82" fmla="*/ 6544208 h 6856718"/>
              <a:gd name="connsiteX83" fmla="*/ 5421244 w 12192000"/>
              <a:gd name="connsiteY83" fmla="*/ 6502422 h 6856718"/>
              <a:gd name="connsiteX84" fmla="*/ 5456406 w 12192000"/>
              <a:gd name="connsiteY84" fmla="*/ 6371968 h 6856718"/>
              <a:gd name="connsiteX85" fmla="*/ 5391688 w 12192000"/>
              <a:gd name="connsiteY85" fmla="*/ 6406110 h 6856718"/>
              <a:gd name="connsiteX86" fmla="*/ 5318817 w 12192000"/>
              <a:gd name="connsiteY86" fmla="*/ 6416811 h 6856718"/>
              <a:gd name="connsiteX87" fmla="*/ 5174605 w 12192000"/>
              <a:gd name="connsiteY87" fmla="*/ 6364324 h 6856718"/>
              <a:gd name="connsiteX88" fmla="*/ 5116001 w 12192000"/>
              <a:gd name="connsiteY88" fmla="*/ 6203804 h 6856718"/>
              <a:gd name="connsiteX89" fmla="*/ 5140462 w 12192000"/>
              <a:gd name="connsiteY89" fmla="*/ 6081503 h 6856718"/>
              <a:gd name="connsiteX90" fmla="*/ 5221486 w 12192000"/>
              <a:gd name="connsiteY90" fmla="*/ 5986210 h 6856718"/>
              <a:gd name="connsiteX91" fmla="*/ 5367738 w 12192000"/>
              <a:gd name="connsiteY91" fmla="*/ 5949010 h 6856718"/>
              <a:gd name="connsiteX92" fmla="*/ 4769349 w 12192000"/>
              <a:gd name="connsiteY92" fmla="*/ 5949010 h 6856718"/>
              <a:gd name="connsiteX93" fmla="*/ 4875343 w 12192000"/>
              <a:gd name="connsiteY93" fmla="*/ 5949010 h 6856718"/>
              <a:gd name="connsiteX94" fmla="*/ 4875343 w 12192000"/>
              <a:gd name="connsiteY94" fmla="*/ 6505479 h 6856718"/>
              <a:gd name="connsiteX95" fmla="*/ 4885535 w 12192000"/>
              <a:gd name="connsiteY95" fmla="*/ 6537074 h 6856718"/>
              <a:gd name="connsiteX96" fmla="*/ 4928342 w 12192000"/>
              <a:gd name="connsiteY96" fmla="*/ 6544208 h 6856718"/>
              <a:gd name="connsiteX97" fmla="*/ 4960954 w 12192000"/>
              <a:gd name="connsiteY97" fmla="*/ 6544208 h 6856718"/>
              <a:gd name="connsiteX98" fmla="*/ 4960954 w 12192000"/>
              <a:gd name="connsiteY98" fmla="*/ 6649183 h 6856718"/>
              <a:gd name="connsiteX99" fmla="*/ 4607300 w 12192000"/>
              <a:gd name="connsiteY99" fmla="*/ 6649183 h 6856718"/>
              <a:gd name="connsiteX100" fmla="*/ 4607300 w 12192000"/>
              <a:gd name="connsiteY100" fmla="*/ 6544208 h 6856718"/>
              <a:gd name="connsiteX101" fmla="*/ 4649086 w 12192000"/>
              <a:gd name="connsiteY101" fmla="*/ 6544208 h 6856718"/>
              <a:gd name="connsiteX102" fmla="*/ 4688324 w 12192000"/>
              <a:gd name="connsiteY102" fmla="*/ 6536055 h 6856718"/>
              <a:gd name="connsiteX103" fmla="*/ 4696987 w 12192000"/>
              <a:gd name="connsiteY103" fmla="*/ 6501403 h 6856718"/>
              <a:gd name="connsiteX104" fmla="*/ 4696987 w 12192000"/>
              <a:gd name="connsiteY104" fmla="*/ 6215015 h 6856718"/>
              <a:gd name="connsiteX105" fmla="*/ 4690363 w 12192000"/>
              <a:gd name="connsiteY105" fmla="*/ 6178834 h 6856718"/>
              <a:gd name="connsiteX106" fmla="*/ 4663354 w 12192000"/>
              <a:gd name="connsiteY106" fmla="*/ 6168133 h 6856718"/>
              <a:gd name="connsiteX107" fmla="*/ 4629212 w 12192000"/>
              <a:gd name="connsiteY107" fmla="*/ 6171190 h 6856718"/>
              <a:gd name="connsiteX108" fmla="*/ 4596089 w 12192000"/>
              <a:gd name="connsiteY108" fmla="*/ 6175267 h 6856718"/>
              <a:gd name="connsiteX109" fmla="*/ 4596089 w 12192000"/>
              <a:gd name="connsiteY109" fmla="*/ 6070292 h 6856718"/>
              <a:gd name="connsiteX110" fmla="*/ 4698006 w 12192000"/>
              <a:gd name="connsiteY110" fmla="*/ 6027996 h 6856718"/>
              <a:gd name="connsiteX111" fmla="*/ 4769349 w 12192000"/>
              <a:gd name="connsiteY111" fmla="*/ 5949010 h 6856718"/>
              <a:gd name="connsiteX112" fmla="*/ 9092832 w 12192000"/>
              <a:gd name="connsiteY112" fmla="*/ 5245513 h 6856718"/>
              <a:gd name="connsiteX113" fmla="*/ 9173346 w 12192000"/>
              <a:gd name="connsiteY113" fmla="*/ 5284241 h 6856718"/>
              <a:gd name="connsiteX114" fmla="*/ 9205960 w 12192000"/>
              <a:gd name="connsiteY114" fmla="*/ 5381063 h 6856718"/>
              <a:gd name="connsiteX115" fmla="*/ 9180480 w 12192000"/>
              <a:gd name="connsiteY115" fmla="*/ 5489605 h 6856718"/>
              <a:gd name="connsiteX116" fmla="*/ 9105571 w 12192000"/>
              <a:gd name="connsiteY116" fmla="*/ 5585917 h 6856718"/>
              <a:gd name="connsiteX117" fmla="*/ 8985818 w 12192000"/>
              <a:gd name="connsiteY117" fmla="*/ 5652163 h 6856718"/>
              <a:gd name="connsiteX118" fmla="*/ 8985818 w 12192000"/>
              <a:gd name="connsiteY118" fmla="*/ 5560438 h 6856718"/>
              <a:gd name="connsiteX119" fmla="*/ 9073467 w 12192000"/>
              <a:gd name="connsiteY119" fmla="*/ 5447309 h 6856718"/>
              <a:gd name="connsiteX120" fmla="*/ 9012317 w 12192000"/>
              <a:gd name="connsiteY120" fmla="*/ 5410109 h 6856718"/>
              <a:gd name="connsiteX121" fmla="*/ 8990914 w 12192000"/>
              <a:gd name="connsiteY121" fmla="*/ 5346411 h 6856718"/>
              <a:gd name="connsiteX122" fmla="*/ 9020980 w 12192000"/>
              <a:gd name="connsiteY122" fmla="*/ 5275069 h 6856718"/>
              <a:gd name="connsiteX123" fmla="*/ 9092832 w 12192000"/>
              <a:gd name="connsiteY123" fmla="*/ 5245513 h 6856718"/>
              <a:gd name="connsiteX124" fmla="*/ 6034764 w 12192000"/>
              <a:gd name="connsiteY124" fmla="*/ 5054927 h 6856718"/>
              <a:gd name="connsiteX125" fmla="*/ 5974632 w 12192000"/>
              <a:gd name="connsiteY125" fmla="*/ 5094165 h 6856718"/>
              <a:gd name="connsiteX126" fmla="*/ 5959345 w 12192000"/>
              <a:gd name="connsiteY126" fmla="*/ 5189458 h 6856718"/>
              <a:gd name="connsiteX127" fmla="*/ 5977180 w 12192000"/>
              <a:gd name="connsiteY127" fmla="*/ 5279655 h 6856718"/>
              <a:gd name="connsiteX128" fmla="*/ 6028649 w 12192000"/>
              <a:gd name="connsiteY128" fmla="*/ 5310740 h 6856718"/>
              <a:gd name="connsiteX129" fmla="*/ 6102029 w 12192000"/>
              <a:gd name="connsiteY129" fmla="*/ 5175189 h 6856718"/>
              <a:gd name="connsiteX130" fmla="*/ 6034764 w 12192000"/>
              <a:gd name="connsiteY130" fmla="*/ 5054927 h 6856718"/>
              <a:gd name="connsiteX131" fmla="*/ 3190904 w 12192000"/>
              <a:gd name="connsiteY131" fmla="*/ 5029447 h 6856718"/>
              <a:gd name="connsiteX132" fmla="*/ 3110389 w 12192000"/>
              <a:gd name="connsiteY132" fmla="*/ 5180285 h 6856718"/>
              <a:gd name="connsiteX133" fmla="*/ 3131282 w 12192000"/>
              <a:gd name="connsiteY133" fmla="*/ 5284241 h 6856718"/>
              <a:gd name="connsiteX134" fmla="*/ 3192943 w 12192000"/>
              <a:gd name="connsiteY134" fmla="*/ 5318893 h 6856718"/>
              <a:gd name="connsiteX135" fmla="*/ 3252564 w 12192000"/>
              <a:gd name="connsiteY135" fmla="*/ 5277107 h 6856718"/>
              <a:gd name="connsiteX136" fmla="*/ 3267342 w 12192000"/>
              <a:gd name="connsiteY136" fmla="*/ 5159902 h 6856718"/>
              <a:gd name="connsiteX137" fmla="*/ 3190904 w 12192000"/>
              <a:gd name="connsiteY137" fmla="*/ 5029447 h 6856718"/>
              <a:gd name="connsiteX138" fmla="*/ 6648831 w 12192000"/>
              <a:gd name="connsiteY138" fmla="*/ 5014160 h 6856718"/>
              <a:gd name="connsiteX139" fmla="*/ 6600930 w 12192000"/>
              <a:gd name="connsiteY139" fmla="*/ 5039130 h 6856718"/>
              <a:gd name="connsiteX140" fmla="*/ 6580546 w 12192000"/>
              <a:gd name="connsiteY140" fmla="*/ 5108943 h 6856718"/>
              <a:gd name="connsiteX141" fmla="*/ 6711001 w 12192000"/>
              <a:gd name="connsiteY141" fmla="*/ 5108943 h 6856718"/>
              <a:gd name="connsiteX142" fmla="*/ 6695203 w 12192000"/>
              <a:gd name="connsiteY142" fmla="*/ 5039639 h 6856718"/>
              <a:gd name="connsiteX143" fmla="*/ 6648831 w 12192000"/>
              <a:gd name="connsiteY143" fmla="*/ 5014160 h 6856718"/>
              <a:gd name="connsiteX144" fmla="*/ 4439031 w 12192000"/>
              <a:gd name="connsiteY144" fmla="*/ 5014160 h 6856718"/>
              <a:gd name="connsiteX145" fmla="*/ 4391130 w 12192000"/>
              <a:gd name="connsiteY145" fmla="*/ 5039130 h 6856718"/>
              <a:gd name="connsiteX146" fmla="*/ 4370747 w 12192000"/>
              <a:gd name="connsiteY146" fmla="*/ 5108943 h 6856718"/>
              <a:gd name="connsiteX147" fmla="*/ 4501202 w 12192000"/>
              <a:gd name="connsiteY147" fmla="*/ 5108943 h 6856718"/>
              <a:gd name="connsiteX148" fmla="*/ 4485405 w 12192000"/>
              <a:gd name="connsiteY148" fmla="*/ 5039639 h 6856718"/>
              <a:gd name="connsiteX149" fmla="*/ 4439031 w 12192000"/>
              <a:gd name="connsiteY149" fmla="*/ 5014160 h 6856718"/>
              <a:gd name="connsiteX150" fmla="*/ 3512430 w 12192000"/>
              <a:gd name="connsiteY150" fmla="*/ 4919377 h 6856718"/>
              <a:gd name="connsiteX151" fmla="*/ 3820221 w 12192000"/>
              <a:gd name="connsiteY151" fmla="*/ 4919377 h 6856718"/>
              <a:gd name="connsiteX152" fmla="*/ 3820221 w 12192000"/>
              <a:gd name="connsiteY152" fmla="*/ 5025371 h 6856718"/>
              <a:gd name="connsiteX153" fmla="*/ 3780473 w 12192000"/>
              <a:gd name="connsiteY153" fmla="*/ 5046773 h 6856718"/>
              <a:gd name="connsiteX154" fmla="*/ 3784550 w 12192000"/>
              <a:gd name="connsiteY154" fmla="*/ 5064099 h 6856718"/>
              <a:gd name="connsiteX155" fmla="*/ 3823278 w 12192000"/>
              <a:gd name="connsiteY155" fmla="*/ 5154806 h 6856718"/>
              <a:gd name="connsiteX156" fmla="*/ 3845700 w 12192000"/>
              <a:gd name="connsiteY156" fmla="*/ 5205765 h 6856718"/>
              <a:gd name="connsiteX157" fmla="*/ 3894621 w 12192000"/>
              <a:gd name="connsiteY157" fmla="*/ 5093655 h 6856718"/>
              <a:gd name="connsiteX158" fmla="*/ 3902774 w 12192000"/>
              <a:gd name="connsiteY158" fmla="*/ 5074801 h 6856718"/>
              <a:gd name="connsiteX159" fmla="*/ 3909908 w 12192000"/>
              <a:gd name="connsiteY159" fmla="*/ 5048812 h 6856718"/>
              <a:gd name="connsiteX160" fmla="*/ 3901245 w 12192000"/>
              <a:gd name="connsiteY160" fmla="*/ 5030976 h 6856718"/>
              <a:gd name="connsiteX161" fmla="*/ 3873218 w 12192000"/>
              <a:gd name="connsiteY161" fmla="*/ 5025371 h 6856718"/>
              <a:gd name="connsiteX162" fmla="*/ 3873218 w 12192000"/>
              <a:gd name="connsiteY162" fmla="*/ 4919377 h 6856718"/>
              <a:gd name="connsiteX163" fmla="*/ 4126993 w 12192000"/>
              <a:gd name="connsiteY163" fmla="*/ 4919377 h 6856718"/>
              <a:gd name="connsiteX164" fmla="*/ 4126993 w 12192000"/>
              <a:gd name="connsiteY164" fmla="*/ 5025371 h 6856718"/>
              <a:gd name="connsiteX165" fmla="*/ 4098455 w 12192000"/>
              <a:gd name="connsiteY165" fmla="*/ 5036582 h 6856718"/>
              <a:gd name="connsiteX166" fmla="*/ 4076034 w 12192000"/>
              <a:gd name="connsiteY166" fmla="*/ 5074291 h 6856718"/>
              <a:gd name="connsiteX167" fmla="*/ 3900736 w 12192000"/>
              <a:gd name="connsiteY167" fmla="*/ 5439156 h 6856718"/>
              <a:gd name="connsiteX168" fmla="*/ 3742764 w 12192000"/>
              <a:gd name="connsiteY168" fmla="*/ 5439156 h 6856718"/>
              <a:gd name="connsiteX169" fmla="*/ 3577657 w 12192000"/>
              <a:gd name="connsiteY169" fmla="*/ 5088560 h 6856718"/>
              <a:gd name="connsiteX170" fmla="*/ 3546573 w 12192000"/>
              <a:gd name="connsiteY170" fmla="*/ 5038110 h 6856718"/>
              <a:gd name="connsiteX171" fmla="*/ 3512430 w 12192000"/>
              <a:gd name="connsiteY171" fmla="*/ 5025371 h 6856718"/>
              <a:gd name="connsiteX172" fmla="*/ 7325306 w 12192000"/>
              <a:gd name="connsiteY172" fmla="*/ 4912242 h 6856718"/>
              <a:gd name="connsiteX173" fmla="*/ 7356901 w 12192000"/>
              <a:gd name="connsiteY173" fmla="*/ 4915809 h 6856718"/>
              <a:gd name="connsiteX174" fmla="*/ 7390534 w 12192000"/>
              <a:gd name="connsiteY174" fmla="*/ 4926511 h 6856718"/>
              <a:gd name="connsiteX175" fmla="*/ 7390534 w 12192000"/>
              <a:gd name="connsiteY175" fmla="*/ 5114039 h 6856718"/>
              <a:gd name="connsiteX176" fmla="*/ 7276386 w 12192000"/>
              <a:gd name="connsiteY176" fmla="*/ 5114039 h 6856718"/>
              <a:gd name="connsiteX177" fmla="*/ 7271800 w 12192000"/>
              <a:gd name="connsiteY177" fmla="*/ 5089069 h 6856718"/>
              <a:gd name="connsiteX178" fmla="*/ 7254983 w 12192000"/>
              <a:gd name="connsiteY178" fmla="*/ 5081425 h 6856718"/>
              <a:gd name="connsiteX179" fmla="*/ 7206063 w 12192000"/>
              <a:gd name="connsiteY179" fmla="*/ 5119135 h 6856718"/>
              <a:gd name="connsiteX180" fmla="*/ 7189756 w 12192000"/>
              <a:gd name="connsiteY180" fmla="*/ 5226148 h 6856718"/>
              <a:gd name="connsiteX181" fmla="*/ 7189756 w 12192000"/>
              <a:gd name="connsiteY181" fmla="*/ 5282203 h 6856718"/>
              <a:gd name="connsiteX182" fmla="*/ 7199438 w 12192000"/>
              <a:gd name="connsiteY182" fmla="*/ 5316345 h 6856718"/>
              <a:gd name="connsiteX183" fmla="*/ 7242753 w 12192000"/>
              <a:gd name="connsiteY183" fmla="*/ 5323989 h 6856718"/>
              <a:gd name="connsiteX184" fmla="*/ 7260079 w 12192000"/>
              <a:gd name="connsiteY184" fmla="*/ 5323989 h 6856718"/>
              <a:gd name="connsiteX185" fmla="*/ 7260079 w 12192000"/>
              <a:gd name="connsiteY185" fmla="*/ 5429983 h 6856718"/>
              <a:gd name="connsiteX186" fmla="*/ 6945154 w 12192000"/>
              <a:gd name="connsiteY186" fmla="*/ 5429983 h 6856718"/>
              <a:gd name="connsiteX187" fmla="*/ 6945154 w 12192000"/>
              <a:gd name="connsiteY187" fmla="*/ 5323989 h 6856718"/>
              <a:gd name="connsiteX188" fmla="*/ 6954327 w 12192000"/>
              <a:gd name="connsiteY188" fmla="*/ 5323989 h 6856718"/>
              <a:gd name="connsiteX189" fmla="*/ 6995603 w 12192000"/>
              <a:gd name="connsiteY189" fmla="*/ 5316855 h 6856718"/>
              <a:gd name="connsiteX190" fmla="*/ 7005286 w 12192000"/>
              <a:gd name="connsiteY190" fmla="*/ 5283222 h 6856718"/>
              <a:gd name="connsiteX191" fmla="*/ 7005286 w 12192000"/>
              <a:gd name="connsiteY191" fmla="*/ 5075310 h 6856718"/>
              <a:gd name="connsiteX192" fmla="*/ 7000189 w 12192000"/>
              <a:gd name="connsiteY192" fmla="*/ 5047283 h 6856718"/>
              <a:gd name="connsiteX193" fmla="*/ 6976748 w 12192000"/>
              <a:gd name="connsiteY193" fmla="*/ 5037601 h 6856718"/>
              <a:gd name="connsiteX194" fmla="*/ 6945154 w 12192000"/>
              <a:gd name="connsiteY194" fmla="*/ 5037601 h 6856718"/>
              <a:gd name="connsiteX195" fmla="*/ 6945154 w 12192000"/>
              <a:gd name="connsiteY195" fmla="*/ 4932626 h 6856718"/>
              <a:gd name="connsiteX196" fmla="*/ 7179564 w 12192000"/>
              <a:gd name="connsiteY196" fmla="*/ 4917338 h 6856718"/>
              <a:gd name="connsiteX197" fmla="*/ 7186698 w 12192000"/>
              <a:gd name="connsiteY197" fmla="*/ 4952500 h 6856718"/>
              <a:gd name="connsiteX198" fmla="*/ 7188737 w 12192000"/>
              <a:gd name="connsiteY198" fmla="*/ 5001930 h 6856718"/>
              <a:gd name="connsiteX199" fmla="*/ 7190775 w 12192000"/>
              <a:gd name="connsiteY199" fmla="*/ 5001930 h 6856718"/>
              <a:gd name="connsiteX200" fmla="*/ 7325306 w 12192000"/>
              <a:gd name="connsiteY200" fmla="*/ 4912242 h 6856718"/>
              <a:gd name="connsiteX201" fmla="*/ 5145062 w 12192000"/>
              <a:gd name="connsiteY201" fmla="*/ 4905108 h 6856718"/>
              <a:gd name="connsiteX202" fmla="*/ 5238318 w 12192000"/>
              <a:gd name="connsiteY202" fmla="*/ 4930078 h 6856718"/>
              <a:gd name="connsiteX203" fmla="*/ 5293861 w 12192000"/>
              <a:gd name="connsiteY203" fmla="*/ 5001930 h 6856718"/>
              <a:gd name="connsiteX204" fmla="*/ 5363165 w 12192000"/>
              <a:gd name="connsiteY204" fmla="*/ 4929568 h 6856718"/>
              <a:gd name="connsiteX205" fmla="*/ 5457949 w 12192000"/>
              <a:gd name="connsiteY205" fmla="*/ 4905108 h 6856718"/>
              <a:gd name="connsiteX206" fmla="*/ 5581269 w 12192000"/>
              <a:gd name="connsiteY206" fmla="*/ 4953009 h 6856718"/>
              <a:gd name="connsiteX207" fmla="*/ 5622036 w 12192000"/>
              <a:gd name="connsiteY207" fmla="*/ 5090598 h 6856718"/>
              <a:gd name="connsiteX208" fmla="*/ 5622036 w 12192000"/>
              <a:gd name="connsiteY208" fmla="*/ 5285260 h 6856718"/>
              <a:gd name="connsiteX209" fmla="*/ 5632228 w 12192000"/>
              <a:gd name="connsiteY209" fmla="*/ 5317364 h 6856718"/>
              <a:gd name="connsiteX210" fmla="*/ 5678091 w 12192000"/>
              <a:gd name="connsiteY210" fmla="*/ 5323989 h 6856718"/>
              <a:gd name="connsiteX211" fmla="*/ 5678091 w 12192000"/>
              <a:gd name="connsiteY211" fmla="*/ 5429983 h 6856718"/>
              <a:gd name="connsiteX212" fmla="*/ 5420239 w 12192000"/>
              <a:gd name="connsiteY212" fmla="*/ 5429983 h 6856718"/>
              <a:gd name="connsiteX213" fmla="*/ 5420239 w 12192000"/>
              <a:gd name="connsiteY213" fmla="*/ 5139518 h 6856718"/>
              <a:gd name="connsiteX214" fmla="*/ 5410557 w 12192000"/>
              <a:gd name="connsiteY214" fmla="*/ 5073782 h 6856718"/>
              <a:gd name="connsiteX215" fmla="*/ 5370300 w 12192000"/>
              <a:gd name="connsiteY215" fmla="*/ 5050850 h 6856718"/>
              <a:gd name="connsiteX216" fmla="*/ 5320870 w 12192000"/>
              <a:gd name="connsiteY216" fmla="*/ 5079387 h 6856718"/>
              <a:gd name="connsiteX217" fmla="*/ 5307111 w 12192000"/>
              <a:gd name="connsiteY217" fmla="*/ 5162959 h 6856718"/>
              <a:gd name="connsiteX218" fmla="*/ 5307111 w 12192000"/>
              <a:gd name="connsiteY218" fmla="*/ 5283222 h 6856718"/>
              <a:gd name="connsiteX219" fmla="*/ 5318322 w 12192000"/>
              <a:gd name="connsiteY219" fmla="*/ 5315836 h 6856718"/>
              <a:gd name="connsiteX220" fmla="*/ 5367243 w 12192000"/>
              <a:gd name="connsiteY220" fmla="*/ 5323989 h 6856718"/>
              <a:gd name="connsiteX221" fmla="*/ 5367243 w 12192000"/>
              <a:gd name="connsiteY221" fmla="*/ 5429983 h 6856718"/>
              <a:gd name="connsiteX222" fmla="*/ 5105315 w 12192000"/>
              <a:gd name="connsiteY222" fmla="*/ 5429983 h 6856718"/>
              <a:gd name="connsiteX223" fmla="*/ 5105315 w 12192000"/>
              <a:gd name="connsiteY223" fmla="*/ 5127288 h 6856718"/>
              <a:gd name="connsiteX224" fmla="*/ 5054356 w 12192000"/>
              <a:gd name="connsiteY224" fmla="*/ 5050850 h 6856718"/>
              <a:gd name="connsiteX225" fmla="*/ 5007983 w 12192000"/>
              <a:gd name="connsiteY225" fmla="*/ 5076329 h 6856718"/>
              <a:gd name="connsiteX226" fmla="*/ 4992186 w 12192000"/>
              <a:gd name="connsiteY226" fmla="*/ 5145633 h 6856718"/>
              <a:gd name="connsiteX227" fmla="*/ 4992186 w 12192000"/>
              <a:gd name="connsiteY227" fmla="*/ 5287299 h 6856718"/>
              <a:gd name="connsiteX228" fmla="*/ 5001358 w 12192000"/>
              <a:gd name="connsiteY228" fmla="*/ 5315836 h 6856718"/>
              <a:gd name="connsiteX229" fmla="*/ 5039068 w 12192000"/>
              <a:gd name="connsiteY229" fmla="*/ 5323989 h 6856718"/>
              <a:gd name="connsiteX230" fmla="*/ 5052317 w 12192000"/>
              <a:gd name="connsiteY230" fmla="*/ 5323989 h 6856718"/>
              <a:gd name="connsiteX231" fmla="*/ 5052317 w 12192000"/>
              <a:gd name="connsiteY231" fmla="*/ 5429983 h 6856718"/>
              <a:gd name="connsiteX232" fmla="*/ 4738411 w 12192000"/>
              <a:gd name="connsiteY232" fmla="*/ 5429983 h 6856718"/>
              <a:gd name="connsiteX233" fmla="*/ 4738411 w 12192000"/>
              <a:gd name="connsiteY233" fmla="*/ 5323989 h 6856718"/>
              <a:gd name="connsiteX234" fmla="*/ 4779689 w 12192000"/>
              <a:gd name="connsiteY234" fmla="*/ 5320931 h 6856718"/>
              <a:gd name="connsiteX235" fmla="*/ 4794467 w 12192000"/>
              <a:gd name="connsiteY235" fmla="*/ 5309211 h 6856718"/>
              <a:gd name="connsiteX236" fmla="*/ 4798543 w 12192000"/>
              <a:gd name="connsiteY236" fmla="*/ 5274049 h 6856718"/>
              <a:gd name="connsiteX237" fmla="*/ 4798543 w 12192000"/>
              <a:gd name="connsiteY237" fmla="*/ 5077349 h 6856718"/>
              <a:gd name="connsiteX238" fmla="*/ 4793447 w 12192000"/>
              <a:gd name="connsiteY238" fmla="*/ 5049321 h 6856718"/>
              <a:gd name="connsiteX239" fmla="*/ 4770007 w 12192000"/>
              <a:gd name="connsiteY239" fmla="*/ 5040658 h 6856718"/>
              <a:gd name="connsiteX240" fmla="*/ 4738411 w 12192000"/>
              <a:gd name="connsiteY240" fmla="*/ 5040658 h 6856718"/>
              <a:gd name="connsiteX241" fmla="*/ 4738411 w 12192000"/>
              <a:gd name="connsiteY241" fmla="*/ 4934664 h 6856718"/>
              <a:gd name="connsiteX242" fmla="*/ 4980975 w 12192000"/>
              <a:gd name="connsiteY242" fmla="*/ 4919377 h 6856718"/>
              <a:gd name="connsiteX243" fmla="*/ 4988619 w 12192000"/>
              <a:gd name="connsiteY243" fmla="*/ 4946894 h 6856718"/>
              <a:gd name="connsiteX244" fmla="*/ 4991167 w 12192000"/>
              <a:gd name="connsiteY244" fmla="*/ 4985623 h 6856718"/>
              <a:gd name="connsiteX245" fmla="*/ 4993205 w 12192000"/>
              <a:gd name="connsiteY245" fmla="*/ 4985623 h 6856718"/>
              <a:gd name="connsiteX246" fmla="*/ 5057413 w 12192000"/>
              <a:gd name="connsiteY246" fmla="*/ 4926001 h 6856718"/>
              <a:gd name="connsiteX247" fmla="*/ 5145062 w 12192000"/>
              <a:gd name="connsiteY247" fmla="*/ 4905108 h 6856718"/>
              <a:gd name="connsiteX248" fmla="*/ 6646793 w 12192000"/>
              <a:gd name="connsiteY248" fmla="*/ 4902051 h 6856718"/>
              <a:gd name="connsiteX249" fmla="*/ 6883241 w 12192000"/>
              <a:gd name="connsiteY249" fmla="*/ 5180285 h 6856718"/>
              <a:gd name="connsiteX250" fmla="*/ 6883241 w 12192000"/>
              <a:gd name="connsiteY250" fmla="*/ 5204746 h 6856718"/>
              <a:gd name="connsiteX251" fmla="*/ 6582585 w 12192000"/>
              <a:gd name="connsiteY251" fmla="*/ 5204746 h 6856718"/>
              <a:gd name="connsiteX252" fmla="*/ 6622333 w 12192000"/>
              <a:gd name="connsiteY252" fmla="*/ 5276088 h 6856718"/>
              <a:gd name="connsiteX253" fmla="*/ 6703867 w 12192000"/>
              <a:gd name="connsiteY253" fmla="*/ 5302586 h 6856718"/>
              <a:gd name="connsiteX254" fmla="*/ 6781833 w 12192000"/>
              <a:gd name="connsiteY254" fmla="*/ 5291375 h 6856718"/>
              <a:gd name="connsiteX255" fmla="*/ 6869992 w 12192000"/>
              <a:gd name="connsiteY255" fmla="*/ 5256723 h 6856718"/>
              <a:gd name="connsiteX256" fmla="*/ 6869992 w 12192000"/>
              <a:gd name="connsiteY256" fmla="*/ 5396350 h 6856718"/>
              <a:gd name="connsiteX257" fmla="*/ 6765526 w 12192000"/>
              <a:gd name="connsiteY257" fmla="*/ 5434570 h 6856718"/>
              <a:gd name="connsiteX258" fmla="*/ 6651889 w 12192000"/>
              <a:gd name="connsiteY258" fmla="*/ 5448328 h 6856718"/>
              <a:gd name="connsiteX259" fmla="*/ 6450092 w 12192000"/>
              <a:gd name="connsiteY259" fmla="*/ 5370871 h 6856718"/>
              <a:gd name="connsiteX260" fmla="*/ 6387922 w 12192000"/>
              <a:gd name="connsiteY260" fmla="*/ 5184362 h 6856718"/>
              <a:gd name="connsiteX261" fmla="*/ 6416969 w 12192000"/>
              <a:gd name="connsiteY261" fmla="*/ 5044735 h 6856718"/>
              <a:gd name="connsiteX262" fmla="*/ 6504618 w 12192000"/>
              <a:gd name="connsiteY262" fmla="*/ 4941289 h 6856718"/>
              <a:gd name="connsiteX263" fmla="*/ 6646793 w 12192000"/>
              <a:gd name="connsiteY263" fmla="*/ 4902051 h 6856718"/>
              <a:gd name="connsiteX264" fmla="*/ 4436993 w 12192000"/>
              <a:gd name="connsiteY264" fmla="*/ 4902051 h 6856718"/>
              <a:gd name="connsiteX265" fmla="*/ 4673442 w 12192000"/>
              <a:gd name="connsiteY265" fmla="*/ 5180285 h 6856718"/>
              <a:gd name="connsiteX266" fmla="*/ 4673442 w 12192000"/>
              <a:gd name="connsiteY266" fmla="*/ 5204746 h 6856718"/>
              <a:gd name="connsiteX267" fmla="*/ 4372785 w 12192000"/>
              <a:gd name="connsiteY267" fmla="*/ 5204746 h 6856718"/>
              <a:gd name="connsiteX268" fmla="*/ 4412533 w 12192000"/>
              <a:gd name="connsiteY268" fmla="*/ 5276088 h 6856718"/>
              <a:gd name="connsiteX269" fmla="*/ 4494066 w 12192000"/>
              <a:gd name="connsiteY269" fmla="*/ 5302586 h 6856718"/>
              <a:gd name="connsiteX270" fmla="*/ 4572033 w 12192000"/>
              <a:gd name="connsiteY270" fmla="*/ 5291375 h 6856718"/>
              <a:gd name="connsiteX271" fmla="*/ 4660192 w 12192000"/>
              <a:gd name="connsiteY271" fmla="*/ 5256723 h 6856718"/>
              <a:gd name="connsiteX272" fmla="*/ 4660192 w 12192000"/>
              <a:gd name="connsiteY272" fmla="*/ 5396350 h 6856718"/>
              <a:gd name="connsiteX273" fmla="*/ 4555727 w 12192000"/>
              <a:gd name="connsiteY273" fmla="*/ 5434570 h 6856718"/>
              <a:gd name="connsiteX274" fmla="*/ 4442089 w 12192000"/>
              <a:gd name="connsiteY274" fmla="*/ 5448328 h 6856718"/>
              <a:gd name="connsiteX275" fmla="*/ 4240292 w 12192000"/>
              <a:gd name="connsiteY275" fmla="*/ 5370871 h 6856718"/>
              <a:gd name="connsiteX276" fmla="*/ 4178123 w 12192000"/>
              <a:gd name="connsiteY276" fmla="*/ 5184362 h 6856718"/>
              <a:gd name="connsiteX277" fmla="*/ 4207170 w 12192000"/>
              <a:gd name="connsiteY277" fmla="*/ 5044735 h 6856718"/>
              <a:gd name="connsiteX278" fmla="*/ 4294818 w 12192000"/>
              <a:gd name="connsiteY278" fmla="*/ 4941289 h 6856718"/>
              <a:gd name="connsiteX279" fmla="*/ 4436993 w 12192000"/>
              <a:gd name="connsiteY279" fmla="*/ 4902051 h 6856718"/>
              <a:gd name="connsiteX280" fmla="*/ 3193962 w 12192000"/>
              <a:gd name="connsiteY280" fmla="*/ 4902051 h 6856718"/>
              <a:gd name="connsiteX281" fmla="*/ 3389643 w 12192000"/>
              <a:gd name="connsiteY281" fmla="*/ 4969826 h 6856718"/>
              <a:gd name="connsiteX282" fmla="*/ 3459967 w 12192000"/>
              <a:gd name="connsiteY282" fmla="*/ 5156844 h 6856718"/>
              <a:gd name="connsiteX283" fmla="*/ 3399325 w 12192000"/>
              <a:gd name="connsiteY283" fmla="*/ 5359151 h 6856718"/>
              <a:gd name="connsiteX284" fmla="*/ 3179693 w 12192000"/>
              <a:gd name="connsiteY284" fmla="*/ 5448328 h 6856718"/>
              <a:gd name="connsiteX285" fmla="*/ 3023760 w 12192000"/>
              <a:gd name="connsiteY285" fmla="*/ 5407561 h 6856718"/>
              <a:gd name="connsiteX286" fmla="*/ 2942735 w 12192000"/>
              <a:gd name="connsiteY286" fmla="*/ 5307173 h 6856718"/>
              <a:gd name="connsiteX287" fmla="*/ 2919803 w 12192000"/>
              <a:gd name="connsiteY287" fmla="*/ 5185381 h 6856718"/>
              <a:gd name="connsiteX288" fmla="*/ 2946812 w 12192000"/>
              <a:gd name="connsiteY288" fmla="*/ 5050341 h 6856718"/>
              <a:gd name="connsiteX289" fmla="*/ 3035480 w 12192000"/>
              <a:gd name="connsiteY289" fmla="*/ 4943837 h 6856718"/>
              <a:gd name="connsiteX290" fmla="*/ 3193962 w 12192000"/>
              <a:gd name="connsiteY290" fmla="*/ 4902051 h 6856718"/>
              <a:gd name="connsiteX291" fmla="*/ 8457247 w 12192000"/>
              <a:gd name="connsiteY291" fmla="*/ 4774873 h 6856718"/>
              <a:gd name="connsiteX292" fmla="*/ 8524536 w 12192000"/>
              <a:gd name="connsiteY292" fmla="*/ 4780959 h 6856718"/>
              <a:gd name="connsiteX293" fmla="*/ 8589121 w 12192000"/>
              <a:gd name="connsiteY293" fmla="*/ 4799219 h 6856718"/>
              <a:gd name="connsiteX294" fmla="*/ 8589121 w 12192000"/>
              <a:gd name="connsiteY294" fmla="*/ 4886458 h 6856718"/>
              <a:gd name="connsiteX295" fmla="*/ 8492414 w 12192000"/>
              <a:gd name="connsiteY295" fmla="*/ 4886458 h 6856718"/>
              <a:gd name="connsiteX296" fmla="*/ 8492414 w 12192000"/>
              <a:gd name="connsiteY296" fmla="*/ 4873609 h 6856718"/>
              <a:gd name="connsiteX297" fmla="*/ 8484637 w 12192000"/>
              <a:gd name="connsiteY297" fmla="*/ 4847234 h 6856718"/>
              <a:gd name="connsiteX298" fmla="*/ 8457924 w 12192000"/>
              <a:gd name="connsiteY298" fmla="*/ 4838443 h 6856718"/>
              <a:gd name="connsiteX299" fmla="*/ 8433578 w 12192000"/>
              <a:gd name="connsiteY299" fmla="*/ 4846220 h 6856718"/>
              <a:gd name="connsiteX300" fmla="*/ 8426138 w 12192000"/>
              <a:gd name="connsiteY300" fmla="*/ 4863465 h 6856718"/>
              <a:gd name="connsiteX301" fmla="*/ 8429520 w 12192000"/>
              <a:gd name="connsiteY301" fmla="*/ 4877328 h 6856718"/>
              <a:gd name="connsiteX302" fmla="*/ 8442370 w 12192000"/>
              <a:gd name="connsiteY302" fmla="*/ 4888487 h 6856718"/>
              <a:gd name="connsiteX303" fmla="*/ 8484974 w 12192000"/>
              <a:gd name="connsiteY303" fmla="*/ 4906746 h 6856718"/>
              <a:gd name="connsiteX304" fmla="*/ 8499514 w 12192000"/>
              <a:gd name="connsiteY304" fmla="*/ 4912833 h 6856718"/>
              <a:gd name="connsiteX305" fmla="*/ 8514055 w 12192000"/>
              <a:gd name="connsiteY305" fmla="*/ 4918919 h 6856718"/>
              <a:gd name="connsiteX306" fmla="*/ 8585740 w 12192000"/>
              <a:gd name="connsiteY306" fmla="*/ 4962877 h 6856718"/>
              <a:gd name="connsiteX307" fmla="*/ 8606704 w 12192000"/>
              <a:gd name="connsiteY307" fmla="*/ 5024418 h 6856718"/>
              <a:gd name="connsiteX308" fmla="*/ 8596560 w 12192000"/>
              <a:gd name="connsiteY308" fmla="*/ 5070743 h 6856718"/>
              <a:gd name="connsiteX309" fmla="*/ 8562070 w 12192000"/>
              <a:gd name="connsiteY309" fmla="*/ 5112334 h 6856718"/>
              <a:gd name="connsiteX310" fmla="*/ 8454542 w 12192000"/>
              <a:gd name="connsiteY310" fmla="*/ 5137356 h 6856718"/>
              <a:gd name="connsiteX311" fmla="*/ 8312525 w 12192000"/>
              <a:gd name="connsiteY311" fmla="*/ 5113010 h 6856718"/>
              <a:gd name="connsiteX312" fmla="*/ 8312525 w 12192000"/>
              <a:gd name="connsiteY312" fmla="*/ 5018332 h 6856718"/>
              <a:gd name="connsiteX313" fmla="*/ 8409908 w 12192000"/>
              <a:gd name="connsiteY313" fmla="*/ 5018332 h 6856718"/>
              <a:gd name="connsiteX314" fmla="*/ 8417348 w 12192000"/>
              <a:gd name="connsiteY314" fmla="*/ 5054512 h 6856718"/>
              <a:gd name="connsiteX315" fmla="*/ 8445751 w 12192000"/>
              <a:gd name="connsiteY315" fmla="*/ 5066347 h 6856718"/>
              <a:gd name="connsiteX316" fmla="*/ 8471111 w 12192000"/>
              <a:gd name="connsiteY316" fmla="*/ 5058232 h 6856718"/>
              <a:gd name="connsiteX317" fmla="*/ 8479564 w 12192000"/>
              <a:gd name="connsiteY317" fmla="*/ 5037944 h 6856718"/>
              <a:gd name="connsiteX318" fmla="*/ 8472126 w 12192000"/>
              <a:gd name="connsiteY318" fmla="*/ 5017994 h 6856718"/>
              <a:gd name="connsiteX319" fmla="*/ 8443046 w 12192000"/>
              <a:gd name="connsiteY319" fmla="*/ 5001425 h 6856718"/>
              <a:gd name="connsiteX320" fmla="*/ 8403822 w 12192000"/>
              <a:gd name="connsiteY320" fmla="*/ 4985194 h 6856718"/>
              <a:gd name="connsiteX321" fmla="*/ 8334842 w 12192000"/>
              <a:gd name="connsiteY321" fmla="*/ 4940560 h 6856718"/>
              <a:gd name="connsiteX322" fmla="*/ 8312525 w 12192000"/>
              <a:gd name="connsiteY322" fmla="*/ 4882401 h 6856718"/>
              <a:gd name="connsiteX323" fmla="*/ 8346677 w 12192000"/>
              <a:gd name="connsiteY323" fmla="*/ 4806658 h 6856718"/>
              <a:gd name="connsiteX324" fmla="*/ 8457247 w 12192000"/>
              <a:gd name="connsiteY324" fmla="*/ 4774873 h 6856718"/>
              <a:gd name="connsiteX325" fmla="*/ 7969748 w 12192000"/>
              <a:gd name="connsiteY325" fmla="*/ 4729810 h 6856718"/>
              <a:gd name="connsiteX326" fmla="*/ 8075742 w 12192000"/>
              <a:gd name="connsiteY326" fmla="*/ 4729810 h 6856718"/>
              <a:gd name="connsiteX327" fmla="*/ 8075742 w 12192000"/>
              <a:gd name="connsiteY327" fmla="*/ 5286280 h 6856718"/>
              <a:gd name="connsiteX328" fmla="*/ 8085934 w 12192000"/>
              <a:gd name="connsiteY328" fmla="*/ 5317874 h 6856718"/>
              <a:gd name="connsiteX329" fmla="*/ 8128740 w 12192000"/>
              <a:gd name="connsiteY329" fmla="*/ 5325008 h 6856718"/>
              <a:gd name="connsiteX330" fmla="*/ 8161353 w 12192000"/>
              <a:gd name="connsiteY330" fmla="*/ 5325008 h 6856718"/>
              <a:gd name="connsiteX331" fmla="*/ 8161353 w 12192000"/>
              <a:gd name="connsiteY331" fmla="*/ 5429983 h 6856718"/>
              <a:gd name="connsiteX332" fmla="*/ 7807699 w 12192000"/>
              <a:gd name="connsiteY332" fmla="*/ 5429983 h 6856718"/>
              <a:gd name="connsiteX333" fmla="*/ 7807699 w 12192000"/>
              <a:gd name="connsiteY333" fmla="*/ 5325008 h 6856718"/>
              <a:gd name="connsiteX334" fmla="*/ 7849486 w 12192000"/>
              <a:gd name="connsiteY334" fmla="*/ 5325008 h 6856718"/>
              <a:gd name="connsiteX335" fmla="*/ 7888724 w 12192000"/>
              <a:gd name="connsiteY335" fmla="*/ 5316855 h 6856718"/>
              <a:gd name="connsiteX336" fmla="*/ 7897387 w 12192000"/>
              <a:gd name="connsiteY336" fmla="*/ 5282203 h 6856718"/>
              <a:gd name="connsiteX337" fmla="*/ 7897387 w 12192000"/>
              <a:gd name="connsiteY337" fmla="*/ 4995815 h 6856718"/>
              <a:gd name="connsiteX338" fmla="*/ 7890762 w 12192000"/>
              <a:gd name="connsiteY338" fmla="*/ 4959634 h 6856718"/>
              <a:gd name="connsiteX339" fmla="*/ 7863754 w 12192000"/>
              <a:gd name="connsiteY339" fmla="*/ 4948933 h 6856718"/>
              <a:gd name="connsiteX340" fmla="*/ 7829612 w 12192000"/>
              <a:gd name="connsiteY340" fmla="*/ 4951990 h 6856718"/>
              <a:gd name="connsiteX341" fmla="*/ 7796488 w 12192000"/>
              <a:gd name="connsiteY341" fmla="*/ 4956067 h 6856718"/>
              <a:gd name="connsiteX342" fmla="*/ 7796488 w 12192000"/>
              <a:gd name="connsiteY342" fmla="*/ 4851092 h 6856718"/>
              <a:gd name="connsiteX343" fmla="*/ 7898406 w 12192000"/>
              <a:gd name="connsiteY343" fmla="*/ 4808796 h 6856718"/>
              <a:gd name="connsiteX344" fmla="*/ 7969748 w 12192000"/>
              <a:gd name="connsiteY344" fmla="*/ 4729810 h 6856718"/>
              <a:gd name="connsiteX345" fmla="*/ 2142830 w 12192000"/>
              <a:gd name="connsiteY345" fmla="*/ 4717580 h 6856718"/>
              <a:gd name="connsiteX346" fmla="*/ 2437372 w 12192000"/>
              <a:gd name="connsiteY346" fmla="*/ 4717580 h 6856718"/>
              <a:gd name="connsiteX347" fmla="*/ 2618785 w 12192000"/>
              <a:gd name="connsiteY347" fmla="*/ 5127288 h 6856718"/>
              <a:gd name="connsiteX348" fmla="*/ 2620823 w 12192000"/>
              <a:gd name="connsiteY348" fmla="*/ 5127288 h 6856718"/>
              <a:gd name="connsiteX349" fmla="*/ 2620823 w 12192000"/>
              <a:gd name="connsiteY349" fmla="*/ 4877590 h 6856718"/>
              <a:gd name="connsiteX350" fmla="*/ 2610631 w 12192000"/>
              <a:gd name="connsiteY350" fmla="*/ 4840900 h 6856718"/>
              <a:gd name="connsiteX351" fmla="*/ 2566807 w 12192000"/>
              <a:gd name="connsiteY351" fmla="*/ 4832747 h 6856718"/>
              <a:gd name="connsiteX352" fmla="*/ 2555596 w 12192000"/>
              <a:gd name="connsiteY352" fmla="*/ 4832747 h 6856718"/>
              <a:gd name="connsiteX353" fmla="*/ 2555596 w 12192000"/>
              <a:gd name="connsiteY353" fmla="*/ 4717580 h 6856718"/>
              <a:gd name="connsiteX354" fmla="*/ 2851157 w 12192000"/>
              <a:gd name="connsiteY354" fmla="*/ 4717580 h 6856718"/>
              <a:gd name="connsiteX355" fmla="*/ 2851157 w 12192000"/>
              <a:gd name="connsiteY355" fmla="*/ 4832747 h 6856718"/>
              <a:gd name="connsiteX356" fmla="*/ 2826696 w 12192000"/>
              <a:gd name="connsiteY356" fmla="*/ 4832747 h 6856718"/>
              <a:gd name="connsiteX357" fmla="*/ 2791026 w 12192000"/>
              <a:gd name="connsiteY357" fmla="*/ 4840390 h 6856718"/>
              <a:gd name="connsiteX358" fmla="*/ 2781853 w 12192000"/>
              <a:gd name="connsiteY358" fmla="*/ 4872495 h 6856718"/>
              <a:gd name="connsiteX359" fmla="*/ 2781853 w 12192000"/>
              <a:gd name="connsiteY359" fmla="*/ 5436098 h 6856718"/>
              <a:gd name="connsiteX360" fmla="*/ 2586171 w 12192000"/>
              <a:gd name="connsiteY360" fmla="*/ 5436098 h 6856718"/>
              <a:gd name="connsiteX361" fmla="*/ 2375202 w 12192000"/>
              <a:gd name="connsiteY361" fmla="*/ 4988680 h 6856718"/>
              <a:gd name="connsiteX362" fmla="*/ 2373164 w 12192000"/>
              <a:gd name="connsiteY362" fmla="*/ 4988680 h 6856718"/>
              <a:gd name="connsiteX363" fmla="*/ 2373164 w 12192000"/>
              <a:gd name="connsiteY363" fmla="*/ 5278126 h 6856718"/>
              <a:gd name="connsiteX364" fmla="*/ 2382846 w 12192000"/>
              <a:gd name="connsiteY364" fmla="*/ 5307173 h 6856718"/>
              <a:gd name="connsiteX365" fmla="*/ 2422084 w 12192000"/>
              <a:gd name="connsiteY365" fmla="*/ 5314816 h 6856718"/>
              <a:gd name="connsiteX366" fmla="*/ 2441448 w 12192000"/>
              <a:gd name="connsiteY366" fmla="*/ 5314816 h 6856718"/>
              <a:gd name="connsiteX367" fmla="*/ 2441448 w 12192000"/>
              <a:gd name="connsiteY367" fmla="*/ 5429983 h 6856718"/>
              <a:gd name="connsiteX368" fmla="*/ 2142830 w 12192000"/>
              <a:gd name="connsiteY368" fmla="*/ 5429983 h 6856718"/>
              <a:gd name="connsiteX369" fmla="*/ 2142830 w 12192000"/>
              <a:gd name="connsiteY369" fmla="*/ 5314816 h 6856718"/>
              <a:gd name="connsiteX370" fmla="*/ 2159137 w 12192000"/>
              <a:gd name="connsiteY370" fmla="*/ 5314816 h 6856718"/>
              <a:gd name="connsiteX371" fmla="*/ 2201942 w 12192000"/>
              <a:gd name="connsiteY371" fmla="*/ 5307682 h 6856718"/>
              <a:gd name="connsiteX372" fmla="*/ 2212134 w 12192000"/>
              <a:gd name="connsiteY372" fmla="*/ 5277107 h 6856718"/>
              <a:gd name="connsiteX373" fmla="*/ 2212134 w 12192000"/>
              <a:gd name="connsiteY373" fmla="*/ 4872495 h 6856718"/>
              <a:gd name="connsiteX374" fmla="*/ 2200923 w 12192000"/>
              <a:gd name="connsiteY374" fmla="*/ 4840390 h 6856718"/>
              <a:gd name="connsiteX375" fmla="*/ 2162194 w 12192000"/>
              <a:gd name="connsiteY375" fmla="*/ 4832747 h 6856718"/>
              <a:gd name="connsiteX376" fmla="*/ 2142830 w 12192000"/>
              <a:gd name="connsiteY376" fmla="*/ 4832747 h 6856718"/>
              <a:gd name="connsiteX377" fmla="*/ 5966479 w 12192000"/>
              <a:gd name="connsiteY377" fmla="*/ 4694139 h 6856718"/>
              <a:gd name="connsiteX378" fmla="*/ 5966479 w 12192000"/>
              <a:gd name="connsiteY378" fmla="*/ 4975431 h 6856718"/>
              <a:gd name="connsiteX379" fmla="*/ 5968517 w 12192000"/>
              <a:gd name="connsiteY379" fmla="*/ 4975431 h 6856718"/>
              <a:gd name="connsiteX380" fmla="*/ 6110183 w 12192000"/>
              <a:gd name="connsiteY380" fmla="*/ 4905108 h 6856718"/>
              <a:gd name="connsiteX381" fmla="*/ 6255415 w 12192000"/>
              <a:gd name="connsiteY381" fmla="*/ 4975431 h 6856718"/>
              <a:gd name="connsiteX382" fmla="*/ 6305865 w 12192000"/>
              <a:gd name="connsiteY382" fmla="*/ 5157864 h 6856718"/>
              <a:gd name="connsiteX383" fmla="*/ 6281914 w 12192000"/>
              <a:gd name="connsiteY383" fmla="*/ 5292904 h 6856718"/>
              <a:gd name="connsiteX384" fmla="*/ 6205476 w 12192000"/>
              <a:gd name="connsiteY384" fmla="*/ 5401956 h 6856718"/>
              <a:gd name="connsiteX385" fmla="*/ 6070435 w 12192000"/>
              <a:gd name="connsiteY385" fmla="*/ 5445271 h 6856718"/>
              <a:gd name="connsiteX386" fmla="*/ 5994506 w 12192000"/>
              <a:gd name="connsiteY386" fmla="*/ 5432531 h 6856718"/>
              <a:gd name="connsiteX387" fmla="*/ 5925712 w 12192000"/>
              <a:gd name="connsiteY387" fmla="*/ 5391255 h 6856718"/>
              <a:gd name="connsiteX388" fmla="*/ 5895138 w 12192000"/>
              <a:gd name="connsiteY388" fmla="*/ 5445271 h 6856718"/>
              <a:gd name="connsiteX389" fmla="*/ 5773855 w 12192000"/>
              <a:gd name="connsiteY389" fmla="*/ 5445271 h 6856718"/>
              <a:gd name="connsiteX390" fmla="*/ 5773855 w 12192000"/>
              <a:gd name="connsiteY390" fmla="*/ 4871475 h 6856718"/>
              <a:gd name="connsiteX391" fmla="*/ 5769269 w 12192000"/>
              <a:gd name="connsiteY391" fmla="*/ 4829180 h 6856718"/>
              <a:gd name="connsiteX392" fmla="*/ 5742261 w 12192000"/>
              <a:gd name="connsiteY392" fmla="*/ 4819497 h 6856718"/>
              <a:gd name="connsiteX393" fmla="*/ 5707609 w 12192000"/>
              <a:gd name="connsiteY393" fmla="*/ 4819497 h 6856718"/>
              <a:gd name="connsiteX394" fmla="*/ 5707609 w 12192000"/>
              <a:gd name="connsiteY394" fmla="*/ 4715542 h 6856718"/>
              <a:gd name="connsiteX395" fmla="*/ 8727786 w 12192000"/>
              <a:gd name="connsiteY395" fmla="*/ 4674108 h 6856718"/>
              <a:gd name="connsiteX396" fmla="*/ 8805558 w 12192000"/>
              <a:gd name="connsiteY396" fmla="*/ 4674108 h 6856718"/>
              <a:gd name="connsiteX397" fmla="*/ 8805558 w 12192000"/>
              <a:gd name="connsiteY397" fmla="*/ 4786369 h 6856718"/>
              <a:gd name="connsiteX398" fmla="*/ 8882654 w 12192000"/>
              <a:gd name="connsiteY398" fmla="*/ 4786369 h 6856718"/>
              <a:gd name="connsiteX399" fmla="*/ 8882654 w 12192000"/>
              <a:gd name="connsiteY399" fmla="*/ 4875638 h 6856718"/>
              <a:gd name="connsiteX400" fmla="*/ 8805558 w 12192000"/>
              <a:gd name="connsiteY400" fmla="*/ 4875638 h 6856718"/>
              <a:gd name="connsiteX401" fmla="*/ 8805558 w 12192000"/>
              <a:gd name="connsiteY401" fmla="*/ 4985871 h 6856718"/>
              <a:gd name="connsiteX402" fmla="*/ 8812658 w 12192000"/>
              <a:gd name="connsiteY402" fmla="*/ 5019684 h 6856718"/>
              <a:gd name="connsiteX403" fmla="*/ 8838019 w 12192000"/>
              <a:gd name="connsiteY403" fmla="*/ 5030505 h 6856718"/>
              <a:gd name="connsiteX404" fmla="*/ 8882654 w 12192000"/>
              <a:gd name="connsiteY404" fmla="*/ 5022389 h 6856718"/>
              <a:gd name="connsiteX405" fmla="*/ 8882654 w 12192000"/>
              <a:gd name="connsiteY405" fmla="*/ 5109629 h 6856718"/>
              <a:gd name="connsiteX406" fmla="*/ 8777154 w 12192000"/>
              <a:gd name="connsiteY406" fmla="*/ 5132622 h 6856718"/>
              <a:gd name="connsiteX407" fmla="*/ 8697354 w 12192000"/>
              <a:gd name="connsiteY407" fmla="*/ 5104219 h 6856718"/>
              <a:gd name="connsiteX408" fmla="*/ 8675036 w 12192000"/>
              <a:gd name="connsiteY408" fmla="*/ 5028476 h 6856718"/>
              <a:gd name="connsiteX409" fmla="*/ 8675036 w 12192000"/>
              <a:gd name="connsiteY409" fmla="*/ 4875638 h 6856718"/>
              <a:gd name="connsiteX410" fmla="*/ 8634460 w 12192000"/>
              <a:gd name="connsiteY410" fmla="*/ 4875638 h 6856718"/>
              <a:gd name="connsiteX411" fmla="*/ 8634460 w 12192000"/>
              <a:gd name="connsiteY411" fmla="*/ 4799895 h 6856718"/>
              <a:gd name="connsiteX412" fmla="*/ 8698368 w 12192000"/>
              <a:gd name="connsiteY412" fmla="*/ 4757628 h 6856718"/>
              <a:gd name="connsiteX413" fmla="*/ 8727786 w 12192000"/>
              <a:gd name="connsiteY413" fmla="*/ 4674108 h 6856718"/>
              <a:gd name="connsiteX414" fmla="*/ 0 w 12192000"/>
              <a:gd name="connsiteY414" fmla="*/ 3699803 h 6856718"/>
              <a:gd name="connsiteX415" fmla="*/ 20 w 12192000"/>
              <a:gd name="connsiteY415" fmla="*/ 3699803 h 6856718"/>
              <a:gd name="connsiteX416" fmla="*/ 20 w 12192000"/>
              <a:gd name="connsiteY416" fmla="*/ 6856718 h 6856718"/>
              <a:gd name="connsiteX417" fmla="*/ 0 w 12192000"/>
              <a:gd name="connsiteY417" fmla="*/ 6856718 h 6856718"/>
              <a:gd name="connsiteX418" fmla="*/ 20 w 12192000"/>
              <a:gd name="connsiteY418" fmla="*/ 0 h 6856718"/>
              <a:gd name="connsiteX419" fmla="*/ 12192000 w 12192000"/>
              <a:gd name="connsiteY419" fmla="*/ 0 h 6856718"/>
              <a:gd name="connsiteX420" fmla="*/ 12192000 w 12192000"/>
              <a:gd name="connsiteY420" fmla="*/ 3699803 h 6856718"/>
              <a:gd name="connsiteX421" fmla="*/ 20 w 12192000"/>
              <a:gd name="connsiteY421" fmla="*/ 3699803 h 685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Lst>
            <a:rect l="l" t="t" r="r" b="b"/>
            <a:pathLst>
              <a:path w="12192000" h="6856718">
                <a:moveTo>
                  <a:pt x="5996703" y="6350565"/>
                </a:moveTo>
                <a:cubicBezTo>
                  <a:pt x="5969525" y="6350565"/>
                  <a:pt x="5948971" y="6359738"/>
                  <a:pt x="5935042" y="6378083"/>
                </a:cubicBezTo>
                <a:cubicBezTo>
                  <a:pt x="5921113" y="6396428"/>
                  <a:pt x="5914149" y="6420888"/>
                  <a:pt x="5914149" y="6451463"/>
                </a:cubicBezTo>
                <a:cubicBezTo>
                  <a:pt x="5914149" y="6482038"/>
                  <a:pt x="5921113" y="6505479"/>
                  <a:pt x="5935042" y="6521786"/>
                </a:cubicBezTo>
                <a:cubicBezTo>
                  <a:pt x="5948971" y="6538093"/>
                  <a:pt x="5969184" y="6546246"/>
                  <a:pt x="5995684" y="6546246"/>
                </a:cubicBezTo>
                <a:cubicBezTo>
                  <a:pt x="6021502" y="6546246"/>
                  <a:pt x="6041376" y="6537753"/>
                  <a:pt x="6055305" y="6520767"/>
                </a:cubicBezTo>
                <a:cubicBezTo>
                  <a:pt x="6069233" y="6503781"/>
                  <a:pt x="6076198" y="6478981"/>
                  <a:pt x="6076198" y="6446367"/>
                </a:cubicBezTo>
                <a:cubicBezTo>
                  <a:pt x="6076198" y="6415792"/>
                  <a:pt x="6069403" y="6392181"/>
                  <a:pt x="6055814" y="6375535"/>
                </a:cubicBezTo>
                <a:cubicBezTo>
                  <a:pt x="6042225" y="6358888"/>
                  <a:pt x="6022521" y="6350565"/>
                  <a:pt x="5996703" y="6350565"/>
                </a:cubicBezTo>
                <a:close/>
                <a:moveTo>
                  <a:pt x="5994665" y="6065196"/>
                </a:moveTo>
                <a:cubicBezTo>
                  <a:pt x="5970883" y="6065196"/>
                  <a:pt x="5953217" y="6073010"/>
                  <a:pt x="5941667" y="6088637"/>
                </a:cubicBezTo>
                <a:cubicBezTo>
                  <a:pt x="5930116" y="6104264"/>
                  <a:pt x="5924341" y="6124988"/>
                  <a:pt x="5924341" y="6150807"/>
                </a:cubicBezTo>
                <a:cubicBezTo>
                  <a:pt x="5924341" y="6175946"/>
                  <a:pt x="5930456" y="6195650"/>
                  <a:pt x="5942686" y="6209919"/>
                </a:cubicBezTo>
                <a:cubicBezTo>
                  <a:pt x="5954916" y="6224187"/>
                  <a:pt x="5972581" y="6231322"/>
                  <a:pt x="5995684" y="6231322"/>
                </a:cubicBezTo>
                <a:cubicBezTo>
                  <a:pt x="6018785" y="6231322"/>
                  <a:pt x="6036110" y="6223338"/>
                  <a:pt x="6047661" y="6207371"/>
                </a:cubicBezTo>
                <a:cubicBezTo>
                  <a:pt x="6059211" y="6191404"/>
                  <a:pt x="6064987" y="6171190"/>
                  <a:pt x="6064987" y="6146730"/>
                </a:cubicBezTo>
                <a:cubicBezTo>
                  <a:pt x="6064987" y="6092374"/>
                  <a:pt x="6041546" y="6065196"/>
                  <a:pt x="5994665" y="6065196"/>
                </a:cubicBezTo>
                <a:close/>
                <a:moveTo>
                  <a:pt x="5372834" y="6065196"/>
                </a:moveTo>
                <a:cubicBezTo>
                  <a:pt x="5345657" y="6065196"/>
                  <a:pt x="5325272" y="6076407"/>
                  <a:pt x="5311683" y="6098829"/>
                </a:cubicBezTo>
                <a:cubicBezTo>
                  <a:pt x="5298094" y="6121251"/>
                  <a:pt x="5291300" y="6150807"/>
                  <a:pt x="5291300" y="6187497"/>
                </a:cubicBezTo>
                <a:cubicBezTo>
                  <a:pt x="5291300" y="6222149"/>
                  <a:pt x="5298094" y="6249497"/>
                  <a:pt x="5311683" y="6269541"/>
                </a:cubicBezTo>
                <a:cubicBezTo>
                  <a:pt x="5325272" y="6289584"/>
                  <a:pt x="5344977" y="6299606"/>
                  <a:pt x="5370797" y="6299606"/>
                </a:cubicBezTo>
                <a:cubicBezTo>
                  <a:pt x="5397973" y="6299606"/>
                  <a:pt x="5418527" y="6288905"/>
                  <a:pt x="5432455" y="6267502"/>
                </a:cubicBezTo>
                <a:cubicBezTo>
                  <a:pt x="5446384" y="6246100"/>
                  <a:pt x="5453348" y="6219091"/>
                  <a:pt x="5453348" y="6186478"/>
                </a:cubicBezTo>
                <a:cubicBezTo>
                  <a:pt x="5453348" y="6153864"/>
                  <a:pt x="5447063" y="6125497"/>
                  <a:pt x="5434494" y="6101377"/>
                </a:cubicBezTo>
                <a:cubicBezTo>
                  <a:pt x="5421924" y="6077256"/>
                  <a:pt x="5401372" y="6065196"/>
                  <a:pt x="5372834" y="6065196"/>
                </a:cubicBezTo>
                <a:close/>
                <a:moveTo>
                  <a:pt x="6615474" y="5949010"/>
                </a:moveTo>
                <a:cubicBezTo>
                  <a:pt x="6686138" y="5949010"/>
                  <a:pt x="6740494" y="5965656"/>
                  <a:pt x="6778542" y="5998950"/>
                </a:cubicBezTo>
                <a:cubicBezTo>
                  <a:pt x="6816592" y="6032243"/>
                  <a:pt x="6835616" y="6078785"/>
                  <a:pt x="6835616" y="6138577"/>
                </a:cubicBezTo>
                <a:cubicBezTo>
                  <a:pt x="6835616" y="6180702"/>
                  <a:pt x="6826274" y="6220450"/>
                  <a:pt x="6807589" y="6257820"/>
                </a:cubicBezTo>
                <a:cubicBezTo>
                  <a:pt x="6788904" y="6295190"/>
                  <a:pt x="6760027" y="6333069"/>
                  <a:pt x="6720959" y="6371458"/>
                </a:cubicBezTo>
                <a:cubicBezTo>
                  <a:pt x="6681891" y="6409847"/>
                  <a:pt x="6629403" y="6453162"/>
                  <a:pt x="6563497" y="6501403"/>
                </a:cubicBezTo>
                <a:lnTo>
                  <a:pt x="6563497" y="6503441"/>
                </a:lnTo>
                <a:lnTo>
                  <a:pt x="6679683" y="6503441"/>
                </a:lnTo>
                <a:cubicBezTo>
                  <a:pt x="6696669" y="6503441"/>
                  <a:pt x="6707030" y="6500384"/>
                  <a:pt x="6710767" y="6494269"/>
                </a:cubicBezTo>
                <a:cubicBezTo>
                  <a:pt x="6714504" y="6488154"/>
                  <a:pt x="6716373" y="6475244"/>
                  <a:pt x="6716373" y="6455540"/>
                </a:cubicBezTo>
                <a:lnTo>
                  <a:pt x="6716373" y="6430061"/>
                </a:lnTo>
                <a:lnTo>
                  <a:pt x="6857019" y="6430061"/>
                </a:lnTo>
                <a:lnTo>
                  <a:pt x="6857019" y="6649183"/>
                </a:lnTo>
                <a:lnTo>
                  <a:pt x="6353547" y="6649183"/>
                </a:lnTo>
                <a:lnTo>
                  <a:pt x="6353547" y="6503441"/>
                </a:lnTo>
                <a:cubicBezTo>
                  <a:pt x="6467695" y="6414433"/>
                  <a:pt x="6545151" y="6344790"/>
                  <a:pt x="6585919" y="6294510"/>
                </a:cubicBezTo>
                <a:cubicBezTo>
                  <a:pt x="6630762" y="6240154"/>
                  <a:pt x="6653184" y="6190554"/>
                  <a:pt x="6653184" y="6145711"/>
                </a:cubicBezTo>
                <a:cubicBezTo>
                  <a:pt x="6653184" y="6126007"/>
                  <a:pt x="6647918" y="6109190"/>
                  <a:pt x="6637387" y="6095262"/>
                </a:cubicBezTo>
                <a:cubicBezTo>
                  <a:pt x="6626855" y="6081333"/>
                  <a:pt x="6610379" y="6074368"/>
                  <a:pt x="6587957" y="6074368"/>
                </a:cubicBezTo>
                <a:cubicBezTo>
                  <a:pt x="6543113" y="6074368"/>
                  <a:pt x="6520691" y="6102905"/>
                  <a:pt x="6520691" y="6159979"/>
                </a:cubicBezTo>
                <a:lnTo>
                  <a:pt x="6520691" y="6208900"/>
                </a:lnTo>
                <a:lnTo>
                  <a:pt x="6375969" y="6208900"/>
                </a:lnTo>
                <a:lnTo>
                  <a:pt x="6375969" y="6033601"/>
                </a:lnTo>
                <a:cubicBezTo>
                  <a:pt x="6418774" y="6002347"/>
                  <a:pt x="6458861" y="5980435"/>
                  <a:pt x="6496231" y="5967865"/>
                </a:cubicBezTo>
                <a:cubicBezTo>
                  <a:pt x="6533601" y="5955295"/>
                  <a:pt x="6573349" y="5949010"/>
                  <a:pt x="6615474" y="5949010"/>
                </a:cubicBezTo>
                <a:close/>
                <a:moveTo>
                  <a:pt x="5997722" y="5949010"/>
                </a:moveTo>
                <a:cubicBezTo>
                  <a:pt x="6075858" y="5949010"/>
                  <a:pt x="6134800" y="5964637"/>
                  <a:pt x="6174548" y="5995892"/>
                </a:cubicBezTo>
                <a:cubicBezTo>
                  <a:pt x="6214296" y="6027147"/>
                  <a:pt x="6234170" y="6071990"/>
                  <a:pt x="6234170" y="6130423"/>
                </a:cubicBezTo>
                <a:cubicBezTo>
                  <a:pt x="6234170" y="6165755"/>
                  <a:pt x="6227035" y="6195990"/>
                  <a:pt x="6212767" y="6221130"/>
                </a:cubicBezTo>
                <a:cubicBezTo>
                  <a:pt x="6198499" y="6246269"/>
                  <a:pt x="6175737" y="6267672"/>
                  <a:pt x="6144482" y="6285338"/>
                </a:cubicBezTo>
                <a:cubicBezTo>
                  <a:pt x="6181852" y="6300965"/>
                  <a:pt x="6208860" y="6322538"/>
                  <a:pt x="6225507" y="6350055"/>
                </a:cubicBezTo>
                <a:cubicBezTo>
                  <a:pt x="6242154" y="6377573"/>
                  <a:pt x="6250476" y="6411036"/>
                  <a:pt x="6250476" y="6450444"/>
                </a:cubicBezTo>
                <a:cubicBezTo>
                  <a:pt x="6250476" y="6520427"/>
                  <a:pt x="6229074" y="6573764"/>
                  <a:pt x="6186269" y="6610454"/>
                </a:cubicBezTo>
                <a:cubicBezTo>
                  <a:pt x="6143463" y="6647145"/>
                  <a:pt x="6079935" y="6665490"/>
                  <a:pt x="5995684" y="6665490"/>
                </a:cubicBezTo>
                <a:cubicBezTo>
                  <a:pt x="5905317" y="6665490"/>
                  <a:pt x="5839749" y="6646635"/>
                  <a:pt x="5798983" y="6608926"/>
                </a:cubicBezTo>
                <a:cubicBezTo>
                  <a:pt x="5758215" y="6571216"/>
                  <a:pt x="5737832" y="6520427"/>
                  <a:pt x="5737832" y="6456559"/>
                </a:cubicBezTo>
                <a:cubicBezTo>
                  <a:pt x="5737832" y="6414433"/>
                  <a:pt x="5747004" y="6378932"/>
                  <a:pt x="5765349" y="6350055"/>
                </a:cubicBezTo>
                <a:cubicBezTo>
                  <a:pt x="5783694" y="6321179"/>
                  <a:pt x="5810193" y="6299606"/>
                  <a:pt x="5844846" y="6285338"/>
                </a:cubicBezTo>
                <a:cubicBezTo>
                  <a:pt x="5813590" y="6269710"/>
                  <a:pt x="5790829" y="6250006"/>
                  <a:pt x="5776560" y="6226226"/>
                </a:cubicBezTo>
                <a:cubicBezTo>
                  <a:pt x="5762292" y="6202445"/>
                  <a:pt x="5755158" y="6174248"/>
                  <a:pt x="5755158" y="6141634"/>
                </a:cubicBezTo>
                <a:cubicBezTo>
                  <a:pt x="5755158" y="6081842"/>
                  <a:pt x="5775881" y="6034790"/>
                  <a:pt x="5817327" y="6000478"/>
                </a:cubicBezTo>
                <a:cubicBezTo>
                  <a:pt x="5858774" y="5966166"/>
                  <a:pt x="5918906" y="5949010"/>
                  <a:pt x="5997722" y="5949010"/>
                </a:cubicBezTo>
                <a:close/>
                <a:moveTo>
                  <a:pt x="5367738" y="5949010"/>
                </a:moveTo>
                <a:cubicBezTo>
                  <a:pt x="5429568" y="5949010"/>
                  <a:pt x="5476110" y="5957163"/>
                  <a:pt x="5507365" y="5973470"/>
                </a:cubicBezTo>
                <a:cubicBezTo>
                  <a:pt x="5538620" y="5989777"/>
                  <a:pt x="5563419" y="6010500"/>
                  <a:pt x="5581765" y="6035640"/>
                </a:cubicBezTo>
                <a:cubicBezTo>
                  <a:pt x="5600789" y="6062818"/>
                  <a:pt x="5615567" y="6095262"/>
                  <a:pt x="5626099" y="6132971"/>
                </a:cubicBezTo>
                <a:cubicBezTo>
                  <a:pt x="5636630" y="6170681"/>
                  <a:pt x="5641896" y="6217053"/>
                  <a:pt x="5641896" y="6272089"/>
                </a:cubicBezTo>
                <a:cubicBezTo>
                  <a:pt x="5641896" y="6390313"/>
                  <a:pt x="5617096" y="6485775"/>
                  <a:pt x="5567496" y="6558476"/>
                </a:cubicBezTo>
                <a:cubicBezTo>
                  <a:pt x="5544395" y="6593128"/>
                  <a:pt x="5514499" y="6619627"/>
                  <a:pt x="5477809" y="6637972"/>
                </a:cubicBezTo>
                <a:cubicBezTo>
                  <a:pt x="5441119" y="6656317"/>
                  <a:pt x="5394916" y="6665490"/>
                  <a:pt x="5339201" y="6665490"/>
                </a:cubicBezTo>
                <a:cubicBezTo>
                  <a:pt x="5302511" y="6665490"/>
                  <a:pt x="5268878" y="6661413"/>
                  <a:pt x="5238302" y="6653260"/>
                </a:cubicBezTo>
                <a:cubicBezTo>
                  <a:pt x="5207727" y="6645106"/>
                  <a:pt x="5176133" y="6632537"/>
                  <a:pt x="5143520" y="6615550"/>
                </a:cubicBezTo>
                <a:lnTo>
                  <a:pt x="5143520" y="6457578"/>
                </a:lnTo>
                <a:lnTo>
                  <a:pt x="5289262" y="6457578"/>
                </a:lnTo>
                <a:lnTo>
                  <a:pt x="5289262" y="6469808"/>
                </a:lnTo>
                <a:cubicBezTo>
                  <a:pt x="5289262" y="6498345"/>
                  <a:pt x="5293678" y="6517879"/>
                  <a:pt x="5302511" y="6528411"/>
                </a:cubicBezTo>
                <a:cubicBezTo>
                  <a:pt x="5311343" y="6538942"/>
                  <a:pt x="5325612" y="6544208"/>
                  <a:pt x="5345316" y="6544208"/>
                </a:cubicBezTo>
                <a:cubicBezTo>
                  <a:pt x="5377251" y="6544208"/>
                  <a:pt x="5402560" y="6530279"/>
                  <a:pt x="5421244" y="6502422"/>
                </a:cubicBezTo>
                <a:cubicBezTo>
                  <a:pt x="5439929" y="6474565"/>
                  <a:pt x="5451650" y="6431080"/>
                  <a:pt x="5456406" y="6371968"/>
                </a:cubicBezTo>
                <a:cubicBezTo>
                  <a:pt x="5435343" y="6387595"/>
                  <a:pt x="5413770" y="6398976"/>
                  <a:pt x="5391688" y="6406110"/>
                </a:cubicBezTo>
                <a:cubicBezTo>
                  <a:pt x="5369606" y="6413244"/>
                  <a:pt x="5345316" y="6416811"/>
                  <a:pt x="5318817" y="6416811"/>
                </a:cubicBezTo>
                <a:cubicBezTo>
                  <a:pt x="5261744" y="6416811"/>
                  <a:pt x="5213672" y="6399315"/>
                  <a:pt x="5174605" y="6364324"/>
                </a:cubicBezTo>
                <a:cubicBezTo>
                  <a:pt x="5135536" y="6329332"/>
                  <a:pt x="5116001" y="6275825"/>
                  <a:pt x="5116001" y="6203804"/>
                </a:cubicBezTo>
                <a:cubicBezTo>
                  <a:pt x="5116001" y="6160998"/>
                  <a:pt x="5124156" y="6120231"/>
                  <a:pt x="5140462" y="6081503"/>
                </a:cubicBezTo>
                <a:cubicBezTo>
                  <a:pt x="5156769" y="6042774"/>
                  <a:pt x="5183777" y="6011010"/>
                  <a:pt x="5221486" y="5986210"/>
                </a:cubicBezTo>
                <a:cubicBezTo>
                  <a:pt x="5259195" y="5961410"/>
                  <a:pt x="5307946" y="5949010"/>
                  <a:pt x="5367738" y="5949010"/>
                </a:cubicBezTo>
                <a:close/>
                <a:moveTo>
                  <a:pt x="4769349" y="5949010"/>
                </a:moveTo>
                <a:lnTo>
                  <a:pt x="4875343" y="5949010"/>
                </a:lnTo>
                <a:lnTo>
                  <a:pt x="4875343" y="6505479"/>
                </a:lnTo>
                <a:cubicBezTo>
                  <a:pt x="4875343" y="6521786"/>
                  <a:pt x="4878740" y="6532318"/>
                  <a:pt x="4885535" y="6537074"/>
                </a:cubicBezTo>
                <a:cubicBezTo>
                  <a:pt x="4892330" y="6541830"/>
                  <a:pt x="4906598" y="6544208"/>
                  <a:pt x="4928342" y="6544208"/>
                </a:cubicBezTo>
                <a:lnTo>
                  <a:pt x="4960954" y="6544208"/>
                </a:lnTo>
                <a:lnTo>
                  <a:pt x="4960954" y="6649183"/>
                </a:lnTo>
                <a:lnTo>
                  <a:pt x="4607300" y="6649183"/>
                </a:lnTo>
                <a:lnTo>
                  <a:pt x="4607300" y="6544208"/>
                </a:lnTo>
                <a:lnTo>
                  <a:pt x="4649086" y="6544208"/>
                </a:lnTo>
                <a:cubicBezTo>
                  <a:pt x="4669469" y="6544208"/>
                  <a:pt x="4682549" y="6541490"/>
                  <a:pt x="4688324" y="6536055"/>
                </a:cubicBezTo>
                <a:cubicBezTo>
                  <a:pt x="4694099" y="6530619"/>
                  <a:pt x="4696987" y="6519068"/>
                  <a:pt x="4696987" y="6501403"/>
                </a:cubicBezTo>
                <a:lnTo>
                  <a:pt x="4696987" y="6215015"/>
                </a:lnTo>
                <a:cubicBezTo>
                  <a:pt x="4696987" y="6198028"/>
                  <a:pt x="4694779" y="6185968"/>
                  <a:pt x="4690363" y="6178834"/>
                </a:cubicBezTo>
                <a:cubicBezTo>
                  <a:pt x="4685946" y="6171700"/>
                  <a:pt x="4676944" y="6168133"/>
                  <a:pt x="4663354" y="6168133"/>
                </a:cubicBezTo>
                <a:cubicBezTo>
                  <a:pt x="4657239" y="6168133"/>
                  <a:pt x="4645859" y="6169152"/>
                  <a:pt x="4629212" y="6171190"/>
                </a:cubicBezTo>
                <a:cubicBezTo>
                  <a:pt x="4612565" y="6173228"/>
                  <a:pt x="4601526" y="6174587"/>
                  <a:pt x="4596089" y="6175267"/>
                </a:cubicBezTo>
                <a:lnTo>
                  <a:pt x="4596089" y="6070292"/>
                </a:lnTo>
                <a:cubicBezTo>
                  <a:pt x="4632779" y="6063497"/>
                  <a:pt x="4666752" y="6049399"/>
                  <a:pt x="4698006" y="6027996"/>
                </a:cubicBezTo>
                <a:cubicBezTo>
                  <a:pt x="4729261" y="6006593"/>
                  <a:pt x="4753042" y="5980265"/>
                  <a:pt x="4769349" y="5949010"/>
                </a:cubicBezTo>
                <a:close/>
                <a:moveTo>
                  <a:pt x="9092832" y="5245513"/>
                </a:moveTo>
                <a:cubicBezTo>
                  <a:pt x="9124766" y="5245513"/>
                  <a:pt x="9151604" y="5258422"/>
                  <a:pt x="9173346" y="5284241"/>
                </a:cubicBezTo>
                <a:cubicBezTo>
                  <a:pt x="9195089" y="5310060"/>
                  <a:pt x="9205960" y="5342334"/>
                  <a:pt x="9205960" y="5381063"/>
                </a:cubicBezTo>
                <a:cubicBezTo>
                  <a:pt x="9205960" y="5417753"/>
                  <a:pt x="9197467" y="5453934"/>
                  <a:pt x="9180480" y="5489605"/>
                </a:cubicBezTo>
                <a:cubicBezTo>
                  <a:pt x="9163494" y="5525276"/>
                  <a:pt x="9138525" y="5557380"/>
                  <a:pt x="9105571" y="5585917"/>
                </a:cubicBezTo>
                <a:cubicBezTo>
                  <a:pt x="9072618" y="5614454"/>
                  <a:pt x="9032700" y="5636536"/>
                  <a:pt x="8985818" y="5652163"/>
                </a:cubicBezTo>
                <a:lnTo>
                  <a:pt x="8985818" y="5560438"/>
                </a:lnTo>
                <a:cubicBezTo>
                  <a:pt x="9035418" y="5538016"/>
                  <a:pt x="9064634" y="5500306"/>
                  <a:pt x="9073467" y="5447309"/>
                </a:cubicBezTo>
                <a:cubicBezTo>
                  <a:pt x="9046969" y="5441194"/>
                  <a:pt x="9026585" y="5428794"/>
                  <a:pt x="9012317" y="5410109"/>
                </a:cubicBezTo>
                <a:cubicBezTo>
                  <a:pt x="8998048" y="5391424"/>
                  <a:pt x="8990914" y="5370192"/>
                  <a:pt x="8990914" y="5346411"/>
                </a:cubicBezTo>
                <a:cubicBezTo>
                  <a:pt x="8990914" y="5318553"/>
                  <a:pt x="9000936" y="5294773"/>
                  <a:pt x="9020980" y="5275069"/>
                </a:cubicBezTo>
                <a:cubicBezTo>
                  <a:pt x="9041024" y="5255365"/>
                  <a:pt x="9064974" y="5245513"/>
                  <a:pt x="9092832" y="5245513"/>
                </a:cubicBezTo>
                <a:close/>
                <a:moveTo>
                  <a:pt x="6034764" y="5054927"/>
                </a:moveTo>
                <a:cubicBezTo>
                  <a:pt x="6004868" y="5054927"/>
                  <a:pt x="5984824" y="5068006"/>
                  <a:pt x="5974632" y="5094165"/>
                </a:cubicBezTo>
                <a:cubicBezTo>
                  <a:pt x="5964441" y="5120324"/>
                  <a:pt x="5959345" y="5152088"/>
                  <a:pt x="5959345" y="5189458"/>
                </a:cubicBezTo>
                <a:cubicBezTo>
                  <a:pt x="5959345" y="5228866"/>
                  <a:pt x="5965290" y="5258932"/>
                  <a:pt x="5977180" y="5279655"/>
                </a:cubicBezTo>
                <a:cubicBezTo>
                  <a:pt x="5989071" y="5300378"/>
                  <a:pt x="6006227" y="5310740"/>
                  <a:pt x="6028649" y="5310740"/>
                </a:cubicBezTo>
                <a:cubicBezTo>
                  <a:pt x="6077570" y="5310740"/>
                  <a:pt x="6102029" y="5265556"/>
                  <a:pt x="6102029" y="5175189"/>
                </a:cubicBezTo>
                <a:cubicBezTo>
                  <a:pt x="6102029" y="5095014"/>
                  <a:pt x="6079607" y="5054927"/>
                  <a:pt x="6034764" y="5054927"/>
                </a:cubicBezTo>
                <a:close/>
                <a:moveTo>
                  <a:pt x="3190904" y="5029447"/>
                </a:moveTo>
                <a:cubicBezTo>
                  <a:pt x="3137227" y="5029447"/>
                  <a:pt x="3110389" y="5079727"/>
                  <a:pt x="3110389" y="5180285"/>
                </a:cubicBezTo>
                <a:cubicBezTo>
                  <a:pt x="3110389" y="5226488"/>
                  <a:pt x="3117354" y="5261140"/>
                  <a:pt x="3131282" y="5284241"/>
                </a:cubicBezTo>
                <a:cubicBezTo>
                  <a:pt x="3145211" y="5307342"/>
                  <a:pt x="3165765" y="5318893"/>
                  <a:pt x="3192943" y="5318893"/>
                </a:cubicBezTo>
                <a:cubicBezTo>
                  <a:pt x="3222838" y="5318893"/>
                  <a:pt x="3242712" y="5304964"/>
                  <a:pt x="3252564" y="5277107"/>
                </a:cubicBezTo>
                <a:cubicBezTo>
                  <a:pt x="3262417" y="5249250"/>
                  <a:pt x="3267342" y="5210181"/>
                  <a:pt x="3267342" y="5159902"/>
                </a:cubicBezTo>
                <a:cubicBezTo>
                  <a:pt x="3267342" y="5072932"/>
                  <a:pt x="3241863" y="5029447"/>
                  <a:pt x="3190904" y="5029447"/>
                </a:cubicBezTo>
                <a:close/>
                <a:moveTo>
                  <a:pt x="6648831" y="5014160"/>
                </a:moveTo>
                <a:cubicBezTo>
                  <a:pt x="6629807" y="5014160"/>
                  <a:pt x="6613840" y="5022483"/>
                  <a:pt x="6600930" y="5039130"/>
                </a:cubicBezTo>
                <a:cubicBezTo>
                  <a:pt x="6588020" y="5055776"/>
                  <a:pt x="6581226" y="5079047"/>
                  <a:pt x="6580546" y="5108943"/>
                </a:cubicBezTo>
                <a:lnTo>
                  <a:pt x="6711001" y="5108943"/>
                </a:lnTo>
                <a:cubicBezTo>
                  <a:pt x="6711001" y="5079727"/>
                  <a:pt x="6705735" y="5056625"/>
                  <a:pt x="6695203" y="5039639"/>
                </a:cubicBezTo>
                <a:cubicBezTo>
                  <a:pt x="6684673" y="5022653"/>
                  <a:pt x="6669215" y="5014160"/>
                  <a:pt x="6648831" y="5014160"/>
                </a:cubicBezTo>
                <a:close/>
                <a:moveTo>
                  <a:pt x="4439031" y="5014160"/>
                </a:moveTo>
                <a:cubicBezTo>
                  <a:pt x="4420007" y="5014160"/>
                  <a:pt x="4404040" y="5022483"/>
                  <a:pt x="4391130" y="5039130"/>
                </a:cubicBezTo>
                <a:cubicBezTo>
                  <a:pt x="4378220" y="5055776"/>
                  <a:pt x="4371426" y="5079047"/>
                  <a:pt x="4370747" y="5108943"/>
                </a:cubicBezTo>
                <a:lnTo>
                  <a:pt x="4501202" y="5108943"/>
                </a:lnTo>
                <a:cubicBezTo>
                  <a:pt x="4501202" y="5079727"/>
                  <a:pt x="4495935" y="5056625"/>
                  <a:pt x="4485405" y="5039639"/>
                </a:cubicBezTo>
                <a:cubicBezTo>
                  <a:pt x="4474872" y="5022653"/>
                  <a:pt x="4459415" y="5014160"/>
                  <a:pt x="4439031" y="5014160"/>
                </a:cubicBezTo>
                <a:close/>
                <a:moveTo>
                  <a:pt x="3512430" y="4919377"/>
                </a:moveTo>
                <a:lnTo>
                  <a:pt x="3820221" y="4919377"/>
                </a:lnTo>
                <a:lnTo>
                  <a:pt x="3820221" y="5025371"/>
                </a:lnTo>
                <a:cubicBezTo>
                  <a:pt x="3793722" y="5025371"/>
                  <a:pt x="3780473" y="5032505"/>
                  <a:pt x="3780473" y="5046773"/>
                </a:cubicBezTo>
                <a:cubicBezTo>
                  <a:pt x="3780473" y="5050171"/>
                  <a:pt x="3781832" y="5055946"/>
                  <a:pt x="3784550" y="5064099"/>
                </a:cubicBezTo>
                <a:cubicBezTo>
                  <a:pt x="3792024" y="5082445"/>
                  <a:pt x="3804933" y="5112680"/>
                  <a:pt x="3823278" y="5154806"/>
                </a:cubicBezTo>
                <a:lnTo>
                  <a:pt x="3845700" y="5205765"/>
                </a:lnTo>
                <a:lnTo>
                  <a:pt x="3894621" y="5093655"/>
                </a:lnTo>
                <a:cubicBezTo>
                  <a:pt x="3895300" y="5091617"/>
                  <a:pt x="3898018" y="5085332"/>
                  <a:pt x="3902774" y="5074801"/>
                </a:cubicBezTo>
                <a:cubicBezTo>
                  <a:pt x="3907530" y="5064269"/>
                  <a:pt x="3909908" y="5055606"/>
                  <a:pt x="3909908" y="5048812"/>
                </a:cubicBezTo>
                <a:cubicBezTo>
                  <a:pt x="3909908" y="5040658"/>
                  <a:pt x="3907020" y="5034713"/>
                  <a:pt x="3901245" y="5030976"/>
                </a:cubicBezTo>
                <a:cubicBezTo>
                  <a:pt x="3895470" y="5027239"/>
                  <a:pt x="3886127" y="5025371"/>
                  <a:pt x="3873218" y="5025371"/>
                </a:cubicBezTo>
                <a:lnTo>
                  <a:pt x="3873218" y="4919377"/>
                </a:lnTo>
                <a:lnTo>
                  <a:pt x="4126993" y="4919377"/>
                </a:lnTo>
                <a:lnTo>
                  <a:pt x="4126993" y="5025371"/>
                </a:lnTo>
                <a:cubicBezTo>
                  <a:pt x="4114083" y="5026050"/>
                  <a:pt x="4104571" y="5029787"/>
                  <a:pt x="4098455" y="5036582"/>
                </a:cubicBezTo>
                <a:cubicBezTo>
                  <a:pt x="4092340" y="5043376"/>
                  <a:pt x="4084867" y="5055946"/>
                  <a:pt x="4076034" y="5074291"/>
                </a:cubicBezTo>
                <a:lnTo>
                  <a:pt x="3900736" y="5439156"/>
                </a:lnTo>
                <a:lnTo>
                  <a:pt x="3742764" y="5439156"/>
                </a:lnTo>
                <a:lnTo>
                  <a:pt x="3577657" y="5088560"/>
                </a:lnTo>
                <a:cubicBezTo>
                  <a:pt x="3566106" y="5063420"/>
                  <a:pt x="3555745" y="5046604"/>
                  <a:pt x="3546573" y="5038110"/>
                </a:cubicBezTo>
                <a:cubicBezTo>
                  <a:pt x="3537400" y="5029617"/>
                  <a:pt x="3526019" y="5025371"/>
                  <a:pt x="3512430" y="5025371"/>
                </a:cubicBezTo>
                <a:close/>
                <a:moveTo>
                  <a:pt x="7325306" y="4912242"/>
                </a:moveTo>
                <a:cubicBezTo>
                  <a:pt x="7336857" y="4912242"/>
                  <a:pt x="7347388" y="4913431"/>
                  <a:pt x="7356901" y="4915809"/>
                </a:cubicBezTo>
                <a:cubicBezTo>
                  <a:pt x="7366413" y="4918188"/>
                  <a:pt x="7377624" y="4921755"/>
                  <a:pt x="7390534" y="4926511"/>
                </a:cubicBezTo>
                <a:lnTo>
                  <a:pt x="7390534" y="5114039"/>
                </a:lnTo>
                <a:lnTo>
                  <a:pt x="7276386" y="5114039"/>
                </a:lnTo>
                <a:cubicBezTo>
                  <a:pt x="7276386" y="5102488"/>
                  <a:pt x="7274857" y="5094165"/>
                  <a:pt x="7271800" y="5089069"/>
                </a:cubicBezTo>
                <a:cubicBezTo>
                  <a:pt x="7268742" y="5083973"/>
                  <a:pt x="7263137" y="5081425"/>
                  <a:pt x="7254983" y="5081425"/>
                </a:cubicBezTo>
                <a:cubicBezTo>
                  <a:pt x="7233241" y="5081425"/>
                  <a:pt x="7216934" y="5093995"/>
                  <a:pt x="7206063" y="5119135"/>
                </a:cubicBezTo>
                <a:cubicBezTo>
                  <a:pt x="7195191" y="5144274"/>
                  <a:pt x="7189756" y="5179946"/>
                  <a:pt x="7189756" y="5226148"/>
                </a:cubicBezTo>
                <a:lnTo>
                  <a:pt x="7189756" y="5282203"/>
                </a:lnTo>
                <a:cubicBezTo>
                  <a:pt x="7189756" y="5299869"/>
                  <a:pt x="7192983" y="5311249"/>
                  <a:pt x="7199438" y="5316345"/>
                </a:cubicBezTo>
                <a:cubicBezTo>
                  <a:pt x="7205892" y="5321441"/>
                  <a:pt x="7220331" y="5323989"/>
                  <a:pt x="7242753" y="5323989"/>
                </a:cubicBezTo>
                <a:lnTo>
                  <a:pt x="7260079" y="5323989"/>
                </a:lnTo>
                <a:lnTo>
                  <a:pt x="7260079" y="5429983"/>
                </a:lnTo>
                <a:lnTo>
                  <a:pt x="6945154" y="5429983"/>
                </a:lnTo>
                <a:lnTo>
                  <a:pt x="6945154" y="5323989"/>
                </a:lnTo>
                <a:lnTo>
                  <a:pt x="6954327" y="5323989"/>
                </a:lnTo>
                <a:cubicBezTo>
                  <a:pt x="6975390" y="5323989"/>
                  <a:pt x="6989148" y="5321611"/>
                  <a:pt x="6995603" y="5316855"/>
                </a:cubicBezTo>
                <a:cubicBezTo>
                  <a:pt x="7002058" y="5312099"/>
                  <a:pt x="7005286" y="5300888"/>
                  <a:pt x="7005286" y="5283222"/>
                </a:cubicBezTo>
                <a:lnTo>
                  <a:pt x="7005286" y="5075310"/>
                </a:lnTo>
                <a:cubicBezTo>
                  <a:pt x="7005286" y="5063080"/>
                  <a:pt x="7003586" y="5053738"/>
                  <a:pt x="7000189" y="5047283"/>
                </a:cubicBezTo>
                <a:cubicBezTo>
                  <a:pt x="6996792" y="5040828"/>
                  <a:pt x="6988978" y="5037601"/>
                  <a:pt x="6976748" y="5037601"/>
                </a:cubicBezTo>
                <a:lnTo>
                  <a:pt x="6945154" y="5037601"/>
                </a:lnTo>
                <a:lnTo>
                  <a:pt x="6945154" y="4932626"/>
                </a:lnTo>
                <a:lnTo>
                  <a:pt x="7179564" y="4917338"/>
                </a:lnTo>
                <a:cubicBezTo>
                  <a:pt x="7182961" y="4930248"/>
                  <a:pt x="7185340" y="4941968"/>
                  <a:pt x="7186698" y="4952500"/>
                </a:cubicBezTo>
                <a:cubicBezTo>
                  <a:pt x="7188057" y="4963031"/>
                  <a:pt x="7188737" y="4979508"/>
                  <a:pt x="7188737" y="5001930"/>
                </a:cubicBezTo>
                <a:lnTo>
                  <a:pt x="7190775" y="5001930"/>
                </a:lnTo>
                <a:cubicBezTo>
                  <a:pt x="7224068" y="4942138"/>
                  <a:pt x="7268912" y="4912242"/>
                  <a:pt x="7325306" y="4912242"/>
                </a:cubicBezTo>
                <a:close/>
                <a:moveTo>
                  <a:pt x="5145062" y="4905108"/>
                </a:moveTo>
                <a:cubicBezTo>
                  <a:pt x="5181073" y="4905108"/>
                  <a:pt x="5212158" y="4913431"/>
                  <a:pt x="5238318" y="4930078"/>
                </a:cubicBezTo>
                <a:cubicBezTo>
                  <a:pt x="5264477" y="4946724"/>
                  <a:pt x="5282991" y="4970675"/>
                  <a:pt x="5293861" y="5001930"/>
                </a:cubicBezTo>
                <a:cubicBezTo>
                  <a:pt x="5312207" y="4969996"/>
                  <a:pt x="5335308" y="4945875"/>
                  <a:pt x="5363165" y="4929568"/>
                </a:cubicBezTo>
                <a:cubicBezTo>
                  <a:pt x="5391023" y="4913261"/>
                  <a:pt x="5422617" y="4905108"/>
                  <a:pt x="5457949" y="4905108"/>
                </a:cubicBezTo>
                <a:cubicBezTo>
                  <a:pt x="5512984" y="4905108"/>
                  <a:pt x="5554091" y="4921075"/>
                  <a:pt x="5581269" y="4953009"/>
                </a:cubicBezTo>
                <a:cubicBezTo>
                  <a:pt x="5608447" y="4984943"/>
                  <a:pt x="5622036" y="5030806"/>
                  <a:pt x="5622036" y="5090598"/>
                </a:cubicBezTo>
                <a:lnTo>
                  <a:pt x="5622036" y="5285260"/>
                </a:lnTo>
                <a:cubicBezTo>
                  <a:pt x="5622036" y="5302247"/>
                  <a:pt x="5625433" y="5312948"/>
                  <a:pt x="5632228" y="5317364"/>
                </a:cubicBezTo>
                <a:cubicBezTo>
                  <a:pt x="5639023" y="5321781"/>
                  <a:pt x="5654310" y="5323989"/>
                  <a:pt x="5678091" y="5323989"/>
                </a:cubicBezTo>
                <a:lnTo>
                  <a:pt x="5678091" y="5429983"/>
                </a:lnTo>
                <a:lnTo>
                  <a:pt x="5420239" y="5429983"/>
                </a:lnTo>
                <a:lnTo>
                  <a:pt x="5420239" y="5139518"/>
                </a:lnTo>
                <a:cubicBezTo>
                  <a:pt x="5420239" y="5110981"/>
                  <a:pt x="5417012" y="5089069"/>
                  <a:pt x="5410557" y="5073782"/>
                </a:cubicBezTo>
                <a:cubicBezTo>
                  <a:pt x="5404102" y="5058494"/>
                  <a:pt x="5390683" y="5050850"/>
                  <a:pt x="5370300" y="5050850"/>
                </a:cubicBezTo>
                <a:cubicBezTo>
                  <a:pt x="5346519" y="5050850"/>
                  <a:pt x="5330042" y="5060362"/>
                  <a:pt x="5320870" y="5079387"/>
                </a:cubicBezTo>
                <a:cubicBezTo>
                  <a:pt x="5311697" y="5098412"/>
                  <a:pt x="5307111" y="5126269"/>
                  <a:pt x="5307111" y="5162959"/>
                </a:cubicBezTo>
                <a:lnTo>
                  <a:pt x="5307111" y="5283222"/>
                </a:lnTo>
                <a:cubicBezTo>
                  <a:pt x="5307111" y="5299529"/>
                  <a:pt x="5310849" y="5310400"/>
                  <a:pt x="5318322" y="5315836"/>
                </a:cubicBezTo>
                <a:cubicBezTo>
                  <a:pt x="5325797" y="5321271"/>
                  <a:pt x="5342103" y="5323989"/>
                  <a:pt x="5367243" y="5323989"/>
                </a:cubicBezTo>
                <a:lnTo>
                  <a:pt x="5367243" y="5429983"/>
                </a:lnTo>
                <a:lnTo>
                  <a:pt x="5105315" y="5429983"/>
                </a:lnTo>
                <a:lnTo>
                  <a:pt x="5105315" y="5127288"/>
                </a:lnTo>
                <a:cubicBezTo>
                  <a:pt x="5105315" y="5076329"/>
                  <a:pt x="5088328" y="5050850"/>
                  <a:pt x="5054356" y="5050850"/>
                </a:cubicBezTo>
                <a:cubicBezTo>
                  <a:pt x="5033972" y="5050850"/>
                  <a:pt x="5018516" y="5059343"/>
                  <a:pt x="5007983" y="5076329"/>
                </a:cubicBezTo>
                <a:cubicBezTo>
                  <a:pt x="4997452" y="5093316"/>
                  <a:pt x="4992186" y="5116417"/>
                  <a:pt x="4992186" y="5145633"/>
                </a:cubicBezTo>
                <a:lnTo>
                  <a:pt x="4992186" y="5287299"/>
                </a:lnTo>
                <a:cubicBezTo>
                  <a:pt x="4992186" y="5300888"/>
                  <a:pt x="4995243" y="5310400"/>
                  <a:pt x="5001358" y="5315836"/>
                </a:cubicBezTo>
                <a:cubicBezTo>
                  <a:pt x="5007473" y="5321271"/>
                  <a:pt x="5020044" y="5323989"/>
                  <a:pt x="5039068" y="5323989"/>
                </a:cubicBezTo>
                <a:lnTo>
                  <a:pt x="5052317" y="5323989"/>
                </a:lnTo>
                <a:lnTo>
                  <a:pt x="5052317" y="5429983"/>
                </a:lnTo>
                <a:lnTo>
                  <a:pt x="4738411" y="5429983"/>
                </a:lnTo>
                <a:lnTo>
                  <a:pt x="4738411" y="5323989"/>
                </a:lnTo>
                <a:cubicBezTo>
                  <a:pt x="4758795" y="5323310"/>
                  <a:pt x="4772553" y="5322290"/>
                  <a:pt x="4779689" y="5320931"/>
                </a:cubicBezTo>
                <a:cubicBezTo>
                  <a:pt x="4786822" y="5319573"/>
                  <a:pt x="4791748" y="5315666"/>
                  <a:pt x="4794467" y="5309211"/>
                </a:cubicBezTo>
                <a:cubicBezTo>
                  <a:pt x="4797184" y="5302756"/>
                  <a:pt x="4798543" y="5291036"/>
                  <a:pt x="4798543" y="5274049"/>
                </a:cubicBezTo>
                <a:lnTo>
                  <a:pt x="4798543" y="5077349"/>
                </a:lnTo>
                <a:cubicBezTo>
                  <a:pt x="4798543" y="5064439"/>
                  <a:pt x="4796844" y="5055097"/>
                  <a:pt x="4793447" y="5049321"/>
                </a:cubicBezTo>
                <a:cubicBezTo>
                  <a:pt x="4790049" y="5043546"/>
                  <a:pt x="4782237" y="5040658"/>
                  <a:pt x="4770007" y="5040658"/>
                </a:cubicBezTo>
                <a:lnTo>
                  <a:pt x="4738411" y="5040658"/>
                </a:lnTo>
                <a:lnTo>
                  <a:pt x="4738411" y="4934664"/>
                </a:lnTo>
                <a:lnTo>
                  <a:pt x="4980975" y="4919377"/>
                </a:lnTo>
                <a:cubicBezTo>
                  <a:pt x="4985051" y="4928889"/>
                  <a:pt x="4987600" y="4938061"/>
                  <a:pt x="4988619" y="4946894"/>
                </a:cubicBezTo>
                <a:cubicBezTo>
                  <a:pt x="4989638" y="4955727"/>
                  <a:pt x="4990487" y="4968637"/>
                  <a:pt x="4991167" y="4985623"/>
                </a:cubicBezTo>
                <a:lnTo>
                  <a:pt x="4993205" y="4985623"/>
                </a:lnTo>
                <a:cubicBezTo>
                  <a:pt x="5008832" y="4959804"/>
                  <a:pt x="5030235" y="4939930"/>
                  <a:pt x="5057413" y="4926001"/>
                </a:cubicBezTo>
                <a:cubicBezTo>
                  <a:pt x="5084591" y="4912072"/>
                  <a:pt x="5113807" y="4905108"/>
                  <a:pt x="5145062" y="4905108"/>
                </a:cubicBezTo>
                <a:close/>
                <a:moveTo>
                  <a:pt x="6646793" y="4902051"/>
                </a:moveTo>
                <a:cubicBezTo>
                  <a:pt x="6804425" y="4902051"/>
                  <a:pt x="6883241" y="4994795"/>
                  <a:pt x="6883241" y="5180285"/>
                </a:cubicBezTo>
                <a:lnTo>
                  <a:pt x="6883241" y="5204746"/>
                </a:lnTo>
                <a:lnTo>
                  <a:pt x="6582585" y="5204746"/>
                </a:lnTo>
                <a:cubicBezTo>
                  <a:pt x="6586661" y="5234641"/>
                  <a:pt x="6599911" y="5258422"/>
                  <a:pt x="6622333" y="5276088"/>
                </a:cubicBezTo>
                <a:cubicBezTo>
                  <a:pt x="6644754" y="5293753"/>
                  <a:pt x="6671933" y="5302586"/>
                  <a:pt x="6703867" y="5302586"/>
                </a:cubicBezTo>
                <a:cubicBezTo>
                  <a:pt x="6732403" y="5302586"/>
                  <a:pt x="6758392" y="5298849"/>
                  <a:pt x="6781833" y="5291375"/>
                </a:cubicBezTo>
                <a:cubicBezTo>
                  <a:pt x="6805274" y="5283901"/>
                  <a:pt x="6834660" y="5272351"/>
                  <a:pt x="6869992" y="5256723"/>
                </a:cubicBezTo>
                <a:lnTo>
                  <a:pt x="6869992" y="5396350"/>
                </a:lnTo>
                <a:cubicBezTo>
                  <a:pt x="6834660" y="5412657"/>
                  <a:pt x="6799839" y="5425397"/>
                  <a:pt x="6765526" y="5434570"/>
                </a:cubicBezTo>
                <a:cubicBezTo>
                  <a:pt x="6731214" y="5443742"/>
                  <a:pt x="6693335" y="5448328"/>
                  <a:pt x="6651889" y="5448328"/>
                </a:cubicBezTo>
                <a:cubicBezTo>
                  <a:pt x="6559484" y="5448328"/>
                  <a:pt x="6492218" y="5422509"/>
                  <a:pt x="6450092" y="5370871"/>
                </a:cubicBezTo>
                <a:cubicBezTo>
                  <a:pt x="6408646" y="5321271"/>
                  <a:pt x="6387922" y="5259102"/>
                  <a:pt x="6387922" y="5184362"/>
                </a:cubicBezTo>
                <a:cubicBezTo>
                  <a:pt x="6387922" y="5134083"/>
                  <a:pt x="6397605" y="5087540"/>
                  <a:pt x="6416969" y="5044735"/>
                </a:cubicBezTo>
                <a:cubicBezTo>
                  <a:pt x="6436333" y="5001930"/>
                  <a:pt x="6465550" y="4967448"/>
                  <a:pt x="6504618" y="4941289"/>
                </a:cubicBezTo>
                <a:cubicBezTo>
                  <a:pt x="6543686" y="4915130"/>
                  <a:pt x="6591078" y="4902051"/>
                  <a:pt x="6646793" y="4902051"/>
                </a:cubicBezTo>
                <a:close/>
                <a:moveTo>
                  <a:pt x="4436993" y="4902051"/>
                </a:moveTo>
                <a:cubicBezTo>
                  <a:pt x="4594626" y="4902051"/>
                  <a:pt x="4673442" y="4994795"/>
                  <a:pt x="4673442" y="5180285"/>
                </a:cubicBezTo>
                <a:lnTo>
                  <a:pt x="4673442" y="5204746"/>
                </a:lnTo>
                <a:lnTo>
                  <a:pt x="4372785" y="5204746"/>
                </a:lnTo>
                <a:cubicBezTo>
                  <a:pt x="4376862" y="5234641"/>
                  <a:pt x="4390111" y="5258422"/>
                  <a:pt x="4412533" y="5276088"/>
                </a:cubicBezTo>
                <a:cubicBezTo>
                  <a:pt x="4434955" y="5293753"/>
                  <a:pt x="4462133" y="5302586"/>
                  <a:pt x="4494066" y="5302586"/>
                </a:cubicBezTo>
                <a:cubicBezTo>
                  <a:pt x="4522604" y="5302586"/>
                  <a:pt x="4548593" y="5298849"/>
                  <a:pt x="4572033" y="5291375"/>
                </a:cubicBezTo>
                <a:cubicBezTo>
                  <a:pt x="4595474" y="5283901"/>
                  <a:pt x="4624860" y="5272351"/>
                  <a:pt x="4660192" y="5256723"/>
                </a:cubicBezTo>
                <a:lnTo>
                  <a:pt x="4660192" y="5396350"/>
                </a:lnTo>
                <a:cubicBezTo>
                  <a:pt x="4624860" y="5412657"/>
                  <a:pt x="4590039" y="5425397"/>
                  <a:pt x="4555727" y="5434570"/>
                </a:cubicBezTo>
                <a:cubicBezTo>
                  <a:pt x="4521414" y="5443742"/>
                  <a:pt x="4483535" y="5448328"/>
                  <a:pt x="4442089" y="5448328"/>
                </a:cubicBezTo>
                <a:cubicBezTo>
                  <a:pt x="4349684" y="5448328"/>
                  <a:pt x="4282418" y="5422509"/>
                  <a:pt x="4240292" y="5370871"/>
                </a:cubicBezTo>
                <a:cubicBezTo>
                  <a:pt x="4198846" y="5321271"/>
                  <a:pt x="4178123" y="5259102"/>
                  <a:pt x="4178123" y="5184362"/>
                </a:cubicBezTo>
                <a:cubicBezTo>
                  <a:pt x="4178123" y="5134083"/>
                  <a:pt x="4187805" y="5087540"/>
                  <a:pt x="4207170" y="5044735"/>
                </a:cubicBezTo>
                <a:cubicBezTo>
                  <a:pt x="4226534" y="5001930"/>
                  <a:pt x="4255749" y="4967448"/>
                  <a:pt x="4294818" y="4941289"/>
                </a:cubicBezTo>
                <a:cubicBezTo>
                  <a:pt x="4333887" y="4915130"/>
                  <a:pt x="4381278" y="4902051"/>
                  <a:pt x="4436993" y="4902051"/>
                </a:cubicBezTo>
                <a:close/>
                <a:moveTo>
                  <a:pt x="3193962" y="4902051"/>
                </a:moveTo>
                <a:cubicBezTo>
                  <a:pt x="3277534" y="4902051"/>
                  <a:pt x="3342761" y="4924642"/>
                  <a:pt x="3389643" y="4969826"/>
                </a:cubicBezTo>
                <a:cubicBezTo>
                  <a:pt x="3436525" y="5015009"/>
                  <a:pt x="3459967" y="5077349"/>
                  <a:pt x="3459967" y="5156844"/>
                </a:cubicBezTo>
                <a:cubicBezTo>
                  <a:pt x="3459967" y="5232263"/>
                  <a:pt x="3439753" y="5299699"/>
                  <a:pt x="3399325" y="5359151"/>
                </a:cubicBezTo>
                <a:cubicBezTo>
                  <a:pt x="3358898" y="5418602"/>
                  <a:pt x="3285687" y="5448328"/>
                  <a:pt x="3179693" y="5448328"/>
                </a:cubicBezTo>
                <a:cubicBezTo>
                  <a:pt x="3114466" y="5448328"/>
                  <a:pt x="3062488" y="5434739"/>
                  <a:pt x="3023760" y="5407561"/>
                </a:cubicBezTo>
                <a:cubicBezTo>
                  <a:pt x="2985031" y="5380383"/>
                  <a:pt x="2958023" y="5346920"/>
                  <a:pt x="2942735" y="5307173"/>
                </a:cubicBezTo>
                <a:cubicBezTo>
                  <a:pt x="2927447" y="5267425"/>
                  <a:pt x="2919803" y="5226828"/>
                  <a:pt x="2919803" y="5185381"/>
                </a:cubicBezTo>
                <a:cubicBezTo>
                  <a:pt x="2919803" y="5138499"/>
                  <a:pt x="2928806" y="5093486"/>
                  <a:pt x="2946812" y="5050341"/>
                </a:cubicBezTo>
                <a:cubicBezTo>
                  <a:pt x="2964817" y="5007195"/>
                  <a:pt x="2994373" y="4971694"/>
                  <a:pt x="3035480" y="4943837"/>
                </a:cubicBezTo>
                <a:cubicBezTo>
                  <a:pt x="3076586" y="4915979"/>
                  <a:pt x="3129414" y="4902051"/>
                  <a:pt x="3193962" y="4902051"/>
                </a:cubicBezTo>
                <a:close/>
                <a:moveTo>
                  <a:pt x="8457247" y="4774873"/>
                </a:moveTo>
                <a:cubicBezTo>
                  <a:pt x="8477986" y="4774873"/>
                  <a:pt x="8500416" y="4776902"/>
                  <a:pt x="8524536" y="4780959"/>
                </a:cubicBezTo>
                <a:cubicBezTo>
                  <a:pt x="8548658" y="4785017"/>
                  <a:pt x="8570185" y="4791103"/>
                  <a:pt x="8589121" y="4799219"/>
                </a:cubicBezTo>
                <a:lnTo>
                  <a:pt x="8589121" y="4886458"/>
                </a:lnTo>
                <a:lnTo>
                  <a:pt x="8492414" y="4886458"/>
                </a:lnTo>
                <a:lnTo>
                  <a:pt x="8492414" y="4873609"/>
                </a:lnTo>
                <a:cubicBezTo>
                  <a:pt x="8492414" y="4861887"/>
                  <a:pt x="8489822" y="4853095"/>
                  <a:pt x="8484637" y="4847234"/>
                </a:cubicBezTo>
                <a:cubicBezTo>
                  <a:pt x="8479452" y="4841373"/>
                  <a:pt x="8470548" y="4838443"/>
                  <a:pt x="8457924" y="4838443"/>
                </a:cubicBezTo>
                <a:cubicBezTo>
                  <a:pt x="8446652" y="4838443"/>
                  <a:pt x="8438538" y="4841035"/>
                  <a:pt x="8433578" y="4846220"/>
                </a:cubicBezTo>
                <a:cubicBezTo>
                  <a:pt x="8428619" y="4851405"/>
                  <a:pt x="8426138" y="4857153"/>
                  <a:pt x="8426138" y="4863465"/>
                </a:cubicBezTo>
                <a:cubicBezTo>
                  <a:pt x="8426138" y="4868875"/>
                  <a:pt x="8427266" y="4873496"/>
                  <a:pt x="8429520" y="4877328"/>
                </a:cubicBezTo>
                <a:cubicBezTo>
                  <a:pt x="8431774" y="4881161"/>
                  <a:pt x="8436058" y="4884880"/>
                  <a:pt x="8442370" y="4888487"/>
                </a:cubicBezTo>
                <a:cubicBezTo>
                  <a:pt x="8447780" y="4891643"/>
                  <a:pt x="8461982" y="4897729"/>
                  <a:pt x="8484974" y="4906746"/>
                </a:cubicBezTo>
                <a:cubicBezTo>
                  <a:pt x="8489934" y="4909001"/>
                  <a:pt x="8494781" y="4911030"/>
                  <a:pt x="8499514" y="4912833"/>
                </a:cubicBezTo>
                <a:cubicBezTo>
                  <a:pt x="8504248" y="4914636"/>
                  <a:pt x="8509095" y="4916665"/>
                  <a:pt x="8514055" y="4918919"/>
                </a:cubicBezTo>
                <a:cubicBezTo>
                  <a:pt x="8549220" y="4933797"/>
                  <a:pt x="8573116" y="4948450"/>
                  <a:pt x="8585740" y="4962877"/>
                </a:cubicBezTo>
                <a:cubicBezTo>
                  <a:pt x="8599716" y="4978206"/>
                  <a:pt x="8606704" y="4998720"/>
                  <a:pt x="8606704" y="5024418"/>
                </a:cubicBezTo>
                <a:cubicBezTo>
                  <a:pt x="8606704" y="5038845"/>
                  <a:pt x="8603322" y="5054287"/>
                  <a:pt x="8596560" y="5070743"/>
                </a:cubicBezTo>
                <a:cubicBezTo>
                  <a:pt x="8589798" y="5087199"/>
                  <a:pt x="8578301" y="5101063"/>
                  <a:pt x="8562070" y="5112334"/>
                </a:cubicBezTo>
                <a:cubicBezTo>
                  <a:pt x="8538175" y="5129015"/>
                  <a:pt x="8502332" y="5137356"/>
                  <a:pt x="8454542" y="5137356"/>
                </a:cubicBezTo>
                <a:cubicBezTo>
                  <a:pt x="8403146" y="5137356"/>
                  <a:pt x="8355807" y="5129241"/>
                  <a:pt x="8312525" y="5113010"/>
                </a:cubicBezTo>
                <a:lnTo>
                  <a:pt x="8312525" y="5018332"/>
                </a:lnTo>
                <a:lnTo>
                  <a:pt x="8409908" y="5018332"/>
                </a:lnTo>
                <a:cubicBezTo>
                  <a:pt x="8410359" y="5034562"/>
                  <a:pt x="8412839" y="5046623"/>
                  <a:pt x="8417348" y="5054512"/>
                </a:cubicBezTo>
                <a:cubicBezTo>
                  <a:pt x="8421856" y="5062402"/>
                  <a:pt x="8431324" y="5066347"/>
                  <a:pt x="8445751" y="5066347"/>
                </a:cubicBezTo>
                <a:cubicBezTo>
                  <a:pt x="8457022" y="5066347"/>
                  <a:pt x="8465475" y="5063642"/>
                  <a:pt x="8471111" y="5058232"/>
                </a:cubicBezTo>
                <a:cubicBezTo>
                  <a:pt x="8476746" y="5052822"/>
                  <a:pt x="8479564" y="5046059"/>
                  <a:pt x="8479564" y="5037944"/>
                </a:cubicBezTo>
                <a:cubicBezTo>
                  <a:pt x="8479564" y="5029828"/>
                  <a:pt x="8477085" y="5023178"/>
                  <a:pt x="8472126" y="5017994"/>
                </a:cubicBezTo>
                <a:cubicBezTo>
                  <a:pt x="8467166" y="5012809"/>
                  <a:pt x="8457473" y="5007286"/>
                  <a:pt x="8443046" y="5001425"/>
                </a:cubicBezTo>
                <a:lnTo>
                  <a:pt x="8403822" y="4985194"/>
                </a:lnTo>
                <a:cubicBezTo>
                  <a:pt x="8372713" y="4972120"/>
                  <a:pt x="8349720" y="4957242"/>
                  <a:pt x="8334842" y="4940560"/>
                </a:cubicBezTo>
                <a:cubicBezTo>
                  <a:pt x="8319964" y="4923879"/>
                  <a:pt x="8312525" y="4904492"/>
                  <a:pt x="8312525" y="4882401"/>
                </a:cubicBezTo>
                <a:cubicBezTo>
                  <a:pt x="8312525" y="4853095"/>
                  <a:pt x="8323909" y="4827848"/>
                  <a:pt x="8346677" y="4806658"/>
                </a:cubicBezTo>
                <a:cubicBezTo>
                  <a:pt x="8369445" y="4785468"/>
                  <a:pt x="8406302" y="4774873"/>
                  <a:pt x="8457247" y="4774873"/>
                </a:cubicBezTo>
                <a:close/>
                <a:moveTo>
                  <a:pt x="7969748" y="4729810"/>
                </a:moveTo>
                <a:lnTo>
                  <a:pt x="8075742" y="4729810"/>
                </a:lnTo>
                <a:lnTo>
                  <a:pt x="8075742" y="5286280"/>
                </a:lnTo>
                <a:cubicBezTo>
                  <a:pt x="8075742" y="5302586"/>
                  <a:pt x="8079140" y="5313118"/>
                  <a:pt x="8085934" y="5317874"/>
                </a:cubicBezTo>
                <a:cubicBezTo>
                  <a:pt x="8092729" y="5322630"/>
                  <a:pt x="8106997" y="5325008"/>
                  <a:pt x="8128740" y="5325008"/>
                </a:cubicBezTo>
                <a:lnTo>
                  <a:pt x="8161353" y="5325008"/>
                </a:lnTo>
                <a:lnTo>
                  <a:pt x="8161353" y="5429983"/>
                </a:lnTo>
                <a:lnTo>
                  <a:pt x="7807699" y="5429983"/>
                </a:lnTo>
                <a:lnTo>
                  <a:pt x="7807699" y="5325008"/>
                </a:lnTo>
                <a:lnTo>
                  <a:pt x="7849486" y="5325008"/>
                </a:lnTo>
                <a:cubicBezTo>
                  <a:pt x="7869869" y="5325008"/>
                  <a:pt x="7882949" y="5322290"/>
                  <a:pt x="7888724" y="5316855"/>
                </a:cubicBezTo>
                <a:cubicBezTo>
                  <a:pt x="7894500" y="5311419"/>
                  <a:pt x="7897387" y="5299869"/>
                  <a:pt x="7897387" y="5282203"/>
                </a:cubicBezTo>
                <a:lnTo>
                  <a:pt x="7897387" y="4995815"/>
                </a:lnTo>
                <a:cubicBezTo>
                  <a:pt x="7897387" y="4978828"/>
                  <a:pt x="7895179" y="4966768"/>
                  <a:pt x="7890762" y="4959634"/>
                </a:cubicBezTo>
                <a:cubicBezTo>
                  <a:pt x="7886346" y="4952500"/>
                  <a:pt x="7877343" y="4948933"/>
                  <a:pt x="7863754" y="4948933"/>
                </a:cubicBezTo>
                <a:cubicBezTo>
                  <a:pt x="7857639" y="4948933"/>
                  <a:pt x="7846259" y="4949952"/>
                  <a:pt x="7829612" y="4951990"/>
                </a:cubicBezTo>
                <a:cubicBezTo>
                  <a:pt x="7812966" y="4954028"/>
                  <a:pt x="7801924" y="4955387"/>
                  <a:pt x="7796488" y="4956067"/>
                </a:cubicBezTo>
                <a:lnTo>
                  <a:pt x="7796488" y="4851092"/>
                </a:lnTo>
                <a:cubicBezTo>
                  <a:pt x="7833179" y="4844297"/>
                  <a:pt x="7867152" y="4830199"/>
                  <a:pt x="7898406" y="4808796"/>
                </a:cubicBezTo>
                <a:cubicBezTo>
                  <a:pt x="7929661" y="4787393"/>
                  <a:pt x="7953442" y="4761065"/>
                  <a:pt x="7969748" y="4729810"/>
                </a:cubicBezTo>
                <a:close/>
                <a:moveTo>
                  <a:pt x="2142830" y="4717580"/>
                </a:moveTo>
                <a:lnTo>
                  <a:pt x="2437372" y="4717580"/>
                </a:lnTo>
                <a:lnTo>
                  <a:pt x="2618785" y="5127288"/>
                </a:lnTo>
                <a:lnTo>
                  <a:pt x="2620823" y="5127288"/>
                </a:lnTo>
                <a:lnTo>
                  <a:pt x="2620823" y="4877590"/>
                </a:lnTo>
                <a:cubicBezTo>
                  <a:pt x="2620823" y="4858566"/>
                  <a:pt x="2617426" y="4846336"/>
                  <a:pt x="2610631" y="4840900"/>
                </a:cubicBezTo>
                <a:cubicBezTo>
                  <a:pt x="2603837" y="4835465"/>
                  <a:pt x="2589229" y="4832747"/>
                  <a:pt x="2566807" y="4832747"/>
                </a:cubicBezTo>
                <a:lnTo>
                  <a:pt x="2555596" y="4832747"/>
                </a:lnTo>
                <a:lnTo>
                  <a:pt x="2555596" y="4717580"/>
                </a:lnTo>
                <a:lnTo>
                  <a:pt x="2851157" y="4717580"/>
                </a:lnTo>
                <a:lnTo>
                  <a:pt x="2851157" y="4832747"/>
                </a:lnTo>
                <a:lnTo>
                  <a:pt x="2826696" y="4832747"/>
                </a:lnTo>
                <a:cubicBezTo>
                  <a:pt x="2809031" y="4832747"/>
                  <a:pt x="2797140" y="4835295"/>
                  <a:pt x="2791026" y="4840390"/>
                </a:cubicBezTo>
                <a:cubicBezTo>
                  <a:pt x="2784911" y="4845486"/>
                  <a:pt x="2781853" y="4856188"/>
                  <a:pt x="2781853" y="4872495"/>
                </a:cubicBezTo>
                <a:lnTo>
                  <a:pt x="2781853" y="5436098"/>
                </a:lnTo>
                <a:lnTo>
                  <a:pt x="2586171" y="5436098"/>
                </a:lnTo>
                <a:lnTo>
                  <a:pt x="2375202" y="4988680"/>
                </a:lnTo>
                <a:lnTo>
                  <a:pt x="2373164" y="4988680"/>
                </a:lnTo>
                <a:lnTo>
                  <a:pt x="2373164" y="5278126"/>
                </a:lnTo>
                <a:cubicBezTo>
                  <a:pt x="2373164" y="5292395"/>
                  <a:pt x="2376391" y="5302077"/>
                  <a:pt x="2382846" y="5307173"/>
                </a:cubicBezTo>
                <a:cubicBezTo>
                  <a:pt x="2389301" y="5312268"/>
                  <a:pt x="2402380" y="5314816"/>
                  <a:pt x="2422084" y="5314816"/>
                </a:cubicBezTo>
                <a:lnTo>
                  <a:pt x="2441448" y="5314816"/>
                </a:lnTo>
                <a:lnTo>
                  <a:pt x="2441448" y="5429983"/>
                </a:lnTo>
                <a:lnTo>
                  <a:pt x="2142830" y="5429983"/>
                </a:lnTo>
                <a:lnTo>
                  <a:pt x="2142830" y="5314816"/>
                </a:lnTo>
                <a:lnTo>
                  <a:pt x="2159137" y="5314816"/>
                </a:lnTo>
                <a:cubicBezTo>
                  <a:pt x="2180880" y="5314816"/>
                  <a:pt x="2195148" y="5312438"/>
                  <a:pt x="2201942" y="5307682"/>
                </a:cubicBezTo>
                <a:cubicBezTo>
                  <a:pt x="2208737" y="5302926"/>
                  <a:pt x="2212134" y="5292734"/>
                  <a:pt x="2212134" y="5277107"/>
                </a:cubicBezTo>
                <a:lnTo>
                  <a:pt x="2212134" y="4872495"/>
                </a:lnTo>
                <a:cubicBezTo>
                  <a:pt x="2212134" y="4856188"/>
                  <a:pt x="2208397" y="4845486"/>
                  <a:pt x="2200923" y="4840390"/>
                </a:cubicBezTo>
                <a:cubicBezTo>
                  <a:pt x="2193449" y="4835295"/>
                  <a:pt x="2180540" y="4832747"/>
                  <a:pt x="2162194" y="4832747"/>
                </a:cubicBezTo>
                <a:lnTo>
                  <a:pt x="2142830" y="4832747"/>
                </a:lnTo>
                <a:close/>
                <a:moveTo>
                  <a:pt x="5966479" y="4694139"/>
                </a:moveTo>
                <a:lnTo>
                  <a:pt x="5966479" y="4975431"/>
                </a:lnTo>
                <a:lnTo>
                  <a:pt x="5968517" y="4975431"/>
                </a:lnTo>
                <a:cubicBezTo>
                  <a:pt x="6001131" y="4928549"/>
                  <a:pt x="6048353" y="4905108"/>
                  <a:pt x="6110183" y="4905108"/>
                </a:cubicBezTo>
                <a:cubicBezTo>
                  <a:pt x="6173372" y="4905108"/>
                  <a:pt x="6221783" y="4928549"/>
                  <a:pt x="6255415" y="4975431"/>
                </a:cubicBezTo>
                <a:cubicBezTo>
                  <a:pt x="6289048" y="5022313"/>
                  <a:pt x="6305865" y="5083124"/>
                  <a:pt x="6305865" y="5157864"/>
                </a:cubicBezTo>
                <a:cubicBezTo>
                  <a:pt x="6305865" y="5204066"/>
                  <a:pt x="6297881" y="5249080"/>
                  <a:pt x="6281914" y="5292904"/>
                </a:cubicBezTo>
                <a:cubicBezTo>
                  <a:pt x="6265947" y="5336729"/>
                  <a:pt x="6240468" y="5373079"/>
                  <a:pt x="6205476" y="5401956"/>
                </a:cubicBezTo>
                <a:cubicBezTo>
                  <a:pt x="6170484" y="5430833"/>
                  <a:pt x="6125470" y="5445271"/>
                  <a:pt x="6070435" y="5445271"/>
                </a:cubicBezTo>
                <a:cubicBezTo>
                  <a:pt x="6043257" y="5445271"/>
                  <a:pt x="6017947" y="5441024"/>
                  <a:pt x="5994506" y="5432531"/>
                </a:cubicBezTo>
                <a:cubicBezTo>
                  <a:pt x="5971065" y="5424038"/>
                  <a:pt x="5948134" y="5410279"/>
                  <a:pt x="5925712" y="5391255"/>
                </a:cubicBezTo>
                <a:lnTo>
                  <a:pt x="5895138" y="5445271"/>
                </a:lnTo>
                <a:lnTo>
                  <a:pt x="5773855" y="5445271"/>
                </a:lnTo>
                <a:lnTo>
                  <a:pt x="5773855" y="4871475"/>
                </a:lnTo>
                <a:cubicBezTo>
                  <a:pt x="5773855" y="4849733"/>
                  <a:pt x="5772327" y="4835634"/>
                  <a:pt x="5769269" y="4829180"/>
                </a:cubicBezTo>
                <a:cubicBezTo>
                  <a:pt x="5766212" y="4822725"/>
                  <a:pt x="5757210" y="4819497"/>
                  <a:pt x="5742261" y="4819497"/>
                </a:cubicBezTo>
                <a:lnTo>
                  <a:pt x="5707609" y="4819497"/>
                </a:lnTo>
                <a:lnTo>
                  <a:pt x="5707609" y="4715542"/>
                </a:lnTo>
                <a:close/>
                <a:moveTo>
                  <a:pt x="8727786" y="4674108"/>
                </a:moveTo>
                <a:lnTo>
                  <a:pt x="8805558" y="4674108"/>
                </a:lnTo>
                <a:lnTo>
                  <a:pt x="8805558" y="4786369"/>
                </a:lnTo>
                <a:lnTo>
                  <a:pt x="8882654" y="4786369"/>
                </a:lnTo>
                <a:lnTo>
                  <a:pt x="8882654" y="4875638"/>
                </a:lnTo>
                <a:lnTo>
                  <a:pt x="8805558" y="4875638"/>
                </a:lnTo>
                <a:lnTo>
                  <a:pt x="8805558" y="4985871"/>
                </a:lnTo>
                <a:cubicBezTo>
                  <a:pt x="8805558" y="5001199"/>
                  <a:pt x="8807924" y="5012471"/>
                  <a:pt x="8812658" y="5019684"/>
                </a:cubicBezTo>
                <a:cubicBezTo>
                  <a:pt x="8817392" y="5026898"/>
                  <a:pt x="8825846" y="5030505"/>
                  <a:pt x="8838019" y="5030505"/>
                </a:cubicBezTo>
                <a:cubicBezTo>
                  <a:pt x="8851544" y="5030505"/>
                  <a:pt x="8866422" y="5027800"/>
                  <a:pt x="8882654" y="5022389"/>
                </a:cubicBezTo>
                <a:lnTo>
                  <a:pt x="8882654" y="5109629"/>
                </a:lnTo>
                <a:cubicBezTo>
                  <a:pt x="8847487" y="5124958"/>
                  <a:pt x="8812320" y="5132622"/>
                  <a:pt x="8777154" y="5132622"/>
                </a:cubicBezTo>
                <a:cubicBezTo>
                  <a:pt x="8738832" y="5132622"/>
                  <a:pt x="8712232" y="5123154"/>
                  <a:pt x="8697354" y="5104219"/>
                </a:cubicBezTo>
                <a:cubicBezTo>
                  <a:pt x="8682476" y="5085283"/>
                  <a:pt x="8675036" y="5060035"/>
                  <a:pt x="8675036" y="5028476"/>
                </a:cubicBezTo>
                <a:lnTo>
                  <a:pt x="8675036" y="4875638"/>
                </a:lnTo>
                <a:lnTo>
                  <a:pt x="8634460" y="4875638"/>
                </a:lnTo>
                <a:lnTo>
                  <a:pt x="8634460" y="4799895"/>
                </a:lnTo>
                <a:cubicBezTo>
                  <a:pt x="8660610" y="4793132"/>
                  <a:pt x="8681912" y="4779043"/>
                  <a:pt x="8698368" y="4757628"/>
                </a:cubicBezTo>
                <a:cubicBezTo>
                  <a:pt x="8714824" y="4736212"/>
                  <a:pt x="8724630" y="4708372"/>
                  <a:pt x="8727786" y="4674108"/>
                </a:cubicBezTo>
                <a:close/>
                <a:moveTo>
                  <a:pt x="0" y="3699803"/>
                </a:moveTo>
                <a:lnTo>
                  <a:pt x="20" y="3699803"/>
                </a:lnTo>
                <a:lnTo>
                  <a:pt x="20" y="6856718"/>
                </a:lnTo>
                <a:lnTo>
                  <a:pt x="0" y="6856718"/>
                </a:lnTo>
                <a:close/>
                <a:moveTo>
                  <a:pt x="20" y="0"/>
                </a:moveTo>
                <a:lnTo>
                  <a:pt x="12192000" y="0"/>
                </a:lnTo>
                <a:lnTo>
                  <a:pt x="12192000" y="3699803"/>
                </a:lnTo>
                <a:lnTo>
                  <a:pt x="20" y="3699803"/>
                </a:lnTo>
                <a:close/>
              </a:path>
            </a:pathLst>
          </a:custGeom>
          <a:effectLst>
            <a:innerShdw blurRad="114300">
              <a:prstClr val="black"/>
            </a:innerShdw>
          </a:effectLst>
        </p:spPr>
      </p:pic>
      <p:sp>
        <p:nvSpPr>
          <p:cNvPr id="18" name="TextBox 17">
            <a:extLst>
              <a:ext uri="{FF2B5EF4-FFF2-40B4-BE49-F238E27FC236}">
                <a16:creationId xmlns:a16="http://schemas.microsoft.com/office/drawing/2014/main" id="{1199495B-D1C8-AB66-147D-C4D79E4CAB2F}"/>
              </a:ext>
            </a:extLst>
          </p:cNvPr>
          <p:cNvSpPr txBox="1"/>
          <p:nvPr/>
        </p:nvSpPr>
        <p:spPr>
          <a:xfrm>
            <a:off x="9969910" y="3429000"/>
            <a:ext cx="1917290" cy="369332"/>
          </a:xfrm>
          <a:prstGeom prst="rect">
            <a:avLst/>
          </a:prstGeom>
          <a:noFill/>
        </p:spPr>
        <p:txBody>
          <a:bodyPr wrap="square" rtlCol="0">
            <a:spAutoFit/>
          </a:bodyPr>
          <a:lstStyle/>
          <a:p>
            <a:r>
              <a:rPr lang="en-GB" i="1" dirty="0"/>
              <a:t>(Makoni, 2021) </a:t>
            </a:r>
          </a:p>
        </p:txBody>
      </p:sp>
      <p:pic>
        <p:nvPicPr>
          <p:cNvPr id="3" name="Picture 2" descr="A screenshot of a video&#10;&#10;Description automatically generated">
            <a:extLst>
              <a:ext uri="{FF2B5EF4-FFF2-40B4-BE49-F238E27FC236}">
                <a16:creationId xmlns:a16="http://schemas.microsoft.com/office/drawing/2014/main" id="{2960DCEB-7FC2-28AF-8652-C77F02A958E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0"/>
            <a:ext cx="12192000" cy="6705600"/>
          </a:xfrm>
          <a:prstGeom prst="rect">
            <a:avLst/>
          </a:prstGeom>
        </p:spPr>
      </p:pic>
      <p:sp>
        <p:nvSpPr>
          <p:cNvPr id="4" name="TextBox 3">
            <a:extLst>
              <a:ext uri="{FF2B5EF4-FFF2-40B4-BE49-F238E27FC236}">
                <a16:creationId xmlns:a16="http://schemas.microsoft.com/office/drawing/2014/main" id="{4D32F5D3-4E5B-35ED-A7C2-6C856C7C7719}"/>
              </a:ext>
            </a:extLst>
          </p:cNvPr>
          <p:cNvSpPr txBox="1"/>
          <p:nvPr/>
        </p:nvSpPr>
        <p:spPr>
          <a:xfrm>
            <a:off x="8286750" y="6096000"/>
            <a:ext cx="3181350" cy="369332"/>
          </a:xfrm>
          <a:prstGeom prst="rect">
            <a:avLst/>
          </a:prstGeom>
          <a:noFill/>
        </p:spPr>
        <p:txBody>
          <a:bodyPr wrap="square" rtlCol="0">
            <a:spAutoFit/>
          </a:bodyPr>
          <a:lstStyle/>
          <a:p>
            <a:r>
              <a:rPr lang="en-GB" i="1" dirty="0"/>
              <a:t>(S4C, 2023e) </a:t>
            </a:r>
          </a:p>
        </p:txBody>
      </p:sp>
    </p:spTree>
    <p:custDataLst>
      <p:tags r:id="rId1"/>
    </p:custDataLst>
    <p:extLst>
      <p:ext uri="{BB962C8B-B14F-4D97-AF65-F5344CB8AC3E}">
        <p14:creationId xmlns:p14="http://schemas.microsoft.com/office/powerpoint/2010/main" val="1564264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circle(in)">
                                      <p:cBhvr>
                                        <p:cTn id="7" dur="2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cartoon chicken with paintbrush and paint&#10;&#10;Description automatically generated">
            <a:extLst>
              <a:ext uri="{FF2B5EF4-FFF2-40B4-BE49-F238E27FC236}">
                <a16:creationId xmlns:a16="http://schemas.microsoft.com/office/drawing/2014/main" id="{B035D607-566C-61DB-5267-F3DE21AE787D}"/>
              </a:ext>
            </a:extLst>
          </p:cNvPr>
          <p:cNvPicPr>
            <a:picLocks noChangeAspect="1"/>
          </p:cNvPicPr>
          <p:nvPr/>
        </p:nvPicPr>
        <p:blipFill rotWithShape="1">
          <a:blip r:embed="rId4">
            <a:extLst>
              <a:ext uri="{28A0092B-C50C-407E-A947-70E740481C1C}">
                <a14:useLocalDpi xmlns:a14="http://schemas.microsoft.com/office/drawing/2010/main" val="0"/>
              </a:ext>
            </a:extLst>
          </a:blip>
          <a:srcRect t="29322" b="14439"/>
          <a:stretch/>
        </p:blipFill>
        <p:spPr>
          <a:xfrm>
            <a:off x="20" y="1282"/>
            <a:ext cx="12191980" cy="6856718"/>
          </a:xfrm>
          <a:prstGeom prst="rect">
            <a:avLst/>
          </a:prstGeom>
        </p:spPr>
      </p:pic>
      <p:sp>
        <p:nvSpPr>
          <p:cNvPr id="7" name="TextBox 6">
            <a:extLst>
              <a:ext uri="{FF2B5EF4-FFF2-40B4-BE49-F238E27FC236}">
                <a16:creationId xmlns:a16="http://schemas.microsoft.com/office/drawing/2014/main" id="{BDBB1994-3D4C-7795-81DA-FEEEA4BBE6FF}"/>
              </a:ext>
            </a:extLst>
          </p:cNvPr>
          <p:cNvSpPr txBox="1"/>
          <p:nvPr/>
        </p:nvSpPr>
        <p:spPr>
          <a:xfrm>
            <a:off x="6096000" y="1282"/>
            <a:ext cx="6094476" cy="6856718"/>
          </a:xfrm>
          <a:custGeom>
            <a:avLst/>
            <a:gdLst/>
            <a:ahLst/>
            <a:cxnLst/>
            <a:rect l="l" t="t" r="r" b="b"/>
            <a:pathLst>
              <a:path w="5845948" h="6856718">
                <a:moveTo>
                  <a:pt x="3517130" y="5651811"/>
                </a:moveTo>
                <a:cubicBezTo>
                  <a:pt x="3532370" y="5651811"/>
                  <a:pt x="3543927" y="5658161"/>
                  <a:pt x="3551801" y="5670861"/>
                </a:cubicBezTo>
                <a:cubicBezTo>
                  <a:pt x="3559675" y="5683561"/>
                  <a:pt x="3563612" y="5700833"/>
                  <a:pt x="3563612" y="5722677"/>
                </a:cubicBezTo>
                <a:lnTo>
                  <a:pt x="3466076" y="5722677"/>
                </a:lnTo>
                <a:cubicBezTo>
                  <a:pt x="3466584" y="5700325"/>
                  <a:pt x="3471664" y="5682927"/>
                  <a:pt x="3481316" y="5670480"/>
                </a:cubicBezTo>
                <a:cubicBezTo>
                  <a:pt x="3490968" y="5658034"/>
                  <a:pt x="3502906" y="5651811"/>
                  <a:pt x="3517130" y="5651811"/>
                </a:cubicBezTo>
                <a:close/>
                <a:moveTo>
                  <a:pt x="2402705" y="5651811"/>
                </a:moveTo>
                <a:cubicBezTo>
                  <a:pt x="2417945" y="5651811"/>
                  <a:pt x="2429502" y="5658161"/>
                  <a:pt x="2437376" y="5670861"/>
                </a:cubicBezTo>
                <a:cubicBezTo>
                  <a:pt x="2445250" y="5683561"/>
                  <a:pt x="2449187" y="5700833"/>
                  <a:pt x="2449187" y="5722677"/>
                </a:cubicBezTo>
                <a:lnTo>
                  <a:pt x="2351651" y="5722677"/>
                </a:lnTo>
                <a:cubicBezTo>
                  <a:pt x="2352159" y="5700325"/>
                  <a:pt x="2357239" y="5682927"/>
                  <a:pt x="2366891" y="5670480"/>
                </a:cubicBezTo>
                <a:cubicBezTo>
                  <a:pt x="2376543" y="5658034"/>
                  <a:pt x="2388481" y="5651811"/>
                  <a:pt x="2402705" y="5651811"/>
                </a:cubicBezTo>
                <a:close/>
                <a:moveTo>
                  <a:pt x="2615684" y="5580945"/>
                </a:moveTo>
                <a:lnTo>
                  <a:pt x="2615684" y="5660193"/>
                </a:lnTo>
                <a:cubicBezTo>
                  <a:pt x="2629400" y="5660701"/>
                  <a:pt x="2639052" y="5664003"/>
                  <a:pt x="2644640" y="5670099"/>
                </a:cubicBezTo>
                <a:cubicBezTo>
                  <a:pt x="2650228" y="5676195"/>
                  <a:pt x="2656324" y="5687371"/>
                  <a:pt x="2662928" y="5703627"/>
                </a:cubicBezTo>
                <a:lnTo>
                  <a:pt x="2773418" y="5962707"/>
                </a:lnTo>
                <a:lnTo>
                  <a:pt x="2893052" y="5962707"/>
                </a:lnTo>
                <a:lnTo>
                  <a:pt x="2956298" y="5795067"/>
                </a:lnTo>
                <a:lnTo>
                  <a:pt x="3017258" y="5962707"/>
                </a:lnTo>
                <a:lnTo>
                  <a:pt x="3135368" y="5962707"/>
                </a:lnTo>
                <a:lnTo>
                  <a:pt x="3251954" y="5696769"/>
                </a:lnTo>
                <a:cubicBezTo>
                  <a:pt x="3257542" y="5684069"/>
                  <a:pt x="3262749" y="5674799"/>
                  <a:pt x="3267575" y="5668956"/>
                </a:cubicBezTo>
                <a:cubicBezTo>
                  <a:pt x="3272401" y="5663114"/>
                  <a:pt x="3279640" y="5660193"/>
                  <a:pt x="3289292" y="5660193"/>
                </a:cubicBezTo>
                <a:lnTo>
                  <a:pt x="3289292" y="5580945"/>
                </a:lnTo>
                <a:lnTo>
                  <a:pt x="3106412" y="5580945"/>
                </a:lnTo>
                <a:lnTo>
                  <a:pt x="3106412" y="5660193"/>
                </a:lnTo>
                <a:cubicBezTo>
                  <a:pt x="3115048" y="5660193"/>
                  <a:pt x="3121525" y="5661336"/>
                  <a:pt x="3125843" y="5663622"/>
                </a:cubicBezTo>
                <a:cubicBezTo>
                  <a:pt x="3130161" y="5665908"/>
                  <a:pt x="3132320" y="5670861"/>
                  <a:pt x="3132320" y="5678481"/>
                </a:cubicBezTo>
                <a:cubicBezTo>
                  <a:pt x="3132320" y="5685085"/>
                  <a:pt x="3129526" y="5695245"/>
                  <a:pt x="3123938" y="5708961"/>
                </a:cubicBezTo>
                <a:lnTo>
                  <a:pt x="3095744" y="5782875"/>
                </a:lnTo>
                <a:lnTo>
                  <a:pt x="3094220" y="5782875"/>
                </a:lnTo>
                <a:lnTo>
                  <a:pt x="3031736" y="5580945"/>
                </a:lnTo>
                <a:lnTo>
                  <a:pt x="2912864" y="5580945"/>
                </a:lnTo>
                <a:lnTo>
                  <a:pt x="2848856" y="5782875"/>
                </a:lnTo>
                <a:lnTo>
                  <a:pt x="2847332" y="5782875"/>
                </a:lnTo>
                <a:lnTo>
                  <a:pt x="2813042" y="5696769"/>
                </a:lnTo>
                <a:cubicBezTo>
                  <a:pt x="2809994" y="5688641"/>
                  <a:pt x="2808470" y="5682545"/>
                  <a:pt x="2808470" y="5678481"/>
                </a:cubicBezTo>
                <a:cubicBezTo>
                  <a:pt x="2808470" y="5670353"/>
                  <a:pt x="2811137" y="5665274"/>
                  <a:pt x="2816471" y="5663241"/>
                </a:cubicBezTo>
                <a:cubicBezTo>
                  <a:pt x="2821805" y="5661209"/>
                  <a:pt x="2828790" y="5660193"/>
                  <a:pt x="2837426" y="5660193"/>
                </a:cubicBezTo>
                <a:lnTo>
                  <a:pt x="2837426" y="5580945"/>
                </a:lnTo>
                <a:close/>
                <a:moveTo>
                  <a:pt x="1444109" y="5580945"/>
                </a:moveTo>
                <a:lnTo>
                  <a:pt x="1444109" y="5660193"/>
                </a:lnTo>
                <a:cubicBezTo>
                  <a:pt x="1454269" y="5660193"/>
                  <a:pt x="1462778" y="5663368"/>
                  <a:pt x="1469636" y="5669718"/>
                </a:cubicBezTo>
                <a:cubicBezTo>
                  <a:pt x="1476494" y="5676068"/>
                  <a:pt x="1484241" y="5688641"/>
                  <a:pt x="1492877" y="5707437"/>
                </a:cubicBezTo>
                <a:lnTo>
                  <a:pt x="1616321" y="5969565"/>
                </a:lnTo>
                <a:lnTo>
                  <a:pt x="1734431" y="5969565"/>
                </a:lnTo>
                <a:lnTo>
                  <a:pt x="1865495" y="5696769"/>
                </a:lnTo>
                <a:cubicBezTo>
                  <a:pt x="1872099" y="5683053"/>
                  <a:pt x="1877687" y="5673655"/>
                  <a:pt x="1882259" y="5668575"/>
                </a:cubicBezTo>
                <a:cubicBezTo>
                  <a:pt x="1886831" y="5663495"/>
                  <a:pt x="1893943" y="5660701"/>
                  <a:pt x="1903595" y="5660193"/>
                </a:cubicBezTo>
                <a:lnTo>
                  <a:pt x="1903595" y="5580945"/>
                </a:lnTo>
                <a:lnTo>
                  <a:pt x="1713857" y="5580945"/>
                </a:lnTo>
                <a:lnTo>
                  <a:pt x="1713857" y="5660193"/>
                </a:lnTo>
                <a:cubicBezTo>
                  <a:pt x="1723509" y="5660193"/>
                  <a:pt x="1730494" y="5661590"/>
                  <a:pt x="1734812" y="5664384"/>
                </a:cubicBezTo>
                <a:cubicBezTo>
                  <a:pt x="1739130" y="5667178"/>
                  <a:pt x="1741289" y="5671623"/>
                  <a:pt x="1741289" y="5677719"/>
                </a:cubicBezTo>
                <a:cubicBezTo>
                  <a:pt x="1741289" y="5682799"/>
                  <a:pt x="1739511" y="5689276"/>
                  <a:pt x="1735955" y="5697150"/>
                </a:cubicBezTo>
                <a:cubicBezTo>
                  <a:pt x="1732399" y="5705024"/>
                  <a:pt x="1730367" y="5709723"/>
                  <a:pt x="1729859" y="5711247"/>
                </a:cubicBezTo>
                <a:lnTo>
                  <a:pt x="1693283" y="5795067"/>
                </a:lnTo>
                <a:lnTo>
                  <a:pt x="1676519" y="5756967"/>
                </a:lnTo>
                <a:cubicBezTo>
                  <a:pt x="1662803" y="5725471"/>
                  <a:pt x="1653151" y="5702865"/>
                  <a:pt x="1647563" y="5689149"/>
                </a:cubicBezTo>
                <a:cubicBezTo>
                  <a:pt x="1645531" y="5683053"/>
                  <a:pt x="1644515" y="5678736"/>
                  <a:pt x="1644515" y="5676195"/>
                </a:cubicBezTo>
                <a:cubicBezTo>
                  <a:pt x="1644515" y="5665527"/>
                  <a:pt x="1654421" y="5660193"/>
                  <a:pt x="1674233" y="5660193"/>
                </a:cubicBezTo>
                <a:lnTo>
                  <a:pt x="1674233" y="5580945"/>
                </a:lnTo>
                <a:close/>
                <a:moveTo>
                  <a:pt x="4024241" y="5575611"/>
                </a:moveTo>
                <a:cubicBezTo>
                  <a:pt x="3982077" y="5575611"/>
                  <a:pt x="3948549" y="5597963"/>
                  <a:pt x="3923657" y="5642667"/>
                </a:cubicBezTo>
                <a:lnTo>
                  <a:pt x="3922133" y="5642667"/>
                </a:lnTo>
                <a:cubicBezTo>
                  <a:pt x="3922133" y="5625903"/>
                  <a:pt x="3921625" y="5613584"/>
                  <a:pt x="3920609" y="5605710"/>
                </a:cubicBezTo>
                <a:cubicBezTo>
                  <a:pt x="3919593" y="5597836"/>
                  <a:pt x="3917815" y="5589073"/>
                  <a:pt x="3915275" y="5579421"/>
                </a:cubicBezTo>
                <a:lnTo>
                  <a:pt x="3740015" y="5590851"/>
                </a:lnTo>
                <a:lnTo>
                  <a:pt x="3740015" y="5669337"/>
                </a:lnTo>
                <a:lnTo>
                  <a:pt x="3763637" y="5669337"/>
                </a:lnTo>
                <a:cubicBezTo>
                  <a:pt x="3772781" y="5669337"/>
                  <a:pt x="3778623" y="5671750"/>
                  <a:pt x="3781163" y="5676576"/>
                </a:cubicBezTo>
                <a:cubicBezTo>
                  <a:pt x="3783703" y="5681402"/>
                  <a:pt x="3784973" y="5688387"/>
                  <a:pt x="3784973" y="5697531"/>
                </a:cubicBezTo>
                <a:lnTo>
                  <a:pt x="3784973" y="5852980"/>
                </a:lnTo>
                <a:cubicBezTo>
                  <a:pt x="3784973" y="5866187"/>
                  <a:pt x="3782560" y="5874569"/>
                  <a:pt x="3777734" y="5878125"/>
                </a:cubicBezTo>
                <a:cubicBezTo>
                  <a:pt x="3772908" y="5881681"/>
                  <a:pt x="3762621" y="5883459"/>
                  <a:pt x="3746873" y="5883459"/>
                </a:cubicBezTo>
                <a:lnTo>
                  <a:pt x="3740015" y="5883459"/>
                </a:lnTo>
                <a:lnTo>
                  <a:pt x="3740015" y="5962707"/>
                </a:lnTo>
                <a:lnTo>
                  <a:pt x="3975473" y="5962707"/>
                </a:lnTo>
                <a:lnTo>
                  <a:pt x="3975473" y="5883459"/>
                </a:lnTo>
                <a:lnTo>
                  <a:pt x="3962519" y="5883459"/>
                </a:lnTo>
                <a:cubicBezTo>
                  <a:pt x="3945755" y="5883459"/>
                  <a:pt x="3934960" y="5881555"/>
                  <a:pt x="3930134" y="5877744"/>
                </a:cubicBezTo>
                <a:cubicBezTo>
                  <a:pt x="3925308" y="5873934"/>
                  <a:pt x="3922895" y="5865425"/>
                  <a:pt x="3922895" y="5852217"/>
                </a:cubicBezTo>
                <a:lnTo>
                  <a:pt x="3922895" y="5810307"/>
                </a:lnTo>
                <a:cubicBezTo>
                  <a:pt x="3922895" y="5775763"/>
                  <a:pt x="3926959" y="5749093"/>
                  <a:pt x="3935087" y="5730297"/>
                </a:cubicBezTo>
                <a:cubicBezTo>
                  <a:pt x="3943215" y="5711502"/>
                  <a:pt x="3955407" y="5702103"/>
                  <a:pt x="3971663" y="5702103"/>
                </a:cubicBezTo>
                <a:cubicBezTo>
                  <a:pt x="3977759" y="5702103"/>
                  <a:pt x="3981950" y="5704008"/>
                  <a:pt x="3984236" y="5707818"/>
                </a:cubicBezTo>
                <a:cubicBezTo>
                  <a:pt x="3986522" y="5711628"/>
                  <a:pt x="3987665" y="5717851"/>
                  <a:pt x="3987665" y="5726487"/>
                </a:cubicBezTo>
                <a:lnTo>
                  <a:pt x="4073009" y="5726487"/>
                </a:lnTo>
                <a:lnTo>
                  <a:pt x="4073009" y="5586280"/>
                </a:lnTo>
                <a:cubicBezTo>
                  <a:pt x="4063357" y="5582723"/>
                  <a:pt x="4054975" y="5580056"/>
                  <a:pt x="4047863" y="5578278"/>
                </a:cubicBezTo>
                <a:cubicBezTo>
                  <a:pt x="4040751" y="5576500"/>
                  <a:pt x="4032877" y="5575611"/>
                  <a:pt x="4024241" y="5575611"/>
                </a:cubicBezTo>
                <a:close/>
                <a:moveTo>
                  <a:pt x="2118479" y="5574087"/>
                </a:moveTo>
                <a:lnTo>
                  <a:pt x="1929503" y="5589327"/>
                </a:lnTo>
                <a:lnTo>
                  <a:pt x="1929503" y="5669337"/>
                </a:lnTo>
                <a:lnTo>
                  <a:pt x="1947029" y="5669337"/>
                </a:lnTo>
                <a:cubicBezTo>
                  <a:pt x="1958205" y="5669337"/>
                  <a:pt x="1965698" y="5670988"/>
                  <a:pt x="1969508" y="5674290"/>
                </a:cubicBezTo>
                <a:cubicBezTo>
                  <a:pt x="1973318" y="5677593"/>
                  <a:pt x="1975223" y="5685339"/>
                  <a:pt x="1975223" y="5697531"/>
                </a:cubicBezTo>
                <a:lnTo>
                  <a:pt x="1975223" y="5846121"/>
                </a:lnTo>
                <a:cubicBezTo>
                  <a:pt x="1975223" y="5857805"/>
                  <a:pt x="1974334" y="5866187"/>
                  <a:pt x="1972556" y="5871267"/>
                </a:cubicBezTo>
                <a:cubicBezTo>
                  <a:pt x="1970778" y="5876347"/>
                  <a:pt x="1967349" y="5879649"/>
                  <a:pt x="1962269" y="5881173"/>
                </a:cubicBezTo>
                <a:cubicBezTo>
                  <a:pt x="1957189" y="5882697"/>
                  <a:pt x="1948299" y="5883459"/>
                  <a:pt x="1935599" y="5883459"/>
                </a:cubicBezTo>
                <a:lnTo>
                  <a:pt x="1929503" y="5883459"/>
                </a:lnTo>
                <a:lnTo>
                  <a:pt x="1929503" y="5962707"/>
                </a:lnTo>
                <a:lnTo>
                  <a:pt x="2161913" y="5962707"/>
                </a:lnTo>
                <a:lnTo>
                  <a:pt x="2161913" y="5883459"/>
                </a:lnTo>
                <a:lnTo>
                  <a:pt x="2156579" y="5883459"/>
                </a:lnTo>
                <a:cubicBezTo>
                  <a:pt x="2144895" y="5883459"/>
                  <a:pt x="2136386" y="5882570"/>
                  <a:pt x="2131052" y="5880792"/>
                </a:cubicBezTo>
                <a:cubicBezTo>
                  <a:pt x="2125718" y="5879014"/>
                  <a:pt x="2122289" y="5875966"/>
                  <a:pt x="2120765" y="5871648"/>
                </a:cubicBezTo>
                <a:cubicBezTo>
                  <a:pt x="2119241" y="5867330"/>
                  <a:pt x="2118479" y="5860091"/>
                  <a:pt x="2118479" y="5849931"/>
                </a:cubicBezTo>
                <a:close/>
                <a:moveTo>
                  <a:pt x="4289798" y="5567991"/>
                </a:moveTo>
                <a:cubicBezTo>
                  <a:pt x="4232394" y="5567991"/>
                  <a:pt x="4190865" y="5579929"/>
                  <a:pt x="4165211" y="5603805"/>
                </a:cubicBezTo>
                <a:cubicBezTo>
                  <a:pt x="4139557" y="5627681"/>
                  <a:pt x="4126730" y="5656129"/>
                  <a:pt x="4126730" y="5689149"/>
                </a:cubicBezTo>
                <a:cubicBezTo>
                  <a:pt x="4126730" y="5714041"/>
                  <a:pt x="4135112" y="5735886"/>
                  <a:pt x="4151876" y="5754681"/>
                </a:cubicBezTo>
                <a:cubicBezTo>
                  <a:pt x="4168640" y="5773477"/>
                  <a:pt x="4194548" y="5790241"/>
                  <a:pt x="4229600" y="5804973"/>
                </a:cubicBezTo>
                <a:lnTo>
                  <a:pt x="4273796" y="5823261"/>
                </a:lnTo>
                <a:cubicBezTo>
                  <a:pt x="4290052" y="5829865"/>
                  <a:pt x="4300974" y="5836088"/>
                  <a:pt x="4306562" y="5841930"/>
                </a:cubicBezTo>
                <a:cubicBezTo>
                  <a:pt x="4312150" y="5847772"/>
                  <a:pt x="4314944" y="5855265"/>
                  <a:pt x="4314944" y="5864409"/>
                </a:cubicBezTo>
                <a:cubicBezTo>
                  <a:pt x="4314944" y="5873553"/>
                  <a:pt x="4311769" y="5881173"/>
                  <a:pt x="4305419" y="5887269"/>
                </a:cubicBezTo>
                <a:cubicBezTo>
                  <a:pt x="4299069" y="5893365"/>
                  <a:pt x="4289544" y="5896414"/>
                  <a:pt x="4276844" y="5896414"/>
                </a:cubicBezTo>
                <a:cubicBezTo>
                  <a:pt x="4260588" y="5896414"/>
                  <a:pt x="4249920" y="5891968"/>
                  <a:pt x="4244840" y="5883078"/>
                </a:cubicBezTo>
                <a:cubicBezTo>
                  <a:pt x="4239760" y="5874188"/>
                  <a:pt x="4236966" y="5860599"/>
                  <a:pt x="4236458" y="5842311"/>
                </a:cubicBezTo>
                <a:lnTo>
                  <a:pt x="4126730" y="5842311"/>
                </a:lnTo>
                <a:lnTo>
                  <a:pt x="4126730" y="5948991"/>
                </a:lnTo>
                <a:cubicBezTo>
                  <a:pt x="4175498" y="5967280"/>
                  <a:pt x="4228838" y="5976423"/>
                  <a:pt x="4286750" y="5976423"/>
                </a:cubicBezTo>
                <a:cubicBezTo>
                  <a:pt x="4340598" y="5976423"/>
                  <a:pt x="4380984" y="5967025"/>
                  <a:pt x="4407908" y="5948230"/>
                </a:cubicBezTo>
                <a:cubicBezTo>
                  <a:pt x="4426196" y="5935529"/>
                  <a:pt x="4439150" y="5919908"/>
                  <a:pt x="4446770" y="5901366"/>
                </a:cubicBezTo>
                <a:cubicBezTo>
                  <a:pt x="4454390" y="5882824"/>
                  <a:pt x="4458200" y="5865425"/>
                  <a:pt x="4458200" y="5849169"/>
                </a:cubicBezTo>
                <a:cubicBezTo>
                  <a:pt x="4458200" y="5820214"/>
                  <a:pt x="4450326" y="5797099"/>
                  <a:pt x="4434578" y="5779827"/>
                </a:cubicBezTo>
                <a:cubicBezTo>
                  <a:pt x="4420354" y="5763571"/>
                  <a:pt x="4393430" y="5747061"/>
                  <a:pt x="4353806" y="5730297"/>
                </a:cubicBezTo>
                <a:cubicBezTo>
                  <a:pt x="4348218" y="5727758"/>
                  <a:pt x="4342757" y="5725471"/>
                  <a:pt x="4337423" y="5723439"/>
                </a:cubicBezTo>
                <a:cubicBezTo>
                  <a:pt x="4332089" y="5721407"/>
                  <a:pt x="4326628" y="5719121"/>
                  <a:pt x="4321040" y="5716581"/>
                </a:cubicBezTo>
                <a:cubicBezTo>
                  <a:pt x="4295132" y="5706421"/>
                  <a:pt x="4279130" y="5699563"/>
                  <a:pt x="4273034" y="5696007"/>
                </a:cubicBezTo>
                <a:cubicBezTo>
                  <a:pt x="4265922" y="5691943"/>
                  <a:pt x="4261096" y="5687752"/>
                  <a:pt x="4258556" y="5683434"/>
                </a:cubicBezTo>
                <a:cubicBezTo>
                  <a:pt x="4256016" y="5679116"/>
                  <a:pt x="4254746" y="5673909"/>
                  <a:pt x="4254746" y="5667814"/>
                </a:cubicBezTo>
                <a:cubicBezTo>
                  <a:pt x="4254746" y="5660701"/>
                  <a:pt x="4257540" y="5654224"/>
                  <a:pt x="4263128" y="5648382"/>
                </a:cubicBezTo>
                <a:cubicBezTo>
                  <a:pt x="4268716" y="5642540"/>
                  <a:pt x="4277860" y="5639619"/>
                  <a:pt x="4290560" y="5639619"/>
                </a:cubicBezTo>
                <a:cubicBezTo>
                  <a:pt x="4304784" y="5639619"/>
                  <a:pt x="4314817" y="5642921"/>
                  <a:pt x="4320659" y="5649525"/>
                </a:cubicBezTo>
                <a:cubicBezTo>
                  <a:pt x="4326501" y="5656129"/>
                  <a:pt x="4329422" y="5666035"/>
                  <a:pt x="4329422" y="5679243"/>
                </a:cubicBezTo>
                <a:lnTo>
                  <a:pt x="4329422" y="5693721"/>
                </a:lnTo>
                <a:lnTo>
                  <a:pt x="4438388" y="5693721"/>
                </a:lnTo>
                <a:lnTo>
                  <a:pt x="4438388" y="5595423"/>
                </a:lnTo>
                <a:cubicBezTo>
                  <a:pt x="4417052" y="5586280"/>
                  <a:pt x="4392795" y="5579421"/>
                  <a:pt x="4365617" y="5574849"/>
                </a:cubicBezTo>
                <a:cubicBezTo>
                  <a:pt x="4338439" y="5570277"/>
                  <a:pt x="4313166" y="5567991"/>
                  <a:pt x="4289798" y="5567991"/>
                </a:cubicBezTo>
                <a:close/>
                <a:moveTo>
                  <a:pt x="3515606" y="5567991"/>
                </a:moveTo>
                <a:cubicBezTo>
                  <a:pt x="3473950" y="5567991"/>
                  <a:pt x="3438517" y="5577770"/>
                  <a:pt x="3409307" y="5597328"/>
                </a:cubicBezTo>
                <a:cubicBezTo>
                  <a:pt x="3380097" y="5616886"/>
                  <a:pt x="3358253" y="5642667"/>
                  <a:pt x="3343775" y="5674671"/>
                </a:cubicBezTo>
                <a:cubicBezTo>
                  <a:pt x="3329297" y="5706675"/>
                  <a:pt x="3322058" y="5741473"/>
                  <a:pt x="3322058" y="5779065"/>
                </a:cubicBezTo>
                <a:cubicBezTo>
                  <a:pt x="3322058" y="5834945"/>
                  <a:pt x="3337552" y="5881427"/>
                  <a:pt x="3368540" y="5918511"/>
                </a:cubicBezTo>
                <a:cubicBezTo>
                  <a:pt x="3400036" y="5957119"/>
                  <a:pt x="3450328" y="5976423"/>
                  <a:pt x="3519416" y="5976423"/>
                </a:cubicBezTo>
                <a:cubicBezTo>
                  <a:pt x="3550404" y="5976423"/>
                  <a:pt x="3578725" y="5972994"/>
                  <a:pt x="3604379" y="5966136"/>
                </a:cubicBezTo>
                <a:cubicBezTo>
                  <a:pt x="3630033" y="5959278"/>
                  <a:pt x="3656068" y="5949753"/>
                  <a:pt x="3682484" y="5937561"/>
                </a:cubicBezTo>
                <a:lnTo>
                  <a:pt x="3682484" y="5833167"/>
                </a:lnTo>
                <a:cubicBezTo>
                  <a:pt x="3656068" y="5844851"/>
                  <a:pt x="3634097" y="5853487"/>
                  <a:pt x="3616571" y="5859075"/>
                </a:cubicBezTo>
                <a:cubicBezTo>
                  <a:pt x="3599045" y="5864663"/>
                  <a:pt x="3579614" y="5867457"/>
                  <a:pt x="3558278" y="5867457"/>
                </a:cubicBezTo>
                <a:cubicBezTo>
                  <a:pt x="3534402" y="5867457"/>
                  <a:pt x="3514082" y="5860853"/>
                  <a:pt x="3497318" y="5847645"/>
                </a:cubicBezTo>
                <a:cubicBezTo>
                  <a:pt x="3480554" y="5834437"/>
                  <a:pt x="3470648" y="5816657"/>
                  <a:pt x="3467600" y="5794305"/>
                </a:cubicBezTo>
                <a:lnTo>
                  <a:pt x="3692390" y="5794305"/>
                </a:lnTo>
                <a:lnTo>
                  <a:pt x="3692390" y="5776017"/>
                </a:lnTo>
                <a:cubicBezTo>
                  <a:pt x="3692390" y="5637333"/>
                  <a:pt x="3633462" y="5567991"/>
                  <a:pt x="3515606" y="5567991"/>
                </a:cubicBezTo>
                <a:close/>
                <a:moveTo>
                  <a:pt x="2401181" y="5567991"/>
                </a:moveTo>
                <a:cubicBezTo>
                  <a:pt x="2359525" y="5567991"/>
                  <a:pt x="2324092" y="5577770"/>
                  <a:pt x="2294882" y="5597328"/>
                </a:cubicBezTo>
                <a:cubicBezTo>
                  <a:pt x="2265672" y="5616886"/>
                  <a:pt x="2243828" y="5642667"/>
                  <a:pt x="2229350" y="5674671"/>
                </a:cubicBezTo>
                <a:cubicBezTo>
                  <a:pt x="2214872" y="5706675"/>
                  <a:pt x="2207633" y="5741473"/>
                  <a:pt x="2207633" y="5779065"/>
                </a:cubicBezTo>
                <a:cubicBezTo>
                  <a:pt x="2207633" y="5834945"/>
                  <a:pt x="2223127" y="5881427"/>
                  <a:pt x="2254115" y="5918511"/>
                </a:cubicBezTo>
                <a:cubicBezTo>
                  <a:pt x="2285611" y="5957119"/>
                  <a:pt x="2335903" y="5976423"/>
                  <a:pt x="2404991" y="5976423"/>
                </a:cubicBezTo>
                <a:cubicBezTo>
                  <a:pt x="2435979" y="5976423"/>
                  <a:pt x="2464300" y="5972994"/>
                  <a:pt x="2489954" y="5966136"/>
                </a:cubicBezTo>
                <a:cubicBezTo>
                  <a:pt x="2515608" y="5959278"/>
                  <a:pt x="2541643" y="5949753"/>
                  <a:pt x="2568059" y="5937561"/>
                </a:cubicBezTo>
                <a:lnTo>
                  <a:pt x="2568059" y="5833167"/>
                </a:lnTo>
                <a:cubicBezTo>
                  <a:pt x="2541643" y="5844851"/>
                  <a:pt x="2519672" y="5853487"/>
                  <a:pt x="2502146" y="5859075"/>
                </a:cubicBezTo>
                <a:cubicBezTo>
                  <a:pt x="2484620" y="5864663"/>
                  <a:pt x="2465189" y="5867457"/>
                  <a:pt x="2443853" y="5867457"/>
                </a:cubicBezTo>
                <a:cubicBezTo>
                  <a:pt x="2419977" y="5867457"/>
                  <a:pt x="2399657" y="5860853"/>
                  <a:pt x="2382893" y="5847645"/>
                </a:cubicBezTo>
                <a:cubicBezTo>
                  <a:pt x="2366129" y="5834437"/>
                  <a:pt x="2356223" y="5816657"/>
                  <a:pt x="2353175" y="5794305"/>
                </a:cubicBezTo>
                <a:lnTo>
                  <a:pt x="2577965" y="5794305"/>
                </a:lnTo>
                <a:lnTo>
                  <a:pt x="2577965" y="5776017"/>
                </a:lnTo>
                <a:cubicBezTo>
                  <a:pt x="2577965" y="5637333"/>
                  <a:pt x="2519037" y="5567991"/>
                  <a:pt x="2401181" y="5567991"/>
                </a:cubicBezTo>
                <a:close/>
                <a:moveTo>
                  <a:pt x="2036945" y="5412543"/>
                </a:moveTo>
                <a:cubicBezTo>
                  <a:pt x="2006465" y="5412543"/>
                  <a:pt x="1983351" y="5417623"/>
                  <a:pt x="1967603" y="5427783"/>
                </a:cubicBezTo>
                <a:cubicBezTo>
                  <a:pt x="1951855" y="5437943"/>
                  <a:pt x="1943981" y="5452929"/>
                  <a:pt x="1943981" y="5472741"/>
                </a:cubicBezTo>
                <a:cubicBezTo>
                  <a:pt x="1943981" y="5513381"/>
                  <a:pt x="1973699" y="5533701"/>
                  <a:pt x="2033135" y="5533701"/>
                </a:cubicBezTo>
                <a:cubicBezTo>
                  <a:pt x="2063107" y="5533701"/>
                  <a:pt x="2086094" y="5528367"/>
                  <a:pt x="2102096" y="5517699"/>
                </a:cubicBezTo>
                <a:cubicBezTo>
                  <a:pt x="2118098" y="5507031"/>
                  <a:pt x="2126099" y="5492045"/>
                  <a:pt x="2126099" y="5472741"/>
                </a:cubicBezTo>
                <a:cubicBezTo>
                  <a:pt x="2126099" y="5432609"/>
                  <a:pt x="2096381" y="5412543"/>
                  <a:pt x="2036945" y="5412543"/>
                </a:cubicBezTo>
                <a:close/>
                <a:moveTo>
                  <a:pt x="3412355" y="4833423"/>
                </a:moveTo>
                <a:cubicBezTo>
                  <a:pt x="3424547" y="4833423"/>
                  <a:pt x="3433056" y="4839646"/>
                  <a:pt x="3437882" y="4852092"/>
                </a:cubicBezTo>
                <a:cubicBezTo>
                  <a:pt x="3442708" y="4864538"/>
                  <a:pt x="3445121" y="4885493"/>
                  <a:pt x="3445121" y="4914957"/>
                </a:cubicBezTo>
                <a:cubicBezTo>
                  <a:pt x="3445121" y="4950009"/>
                  <a:pt x="3442454" y="4974266"/>
                  <a:pt x="3437120" y="4987728"/>
                </a:cubicBezTo>
                <a:cubicBezTo>
                  <a:pt x="3431786" y="5001190"/>
                  <a:pt x="3423023" y="5007921"/>
                  <a:pt x="3410831" y="5007921"/>
                </a:cubicBezTo>
                <a:cubicBezTo>
                  <a:pt x="3397623" y="5007921"/>
                  <a:pt x="3388606" y="5001063"/>
                  <a:pt x="3383780" y="4987347"/>
                </a:cubicBezTo>
                <a:cubicBezTo>
                  <a:pt x="3378954" y="4973631"/>
                  <a:pt x="3376541" y="4952803"/>
                  <a:pt x="3376541" y="4924863"/>
                </a:cubicBezTo>
                <a:cubicBezTo>
                  <a:pt x="3376541" y="4891335"/>
                  <a:pt x="3379208" y="4867713"/>
                  <a:pt x="3384542" y="4853997"/>
                </a:cubicBezTo>
                <a:cubicBezTo>
                  <a:pt x="3389876" y="4840281"/>
                  <a:pt x="3399147" y="4833423"/>
                  <a:pt x="3412355" y="4833423"/>
                </a:cubicBezTo>
                <a:close/>
                <a:moveTo>
                  <a:pt x="2120765" y="4825041"/>
                </a:moveTo>
                <a:cubicBezTo>
                  <a:pt x="2140069" y="4825041"/>
                  <a:pt x="2154801" y="4831264"/>
                  <a:pt x="2164961" y="4843710"/>
                </a:cubicBezTo>
                <a:cubicBezTo>
                  <a:pt x="2175121" y="4856156"/>
                  <a:pt x="2180201" y="4873809"/>
                  <a:pt x="2180201" y="4896669"/>
                </a:cubicBezTo>
                <a:cubicBezTo>
                  <a:pt x="2180201" y="4921053"/>
                  <a:pt x="2174994" y="4939595"/>
                  <a:pt x="2164580" y="4952295"/>
                </a:cubicBezTo>
                <a:cubicBezTo>
                  <a:pt x="2154166" y="4964995"/>
                  <a:pt x="2139307" y="4971345"/>
                  <a:pt x="2120003" y="4971345"/>
                </a:cubicBezTo>
                <a:cubicBezTo>
                  <a:pt x="2100191" y="4971345"/>
                  <a:pt x="2085078" y="4965249"/>
                  <a:pt x="2074664" y="4953057"/>
                </a:cubicBezTo>
                <a:cubicBezTo>
                  <a:pt x="2064250" y="4940865"/>
                  <a:pt x="2059043" y="4923339"/>
                  <a:pt x="2059043" y="4900479"/>
                </a:cubicBezTo>
                <a:cubicBezTo>
                  <a:pt x="2059043" y="4877619"/>
                  <a:pt x="2064250" y="4859331"/>
                  <a:pt x="2074664" y="4845615"/>
                </a:cubicBezTo>
                <a:cubicBezTo>
                  <a:pt x="2085078" y="4831899"/>
                  <a:pt x="2100445" y="4825041"/>
                  <a:pt x="2120765" y="4825041"/>
                </a:cubicBezTo>
                <a:close/>
                <a:moveTo>
                  <a:pt x="3415403" y="4775511"/>
                </a:moveTo>
                <a:cubicBezTo>
                  <a:pt x="3322439" y="4775511"/>
                  <a:pt x="3275957" y="4824787"/>
                  <a:pt x="3275957" y="4923339"/>
                </a:cubicBezTo>
                <a:cubicBezTo>
                  <a:pt x="3275957" y="4969567"/>
                  <a:pt x="3286117" y="5004746"/>
                  <a:pt x="3306437" y="5028876"/>
                </a:cubicBezTo>
                <a:cubicBezTo>
                  <a:pt x="3326757" y="5053006"/>
                  <a:pt x="3360539" y="5065071"/>
                  <a:pt x="3407783" y="5065071"/>
                </a:cubicBezTo>
                <a:cubicBezTo>
                  <a:pt x="3463155" y="5065071"/>
                  <a:pt x="3499858" y="5050466"/>
                  <a:pt x="3517892" y="5021256"/>
                </a:cubicBezTo>
                <a:cubicBezTo>
                  <a:pt x="3535926" y="4992046"/>
                  <a:pt x="3544943" y="4955597"/>
                  <a:pt x="3544943" y="4911909"/>
                </a:cubicBezTo>
                <a:cubicBezTo>
                  <a:pt x="3544943" y="4865173"/>
                  <a:pt x="3534402" y="4830756"/>
                  <a:pt x="3513320" y="4808658"/>
                </a:cubicBezTo>
                <a:cubicBezTo>
                  <a:pt x="3492238" y="4786560"/>
                  <a:pt x="3459599" y="4775511"/>
                  <a:pt x="3415403" y="4775511"/>
                </a:cubicBezTo>
                <a:close/>
                <a:moveTo>
                  <a:pt x="3975854" y="4659687"/>
                </a:moveTo>
                <a:lnTo>
                  <a:pt x="3786878" y="4674927"/>
                </a:lnTo>
                <a:lnTo>
                  <a:pt x="3786878" y="4754937"/>
                </a:lnTo>
                <a:lnTo>
                  <a:pt x="3804404" y="4754937"/>
                </a:lnTo>
                <a:cubicBezTo>
                  <a:pt x="3815580" y="4754937"/>
                  <a:pt x="3823073" y="4756588"/>
                  <a:pt x="3826883" y="4759890"/>
                </a:cubicBezTo>
                <a:cubicBezTo>
                  <a:pt x="3830693" y="4763192"/>
                  <a:pt x="3832598" y="4770939"/>
                  <a:pt x="3832598" y="4783131"/>
                </a:cubicBezTo>
                <a:lnTo>
                  <a:pt x="3832598" y="4931721"/>
                </a:lnTo>
                <a:cubicBezTo>
                  <a:pt x="3832598" y="4943405"/>
                  <a:pt x="3831709" y="4951787"/>
                  <a:pt x="3829931" y="4956867"/>
                </a:cubicBezTo>
                <a:cubicBezTo>
                  <a:pt x="3828153" y="4961947"/>
                  <a:pt x="3824724" y="4965249"/>
                  <a:pt x="3819644" y="4966773"/>
                </a:cubicBezTo>
                <a:cubicBezTo>
                  <a:pt x="3814564" y="4968297"/>
                  <a:pt x="3805674" y="4969059"/>
                  <a:pt x="3792974" y="4969059"/>
                </a:cubicBezTo>
                <a:lnTo>
                  <a:pt x="3786878" y="4969059"/>
                </a:lnTo>
                <a:lnTo>
                  <a:pt x="3786878" y="5048307"/>
                </a:lnTo>
                <a:lnTo>
                  <a:pt x="4019288" y="5048307"/>
                </a:lnTo>
                <a:lnTo>
                  <a:pt x="4019288" y="4969059"/>
                </a:lnTo>
                <a:lnTo>
                  <a:pt x="4013954" y="4969059"/>
                </a:lnTo>
                <a:cubicBezTo>
                  <a:pt x="4002270" y="4969059"/>
                  <a:pt x="3993761" y="4968170"/>
                  <a:pt x="3988427" y="4966392"/>
                </a:cubicBezTo>
                <a:cubicBezTo>
                  <a:pt x="3983093" y="4964614"/>
                  <a:pt x="3979664" y="4961566"/>
                  <a:pt x="3978140" y="4957248"/>
                </a:cubicBezTo>
                <a:cubicBezTo>
                  <a:pt x="3976616" y="4952930"/>
                  <a:pt x="3975854" y="4945691"/>
                  <a:pt x="3975854" y="4935531"/>
                </a:cubicBezTo>
                <a:close/>
                <a:moveTo>
                  <a:pt x="4357616" y="4655877"/>
                </a:moveTo>
                <a:cubicBezTo>
                  <a:pt x="4332216" y="4655877"/>
                  <a:pt x="4309864" y="4660957"/>
                  <a:pt x="4290560" y="4671117"/>
                </a:cubicBezTo>
                <a:cubicBezTo>
                  <a:pt x="4271256" y="4681277"/>
                  <a:pt x="4256016" y="4697025"/>
                  <a:pt x="4244840" y="4718361"/>
                </a:cubicBezTo>
                <a:lnTo>
                  <a:pt x="4243316" y="4718361"/>
                </a:lnTo>
                <a:cubicBezTo>
                  <a:pt x="4242808" y="4705661"/>
                  <a:pt x="4242173" y="4695755"/>
                  <a:pt x="4241411" y="4688643"/>
                </a:cubicBezTo>
                <a:cubicBezTo>
                  <a:pt x="4240649" y="4681531"/>
                  <a:pt x="4238998" y="4673403"/>
                  <a:pt x="4236458" y="4664259"/>
                </a:cubicBezTo>
                <a:lnTo>
                  <a:pt x="4055864" y="4677975"/>
                </a:lnTo>
                <a:lnTo>
                  <a:pt x="4055864" y="4756461"/>
                </a:lnTo>
                <a:lnTo>
                  <a:pt x="4075676" y="4756461"/>
                </a:lnTo>
                <a:cubicBezTo>
                  <a:pt x="4083804" y="4756461"/>
                  <a:pt x="4089392" y="4757350"/>
                  <a:pt x="4092440" y="4759128"/>
                </a:cubicBezTo>
                <a:cubicBezTo>
                  <a:pt x="4095488" y="4760906"/>
                  <a:pt x="4097647" y="4765351"/>
                  <a:pt x="4098917" y="4772463"/>
                </a:cubicBezTo>
                <a:cubicBezTo>
                  <a:pt x="4100187" y="4779575"/>
                  <a:pt x="4100822" y="4791767"/>
                  <a:pt x="4100822" y="4809039"/>
                </a:cubicBezTo>
                <a:lnTo>
                  <a:pt x="4100822" y="4924863"/>
                </a:lnTo>
                <a:cubicBezTo>
                  <a:pt x="4100822" y="4940611"/>
                  <a:pt x="4100060" y="4951152"/>
                  <a:pt x="4098536" y="4956486"/>
                </a:cubicBezTo>
                <a:cubicBezTo>
                  <a:pt x="4097012" y="4961820"/>
                  <a:pt x="4093456" y="4965122"/>
                  <a:pt x="4087868" y="4966392"/>
                </a:cubicBezTo>
                <a:cubicBezTo>
                  <a:pt x="4082280" y="4967662"/>
                  <a:pt x="4071612" y="4968551"/>
                  <a:pt x="4055864" y="4969059"/>
                </a:cubicBezTo>
                <a:lnTo>
                  <a:pt x="4055864" y="5048307"/>
                </a:lnTo>
                <a:lnTo>
                  <a:pt x="4290560" y="5048307"/>
                </a:lnTo>
                <a:lnTo>
                  <a:pt x="4290560" y="4969059"/>
                </a:lnTo>
                <a:lnTo>
                  <a:pt x="4273796" y="4968297"/>
                </a:lnTo>
                <a:cubicBezTo>
                  <a:pt x="4263636" y="4967789"/>
                  <a:pt x="4256778" y="4966900"/>
                  <a:pt x="4253222" y="4965630"/>
                </a:cubicBezTo>
                <a:cubicBezTo>
                  <a:pt x="4249666" y="4964360"/>
                  <a:pt x="4247253" y="4961312"/>
                  <a:pt x="4245983" y="4956486"/>
                </a:cubicBezTo>
                <a:cubicBezTo>
                  <a:pt x="4244713" y="4951660"/>
                  <a:pt x="4244078" y="4943151"/>
                  <a:pt x="4244078" y="4930959"/>
                </a:cubicBezTo>
                <a:lnTo>
                  <a:pt x="4244078" y="4850187"/>
                </a:lnTo>
                <a:cubicBezTo>
                  <a:pt x="4244078" y="4823263"/>
                  <a:pt x="4247507" y="4802308"/>
                  <a:pt x="4254365" y="4787322"/>
                </a:cubicBezTo>
                <a:cubicBezTo>
                  <a:pt x="4261223" y="4772336"/>
                  <a:pt x="4273796" y="4764843"/>
                  <a:pt x="4292084" y="4764843"/>
                </a:cubicBezTo>
                <a:cubicBezTo>
                  <a:pt x="4308340" y="4764843"/>
                  <a:pt x="4318627" y="4770812"/>
                  <a:pt x="4322945" y="4782750"/>
                </a:cubicBezTo>
                <a:cubicBezTo>
                  <a:pt x="4327263" y="4794688"/>
                  <a:pt x="4329422" y="4815135"/>
                  <a:pt x="4329422" y="4844091"/>
                </a:cubicBezTo>
                <a:lnTo>
                  <a:pt x="4329422" y="5048307"/>
                </a:lnTo>
                <a:lnTo>
                  <a:pt x="4522208" y="5048307"/>
                </a:lnTo>
                <a:lnTo>
                  <a:pt x="4522208" y="4969059"/>
                </a:lnTo>
                <a:lnTo>
                  <a:pt x="4519922" y="4969059"/>
                </a:lnTo>
                <a:cubicBezTo>
                  <a:pt x="4507222" y="4969059"/>
                  <a:pt x="4498205" y="4967916"/>
                  <a:pt x="4492871" y="4965630"/>
                </a:cubicBezTo>
                <a:cubicBezTo>
                  <a:pt x="4487537" y="4963344"/>
                  <a:pt x="4483981" y="4959153"/>
                  <a:pt x="4482203" y="4953057"/>
                </a:cubicBezTo>
                <a:cubicBezTo>
                  <a:pt x="4480425" y="4946961"/>
                  <a:pt x="4479536" y="4936547"/>
                  <a:pt x="4479536" y="4921815"/>
                </a:cubicBezTo>
                <a:lnTo>
                  <a:pt x="4479536" y="4804467"/>
                </a:lnTo>
                <a:cubicBezTo>
                  <a:pt x="4479536" y="4780591"/>
                  <a:pt x="4478520" y="4763065"/>
                  <a:pt x="4476488" y="4751889"/>
                </a:cubicBezTo>
                <a:cubicBezTo>
                  <a:pt x="4474456" y="4740713"/>
                  <a:pt x="4471154" y="4729537"/>
                  <a:pt x="4466582" y="4718361"/>
                </a:cubicBezTo>
                <a:cubicBezTo>
                  <a:pt x="4457438" y="4697025"/>
                  <a:pt x="4442960" y="4681277"/>
                  <a:pt x="4423148" y="4671117"/>
                </a:cubicBezTo>
                <a:cubicBezTo>
                  <a:pt x="4403336" y="4660957"/>
                  <a:pt x="4381492" y="4655877"/>
                  <a:pt x="4357616" y="4655877"/>
                </a:cubicBezTo>
                <a:close/>
                <a:moveTo>
                  <a:pt x="2119241" y="4611681"/>
                </a:moveTo>
                <a:cubicBezTo>
                  <a:pt x="2154293" y="4611681"/>
                  <a:pt x="2171819" y="4632001"/>
                  <a:pt x="2171819" y="4672641"/>
                </a:cubicBezTo>
                <a:cubicBezTo>
                  <a:pt x="2171819" y="4690929"/>
                  <a:pt x="2167501" y="4706042"/>
                  <a:pt x="2158865" y="4717980"/>
                </a:cubicBezTo>
                <a:cubicBezTo>
                  <a:pt x="2150229" y="4729918"/>
                  <a:pt x="2137275" y="4735887"/>
                  <a:pt x="2120003" y="4735887"/>
                </a:cubicBezTo>
                <a:cubicBezTo>
                  <a:pt x="2102731" y="4735887"/>
                  <a:pt x="2089523" y="4730553"/>
                  <a:pt x="2080379" y="4719885"/>
                </a:cubicBezTo>
                <a:cubicBezTo>
                  <a:pt x="2071235" y="4709217"/>
                  <a:pt x="2066663" y="4694485"/>
                  <a:pt x="2066663" y="4675689"/>
                </a:cubicBezTo>
                <a:cubicBezTo>
                  <a:pt x="2066663" y="4656385"/>
                  <a:pt x="2070981" y="4640891"/>
                  <a:pt x="2079617" y="4629207"/>
                </a:cubicBezTo>
                <a:cubicBezTo>
                  <a:pt x="2088253" y="4617523"/>
                  <a:pt x="2101461" y="4611681"/>
                  <a:pt x="2119241" y="4611681"/>
                </a:cubicBezTo>
                <a:close/>
                <a:moveTo>
                  <a:pt x="2960489" y="4556055"/>
                </a:moveTo>
                <a:cubicBezTo>
                  <a:pt x="2972681" y="4556055"/>
                  <a:pt x="2981190" y="4562278"/>
                  <a:pt x="2986016" y="4574724"/>
                </a:cubicBezTo>
                <a:cubicBezTo>
                  <a:pt x="2990842" y="4587170"/>
                  <a:pt x="2993255" y="4608125"/>
                  <a:pt x="2993255" y="4637589"/>
                </a:cubicBezTo>
                <a:cubicBezTo>
                  <a:pt x="2993255" y="4672641"/>
                  <a:pt x="2990588" y="4696898"/>
                  <a:pt x="2985254" y="4710360"/>
                </a:cubicBezTo>
                <a:cubicBezTo>
                  <a:pt x="2979920" y="4723822"/>
                  <a:pt x="2971157" y="4730553"/>
                  <a:pt x="2958965" y="4730553"/>
                </a:cubicBezTo>
                <a:cubicBezTo>
                  <a:pt x="2945757" y="4730553"/>
                  <a:pt x="2936740" y="4723695"/>
                  <a:pt x="2931914" y="4709979"/>
                </a:cubicBezTo>
                <a:cubicBezTo>
                  <a:pt x="2927088" y="4696263"/>
                  <a:pt x="2924675" y="4675435"/>
                  <a:pt x="2924675" y="4647495"/>
                </a:cubicBezTo>
                <a:cubicBezTo>
                  <a:pt x="2924675" y="4616507"/>
                  <a:pt x="2927088" y="4593520"/>
                  <a:pt x="2931914" y="4578534"/>
                </a:cubicBezTo>
                <a:cubicBezTo>
                  <a:pt x="2936740" y="4563548"/>
                  <a:pt x="2946265" y="4556055"/>
                  <a:pt x="2960489" y="4556055"/>
                </a:cubicBezTo>
                <a:close/>
                <a:moveTo>
                  <a:pt x="2584823" y="4524813"/>
                </a:moveTo>
                <a:cubicBezTo>
                  <a:pt x="2553327" y="4524813"/>
                  <a:pt x="2523609" y="4529512"/>
                  <a:pt x="2495669" y="4538910"/>
                </a:cubicBezTo>
                <a:cubicBezTo>
                  <a:pt x="2467729" y="4548308"/>
                  <a:pt x="2437757" y="4564691"/>
                  <a:pt x="2405753" y="4588059"/>
                </a:cubicBezTo>
                <a:lnTo>
                  <a:pt x="2405753" y="4719123"/>
                </a:lnTo>
                <a:lnTo>
                  <a:pt x="2513957" y="4719123"/>
                </a:lnTo>
                <a:lnTo>
                  <a:pt x="2513957" y="4682547"/>
                </a:lnTo>
                <a:cubicBezTo>
                  <a:pt x="2513957" y="4639875"/>
                  <a:pt x="2530721" y="4618539"/>
                  <a:pt x="2564249" y="4618539"/>
                </a:cubicBezTo>
                <a:cubicBezTo>
                  <a:pt x="2581013" y="4618539"/>
                  <a:pt x="2593332" y="4623746"/>
                  <a:pt x="2601206" y="4634160"/>
                </a:cubicBezTo>
                <a:cubicBezTo>
                  <a:pt x="2609080" y="4644574"/>
                  <a:pt x="2613017" y="4657147"/>
                  <a:pt x="2613017" y="4671879"/>
                </a:cubicBezTo>
                <a:cubicBezTo>
                  <a:pt x="2613017" y="4705407"/>
                  <a:pt x="2596253" y="4742491"/>
                  <a:pt x="2562725" y="4783131"/>
                </a:cubicBezTo>
                <a:cubicBezTo>
                  <a:pt x="2532245" y="4820723"/>
                  <a:pt x="2474333" y="4872793"/>
                  <a:pt x="2388989" y="4939341"/>
                </a:cubicBezTo>
                <a:lnTo>
                  <a:pt x="2388989" y="5048307"/>
                </a:lnTo>
                <a:lnTo>
                  <a:pt x="2765417" y="5048307"/>
                </a:lnTo>
                <a:lnTo>
                  <a:pt x="2765417" y="4884477"/>
                </a:lnTo>
                <a:lnTo>
                  <a:pt x="2660261" y="4884477"/>
                </a:lnTo>
                <a:lnTo>
                  <a:pt x="2660261" y="4903527"/>
                </a:lnTo>
                <a:cubicBezTo>
                  <a:pt x="2660261" y="4918259"/>
                  <a:pt x="2658864" y="4927911"/>
                  <a:pt x="2656070" y="4932483"/>
                </a:cubicBezTo>
                <a:cubicBezTo>
                  <a:pt x="2653276" y="4937055"/>
                  <a:pt x="2645529" y="4939341"/>
                  <a:pt x="2632829" y="4939341"/>
                </a:cubicBezTo>
                <a:lnTo>
                  <a:pt x="2545961" y="4939341"/>
                </a:lnTo>
                <a:lnTo>
                  <a:pt x="2545961" y="4937817"/>
                </a:lnTo>
                <a:cubicBezTo>
                  <a:pt x="2595237" y="4901749"/>
                  <a:pt x="2634480" y="4869364"/>
                  <a:pt x="2663690" y="4840662"/>
                </a:cubicBezTo>
                <a:cubicBezTo>
                  <a:pt x="2692900" y="4811960"/>
                  <a:pt x="2714490" y="4783639"/>
                  <a:pt x="2728460" y="4755699"/>
                </a:cubicBezTo>
                <a:cubicBezTo>
                  <a:pt x="2742430" y="4727759"/>
                  <a:pt x="2749415" y="4698041"/>
                  <a:pt x="2749415" y="4666545"/>
                </a:cubicBezTo>
                <a:cubicBezTo>
                  <a:pt x="2749415" y="4621841"/>
                  <a:pt x="2735191" y="4587043"/>
                  <a:pt x="2706743" y="4562151"/>
                </a:cubicBezTo>
                <a:cubicBezTo>
                  <a:pt x="2678295" y="4537259"/>
                  <a:pt x="2637655" y="4524813"/>
                  <a:pt x="2584823" y="4524813"/>
                </a:cubicBezTo>
                <a:close/>
                <a:moveTo>
                  <a:pt x="2121527" y="4524813"/>
                </a:moveTo>
                <a:cubicBezTo>
                  <a:pt x="2062599" y="4524813"/>
                  <a:pt x="2017641" y="4537640"/>
                  <a:pt x="1986653" y="4563294"/>
                </a:cubicBezTo>
                <a:cubicBezTo>
                  <a:pt x="1955665" y="4588948"/>
                  <a:pt x="1940171" y="4624127"/>
                  <a:pt x="1940171" y="4668831"/>
                </a:cubicBezTo>
                <a:cubicBezTo>
                  <a:pt x="1940171" y="4693215"/>
                  <a:pt x="1945505" y="4714297"/>
                  <a:pt x="1956173" y="4732077"/>
                </a:cubicBezTo>
                <a:cubicBezTo>
                  <a:pt x="1966841" y="4749857"/>
                  <a:pt x="1983859" y="4764589"/>
                  <a:pt x="2007227" y="4776273"/>
                </a:cubicBezTo>
                <a:cubicBezTo>
                  <a:pt x="1981319" y="4786941"/>
                  <a:pt x="1961507" y="4803070"/>
                  <a:pt x="1947791" y="4824660"/>
                </a:cubicBezTo>
                <a:cubicBezTo>
                  <a:pt x="1934075" y="4846250"/>
                  <a:pt x="1927217" y="4872793"/>
                  <a:pt x="1927217" y="4904289"/>
                </a:cubicBezTo>
                <a:cubicBezTo>
                  <a:pt x="1927217" y="4952041"/>
                  <a:pt x="1942457" y="4990014"/>
                  <a:pt x="1972937" y="5018208"/>
                </a:cubicBezTo>
                <a:cubicBezTo>
                  <a:pt x="2003417" y="5046402"/>
                  <a:pt x="2052439" y="5060499"/>
                  <a:pt x="2120003" y="5060499"/>
                </a:cubicBezTo>
                <a:cubicBezTo>
                  <a:pt x="2182995" y="5060499"/>
                  <a:pt x="2230493" y="5046783"/>
                  <a:pt x="2262497" y="5019351"/>
                </a:cubicBezTo>
                <a:cubicBezTo>
                  <a:pt x="2294501" y="4991919"/>
                  <a:pt x="2310503" y="4952041"/>
                  <a:pt x="2310503" y="4899717"/>
                </a:cubicBezTo>
                <a:cubicBezTo>
                  <a:pt x="2310503" y="4870253"/>
                  <a:pt x="2304280" y="4845234"/>
                  <a:pt x="2291834" y="4824660"/>
                </a:cubicBezTo>
                <a:cubicBezTo>
                  <a:pt x="2279388" y="4804086"/>
                  <a:pt x="2259195" y="4787957"/>
                  <a:pt x="2231255" y="4776273"/>
                </a:cubicBezTo>
                <a:cubicBezTo>
                  <a:pt x="2254623" y="4763065"/>
                  <a:pt x="2271641" y="4747063"/>
                  <a:pt x="2282309" y="4728267"/>
                </a:cubicBezTo>
                <a:cubicBezTo>
                  <a:pt x="2292977" y="4709471"/>
                  <a:pt x="2298311" y="4686865"/>
                  <a:pt x="2298311" y="4660449"/>
                </a:cubicBezTo>
                <a:cubicBezTo>
                  <a:pt x="2298311" y="4616761"/>
                  <a:pt x="2283452" y="4583233"/>
                  <a:pt x="2253734" y="4559865"/>
                </a:cubicBezTo>
                <a:cubicBezTo>
                  <a:pt x="2224016" y="4536497"/>
                  <a:pt x="2179947" y="4524813"/>
                  <a:pt x="2121527" y="4524813"/>
                </a:cubicBezTo>
                <a:close/>
                <a:moveTo>
                  <a:pt x="1657469" y="4524813"/>
                </a:moveTo>
                <a:cubicBezTo>
                  <a:pt x="1645277" y="4548181"/>
                  <a:pt x="1627497" y="4567866"/>
                  <a:pt x="1604129" y="4583868"/>
                </a:cubicBezTo>
                <a:cubicBezTo>
                  <a:pt x="1580761" y="4599870"/>
                  <a:pt x="1555361" y="4610411"/>
                  <a:pt x="1527929" y="4615491"/>
                </a:cubicBezTo>
                <a:lnTo>
                  <a:pt x="1527929" y="4693977"/>
                </a:lnTo>
                <a:cubicBezTo>
                  <a:pt x="1531993" y="4693469"/>
                  <a:pt x="1540248" y="4692453"/>
                  <a:pt x="1552694" y="4690929"/>
                </a:cubicBezTo>
                <a:cubicBezTo>
                  <a:pt x="1565140" y="4689405"/>
                  <a:pt x="1573649" y="4688643"/>
                  <a:pt x="1578221" y="4688643"/>
                </a:cubicBezTo>
                <a:cubicBezTo>
                  <a:pt x="1588382" y="4688643"/>
                  <a:pt x="1595112" y="4691310"/>
                  <a:pt x="1598414" y="4696644"/>
                </a:cubicBezTo>
                <a:cubicBezTo>
                  <a:pt x="1601716" y="4701978"/>
                  <a:pt x="1603367" y="4710995"/>
                  <a:pt x="1603367" y="4723695"/>
                </a:cubicBezTo>
                <a:lnTo>
                  <a:pt x="1603367" y="4937817"/>
                </a:lnTo>
                <a:cubicBezTo>
                  <a:pt x="1603367" y="4951025"/>
                  <a:pt x="1601208" y="4959661"/>
                  <a:pt x="1596890" y="4963725"/>
                </a:cubicBezTo>
                <a:cubicBezTo>
                  <a:pt x="1592572" y="4967789"/>
                  <a:pt x="1582793" y="4969821"/>
                  <a:pt x="1567553" y="4969821"/>
                </a:cubicBezTo>
                <a:lnTo>
                  <a:pt x="1536311" y="4969821"/>
                </a:lnTo>
                <a:lnTo>
                  <a:pt x="1536311" y="5048307"/>
                </a:lnTo>
                <a:lnTo>
                  <a:pt x="1800725" y="5048307"/>
                </a:lnTo>
                <a:lnTo>
                  <a:pt x="1800725" y="4969821"/>
                </a:lnTo>
                <a:lnTo>
                  <a:pt x="1776341" y="4969821"/>
                </a:lnTo>
                <a:cubicBezTo>
                  <a:pt x="1760085" y="4969821"/>
                  <a:pt x="1749417" y="4968043"/>
                  <a:pt x="1744337" y="4964487"/>
                </a:cubicBezTo>
                <a:cubicBezTo>
                  <a:pt x="1739257" y="4960931"/>
                  <a:pt x="1736717" y="4953057"/>
                  <a:pt x="1736717" y="4940865"/>
                </a:cubicBezTo>
                <a:lnTo>
                  <a:pt x="1736717" y="4524813"/>
                </a:lnTo>
                <a:close/>
                <a:moveTo>
                  <a:pt x="3894320" y="4498143"/>
                </a:moveTo>
                <a:cubicBezTo>
                  <a:pt x="3863840" y="4498143"/>
                  <a:pt x="3840726" y="4503223"/>
                  <a:pt x="3824978" y="4513383"/>
                </a:cubicBezTo>
                <a:cubicBezTo>
                  <a:pt x="3809230" y="4523543"/>
                  <a:pt x="3801356" y="4538529"/>
                  <a:pt x="3801356" y="4558341"/>
                </a:cubicBezTo>
                <a:cubicBezTo>
                  <a:pt x="3801356" y="4598981"/>
                  <a:pt x="3831074" y="4619301"/>
                  <a:pt x="3890510" y="4619301"/>
                </a:cubicBezTo>
                <a:cubicBezTo>
                  <a:pt x="3920482" y="4619301"/>
                  <a:pt x="3943469" y="4613967"/>
                  <a:pt x="3959471" y="4603299"/>
                </a:cubicBezTo>
                <a:cubicBezTo>
                  <a:pt x="3975473" y="4592631"/>
                  <a:pt x="3983474" y="4577645"/>
                  <a:pt x="3983474" y="4558341"/>
                </a:cubicBezTo>
                <a:cubicBezTo>
                  <a:pt x="3983474" y="4518209"/>
                  <a:pt x="3953756" y="4498143"/>
                  <a:pt x="3894320" y="4498143"/>
                </a:cubicBezTo>
                <a:close/>
                <a:moveTo>
                  <a:pt x="3297293" y="4498143"/>
                </a:moveTo>
                <a:lnTo>
                  <a:pt x="2963537" y="5065071"/>
                </a:lnTo>
                <a:lnTo>
                  <a:pt x="3070979" y="5065071"/>
                </a:lnTo>
                <a:lnTo>
                  <a:pt x="3404735" y="4498143"/>
                </a:lnTo>
                <a:close/>
                <a:moveTo>
                  <a:pt x="2963537" y="4498143"/>
                </a:moveTo>
                <a:cubicBezTo>
                  <a:pt x="2870573" y="4498143"/>
                  <a:pt x="2824091" y="4547419"/>
                  <a:pt x="2824091" y="4645971"/>
                </a:cubicBezTo>
                <a:cubicBezTo>
                  <a:pt x="2824091" y="4693723"/>
                  <a:pt x="2834632" y="4729283"/>
                  <a:pt x="2855714" y="4752651"/>
                </a:cubicBezTo>
                <a:cubicBezTo>
                  <a:pt x="2876796" y="4776019"/>
                  <a:pt x="2910451" y="4787703"/>
                  <a:pt x="2956679" y="4787703"/>
                </a:cubicBezTo>
                <a:cubicBezTo>
                  <a:pt x="3007987" y="4787703"/>
                  <a:pt x="3043420" y="4773987"/>
                  <a:pt x="3062978" y="4746555"/>
                </a:cubicBezTo>
                <a:cubicBezTo>
                  <a:pt x="3082536" y="4719123"/>
                  <a:pt x="3092315" y="4682547"/>
                  <a:pt x="3092315" y="4636827"/>
                </a:cubicBezTo>
                <a:cubicBezTo>
                  <a:pt x="3092315" y="4592631"/>
                  <a:pt x="3082790" y="4558468"/>
                  <a:pt x="3063740" y="4534338"/>
                </a:cubicBezTo>
                <a:cubicBezTo>
                  <a:pt x="3044690" y="4510208"/>
                  <a:pt x="3011289" y="4498143"/>
                  <a:pt x="2963537" y="4498143"/>
                </a:cubicBezTo>
                <a:close/>
                <a:moveTo>
                  <a:pt x="3323963" y="3834441"/>
                </a:moveTo>
                <a:cubicBezTo>
                  <a:pt x="3362063" y="3834441"/>
                  <a:pt x="3381113" y="3866953"/>
                  <a:pt x="3381113" y="3931977"/>
                </a:cubicBezTo>
                <a:cubicBezTo>
                  <a:pt x="3381113" y="3969569"/>
                  <a:pt x="3377430" y="3998779"/>
                  <a:pt x="3370064" y="4019607"/>
                </a:cubicBezTo>
                <a:cubicBezTo>
                  <a:pt x="3362698" y="4040435"/>
                  <a:pt x="3347839" y="4050849"/>
                  <a:pt x="3325487" y="4050849"/>
                </a:cubicBezTo>
                <a:cubicBezTo>
                  <a:pt x="3305167" y="4050849"/>
                  <a:pt x="3289800" y="4042213"/>
                  <a:pt x="3279386" y="4024941"/>
                </a:cubicBezTo>
                <a:cubicBezTo>
                  <a:pt x="3268972" y="4007669"/>
                  <a:pt x="3263765" y="3981761"/>
                  <a:pt x="3263765" y="3947217"/>
                </a:cubicBezTo>
                <a:cubicBezTo>
                  <a:pt x="3263765" y="3872033"/>
                  <a:pt x="3283831" y="3834441"/>
                  <a:pt x="3323963" y="3834441"/>
                </a:cubicBezTo>
                <a:close/>
                <a:moveTo>
                  <a:pt x="2669405" y="3823011"/>
                </a:moveTo>
                <a:cubicBezTo>
                  <a:pt x="2684645" y="3823011"/>
                  <a:pt x="2696202" y="3829361"/>
                  <a:pt x="2704076" y="3842061"/>
                </a:cubicBezTo>
                <a:cubicBezTo>
                  <a:pt x="2711950" y="3854761"/>
                  <a:pt x="2715887" y="3872033"/>
                  <a:pt x="2715887" y="3893877"/>
                </a:cubicBezTo>
                <a:lnTo>
                  <a:pt x="2618351" y="3893877"/>
                </a:lnTo>
                <a:cubicBezTo>
                  <a:pt x="2618859" y="3871525"/>
                  <a:pt x="2623939" y="3854126"/>
                  <a:pt x="2633591" y="3841680"/>
                </a:cubicBezTo>
                <a:cubicBezTo>
                  <a:pt x="2643243" y="3829234"/>
                  <a:pt x="2655181" y="3823011"/>
                  <a:pt x="2669405" y="3823011"/>
                </a:cubicBezTo>
                <a:close/>
                <a:moveTo>
                  <a:pt x="1738241" y="3746811"/>
                </a:moveTo>
                <a:cubicBezTo>
                  <a:pt x="1696077" y="3746811"/>
                  <a:pt x="1662550" y="3769163"/>
                  <a:pt x="1637658" y="3813867"/>
                </a:cubicBezTo>
                <a:lnTo>
                  <a:pt x="1636133" y="3813867"/>
                </a:lnTo>
                <a:cubicBezTo>
                  <a:pt x="1636133" y="3797103"/>
                  <a:pt x="1635625" y="3784784"/>
                  <a:pt x="1634609" y="3776910"/>
                </a:cubicBezTo>
                <a:cubicBezTo>
                  <a:pt x="1633593" y="3769036"/>
                  <a:pt x="1631815" y="3760273"/>
                  <a:pt x="1629275" y="3750621"/>
                </a:cubicBezTo>
                <a:lnTo>
                  <a:pt x="1454016" y="3762051"/>
                </a:lnTo>
                <a:lnTo>
                  <a:pt x="1454016" y="3840537"/>
                </a:lnTo>
                <a:lnTo>
                  <a:pt x="1477638" y="3840537"/>
                </a:lnTo>
                <a:cubicBezTo>
                  <a:pt x="1486781" y="3840537"/>
                  <a:pt x="1492624" y="3842950"/>
                  <a:pt x="1495163" y="3847776"/>
                </a:cubicBezTo>
                <a:cubicBezTo>
                  <a:pt x="1497703" y="3852602"/>
                  <a:pt x="1498974" y="3859587"/>
                  <a:pt x="1498974" y="3868731"/>
                </a:cubicBezTo>
                <a:lnTo>
                  <a:pt x="1498974" y="4024179"/>
                </a:lnTo>
                <a:cubicBezTo>
                  <a:pt x="1498974" y="4037387"/>
                  <a:pt x="1496561" y="4045769"/>
                  <a:pt x="1491734" y="4049325"/>
                </a:cubicBezTo>
                <a:cubicBezTo>
                  <a:pt x="1486908" y="4052881"/>
                  <a:pt x="1476621" y="4054659"/>
                  <a:pt x="1460873" y="4054659"/>
                </a:cubicBezTo>
                <a:lnTo>
                  <a:pt x="1454016" y="4054659"/>
                </a:lnTo>
                <a:lnTo>
                  <a:pt x="1454016" y="4133907"/>
                </a:lnTo>
                <a:lnTo>
                  <a:pt x="1689473" y="4133907"/>
                </a:lnTo>
                <a:lnTo>
                  <a:pt x="1689473" y="4054659"/>
                </a:lnTo>
                <a:lnTo>
                  <a:pt x="1676519" y="4054659"/>
                </a:lnTo>
                <a:cubicBezTo>
                  <a:pt x="1659755" y="4054659"/>
                  <a:pt x="1648960" y="4052754"/>
                  <a:pt x="1644134" y="4048944"/>
                </a:cubicBezTo>
                <a:cubicBezTo>
                  <a:pt x="1639308" y="4045134"/>
                  <a:pt x="1636895" y="4036625"/>
                  <a:pt x="1636895" y="4023417"/>
                </a:cubicBezTo>
                <a:lnTo>
                  <a:pt x="1636895" y="3981507"/>
                </a:lnTo>
                <a:cubicBezTo>
                  <a:pt x="1636895" y="3946963"/>
                  <a:pt x="1640959" y="3920293"/>
                  <a:pt x="1649087" y="3901497"/>
                </a:cubicBezTo>
                <a:cubicBezTo>
                  <a:pt x="1657215" y="3882701"/>
                  <a:pt x="1669407" y="3873303"/>
                  <a:pt x="1685663" y="3873303"/>
                </a:cubicBezTo>
                <a:cubicBezTo>
                  <a:pt x="1691759" y="3873303"/>
                  <a:pt x="1695950" y="3875208"/>
                  <a:pt x="1698237" y="3879018"/>
                </a:cubicBezTo>
                <a:cubicBezTo>
                  <a:pt x="1700522" y="3882828"/>
                  <a:pt x="1701665" y="3889051"/>
                  <a:pt x="1701665" y="3897687"/>
                </a:cubicBezTo>
                <a:lnTo>
                  <a:pt x="1787010" y="3897687"/>
                </a:lnTo>
                <a:lnTo>
                  <a:pt x="1787010" y="3757479"/>
                </a:lnTo>
                <a:cubicBezTo>
                  <a:pt x="1777357" y="3753923"/>
                  <a:pt x="1768975" y="3751256"/>
                  <a:pt x="1761863" y="3749478"/>
                </a:cubicBezTo>
                <a:cubicBezTo>
                  <a:pt x="1754751" y="3747700"/>
                  <a:pt x="1746877" y="3746811"/>
                  <a:pt x="1738241" y="3746811"/>
                </a:cubicBezTo>
                <a:close/>
                <a:moveTo>
                  <a:pt x="1994655" y="3745287"/>
                </a:moveTo>
                <a:lnTo>
                  <a:pt x="1805679" y="3760527"/>
                </a:lnTo>
                <a:lnTo>
                  <a:pt x="1805679" y="3840537"/>
                </a:lnTo>
                <a:lnTo>
                  <a:pt x="1823204" y="3840537"/>
                </a:lnTo>
                <a:cubicBezTo>
                  <a:pt x="1834380" y="3840537"/>
                  <a:pt x="1841873" y="3842188"/>
                  <a:pt x="1845683" y="3845490"/>
                </a:cubicBezTo>
                <a:cubicBezTo>
                  <a:pt x="1849493" y="3848792"/>
                  <a:pt x="1851398" y="3856539"/>
                  <a:pt x="1851398" y="3868731"/>
                </a:cubicBezTo>
                <a:lnTo>
                  <a:pt x="1851398" y="4017321"/>
                </a:lnTo>
                <a:cubicBezTo>
                  <a:pt x="1851398" y="4029005"/>
                  <a:pt x="1850509" y="4037387"/>
                  <a:pt x="1848731" y="4042467"/>
                </a:cubicBezTo>
                <a:cubicBezTo>
                  <a:pt x="1846953" y="4047547"/>
                  <a:pt x="1843525" y="4050849"/>
                  <a:pt x="1838444" y="4052373"/>
                </a:cubicBezTo>
                <a:cubicBezTo>
                  <a:pt x="1833364" y="4053897"/>
                  <a:pt x="1824474" y="4054659"/>
                  <a:pt x="1811774" y="4054659"/>
                </a:cubicBezTo>
                <a:lnTo>
                  <a:pt x="1805679" y="4054659"/>
                </a:lnTo>
                <a:lnTo>
                  <a:pt x="1805679" y="4133907"/>
                </a:lnTo>
                <a:lnTo>
                  <a:pt x="2038088" y="4133907"/>
                </a:lnTo>
                <a:lnTo>
                  <a:pt x="2038088" y="4054659"/>
                </a:lnTo>
                <a:lnTo>
                  <a:pt x="2032754" y="4054659"/>
                </a:lnTo>
                <a:cubicBezTo>
                  <a:pt x="2021070" y="4054659"/>
                  <a:pt x="2012561" y="4053770"/>
                  <a:pt x="2007227" y="4051992"/>
                </a:cubicBezTo>
                <a:cubicBezTo>
                  <a:pt x="2001894" y="4050214"/>
                  <a:pt x="1998464" y="4047166"/>
                  <a:pt x="1996940" y="4042848"/>
                </a:cubicBezTo>
                <a:cubicBezTo>
                  <a:pt x="1995416" y="4038530"/>
                  <a:pt x="1994655" y="4031291"/>
                  <a:pt x="1994655" y="4021131"/>
                </a:cubicBezTo>
                <a:close/>
                <a:moveTo>
                  <a:pt x="3326249" y="3739191"/>
                </a:moveTo>
                <a:cubicBezTo>
                  <a:pt x="3277989" y="3739191"/>
                  <a:pt x="3238492" y="3749605"/>
                  <a:pt x="3207758" y="3770433"/>
                </a:cubicBezTo>
                <a:cubicBezTo>
                  <a:pt x="3177024" y="3791261"/>
                  <a:pt x="3154926" y="3817804"/>
                  <a:pt x="3141464" y="3850062"/>
                </a:cubicBezTo>
                <a:cubicBezTo>
                  <a:pt x="3128002" y="3882320"/>
                  <a:pt x="3121271" y="3915975"/>
                  <a:pt x="3121271" y="3951027"/>
                </a:cubicBezTo>
                <a:cubicBezTo>
                  <a:pt x="3121271" y="3982015"/>
                  <a:pt x="3126986" y="4012368"/>
                  <a:pt x="3138416" y="4042086"/>
                </a:cubicBezTo>
                <a:cubicBezTo>
                  <a:pt x="3149846" y="4071804"/>
                  <a:pt x="3170039" y="4096823"/>
                  <a:pt x="3198995" y="4117143"/>
                </a:cubicBezTo>
                <a:cubicBezTo>
                  <a:pt x="3227951" y="4137463"/>
                  <a:pt x="3266813" y="4147623"/>
                  <a:pt x="3315581" y="4147623"/>
                </a:cubicBezTo>
                <a:cubicBezTo>
                  <a:pt x="3394829" y="4147623"/>
                  <a:pt x="3449566" y="4125398"/>
                  <a:pt x="3479792" y="4080948"/>
                </a:cubicBezTo>
                <a:cubicBezTo>
                  <a:pt x="3510018" y="4036498"/>
                  <a:pt x="3525131" y="3986079"/>
                  <a:pt x="3525131" y="3929691"/>
                </a:cubicBezTo>
                <a:cubicBezTo>
                  <a:pt x="3525131" y="3870255"/>
                  <a:pt x="3507605" y="3823646"/>
                  <a:pt x="3472553" y="3789864"/>
                </a:cubicBezTo>
                <a:cubicBezTo>
                  <a:pt x="3437501" y="3756082"/>
                  <a:pt x="3388733" y="3739191"/>
                  <a:pt x="3326249" y="3739191"/>
                </a:cubicBezTo>
                <a:close/>
                <a:moveTo>
                  <a:pt x="2667881" y="3739191"/>
                </a:moveTo>
                <a:cubicBezTo>
                  <a:pt x="2626225" y="3739191"/>
                  <a:pt x="2590792" y="3748970"/>
                  <a:pt x="2561582" y="3768528"/>
                </a:cubicBezTo>
                <a:cubicBezTo>
                  <a:pt x="2532372" y="3788086"/>
                  <a:pt x="2510528" y="3813867"/>
                  <a:pt x="2496050" y="3845871"/>
                </a:cubicBezTo>
                <a:cubicBezTo>
                  <a:pt x="2481572" y="3877875"/>
                  <a:pt x="2474333" y="3912673"/>
                  <a:pt x="2474333" y="3950265"/>
                </a:cubicBezTo>
                <a:cubicBezTo>
                  <a:pt x="2474333" y="4006145"/>
                  <a:pt x="2489827" y="4052627"/>
                  <a:pt x="2520815" y="4089711"/>
                </a:cubicBezTo>
                <a:cubicBezTo>
                  <a:pt x="2552311" y="4128319"/>
                  <a:pt x="2602603" y="4147623"/>
                  <a:pt x="2671691" y="4147623"/>
                </a:cubicBezTo>
                <a:cubicBezTo>
                  <a:pt x="2702679" y="4147623"/>
                  <a:pt x="2731000" y="4144194"/>
                  <a:pt x="2756654" y="4137336"/>
                </a:cubicBezTo>
                <a:cubicBezTo>
                  <a:pt x="2782308" y="4130478"/>
                  <a:pt x="2808343" y="4120953"/>
                  <a:pt x="2834759" y="4108761"/>
                </a:cubicBezTo>
                <a:lnTo>
                  <a:pt x="2834759" y="4004367"/>
                </a:lnTo>
                <a:cubicBezTo>
                  <a:pt x="2808343" y="4016051"/>
                  <a:pt x="2786372" y="4024687"/>
                  <a:pt x="2768846" y="4030275"/>
                </a:cubicBezTo>
                <a:cubicBezTo>
                  <a:pt x="2751320" y="4035863"/>
                  <a:pt x="2731889" y="4038657"/>
                  <a:pt x="2710553" y="4038657"/>
                </a:cubicBezTo>
                <a:cubicBezTo>
                  <a:pt x="2686677" y="4038657"/>
                  <a:pt x="2666357" y="4032053"/>
                  <a:pt x="2649593" y="4018845"/>
                </a:cubicBezTo>
                <a:cubicBezTo>
                  <a:pt x="2632829" y="4005637"/>
                  <a:pt x="2622923" y="3987857"/>
                  <a:pt x="2619875" y="3965505"/>
                </a:cubicBezTo>
                <a:lnTo>
                  <a:pt x="2844665" y="3965505"/>
                </a:lnTo>
                <a:lnTo>
                  <a:pt x="2844665" y="3947217"/>
                </a:lnTo>
                <a:cubicBezTo>
                  <a:pt x="2844665" y="3808533"/>
                  <a:pt x="2785737" y="3739191"/>
                  <a:pt x="2667881" y="3739191"/>
                </a:cubicBezTo>
                <a:close/>
                <a:moveTo>
                  <a:pt x="2251448" y="3739191"/>
                </a:moveTo>
                <a:cubicBezTo>
                  <a:pt x="2194044" y="3739191"/>
                  <a:pt x="2152515" y="3751129"/>
                  <a:pt x="2126861" y="3775005"/>
                </a:cubicBezTo>
                <a:cubicBezTo>
                  <a:pt x="2101207" y="3798881"/>
                  <a:pt x="2088381" y="3827329"/>
                  <a:pt x="2088381" y="3860349"/>
                </a:cubicBezTo>
                <a:cubicBezTo>
                  <a:pt x="2088381" y="3885241"/>
                  <a:pt x="2096763" y="3907085"/>
                  <a:pt x="2113526" y="3925881"/>
                </a:cubicBezTo>
                <a:cubicBezTo>
                  <a:pt x="2130290" y="3944677"/>
                  <a:pt x="2156198" y="3961441"/>
                  <a:pt x="2191250" y="3976173"/>
                </a:cubicBezTo>
                <a:lnTo>
                  <a:pt x="2235446" y="3994461"/>
                </a:lnTo>
                <a:cubicBezTo>
                  <a:pt x="2251702" y="4001065"/>
                  <a:pt x="2262624" y="4007288"/>
                  <a:pt x="2268212" y="4013130"/>
                </a:cubicBezTo>
                <a:cubicBezTo>
                  <a:pt x="2273800" y="4018972"/>
                  <a:pt x="2276594" y="4026465"/>
                  <a:pt x="2276594" y="4035609"/>
                </a:cubicBezTo>
                <a:cubicBezTo>
                  <a:pt x="2276594" y="4044753"/>
                  <a:pt x="2273419" y="4052373"/>
                  <a:pt x="2267069" y="4058469"/>
                </a:cubicBezTo>
                <a:cubicBezTo>
                  <a:pt x="2260719" y="4064565"/>
                  <a:pt x="2251194" y="4067613"/>
                  <a:pt x="2238494" y="4067613"/>
                </a:cubicBezTo>
                <a:cubicBezTo>
                  <a:pt x="2222238" y="4067613"/>
                  <a:pt x="2211570" y="4063168"/>
                  <a:pt x="2206490" y="4054278"/>
                </a:cubicBezTo>
                <a:cubicBezTo>
                  <a:pt x="2201410" y="4045388"/>
                  <a:pt x="2198616" y="4031799"/>
                  <a:pt x="2198108" y="4013511"/>
                </a:cubicBezTo>
                <a:lnTo>
                  <a:pt x="2088381" y="4013511"/>
                </a:lnTo>
                <a:lnTo>
                  <a:pt x="2088381" y="4120191"/>
                </a:lnTo>
                <a:cubicBezTo>
                  <a:pt x="2137148" y="4138479"/>
                  <a:pt x="2190488" y="4147623"/>
                  <a:pt x="2248400" y="4147623"/>
                </a:cubicBezTo>
                <a:cubicBezTo>
                  <a:pt x="2302248" y="4147623"/>
                  <a:pt x="2342634" y="4138225"/>
                  <a:pt x="2369558" y="4119429"/>
                </a:cubicBezTo>
                <a:cubicBezTo>
                  <a:pt x="2387846" y="4106729"/>
                  <a:pt x="2400800" y="4091108"/>
                  <a:pt x="2408420" y="4072566"/>
                </a:cubicBezTo>
                <a:cubicBezTo>
                  <a:pt x="2416040" y="4054024"/>
                  <a:pt x="2419850" y="4036625"/>
                  <a:pt x="2419850" y="4020369"/>
                </a:cubicBezTo>
                <a:cubicBezTo>
                  <a:pt x="2419850" y="3991413"/>
                  <a:pt x="2411976" y="3968299"/>
                  <a:pt x="2396228" y="3951027"/>
                </a:cubicBezTo>
                <a:cubicBezTo>
                  <a:pt x="2382004" y="3934771"/>
                  <a:pt x="2355080" y="3918261"/>
                  <a:pt x="2315456" y="3901497"/>
                </a:cubicBezTo>
                <a:cubicBezTo>
                  <a:pt x="2309868" y="3898957"/>
                  <a:pt x="2304407" y="3896671"/>
                  <a:pt x="2299073" y="3894639"/>
                </a:cubicBezTo>
                <a:cubicBezTo>
                  <a:pt x="2293739" y="3892607"/>
                  <a:pt x="2288278" y="3890321"/>
                  <a:pt x="2282690" y="3887781"/>
                </a:cubicBezTo>
                <a:cubicBezTo>
                  <a:pt x="2256782" y="3877621"/>
                  <a:pt x="2240780" y="3870763"/>
                  <a:pt x="2234684" y="3867207"/>
                </a:cubicBezTo>
                <a:cubicBezTo>
                  <a:pt x="2227572" y="3863143"/>
                  <a:pt x="2222746" y="3858952"/>
                  <a:pt x="2220206" y="3854634"/>
                </a:cubicBezTo>
                <a:cubicBezTo>
                  <a:pt x="2217666" y="3850316"/>
                  <a:pt x="2216396" y="3845109"/>
                  <a:pt x="2216396" y="3839013"/>
                </a:cubicBezTo>
                <a:cubicBezTo>
                  <a:pt x="2216396" y="3831901"/>
                  <a:pt x="2219190" y="3825424"/>
                  <a:pt x="2224778" y="3819582"/>
                </a:cubicBezTo>
                <a:cubicBezTo>
                  <a:pt x="2230366" y="3813740"/>
                  <a:pt x="2239510" y="3810819"/>
                  <a:pt x="2252210" y="3810819"/>
                </a:cubicBezTo>
                <a:cubicBezTo>
                  <a:pt x="2266434" y="3810819"/>
                  <a:pt x="2276467" y="3814121"/>
                  <a:pt x="2282309" y="3820725"/>
                </a:cubicBezTo>
                <a:cubicBezTo>
                  <a:pt x="2288151" y="3827329"/>
                  <a:pt x="2291072" y="3837235"/>
                  <a:pt x="2291072" y="3850443"/>
                </a:cubicBezTo>
                <a:lnTo>
                  <a:pt x="2291072" y="3864921"/>
                </a:lnTo>
                <a:lnTo>
                  <a:pt x="2400038" y="3864921"/>
                </a:lnTo>
                <a:lnTo>
                  <a:pt x="2400038" y="3766623"/>
                </a:lnTo>
                <a:cubicBezTo>
                  <a:pt x="2378702" y="3757479"/>
                  <a:pt x="2354445" y="3750621"/>
                  <a:pt x="2327267" y="3746049"/>
                </a:cubicBezTo>
                <a:cubicBezTo>
                  <a:pt x="2300089" y="3741477"/>
                  <a:pt x="2274816" y="3739191"/>
                  <a:pt x="2251448" y="3739191"/>
                </a:cubicBezTo>
                <a:close/>
                <a:moveTo>
                  <a:pt x="3777353" y="3583743"/>
                </a:moveTo>
                <a:cubicBezTo>
                  <a:pt x="3671181" y="3583743"/>
                  <a:pt x="3618095" y="3636829"/>
                  <a:pt x="3618095" y="3743001"/>
                </a:cubicBezTo>
                <a:lnTo>
                  <a:pt x="3618095" y="3752145"/>
                </a:lnTo>
                <a:lnTo>
                  <a:pt x="3567803" y="3752145"/>
                </a:lnTo>
                <a:lnTo>
                  <a:pt x="3567803" y="3853491"/>
                </a:lnTo>
                <a:lnTo>
                  <a:pt x="3618095" y="3853491"/>
                </a:lnTo>
                <a:lnTo>
                  <a:pt x="3618095" y="4021131"/>
                </a:lnTo>
                <a:cubicBezTo>
                  <a:pt x="3618095" y="4034339"/>
                  <a:pt x="3616190" y="4043229"/>
                  <a:pt x="3612380" y="4047801"/>
                </a:cubicBezTo>
                <a:cubicBezTo>
                  <a:pt x="3608570" y="4052373"/>
                  <a:pt x="3599807" y="4054659"/>
                  <a:pt x="3586091" y="4054659"/>
                </a:cubicBezTo>
                <a:lnTo>
                  <a:pt x="3567803" y="4054659"/>
                </a:lnTo>
                <a:lnTo>
                  <a:pt x="3567803" y="4133907"/>
                </a:lnTo>
                <a:lnTo>
                  <a:pt x="3816215" y="4133907"/>
                </a:lnTo>
                <a:lnTo>
                  <a:pt x="3816215" y="4054659"/>
                </a:lnTo>
                <a:lnTo>
                  <a:pt x="3806309" y="4054659"/>
                </a:lnTo>
                <a:cubicBezTo>
                  <a:pt x="3788529" y="4054659"/>
                  <a:pt x="3776972" y="4053135"/>
                  <a:pt x="3771638" y="4050087"/>
                </a:cubicBezTo>
                <a:cubicBezTo>
                  <a:pt x="3766304" y="4047039"/>
                  <a:pt x="3763637" y="4039419"/>
                  <a:pt x="3763637" y="4027227"/>
                </a:cubicBezTo>
                <a:lnTo>
                  <a:pt x="3763637" y="3853491"/>
                </a:lnTo>
                <a:lnTo>
                  <a:pt x="3833741" y="3853491"/>
                </a:lnTo>
                <a:lnTo>
                  <a:pt x="3833741" y="3752145"/>
                </a:lnTo>
                <a:lnTo>
                  <a:pt x="3763637" y="3752145"/>
                </a:lnTo>
                <a:lnTo>
                  <a:pt x="3763637" y="3720141"/>
                </a:lnTo>
                <a:cubicBezTo>
                  <a:pt x="3763637" y="3688137"/>
                  <a:pt x="3774305" y="3672135"/>
                  <a:pt x="3795641" y="3672135"/>
                </a:cubicBezTo>
                <a:cubicBezTo>
                  <a:pt x="3804785" y="3672135"/>
                  <a:pt x="3811389" y="3674929"/>
                  <a:pt x="3815453" y="3680517"/>
                </a:cubicBezTo>
                <a:cubicBezTo>
                  <a:pt x="3819517" y="3686105"/>
                  <a:pt x="3821549" y="3694741"/>
                  <a:pt x="3821549" y="3706425"/>
                </a:cubicBezTo>
                <a:lnTo>
                  <a:pt x="3821549" y="3710997"/>
                </a:lnTo>
                <a:lnTo>
                  <a:pt x="3895463" y="3710997"/>
                </a:lnTo>
                <a:lnTo>
                  <a:pt x="3895463" y="3603555"/>
                </a:lnTo>
                <a:cubicBezTo>
                  <a:pt x="3854823" y="3590347"/>
                  <a:pt x="3815453" y="3583743"/>
                  <a:pt x="3777353" y="3583743"/>
                </a:cubicBezTo>
                <a:close/>
                <a:moveTo>
                  <a:pt x="1913121" y="3583743"/>
                </a:moveTo>
                <a:cubicBezTo>
                  <a:pt x="1882640" y="3583743"/>
                  <a:pt x="1859526" y="3588823"/>
                  <a:pt x="1843778" y="3598983"/>
                </a:cubicBezTo>
                <a:cubicBezTo>
                  <a:pt x="1828030" y="3609143"/>
                  <a:pt x="1820156" y="3624129"/>
                  <a:pt x="1820156" y="3643941"/>
                </a:cubicBezTo>
                <a:cubicBezTo>
                  <a:pt x="1820156" y="3684581"/>
                  <a:pt x="1849874" y="3704901"/>
                  <a:pt x="1909310" y="3704901"/>
                </a:cubicBezTo>
                <a:cubicBezTo>
                  <a:pt x="1939282" y="3704901"/>
                  <a:pt x="1962269" y="3699567"/>
                  <a:pt x="1978271" y="3688899"/>
                </a:cubicBezTo>
                <a:cubicBezTo>
                  <a:pt x="1994273" y="3678231"/>
                  <a:pt x="2002274" y="3663245"/>
                  <a:pt x="2002274" y="3643941"/>
                </a:cubicBezTo>
                <a:cubicBezTo>
                  <a:pt x="2002274" y="3603809"/>
                  <a:pt x="1972556" y="3583743"/>
                  <a:pt x="1913121" y="3583743"/>
                </a:cubicBezTo>
                <a:close/>
                <a:moveTo>
                  <a:pt x="5390507" y="3038913"/>
                </a:moveTo>
                <a:lnTo>
                  <a:pt x="5390507" y="3074727"/>
                </a:lnTo>
                <a:cubicBezTo>
                  <a:pt x="5390507" y="3099620"/>
                  <a:pt x="5385935" y="3118669"/>
                  <a:pt x="5376791" y="3131877"/>
                </a:cubicBezTo>
                <a:cubicBezTo>
                  <a:pt x="5367647" y="3145085"/>
                  <a:pt x="5354693" y="3151689"/>
                  <a:pt x="5337929" y="3151689"/>
                </a:cubicBezTo>
                <a:cubicBezTo>
                  <a:pt x="5326753" y="3151689"/>
                  <a:pt x="5317355" y="3147625"/>
                  <a:pt x="5309735" y="3139497"/>
                </a:cubicBezTo>
                <a:cubicBezTo>
                  <a:pt x="5302115" y="3131369"/>
                  <a:pt x="5298305" y="3121209"/>
                  <a:pt x="5298305" y="3109017"/>
                </a:cubicBezTo>
                <a:cubicBezTo>
                  <a:pt x="5298305" y="3093777"/>
                  <a:pt x="5304401" y="3080823"/>
                  <a:pt x="5316593" y="3070155"/>
                </a:cubicBezTo>
                <a:cubicBezTo>
                  <a:pt x="5329801" y="3058471"/>
                  <a:pt x="5354439" y="3048057"/>
                  <a:pt x="5390507" y="3038913"/>
                </a:cubicBezTo>
                <a:close/>
                <a:moveTo>
                  <a:pt x="4018907" y="3038913"/>
                </a:moveTo>
                <a:lnTo>
                  <a:pt x="4018907" y="3074727"/>
                </a:lnTo>
                <a:cubicBezTo>
                  <a:pt x="4018907" y="3099620"/>
                  <a:pt x="4014335" y="3118669"/>
                  <a:pt x="4005191" y="3131877"/>
                </a:cubicBezTo>
                <a:cubicBezTo>
                  <a:pt x="3996047" y="3145085"/>
                  <a:pt x="3983093" y="3151689"/>
                  <a:pt x="3966329" y="3151689"/>
                </a:cubicBezTo>
                <a:cubicBezTo>
                  <a:pt x="3955153" y="3151689"/>
                  <a:pt x="3945755" y="3147625"/>
                  <a:pt x="3938135" y="3139497"/>
                </a:cubicBezTo>
                <a:cubicBezTo>
                  <a:pt x="3930515" y="3131369"/>
                  <a:pt x="3926705" y="3121209"/>
                  <a:pt x="3926705" y="3109017"/>
                </a:cubicBezTo>
                <a:cubicBezTo>
                  <a:pt x="3926705" y="3093777"/>
                  <a:pt x="3932801" y="3080823"/>
                  <a:pt x="3944993" y="3070155"/>
                </a:cubicBezTo>
                <a:cubicBezTo>
                  <a:pt x="3958201" y="3058471"/>
                  <a:pt x="3982839" y="3048057"/>
                  <a:pt x="4018907" y="3038913"/>
                </a:cubicBezTo>
                <a:close/>
                <a:moveTo>
                  <a:pt x="4225409" y="2837745"/>
                </a:moveTo>
                <a:lnTo>
                  <a:pt x="4225409" y="2916993"/>
                </a:lnTo>
                <a:cubicBezTo>
                  <a:pt x="4239125" y="2917501"/>
                  <a:pt x="4248777" y="2920803"/>
                  <a:pt x="4254365" y="2926899"/>
                </a:cubicBezTo>
                <a:cubicBezTo>
                  <a:pt x="4259953" y="2932995"/>
                  <a:pt x="4266049" y="2944171"/>
                  <a:pt x="4272653" y="2960427"/>
                </a:cubicBezTo>
                <a:lnTo>
                  <a:pt x="4383143" y="3219507"/>
                </a:lnTo>
                <a:lnTo>
                  <a:pt x="4502777" y="3219507"/>
                </a:lnTo>
                <a:lnTo>
                  <a:pt x="4566023" y="3051867"/>
                </a:lnTo>
                <a:lnTo>
                  <a:pt x="4626983" y="3219507"/>
                </a:lnTo>
                <a:lnTo>
                  <a:pt x="4745093" y="3219507"/>
                </a:lnTo>
                <a:lnTo>
                  <a:pt x="4861679" y="2953569"/>
                </a:lnTo>
                <a:cubicBezTo>
                  <a:pt x="4867267" y="2940869"/>
                  <a:pt x="4872474" y="2931598"/>
                  <a:pt x="4877300" y="2925756"/>
                </a:cubicBezTo>
                <a:cubicBezTo>
                  <a:pt x="4882126" y="2919914"/>
                  <a:pt x="4889365" y="2916993"/>
                  <a:pt x="4899017" y="2916993"/>
                </a:cubicBezTo>
                <a:lnTo>
                  <a:pt x="4899017" y="2837745"/>
                </a:lnTo>
                <a:lnTo>
                  <a:pt x="4716137" y="2837745"/>
                </a:lnTo>
                <a:lnTo>
                  <a:pt x="4716137" y="2916993"/>
                </a:lnTo>
                <a:cubicBezTo>
                  <a:pt x="4724773" y="2916993"/>
                  <a:pt x="4731250" y="2918136"/>
                  <a:pt x="4735568" y="2920422"/>
                </a:cubicBezTo>
                <a:cubicBezTo>
                  <a:pt x="4739886" y="2922708"/>
                  <a:pt x="4742045" y="2927661"/>
                  <a:pt x="4742045" y="2935281"/>
                </a:cubicBezTo>
                <a:cubicBezTo>
                  <a:pt x="4742045" y="2941885"/>
                  <a:pt x="4739251" y="2952045"/>
                  <a:pt x="4733663" y="2965761"/>
                </a:cubicBezTo>
                <a:lnTo>
                  <a:pt x="4705469" y="3039675"/>
                </a:lnTo>
                <a:lnTo>
                  <a:pt x="4703945" y="3039675"/>
                </a:lnTo>
                <a:lnTo>
                  <a:pt x="4641461" y="2837745"/>
                </a:lnTo>
                <a:lnTo>
                  <a:pt x="4522589" y="2837745"/>
                </a:lnTo>
                <a:lnTo>
                  <a:pt x="4458581" y="3039675"/>
                </a:lnTo>
                <a:lnTo>
                  <a:pt x="4457057" y="3039675"/>
                </a:lnTo>
                <a:lnTo>
                  <a:pt x="4422767" y="2953569"/>
                </a:lnTo>
                <a:cubicBezTo>
                  <a:pt x="4419719" y="2945441"/>
                  <a:pt x="4418195" y="2939345"/>
                  <a:pt x="4418195" y="2935281"/>
                </a:cubicBezTo>
                <a:cubicBezTo>
                  <a:pt x="4418195" y="2927153"/>
                  <a:pt x="4420862" y="2922073"/>
                  <a:pt x="4426196" y="2920041"/>
                </a:cubicBezTo>
                <a:cubicBezTo>
                  <a:pt x="4431530" y="2918009"/>
                  <a:pt x="4438515" y="2916993"/>
                  <a:pt x="4447151" y="2916993"/>
                </a:cubicBezTo>
                <a:lnTo>
                  <a:pt x="4447151" y="2837745"/>
                </a:lnTo>
                <a:close/>
                <a:moveTo>
                  <a:pt x="2463284" y="2837745"/>
                </a:moveTo>
                <a:lnTo>
                  <a:pt x="2463284" y="2916993"/>
                </a:lnTo>
                <a:cubicBezTo>
                  <a:pt x="2477000" y="2917501"/>
                  <a:pt x="2486652" y="2920803"/>
                  <a:pt x="2492240" y="2926899"/>
                </a:cubicBezTo>
                <a:cubicBezTo>
                  <a:pt x="2497828" y="2932995"/>
                  <a:pt x="2503924" y="2944171"/>
                  <a:pt x="2510528" y="2960427"/>
                </a:cubicBezTo>
                <a:lnTo>
                  <a:pt x="2621018" y="3219507"/>
                </a:lnTo>
                <a:lnTo>
                  <a:pt x="2740652" y="3219507"/>
                </a:lnTo>
                <a:lnTo>
                  <a:pt x="2803898" y="3051867"/>
                </a:lnTo>
                <a:lnTo>
                  <a:pt x="2864858" y="3219507"/>
                </a:lnTo>
                <a:lnTo>
                  <a:pt x="2982968" y="3219507"/>
                </a:lnTo>
                <a:lnTo>
                  <a:pt x="3099554" y="2953569"/>
                </a:lnTo>
                <a:cubicBezTo>
                  <a:pt x="3105142" y="2940869"/>
                  <a:pt x="3110349" y="2931598"/>
                  <a:pt x="3115175" y="2925756"/>
                </a:cubicBezTo>
                <a:cubicBezTo>
                  <a:pt x="3120001" y="2919914"/>
                  <a:pt x="3127240" y="2916993"/>
                  <a:pt x="3136892" y="2916993"/>
                </a:cubicBezTo>
                <a:lnTo>
                  <a:pt x="3136892" y="2837745"/>
                </a:lnTo>
                <a:lnTo>
                  <a:pt x="2954012" y="2837745"/>
                </a:lnTo>
                <a:lnTo>
                  <a:pt x="2954012" y="2916993"/>
                </a:lnTo>
                <a:cubicBezTo>
                  <a:pt x="2962648" y="2916993"/>
                  <a:pt x="2969125" y="2918136"/>
                  <a:pt x="2973443" y="2920422"/>
                </a:cubicBezTo>
                <a:cubicBezTo>
                  <a:pt x="2977761" y="2922708"/>
                  <a:pt x="2979920" y="2927661"/>
                  <a:pt x="2979920" y="2935281"/>
                </a:cubicBezTo>
                <a:cubicBezTo>
                  <a:pt x="2979920" y="2941885"/>
                  <a:pt x="2977126" y="2952045"/>
                  <a:pt x="2971538" y="2965761"/>
                </a:cubicBezTo>
                <a:lnTo>
                  <a:pt x="2943344" y="3039675"/>
                </a:lnTo>
                <a:lnTo>
                  <a:pt x="2941820" y="3039675"/>
                </a:lnTo>
                <a:lnTo>
                  <a:pt x="2879336" y="2837745"/>
                </a:lnTo>
                <a:lnTo>
                  <a:pt x="2760464" y="2837745"/>
                </a:lnTo>
                <a:lnTo>
                  <a:pt x="2696456" y="3039675"/>
                </a:lnTo>
                <a:lnTo>
                  <a:pt x="2694932" y="3039675"/>
                </a:lnTo>
                <a:lnTo>
                  <a:pt x="2660642" y="2953569"/>
                </a:lnTo>
                <a:cubicBezTo>
                  <a:pt x="2657594" y="2945441"/>
                  <a:pt x="2656070" y="2939345"/>
                  <a:pt x="2656070" y="2935281"/>
                </a:cubicBezTo>
                <a:cubicBezTo>
                  <a:pt x="2656070" y="2927153"/>
                  <a:pt x="2658737" y="2922073"/>
                  <a:pt x="2664071" y="2920041"/>
                </a:cubicBezTo>
                <a:cubicBezTo>
                  <a:pt x="2669405" y="2918009"/>
                  <a:pt x="2676390" y="2916993"/>
                  <a:pt x="2685026" y="2916993"/>
                </a:cubicBezTo>
                <a:lnTo>
                  <a:pt x="2685026" y="2837745"/>
                </a:lnTo>
                <a:close/>
                <a:moveTo>
                  <a:pt x="1987034" y="2837745"/>
                </a:moveTo>
                <a:lnTo>
                  <a:pt x="1987034" y="2916993"/>
                </a:lnTo>
                <a:lnTo>
                  <a:pt x="1989321" y="2916993"/>
                </a:lnTo>
                <a:cubicBezTo>
                  <a:pt x="1998464" y="2916993"/>
                  <a:pt x="2005958" y="2919787"/>
                  <a:pt x="2011799" y="2925375"/>
                </a:cubicBezTo>
                <a:cubicBezTo>
                  <a:pt x="2017641" y="2930963"/>
                  <a:pt x="2024881" y="2942393"/>
                  <a:pt x="2033517" y="2959665"/>
                </a:cubicBezTo>
                <a:lnTo>
                  <a:pt x="2159246" y="3219507"/>
                </a:lnTo>
                <a:cubicBezTo>
                  <a:pt x="2148070" y="3247955"/>
                  <a:pt x="2138799" y="3267386"/>
                  <a:pt x="2131433" y="3277800"/>
                </a:cubicBezTo>
                <a:cubicBezTo>
                  <a:pt x="2124067" y="3288214"/>
                  <a:pt x="2115812" y="3293421"/>
                  <a:pt x="2106668" y="3293421"/>
                </a:cubicBezTo>
                <a:cubicBezTo>
                  <a:pt x="2098032" y="3293421"/>
                  <a:pt x="2091936" y="3290500"/>
                  <a:pt x="2088381" y="3284659"/>
                </a:cubicBezTo>
                <a:cubicBezTo>
                  <a:pt x="2084824" y="3278816"/>
                  <a:pt x="2082792" y="3269545"/>
                  <a:pt x="2082284" y="3256845"/>
                </a:cubicBezTo>
                <a:lnTo>
                  <a:pt x="2009132" y="3256845"/>
                </a:lnTo>
                <a:lnTo>
                  <a:pt x="2009132" y="3374193"/>
                </a:lnTo>
                <a:cubicBezTo>
                  <a:pt x="2043169" y="3387909"/>
                  <a:pt x="2075934" y="3394767"/>
                  <a:pt x="2107430" y="3394767"/>
                </a:cubicBezTo>
                <a:cubicBezTo>
                  <a:pt x="2139434" y="3394767"/>
                  <a:pt x="2166231" y="3387401"/>
                  <a:pt x="2187821" y="3372669"/>
                </a:cubicBezTo>
                <a:cubicBezTo>
                  <a:pt x="2209411" y="3357937"/>
                  <a:pt x="2227826" y="3334569"/>
                  <a:pt x="2243066" y="3302565"/>
                </a:cubicBezTo>
                <a:lnTo>
                  <a:pt x="2412230" y="2945949"/>
                </a:lnTo>
                <a:cubicBezTo>
                  <a:pt x="2417310" y="2935281"/>
                  <a:pt x="2422390" y="2927915"/>
                  <a:pt x="2427470" y="2923851"/>
                </a:cubicBezTo>
                <a:cubicBezTo>
                  <a:pt x="2432550" y="2919787"/>
                  <a:pt x="2439154" y="2917501"/>
                  <a:pt x="2447282" y="2916993"/>
                </a:cubicBezTo>
                <a:lnTo>
                  <a:pt x="2447282" y="2837745"/>
                </a:lnTo>
                <a:lnTo>
                  <a:pt x="2257544" y="2837745"/>
                </a:lnTo>
                <a:lnTo>
                  <a:pt x="2257544" y="2916993"/>
                </a:lnTo>
                <a:lnTo>
                  <a:pt x="2260592" y="2916993"/>
                </a:lnTo>
                <a:cubicBezTo>
                  <a:pt x="2276340" y="2916993"/>
                  <a:pt x="2284214" y="2922835"/>
                  <a:pt x="2284214" y="2934519"/>
                </a:cubicBezTo>
                <a:cubicBezTo>
                  <a:pt x="2284214" y="2940615"/>
                  <a:pt x="2282690" y="2947219"/>
                  <a:pt x="2279642" y="2954331"/>
                </a:cubicBezTo>
                <a:cubicBezTo>
                  <a:pt x="2278626" y="2957379"/>
                  <a:pt x="2269736" y="2977191"/>
                  <a:pt x="2252972" y="3013767"/>
                </a:cubicBezTo>
                <a:lnTo>
                  <a:pt x="2236970" y="3048057"/>
                </a:lnTo>
                <a:lnTo>
                  <a:pt x="2197346" y="2959665"/>
                </a:lnTo>
                <a:cubicBezTo>
                  <a:pt x="2191250" y="2946457"/>
                  <a:pt x="2188202" y="2937567"/>
                  <a:pt x="2188202" y="2932995"/>
                </a:cubicBezTo>
                <a:cubicBezTo>
                  <a:pt x="2188202" y="2922327"/>
                  <a:pt x="2198108" y="2916993"/>
                  <a:pt x="2217920" y="2916993"/>
                </a:cubicBezTo>
                <a:lnTo>
                  <a:pt x="2217920" y="2837745"/>
                </a:lnTo>
                <a:close/>
                <a:moveTo>
                  <a:pt x="5368409" y="2827077"/>
                </a:moveTo>
                <a:cubicBezTo>
                  <a:pt x="5301353" y="2827077"/>
                  <a:pt x="5242679" y="2843079"/>
                  <a:pt x="5192387" y="2875083"/>
                </a:cubicBezTo>
                <a:lnTo>
                  <a:pt x="5192387" y="2966523"/>
                </a:lnTo>
                <a:lnTo>
                  <a:pt x="5300591" y="2966523"/>
                </a:lnTo>
                <a:cubicBezTo>
                  <a:pt x="5301099" y="2946203"/>
                  <a:pt x="5304909" y="2931725"/>
                  <a:pt x="5312021" y="2923089"/>
                </a:cubicBezTo>
                <a:cubicBezTo>
                  <a:pt x="5319133" y="2914453"/>
                  <a:pt x="5330309" y="2910135"/>
                  <a:pt x="5345549" y="2910135"/>
                </a:cubicBezTo>
                <a:cubicBezTo>
                  <a:pt x="5361297" y="2910135"/>
                  <a:pt x="5372727" y="2914834"/>
                  <a:pt x="5379839" y="2924232"/>
                </a:cubicBezTo>
                <a:cubicBezTo>
                  <a:pt x="5386951" y="2933630"/>
                  <a:pt x="5390507" y="2947981"/>
                  <a:pt x="5390507" y="2967285"/>
                </a:cubicBezTo>
                <a:lnTo>
                  <a:pt x="5390507" y="2977191"/>
                </a:lnTo>
                <a:lnTo>
                  <a:pt x="5312021" y="2994717"/>
                </a:lnTo>
                <a:cubicBezTo>
                  <a:pt x="5269349" y="3004877"/>
                  <a:pt x="5238361" y="3015291"/>
                  <a:pt x="5219057" y="3025959"/>
                </a:cubicBezTo>
                <a:cubicBezTo>
                  <a:pt x="5199753" y="3036627"/>
                  <a:pt x="5185275" y="3050343"/>
                  <a:pt x="5175623" y="3067107"/>
                </a:cubicBezTo>
                <a:cubicBezTo>
                  <a:pt x="5165971" y="3083871"/>
                  <a:pt x="5161145" y="3102413"/>
                  <a:pt x="5161145" y="3122734"/>
                </a:cubicBezTo>
                <a:cubicBezTo>
                  <a:pt x="5161145" y="3156261"/>
                  <a:pt x="5171178" y="3182677"/>
                  <a:pt x="5191244" y="3201981"/>
                </a:cubicBezTo>
                <a:cubicBezTo>
                  <a:pt x="5211310" y="3221285"/>
                  <a:pt x="5240393" y="3230937"/>
                  <a:pt x="5278493" y="3230937"/>
                </a:cubicBezTo>
                <a:cubicBezTo>
                  <a:pt x="5326245" y="3230937"/>
                  <a:pt x="5367393" y="3215443"/>
                  <a:pt x="5401937" y="3184455"/>
                </a:cubicBezTo>
                <a:cubicBezTo>
                  <a:pt x="5412605" y="3215443"/>
                  <a:pt x="5436989" y="3230937"/>
                  <a:pt x="5475089" y="3230937"/>
                </a:cubicBezTo>
                <a:cubicBezTo>
                  <a:pt x="5489313" y="3230937"/>
                  <a:pt x="5506839" y="3228397"/>
                  <a:pt x="5527667" y="3223317"/>
                </a:cubicBezTo>
                <a:cubicBezTo>
                  <a:pt x="5548495" y="3218237"/>
                  <a:pt x="5566021" y="3212649"/>
                  <a:pt x="5580245" y="3206553"/>
                </a:cubicBezTo>
                <a:lnTo>
                  <a:pt x="5580245" y="3123495"/>
                </a:lnTo>
                <a:cubicBezTo>
                  <a:pt x="5570594" y="3127051"/>
                  <a:pt x="5563227" y="3128829"/>
                  <a:pt x="5558147" y="3128829"/>
                </a:cubicBezTo>
                <a:cubicBezTo>
                  <a:pt x="5549003" y="3128829"/>
                  <a:pt x="5542399" y="3125908"/>
                  <a:pt x="5538335" y="3120066"/>
                </a:cubicBezTo>
                <a:cubicBezTo>
                  <a:pt x="5534271" y="3114224"/>
                  <a:pt x="5532239" y="3104699"/>
                  <a:pt x="5532239" y="3091491"/>
                </a:cubicBezTo>
                <a:lnTo>
                  <a:pt x="5532239" y="2958141"/>
                </a:lnTo>
                <a:cubicBezTo>
                  <a:pt x="5532239" y="2915469"/>
                  <a:pt x="5518396" y="2882957"/>
                  <a:pt x="5490710" y="2860605"/>
                </a:cubicBezTo>
                <a:cubicBezTo>
                  <a:pt x="5463024" y="2838253"/>
                  <a:pt x="5422257" y="2827077"/>
                  <a:pt x="5368409" y="2827077"/>
                </a:cubicBezTo>
                <a:close/>
                <a:moveTo>
                  <a:pt x="3996809" y="2827077"/>
                </a:moveTo>
                <a:cubicBezTo>
                  <a:pt x="3929753" y="2827077"/>
                  <a:pt x="3871079" y="2843079"/>
                  <a:pt x="3820787" y="2875083"/>
                </a:cubicBezTo>
                <a:lnTo>
                  <a:pt x="3820787" y="2966523"/>
                </a:lnTo>
                <a:lnTo>
                  <a:pt x="3928991" y="2966523"/>
                </a:lnTo>
                <a:cubicBezTo>
                  <a:pt x="3929499" y="2946203"/>
                  <a:pt x="3933309" y="2931725"/>
                  <a:pt x="3940421" y="2923089"/>
                </a:cubicBezTo>
                <a:cubicBezTo>
                  <a:pt x="3947533" y="2914453"/>
                  <a:pt x="3958709" y="2910135"/>
                  <a:pt x="3973949" y="2910135"/>
                </a:cubicBezTo>
                <a:cubicBezTo>
                  <a:pt x="3989697" y="2910135"/>
                  <a:pt x="4001127" y="2914834"/>
                  <a:pt x="4008239" y="2924232"/>
                </a:cubicBezTo>
                <a:cubicBezTo>
                  <a:pt x="4015351" y="2933630"/>
                  <a:pt x="4018907" y="2947981"/>
                  <a:pt x="4018907" y="2967285"/>
                </a:cubicBezTo>
                <a:lnTo>
                  <a:pt x="4018907" y="2977191"/>
                </a:lnTo>
                <a:lnTo>
                  <a:pt x="3940421" y="2994717"/>
                </a:lnTo>
                <a:cubicBezTo>
                  <a:pt x="3897749" y="3004877"/>
                  <a:pt x="3866761" y="3015291"/>
                  <a:pt x="3847457" y="3025959"/>
                </a:cubicBezTo>
                <a:cubicBezTo>
                  <a:pt x="3828153" y="3036627"/>
                  <a:pt x="3813675" y="3050343"/>
                  <a:pt x="3804023" y="3067107"/>
                </a:cubicBezTo>
                <a:cubicBezTo>
                  <a:pt x="3794371" y="3083871"/>
                  <a:pt x="3789545" y="3102413"/>
                  <a:pt x="3789545" y="3122734"/>
                </a:cubicBezTo>
                <a:cubicBezTo>
                  <a:pt x="3789545" y="3156261"/>
                  <a:pt x="3799578" y="3182677"/>
                  <a:pt x="3819644" y="3201981"/>
                </a:cubicBezTo>
                <a:cubicBezTo>
                  <a:pt x="3839710" y="3221285"/>
                  <a:pt x="3868793" y="3230937"/>
                  <a:pt x="3906893" y="3230937"/>
                </a:cubicBezTo>
                <a:cubicBezTo>
                  <a:pt x="3954645" y="3230937"/>
                  <a:pt x="3995793" y="3215443"/>
                  <a:pt x="4030337" y="3184455"/>
                </a:cubicBezTo>
                <a:cubicBezTo>
                  <a:pt x="4041005" y="3215443"/>
                  <a:pt x="4065389" y="3230937"/>
                  <a:pt x="4103489" y="3230937"/>
                </a:cubicBezTo>
                <a:cubicBezTo>
                  <a:pt x="4117713" y="3230937"/>
                  <a:pt x="4135239" y="3228397"/>
                  <a:pt x="4156067" y="3223317"/>
                </a:cubicBezTo>
                <a:cubicBezTo>
                  <a:pt x="4176895" y="3218237"/>
                  <a:pt x="4194421" y="3212649"/>
                  <a:pt x="4208645" y="3206553"/>
                </a:cubicBezTo>
                <a:lnTo>
                  <a:pt x="4208645" y="3123495"/>
                </a:lnTo>
                <a:cubicBezTo>
                  <a:pt x="4198993" y="3127051"/>
                  <a:pt x="4191627" y="3128829"/>
                  <a:pt x="4186547" y="3128829"/>
                </a:cubicBezTo>
                <a:cubicBezTo>
                  <a:pt x="4177403" y="3128829"/>
                  <a:pt x="4170799" y="3125908"/>
                  <a:pt x="4166735" y="3120066"/>
                </a:cubicBezTo>
                <a:cubicBezTo>
                  <a:pt x="4162671" y="3114224"/>
                  <a:pt x="4160639" y="3104699"/>
                  <a:pt x="4160639" y="3091491"/>
                </a:cubicBezTo>
                <a:lnTo>
                  <a:pt x="4160639" y="2958141"/>
                </a:lnTo>
                <a:cubicBezTo>
                  <a:pt x="4160639" y="2915469"/>
                  <a:pt x="4146796" y="2882957"/>
                  <a:pt x="4119110" y="2860605"/>
                </a:cubicBezTo>
                <a:cubicBezTo>
                  <a:pt x="4091424" y="2838253"/>
                  <a:pt x="4050657" y="2827077"/>
                  <a:pt x="3996809" y="2827077"/>
                </a:cubicBezTo>
                <a:close/>
                <a:moveTo>
                  <a:pt x="3565898" y="2824791"/>
                </a:moveTo>
                <a:cubicBezTo>
                  <a:pt x="3508494" y="2824791"/>
                  <a:pt x="3466965" y="2836729"/>
                  <a:pt x="3441311" y="2860605"/>
                </a:cubicBezTo>
                <a:cubicBezTo>
                  <a:pt x="3415657" y="2884481"/>
                  <a:pt x="3402830" y="2912929"/>
                  <a:pt x="3402830" y="2945949"/>
                </a:cubicBezTo>
                <a:cubicBezTo>
                  <a:pt x="3402830" y="2970841"/>
                  <a:pt x="3411212" y="2992685"/>
                  <a:pt x="3427976" y="3011481"/>
                </a:cubicBezTo>
                <a:cubicBezTo>
                  <a:pt x="3444740" y="3030277"/>
                  <a:pt x="3470648" y="3047041"/>
                  <a:pt x="3505700" y="3061773"/>
                </a:cubicBezTo>
                <a:lnTo>
                  <a:pt x="3549896" y="3080061"/>
                </a:lnTo>
                <a:cubicBezTo>
                  <a:pt x="3566152" y="3086665"/>
                  <a:pt x="3577074" y="3092888"/>
                  <a:pt x="3582662" y="3098730"/>
                </a:cubicBezTo>
                <a:cubicBezTo>
                  <a:pt x="3588250" y="3104572"/>
                  <a:pt x="3591044" y="3112065"/>
                  <a:pt x="3591044" y="3121209"/>
                </a:cubicBezTo>
                <a:cubicBezTo>
                  <a:pt x="3591044" y="3130353"/>
                  <a:pt x="3587869" y="3137973"/>
                  <a:pt x="3581519" y="3144069"/>
                </a:cubicBezTo>
                <a:cubicBezTo>
                  <a:pt x="3575169" y="3150165"/>
                  <a:pt x="3565644" y="3153213"/>
                  <a:pt x="3552944" y="3153213"/>
                </a:cubicBezTo>
                <a:cubicBezTo>
                  <a:pt x="3536688" y="3153213"/>
                  <a:pt x="3526020" y="3148768"/>
                  <a:pt x="3520940" y="3139878"/>
                </a:cubicBezTo>
                <a:cubicBezTo>
                  <a:pt x="3515860" y="3130988"/>
                  <a:pt x="3513066" y="3117399"/>
                  <a:pt x="3512558" y="3099111"/>
                </a:cubicBezTo>
                <a:lnTo>
                  <a:pt x="3402830" y="3099111"/>
                </a:lnTo>
                <a:lnTo>
                  <a:pt x="3402830" y="3205791"/>
                </a:lnTo>
                <a:cubicBezTo>
                  <a:pt x="3451598" y="3224079"/>
                  <a:pt x="3504938" y="3233223"/>
                  <a:pt x="3562850" y="3233223"/>
                </a:cubicBezTo>
                <a:cubicBezTo>
                  <a:pt x="3616698" y="3233223"/>
                  <a:pt x="3657084" y="3223825"/>
                  <a:pt x="3684008" y="3205029"/>
                </a:cubicBezTo>
                <a:cubicBezTo>
                  <a:pt x="3702296" y="3192329"/>
                  <a:pt x="3715250" y="3176708"/>
                  <a:pt x="3722870" y="3158166"/>
                </a:cubicBezTo>
                <a:cubicBezTo>
                  <a:pt x="3730490" y="3139624"/>
                  <a:pt x="3734300" y="3122225"/>
                  <a:pt x="3734300" y="3105969"/>
                </a:cubicBezTo>
                <a:cubicBezTo>
                  <a:pt x="3734300" y="3077013"/>
                  <a:pt x="3726426" y="3053899"/>
                  <a:pt x="3710678" y="3036627"/>
                </a:cubicBezTo>
                <a:cubicBezTo>
                  <a:pt x="3696454" y="3020371"/>
                  <a:pt x="3669530" y="3003861"/>
                  <a:pt x="3629906" y="2987097"/>
                </a:cubicBezTo>
                <a:cubicBezTo>
                  <a:pt x="3624318" y="2984557"/>
                  <a:pt x="3618857" y="2982271"/>
                  <a:pt x="3613523" y="2980239"/>
                </a:cubicBezTo>
                <a:cubicBezTo>
                  <a:pt x="3608189" y="2978207"/>
                  <a:pt x="3602728" y="2975921"/>
                  <a:pt x="3597140" y="2973381"/>
                </a:cubicBezTo>
                <a:cubicBezTo>
                  <a:pt x="3571232" y="2963221"/>
                  <a:pt x="3555230" y="2956363"/>
                  <a:pt x="3549134" y="2952807"/>
                </a:cubicBezTo>
                <a:cubicBezTo>
                  <a:pt x="3542022" y="2948743"/>
                  <a:pt x="3537196" y="2944552"/>
                  <a:pt x="3534656" y="2940234"/>
                </a:cubicBezTo>
                <a:cubicBezTo>
                  <a:pt x="3532116" y="2935916"/>
                  <a:pt x="3530846" y="2930709"/>
                  <a:pt x="3530846" y="2924613"/>
                </a:cubicBezTo>
                <a:cubicBezTo>
                  <a:pt x="3530846" y="2917501"/>
                  <a:pt x="3533640" y="2911024"/>
                  <a:pt x="3539228" y="2905182"/>
                </a:cubicBezTo>
                <a:cubicBezTo>
                  <a:pt x="3544816" y="2899340"/>
                  <a:pt x="3553960" y="2896419"/>
                  <a:pt x="3566660" y="2896419"/>
                </a:cubicBezTo>
                <a:cubicBezTo>
                  <a:pt x="3580884" y="2896419"/>
                  <a:pt x="3590917" y="2899721"/>
                  <a:pt x="3596759" y="2906325"/>
                </a:cubicBezTo>
                <a:cubicBezTo>
                  <a:pt x="3602601" y="2912929"/>
                  <a:pt x="3605522" y="2922835"/>
                  <a:pt x="3605522" y="2936043"/>
                </a:cubicBezTo>
                <a:lnTo>
                  <a:pt x="3605522" y="2950521"/>
                </a:lnTo>
                <a:lnTo>
                  <a:pt x="3714488" y="2950521"/>
                </a:lnTo>
                <a:lnTo>
                  <a:pt x="3714488" y="2852223"/>
                </a:lnTo>
                <a:cubicBezTo>
                  <a:pt x="3693152" y="2843079"/>
                  <a:pt x="3668895" y="2836221"/>
                  <a:pt x="3641717" y="2831649"/>
                </a:cubicBezTo>
                <a:cubicBezTo>
                  <a:pt x="3614539" y="2827077"/>
                  <a:pt x="3589266" y="2824791"/>
                  <a:pt x="3565898" y="2824791"/>
                </a:cubicBezTo>
                <a:close/>
                <a:moveTo>
                  <a:pt x="1747386" y="2669343"/>
                </a:moveTo>
                <a:cubicBezTo>
                  <a:pt x="1685918" y="2669343"/>
                  <a:pt x="1634482" y="2682170"/>
                  <a:pt x="1593081" y="2707824"/>
                </a:cubicBezTo>
                <a:cubicBezTo>
                  <a:pt x="1551678" y="2733478"/>
                  <a:pt x="1520945" y="2767768"/>
                  <a:pt x="1500878" y="2810694"/>
                </a:cubicBezTo>
                <a:cubicBezTo>
                  <a:pt x="1480812" y="2853620"/>
                  <a:pt x="1470779" y="2901245"/>
                  <a:pt x="1470779" y="2953569"/>
                </a:cubicBezTo>
                <a:cubicBezTo>
                  <a:pt x="1470779" y="2999797"/>
                  <a:pt x="1478907" y="3044120"/>
                  <a:pt x="1495163" y="3086538"/>
                </a:cubicBezTo>
                <a:cubicBezTo>
                  <a:pt x="1511419" y="3128956"/>
                  <a:pt x="1539233" y="3164516"/>
                  <a:pt x="1578602" y="3193218"/>
                </a:cubicBezTo>
                <a:cubicBezTo>
                  <a:pt x="1617972" y="3221920"/>
                  <a:pt x="1670169" y="3236271"/>
                  <a:pt x="1735194" y="3236271"/>
                </a:cubicBezTo>
                <a:cubicBezTo>
                  <a:pt x="1774817" y="3236271"/>
                  <a:pt x="1810250" y="3231826"/>
                  <a:pt x="1841492" y="3222936"/>
                </a:cubicBezTo>
                <a:cubicBezTo>
                  <a:pt x="1872734" y="3214046"/>
                  <a:pt x="1903087" y="3199695"/>
                  <a:pt x="1932551" y="3179884"/>
                </a:cubicBezTo>
                <a:lnTo>
                  <a:pt x="1932551" y="3061011"/>
                </a:lnTo>
                <a:cubicBezTo>
                  <a:pt x="1875148" y="3096571"/>
                  <a:pt x="1820284" y="3114351"/>
                  <a:pt x="1767959" y="3114351"/>
                </a:cubicBezTo>
                <a:cubicBezTo>
                  <a:pt x="1719699" y="3114351"/>
                  <a:pt x="1683123" y="3099365"/>
                  <a:pt x="1658232" y="3069393"/>
                </a:cubicBezTo>
                <a:cubicBezTo>
                  <a:pt x="1633340" y="3039421"/>
                  <a:pt x="1620893" y="2995479"/>
                  <a:pt x="1620893" y="2937567"/>
                </a:cubicBezTo>
                <a:cubicBezTo>
                  <a:pt x="1620893" y="2886767"/>
                  <a:pt x="1630292" y="2844984"/>
                  <a:pt x="1649087" y="2812218"/>
                </a:cubicBezTo>
                <a:cubicBezTo>
                  <a:pt x="1667884" y="2779452"/>
                  <a:pt x="1697856" y="2763069"/>
                  <a:pt x="1739003" y="2763069"/>
                </a:cubicBezTo>
                <a:cubicBezTo>
                  <a:pt x="1766943" y="2763069"/>
                  <a:pt x="1785866" y="2770054"/>
                  <a:pt x="1795772" y="2784024"/>
                </a:cubicBezTo>
                <a:cubicBezTo>
                  <a:pt x="1805679" y="2797994"/>
                  <a:pt x="1810632" y="2816409"/>
                  <a:pt x="1810632" y="2839269"/>
                </a:cubicBezTo>
                <a:lnTo>
                  <a:pt x="1810632" y="2884989"/>
                </a:lnTo>
                <a:lnTo>
                  <a:pt x="1935599" y="2884989"/>
                </a:lnTo>
                <a:lnTo>
                  <a:pt x="1935599" y="2711253"/>
                </a:lnTo>
                <a:cubicBezTo>
                  <a:pt x="1877687" y="2683313"/>
                  <a:pt x="1814950" y="2669343"/>
                  <a:pt x="1747386" y="2669343"/>
                </a:cubicBezTo>
                <a:close/>
                <a:moveTo>
                  <a:pt x="3287387" y="2013261"/>
                </a:moveTo>
                <a:cubicBezTo>
                  <a:pt x="3323455" y="2013261"/>
                  <a:pt x="3341489" y="2043995"/>
                  <a:pt x="3341489" y="2105463"/>
                </a:cubicBezTo>
                <a:cubicBezTo>
                  <a:pt x="3341489" y="2136451"/>
                  <a:pt x="3336663" y="2160454"/>
                  <a:pt x="3327011" y="2177472"/>
                </a:cubicBezTo>
                <a:cubicBezTo>
                  <a:pt x="3317359" y="2194490"/>
                  <a:pt x="3303389" y="2202999"/>
                  <a:pt x="3285101" y="2202999"/>
                </a:cubicBezTo>
                <a:cubicBezTo>
                  <a:pt x="3251573" y="2202999"/>
                  <a:pt x="3234809" y="2170995"/>
                  <a:pt x="3234809" y="2106987"/>
                </a:cubicBezTo>
                <a:cubicBezTo>
                  <a:pt x="3234809" y="2069395"/>
                  <a:pt x="3240270" y="2044376"/>
                  <a:pt x="3251192" y="2031930"/>
                </a:cubicBezTo>
                <a:cubicBezTo>
                  <a:pt x="3262114" y="2019484"/>
                  <a:pt x="3274179" y="2013261"/>
                  <a:pt x="3287387" y="2013261"/>
                </a:cubicBezTo>
                <a:close/>
                <a:moveTo>
                  <a:pt x="3771638" y="2005641"/>
                </a:moveTo>
                <a:cubicBezTo>
                  <a:pt x="3809738" y="2005641"/>
                  <a:pt x="3828788" y="2038153"/>
                  <a:pt x="3828788" y="2103177"/>
                </a:cubicBezTo>
                <a:cubicBezTo>
                  <a:pt x="3828788" y="2140769"/>
                  <a:pt x="3825105" y="2169979"/>
                  <a:pt x="3817739" y="2190807"/>
                </a:cubicBezTo>
                <a:cubicBezTo>
                  <a:pt x="3810373" y="2211635"/>
                  <a:pt x="3795514" y="2222049"/>
                  <a:pt x="3773162" y="2222049"/>
                </a:cubicBezTo>
                <a:cubicBezTo>
                  <a:pt x="3752842" y="2222049"/>
                  <a:pt x="3737475" y="2213413"/>
                  <a:pt x="3727061" y="2196141"/>
                </a:cubicBezTo>
                <a:cubicBezTo>
                  <a:pt x="3716647" y="2178869"/>
                  <a:pt x="3711440" y="2152961"/>
                  <a:pt x="3711440" y="2118417"/>
                </a:cubicBezTo>
                <a:cubicBezTo>
                  <a:pt x="3711440" y="2043233"/>
                  <a:pt x="3731506" y="2005641"/>
                  <a:pt x="3771638" y="2005641"/>
                </a:cubicBezTo>
                <a:close/>
                <a:moveTo>
                  <a:pt x="1933313" y="2005641"/>
                </a:moveTo>
                <a:cubicBezTo>
                  <a:pt x="1971413" y="2005641"/>
                  <a:pt x="1990463" y="2038153"/>
                  <a:pt x="1990463" y="2103177"/>
                </a:cubicBezTo>
                <a:cubicBezTo>
                  <a:pt x="1990463" y="2140769"/>
                  <a:pt x="1986780" y="2169979"/>
                  <a:pt x="1979414" y="2190807"/>
                </a:cubicBezTo>
                <a:cubicBezTo>
                  <a:pt x="1972048" y="2211635"/>
                  <a:pt x="1957189" y="2222049"/>
                  <a:pt x="1934837" y="2222049"/>
                </a:cubicBezTo>
                <a:cubicBezTo>
                  <a:pt x="1914517" y="2222049"/>
                  <a:pt x="1899150" y="2213413"/>
                  <a:pt x="1888736" y="2196141"/>
                </a:cubicBezTo>
                <a:cubicBezTo>
                  <a:pt x="1878322" y="2178869"/>
                  <a:pt x="1873116" y="2152961"/>
                  <a:pt x="1873116" y="2118417"/>
                </a:cubicBezTo>
                <a:cubicBezTo>
                  <a:pt x="1873116" y="2043233"/>
                  <a:pt x="1893182" y="2005641"/>
                  <a:pt x="1933313" y="2005641"/>
                </a:cubicBezTo>
                <a:close/>
                <a:moveTo>
                  <a:pt x="4006334" y="1923345"/>
                </a:moveTo>
                <a:lnTo>
                  <a:pt x="4006334" y="2002593"/>
                </a:lnTo>
                <a:cubicBezTo>
                  <a:pt x="4020050" y="2003101"/>
                  <a:pt x="4029702" y="2006403"/>
                  <a:pt x="4035290" y="2012499"/>
                </a:cubicBezTo>
                <a:cubicBezTo>
                  <a:pt x="4040878" y="2018595"/>
                  <a:pt x="4046974" y="2029771"/>
                  <a:pt x="4053578" y="2046027"/>
                </a:cubicBezTo>
                <a:lnTo>
                  <a:pt x="4164068" y="2305107"/>
                </a:lnTo>
                <a:lnTo>
                  <a:pt x="4283702" y="2305107"/>
                </a:lnTo>
                <a:lnTo>
                  <a:pt x="4346948" y="2137467"/>
                </a:lnTo>
                <a:lnTo>
                  <a:pt x="4407908" y="2305107"/>
                </a:lnTo>
                <a:lnTo>
                  <a:pt x="4526018" y="2305107"/>
                </a:lnTo>
                <a:lnTo>
                  <a:pt x="4642604" y="2039169"/>
                </a:lnTo>
                <a:cubicBezTo>
                  <a:pt x="4648192" y="2026469"/>
                  <a:pt x="4653399" y="2017198"/>
                  <a:pt x="4658225" y="2011356"/>
                </a:cubicBezTo>
                <a:cubicBezTo>
                  <a:pt x="4663051" y="2005514"/>
                  <a:pt x="4670290" y="2002593"/>
                  <a:pt x="4679942" y="2002593"/>
                </a:cubicBezTo>
                <a:lnTo>
                  <a:pt x="4679942" y="1923345"/>
                </a:lnTo>
                <a:lnTo>
                  <a:pt x="4497062" y="1923345"/>
                </a:lnTo>
                <a:lnTo>
                  <a:pt x="4497062" y="2002593"/>
                </a:lnTo>
                <a:cubicBezTo>
                  <a:pt x="4505698" y="2002593"/>
                  <a:pt x="4512175" y="2003736"/>
                  <a:pt x="4516493" y="2006023"/>
                </a:cubicBezTo>
                <a:cubicBezTo>
                  <a:pt x="4520811" y="2008308"/>
                  <a:pt x="4522970" y="2013261"/>
                  <a:pt x="4522970" y="2020881"/>
                </a:cubicBezTo>
                <a:cubicBezTo>
                  <a:pt x="4522970" y="2027485"/>
                  <a:pt x="4520176" y="2037645"/>
                  <a:pt x="4514588" y="2051362"/>
                </a:cubicBezTo>
                <a:lnTo>
                  <a:pt x="4486394" y="2125275"/>
                </a:lnTo>
                <a:lnTo>
                  <a:pt x="4484870" y="2125275"/>
                </a:lnTo>
                <a:lnTo>
                  <a:pt x="4422386" y="1923345"/>
                </a:lnTo>
                <a:lnTo>
                  <a:pt x="4303514" y="1923345"/>
                </a:lnTo>
                <a:lnTo>
                  <a:pt x="4239506" y="2125275"/>
                </a:lnTo>
                <a:lnTo>
                  <a:pt x="4237982" y="2125275"/>
                </a:lnTo>
                <a:lnTo>
                  <a:pt x="4203692" y="2039169"/>
                </a:lnTo>
                <a:cubicBezTo>
                  <a:pt x="4200644" y="2031041"/>
                  <a:pt x="4199120" y="2024945"/>
                  <a:pt x="4199120" y="2020881"/>
                </a:cubicBezTo>
                <a:cubicBezTo>
                  <a:pt x="4199120" y="2012753"/>
                  <a:pt x="4201787" y="2007674"/>
                  <a:pt x="4207121" y="2005641"/>
                </a:cubicBezTo>
                <a:cubicBezTo>
                  <a:pt x="4212455" y="2003609"/>
                  <a:pt x="4219440" y="2002593"/>
                  <a:pt x="4228076" y="2002593"/>
                </a:cubicBezTo>
                <a:lnTo>
                  <a:pt x="4228076" y="1923345"/>
                </a:lnTo>
                <a:close/>
                <a:moveTo>
                  <a:pt x="5005316" y="1912677"/>
                </a:moveTo>
                <a:cubicBezTo>
                  <a:pt x="4979916" y="1912677"/>
                  <a:pt x="4957564" y="1917757"/>
                  <a:pt x="4938260" y="1927917"/>
                </a:cubicBezTo>
                <a:cubicBezTo>
                  <a:pt x="4918956" y="1938077"/>
                  <a:pt x="4903716" y="1953825"/>
                  <a:pt x="4892540" y="1975161"/>
                </a:cubicBezTo>
                <a:lnTo>
                  <a:pt x="4891016" y="1975161"/>
                </a:lnTo>
                <a:cubicBezTo>
                  <a:pt x="4890508" y="1962461"/>
                  <a:pt x="4889873" y="1952555"/>
                  <a:pt x="4889111" y="1945443"/>
                </a:cubicBezTo>
                <a:cubicBezTo>
                  <a:pt x="4888349" y="1938331"/>
                  <a:pt x="4886698" y="1930203"/>
                  <a:pt x="4884158" y="1921059"/>
                </a:cubicBezTo>
                <a:lnTo>
                  <a:pt x="4703564" y="1934775"/>
                </a:lnTo>
                <a:lnTo>
                  <a:pt x="4703564" y="2013261"/>
                </a:lnTo>
                <a:lnTo>
                  <a:pt x="4723376" y="2013261"/>
                </a:lnTo>
                <a:cubicBezTo>
                  <a:pt x="4731504" y="2013261"/>
                  <a:pt x="4737092" y="2014150"/>
                  <a:pt x="4740140" y="2015928"/>
                </a:cubicBezTo>
                <a:cubicBezTo>
                  <a:pt x="4743188" y="2017706"/>
                  <a:pt x="4745347" y="2022151"/>
                  <a:pt x="4746617" y="2029263"/>
                </a:cubicBezTo>
                <a:cubicBezTo>
                  <a:pt x="4747887" y="2036375"/>
                  <a:pt x="4748522" y="2048567"/>
                  <a:pt x="4748522" y="2065839"/>
                </a:cubicBezTo>
                <a:lnTo>
                  <a:pt x="4748522" y="2181663"/>
                </a:lnTo>
                <a:cubicBezTo>
                  <a:pt x="4748522" y="2197411"/>
                  <a:pt x="4747760" y="2207952"/>
                  <a:pt x="4746236" y="2213286"/>
                </a:cubicBezTo>
                <a:cubicBezTo>
                  <a:pt x="4744712" y="2218620"/>
                  <a:pt x="4741156" y="2221922"/>
                  <a:pt x="4735568" y="2223192"/>
                </a:cubicBezTo>
                <a:cubicBezTo>
                  <a:pt x="4729980" y="2224462"/>
                  <a:pt x="4719312" y="2225351"/>
                  <a:pt x="4703564" y="2225859"/>
                </a:cubicBezTo>
                <a:lnTo>
                  <a:pt x="4703564" y="2305107"/>
                </a:lnTo>
                <a:lnTo>
                  <a:pt x="4938260" y="2305107"/>
                </a:lnTo>
                <a:lnTo>
                  <a:pt x="4938260" y="2225859"/>
                </a:lnTo>
                <a:lnTo>
                  <a:pt x="4921496" y="2225097"/>
                </a:lnTo>
                <a:cubicBezTo>
                  <a:pt x="4911336" y="2224589"/>
                  <a:pt x="4904478" y="2223700"/>
                  <a:pt x="4900922" y="2222430"/>
                </a:cubicBezTo>
                <a:cubicBezTo>
                  <a:pt x="4897366" y="2221160"/>
                  <a:pt x="4894953" y="2218112"/>
                  <a:pt x="4893683" y="2213286"/>
                </a:cubicBezTo>
                <a:cubicBezTo>
                  <a:pt x="4892413" y="2208460"/>
                  <a:pt x="4891778" y="2199951"/>
                  <a:pt x="4891778" y="2187759"/>
                </a:cubicBezTo>
                <a:lnTo>
                  <a:pt x="4891778" y="2106987"/>
                </a:lnTo>
                <a:cubicBezTo>
                  <a:pt x="4891778" y="2080063"/>
                  <a:pt x="4895207" y="2059108"/>
                  <a:pt x="4902065" y="2044122"/>
                </a:cubicBezTo>
                <a:cubicBezTo>
                  <a:pt x="4908923" y="2029137"/>
                  <a:pt x="4921496" y="2021644"/>
                  <a:pt x="4939784" y="2021644"/>
                </a:cubicBezTo>
                <a:cubicBezTo>
                  <a:pt x="4956040" y="2021644"/>
                  <a:pt x="4966327" y="2027612"/>
                  <a:pt x="4970645" y="2039550"/>
                </a:cubicBezTo>
                <a:cubicBezTo>
                  <a:pt x="4974963" y="2051488"/>
                  <a:pt x="4977122" y="2071936"/>
                  <a:pt x="4977122" y="2100891"/>
                </a:cubicBezTo>
                <a:lnTo>
                  <a:pt x="4977122" y="2305107"/>
                </a:lnTo>
                <a:lnTo>
                  <a:pt x="5169908" y="2305107"/>
                </a:lnTo>
                <a:lnTo>
                  <a:pt x="5169908" y="2225859"/>
                </a:lnTo>
                <a:lnTo>
                  <a:pt x="5167622" y="2225859"/>
                </a:lnTo>
                <a:cubicBezTo>
                  <a:pt x="5154922" y="2225859"/>
                  <a:pt x="5145905" y="2224716"/>
                  <a:pt x="5140571" y="2222430"/>
                </a:cubicBezTo>
                <a:cubicBezTo>
                  <a:pt x="5135237" y="2220144"/>
                  <a:pt x="5131681" y="2215953"/>
                  <a:pt x="5129903" y="2209857"/>
                </a:cubicBezTo>
                <a:cubicBezTo>
                  <a:pt x="5128125" y="2203761"/>
                  <a:pt x="5127236" y="2193347"/>
                  <a:pt x="5127236" y="2178615"/>
                </a:cubicBezTo>
                <a:lnTo>
                  <a:pt x="5127236" y="2061267"/>
                </a:lnTo>
                <a:cubicBezTo>
                  <a:pt x="5127236" y="2037391"/>
                  <a:pt x="5126220" y="2019865"/>
                  <a:pt x="5124188" y="2008689"/>
                </a:cubicBezTo>
                <a:cubicBezTo>
                  <a:pt x="5122156" y="1997513"/>
                  <a:pt x="5118854" y="1986337"/>
                  <a:pt x="5114282" y="1975161"/>
                </a:cubicBezTo>
                <a:cubicBezTo>
                  <a:pt x="5105138" y="1953825"/>
                  <a:pt x="5090660" y="1938077"/>
                  <a:pt x="5070848" y="1927917"/>
                </a:cubicBezTo>
                <a:cubicBezTo>
                  <a:pt x="5051036" y="1917757"/>
                  <a:pt x="5029192" y="1912677"/>
                  <a:pt x="5005316" y="1912677"/>
                </a:cubicBezTo>
                <a:close/>
                <a:moveTo>
                  <a:pt x="3773924" y="1910391"/>
                </a:moveTo>
                <a:cubicBezTo>
                  <a:pt x="3725664" y="1910391"/>
                  <a:pt x="3686167" y="1920805"/>
                  <a:pt x="3655433" y="1941633"/>
                </a:cubicBezTo>
                <a:cubicBezTo>
                  <a:pt x="3624699" y="1962461"/>
                  <a:pt x="3602601" y="1989004"/>
                  <a:pt x="3589139" y="2021262"/>
                </a:cubicBezTo>
                <a:cubicBezTo>
                  <a:pt x="3575677" y="2053520"/>
                  <a:pt x="3568946" y="2087175"/>
                  <a:pt x="3568946" y="2122227"/>
                </a:cubicBezTo>
                <a:cubicBezTo>
                  <a:pt x="3568946" y="2153215"/>
                  <a:pt x="3574661" y="2183568"/>
                  <a:pt x="3586091" y="2213286"/>
                </a:cubicBezTo>
                <a:cubicBezTo>
                  <a:pt x="3597521" y="2243004"/>
                  <a:pt x="3617714" y="2268023"/>
                  <a:pt x="3646670" y="2288343"/>
                </a:cubicBezTo>
                <a:cubicBezTo>
                  <a:pt x="3675626" y="2308663"/>
                  <a:pt x="3714488" y="2318823"/>
                  <a:pt x="3763256" y="2318823"/>
                </a:cubicBezTo>
                <a:cubicBezTo>
                  <a:pt x="3842504" y="2318823"/>
                  <a:pt x="3897241" y="2296598"/>
                  <a:pt x="3927467" y="2252148"/>
                </a:cubicBezTo>
                <a:cubicBezTo>
                  <a:pt x="3957693" y="2207698"/>
                  <a:pt x="3972806" y="2157279"/>
                  <a:pt x="3972806" y="2100891"/>
                </a:cubicBezTo>
                <a:cubicBezTo>
                  <a:pt x="3972806" y="2041455"/>
                  <a:pt x="3955280" y="1994846"/>
                  <a:pt x="3920228" y="1961064"/>
                </a:cubicBezTo>
                <a:cubicBezTo>
                  <a:pt x="3885176" y="1927282"/>
                  <a:pt x="3836408" y="1910391"/>
                  <a:pt x="3773924" y="1910391"/>
                </a:cubicBezTo>
                <a:close/>
                <a:moveTo>
                  <a:pt x="2392799" y="1910391"/>
                </a:moveTo>
                <a:cubicBezTo>
                  <a:pt x="2351143" y="1910391"/>
                  <a:pt x="2315075" y="1919536"/>
                  <a:pt x="2284595" y="1937824"/>
                </a:cubicBezTo>
                <a:cubicBezTo>
                  <a:pt x="2254115" y="1956111"/>
                  <a:pt x="2230747" y="1981257"/>
                  <a:pt x="2214491" y="2013261"/>
                </a:cubicBezTo>
                <a:cubicBezTo>
                  <a:pt x="2198235" y="2045265"/>
                  <a:pt x="2190107" y="2081841"/>
                  <a:pt x="2190107" y="2122989"/>
                </a:cubicBezTo>
                <a:cubicBezTo>
                  <a:pt x="2190107" y="2154993"/>
                  <a:pt x="2196076" y="2185854"/>
                  <a:pt x="2208014" y="2215572"/>
                </a:cubicBezTo>
                <a:cubicBezTo>
                  <a:pt x="2219952" y="2245290"/>
                  <a:pt x="2239891" y="2269928"/>
                  <a:pt x="2267831" y="2289486"/>
                </a:cubicBezTo>
                <a:cubicBezTo>
                  <a:pt x="2295771" y="2309044"/>
                  <a:pt x="2332347" y="2318823"/>
                  <a:pt x="2377559" y="2318823"/>
                </a:cubicBezTo>
                <a:cubicBezTo>
                  <a:pt x="2404991" y="2318823"/>
                  <a:pt x="2430772" y="2315521"/>
                  <a:pt x="2454902" y="2308917"/>
                </a:cubicBezTo>
                <a:cubicBezTo>
                  <a:pt x="2479032" y="2302313"/>
                  <a:pt x="2503289" y="2292153"/>
                  <a:pt x="2527673" y="2278437"/>
                </a:cubicBezTo>
                <a:lnTo>
                  <a:pt x="2527673" y="2174043"/>
                </a:lnTo>
                <a:cubicBezTo>
                  <a:pt x="2488557" y="2193347"/>
                  <a:pt x="2451727" y="2202999"/>
                  <a:pt x="2417183" y="2202999"/>
                </a:cubicBezTo>
                <a:cubicBezTo>
                  <a:pt x="2389243" y="2202999"/>
                  <a:pt x="2367018" y="2193601"/>
                  <a:pt x="2350508" y="2174805"/>
                </a:cubicBezTo>
                <a:cubicBezTo>
                  <a:pt x="2333998" y="2156009"/>
                  <a:pt x="2325743" y="2130101"/>
                  <a:pt x="2325743" y="2097081"/>
                </a:cubicBezTo>
                <a:cubicBezTo>
                  <a:pt x="2325743" y="2069141"/>
                  <a:pt x="2331458" y="2046155"/>
                  <a:pt x="2342888" y="2028120"/>
                </a:cubicBezTo>
                <a:cubicBezTo>
                  <a:pt x="2354318" y="2010086"/>
                  <a:pt x="2369685" y="2001069"/>
                  <a:pt x="2388989" y="2001069"/>
                </a:cubicBezTo>
                <a:cubicBezTo>
                  <a:pt x="2413373" y="2001069"/>
                  <a:pt x="2425565" y="2015039"/>
                  <a:pt x="2425565" y="2042979"/>
                </a:cubicBezTo>
                <a:lnTo>
                  <a:pt x="2425565" y="2086413"/>
                </a:lnTo>
                <a:lnTo>
                  <a:pt x="2532245" y="2086413"/>
                </a:lnTo>
                <a:lnTo>
                  <a:pt x="2532245" y="1943158"/>
                </a:lnTo>
                <a:cubicBezTo>
                  <a:pt x="2510909" y="1932997"/>
                  <a:pt x="2488049" y="1924997"/>
                  <a:pt x="2463665" y="1919154"/>
                </a:cubicBezTo>
                <a:cubicBezTo>
                  <a:pt x="2439281" y="1913312"/>
                  <a:pt x="2415659" y="1910391"/>
                  <a:pt x="2392799" y="1910391"/>
                </a:cubicBezTo>
                <a:close/>
                <a:moveTo>
                  <a:pt x="1935599" y="1910391"/>
                </a:moveTo>
                <a:cubicBezTo>
                  <a:pt x="1887339" y="1910391"/>
                  <a:pt x="1847843" y="1920805"/>
                  <a:pt x="1817108" y="1941633"/>
                </a:cubicBezTo>
                <a:cubicBezTo>
                  <a:pt x="1786375" y="1962461"/>
                  <a:pt x="1764276" y="1989004"/>
                  <a:pt x="1750815" y="2021262"/>
                </a:cubicBezTo>
                <a:cubicBezTo>
                  <a:pt x="1737352" y="2053520"/>
                  <a:pt x="1730621" y="2087175"/>
                  <a:pt x="1730621" y="2122227"/>
                </a:cubicBezTo>
                <a:cubicBezTo>
                  <a:pt x="1730621" y="2153215"/>
                  <a:pt x="1736336" y="2183568"/>
                  <a:pt x="1747767" y="2213286"/>
                </a:cubicBezTo>
                <a:cubicBezTo>
                  <a:pt x="1759196" y="2243004"/>
                  <a:pt x="1779390" y="2268023"/>
                  <a:pt x="1808346" y="2288343"/>
                </a:cubicBezTo>
                <a:cubicBezTo>
                  <a:pt x="1837302" y="2308663"/>
                  <a:pt x="1876164" y="2318823"/>
                  <a:pt x="1924931" y="2318823"/>
                </a:cubicBezTo>
                <a:cubicBezTo>
                  <a:pt x="2004179" y="2318823"/>
                  <a:pt x="2058916" y="2296598"/>
                  <a:pt x="2089142" y="2252148"/>
                </a:cubicBezTo>
                <a:cubicBezTo>
                  <a:pt x="2119368" y="2207698"/>
                  <a:pt x="2134481" y="2157279"/>
                  <a:pt x="2134481" y="2100891"/>
                </a:cubicBezTo>
                <a:cubicBezTo>
                  <a:pt x="2134481" y="2041455"/>
                  <a:pt x="2116955" y="1994846"/>
                  <a:pt x="2081903" y="1961064"/>
                </a:cubicBezTo>
                <a:cubicBezTo>
                  <a:pt x="2046852" y="1927282"/>
                  <a:pt x="1998083" y="1910391"/>
                  <a:pt x="1935599" y="1910391"/>
                </a:cubicBezTo>
                <a:close/>
                <a:moveTo>
                  <a:pt x="3480173" y="1754943"/>
                </a:moveTo>
                <a:lnTo>
                  <a:pt x="3287387" y="1770183"/>
                </a:lnTo>
                <a:lnTo>
                  <a:pt x="3287387" y="1847907"/>
                </a:lnTo>
                <a:lnTo>
                  <a:pt x="3310247" y="1847907"/>
                </a:lnTo>
                <a:cubicBezTo>
                  <a:pt x="3320915" y="1847907"/>
                  <a:pt x="3327900" y="1849812"/>
                  <a:pt x="3331202" y="1853622"/>
                </a:cubicBezTo>
                <a:cubicBezTo>
                  <a:pt x="3334504" y="1857432"/>
                  <a:pt x="3336155" y="1865941"/>
                  <a:pt x="3336155" y="1879149"/>
                </a:cubicBezTo>
                <a:lnTo>
                  <a:pt x="3336155" y="1945443"/>
                </a:lnTo>
                <a:cubicBezTo>
                  <a:pt x="3310755" y="1922075"/>
                  <a:pt x="3280021" y="1910391"/>
                  <a:pt x="3243953" y="1910391"/>
                </a:cubicBezTo>
                <a:cubicBezTo>
                  <a:pt x="3213473" y="1910391"/>
                  <a:pt x="3186041" y="1919154"/>
                  <a:pt x="3161657" y="1936680"/>
                </a:cubicBezTo>
                <a:cubicBezTo>
                  <a:pt x="3137273" y="1954206"/>
                  <a:pt x="3118096" y="1979098"/>
                  <a:pt x="3104126" y="2011356"/>
                </a:cubicBezTo>
                <a:cubicBezTo>
                  <a:pt x="3090156" y="2043614"/>
                  <a:pt x="3083171" y="2081333"/>
                  <a:pt x="3083171" y="2124513"/>
                </a:cubicBezTo>
                <a:cubicBezTo>
                  <a:pt x="3083171" y="2172265"/>
                  <a:pt x="3093712" y="2216207"/>
                  <a:pt x="3114794" y="2256339"/>
                </a:cubicBezTo>
                <a:cubicBezTo>
                  <a:pt x="3135876" y="2296471"/>
                  <a:pt x="3174103" y="2316537"/>
                  <a:pt x="3229475" y="2316537"/>
                </a:cubicBezTo>
                <a:cubicBezTo>
                  <a:pt x="3282307" y="2316537"/>
                  <a:pt x="3318883" y="2295963"/>
                  <a:pt x="3339203" y="2254815"/>
                </a:cubicBezTo>
                <a:lnTo>
                  <a:pt x="3340727" y="2254815"/>
                </a:lnTo>
                <a:cubicBezTo>
                  <a:pt x="3340727" y="2256847"/>
                  <a:pt x="3341235" y="2263705"/>
                  <a:pt x="3342251" y="2275389"/>
                </a:cubicBezTo>
                <a:cubicBezTo>
                  <a:pt x="3343267" y="2287073"/>
                  <a:pt x="3345807" y="2297741"/>
                  <a:pt x="3349871" y="2307393"/>
                </a:cubicBezTo>
                <a:lnTo>
                  <a:pt x="3525131" y="2295201"/>
                </a:lnTo>
                <a:lnTo>
                  <a:pt x="3525131" y="2215953"/>
                </a:lnTo>
                <a:cubicBezTo>
                  <a:pt x="3523607" y="2215953"/>
                  <a:pt x="3520813" y="2216207"/>
                  <a:pt x="3516749" y="2216715"/>
                </a:cubicBezTo>
                <a:cubicBezTo>
                  <a:pt x="3512685" y="2217223"/>
                  <a:pt x="3508367" y="2217477"/>
                  <a:pt x="3503795" y="2217477"/>
                </a:cubicBezTo>
                <a:cubicBezTo>
                  <a:pt x="3493635" y="2217477"/>
                  <a:pt x="3487158" y="2215191"/>
                  <a:pt x="3484364" y="2210619"/>
                </a:cubicBezTo>
                <a:cubicBezTo>
                  <a:pt x="3481570" y="2206047"/>
                  <a:pt x="3480173" y="2196649"/>
                  <a:pt x="3480173" y="2182425"/>
                </a:cubicBezTo>
                <a:close/>
                <a:moveTo>
                  <a:pt x="2767703" y="1754943"/>
                </a:moveTo>
                <a:lnTo>
                  <a:pt x="2571107" y="1770945"/>
                </a:lnTo>
                <a:lnTo>
                  <a:pt x="2571107" y="1847907"/>
                </a:lnTo>
                <a:lnTo>
                  <a:pt x="2580251" y="1847907"/>
                </a:lnTo>
                <a:cubicBezTo>
                  <a:pt x="2592443" y="1847907"/>
                  <a:pt x="2601079" y="1848415"/>
                  <a:pt x="2606159" y="1849432"/>
                </a:cubicBezTo>
                <a:cubicBezTo>
                  <a:pt x="2611239" y="1850447"/>
                  <a:pt x="2614795" y="1852733"/>
                  <a:pt x="2616827" y="1856290"/>
                </a:cubicBezTo>
                <a:cubicBezTo>
                  <a:pt x="2618859" y="1859845"/>
                  <a:pt x="2619875" y="1865941"/>
                  <a:pt x="2619875" y="1874577"/>
                </a:cubicBezTo>
                <a:lnTo>
                  <a:pt x="2619875" y="2187759"/>
                </a:lnTo>
                <a:cubicBezTo>
                  <a:pt x="2619875" y="2199443"/>
                  <a:pt x="2619113" y="2207825"/>
                  <a:pt x="2617589" y="2212905"/>
                </a:cubicBezTo>
                <a:cubicBezTo>
                  <a:pt x="2616065" y="2217985"/>
                  <a:pt x="2612636" y="2221414"/>
                  <a:pt x="2607302" y="2223192"/>
                </a:cubicBezTo>
                <a:cubicBezTo>
                  <a:pt x="2601968" y="2224970"/>
                  <a:pt x="2592697" y="2225859"/>
                  <a:pt x="2579489" y="2225859"/>
                </a:cubicBezTo>
                <a:lnTo>
                  <a:pt x="2576441" y="2225859"/>
                </a:lnTo>
                <a:lnTo>
                  <a:pt x="2576441" y="2305107"/>
                </a:lnTo>
                <a:lnTo>
                  <a:pt x="2767703" y="2305107"/>
                </a:lnTo>
                <a:lnTo>
                  <a:pt x="2767703" y="2144325"/>
                </a:lnTo>
                <a:lnTo>
                  <a:pt x="2769227" y="2144325"/>
                </a:lnTo>
                <a:lnTo>
                  <a:pt x="2814185" y="2208333"/>
                </a:lnTo>
                <a:cubicBezTo>
                  <a:pt x="2820281" y="2217477"/>
                  <a:pt x="2824091" y="2223827"/>
                  <a:pt x="2825615" y="2227383"/>
                </a:cubicBezTo>
                <a:cubicBezTo>
                  <a:pt x="2827139" y="2230939"/>
                  <a:pt x="2827901" y="2236527"/>
                  <a:pt x="2827901" y="2244147"/>
                </a:cubicBezTo>
                <a:lnTo>
                  <a:pt x="2827901" y="2305107"/>
                </a:lnTo>
                <a:lnTo>
                  <a:pt x="3043547" y="2305107"/>
                </a:lnTo>
                <a:lnTo>
                  <a:pt x="3043547" y="2225859"/>
                </a:lnTo>
                <a:lnTo>
                  <a:pt x="3035927" y="2225859"/>
                </a:lnTo>
                <a:cubicBezTo>
                  <a:pt x="3024751" y="2225859"/>
                  <a:pt x="3015480" y="2223827"/>
                  <a:pt x="3008114" y="2219763"/>
                </a:cubicBezTo>
                <a:cubicBezTo>
                  <a:pt x="3000748" y="2215699"/>
                  <a:pt x="2992747" y="2207825"/>
                  <a:pt x="2984111" y="2196141"/>
                </a:cubicBezTo>
                <a:lnTo>
                  <a:pt x="2911721" y="2097081"/>
                </a:lnTo>
                <a:cubicBezTo>
                  <a:pt x="2958965" y="2049329"/>
                  <a:pt x="2986651" y="2021644"/>
                  <a:pt x="2994779" y="2014023"/>
                </a:cubicBezTo>
                <a:cubicBezTo>
                  <a:pt x="3003415" y="2006403"/>
                  <a:pt x="3015099" y="2002593"/>
                  <a:pt x="3029831" y="2002593"/>
                </a:cubicBezTo>
                <a:lnTo>
                  <a:pt x="3029831" y="1923345"/>
                </a:lnTo>
                <a:lnTo>
                  <a:pt x="2812661" y="1923345"/>
                </a:lnTo>
                <a:lnTo>
                  <a:pt x="2812661" y="2002593"/>
                </a:lnTo>
                <a:cubicBezTo>
                  <a:pt x="2826377" y="2002593"/>
                  <a:pt x="2833235" y="2006149"/>
                  <a:pt x="2833235" y="2013261"/>
                </a:cubicBezTo>
                <a:cubicBezTo>
                  <a:pt x="2833235" y="2018849"/>
                  <a:pt x="2829425" y="2025961"/>
                  <a:pt x="2821805" y="2034597"/>
                </a:cubicBezTo>
                <a:lnTo>
                  <a:pt x="2794373" y="2065077"/>
                </a:lnTo>
                <a:lnTo>
                  <a:pt x="2767703" y="2093271"/>
                </a:lnTo>
                <a:close/>
                <a:moveTo>
                  <a:pt x="1642992" y="1754943"/>
                </a:moveTo>
                <a:lnTo>
                  <a:pt x="1450205" y="1768659"/>
                </a:lnTo>
                <a:lnTo>
                  <a:pt x="1450205" y="1847145"/>
                </a:lnTo>
                <a:lnTo>
                  <a:pt x="1475352" y="1847145"/>
                </a:lnTo>
                <a:cubicBezTo>
                  <a:pt x="1483988" y="1847145"/>
                  <a:pt x="1490083" y="1848670"/>
                  <a:pt x="1493640" y="1851717"/>
                </a:cubicBezTo>
                <a:cubicBezTo>
                  <a:pt x="1497195" y="1854765"/>
                  <a:pt x="1498974" y="1862385"/>
                  <a:pt x="1498974" y="1874577"/>
                </a:cubicBezTo>
                <a:lnTo>
                  <a:pt x="1498974" y="2192331"/>
                </a:lnTo>
                <a:cubicBezTo>
                  <a:pt x="1498974" y="2202491"/>
                  <a:pt x="1498339" y="2209603"/>
                  <a:pt x="1497068" y="2213667"/>
                </a:cubicBezTo>
                <a:cubicBezTo>
                  <a:pt x="1495798" y="2217731"/>
                  <a:pt x="1492370" y="2220779"/>
                  <a:pt x="1486781" y="2222811"/>
                </a:cubicBezTo>
                <a:cubicBezTo>
                  <a:pt x="1481193" y="2224843"/>
                  <a:pt x="1471795" y="2225859"/>
                  <a:pt x="1458587" y="2225859"/>
                </a:cubicBezTo>
                <a:lnTo>
                  <a:pt x="1455539" y="2225859"/>
                </a:lnTo>
                <a:lnTo>
                  <a:pt x="1455539" y="2305107"/>
                </a:lnTo>
                <a:lnTo>
                  <a:pt x="1685663" y="2305107"/>
                </a:lnTo>
                <a:lnTo>
                  <a:pt x="1685663" y="2225859"/>
                </a:lnTo>
                <a:cubicBezTo>
                  <a:pt x="1671948" y="2225859"/>
                  <a:pt x="1662168" y="2224970"/>
                  <a:pt x="1656327" y="2223192"/>
                </a:cubicBezTo>
                <a:cubicBezTo>
                  <a:pt x="1650484" y="2221414"/>
                  <a:pt x="1646801" y="2218493"/>
                  <a:pt x="1645278" y="2214429"/>
                </a:cubicBezTo>
                <a:cubicBezTo>
                  <a:pt x="1643753" y="2210365"/>
                  <a:pt x="1642992" y="2203761"/>
                  <a:pt x="1642992" y="2194617"/>
                </a:cubicBezTo>
                <a:close/>
                <a:moveTo>
                  <a:pt x="2745605" y="1079811"/>
                </a:moveTo>
                <a:cubicBezTo>
                  <a:pt x="2760845" y="1079811"/>
                  <a:pt x="2772402" y="1086161"/>
                  <a:pt x="2780276" y="1098861"/>
                </a:cubicBezTo>
                <a:cubicBezTo>
                  <a:pt x="2788150" y="1111561"/>
                  <a:pt x="2792087" y="1128834"/>
                  <a:pt x="2792087" y="1150677"/>
                </a:cubicBezTo>
                <a:lnTo>
                  <a:pt x="2694551" y="1150677"/>
                </a:lnTo>
                <a:cubicBezTo>
                  <a:pt x="2695059" y="1128325"/>
                  <a:pt x="2700139" y="1110926"/>
                  <a:pt x="2709791" y="1098480"/>
                </a:cubicBezTo>
                <a:cubicBezTo>
                  <a:pt x="2719443" y="1086034"/>
                  <a:pt x="2731381" y="1079811"/>
                  <a:pt x="2745605" y="1079811"/>
                </a:cubicBezTo>
                <a:close/>
                <a:moveTo>
                  <a:pt x="2053709" y="1008945"/>
                </a:moveTo>
                <a:lnTo>
                  <a:pt x="2053709" y="1088193"/>
                </a:lnTo>
                <a:cubicBezTo>
                  <a:pt x="2063869" y="1088193"/>
                  <a:pt x="2072379" y="1091368"/>
                  <a:pt x="2079236" y="1097718"/>
                </a:cubicBezTo>
                <a:cubicBezTo>
                  <a:pt x="2086095" y="1104068"/>
                  <a:pt x="2093841" y="1116641"/>
                  <a:pt x="2102477" y="1135437"/>
                </a:cubicBezTo>
                <a:lnTo>
                  <a:pt x="2225921" y="1397565"/>
                </a:lnTo>
                <a:lnTo>
                  <a:pt x="2344031" y="1397565"/>
                </a:lnTo>
                <a:lnTo>
                  <a:pt x="2475095" y="1124769"/>
                </a:lnTo>
                <a:cubicBezTo>
                  <a:pt x="2481699" y="1111053"/>
                  <a:pt x="2487287" y="1101656"/>
                  <a:pt x="2491859" y="1096575"/>
                </a:cubicBezTo>
                <a:cubicBezTo>
                  <a:pt x="2496431" y="1091495"/>
                  <a:pt x="2503543" y="1088701"/>
                  <a:pt x="2513195" y="1088193"/>
                </a:cubicBezTo>
                <a:lnTo>
                  <a:pt x="2513195" y="1008945"/>
                </a:lnTo>
                <a:lnTo>
                  <a:pt x="2323457" y="1008945"/>
                </a:lnTo>
                <a:lnTo>
                  <a:pt x="2323457" y="1088193"/>
                </a:lnTo>
                <a:cubicBezTo>
                  <a:pt x="2333109" y="1088193"/>
                  <a:pt x="2340094" y="1089590"/>
                  <a:pt x="2344412" y="1092384"/>
                </a:cubicBezTo>
                <a:cubicBezTo>
                  <a:pt x="2348730" y="1095178"/>
                  <a:pt x="2350889" y="1099623"/>
                  <a:pt x="2350889" y="1105719"/>
                </a:cubicBezTo>
                <a:cubicBezTo>
                  <a:pt x="2350889" y="1110799"/>
                  <a:pt x="2349111" y="1117276"/>
                  <a:pt x="2345555" y="1125150"/>
                </a:cubicBezTo>
                <a:cubicBezTo>
                  <a:pt x="2341999" y="1133024"/>
                  <a:pt x="2339967" y="1137723"/>
                  <a:pt x="2339459" y="1139247"/>
                </a:cubicBezTo>
                <a:lnTo>
                  <a:pt x="2302883" y="1223067"/>
                </a:lnTo>
                <a:lnTo>
                  <a:pt x="2286119" y="1184967"/>
                </a:lnTo>
                <a:cubicBezTo>
                  <a:pt x="2272403" y="1153471"/>
                  <a:pt x="2262751" y="1130865"/>
                  <a:pt x="2257163" y="1117149"/>
                </a:cubicBezTo>
                <a:cubicBezTo>
                  <a:pt x="2255131" y="1111053"/>
                  <a:pt x="2254115" y="1106735"/>
                  <a:pt x="2254115" y="1104195"/>
                </a:cubicBezTo>
                <a:cubicBezTo>
                  <a:pt x="2254115" y="1093527"/>
                  <a:pt x="2264021" y="1088193"/>
                  <a:pt x="2283833" y="1088193"/>
                </a:cubicBezTo>
                <a:lnTo>
                  <a:pt x="2283833" y="1008945"/>
                </a:lnTo>
                <a:close/>
                <a:moveTo>
                  <a:pt x="3252716" y="1003611"/>
                </a:moveTo>
                <a:cubicBezTo>
                  <a:pt x="3210552" y="1003611"/>
                  <a:pt x="3177024" y="1025963"/>
                  <a:pt x="3152132" y="1070667"/>
                </a:cubicBezTo>
                <a:lnTo>
                  <a:pt x="3150608" y="1070667"/>
                </a:lnTo>
                <a:cubicBezTo>
                  <a:pt x="3150608" y="1053903"/>
                  <a:pt x="3150100" y="1041584"/>
                  <a:pt x="3149084" y="1033710"/>
                </a:cubicBezTo>
                <a:cubicBezTo>
                  <a:pt x="3148068" y="1025836"/>
                  <a:pt x="3146290" y="1017073"/>
                  <a:pt x="3143750" y="1007421"/>
                </a:cubicBezTo>
                <a:lnTo>
                  <a:pt x="2968490" y="1018851"/>
                </a:lnTo>
                <a:lnTo>
                  <a:pt x="2968490" y="1097338"/>
                </a:lnTo>
                <a:lnTo>
                  <a:pt x="2992112" y="1097338"/>
                </a:lnTo>
                <a:cubicBezTo>
                  <a:pt x="3001256" y="1097338"/>
                  <a:pt x="3007098" y="1099750"/>
                  <a:pt x="3009638" y="1104576"/>
                </a:cubicBezTo>
                <a:cubicBezTo>
                  <a:pt x="3012178" y="1109402"/>
                  <a:pt x="3013448" y="1116387"/>
                  <a:pt x="3013448" y="1125531"/>
                </a:cubicBezTo>
                <a:lnTo>
                  <a:pt x="3013448" y="1280979"/>
                </a:lnTo>
                <a:cubicBezTo>
                  <a:pt x="3013448" y="1294187"/>
                  <a:pt x="3011035" y="1302569"/>
                  <a:pt x="3006209" y="1306125"/>
                </a:cubicBezTo>
                <a:cubicBezTo>
                  <a:pt x="3001383" y="1309681"/>
                  <a:pt x="2991096" y="1311459"/>
                  <a:pt x="2975348" y="1311459"/>
                </a:cubicBezTo>
                <a:lnTo>
                  <a:pt x="2968490" y="1311459"/>
                </a:lnTo>
                <a:lnTo>
                  <a:pt x="2968490" y="1390707"/>
                </a:lnTo>
                <a:lnTo>
                  <a:pt x="3203948" y="1390707"/>
                </a:lnTo>
                <a:lnTo>
                  <a:pt x="3203948" y="1311459"/>
                </a:lnTo>
                <a:lnTo>
                  <a:pt x="3190994" y="1311459"/>
                </a:lnTo>
                <a:cubicBezTo>
                  <a:pt x="3174230" y="1311459"/>
                  <a:pt x="3163435" y="1309554"/>
                  <a:pt x="3158609" y="1305744"/>
                </a:cubicBezTo>
                <a:cubicBezTo>
                  <a:pt x="3153783" y="1301934"/>
                  <a:pt x="3151370" y="1293425"/>
                  <a:pt x="3151370" y="1280217"/>
                </a:cubicBezTo>
                <a:lnTo>
                  <a:pt x="3151370" y="1238307"/>
                </a:lnTo>
                <a:cubicBezTo>
                  <a:pt x="3151370" y="1203763"/>
                  <a:pt x="3155434" y="1177093"/>
                  <a:pt x="3163562" y="1158297"/>
                </a:cubicBezTo>
                <a:cubicBezTo>
                  <a:pt x="3171690" y="1139501"/>
                  <a:pt x="3183882" y="1130103"/>
                  <a:pt x="3200138" y="1130103"/>
                </a:cubicBezTo>
                <a:cubicBezTo>
                  <a:pt x="3206234" y="1130103"/>
                  <a:pt x="3210425" y="1132008"/>
                  <a:pt x="3212711" y="1135818"/>
                </a:cubicBezTo>
                <a:cubicBezTo>
                  <a:pt x="3214997" y="1139628"/>
                  <a:pt x="3216140" y="1145851"/>
                  <a:pt x="3216140" y="1154487"/>
                </a:cubicBezTo>
                <a:lnTo>
                  <a:pt x="3301484" y="1154487"/>
                </a:lnTo>
                <a:lnTo>
                  <a:pt x="3301484" y="1014279"/>
                </a:lnTo>
                <a:cubicBezTo>
                  <a:pt x="3291832" y="1010723"/>
                  <a:pt x="3283450" y="1008056"/>
                  <a:pt x="3276338" y="1006278"/>
                </a:cubicBezTo>
                <a:cubicBezTo>
                  <a:pt x="3269226" y="1004500"/>
                  <a:pt x="3261352" y="1003611"/>
                  <a:pt x="3252716" y="1003611"/>
                </a:cubicBezTo>
                <a:close/>
                <a:moveTo>
                  <a:pt x="2744081" y="995991"/>
                </a:moveTo>
                <a:cubicBezTo>
                  <a:pt x="2702425" y="995991"/>
                  <a:pt x="2666992" y="1005770"/>
                  <a:pt x="2637782" y="1025328"/>
                </a:cubicBezTo>
                <a:cubicBezTo>
                  <a:pt x="2608572" y="1044886"/>
                  <a:pt x="2586728" y="1070667"/>
                  <a:pt x="2572250" y="1102671"/>
                </a:cubicBezTo>
                <a:cubicBezTo>
                  <a:pt x="2557772" y="1134675"/>
                  <a:pt x="2550533" y="1169473"/>
                  <a:pt x="2550533" y="1207065"/>
                </a:cubicBezTo>
                <a:cubicBezTo>
                  <a:pt x="2550533" y="1262945"/>
                  <a:pt x="2566027" y="1309427"/>
                  <a:pt x="2597015" y="1346511"/>
                </a:cubicBezTo>
                <a:cubicBezTo>
                  <a:pt x="2628511" y="1385119"/>
                  <a:pt x="2678803" y="1404423"/>
                  <a:pt x="2747891" y="1404423"/>
                </a:cubicBezTo>
                <a:cubicBezTo>
                  <a:pt x="2778879" y="1404423"/>
                  <a:pt x="2807200" y="1400994"/>
                  <a:pt x="2832854" y="1394136"/>
                </a:cubicBezTo>
                <a:cubicBezTo>
                  <a:pt x="2858508" y="1387278"/>
                  <a:pt x="2884543" y="1377753"/>
                  <a:pt x="2910959" y="1365561"/>
                </a:cubicBezTo>
                <a:lnTo>
                  <a:pt x="2910959" y="1261167"/>
                </a:lnTo>
                <a:cubicBezTo>
                  <a:pt x="2884543" y="1272851"/>
                  <a:pt x="2862572" y="1281487"/>
                  <a:pt x="2845046" y="1287075"/>
                </a:cubicBezTo>
                <a:cubicBezTo>
                  <a:pt x="2827520" y="1292663"/>
                  <a:pt x="2808089" y="1295457"/>
                  <a:pt x="2786753" y="1295457"/>
                </a:cubicBezTo>
                <a:cubicBezTo>
                  <a:pt x="2762877" y="1295457"/>
                  <a:pt x="2742557" y="1288853"/>
                  <a:pt x="2725793" y="1275645"/>
                </a:cubicBezTo>
                <a:cubicBezTo>
                  <a:pt x="2709029" y="1262438"/>
                  <a:pt x="2699123" y="1244657"/>
                  <a:pt x="2696075" y="1222306"/>
                </a:cubicBezTo>
                <a:lnTo>
                  <a:pt x="2920865" y="1222306"/>
                </a:lnTo>
                <a:lnTo>
                  <a:pt x="2920865" y="1204017"/>
                </a:lnTo>
                <a:cubicBezTo>
                  <a:pt x="2920865" y="1065333"/>
                  <a:pt x="2861937" y="995991"/>
                  <a:pt x="2744081" y="995991"/>
                </a:cubicBezTo>
                <a:close/>
                <a:moveTo>
                  <a:pt x="1742814" y="945699"/>
                </a:moveTo>
                <a:cubicBezTo>
                  <a:pt x="1819521" y="945699"/>
                  <a:pt x="1857876" y="1003103"/>
                  <a:pt x="1857876" y="1117911"/>
                </a:cubicBezTo>
                <a:cubicBezTo>
                  <a:pt x="1857876" y="1180395"/>
                  <a:pt x="1848731" y="1227004"/>
                  <a:pt x="1830443" y="1257738"/>
                </a:cubicBezTo>
                <a:cubicBezTo>
                  <a:pt x="1812155" y="1288472"/>
                  <a:pt x="1782691" y="1303839"/>
                  <a:pt x="1742052" y="1303839"/>
                </a:cubicBezTo>
                <a:cubicBezTo>
                  <a:pt x="1702936" y="1303839"/>
                  <a:pt x="1673471" y="1289107"/>
                  <a:pt x="1653660" y="1259643"/>
                </a:cubicBezTo>
                <a:cubicBezTo>
                  <a:pt x="1633847" y="1230180"/>
                  <a:pt x="1623941" y="1186492"/>
                  <a:pt x="1623941" y="1128579"/>
                </a:cubicBezTo>
                <a:cubicBezTo>
                  <a:pt x="1623941" y="1070667"/>
                  <a:pt x="1634101" y="1025709"/>
                  <a:pt x="1654421" y="993705"/>
                </a:cubicBezTo>
                <a:cubicBezTo>
                  <a:pt x="1674741" y="961701"/>
                  <a:pt x="1704206" y="945699"/>
                  <a:pt x="1742814" y="945699"/>
                </a:cubicBezTo>
                <a:close/>
                <a:moveTo>
                  <a:pt x="1748909" y="840543"/>
                </a:moveTo>
                <a:cubicBezTo>
                  <a:pt x="1690997" y="840543"/>
                  <a:pt x="1641213" y="852354"/>
                  <a:pt x="1599557" y="875976"/>
                </a:cubicBezTo>
                <a:cubicBezTo>
                  <a:pt x="1557902" y="899598"/>
                  <a:pt x="1526151" y="932999"/>
                  <a:pt x="1504308" y="976179"/>
                </a:cubicBezTo>
                <a:cubicBezTo>
                  <a:pt x="1482463" y="1019359"/>
                  <a:pt x="1471541" y="1069651"/>
                  <a:pt x="1471541" y="1127055"/>
                </a:cubicBezTo>
                <a:cubicBezTo>
                  <a:pt x="1471541" y="1184967"/>
                  <a:pt x="1482082" y="1235005"/>
                  <a:pt x="1503164" y="1277169"/>
                </a:cubicBezTo>
                <a:cubicBezTo>
                  <a:pt x="1524247" y="1319333"/>
                  <a:pt x="1555108" y="1351592"/>
                  <a:pt x="1595748" y="1373943"/>
                </a:cubicBezTo>
                <a:cubicBezTo>
                  <a:pt x="1636388" y="1396295"/>
                  <a:pt x="1684902" y="1407472"/>
                  <a:pt x="1741289" y="1407472"/>
                </a:cubicBezTo>
                <a:cubicBezTo>
                  <a:pt x="1800726" y="1407472"/>
                  <a:pt x="1850763" y="1394644"/>
                  <a:pt x="1891403" y="1368991"/>
                </a:cubicBezTo>
                <a:cubicBezTo>
                  <a:pt x="1932044" y="1343336"/>
                  <a:pt x="1962270" y="1308030"/>
                  <a:pt x="1982081" y="1263072"/>
                </a:cubicBezTo>
                <a:cubicBezTo>
                  <a:pt x="2001894" y="1218114"/>
                  <a:pt x="2011799" y="1167187"/>
                  <a:pt x="2011799" y="1110291"/>
                </a:cubicBezTo>
                <a:cubicBezTo>
                  <a:pt x="2011799" y="1025963"/>
                  <a:pt x="1988940" y="959923"/>
                  <a:pt x="1943219" y="912171"/>
                </a:cubicBezTo>
                <a:cubicBezTo>
                  <a:pt x="1897500" y="864419"/>
                  <a:pt x="1832729" y="840543"/>
                  <a:pt x="1748909" y="840543"/>
                </a:cubicBezTo>
                <a:close/>
                <a:moveTo>
                  <a:pt x="0" y="0"/>
                </a:moveTo>
                <a:lnTo>
                  <a:pt x="5845948" y="0"/>
                </a:lnTo>
                <a:lnTo>
                  <a:pt x="5845948" y="6856718"/>
                </a:lnTo>
                <a:lnTo>
                  <a:pt x="0" y="6856718"/>
                </a:lnTo>
                <a:close/>
              </a:path>
            </a:pathLst>
          </a:custGeom>
          <a:solidFill>
            <a:schemeClr val="bg1">
              <a:lumMod val="85000"/>
            </a:schemeClr>
          </a:solidFill>
          <a:ln>
            <a:solidFill>
              <a:schemeClr val="bg1">
                <a:lumMod val="65000"/>
              </a:schemeClr>
            </a:solidFill>
          </a:ln>
        </p:spPr>
        <p:style>
          <a:lnRef idx="3">
            <a:schemeClr val="lt1"/>
          </a:lnRef>
          <a:fillRef idx="1">
            <a:schemeClr val="accent1"/>
          </a:fillRef>
          <a:effectRef idx="1">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GB" sz="6000" dirty="0">
              <a:latin typeface="Amasis MT Pro Black" panose="02040A04050005020304" pitchFamily="18" charset="0"/>
            </a:endParaRPr>
          </a:p>
        </p:txBody>
      </p:sp>
      <p:sp>
        <p:nvSpPr>
          <p:cNvPr id="2" name="TextBox 1">
            <a:extLst>
              <a:ext uri="{FF2B5EF4-FFF2-40B4-BE49-F238E27FC236}">
                <a16:creationId xmlns:a16="http://schemas.microsoft.com/office/drawing/2014/main" id="{646D8C01-E798-12CB-C928-E7F6A1DC9BA5}"/>
              </a:ext>
            </a:extLst>
          </p:cNvPr>
          <p:cNvSpPr txBox="1"/>
          <p:nvPr/>
        </p:nvSpPr>
        <p:spPr>
          <a:xfrm>
            <a:off x="745067" y="6214533"/>
            <a:ext cx="2675466" cy="369332"/>
          </a:xfrm>
          <a:prstGeom prst="rect">
            <a:avLst/>
          </a:prstGeom>
          <a:noFill/>
        </p:spPr>
        <p:txBody>
          <a:bodyPr wrap="square" rtlCol="0">
            <a:spAutoFit/>
          </a:bodyPr>
          <a:lstStyle/>
          <a:p>
            <a:r>
              <a:rPr lang="en-GB" i="1" dirty="0"/>
              <a:t>(Cyw, 2023) </a:t>
            </a:r>
          </a:p>
        </p:txBody>
      </p:sp>
      <p:sp>
        <p:nvSpPr>
          <p:cNvPr id="4" name="TextBox 3">
            <a:extLst>
              <a:ext uri="{FF2B5EF4-FFF2-40B4-BE49-F238E27FC236}">
                <a16:creationId xmlns:a16="http://schemas.microsoft.com/office/drawing/2014/main" id="{51568BE6-B15A-2810-C6DA-B814226AA3BA}"/>
              </a:ext>
            </a:extLst>
          </p:cNvPr>
          <p:cNvSpPr txBox="1"/>
          <p:nvPr/>
        </p:nvSpPr>
        <p:spPr>
          <a:xfrm>
            <a:off x="9829800" y="6019800"/>
            <a:ext cx="2076450" cy="923330"/>
          </a:xfrm>
          <a:prstGeom prst="rect">
            <a:avLst/>
          </a:prstGeom>
          <a:noFill/>
        </p:spPr>
        <p:txBody>
          <a:bodyPr wrap="square" rtlCol="0">
            <a:spAutoFit/>
          </a:bodyPr>
          <a:lstStyle/>
          <a:p>
            <a:r>
              <a:rPr lang="en-GB" i="1" dirty="0"/>
              <a:t>(Welsh Language Commissioner, 2021) </a:t>
            </a:r>
          </a:p>
        </p:txBody>
      </p:sp>
    </p:spTree>
    <p:custDataLst>
      <p:tags r:id="rId1"/>
    </p:custDataLst>
    <p:extLst>
      <p:ext uri="{BB962C8B-B14F-4D97-AF65-F5344CB8AC3E}">
        <p14:creationId xmlns:p14="http://schemas.microsoft.com/office/powerpoint/2010/main" val="4247825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32"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amond(out)">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9" name="Rectangle 8">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3" name="Picture 2" descr="A screenshot of a person&#10;&#10;Description automatically generated">
            <a:extLst>
              <a:ext uri="{FF2B5EF4-FFF2-40B4-BE49-F238E27FC236}">
                <a16:creationId xmlns:a16="http://schemas.microsoft.com/office/drawing/2014/main" id="{B7EA1DDE-6E5D-81F2-980E-A4A0865858E8}"/>
              </a:ext>
            </a:extLst>
          </p:cNvPr>
          <p:cNvPicPr>
            <a:picLocks noChangeAspect="1"/>
          </p:cNvPicPr>
          <p:nvPr/>
        </p:nvPicPr>
        <p:blipFill rotWithShape="1">
          <a:blip r:embed="rId4">
            <a:alphaModFix amt="59000"/>
            <a:extLst>
              <a:ext uri="{BEBA8EAE-BF5A-486C-A8C5-ECC9F3942E4B}">
                <a14:imgProps xmlns:a14="http://schemas.microsoft.com/office/drawing/2010/main">
                  <a14:imgLayer r:embed="rId5">
                    <a14:imgEffect>
                      <a14:saturation sat="400000"/>
                    </a14:imgEffect>
                  </a14:imgLayer>
                </a14:imgProps>
              </a:ext>
              <a:ext uri="{28A0092B-C50C-407E-A947-70E740481C1C}">
                <a14:useLocalDpi xmlns:a14="http://schemas.microsoft.com/office/drawing/2010/main" val="0"/>
              </a:ext>
            </a:extLst>
          </a:blip>
          <a:srcRect r="29635" b="1"/>
          <a:stretch/>
        </p:blipFill>
        <p:spPr>
          <a:xfrm>
            <a:off x="19" y="-7622"/>
            <a:ext cx="12191981" cy="6887365"/>
          </a:xfrm>
          <a:prstGeom prst="rect">
            <a:avLst/>
          </a:prstGeom>
        </p:spPr>
      </p:pic>
      <p:pic>
        <p:nvPicPr>
          <p:cNvPr id="5" name="Picture 4" descr="A person and person in clothing posing for a picture&#10;&#10;Description automatically generated">
            <a:extLst>
              <a:ext uri="{FF2B5EF4-FFF2-40B4-BE49-F238E27FC236}">
                <a16:creationId xmlns:a16="http://schemas.microsoft.com/office/drawing/2014/main" id="{FBDC1948-A544-293A-09CF-F8A2E840A7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8" y="1987873"/>
            <a:ext cx="12191602" cy="4572000"/>
          </a:xfrm>
          <a:prstGeom prst="roundRect">
            <a:avLst>
              <a:gd name="adj" fmla="val 8594"/>
            </a:avLst>
          </a:prstGeom>
          <a:solidFill>
            <a:srgbClr val="FFFFFF">
              <a:shade val="85000"/>
            </a:srgbClr>
          </a:solidFill>
          <a:ln>
            <a:noFill/>
          </a:ln>
          <a:effectLst>
            <a:reflection blurRad="12700" stA="38000" endPos="28000" dist="5000" dir="5400000" sy="-100000" algn="bl" rotWithShape="0"/>
            <a:softEdge rad="317500"/>
          </a:effectLst>
        </p:spPr>
      </p:pic>
      <p:sp>
        <p:nvSpPr>
          <p:cNvPr id="6" name="TextBox 5">
            <a:extLst>
              <a:ext uri="{FF2B5EF4-FFF2-40B4-BE49-F238E27FC236}">
                <a16:creationId xmlns:a16="http://schemas.microsoft.com/office/drawing/2014/main" id="{1D0B57AB-C2CE-B432-ADCE-C6BF47A1F08E}"/>
              </a:ext>
            </a:extLst>
          </p:cNvPr>
          <p:cNvSpPr txBox="1"/>
          <p:nvPr/>
        </p:nvSpPr>
        <p:spPr>
          <a:xfrm>
            <a:off x="9296400" y="6045200"/>
            <a:ext cx="1981200" cy="646331"/>
          </a:xfrm>
          <a:prstGeom prst="rect">
            <a:avLst/>
          </a:prstGeom>
          <a:noFill/>
        </p:spPr>
        <p:txBody>
          <a:bodyPr wrap="square" rtlCol="0">
            <a:spAutoFit/>
          </a:bodyPr>
          <a:lstStyle/>
          <a:p>
            <a:r>
              <a:rPr lang="en-GB" i="1" dirty="0"/>
              <a:t>(Agriculture Wales, 2014)</a:t>
            </a:r>
          </a:p>
        </p:txBody>
      </p:sp>
      <p:sp>
        <p:nvSpPr>
          <p:cNvPr id="7" name="TextBox 6">
            <a:extLst>
              <a:ext uri="{FF2B5EF4-FFF2-40B4-BE49-F238E27FC236}">
                <a16:creationId xmlns:a16="http://schemas.microsoft.com/office/drawing/2014/main" id="{03C14CF3-5096-D6C0-904B-D5F3ABF08FCA}"/>
              </a:ext>
            </a:extLst>
          </p:cNvPr>
          <p:cNvSpPr txBox="1"/>
          <p:nvPr/>
        </p:nvSpPr>
        <p:spPr>
          <a:xfrm>
            <a:off x="10287000" y="152400"/>
            <a:ext cx="1549400" cy="369332"/>
          </a:xfrm>
          <a:prstGeom prst="rect">
            <a:avLst/>
          </a:prstGeom>
          <a:noFill/>
        </p:spPr>
        <p:txBody>
          <a:bodyPr wrap="square" rtlCol="0">
            <a:spAutoFit/>
          </a:bodyPr>
          <a:lstStyle/>
          <a:p>
            <a:r>
              <a:rPr lang="en-GB" i="1" dirty="0"/>
              <a:t>(S4C, 2023b)</a:t>
            </a:r>
          </a:p>
        </p:txBody>
      </p:sp>
    </p:spTree>
    <p:custDataLst>
      <p:tags r:id="rId1"/>
    </p:custDataLst>
    <p:extLst>
      <p:ext uri="{BB962C8B-B14F-4D97-AF65-F5344CB8AC3E}">
        <p14:creationId xmlns:p14="http://schemas.microsoft.com/office/powerpoint/2010/main" val="215320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3" presetClass="entr" presetSubtype="32"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plus(out)">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1" nodeType="clickEffect">
                                  <p:stCondLst>
                                    <p:cond delay="0"/>
                                  </p:stCondLst>
                                  <p:childTnLst>
                                    <p:set>
                                      <p:cBhvr>
                                        <p:cTn id="15" dur="1" fill="hold">
                                          <p:stCondLst>
                                            <p:cond delay="499"/>
                                          </p:stCondLst>
                                        </p:cTn>
                                        <p:tgtEl>
                                          <p:spTgt spid="7"/>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47"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7" grpId="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group of cartoon animals">
            <a:extLst>
              <a:ext uri="{FF2B5EF4-FFF2-40B4-BE49-F238E27FC236}">
                <a16:creationId xmlns:a16="http://schemas.microsoft.com/office/drawing/2014/main" id="{6E10BB57-0D0A-31D3-D5D8-05FBFD18582F}"/>
              </a:ext>
            </a:extLst>
          </p:cNvPr>
          <p:cNvPicPr>
            <a:picLocks noChangeAspect="1"/>
          </p:cNvPicPr>
          <p:nvPr/>
        </p:nvPicPr>
        <p:blipFill rotWithShape="1">
          <a:blip r:embed="rId4">
            <a:extLst>
              <a:ext uri="{28A0092B-C50C-407E-A947-70E740481C1C}">
                <a14:useLocalDpi xmlns:a14="http://schemas.microsoft.com/office/drawing/2010/main" val="0"/>
              </a:ext>
            </a:extLst>
          </a:blip>
          <a:srcRect l="12873" r="-1" b="-1"/>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08142CEB-0E0B-DFE4-00CE-B305AF425C88}"/>
              </a:ext>
            </a:extLst>
          </p:cNvPr>
          <p:cNvSpPr txBox="1"/>
          <p:nvPr/>
        </p:nvSpPr>
        <p:spPr>
          <a:xfrm>
            <a:off x="9180576" y="6315075"/>
            <a:ext cx="3009900" cy="369332"/>
          </a:xfrm>
          <a:prstGeom prst="rect">
            <a:avLst/>
          </a:prstGeom>
          <a:noFill/>
        </p:spPr>
        <p:txBody>
          <a:bodyPr wrap="square" rtlCol="0">
            <a:spAutoFit/>
          </a:bodyPr>
          <a:lstStyle/>
          <a:p>
            <a:r>
              <a:rPr lang="en-GB" i="1" dirty="0"/>
              <a:t>(Donovan, 2020) </a:t>
            </a:r>
          </a:p>
        </p:txBody>
      </p:sp>
      <p:sp>
        <p:nvSpPr>
          <p:cNvPr id="9" name="TextBox 8">
            <a:extLst>
              <a:ext uri="{FF2B5EF4-FFF2-40B4-BE49-F238E27FC236}">
                <a16:creationId xmlns:a16="http://schemas.microsoft.com/office/drawing/2014/main" id="{69958901-B0B3-A010-D021-7B6E355A54E0}"/>
              </a:ext>
            </a:extLst>
          </p:cNvPr>
          <p:cNvSpPr txBox="1"/>
          <p:nvPr/>
        </p:nvSpPr>
        <p:spPr>
          <a:xfrm>
            <a:off x="0" y="-152400"/>
            <a:ext cx="12190476" cy="7010400"/>
          </a:xfrm>
          <a:custGeom>
            <a:avLst/>
            <a:gdLst/>
            <a:ahLst/>
            <a:cxnLst/>
            <a:rect l="l" t="t" r="r" b="b"/>
            <a:pathLst>
              <a:path w="12190476" h="7010400">
                <a:moveTo>
                  <a:pt x="6978501" y="6678469"/>
                </a:moveTo>
                <a:lnTo>
                  <a:pt x="7001168" y="6678627"/>
                </a:lnTo>
                <a:lnTo>
                  <a:pt x="6995638" y="6713914"/>
                </a:lnTo>
                <a:lnTo>
                  <a:pt x="6986984" y="6729145"/>
                </a:lnTo>
                <a:cubicBezTo>
                  <a:pt x="6981626" y="6734800"/>
                  <a:pt x="6975301" y="6739153"/>
                  <a:pt x="6968009" y="6742204"/>
                </a:cubicBezTo>
                <a:cubicBezTo>
                  <a:pt x="6960716" y="6745255"/>
                  <a:pt x="6953275" y="6746706"/>
                  <a:pt x="6945684" y="6746558"/>
                </a:cubicBezTo>
                <a:cubicBezTo>
                  <a:pt x="6940327" y="6746409"/>
                  <a:pt x="6935750" y="6745144"/>
                  <a:pt x="6931955" y="6742763"/>
                </a:cubicBezTo>
                <a:cubicBezTo>
                  <a:pt x="6928160" y="6740381"/>
                  <a:pt x="6925369" y="6737144"/>
                  <a:pt x="6923583" y="6733051"/>
                </a:cubicBezTo>
                <a:cubicBezTo>
                  <a:pt x="6921798" y="6728959"/>
                  <a:pt x="6921277" y="6724308"/>
                  <a:pt x="6922021" y="6719099"/>
                </a:cubicBezTo>
                <a:cubicBezTo>
                  <a:pt x="6922914" y="6711806"/>
                  <a:pt x="6925109" y="6705630"/>
                  <a:pt x="6928606" y="6700570"/>
                </a:cubicBezTo>
                <a:cubicBezTo>
                  <a:pt x="6932104" y="6695510"/>
                  <a:pt x="6936532" y="6691380"/>
                  <a:pt x="6941889" y="6688180"/>
                </a:cubicBezTo>
                <a:cubicBezTo>
                  <a:pt x="6947247" y="6684980"/>
                  <a:pt x="6953089" y="6682599"/>
                  <a:pt x="6959414" y="6681036"/>
                </a:cubicBezTo>
                <a:cubicBezTo>
                  <a:pt x="6965739" y="6679473"/>
                  <a:pt x="6972101" y="6678618"/>
                  <a:pt x="6978501" y="6678469"/>
                </a:cubicBezTo>
                <a:close/>
                <a:moveTo>
                  <a:pt x="4921102" y="6678469"/>
                </a:moveTo>
                <a:lnTo>
                  <a:pt x="4943768" y="6678627"/>
                </a:lnTo>
                <a:lnTo>
                  <a:pt x="4938238" y="6713914"/>
                </a:lnTo>
                <a:lnTo>
                  <a:pt x="4929585" y="6729145"/>
                </a:lnTo>
                <a:cubicBezTo>
                  <a:pt x="4924226" y="6734800"/>
                  <a:pt x="4917902" y="6739153"/>
                  <a:pt x="4910609" y="6742204"/>
                </a:cubicBezTo>
                <a:cubicBezTo>
                  <a:pt x="4903316" y="6745255"/>
                  <a:pt x="4895875" y="6746706"/>
                  <a:pt x="4888284" y="6746558"/>
                </a:cubicBezTo>
                <a:cubicBezTo>
                  <a:pt x="4882927" y="6746409"/>
                  <a:pt x="4878350" y="6745144"/>
                  <a:pt x="4874555" y="6742763"/>
                </a:cubicBezTo>
                <a:cubicBezTo>
                  <a:pt x="4870760" y="6740381"/>
                  <a:pt x="4867970" y="6737144"/>
                  <a:pt x="4866184" y="6733051"/>
                </a:cubicBezTo>
                <a:cubicBezTo>
                  <a:pt x="4864398" y="6728959"/>
                  <a:pt x="4863877" y="6724308"/>
                  <a:pt x="4864621" y="6719099"/>
                </a:cubicBezTo>
                <a:cubicBezTo>
                  <a:pt x="4865514" y="6711806"/>
                  <a:pt x="4867709" y="6705630"/>
                  <a:pt x="4871206" y="6700570"/>
                </a:cubicBezTo>
                <a:cubicBezTo>
                  <a:pt x="4874704" y="6695510"/>
                  <a:pt x="4879132" y="6691380"/>
                  <a:pt x="4884490" y="6688180"/>
                </a:cubicBezTo>
                <a:cubicBezTo>
                  <a:pt x="4889848" y="6684980"/>
                  <a:pt x="4895689" y="6682599"/>
                  <a:pt x="4902014" y="6681036"/>
                </a:cubicBezTo>
                <a:cubicBezTo>
                  <a:pt x="4908339" y="6679473"/>
                  <a:pt x="4914701" y="6678618"/>
                  <a:pt x="4921102" y="6678469"/>
                </a:cubicBezTo>
                <a:close/>
                <a:moveTo>
                  <a:pt x="4059684" y="6604352"/>
                </a:moveTo>
                <a:lnTo>
                  <a:pt x="4048969" y="6655028"/>
                </a:lnTo>
                <a:lnTo>
                  <a:pt x="4273996" y="6655028"/>
                </a:lnTo>
                <a:lnTo>
                  <a:pt x="4284712" y="6604352"/>
                </a:lnTo>
                <a:close/>
                <a:moveTo>
                  <a:pt x="6160542" y="6593413"/>
                </a:moveTo>
                <a:cubicBezTo>
                  <a:pt x="6169471" y="6593711"/>
                  <a:pt x="6176615" y="6596018"/>
                  <a:pt x="6181973" y="6600334"/>
                </a:cubicBezTo>
                <a:cubicBezTo>
                  <a:pt x="6187331" y="6604650"/>
                  <a:pt x="6190977" y="6610343"/>
                  <a:pt x="6192912" y="6617412"/>
                </a:cubicBezTo>
                <a:cubicBezTo>
                  <a:pt x="6194847" y="6624481"/>
                  <a:pt x="6195219" y="6632109"/>
                  <a:pt x="6194028" y="6640294"/>
                </a:cubicBezTo>
                <a:lnTo>
                  <a:pt x="6192912" y="6645875"/>
                </a:lnTo>
                <a:lnTo>
                  <a:pt x="6106613" y="6645719"/>
                </a:lnTo>
                <a:lnTo>
                  <a:pt x="6107187" y="6642862"/>
                </a:lnTo>
                <a:cubicBezTo>
                  <a:pt x="6109568" y="6634006"/>
                  <a:pt x="6112991" y="6625784"/>
                  <a:pt x="6117456" y="6618193"/>
                </a:cubicBezTo>
                <a:cubicBezTo>
                  <a:pt x="6121921" y="6610603"/>
                  <a:pt x="6127651" y="6604501"/>
                  <a:pt x="6134646" y="6599888"/>
                </a:cubicBezTo>
                <a:cubicBezTo>
                  <a:pt x="6141640" y="6595274"/>
                  <a:pt x="6150273" y="6593116"/>
                  <a:pt x="6160542" y="6593413"/>
                </a:cubicBezTo>
                <a:close/>
                <a:moveTo>
                  <a:pt x="6786736" y="6547872"/>
                </a:moveTo>
                <a:lnTo>
                  <a:pt x="6744766" y="6789420"/>
                </a:lnTo>
                <a:lnTo>
                  <a:pt x="6807498" y="6789420"/>
                </a:lnTo>
                <a:lnTo>
                  <a:pt x="6849467" y="6547872"/>
                </a:lnTo>
                <a:close/>
                <a:moveTo>
                  <a:pt x="5727749" y="6547872"/>
                </a:moveTo>
                <a:lnTo>
                  <a:pt x="5745609" y="6789420"/>
                </a:lnTo>
                <a:lnTo>
                  <a:pt x="5763468" y="6789420"/>
                </a:lnTo>
                <a:lnTo>
                  <a:pt x="5783560" y="6789420"/>
                </a:lnTo>
                <a:lnTo>
                  <a:pt x="5798294" y="6789420"/>
                </a:lnTo>
                <a:lnTo>
                  <a:pt x="5869354" y="6634119"/>
                </a:lnTo>
                <a:lnTo>
                  <a:pt x="5886698" y="6789420"/>
                </a:lnTo>
                <a:lnTo>
                  <a:pt x="5899200" y="6789420"/>
                </a:lnTo>
                <a:lnTo>
                  <a:pt x="5919068" y="6789420"/>
                </a:lnTo>
                <a:lnTo>
                  <a:pt x="5939383" y="6789420"/>
                </a:lnTo>
                <a:lnTo>
                  <a:pt x="6040512" y="6547872"/>
                </a:lnTo>
                <a:lnTo>
                  <a:pt x="5978450" y="6547872"/>
                </a:lnTo>
                <a:lnTo>
                  <a:pt x="5920894" y="6704734"/>
                </a:lnTo>
                <a:lnTo>
                  <a:pt x="5905227" y="6547872"/>
                </a:lnTo>
                <a:lnTo>
                  <a:pt x="5901209" y="6547872"/>
                </a:lnTo>
                <a:lnTo>
                  <a:pt x="5867276" y="6547872"/>
                </a:lnTo>
                <a:lnTo>
                  <a:pt x="5859909" y="6547872"/>
                </a:lnTo>
                <a:lnTo>
                  <a:pt x="5790375" y="6703534"/>
                </a:lnTo>
                <a:lnTo>
                  <a:pt x="5787132" y="6547872"/>
                </a:lnTo>
                <a:close/>
                <a:moveTo>
                  <a:pt x="4729336" y="6547872"/>
                </a:moveTo>
                <a:lnTo>
                  <a:pt x="4687366" y="6789420"/>
                </a:lnTo>
                <a:lnTo>
                  <a:pt x="4750098" y="6789420"/>
                </a:lnTo>
                <a:lnTo>
                  <a:pt x="4792067" y="6547872"/>
                </a:lnTo>
                <a:close/>
                <a:moveTo>
                  <a:pt x="6988993" y="6543407"/>
                </a:moveTo>
                <a:cubicBezTo>
                  <a:pt x="6977236" y="6543110"/>
                  <a:pt x="6965218" y="6544449"/>
                  <a:pt x="6952940" y="6547426"/>
                </a:cubicBezTo>
                <a:cubicBezTo>
                  <a:pt x="6940661" y="6550402"/>
                  <a:pt x="6929313" y="6555016"/>
                  <a:pt x="6918895" y="6561267"/>
                </a:cubicBezTo>
                <a:cubicBezTo>
                  <a:pt x="6908477" y="6567517"/>
                  <a:pt x="6899883" y="6575517"/>
                  <a:pt x="6893111" y="6585265"/>
                </a:cubicBezTo>
                <a:cubicBezTo>
                  <a:pt x="6886339" y="6595013"/>
                  <a:pt x="6882581" y="6606585"/>
                  <a:pt x="6881837" y="6619979"/>
                </a:cubicBezTo>
                <a:lnTo>
                  <a:pt x="6944791" y="6619533"/>
                </a:lnTo>
                <a:cubicBezTo>
                  <a:pt x="6946131" y="6613282"/>
                  <a:pt x="6948512" y="6607887"/>
                  <a:pt x="6951935" y="6603348"/>
                </a:cubicBezTo>
                <a:cubicBezTo>
                  <a:pt x="6955358" y="6598809"/>
                  <a:pt x="6959711" y="6595311"/>
                  <a:pt x="6964995" y="6592855"/>
                </a:cubicBezTo>
                <a:cubicBezTo>
                  <a:pt x="6970278" y="6590400"/>
                  <a:pt x="6976269" y="6589246"/>
                  <a:pt x="6982966" y="6589395"/>
                </a:cubicBezTo>
                <a:cubicBezTo>
                  <a:pt x="6990407" y="6589693"/>
                  <a:pt x="6996174" y="6591516"/>
                  <a:pt x="7000267" y="6594865"/>
                </a:cubicBezTo>
                <a:cubicBezTo>
                  <a:pt x="7004360" y="6598213"/>
                  <a:pt x="7007076" y="6602715"/>
                  <a:pt x="7008415" y="6608371"/>
                </a:cubicBezTo>
                <a:cubicBezTo>
                  <a:pt x="7009755" y="6614026"/>
                  <a:pt x="7010053" y="6620128"/>
                  <a:pt x="7009308" y="6626677"/>
                </a:cubicBezTo>
                <a:lnTo>
                  <a:pt x="7006868" y="6642251"/>
                </a:lnTo>
                <a:lnTo>
                  <a:pt x="6976269" y="6642080"/>
                </a:lnTo>
                <a:cubicBezTo>
                  <a:pt x="6962874" y="6642080"/>
                  <a:pt x="6949368" y="6643383"/>
                  <a:pt x="6935750" y="6645987"/>
                </a:cubicBezTo>
                <a:cubicBezTo>
                  <a:pt x="6922132" y="6648592"/>
                  <a:pt x="6909556" y="6652945"/>
                  <a:pt x="6898022" y="6659047"/>
                </a:cubicBezTo>
                <a:cubicBezTo>
                  <a:pt x="6886488" y="6665149"/>
                  <a:pt x="6877075" y="6673446"/>
                  <a:pt x="6869782" y="6683938"/>
                </a:cubicBezTo>
                <a:cubicBezTo>
                  <a:pt x="6862490" y="6694431"/>
                  <a:pt x="6858546" y="6707565"/>
                  <a:pt x="6857950" y="6723340"/>
                </a:cubicBezTo>
                <a:cubicBezTo>
                  <a:pt x="6857355" y="6737330"/>
                  <a:pt x="6860294" y="6749571"/>
                  <a:pt x="6866768" y="6760064"/>
                </a:cubicBezTo>
                <a:cubicBezTo>
                  <a:pt x="6873242" y="6770556"/>
                  <a:pt x="6882023" y="6778816"/>
                  <a:pt x="6893111" y="6784844"/>
                </a:cubicBezTo>
                <a:cubicBezTo>
                  <a:pt x="6904199" y="6790871"/>
                  <a:pt x="6916365" y="6794034"/>
                  <a:pt x="6929611" y="6794331"/>
                </a:cubicBezTo>
                <a:cubicBezTo>
                  <a:pt x="6939136" y="6794480"/>
                  <a:pt x="6948066" y="6793178"/>
                  <a:pt x="6956400" y="6790425"/>
                </a:cubicBezTo>
                <a:cubicBezTo>
                  <a:pt x="6964734" y="6787671"/>
                  <a:pt x="6972399" y="6783727"/>
                  <a:pt x="6979394" y="6778593"/>
                </a:cubicBezTo>
                <a:lnTo>
                  <a:pt x="6991031" y="6767234"/>
                </a:lnTo>
                <a:lnTo>
                  <a:pt x="6994351" y="6789643"/>
                </a:lnTo>
                <a:lnTo>
                  <a:pt x="7055966" y="6789420"/>
                </a:lnTo>
                <a:lnTo>
                  <a:pt x="7056413" y="6785402"/>
                </a:lnTo>
                <a:cubicBezTo>
                  <a:pt x="7052990" y="6776919"/>
                  <a:pt x="7051650" y="6767952"/>
                  <a:pt x="7052394" y="6758501"/>
                </a:cubicBezTo>
                <a:cubicBezTo>
                  <a:pt x="7053138" y="6749051"/>
                  <a:pt x="7054180" y="6740009"/>
                  <a:pt x="7055520" y="6731377"/>
                </a:cubicBezTo>
                <a:lnTo>
                  <a:pt x="7072263" y="6627793"/>
                </a:lnTo>
                <a:cubicBezTo>
                  <a:pt x="7074049" y="6610082"/>
                  <a:pt x="7071407" y="6595013"/>
                  <a:pt x="7064338" y="6582586"/>
                </a:cubicBezTo>
                <a:cubicBezTo>
                  <a:pt x="7057268" y="6570159"/>
                  <a:pt x="7047148" y="6560597"/>
                  <a:pt x="7033977" y="6553900"/>
                </a:cubicBezTo>
                <a:cubicBezTo>
                  <a:pt x="7020805" y="6547202"/>
                  <a:pt x="7005811" y="6543705"/>
                  <a:pt x="6988993" y="6543407"/>
                </a:cubicBezTo>
                <a:close/>
                <a:moveTo>
                  <a:pt x="6164560" y="6543407"/>
                </a:moveTo>
                <a:cubicBezTo>
                  <a:pt x="6146552" y="6542961"/>
                  <a:pt x="6130218" y="6546049"/>
                  <a:pt x="6115558" y="6552672"/>
                </a:cubicBezTo>
                <a:cubicBezTo>
                  <a:pt x="6100899" y="6559295"/>
                  <a:pt x="6088211" y="6568448"/>
                  <a:pt x="6077496" y="6580131"/>
                </a:cubicBezTo>
                <a:cubicBezTo>
                  <a:pt x="6066780" y="6591814"/>
                  <a:pt x="6058222" y="6605245"/>
                  <a:pt x="6051823" y="6620426"/>
                </a:cubicBezTo>
                <a:cubicBezTo>
                  <a:pt x="6045423" y="6635606"/>
                  <a:pt x="6041331" y="6651605"/>
                  <a:pt x="6039544" y="6668423"/>
                </a:cubicBezTo>
                <a:lnTo>
                  <a:pt x="6038651" y="6677576"/>
                </a:lnTo>
                <a:cubicBezTo>
                  <a:pt x="6037461" y="6693649"/>
                  <a:pt x="6038949" y="6708681"/>
                  <a:pt x="6043116" y="6722671"/>
                </a:cubicBezTo>
                <a:cubicBezTo>
                  <a:pt x="6047284" y="6736661"/>
                  <a:pt x="6053795" y="6748939"/>
                  <a:pt x="6062650" y="6759506"/>
                </a:cubicBezTo>
                <a:cubicBezTo>
                  <a:pt x="6071505" y="6770072"/>
                  <a:pt x="6082556" y="6778370"/>
                  <a:pt x="6095801" y="6784397"/>
                </a:cubicBezTo>
                <a:cubicBezTo>
                  <a:pt x="6109047" y="6790425"/>
                  <a:pt x="6123930" y="6793587"/>
                  <a:pt x="6140450" y="6793885"/>
                </a:cubicBezTo>
                <a:cubicBezTo>
                  <a:pt x="6152207" y="6794034"/>
                  <a:pt x="6164039" y="6792583"/>
                  <a:pt x="6175945" y="6789532"/>
                </a:cubicBezTo>
                <a:cubicBezTo>
                  <a:pt x="6187852" y="6786481"/>
                  <a:pt x="6198977" y="6781718"/>
                  <a:pt x="6209320" y="6775244"/>
                </a:cubicBezTo>
                <a:cubicBezTo>
                  <a:pt x="6219664" y="6768770"/>
                  <a:pt x="6228184" y="6760473"/>
                  <a:pt x="6234881" y="6750353"/>
                </a:cubicBezTo>
                <a:lnTo>
                  <a:pt x="6206753" y="6716420"/>
                </a:lnTo>
                <a:cubicBezTo>
                  <a:pt x="6198716" y="6724754"/>
                  <a:pt x="6189675" y="6731414"/>
                  <a:pt x="6179629" y="6736400"/>
                </a:cubicBezTo>
                <a:cubicBezTo>
                  <a:pt x="6169583" y="6741386"/>
                  <a:pt x="6158607" y="6743730"/>
                  <a:pt x="6146701" y="6743432"/>
                </a:cubicBezTo>
                <a:cubicBezTo>
                  <a:pt x="6137324" y="6743135"/>
                  <a:pt x="6129548" y="6741051"/>
                  <a:pt x="6123372" y="6737181"/>
                </a:cubicBezTo>
                <a:cubicBezTo>
                  <a:pt x="6117195" y="6733312"/>
                  <a:pt x="6112359" y="6728252"/>
                  <a:pt x="6108861" y="6722001"/>
                </a:cubicBezTo>
                <a:cubicBezTo>
                  <a:pt x="6105364" y="6715750"/>
                  <a:pt x="6103020" y="6708718"/>
                  <a:pt x="6101829" y="6700905"/>
                </a:cubicBezTo>
                <a:lnTo>
                  <a:pt x="6101477" y="6688515"/>
                </a:lnTo>
                <a:lnTo>
                  <a:pt x="6249392" y="6688515"/>
                </a:lnTo>
                <a:lnTo>
                  <a:pt x="6252964" y="6661726"/>
                </a:lnTo>
                <a:cubicBezTo>
                  <a:pt x="6254601" y="6646396"/>
                  <a:pt x="6254080" y="6631700"/>
                  <a:pt x="6251401" y="6617635"/>
                </a:cubicBezTo>
                <a:cubicBezTo>
                  <a:pt x="6248722" y="6603571"/>
                  <a:pt x="6243737" y="6591032"/>
                  <a:pt x="6236444" y="6580019"/>
                </a:cubicBezTo>
                <a:cubicBezTo>
                  <a:pt x="6229151" y="6569006"/>
                  <a:pt x="6219552" y="6560225"/>
                  <a:pt x="6207646" y="6553676"/>
                </a:cubicBezTo>
                <a:cubicBezTo>
                  <a:pt x="6195740" y="6547128"/>
                  <a:pt x="6181378" y="6543705"/>
                  <a:pt x="6164560" y="6543407"/>
                </a:cubicBezTo>
                <a:close/>
                <a:moveTo>
                  <a:pt x="4931593" y="6543407"/>
                </a:moveTo>
                <a:cubicBezTo>
                  <a:pt x="4919836" y="6543110"/>
                  <a:pt x="4907818" y="6544449"/>
                  <a:pt x="4895540" y="6547426"/>
                </a:cubicBezTo>
                <a:cubicBezTo>
                  <a:pt x="4883261" y="6550402"/>
                  <a:pt x="4871913" y="6555016"/>
                  <a:pt x="4861495" y="6561267"/>
                </a:cubicBezTo>
                <a:cubicBezTo>
                  <a:pt x="4851077" y="6567517"/>
                  <a:pt x="4842483" y="6575517"/>
                  <a:pt x="4835711" y="6585265"/>
                </a:cubicBezTo>
                <a:cubicBezTo>
                  <a:pt x="4828940" y="6595013"/>
                  <a:pt x="4825181" y="6606585"/>
                  <a:pt x="4824438" y="6619979"/>
                </a:cubicBezTo>
                <a:lnTo>
                  <a:pt x="4887391" y="6619533"/>
                </a:lnTo>
                <a:cubicBezTo>
                  <a:pt x="4888731" y="6613282"/>
                  <a:pt x="4891112" y="6607887"/>
                  <a:pt x="4894536" y="6603348"/>
                </a:cubicBezTo>
                <a:cubicBezTo>
                  <a:pt x="4897958" y="6598809"/>
                  <a:pt x="4902311" y="6595311"/>
                  <a:pt x="4907595" y="6592855"/>
                </a:cubicBezTo>
                <a:cubicBezTo>
                  <a:pt x="4912878" y="6590400"/>
                  <a:pt x="4918869" y="6589246"/>
                  <a:pt x="4925566" y="6589395"/>
                </a:cubicBezTo>
                <a:cubicBezTo>
                  <a:pt x="4933007" y="6589693"/>
                  <a:pt x="4938774" y="6591516"/>
                  <a:pt x="4942867" y="6594865"/>
                </a:cubicBezTo>
                <a:cubicBezTo>
                  <a:pt x="4946960" y="6598213"/>
                  <a:pt x="4949677" y="6602715"/>
                  <a:pt x="4951015" y="6608371"/>
                </a:cubicBezTo>
                <a:cubicBezTo>
                  <a:pt x="4952355" y="6614026"/>
                  <a:pt x="4952653" y="6620128"/>
                  <a:pt x="4951908" y="6626677"/>
                </a:cubicBezTo>
                <a:lnTo>
                  <a:pt x="4949468" y="6642251"/>
                </a:lnTo>
                <a:lnTo>
                  <a:pt x="4918869" y="6642080"/>
                </a:lnTo>
                <a:cubicBezTo>
                  <a:pt x="4905475" y="6642080"/>
                  <a:pt x="4891968" y="6643383"/>
                  <a:pt x="4878350" y="6645987"/>
                </a:cubicBezTo>
                <a:cubicBezTo>
                  <a:pt x="4864732" y="6648592"/>
                  <a:pt x="4852156" y="6652945"/>
                  <a:pt x="4840622" y="6659047"/>
                </a:cubicBezTo>
                <a:cubicBezTo>
                  <a:pt x="4829088" y="6665149"/>
                  <a:pt x="4819675" y="6673446"/>
                  <a:pt x="4812383" y="6683938"/>
                </a:cubicBezTo>
                <a:cubicBezTo>
                  <a:pt x="4805090" y="6694431"/>
                  <a:pt x="4801146" y="6707565"/>
                  <a:pt x="4800550" y="6723340"/>
                </a:cubicBezTo>
                <a:cubicBezTo>
                  <a:pt x="4799955" y="6737330"/>
                  <a:pt x="4802894" y="6749571"/>
                  <a:pt x="4809368" y="6760064"/>
                </a:cubicBezTo>
                <a:cubicBezTo>
                  <a:pt x="4815842" y="6770556"/>
                  <a:pt x="4824623" y="6778816"/>
                  <a:pt x="4835711" y="6784844"/>
                </a:cubicBezTo>
                <a:cubicBezTo>
                  <a:pt x="4846799" y="6790871"/>
                  <a:pt x="4858965" y="6794034"/>
                  <a:pt x="4872211" y="6794331"/>
                </a:cubicBezTo>
                <a:cubicBezTo>
                  <a:pt x="4881736" y="6794480"/>
                  <a:pt x="4890666" y="6793178"/>
                  <a:pt x="4899000" y="6790425"/>
                </a:cubicBezTo>
                <a:cubicBezTo>
                  <a:pt x="4907334" y="6787671"/>
                  <a:pt x="4914999" y="6783727"/>
                  <a:pt x="4921995" y="6778593"/>
                </a:cubicBezTo>
                <a:lnTo>
                  <a:pt x="4933631" y="6767234"/>
                </a:lnTo>
                <a:lnTo>
                  <a:pt x="4936951" y="6789643"/>
                </a:lnTo>
                <a:lnTo>
                  <a:pt x="4998566" y="6789420"/>
                </a:lnTo>
                <a:lnTo>
                  <a:pt x="4999013" y="6785402"/>
                </a:lnTo>
                <a:cubicBezTo>
                  <a:pt x="4995590" y="6776919"/>
                  <a:pt x="4994251" y="6767952"/>
                  <a:pt x="4994994" y="6758501"/>
                </a:cubicBezTo>
                <a:cubicBezTo>
                  <a:pt x="4995738" y="6749051"/>
                  <a:pt x="4996780" y="6740009"/>
                  <a:pt x="4998120" y="6731377"/>
                </a:cubicBezTo>
                <a:lnTo>
                  <a:pt x="5014863" y="6627793"/>
                </a:lnTo>
                <a:cubicBezTo>
                  <a:pt x="5016649" y="6610082"/>
                  <a:pt x="5014007" y="6595013"/>
                  <a:pt x="5006938" y="6582586"/>
                </a:cubicBezTo>
                <a:cubicBezTo>
                  <a:pt x="4999869" y="6570159"/>
                  <a:pt x="4989748" y="6560597"/>
                  <a:pt x="4976577" y="6553900"/>
                </a:cubicBezTo>
                <a:cubicBezTo>
                  <a:pt x="4963405" y="6547202"/>
                  <a:pt x="4948411" y="6543705"/>
                  <a:pt x="4931593" y="6543407"/>
                </a:cubicBezTo>
                <a:close/>
                <a:moveTo>
                  <a:pt x="7258372" y="6543184"/>
                </a:moveTo>
                <a:cubicBezTo>
                  <a:pt x="7241852" y="6542886"/>
                  <a:pt x="7227379" y="6546012"/>
                  <a:pt x="7214952" y="6552560"/>
                </a:cubicBezTo>
                <a:cubicBezTo>
                  <a:pt x="7208738" y="6555834"/>
                  <a:pt x="7203008" y="6559713"/>
                  <a:pt x="7197762" y="6564197"/>
                </a:cubicBezTo>
                <a:lnTo>
                  <a:pt x="7190778" y="6571658"/>
                </a:lnTo>
                <a:lnTo>
                  <a:pt x="7193186" y="6547872"/>
                </a:lnTo>
                <a:lnTo>
                  <a:pt x="7134250" y="6547872"/>
                </a:lnTo>
                <a:lnTo>
                  <a:pt x="7092280" y="6789420"/>
                </a:lnTo>
                <a:lnTo>
                  <a:pt x="7155234" y="6789420"/>
                </a:lnTo>
                <a:lnTo>
                  <a:pt x="7185035" y="6617810"/>
                </a:lnTo>
                <a:lnTo>
                  <a:pt x="7186712" y="6614622"/>
                </a:lnTo>
                <a:cubicBezTo>
                  <a:pt x="7191474" y="6608073"/>
                  <a:pt x="7197316" y="6602864"/>
                  <a:pt x="7204236" y="6598995"/>
                </a:cubicBezTo>
                <a:cubicBezTo>
                  <a:pt x="7211157" y="6595125"/>
                  <a:pt x="7219379" y="6593339"/>
                  <a:pt x="7228904" y="6593637"/>
                </a:cubicBezTo>
                <a:cubicBezTo>
                  <a:pt x="7237536" y="6593786"/>
                  <a:pt x="7244122" y="6595646"/>
                  <a:pt x="7248661" y="6599218"/>
                </a:cubicBezTo>
                <a:cubicBezTo>
                  <a:pt x="7253201" y="6602790"/>
                  <a:pt x="7256140" y="6607627"/>
                  <a:pt x="7257479" y="6613729"/>
                </a:cubicBezTo>
                <a:cubicBezTo>
                  <a:pt x="7258819" y="6619830"/>
                  <a:pt x="7259042" y="6626825"/>
                  <a:pt x="7258149" y="6634713"/>
                </a:cubicBezTo>
                <a:lnTo>
                  <a:pt x="7232030" y="6789420"/>
                </a:lnTo>
                <a:lnTo>
                  <a:pt x="7295207" y="6789420"/>
                </a:lnTo>
                <a:lnTo>
                  <a:pt x="7321103" y="6635383"/>
                </a:lnTo>
                <a:cubicBezTo>
                  <a:pt x="7322294" y="6623626"/>
                  <a:pt x="7322182" y="6612315"/>
                  <a:pt x="7320769" y="6601450"/>
                </a:cubicBezTo>
                <a:cubicBezTo>
                  <a:pt x="7319355" y="6590586"/>
                  <a:pt x="7316304" y="6580838"/>
                  <a:pt x="7311616" y="6572205"/>
                </a:cubicBezTo>
                <a:cubicBezTo>
                  <a:pt x="7306927" y="6563573"/>
                  <a:pt x="7300230" y="6556690"/>
                  <a:pt x="7291524" y="6551556"/>
                </a:cubicBezTo>
                <a:cubicBezTo>
                  <a:pt x="7282817" y="6546421"/>
                  <a:pt x="7271767" y="6543630"/>
                  <a:pt x="7258372" y="6543184"/>
                </a:cubicBezTo>
                <a:close/>
                <a:moveTo>
                  <a:pt x="6429697" y="6543184"/>
                </a:moveTo>
                <a:cubicBezTo>
                  <a:pt x="6413177" y="6542886"/>
                  <a:pt x="6398704" y="6546012"/>
                  <a:pt x="6386277" y="6552560"/>
                </a:cubicBezTo>
                <a:cubicBezTo>
                  <a:pt x="6380063" y="6555834"/>
                  <a:pt x="6374333" y="6559713"/>
                  <a:pt x="6369087" y="6564197"/>
                </a:cubicBezTo>
                <a:lnTo>
                  <a:pt x="6362103" y="6571658"/>
                </a:lnTo>
                <a:lnTo>
                  <a:pt x="6364511" y="6547872"/>
                </a:lnTo>
                <a:lnTo>
                  <a:pt x="6305575" y="6547872"/>
                </a:lnTo>
                <a:lnTo>
                  <a:pt x="6263605" y="6789420"/>
                </a:lnTo>
                <a:lnTo>
                  <a:pt x="6326559" y="6789420"/>
                </a:lnTo>
                <a:lnTo>
                  <a:pt x="6356360" y="6617811"/>
                </a:lnTo>
                <a:lnTo>
                  <a:pt x="6358037" y="6614622"/>
                </a:lnTo>
                <a:cubicBezTo>
                  <a:pt x="6362799" y="6608073"/>
                  <a:pt x="6368641" y="6602864"/>
                  <a:pt x="6375561" y="6598995"/>
                </a:cubicBezTo>
                <a:cubicBezTo>
                  <a:pt x="6382482" y="6595125"/>
                  <a:pt x="6390704" y="6593339"/>
                  <a:pt x="6400229" y="6593637"/>
                </a:cubicBezTo>
                <a:cubicBezTo>
                  <a:pt x="6408861" y="6593786"/>
                  <a:pt x="6415447" y="6595646"/>
                  <a:pt x="6419986" y="6599218"/>
                </a:cubicBezTo>
                <a:cubicBezTo>
                  <a:pt x="6424526" y="6602790"/>
                  <a:pt x="6427465" y="6607627"/>
                  <a:pt x="6428804" y="6613729"/>
                </a:cubicBezTo>
                <a:cubicBezTo>
                  <a:pt x="6430144" y="6619830"/>
                  <a:pt x="6430367" y="6626825"/>
                  <a:pt x="6429474" y="6634713"/>
                </a:cubicBezTo>
                <a:lnTo>
                  <a:pt x="6403355" y="6789420"/>
                </a:lnTo>
                <a:lnTo>
                  <a:pt x="6466532" y="6789420"/>
                </a:lnTo>
                <a:lnTo>
                  <a:pt x="6492428" y="6635383"/>
                </a:lnTo>
                <a:cubicBezTo>
                  <a:pt x="6493619" y="6623626"/>
                  <a:pt x="6493507" y="6612315"/>
                  <a:pt x="6492094" y="6601450"/>
                </a:cubicBezTo>
                <a:cubicBezTo>
                  <a:pt x="6490680" y="6590586"/>
                  <a:pt x="6487629" y="6580838"/>
                  <a:pt x="6482941" y="6572205"/>
                </a:cubicBezTo>
                <a:cubicBezTo>
                  <a:pt x="6478252" y="6563573"/>
                  <a:pt x="6471555" y="6556690"/>
                  <a:pt x="6462849" y="6551556"/>
                </a:cubicBezTo>
                <a:cubicBezTo>
                  <a:pt x="6454142" y="6546421"/>
                  <a:pt x="6443092" y="6543630"/>
                  <a:pt x="6429697" y="6543184"/>
                </a:cubicBezTo>
                <a:close/>
                <a:moveTo>
                  <a:pt x="5200972" y="6543184"/>
                </a:moveTo>
                <a:cubicBezTo>
                  <a:pt x="5184452" y="6542886"/>
                  <a:pt x="5169979" y="6546012"/>
                  <a:pt x="5157552" y="6552560"/>
                </a:cubicBezTo>
                <a:cubicBezTo>
                  <a:pt x="5151338" y="6555834"/>
                  <a:pt x="5145608" y="6559713"/>
                  <a:pt x="5140363" y="6564197"/>
                </a:cubicBezTo>
                <a:lnTo>
                  <a:pt x="5133379" y="6571658"/>
                </a:lnTo>
                <a:lnTo>
                  <a:pt x="5135786" y="6547872"/>
                </a:lnTo>
                <a:lnTo>
                  <a:pt x="5076850" y="6547872"/>
                </a:lnTo>
                <a:lnTo>
                  <a:pt x="5034880" y="6789420"/>
                </a:lnTo>
                <a:lnTo>
                  <a:pt x="5097834" y="6789420"/>
                </a:lnTo>
                <a:lnTo>
                  <a:pt x="5127635" y="6617811"/>
                </a:lnTo>
                <a:lnTo>
                  <a:pt x="5129312" y="6614622"/>
                </a:lnTo>
                <a:cubicBezTo>
                  <a:pt x="5134074" y="6608073"/>
                  <a:pt x="5139916" y="6602864"/>
                  <a:pt x="5146836" y="6598995"/>
                </a:cubicBezTo>
                <a:cubicBezTo>
                  <a:pt x="5153757" y="6595125"/>
                  <a:pt x="5161979" y="6593339"/>
                  <a:pt x="5171504" y="6593637"/>
                </a:cubicBezTo>
                <a:cubicBezTo>
                  <a:pt x="5180136" y="6593786"/>
                  <a:pt x="5186723" y="6595646"/>
                  <a:pt x="5191261" y="6599218"/>
                </a:cubicBezTo>
                <a:cubicBezTo>
                  <a:pt x="5195801" y="6602790"/>
                  <a:pt x="5198740" y="6607627"/>
                  <a:pt x="5200079" y="6613729"/>
                </a:cubicBezTo>
                <a:cubicBezTo>
                  <a:pt x="5201419" y="6619830"/>
                  <a:pt x="5201642" y="6626825"/>
                  <a:pt x="5200750" y="6634713"/>
                </a:cubicBezTo>
                <a:lnTo>
                  <a:pt x="5174630" y="6789420"/>
                </a:lnTo>
                <a:lnTo>
                  <a:pt x="5237807" y="6789420"/>
                </a:lnTo>
                <a:lnTo>
                  <a:pt x="5263703" y="6635383"/>
                </a:lnTo>
                <a:cubicBezTo>
                  <a:pt x="5264894" y="6623626"/>
                  <a:pt x="5264782" y="6612315"/>
                  <a:pt x="5263369" y="6601450"/>
                </a:cubicBezTo>
                <a:cubicBezTo>
                  <a:pt x="5261955" y="6590586"/>
                  <a:pt x="5258904" y="6580838"/>
                  <a:pt x="5254216" y="6572205"/>
                </a:cubicBezTo>
                <a:cubicBezTo>
                  <a:pt x="5249528" y="6563573"/>
                  <a:pt x="5242830" y="6556690"/>
                  <a:pt x="5234124" y="6551556"/>
                </a:cubicBezTo>
                <a:cubicBezTo>
                  <a:pt x="5225417" y="6546421"/>
                  <a:pt x="5214367" y="6543630"/>
                  <a:pt x="5200972" y="6543184"/>
                </a:cubicBezTo>
                <a:close/>
                <a:moveTo>
                  <a:pt x="7525370" y="6464380"/>
                </a:moveTo>
                <a:lnTo>
                  <a:pt x="7469113" y="6789420"/>
                </a:lnTo>
                <a:lnTo>
                  <a:pt x="7534300" y="6789420"/>
                </a:lnTo>
                <a:lnTo>
                  <a:pt x="7550150" y="6699900"/>
                </a:lnTo>
                <a:lnTo>
                  <a:pt x="7570443" y="6543627"/>
                </a:lnTo>
                <a:lnTo>
                  <a:pt x="7613997" y="6789420"/>
                </a:lnTo>
                <a:lnTo>
                  <a:pt x="7658646" y="6789420"/>
                </a:lnTo>
                <a:lnTo>
                  <a:pt x="7783209" y="6551408"/>
                </a:lnTo>
                <a:lnTo>
                  <a:pt x="7752407" y="6694319"/>
                </a:lnTo>
                <a:lnTo>
                  <a:pt x="7735664" y="6789420"/>
                </a:lnTo>
                <a:lnTo>
                  <a:pt x="7801297" y="6789420"/>
                </a:lnTo>
                <a:lnTo>
                  <a:pt x="7857554" y="6464380"/>
                </a:lnTo>
                <a:lnTo>
                  <a:pt x="7828756" y="6464380"/>
                </a:lnTo>
                <a:lnTo>
                  <a:pt x="7801967" y="6464380"/>
                </a:lnTo>
                <a:lnTo>
                  <a:pt x="7771160" y="6464380"/>
                </a:lnTo>
                <a:lnTo>
                  <a:pt x="7649046" y="6702356"/>
                </a:lnTo>
                <a:lnTo>
                  <a:pt x="7609532" y="6464380"/>
                </a:lnTo>
                <a:lnTo>
                  <a:pt x="7580734" y="6464380"/>
                </a:lnTo>
                <a:lnTo>
                  <a:pt x="7556401" y="6464380"/>
                </a:lnTo>
                <a:close/>
                <a:moveTo>
                  <a:pt x="8025953" y="6459915"/>
                </a:moveTo>
                <a:cubicBezTo>
                  <a:pt x="8011815" y="6459617"/>
                  <a:pt x="7997416" y="6461254"/>
                  <a:pt x="7982756" y="6464826"/>
                </a:cubicBezTo>
                <a:cubicBezTo>
                  <a:pt x="7968096" y="6468398"/>
                  <a:pt x="7954553" y="6473942"/>
                  <a:pt x="7942126" y="6481458"/>
                </a:cubicBezTo>
                <a:cubicBezTo>
                  <a:pt x="7929699" y="6488973"/>
                  <a:pt x="7919467" y="6498610"/>
                  <a:pt x="7911430" y="6510367"/>
                </a:cubicBezTo>
                <a:cubicBezTo>
                  <a:pt x="7903393" y="6522125"/>
                  <a:pt x="7898854" y="6536040"/>
                  <a:pt x="7897812" y="6552114"/>
                </a:cubicBezTo>
                <a:cubicBezTo>
                  <a:pt x="7896919" y="6566252"/>
                  <a:pt x="7899003" y="6578568"/>
                  <a:pt x="7904063" y="6589060"/>
                </a:cubicBezTo>
                <a:cubicBezTo>
                  <a:pt x="7909123" y="6599553"/>
                  <a:pt x="7916193" y="6608706"/>
                  <a:pt x="7925271" y="6616519"/>
                </a:cubicBezTo>
                <a:cubicBezTo>
                  <a:pt x="7934350" y="6624333"/>
                  <a:pt x="7944433" y="6631067"/>
                  <a:pt x="7955520" y="6636722"/>
                </a:cubicBezTo>
                <a:cubicBezTo>
                  <a:pt x="7966608" y="6642378"/>
                  <a:pt x="7977882" y="6647438"/>
                  <a:pt x="7989342" y="6651903"/>
                </a:cubicBezTo>
                <a:cubicBezTo>
                  <a:pt x="7995592" y="6654135"/>
                  <a:pt x="8001880" y="6656591"/>
                  <a:pt x="8008206" y="6659270"/>
                </a:cubicBezTo>
                <a:cubicBezTo>
                  <a:pt x="8014531" y="6661949"/>
                  <a:pt x="8020261" y="6665186"/>
                  <a:pt x="8025395" y="6668981"/>
                </a:cubicBezTo>
                <a:cubicBezTo>
                  <a:pt x="8030530" y="6672776"/>
                  <a:pt x="8034399" y="6677390"/>
                  <a:pt x="8037004" y="6682822"/>
                </a:cubicBezTo>
                <a:cubicBezTo>
                  <a:pt x="8039608" y="6688254"/>
                  <a:pt x="8040241" y="6694914"/>
                  <a:pt x="8038901" y="6702802"/>
                </a:cubicBezTo>
                <a:cubicBezTo>
                  <a:pt x="8037413" y="6712178"/>
                  <a:pt x="8033767" y="6719806"/>
                  <a:pt x="8027963" y="6725684"/>
                </a:cubicBezTo>
                <a:cubicBezTo>
                  <a:pt x="8022158" y="6731563"/>
                  <a:pt x="8015163" y="6735842"/>
                  <a:pt x="8006978" y="6738521"/>
                </a:cubicBezTo>
                <a:cubicBezTo>
                  <a:pt x="7998792" y="6741200"/>
                  <a:pt x="7990309" y="6742539"/>
                  <a:pt x="7981528" y="6742539"/>
                </a:cubicBezTo>
                <a:cubicBezTo>
                  <a:pt x="7972450" y="6742539"/>
                  <a:pt x="7964525" y="6741349"/>
                  <a:pt x="7957753" y="6738967"/>
                </a:cubicBezTo>
                <a:cubicBezTo>
                  <a:pt x="7950981" y="6736586"/>
                  <a:pt x="7945326" y="6733089"/>
                  <a:pt x="7940786" y="6728475"/>
                </a:cubicBezTo>
                <a:cubicBezTo>
                  <a:pt x="7936247" y="6723861"/>
                  <a:pt x="7932973" y="6718169"/>
                  <a:pt x="7930964" y="6711397"/>
                </a:cubicBezTo>
                <a:cubicBezTo>
                  <a:pt x="7928955" y="6704625"/>
                  <a:pt x="7928248" y="6696700"/>
                  <a:pt x="7928843" y="6687622"/>
                </a:cubicBezTo>
                <a:lnTo>
                  <a:pt x="7863433" y="6687398"/>
                </a:lnTo>
                <a:cubicBezTo>
                  <a:pt x="7862987" y="6704365"/>
                  <a:pt x="7865628" y="6719434"/>
                  <a:pt x="7871358" y="6732605"/>
                </a:cubicBezTo>
                <a:cubicBezTo>
                  <a:pt x="7877088" y="6745776"/>
                  <a:pt x="7885236" y="6756864"/>
                  <a:pt x="7895803" y="6765868"/>
                </a:cubicBezTo>
                <a:cubicBezTo>
                  <a:pt x="7906370" y="6774872"/>
                  <a:pt x="7918723" y="6781755"/>
                  <a:pt x="7932861" y="6786518"/>
                </a:cubicBezTo>
                <a:cubicBezTo>
                  <a:pt x="7947000" y="6791280"/>
                  <a:pt x="7962106" y="6793811"/>
                  <a:pt x="7978180" y="6794108"/>
                </a:cubicBezTo>
                <a:cubicBezTo>
                  <a:pt x="7992914" y="6794257"/>
                  <a:pt x="8007424" y="6792620"/>
                  <a:pt x="8021712" y="6789197"/>
                </a:cubicBezTo>
                <a:cubicBezTo>
                  <a:pt x="8035999" y="6785774"/>
                  <a:pt x="8049171" y="6780379"/>
                  <a:pt x="8061226" y="6773012"/>
                </a:cubicBezTo>
                <a:cubicBezTo>
                  <a:pt x="8073281" y="6765645"/>
                  <a:pt x="8083103" y="6756120"/>
                  <a:pt x="8090694" y="6744437"/>
                </a:cubicBezTo>
                <a:cubicBezTo>
                  <a:pt x="8098284" y="6732754"/>
                  <a:pt x="8102749" y="6718652"/>
                  <a:pt x="8104088" y="6702132"/>
                </a:cubicBezTo>
                <a:cubicBezTo>
                  <a:pt x="8104981" y="6687696"/>
                  <a:pt x="8103121" y="6675009"/>
                  <a:pt x="8098507" y="6664070"/>
                </a:cubicBezTo>
                <a:cubicBezTo>
                  <a:pt x="8093893" y="6653131"/>
                  <a:pt x="8087271" y="6643606"/>
                  <a:pt x="8078639" y="6635495"/>
                </a:cubicBezTo>
                <a:cubicBezTo>
                  <a:pt x="8070007" y="6627384"/>
                  <a:pt x="8060072" y="6620351"/>
                  <a:pt x="8048836" y="6614398"/>
                </a:cubicBezTo>
                <a:cubicBezTo>
                  <a:pt x="8037599" y="6608445"/>
                  <a:pt x="8025953" y="6603311"/>
                  <a:pt x="8013898" y="6598995"/>
                </a:cubicBezTo>
                <a:cubicBezTo>
                  <a:pt x="8008838" y="6597060"/>
                  <a:pt x="8003145" y="6594865"/>
                  <a:pt x="7996820" y="6592409"/>
                </a:cubicBezTo>
                <a:cubicBezTo>
                  <a:pt x="7990495" y="6589953"/>
                  <a:pt x="7984542" y="6586939"/>
                  <a:pt x="7978961" y="6583368"/>
                </a:cubicBezTo>
                <a:cubicBezTo>
                  <a:pt x="7973380" y="6579796"/>
                  <a:pt x="7968989" y="6575480"/>
                  <a:pt x="7965790" y="6570420"/>
                </a:cubicBezTo>
                <a:cubicBezTo>
                  <a:pt x="7962590" y="6565359"/>
                  <a:pt x="7961585" y="6559332"/>
                  <a:pt x="7962776" y="6552337"/>
                </a:cubicBezTo>
                <a:cubicBezTo>
                  <a:pt x="7964264" y="6542812"/>
                  <a:pt x="7968022" y="6535036"/>
                  <a:pt x="7974050" y="6529008"/>
                </a:cubicBezTo>
                <a:cubicBezTo>
                  <a:pt x="7980077" y="6522981"/>
                  <a:pt x="7987295" y="6518516"/>
                  <a:pt x="7995704" y="6515614"/>
                </a:cubicBezTo>
                <a:cubicBezTo>
                  <a:pt x="8004113" y="6512711"/>
                  <a:pt x="8012708" y="6511335"/>
                  <a:pt x="8021489" y="6511484"/>
                </a:cubicBezTo>
                <a:cubicBezTo>
                  <a:pt x="8031758" y="6511632"/>
                  <a:pt x="8040204" y="6513716"/>
                  <a:pt x="8046827" y="6517734"/>
                </a:cubicBezTo>
                <a:cubicBezTo>
                  <a:pt x="8053449" y="6521753"/>
                  <a:pt x="8058286" y="6527371"/>
                  <a:pt x="8061337" y="6534589"/>
                </a:cubicBezTo>
                <a:cubicBezTo>
                  <a:pt x="8064388" y="6541807"/>
                  <a:pt x="8065616" y="6550328"/>
                  <a:pt x="8065021" y="6560150"/>
                </a:cubicBezTo>
                <a:lnTo>
                  <a:pt x="8129761" y="6560150"/>
                </a:lnTo>
                <a:cubicBezTo>
                  <a:pt x="8130356" y="6539463"/>
                  <a:pt x="8126152" y="6521716"/>
                  <a:pt x="8117148" y="6506907"/>
                </a:cubicBezTo>
                <a:cubicBezTo>
                  <a:pt x="8108144" y="6492099"/>
                  <a:pt x="8095754" y="6480639"/>
                  <a:pt x="8079978" y="6472528"/>
                </a:cubicBezTo>
                <a:cubicBezTo>
                  <a:pt x="8064202" y="6464417"/>
                  <a:pt x="8046194" y="6460212"/>
                  <a:pt x="8025953" y="6459915"/>
                </a:cubicBezTo>
                <a:close/>
                <a:moveTo>
                  <a:pt x="4577903" y="6459915"/>
                </a:moveTo>
                <a:cubicBezTo>
                  <a:pt x="4563765" y="6459617"/>
                  <a:pt x="4549366" y="6461254"/>
                  <a:pt x="4534706" y="6464826"/>
                </a:cubicBezTo>
                <a:cubicBezTo>
                  <a:pt x="4520046" y="6468398"/>
                  <a:pt x="4506504" y="6473942"/>
                  <a:pt x="4494076" y="6481458"/>
                </a:cubicBezTo>
                <a:cubicBezTo>
                  <a:pt x="4481649" y="6488973"/>
                  <a:pt x="4471417" y="6498610"/>
                  <a:pt x="4463380" y="6510367"/>
                </a:cubicBezTo>
                <a:cubicBezTo>
                  <a:pt x="4455344" y="6522125"/>
                  <a:pt x="4450804" y="6536040"/>
                  <a:pt x="4449762" y="6552114"/>
                </a:cubicBezTo>
                <a:cubicBezTo>
                  <a:pt x="4448869" y="6566252"/>
                  <a:pt x="4450953" y="6578568"/>
                  <a:pt x="4456013" y="6589060"/>
                </a:cubicBezTo>
                <a:cubicBezTo>
                  <a:pt x="4461073" y="6599553"/>
                  <a:pt x="4468143" y="6608706"/>
                  <a:pt x="4477221" y="6616519"/>
                </a:cubicBezTo>
                <a:cubicBezTo>
                  <a:pt x="4486300" y="6624333"/>
                  <a:pt x="4496383" y="6631067"/>
                  <a:pt x="4507470" y="6636722"/>
                </a:cubicBezTo>
                <a:cubicBezTo>
                  <a:pt x="4518558" y="6642378"/>
                  <a:pt x="4529832" y="6647438"/>
                  <a:pt x="4541292" y="6651903"/>
                </a:cubicBezTo>
                <a:cubicBezTo>
                  <a:pt x="4547542" y="6654135"/>
                  <a:pt x="4553830" y="6656591"/>
                  <a:pt x="4560156" y="6659270"/>
                </a:cubicBezTo>
                <a:cubicBezTo>
                  <a:pt x="4566481" y="6661949"/>
                  <a:pt x="4572211" y="6665186"/>
                  <a:pt x="4577345" y="6668981"/>
                </a:cubicBezTo>
                <a:cubicBezTo>
                  <a:pt x="4582480" y="6672776"/>
                  <a:pt x="4586349" y="6677390"/>
                  <a:pt x="4588954" y="6682822"/>
                </a:cubicBezTo>
                <a:cubicBezTo>
                  <a:pt x="4591558" y="6688254"/>
                  <a:pt x="4592191" y="6694914"/>
                  <a:pt x="4590851" y="6702802"/>
                </a:cubicBezTo>
                <a:cubicBezTo>
                  <a:pt x="4589363" y="6712178"/>
                  <a:pt x="4585717" y="6719806"/>
                  <a:pt x="4579913" y="6725684"/>
                </a:cubicBezTo>
                <a:cubicBezTo>
                  <a:pt x="4574108" y="6731563"/>
                  <a:pt x="4567113" y="6735842"/>
                  <a:pt x="4558928" y="6738521"/>
                </a:cubicBezTo>
                <a:cubicBezTo>
                  <a:pt x="4550742" y="6741200"/>
                  <a:pt x="4542259" y="6742539"/>
                  <a:pt x="4533479" y="6742539"/>
                </a:cubicBezTo>
                <a:cubicBezTo>
                  <a:pt x="4524400" y="6742539"/>
                  <a:pt x="4516475" y="6741349"/>
                  <a:pt x="4509703" y="6738967"/>
                </a:cubicBezTo>
                <a:cubicBezTo>
                  <a:pt x="4502932" y="6736586"/>
                  <a:pt x="4497276" y="6733089"/>
                  <a:pt x="4492736" y="6728475"/>
                </a:cubicBezTo>
                <a:cubicBezTo>
                  <a:pt x="4488198" y="6723861"/>
                  <a:pt x="4484923" y="6718169"/>
                  <a:pt x="4482914" y="6711397"/>
                </a:cubicBezTo>
                <a:cubicBezTo>
                  <a:pt x="4480905" y="6704625"/>
                  <a:pt x="4480198" y="6696700"/>
                  <a:pt x="4480793" y="6687622"/>
                </a:cubicBezTo>
                <a:lnTo>
                  <a:pt x="4415383" y="6687398"/>
                </a:lnTo>
                <a:cubicBezTo>
                  <a:pt x="4414936" y="6704365"/>
                  <a:pt x="4417578" y="6719434"/>
                  <a:pt x="4423308" y="6732605"/>
                </a:cubicBezTo>
                <a:cubicBezTo>
                  <a:pt x="4429038" y="6745776"/>
                  <a:pt x="4437186" y="6756864"/>
                  <a:pt x="4447753" y="6765868"/>
                </a:cubicBezTo>
                <a:cubicBezTo>
                  <a:pt x="4458320" y="6774872"/>
                  <a:pt x="4470673" y="6781755"/>
                  <a:pt x="4484812" y="6786518"/>
                </a:cubicBezTo>
                <a:cubicBezTo>
                  <a:pt x="4498950" y="6791280"/>
                  <a:pt x="4514056" y="6793811"/>
                  <a:pt x="4530130" y="6794108"/>
                </a:cubicBezTo>
                <a:cubicBezTo>
                  <a:pt x="4544864" y="6794257"/>
                  <a:pt x="4559374" y="6792620"/>
                  <a:pt x="4573662" y="6789197"/>
                </a:cubicBezTo>
                <a:cubicBezTo>
                  <a:pt x="4587949" y="6785774"/>
                  <a:pt x="4601121" y="6780379"/>
                  <a:pt x="4613176" y="6773012"/>
                </a:cubicBezTo>
                <a:cubicBezTo>
                  <a:pt x="4625231" y="6765645"/>
                  <a:pt x="4635053" y="6756120"/>
                  <a:pt x="4642644" y="6744437"/>
                </a:cubicBezTo>
                <a:cubicBezTo>
                  <a:pt x="4650234" y="6732754"/>
                  <a:pt x="4654699" y="6718652"/>
                  <a:pt x="4656038" y="6702132"/>
                </a:cubicBezTo>
                <a:cubicBezTo>
                  <a:pt x="4656931" y="6687696"/>
                  <a:pt x="4655071" y="6675009"/>
                  <a:pt x="4650457" y="6664070"/>
                </a:cubicBezTo>
                <a:cubicBezTo>
                  <a:pt x="4645844" y="6653131"/>
                  <a:pt x="4639221" y="6643606"/>
                  <a:pt x="4630589" y="6635495"/>
                </a:cubicBezTo>
                <a:cubicBezTo>
                  <a:pt x="4621957" y="6627384"/>
                  <a:pt x="4612022" y="6620351"/>
                  <a:pt x="4600786" y="6614398"/>
                </a:cubicBezTo>
                <a:cubicBezTo>
                  <a:pt x="4589549" y="6608445"/>
                  <a:pt x="4577903" y="6603311"/>
                  <a:pt x="4565848" y="6598995"/>
                </a:cubicBezTo>
                <a:cubicBezTo>
                  <a:pt x="4560788" y="6597060"/>
                  <a:pt x="4555095" y="6594865"/>
                  <a:pt x="4548770" y="6592409"/>
                </a:cubicBezTo>
                <a:cubicBezTo>
                  <a:pt x="4542445" y="6589953"/>
                  <a:pt x="4536492" y="6586939"/>
                  <a:pt x="4530911" y="6583368"/>
                </a:cubicBezTo>
                <a:cubicBezTo>
                  <a:pt x="4525330" y="6579796"/>
                  <a:pt x="4520939" y="6575480"/>
                  <a:pt x="4517740" y="6570420"/>
                </a:cubicBezTo>
                <a:cubicBezTo>
                  <a:pt x="4514540" y="6565359"/>
                  <a:pt x="4513535" y="6559332"/>
                  <a:pt x="4514726" y="6552337"/>
                </a:cubicBezTo>
                <a:cubicBezTo>
                  <a:pt x="4516214" y="6542812"/>
                  <a:pt x="4519972" y="6535036"/>
                  <a:pt x="4526000" y="6529008"/>
                </a:cubicBezTo>
                <a:cubicBezTo>
                  <a:pt x="4532027" y="6522981"/>
                  <a:pt x="4539245" y="6518516"/>
                  <a:pt x="4547654" y="6515614"/>
                </a:cubicBezTo>
                <a:cubicBezTo>
                  <a:pt x="4556063" y="6512711"/>
                  <a:pt x="4564658" y="6511335"/>
                  <a:pt x="4573439" y="6511484"/>
                </a:cubicBezTo>
                <a:cubicBezTo>
                  <a:pt x="4583708" y="6511632"/>
                  <a:pt x="4592154" y="6513716"/>
                  <a:pt x="4598777" y="6517734"/>
                </a:cubicBezTo>
                <a:cubicBezTo>
                  <a:pt x="4605399" y="6521753"/>
                  <a:pt x="4610236" y="6527371"/>
                  <a:pt x="4613287" y="6534589"/>
                </a:cubicBezTo>
                <a:cubicBezTo>
                  <a:pt x="4616338" y="6541807"/>
                  <a:pt x="4617566" y="6550328"/>
                  <a:pt x="4616971" y="6560150"/>
                </a:cubicBezTo>
                <a:lnTo>
                  <a:pt x="4681711" y="6560150"/>
                </a:lnTo>
                <a:cubicBezTo>
                  <a:pt x="4682306" y="6539463"/>
                  <a:pt x="4678102" y="6521716"/>
                  <a:pt x="4669098" y="6506907"/>
                </a:cubicBezTo>
                <a:cubicBezTo>
                  <a:pt x="4660094" y="6492099"/>
                  <a:pt x="4647704" y="6480639"/>
                  <a:pt x="4631928" y="6472528"/>
                </a:cubicBezTo>
                <a:cubicBezTo>
                  <a:pt x="4616152" y="6464417"/>
                  <a:pt x="4598144" y="6460212"/>
                  <a:pt x="4577903" y="6459915"/>
                </a:cubicBezTo>
                <a:close/>
                <a:moveTo>
                  <a:pt x="5580112" y="6459691"/>
                </a:moveTo>
                <a:cubicBezTo>
                  <a:pt x="5557192" y="6459245"/>
                  <a:pt x="5536730" y="6463226"/>
                  <a:pt x="5518721" y="6471635"/>
                </a:cubicBezTo>
                <a:cubicBezTo>
                  <a:pt x="5500712" y="6480044"/>
                  <a:pt x="5485234" y="6491652"/>
                  <a:pt x="5472286" y="6506461"/>
                </a:cubicBezTo>
                <a:cubicBezTo>
                  <a:pt x="5459338" y="6521269"/>
                  <a:pt x="5448846" y="6538161"/>
                  <a:pt x="5440809" y="6557137"/>
                </a:cubicBezTo>
                <a:cubicBezTo>
                  <a:pt x="5432772" y="6576112"/>
                  <a:pt x="5427340" y="6596018"/>
                  <a:pt x="5424512" y="6616854"/>
                </a:cubicBezTo>
                <a:lnTo>
                  <a:pt x="5421610" y="6637169"/>
                </a:lnTo>
                <a:cubicBezTo>
                  <a:pt x="5419080" y="6657261"/>
                  <a:pt x="5419378" y="6676571"/>
                  <a:pt x="5422503" y="6695100"/>
                </a:cubicBezTo>
                <a:cubicBezTo>
                  <a:pt x="5425628" y="6713629"/>
                  <a:pt x="5431768" y="6730261"/>
                  <a:pt x="5440920" y="6744995"/>
                </a:cubicBezTo>
                <a:cubicBezTo>
                  <a:pt x="5450073" y="6759729"/>
                  <a:pt x="5462426" y="6771449"/>
                  <a:pt x="5477979" y="6780156"/>
                </a:cubicBezTo>
                <a:cubicBezTo>
                  <a:pt x="5493531" y="6788862"/>
                  <a:pt x="5512395" y="6793364"/>
                  <a:pt x="5534571" y="6793662"/>
                </a:cubicBezTo>
                <a:cubicBezTo>
                  <a:pt x="5549007" y="6793959"/>
                  <a:pt x="5564187" y="6792769"/>
                  <a:pt x="5580112" y="6790090"/>
                </a:cubicBezTo>
                <a:cubicBezTo>
                  <a:pt x="5596037" y="6787411"/>
                  <a:pt x="5611180" y="6782760"/>
                  <a:pt x="5625542" y="6776137"/>
                </a:cubicBezTo>
                <a:cubicBezTo>
                  <a:pt x="5639904" y="6769514"/>
                  <a:pt x="5651922" y="6760324"/>
                  <a:pt x="5661595" y="6748567"/>
                </a:cubicBezTo>
                <a:lnTo>
                  <a:pt x="5681910" y="6619533"/>
                </a:lnTo>
                <a:lnTo>
                  <a:pt x="5557341" y="6619533"/>
                </a:lnTo>
                <a:lnTo>
                  <a:pt x="5549082" y="6667307"/>
                </a:lnTo>
                <a:lnTo>
                  <a:pt x="5608464" y="6667307"/>
                </a:lnTo>
                <a:lnTo>
                  <a:pt x="5597302" y="6725126"/>
                </a:lnTo>
                <a:cubicBezTo>
                  <a:pt x="5591944" y="6729145"/>
                  <a:pt x="5586214" y="6732419"/>
                  <a:pt x="5580112" y="6734949"/>
                </a:cubicBezTo>
                <a:cubicBezTo>
                  <a:pt x="5574010" y="6737479"/>
                  <a:pt x="5567685" y="6739228"/>
                  <a:pt x="5561136" y="6740195"/>
                </a:cubicBezTo>
                <a:cubicBezTo>
                  <a:pt x="5554588" y="6741163"/>
                  <a:pt x="5547891" y="6741572"/>
                  <a:pt x="5541045" y="6741423"/>
                </a:cubicBezTo>
                <a:cubicBezTo>
                  <a:pt x="5526906" y="6741125"/>
                  <a:pt x="5515893" y="6737665"/>
                  <a:pt x="5508005" y="6731042"/>
                </a:cubicBezTo>
                <a:cubicBezTo>
                  <a:pt x="5500117" y="6724419"/>
                  <a:pt x="5494499" y="6715862"/>
                  <a:pt x="5491150" y="6705369"/>
                </a:cubicBezTo>
                <a:cubicBezTo>
                  <a:pt x="5487801" y="6694877"/>
                  <a:pt x="5486090" y="6683641"/>
                  <a:pt x="5486016" y="6671660"/>
                </a:cubicBezTo>
                <a:cubicBezTo>
                  <a:pt x="5485941" y="6659679"/>
                  <a:pt x="5486574" y="6648257"/>
                  <a:pt x="5487913" y="6637392"/>
                </a:cubicBezTo>
                <a:lnTo>
                  <a:pt x="5490815" y="6616407"/>
                </a:lnTo>
                <a:cubicBezTo>
                  <a:pt x="5492453" y="6604501"/>
                  <a:pt x="5495280" y="6592334"/>
                  <a:pt x="5499298" y="6579907"/>
                </a:cubicBezTo>
                <a:cubicBezTo>
                  <a:pt x="5503317" y="6567480"/>
                  <a:pt x="5508787" y="6556020"/>
                  <a:pt x="5515707" y="6545528"/>
                </a:cubicBezTo>
                <a:cubicBezTo>
                  <a:pt x="5522627" y="6535036"/>
                  <a:pt x="5531222" y="6526664"/>
                  <a:pt x="5541491" y="6520413"/>
                </a:cubicBezTo>
                <a:cubicBezTo>
                  <a:pt x="5551761" y="6514163"/>
                  <a:pt x="5564039" y="6511335"/>
                  <a:pt x="5578326" y="6511930"/>
                </a:cubicBezTo>
                <a:cubicBezTo>
                  <a:pt x="5589935" y="6512377"/>
                  <a:pt x="5599311" y="6514907"/>
                  <a:pt x="5606455" y="6519520"/>
                </a:cubicBezTo>
                <a:cubicBezTo>
                  <a:pt x="5613599" y="6524134"/>
                  <a:pt x="5618956" y="6530534"/>
                  <a:pt x="5622528" y="6538719"/>
                </a:cubicBezTo>
                <a:cubicBezTo>
                  <a:pt x="5626100" y="6546905"/>
                  <a:pt x="5628258" y="6556355"/>
                  <a:pt x="5629003" y="6567071"/>
                </a:cubicBezTo>
                <a:lnTo>
                  <a:pt x="5691956" y="6567294"/>
                </a:lnTo>
                <a:cubicBezTo>
                  <a:pt x="5690468" y="6544672"/>
                  <a:pt x="5685222" y="6525436"/>
                  <a:pt x="5676218" y="6509586"/>
                </a:cubicBezTo>
                <a:cubicBezTo>
                  <a:pt x="5667214" y="6493736"/>
                  <a:pt x="5654675" y="6481569"/>
                  <a:pt x="5638601" y="6473086"/>
                </a:cubicBezTo>
                <a:cubicBezTo>
                  <a:pt x="5622528" y="6464603"/>
                  <a:pt x="5603032" y="6460138"/>
                  <a:pt x="5580112" y="6459691"/>
                </a:cubicBezTo>
                <a:close/>
                <a:moveTo>
                  <a:pt x="6828706" y="6452324"/>
                </a:moveTo>
                <a:cubicBezTo>
                  <a:pt x="6818883" y="6452473"/>
                  <a:pt x="6810511" y="6455599"/>
                  <a:pt x="6803591" y="6461701"/>
                </a:cubicBezTo>
                <a:cubicBezTo>
                  <a:pt x="6796670" y="6467803"/>
                  <a:pt x="6793359" y="6475914"/>
                  <a:pt x="6793657" y="6486034"/>
                </a:cubicBezTo>
                <a:cubicBezTo>
                  <a:pt x="6793805" y="6495857"/>
                  <a:pt x="6797340" y="6503596"/>
                  <a:pt x="6804261" y="6509251"/>
                </a:cubicBezTo>
                <a:cubicBezTo>
                  <a:pt x="6811181" y="6514907"/>
                  <a:pt x="6819329" y="6517660"/>
                  <a:pt x="6828706" y="6517511"/>
                </a:cubicBezTo>
                <a:cubicBezTo>
                  <a:pt x="6838379" y="6517362"/>
                  <a:pt x="6846714" y="6514237"/>
                  <a:pt x="6853709" y="6508135"/>
                </a:cubicBezTo>
                <a:cubicBezTo>
                  <a:pt x="6860704" y="6502033"/>
                  <a:pt x="6864052" y="6493922"/>
                  <a:pt x="6863755" y="6483802"/>
                </a:cubicBezTo>
                <a:cubicBezTo>
                  <a:pt x="6863755" y="6474128"/>
                  <a:pt x="6860257" y="6466426"/>
                  <a:pt x="6853262" y="6460696"/>
                </a:cubicBezTo>
                <a:cubicBezTo>
                  <a:pt x="6846267" y="6454966"/>
                  <a:pt x="6838082" y="6452176"/>
                  <a:pt x="6828706" y="6452324"/>
                </a:cubicBezTo>
                <a:close/>
                <a:moveTo>
                  <a:pt x="4771306" y="6452324"/>
                </a:moveTo>
                <a:cubicBezTo>
                  <a:pt x="4761483" y="6452473"/>
                  <a:pt x="4753112" y="6455599"/>
                  <a:pt x="4746191" y="6461701"/>
                </a:cubicBezTo>
                <a:cubicBezTo>
                  <a:pt x="4739271" y="6467803"/>
                  <a:pt x="4735959" y="6475914"/>
                  <a:pt x="4736257" y="6486034"/>
                </a:cubicBezTo>
                <a:cubicBezTo>
                  <a:pt x="4736406" y="6495857"/>
                  <a:pt x="4739940" y="6503596"/>
                  <a:pt x="4746861" y="6509251"/>
                </a:cubicBezTo>
                <a:cubicBezTo>
                  <a:pt x="4753781" y="6514907"/>
                  <a:pt x="4761929" y="6517660"/>
                  <a:pt x="4771306" y="6517511"/>
                </a:cubicBezTo>
                <a:cubicBezTo>
                  <a:pt x="4780980" y="6517362"/>
                  <a:pt x="4789314" y="6514237"/>
                  <a:pt x="4796309" y="6508135"/>
                </a:cubicBezTo>
                <a:cubicBezTo>
                  <a:pt x="4803304" y="6502033"/>
                  <a:pt x="4806652" y="6493922"/>
                  <a:pt x="4806355" y="6483802"/>
                </a:cubicBezTo>
                <a:cubicBezTo>
                  <a:pt x="4806355" y="6474128"/>
                  <a:pt x="4802857" y="6466426"/>
                  <a:pt x="4795862" y="6460696"/>
                </a:cubicBezTo>
                <a:cubicBezTo>
                  <a:pt x="4788867" y="6454966"/>
                  <a:pt x="4780682" y="6452176"/>
                  <a:pt x="4771306" y="6452324"/>
                </a:cubicBezTo>
                <a:close/>
                <a:moveTo>
                  <a:pt x="6689849" y="6446520"/>
                </a:moveTo>
                <a:lnTo>
                  <a:pt x="6630466" y="6789420"/>
                </a:lnTo>
                <a:lnTo>
                  <a:pt x="6693198" y="6789420"/>
                </a:lnTo>
                <a:lnTo>
                  <a:pt x="6752803" y="6446520"/>
                </a:lnTo>
                <a:close/>
                <a:moveTo>
                  <a:pt x="6575549" y="6446520"/>
                </a:moveTo>
                <a:lnTo>
                  <a:pt x="6516166" y="6789420"/>
                </a:lnTo>
                <a:lnTo>
                  <a:pt x="6578898" y="6789420"/>
                </a:lnTo>
                <a:lnTo>
                  <a:pt x="6638503" y="6446520"/>
                </a:lnTo>
                <a:close/>
                <a:moveTo>
                  <a:pt x="8252247" y="6162705"/>
                </a:moveTo>
                <a:cubicBezTo>
                  <a:pt x="8242275" y="6162705"/>
                  <a:pt x="8233829" y="6165979"/>
                  <a:pt x="8226909" y="6172528"/>
                </a:cubicBezTo>
                <a:cubicBezTo>
                  <a:pt x="8219988" y="6179076"/>
                  <a:pt x="8216602" y="6187410"/>
                  <a:pt x="8216751" y="6197531"/>
                </a:cubicBezTo>
                <a:cubicBezTo>
                  <a:pt x="8216900" y="6207353"/>
                  <a:pt x="8220435" y="6215278"/>
                  <a:pt x="8227355" y="6221306"/>
                </a:cubicBezTo>
                <a:cubicBezTo>
                  <a:pt x="8234276" y="6227334"/>
                  <a:pt x="8242498" y="6230273"/>
                  <a:pt x="8252023" y="6230124"/>
                </a:cubicBezTo>
                <a:cubicBezTo>
                  <a:pt x="8261995" y="6230124"/>
                  <a:pt x="8270441" y="6226850"/>
                  <a:pt x="8277361" y="6220301"/>
                </a:cubicBezTo>
                <a:cubicBezTo>
                  <a:pt x="8284282" y="6213753"/>
                  <a:pt x="8287668" y="6205419"/>
                  <a:pt x="8287519" y="6195298"/>
                </a:cubicBezTo>
                <a:cubicBezTo>
                  <a:pt x="8287370" y="6185476"/>
                  <a:pt x="8283835" y="6177551"/>
                  <a:pt x="8276915" y="6171523"/>
                </a:cubicBezTo>
                <a:cubicBezTo>
                  <a:pt x="8269994" y="6165495"/>
                  <a:pt x="8261772" y="6162556"/>
                  <a:pt x="8252247" y="6162705"/>
                </a:cubicBezTo>
                <a:close/>
                <a:moveTo>
                  <a:pt x="8119492" y="6116717"/>
                </a:moveTo>
                <a:cubicBezTo>
                  <a:pt x="8125296" y="6116866"/>
                  <a:pt x="8129835" y="6118466"/>
                  <a:pt x="8133110" y="6121517"/>
                </a:cubicBezTo>
                <a:cubicBezTo>
                  <a:pt x="8136384" y="6124568"/>
                  <a:pt x="8138579" y="6128400"/>
                  <a:pt x="8139695" y="6133014"/>
                </a:cubicBezTo>
                <a:cubicBezTo>
                  <a:pt x="8140811" y="6137627"/>
                  <a:pt x="8141221" y="6142464"/>
                  <a:pt x="8140923" y="6147524"/>
                </a:cubicBezTo>
                <a:lnTo>
                  <a:pt x="8138467" y="6164937"/>
                </a:lnTo>
                <a:cubicBezTo>
                  <a:pt x="8137723" y="6170742"/>
                  <a:pt x="8136049" y="6176062"/>
                  <a:pt x="8133444" y="6180899"/>
                </a:cubicBezTo>
                <a:cubicBezTo>
                  <a:pt x="8130840" y="6185736"/>
                  <a:pt x="8127343" y="6189531"/>
                  <a:pt x="8122952" y="6192284"/>
                </a:cubicBezTo>
                <a:cubicBezTo>
                  <a:pt x="8118562" y="6195038"/>
                  <a:pt x="8113092" y="6196266"/>
                  <a:pt x="8106544" y="6195968"/>
                </a:cubicBezTo>
                <a:cubicBezTo>
                  <a:pt x="8101186" y="6195819"/>
                  <a:pt x="8096870" y="6194256"/>
                  <a:pt x="8093596" y="6191280"/>
                </a:cubicBezTo>
                <a:cubicBezTo>
                  <a:pt x="8090322" y="6188303"/>
                  <a:pt x="8088052" y="6184508"/>
                  <a:pt x="8086787" y="6179895"/>
                </a:cubicBezTo>
                <a:cubicBezTo>
                  <a:pt x="8085522" y="6175281"/>
                  <a:pt x="8085113" y="6170593"/>
                  <a:pt x="8085559" y="6165830"/>
                </a:cubicBezTo>
                <a:lnTo>
                  <a:pt x="8087345" y="6147748"/>
                </a:lnTo>
                <a:cubicBezTo>
                  <a:pt x="8088238" y="6142241"/>
                  <a:pt x="8090061" y="6137106"/>
                  <a:pt x="8092814" y="6132344"/>
                </a:cubicBezTo>
                <a:cubicBezTo>
                  <a:pt x="8095568" y="6127581"/>
                  <a:pt x="8099214" y="6123749"/>
                  <a:pt x="8103753" y="6120847"/>
                </a:cubicBezTo>
                <a:cubicBezTo>
                  <a:pt x="8108293" y="6117945"/>
                  <a:pt x="8113539" y="6116568"/>
                  <a:pt x="8119492" y="6116717"/>
                </a:cubicBezTo>
                <a:close/>
                <a:moveTo>
                  <a:pt x="5578326" y="6116494"/>
                </a:moveTo>
                <a:lnTo>
                  <a:pt x="5600993" y="6116652"/>
                </a:lnTo>
                <a:lnTo>
                  <a:pt x="5595464" y="6151939"/>
                </a:lnTo>
                <a:lnTo>
                  <a:pt x="5586809" y="6167170"/>
                </a:lnTo>
                <a:cubicBezTo>
                  <a:pt x="5581451" y="6172825"/>
                  <a:pt x="5575126" y="6177178"/>
                  <a:pt x="5567834" y="6180229"/>
                </a:cubicBezTo>
                <a:cubicBezTo>
                  <a:pt x="5560541" y="6183280"/>
                  <a:pt x="5553100" y="6184731"/>
                  <a:pt x="5545510" y="6184583"/>
                </a:cubicBezTo>
                <a:cubicBezTo>
                  <a:pt x="5540152" y="6184434"/>
                  <a:pt x="5535575" y="6183169"/>
                  <a:pt x="5531780" y="6180788"/>
                </a:cubicBezTo>
                <a:cubicBezTo>
                  <a:pt x="5527985" y="6178406"/>
                  <a:pt x="5525195" y="6175169"/>
                  <a:pt x="5523408" y="6171076"/>
                </a:cubicBezTo>
                <a:cubicBezTo>
                  <a:pt x="5521623" y="6166984"/>
                  <a:pt x="5521102" y="6162333"/>
                  <a:pt x="5521846" y="6157124"/>
                </a:cubicBezTo>
                <a:cubicBezTo>
                  <a:pt x="5522739" y="6149831"/>
                  <a:pt x="5524934" y="6143655"/>
                  <a:pt x="5528431" y="6138595"/>
                </a:cubicBezTo>
                <a:cubicBezTo>
                  <a:pt x="5531929" y="6133535"/>
                  <a:pt x="5536357" y="6129405"/>
                  <a:pt x="5541714" y="6126205"/>
                </a:cubicBezTo>
                <a:cubicBezTo>
                  <a:pt x="5547072" y="6123005"/>
                  <a:pt x="5552914" y="6120624"/>
                  <a:pt x="5559239" y="6119061"/>
                </a:cubicBezTo>
                <a:cubicBezTo>
                  <a:pt x="5565564" y="6117498"/>
                  <a:pt x="5571927" y="6116643"/>
                  <a:pt x="5578326" y="6116494"/>
                </a:cubicBezTo>
                <a:close/>
                <a:moveTo>
                  <a:pt x="4006702" y="6116494"/>
                </a:moveTo>
                <a:lnTo>
                  <a:pt x="4029368" y="6116652"/>
                </a:lnTo>
                <a:lnTo>
                  <a:pt x="4023839" y="6151939"/>
                </a:lnTo>
                <a:lnTo>
                  <a:pt x="4015185" y="6167170"/>
                </a:lnTo>
                <a:cubicBezTo>
                  <a:pt x="4009827" y="6172825"/>
                  <a:pt x="4003502" y="6177178"/>
                  <a:pt x="3996210" y="6180229"/>
                </a:cubicBezTo>
                <a:cubicBezTo>
                  <a:pt x="3988916" y="6183280"/>
                  <a:pt x="3981476" y="6184731"/>
                  <a:pt x="3973885" y="6184583"/>
                </a:cubicBezTo>
                <a:cubicBezTo>
                  <a:pt x="3968527" y="6184434"/>
                  <a:pt x="3963951" y="6183169"/>
                  <a:pt x="3960156" y="6180788"/>
                </a:cubicBezTo>
                <a:cubicBezTo>
                  <a:pt x="3956360" y="6178406"/>
                  <a:pt x="3953570" y="6175169"/>
                  <a:pt x="3951784" y="6171076"/>
                </a:cubicBezTo>
                <a:cubicBezTo>
                  <a:pt x="3949998" y="6166984"/>
                  <a:pt x="3949477" y="6162333"/>
                  <a:pt x="3950222" y="6157124"/>
                </a:cubicBezTo>
                <a:cubicBezTo>
                  <a:pt x="3951114" y="6149831"/>
                  <a:pt x="3953309" y="6143655"/>
                  <a:pt x="3956807" y="6138595"/>
                </a:cubicBezTo>
                <a:cubicBezTo>
                  <a:pt x="3960304" y="6133535"/>
                  <a:pt x="3964732" y="6129405"/>
                  <a:pt x="3970090" y="6126205"/>
                </a:cubicBezTo>
                <a:cubicBezTo>
                  <a:pt x="3975448" y="6123005"/>
                  <a:pt x="3981290" y="6120624"/>
                  <a:pt x="3987614" y="6119061"/>
                </a:cubicBezTo>
                <a:cubicBezTo>
                  <a:pt x="3993940" y="6117498"/>
                  <a:pt x="4000302" y="6116643"/>
                  <a:pt x="4006702" y="6116494"/>
                </a:cubicBezTo>
                <a:close/>
                <a:moveTo>
                  <a:pt x="7498209" y="6085686"/>
                </a:moveTo>
                <a:cubicBezTo>
                  <a:pt x="7507139" y="6085835"/>
                  <a:pt x="7514319" y="6088105"/>
                  <a:pt x="7519752" y="6092495"/>
                </a:cubicBezTo>
                <a:cubicBezTo>
                  <a:pt x="7525184" y="6096886"/>
                  <a:pt x="7529016" y="6102578"/>
                  <a:pt x="7531249" y="6109573"/>
                </a:cubicBezTo>
                <a:cubicBezTo>
                  <a:pt x="7533481" y="6116568"/>
                  <a:pt x="7534151" y="6124084"/>
                  <a:pt x="7533258" y="6132121"/>
                </a:cubicBezTo>
                <a:cubicBezTo>
                  <a:pt x="7532216" y="6141497"/>
                  <a:pt x="7529426" y="6149980"/>
                  <a:pt x="7524886" y="6157570"/>
                </a:cubicBezTo>
                <a:cubicBezTo>
                  <a:pt x="7520347" y="6165161"/>
                  <a:pt x="7514319" y="6171151"/>
                  <a:pt x="7506804" y="6175541"/>
                </a:cubicBezTo>
                <a:cubicBezTo>
                  <a:pt x="7499288" y="6179932"/>
                  <a:pt x="7490693" y="6182053"/>
                  <a:pt x="7481019" y="6181904"/>
                </a:cubicBezTo>
                <a:cubicBezTo>
                  <a:pt x="7472090" y="6181755"/>
                  <a:pt x="7464834" y="6179560"/>
                  <a:pt x="7459253" y="6175318"/>
                </a:cubicBezTo>
                <a:cubicBezTo>
                  <a:pt x="7453672" y="6171076"/>
                  <a:pt x="7449728" y="6165495"/>
                  <a:pt x="7447421" y="6158575"/>
                </a:cubicBezTo>
                <a:cubicBezTo>
                  <a:pt x="7445114" y="6151654"/>
                  <a:pt x="7444407" y="6144101"/>
                  <a:pt x="7445300" y="6135916"/>
                </a:cubicBezTo>
                <a:cubicBezTo>
                  <a:pt x="7446342" y="6126688"/>
                  <a:pt x="7449207" y="6118205"/>
                  <a:pt x="7453895" y="6110466"/>
                </a:cubicBezTo>
                <a:cubicBezTo>
                  <a:pt x="7458583" y="6102727"/>
                  <a:pt x="7464723" y="6096625"/>
                  <a:pt x="7472313" y="6092160"/>
                </a:cubicBezTo>
                <a:cubicBezTo>
                  <a:pt x="7479903" y="6087696"/>
                  <a:pt x="7488535" y="6085538"/>
                  <a:pt x="7498209" y="6085686"/>
                </a:cubicBezTo>
                <a:close/>
                <a:moveTo>
                  <a:pt x="8119938" y="6080552"/>
                </a:moveTo>
                <a:cubicBezTo>
                  <a:pt x="8106395" y="6080403"/>
                  <a:pt x="8094191" y="6083119"/>
                  <a:pt x="8083327" y="6088700"/>
                </a:cubicBezTo>
                <a:cubicBezTo>
                  <a:pt x="8072462" y="6094281"/>
                  <a:pt x="8063607" y="6102169"/>
                  <a:pt x="8056761" y="6112364"/>
                </a:cubicBezTo>
                <a:cubicBezTo>
                  <a:pt x="8049915" y="6122559"/>
                  <a:pt x="8045896" y="6134353"/>
                  <a:pt x="8044706" y="6147748"/>
                </a:cubicBezTo>
                <a:lnTo>
                  <a:pt x="8043366" y="6165161"/>
                </a:lnTo>
                <a:cubicBezTo>
                  <a:pt x="8042622" y="6177960"/>
                  <a:pt x="8044780" y="6189382"/>
                  <a:pt x="8049840" y="6199428"/>
                </a:cubicBezTo>
                <a:cubicBezTo>
                  <a:pt x="8054900" y="6209474"/>
                  <a:pt x="8062230" y="6217362"/>
                  <a:pt x="8071830" y="6223092"/>
                </a:cubicBezTo>
                <a:cubicBezTo>
                  <a:pt x="8081429" y="6228822"/>
                  <a:pt x="8092777" y="6231836"/>
                  <a:pt x="8105874" y="6232133"/>
                </a:cubicBezTo>
                <a:cubicBezTo>
                  <a:pt x="8119417" y="6232431"/>
                  <a:pt x="8131621" y="6229789"/>
                  <a:pt x="8142486" y="6224208"/>
                </a:cubicBezTo>
                <a:cubicBezTo>
                  <a:pt x="8153350" y="6218627"/>
                  <a:pt x="8162094" y="6210739"/>
                  <a:pt x="8168717" y="6200544"/>
                </a:cubicBezTo>
                <a:cubicBezTo>
                  <a:pt x="8175340" y="6190350"/>
                  <a:pt x="8179321" y="6178555"/>
                  <a:pt x="8180660" y="6165161"/>
                </a:cubicBezTo>
                <a:lnTo>
                  <a:pt x="8182223" y="6147748"/>
                </a:lnTo>
                <a:cubicBezTo>
                  <a:pt x="8182967" y="6134800"/>
                  <a:pt x="8180846" y="6123340"/>
                  <a:pt x="8175861" y="6113368"/>
                </a:cubicBezTo>
                <a:cubicBezTo>
                  <a:pt x="8170875" y="6103397"/>
                  <a:pt x="8163619" y="6095509"/>
                  <a:pt x="8154094" y="6089705"/>
                </a:cubicBezTo>
                <a:cubicBezTo>
                  <a:pt x="8144569" y="6083900"/>
                  <a:pt x="8133184" y="6080849"/>
                  <a:pt x="8119938" y="6080552"/>
                </a:cubicBezTo>
                <a:close/>
                <a:moveTo>
                  <a:pt x="6292329" y="6031885"/>
                </a:moveTo>
                <a:cubicBezTo>
                  <a:pt x="6300515" y="6032034"/>
                  <a:pt x="6307175" y="6034043"/>
                  <a:pt x="6312309" y="6037913"/>
                </a:cubicBezTo>
                <a:cubicBezTo>
                  <a:pt x="6317444" y="6041782"/>
                  <a:pt x="6321313" y="6046768"/>
                  <a:pt x="6323918" y="6052870"/>
                </a:cubicBezTo>
                <a:lnTo>
                  <a:pt x="6326999" y="6064921"/>
                </a:lnTo>
                <a:lnTo>
                  <a:pt x="6311126" y="6156726"/>
                </a:lnTo>
                <a:lnTo>
                  <a:pt x="6306086" y="6163905"/>
                </a:lnTo>
                <a:cubicBezTo>
                  <a:pt x="6302793" y="6167607"/>
                  <a:pt x="6299101" y="6170890"/>
                  <a:pt x="6295008" y="6173755"/>
                </a:cubicBezTo>
                <a:cubicBezTo>
                  <a:pt x="6286822" y="6179485"/>
                  <a:pt x="6277074" y="6182127"/>
                  <a:pt x="6265763" y="6181680"/>
                </a:cubicBezTo>
                <a:cubicBezTo>
                  <a:pt x="6256833" y="6181234"/>
                  <a:pt x="6250025" y="6178592"/>
                  <a:pt x="6245336" y="6173755"/>
                </a:cubicBezTo>
                <a:cubicBezTo>
                  <a:pt x="6240648" y="6168918"/>
                  <a:pt x="6237449" y="6162817"/>
                  <a:pt x="6235737" y="6155450"/>
                </a:cubicBezTo>
                <a:cubicBezTo>
                  <a:pt x="6234026" y="6148083"/>
                  <a:pt x="6233207" y="6140418"/>
                  <a:pt x="6233281" y="6132456"/>
                </a:cubicBezTo>
                <a:cubicBezTo>
                  <a:pt x="6233356" y="6124493"/>
                  <a:pt x="6233691" y="6117312"/>
                  <a:pt x="6234286" y="6110913"/>
                </a:cubicBezTo>
                <a:lnTo>
                  <a:pt x="6234732" y="6106225"/>
                </a:lnTo>
                <a:cubicBezTo>
                  <a:pt x="6235774" y="6098188"/>
                  <a:pt x="6237523" y="6089779"/>
                  <a:pt x="6239979" y="6080998"/>
                </a:cubicBezTo>
                <a:cubicBezTo>
                  <a:pt x="6242434" y="6072217"/>
                  <a:pt x="6245820" y="6064069"/>
                  <a:pt x="6250136" y="6056553"/>
                </a:cubicBezTo>
                <a:cubicBezTo>
                  <a:pt x="6254452" y="6049037"/>
                  <a:pt x="6260070" y="6042935"/>
                  <a:pt x="6266991" y="6038247"/>
                </a:cubicBezTo>
                <a:cubicBezTo>
                  <a:pt x="6273911" y="6033559"/>
                  <a:pt x="6282357" y="6031438"/>
                  <a:pt x="6292329" y="6031885"/>
                </a:cubicBezTo>
                <a:close/>
                <a:moveTo>
                  <a:pt x="6669832" y="6031662"/>
                </a:moveTo>
                <a:cubicBezTo>
                  <a:pt x="6679059" y="6031959"/>
                  <a:pt x="6686054" y="6034527"/>
                  <a:pt x="6690816" y="6039364"/>
                </a:cubicBezTo>
                <a:cubicBezTo>
                  <a:pt x="6695579" y="6044201"/>
                  <a:pt x="6698779" y="6050265"/>
                  <a:pt x="6700416" y="6057558"/>
                </a:cubicBezTo>
                <a:cubicBezTo>
                  <a:pt x="6702053" y="6064850"/>
                  <a:pt x="6702760" y="6072515"/>
                  <a:pt x="6702536" y="6080552"/>
                </a:cubicBezTo>
                <a:cubicBezTo>
                  <a:pt x="6702313" y="6088588"/>
                  <a:pt x="6701904" y="6095955"/>
                  <a:pt x="6701309" y="6102653"/>
                </a:cubicBezTo>
                <a:lnTo>
                  <a:pt x="6700862" y="6107564"/>
                </a:lnTo>
                <a:cubicBezTo>
                  <a:pt x="6699820" y="6115601"/>
                  <a:pt x="6698220" y="6124047"/>
                  <a:pt x="6696062" y="6132902"/>
                </a:cubicBezTo>
                <a:cubicBezTo>
                  <a:pt x="6693904" y="6141757"/>
                  <a:pt x="6690742" y="6149906"/>
                  <a:pt x="6686575" y="6157347"/>
                </a:cubicBezTo>
                <a:cubicBezTo>
                  <a:pt x="6682407" y="6164788"/>
                  <a:pt x="6676901" y="6170779"/>
                  <a:pt x="6670055" y="6175318"/>
                </a:cubicBezTo>
                <a:cubicBezTo>
                  <a:pt x="6663209" y="6179857"/>
                  <a:pt x="6654651" y="6181904"/>
                  <a:pt x="6644382" y="6181457"/>
                </a:cubicBezTo>
                <a:cubicBezTo>
                  <a:pt x="6633220" y="6181160"/>
                  <a:pt x="6624774" y="6177997"/>
                  <a:pt x="6619044" y="6171969"/>
                </a:cubicBezTo>
                <a:cubicBezTo>
                  <a:pt x="6616179" y="6168956"/>
                  <a:pt x="6613826" y="6165561"/>
                  <a:pt x="6611984" y="6161784"/>
                </a:cubicBezTo>
                <a:lnTo>
                  <a:pt x="6608071" y="6149555"/>
                </a:lnTo>
                <a:lnTo>
                  <a:pt x="6624109" y="6057428"/>
                </a:lnTo>
                <a:lnTo>
                  <a:pt x="6628755" y="6049521"/>
                </a:lnTo>
                <a:cubicBezTo>
                  <a:pt x="6633517" y="6043717"/>
                  <a:pt x="6639285" y="6039178"/>
                  <a:pt x="6646056" y="6035903"/>
                </a:cubicBezTo>
                <a:cubicBezTo>
                  <a:pt x="6652828" y="6032629"/>
                  <a:pt x="6660753" y="6031215"/>
                  <a:pt x="6669832" y="6031662"/>
                </a:cubicBezTo>
                <a:close/>
                <a:moveTo>
                  <a:pt x="6055767" y="6031438"/>
                </a:moveTo>
                <a:cubicBezTo>
                  <a:pt x="6064697" y="6031736"/>
                  <a:pt x="6071840" y="6034043"/>
                  <a:pt x="6077198" y="6038359"/>
                </a:cubicBezTo>
                <a:cubicBezTo>
                  <a:pt x="6082556" y="6042675"/>
                  <a:pt x="6086203" y="6048368"/>
                  <a:pt x="6088137" y="6055437"/>
                </a:cubicBezTo>
                <a:cubicBezTo>
                  <a:pt x="6090072" y="6062506"/>
                  <a:pt x="6090444" y="6070134"/>
                  <a:pt x="6089253" y="6078319"/>
                </a:cubicBezTo>
                <a:lnTo>
                  <a:pt x="6088137" y="6083900"/>
                </a:lnTo>
                <a:lnTo>
                  <a:pt x="6001838" y="6083744"/>
                </a:lnTo>
                <a:lnTo>
                  <a:pt x="6002412" y="6080887"/>
                </a:lnTo>
                <a:cubicBezTo>
                  <a:pt x="6004794" y="6072031"/>
                  <a:pt x="6008216" y="6063809"/>
                  <a:pt x="6012681" y="6056218"/>
                </a:cubicBezTo>
                <a:cubicBezTo>
                  <a:pt x="6017146" y="6048628"/>
                  <a:pt x="6022876" y="6042526"/>
                  <a:pt x="6029871" y="6037913"/>
                </a:cubicBezTo>
                <a:cubicBezTo>
                  <a:pt x="6036865" y="6033299"/>
                  <a:pt x="6045498" y="6031141"/>
                  <a:pt x="6055767" y="6031438"/>
                </a:cubicBezTo>
                <a:close/>
                <a:moveTo>
                  <a:pt x="5350917" y="6031438"/>
                </a:moveTo>
                <a:cubicBezTo>
                  <a:pt x="5359846" y="6031736"/>
                  <a:pt x="5366990" y="6034043"/>
                  <a:pt x="5372348" y="6038359"/>
                </a:cubicBezTo>
                <a:cubicBezTo>
                  <a:pt x="5377706" y="6042675"/>
                  <a:pt x="5381352" y="6048368"/>
                  <a:pt x="5383287" y="6055437"/>
                </a:cubicBezTo>
                <a:cubicBezTo>
                  <a:pt x="5385222" y="6062506"/>
                  <a:pt x="5385594" y="6070134"/>
                  <a:pt x="5384403" y="6078319"/>
                </a:cubicBezTo>
                <a:lnTo>
                  <a:pt x="5383287" y="6083900"/>
                </a:lnTo>
                <a:lnTo>
                  <a:pt x="5296988" y="6083744"/>
                </a:lnTo>
                <a:lnTo>
                  <a:pt x="5297562" y="6080887"/>
                </a:lnTo>
                <a:cubicBezTo>
                  <a:pt x="5299943" y="6072031"/>
                  <a:pt x="5303367" y="6063809"/>
                  <a:pt x="5307831" y="6056218"/>
                </a:cubicBezTo>
                <a:cubicBezTo>
                  <a:pt x="5312296" y="6048628"/>
                  <a:pt x="5318026" y="6042526"/>
                  <a:pt x="5325021" y="6037913"/>
                </a:cubicBezTo>
                <a:cubicBezTo>
                  <a:pt x="5332016" y="6033299"/>
                  <a:pt x="5340648" y="6031141"/>
                  <a:pt x="5350917" y="6031438"/>
                </a:cubicBezTo>
                <a:close/>
                <a:moveTo>
                  <a:pt x="6799163" y="5985897"/>
                </a:moveTo>
                <a:lnTo>
                  <a:pt x="6838980" y="6225229"/>
                </a:lnTo>
                <a:lnTo>
                  <a:pt x="6827292" y="6246867"/>
                </a:lnTo>
                <a:cubicBezTo>
                  <a:pt x="6823869" y="6253416"/>
                  <a:pt x="6819999" y="6258736"/>
                  <a:pt x="6815683" y="6262829"/>
                </a:cubicBezTo>
                <a:cubicBezTo>
                  <a:pt x="6811367" y="6266922"/>
                  <a:pt x="6806344" y="6269898"/>
                  <a:pt x="6800614" y="6271759"/>
                </a:cubicBezTo>
                <a:cubicBezTo>
                  <a:pt x="6794884" y="6273619"/>
                  <a:pt x="6788299" y="6274475"/>
                  <a:pt x="6780857" y="6274326"/>
                </a:cubicBezTo>
                <a:cubicBezTo>
                  <a:pt x="6779369" y="6274326"/>
                  <a:pt x="6777844" y="6274252"/>
                  <a:pt x="6776281" y="6274103"/>
                </a:cubicBezTo>
                <a:cubicBezTo>
                  <a:pt x="6774718" y="6273954"/>
                  <a:pt x="6773118" y="6273805"/>
                  <a:pt x="6771481" y="6273656"/>
                </a:cubicBezTo>
                <a:lnTo>
                  <a:pt x="6767016" y="6321207"/>
                </a:lnTo>
                <a:cubicBezTo>
                  <a:pt x="6771928" y="6322397"/>
                  <a:pt x="6776839" y="6323439"/>
                  <a:pt x="6781750" y="6324332"/>
                </a:cubicBezTo>
                <a:cubicBezTo>
                  <a:pt x="6786662" y="6325225"/>
                  <a:pt x="6791722" y="6325672"/>
                  <a:pt x="6796931" y="6325672"/>
                </a:cubicBezTo>
                <a:cubicBezTo>
                  <a:pt x="6807349" y="6325672"/>
                  <a:pt x="6816725" y="6324146"/>
                  <a:pt x="6825059" y="6321095"/>
                </a:cubicBezTo>
                <a:cubicBezTo>
                  <a:pt x="6833394" y="6318044"/>
                  <a:pt x="6840909" y="6313728"/>
                  <a:pt x="6847607" y="6308147"/>
                </a:cubicBezTo>
                <a:cubicBezTo>
                  <a:pt x="6854304" y="6302566"/>
                  <a:pt x="6860294" y="6296018"/>
                  <a:pt x="6865578" y="6288502"/>
                </a:cubicBezTo>
                <a:cubicBezTo>
                  <a:pt x="6870861" y="6280986"/>
                  <a:pt x="6875586" y="6272838"/>
                  <a:pt x="6879754" y="6264057"/>
                </a:cubicBezTo>
                <a:lnTo>
                  <a:pt x="7021289" y="5985897"/>
                </a:lnTo>
                <a:lnTo>
                  <a:pt x="6952084" y="5985897"/>
                </a:lnTo>
                <a:lnTo>
                  <a:pt x="6882111" y="6136866"/>
                </a:lnTo>
                <a:lnTo>
                  <a:pt x="6864350" y="5985897"/>
                </a:lnTo>
                <a:close/>
                <a:moveTo>
                  <a:pt x="4510261" y="5985897"/>
                </a:moveTo>
                <a:lnTo>
                  <a:pt x="4468292" y="6227445"/>
                </a:lnTo>
                <a:lnTo>
                  <a:pt x="4531023" y="6227445"/>
                </a:lnTo>
                <a:lnTo>
                  <a:pt x="4572992" y="5985897"/>
                </a:lnTo>
                <a:close/>
                <a:moveTo>
                  <a:pt x="6059785" y="5981432"/>
                </a:moveTo>
                <a:cubicBezTo>
                  <a:pt x="6041777" y="5980986"/>
                  <a:pt x="6025443" y="5984074"/>
                  <a:pt x="6010783" y="5990697"/>
                </a:cubicBezTo>
                <a:cubicBezTo>
                  <a:pt x="5996124" y="5997320"/>
                  <a:pt x="5983436" y="6006473"/>
                  <a:pt x="5972721" y="6018156"/>
                </a:cubicBezTo>
                <a:cubicBezTo>
                  <a:pt x="5962005" y="6029839"/>
                  <a:pt x="5953447" y="6043270"/>
                  <a:pt x="5947048" y="6058451"/>
                </a:cubicBezTo>
                <a:cubicBezTo>
                  <a:pt x="5940648" y="6073631"/>
                  <a:pt x="5936556" y="6089630"/>
                  <a:pt x="5934769" y="6106448"/>
                </a:cubicBezTo>
                <a:lnTo>
                  <a:pt x="5933876" y="6115601"/>
                </a:lnTo>
                <a:cubicBezTo>
                  <a:pt x="5932686" y="6131674"/>
                  <a:pt x="5934174" y="6146706"/>
                  <a:pt x="5938341" y="6160696"/>
                </a:cubicBezTo>
                <a:cubicBezTo>
                  <a:pt x="5942508" y="6174686"/>
                  <a:pt x="5949020" y="6186964"/>
                  <a:pt x="5957875" y="6197531"/>
                </a:cubicBezTo>
                <a:cubicBezTo>
                  <a:pt x="5966730" y="6208097"/>
                  <a:pt x="5977781" y="6216395"/>
                  <a:pt x="5991026" y="6222422"/>
                </a:cubicBezTo>
                <a:cubicBezTo>
                  <a:pt x="6004272" y="6228450"/>
                  <a:pt x="6019155" y="6231612"/>
                  <a:pt x="6035675" y="6231910"/>
                </a:cubicBezTo>
                <a:cubicBezTo>
                  <a:pt x="6047432" y="6232059"/>
                  <a:pt x="6059264" y="6230608"/>
                  <a:pt x="6071170" y="6227557"/>
                </a:cubicBezTo>
                <a:cubicBezTo>
                  <a:pt x="6083077" y="6224506"/>
                  <a:pt x="6094202" y="6219743"/>
                  <a:pt x="6104545" y="6213269"/>
                </a:cubicBezTo>
                <a:cubicBezTo>
                  <a:pt x="6114889" y="6206795"/>
                  <a:pt x="6123409" y="6198498"/>
                  <a:pt x="6130106" y="6188378"/>
                </a:cubicBezTo>
                <a:lnTo>
                  <a:pt x="6101978" y="6154445"/>
                </a:lnTo>
                <a:cubicBezTo>
                  <a:pt x="6093941" y="6162779"/>
                  <a:pt x="6084900" y="6169439"/>
                  <a:pt x="6074854" y="6174425"/>
                </a:cubicBezTo>
                <a:cubicBezTo>
                  <a:pt x="6064808" y="6179411"/>
                  <a:pt x="6053832" y="6181755"/>
                  <a:pt x="6041926" y="6181457"/>
                </a:cubicBezTo>
                <a:cubicBezTo>
                  <a:pt x="6032550" y="6181160"/>
                  <a:pt x="6024773" y="6179076"/>
                  <a:pt x="6018597" y="6175206"/>
                </a:cubicBezTo>
                <a:cubicBezTo>
                  <a:pt x="6012420" y="6171337"/>
                  <a:pt x="6007584" y="6166277"/>
                  <a:pt x="6004086" y="6160026"/>
                </a:cubicBezTo>
                <a:cubicBezTo>
                  <a:pt x="6000589" y="6153775"/>
                  <a:pt x="5998245" y="6146743"/>
                  <a:pt x="5997054" y="6138930"/>
                </a:cubicBezTo>
                <a:lnTo>
                  <a:pt x="5996702" y="6126540"/>
                </a:lnTo>
                <a:lnTo>
                  <a:pt x="6144617" y="6126540"/>
                </a:lnTo>
                <a:lnTo>
                  <a:pt x="6148189" y="6099751"/>
                </a:lnTo>
                <a:cubicBezTo>
                  <a:pt x="6149826" y="6084421"/>
                  <a:pt x="6149305" y="6069725"/>
                  <a:pt x="6146626" y="6055660"/>
                </a:cubicBezTo>
                <a:cubicBezTo>
                  <a:pt x="6143947" y="6041596"/>
                  <a:pt x="6138962" y="6029057"/>
                  <a:pt x="6131669" y="6018044"/>
                </a:cubicBezTo>
                <a:cubicBezTo>
                  <a:pt x="6124376" y="6007031"/>
                  <a:pt x="6114777" y="5998250"/>
                  <a:pt x="6102871" y="5991701"/>
                </a:cubicBezTo>
                <a:cubicBezTo>
                  <a:pt x="6090965" y="5985153"/>
                  <a:pt x="6076603" y="5981730"/>
                  <a:pt x="6059785" y="5981432"/>
                </a:cubicBezTo>
                <a:close/>
                <a:moveTo>
                  <a:pt x="5818907" y="5981432"/>
                </a:moveTo>
                <a:cubicBezTo>
                  <a:pt x="5807447" y="5981135"/>
                  <a:pt x="5795913" y="5982548"/>
                  <a:pt x="5784304" y="5985674"/>
                </a:cubicBezTo>
                <a:cubicBezTo>
                  <a:pt x="5772696" y="5988799"/>
                  <a:pt x="5761980" y="5993525"/>
                  <a:pt x="5752157" y="5999850"/>
                </a:cubicBezTo>
                <a:cubicBezTo>
                  <a:pt x="5742335" y="6006175"/>
                  <a:pt x="5734335" y="6014137"/>
                  <a:pt x="5728159" y="6023737"/>
                </a:cubicBezTo>
                <a:cubicBezTo>
                  <a:pt x="5721982" y="6033336"/>
                  <a:pt x="5718671" y="6044610"/>
                  <a:pt x="5718224" y="6057558"/>
                </a:cubicBezTo>
                <a:cubicBezTo>
                  <a:pt x="5717779" y="6068422"/>
                  <a:pt x="5719713" y="6077836"/>
                  <a:pt x="5724029" y="6085798"/>
                </a:cubicBezTo>
                <a:cubicBezTo>
                  <a:pt x="5728345" y="6093760"/>
                  <a:pt x="5734149" y="6100495"/>
                  <a:pt x="5741442" y="6106001"/>
                </a:cubicBezTo>
                <a:cubicBezTo>
                  <a:pt x="5748734" y="6111508"/>
                  <a:pt x="5756883" y="6116084"/>
                  <a:pt x="5765887" y="6119731"/>
                </a:cubicBezTo>
                <a:cubicBezTo>
                  <a:pt x="5774891" y="6123377"/>
                  <a:pt x="5783858" y="6126391"/>
                  <a:pt x="5792787" y="6128772"/>
                </a:cubicBezTo>
                <a:cubicBezTo>
                  <a:pt x="5797848" y="6129963"/>
                  <a:pt x="5803838" y="6131600"/>
                  <a:pt x="5810758" y="6133683"/>
                </a:cubicBezTo>
                <a:cubicBezTo>
                  <a:pt x="5817679" y="6135767"/>
                  <a:pt x="5823520" y="6138781"/>
                  <a:pt x="5828283" y="6142725"/>
                </a:cubicBezTo>
                <a:cubicBezTo>
                  <a:pt x="5833045" y="6146669"/>
                  <a:pt x="5834831" y="6152213"/>
                  <a:pt x="5833641" y="6159356"/>
                </a:cubicBezTo>
                <a:cubicBezTo>
                  <a:pt x="5832450" y="6166054"/>
                  <a:pt x="5829623" y="6171449"/>
                  <a:pt x="5825158" y="6175541"/>
                </a:cubicBezTo>
                <a:cubicBezTo>
                  <a:pt x="5820693" y="6179634"/>
                  <a:pt x="5815446" y="6182573"/>
                  <a:pt x="5809419" y="6184359"/>
                </a:cubicBezTo>
                <a:cubicBezTo>
                  <a:pt x="5803391" y="6186145"/>
                  <a:pt x="5797327" y="6186964"/>
                  <a:pt x="5791225" y="6186815"/>
                </a:cubicBezTo>
                <a:cubicBezTo>
                  <a:pt x="5783486" y="6186815"/>
                  <a:pt x="5776826" y="6185438"/>
                  <a:pt x="5771244" y="6182685"/>
                </a:cubicBezTo>
                <a:cubicBezTo>
                  <a:pt x="5765663" y="6179932"/>
                  <a:pt x="5761385" y="6175876"/>
                  <a:pt x="5758408" y="6170518"/>
                </a:cubicBezTo>
                <a:cubicBezTo>
                  <a:pt x="5755432" y="6165161"/>
                  <a:pt x="5753869" y="6158612"/>
                  <a:pt x="5753720" y="6150873"/>
                </a:cubicBezTo>
                <a:lnTo>
                  <a:pt x="5694784" y="6150650"/>
                </a:lnTo>
                <a:cubicBezTo>
                  <a:pt x="5694933" y="6168063"/>
                  <a:pt x="5699398" y="6182759"/>
                  <a:pt x="5708179" y="6194740"/>
                </a:cubicBezTo>
                <a:cubicBezTo>
                  <a:pt x="5716959" y="6206721"/>
                  <a:pt x="5728456" y="6215837"/>
                  <a:pt x="5742669" y="6222087"/>
                </a:cubicBezTo>
                <a:cubicBezTo>
                  <a:pt x="5756883" y="6228338"/>
                  <a:pt x="5772101" y="6231612"/>
                  <a:pt x="5788323" y="6231910"/>
                </a:cubicBezTo>
                <a:cubicBezTo>
                  <a:pt x="5799931" y="6232059"/>
                  <a:pt x="5811800" y="6230757"/>
                  <a:pt x="5823930" y="6228003"/>
                </a:cubicBezTo>
                <a:cubicBezTo>
                  <a:pt x="5836059" y="6225250"/>
                  <a:pt x="5847370" y="6220859"/>
                  <a:pt x="5857862" y="6214832"/>
                </a:cubicBezTo>
                <a:cubicBezTo>
                  <a:pt x="5868355" y="6208804"/>
                  <a:pt x="5876950" y="6200991"/>
                  <a:pt x="5883647" y="6191392"/>
                </a:cubicBezTo>
                <a:cubicBezTo>
                  <a:pt x="5890345" y="6181792"/>
                  <a:pt x="5893917" y="6170221"/>
                  <a:pt x="5894363" y="6156677"/>
                </a:cubicBezTo>
                <a:cubicBezTo>
                  <a:pt x="5894958" y="6140753"/>
                  <a:pt x="5891312" y="6127991"/>
                  <a:pt x="5883424" y="6118391"/>
                </a:cubicBezTo>
                <a:cubicBezTo>
                  <a:pt x="5875536" y="6108792"/>
                  <a:pt x="5865341" y="6101313"/>
                  <a:pt x="5852840" y="6095955"/>
                </a:cubicBezTo>
                <a:cubicBezTo>
                  <a:pt x="5840338" y="6090598"/>
                  <a:pt x="5827539" y="6086207"/>
                  <a:pt x="5814442" y="6082784"/>
                </a:cubicBezTo>
                <a:cubicBezTo>
                  <a:pt x="5810870" y="6082040"/>
                  <a:pt x="5806852" y="6081035"/>
                  <a:pt x="5802387" y="6079770"/>
                </a:cubicBezTo>
                <a:cubicBezTo>
                  <a:pt x="5797922" y="6078505"/>
                  <a:pt x="5793680" y="6076868"/>
                  <a:pt x="5789662" y="6074859"/>
                </a:cubicBezTo>
                <a:cubicBezTo>
                  <a:pt x="5785644" y="6072850"/>
                  <a:pt x="5782444" y="6070208"/>
                  <a:pt x="5780063" y="6066934"/>
                </a:cubicBezTo>
                <a:cubicBezTo>
                  <a:pt x="5777681" y="6063660"/>
                  <a:pt x="5776937" y="6059493"/>
                  <a:pt x="5777830" y="6054432"/>
                </a:cubicBezTo>
                <a:cubicBezTo>
                  <a:pt x="5778872" y="6048330"/>
                  <a:pt x="5781402" y="6043196"/>
                  <a:pt x="5785421" y="6039029"/>
                </a:cubicBezTo>
                <a:cubicBezTo>
                  <a:pt x="5789439" y="6034862"/>
                  <a:pt x="5794238" y="6031699"/>
                  <a:pt x="5799819" y="6029541"/>
                </a:cubicBezTo>
                <a:cubicBezTo>
                  <a:pt x="5805401" y="6027383"/>
                  <a:pt x="5811019" y="6026304"/>
                  <a:pt x="5816674" y="6026304"/>
                </a:cubicBezTo>
                <a:cubicBezTo>
                  <a:pt x="5823818" y="6026304"/>
                  <a:pt x="5829697" y="6027643"/>
                  <a:pt x="5834310" y="6030322"/>
                </a:cubicBezTo>
                <a:cubicBezTo>
                  <a:pt x="5838924" y="6033001"/>
                  <a:pt x="5842347" y="6036796"/>
                  <a:pt x="5844580" y="6041708"/>
                </a:cubicBezTo>
                <a:cubicBezTo>
                  <a:pt x="5846812" y="6046619"/>
                  <a:pt x="5847854" y="6052349"/>
                  <a:pt x="5847705" y="6058897"/>
                </a:cubicBezTo>
                <a:lnTo>
                  <a:pt x="5909990" y="6059121"/>
                </a:lnTo>
                <a:cubicBezTo>
                  <a:pt x="5909990" y="6042005"/>
                  <a:pt x="5905711" y="6027718"/>
                  <a:pt x="5897153" y="6016258"/>
                </a:cubicBezTo>
                <a:cubicBezTo>
                  <a:pt x="5888595" y="6004798"/>
                  <a:pt x="5877433" y="5996166"/>
                  <a:pt x="5863667" y="5990362"/>
                </a:cubicBezTo>
                <a:cubicBezTo>
                  <a:pt x="5849900" y="5984558"/>
                  <a:pt x="5834980" y="5981581"/>
                  <a:pt x="5818907" y="5981432"/>
                </a:cubicBezTo>
                <a:close/>
                <a:moveTo>
                  <a:pt x="5588818" y="5981432"/>
                </a:moveTo>
                <a:cubicBezTo>
                  <a:pt x="5577061" y="5981135"/>
                  <a:pt x="5565043" y="5982474"/>
                  <a:pt x="5552765" y="5985451"/>
                </a:cubicBezTo>
                <a:cubicBezTo>
                  <a:pt x="5540486" y="5988427"/>
                  <a:pt x="5529139" y="5993041"/>
                  <a:pt x="5518721" y="5999292"/>
                </a:cubicBezTo>
                <a:cubicBezTo>
                  <a:pt x="5508302" y="6005542"/>
                  <a:pt x="5499708" y="6013542"/>
                  <a:pt x="5492936" y="6023290"/>
                </a:cubicBezTo>
                <a:cubicBezTo>
                  <a:pt x="5486164" y="6033038"/>
                  <a:pt x="5482406" y="6044610"/>
                  <a:pt x="5481662" y="6058004"/>
                </a:cubicBezTo>
                <a:lnTo>
                  <a:pt x="5544617" y="6057558"/>
                </a:lnTo>
                <a:cubicBezTo>
                  <a:pt x="5545956" y="6051307"/>
                  <a:pt x="5548337" y="6045912"/>
                  <a:pt x="5551761" y="6041373"/>
                </a:cubicBezTo>
                <a:cubicBezTo>
                  <a:pt x="5555184" y="6036834"/>
                  <a:pt x="5559537" y="6033336"/>
                  <a:pt x="5564820" y="6030880"/>
                </a:cubicBezTo>
                <a:cubicBezTo>
                  <a:pt x="5570103" y="6028425"/>
                  <a:pt x="5576094" y="6027271"/>
                  <a:pt x="5582791" y="6027420"/>
                </a:cubicBezTo>
                <a:cubicBezTo>
                  <a:pt x="5590233" y="6027718"/>
                  <a:pt x="5595999" y="6029541"/>
                  <a:pt x="5600092" y="6032890"/>
                </a:cubicBezTo>
                <a:cubicBezTo>
                  <a:pt x="5604185" y="6036238"/>
                  <a:pt x="5606901" y="6040740"/>
                  <a:pt x="5608240" y="6046396"/>
                </a:cubicBezTo>
                <a:cubicBezTo>
                  <a:pt x="5609580" y="6052051"/>
                  <a:pt x="5609878" y="6058153"/>
                  <a:pt x="5609133" y="6064702"/>
                </a:cubicBezTo>
                <a:lnTo>
                  <a:pt x="5606693" y="6080276"/>
                </a:lnTo>
                <a:lnTo>
                  <a:pt x="5576094" y="6080105"/>
                </a:lnTo>
                <a:cubicBezTo>
                  <a:pt x="5562699" y="6080105"/>
                  <a:pt x="5549193" y="6081408"/>
                  <a:pt x="5535575" y="6084012"/>
                </a:cubicBezTo>
                <a:cubicBezTo>
                  <a:pt x="5521957" y="6086617"/>
                  <a:pt x="5509382" y="6090970"/>
                  <a:pt x="5497847" y="6097072"/>
                </a:cubicBezTo>
                <a:cubicBezTo>
                  <a:pt x="5486313" y="6103174"/>
                  <a:pt x="5476900" y="6111471"/>
                  <a:pt x="5469607" y="6121963"/>
                </a:cubicBezTo>
                <a:cubicBezTo>
                  <a:pt x="5462315" y="6132456"/>
                  <a:pt x="5458371" y="6145590"/>
                  <a:pt x="5457775" y="6161365"/>
                </a:cubicBezTo>
                <a:cubicBezTo>
                  <a:pt x="5457180" y="6175355"/>
                  <a:pt x="5460120" y="6187596"/>
                  <a:pt x="5466594" y="6198089"/>
                </a:cubicBezTo>
                <a:cubicBezTo>
                  <a:pt x="5473067" y="6208581"/>
                  <a:pt x="5481848" y="6216841"/>
                  <a:pt x="5492936" y="6222869"/>
                </a:cubicBezTo>
                <a:cubicBezTo>
                  <a:pt x="5504024" y="6228896"/>
                  <a:pt x="5516190" y="6232059"/>
                  <a:pt x="5529436" y="6232356"/>
                </a:cubicBezTo>
                <a:cubicBezTo>
                  <a:pt x="5538961" y="6232505"/>
                  <a:pt x="5547891" y="6231203"/>
                  <a:pt x="5556225" y="6228450"/>
                </a:cubicBezTo>
                <a:cubicBezTo>
                  <a:pt x="5564560" y="6225696"/>
                  <a:pt x="5572224" y="6221752"/>
                  <a:pt x="5579219" y="6216618"/>
                </a:cubicBezTo>
                <a:lnTo>
                  <a:pt x="5590856" y="6205259"/>
                </a:lnTo>
                <a:lnTo>
                  <a:pt x="5594177" y="6227668"/>
                </a:lnTo>
                <a:lnTo>
                  <a:pt x="5655791" y="6227445"/>
                </a:lnTo>
                <a:lnTo>
                  <a:pt x="5656238" y="6223427"/>
                </a:lnTo>
                <a:cubicBezTo>
                  <a:pt x="5652815" y="6214944"/>
                  <a:pt x="5651475" y="6205977"/>
                  <a:pt x="5652219" y="6196526"/>
                </a:cubicBezTo>
                <a:cubicBezTo>
                  <a:pt x="5652963" y="6187076"/>
                  <a:pt x="5654005" y="6178034"/>
                  <a:pt x="5655345" y="6169402"/>
                </a:cubicBezTo>
                <a:lnTo>
                  <a:pt x="5672088" y="6065818"/>
                </a:lnTo>
                <a:cubicBezTo>
                  <a:pt x="5673874" y="6048107"/>
                  <a:pt x="5671232" y="6033038"/>
                  <a:pt x="5664163" y="6020611"/>
                </a:cubicBezTo>
                <a:cubicBezTo>
                  <a:pt x="5657093" y="6008184"/>
                  <a:pt x="5646973" y="5998622"/>
                  <a:pt x="5633802" y="5991925"/>
                </a:cubicBezTo>
                <a:cubicBezTo>
                  <a:pt x="5620631" y="5985227"/>
                  <a:pt x="5605636" y="5981730"/>
                  <a:pt x="5588818" y="5981432"/>
                </a:cubicBezTo>
                <a:close/>
                <a:moveTo>
                  <a:pt x="5354935" y="5981432"/>
                </a:moveTo>
                <a:cubicBezTo>
                  <a:pt x="5336927" y="5980986"/>
                  <a:pt x="5320593" y="5984074"/>
                  <a:pt x="5305933" y="5990697"/>
                </a:cubicBezTo>
                <a:cubicBezTo>
                  <a:pt x="5291274" y="5997320"/>
                  <a:pt x="5278586" y="6006473"/>
                  <a:pt x="5267871" y="6018156"/>
                </a:cubicBezTo>
                <a:cubicBezTo>
                  <a:pt x="5257155" y="6029839"/>
                  <a:pt x="5248597" y="6043270"/>
                  <a:pt x="5242198" y="6058451"/>
                </a:cubicBezTo>
                <a:cubicBezTo>
                  <a:pt x="5235798" y="6073631"/>
                  <a:pt x="5231705" y="6089630"/>
                  <a:pt x="5229919" y="6106448"/>
                </a:cubicBezTo>
                <a:lnTo>
                  <a:pt x="5229026" y="6115601"/>
                </a:lnTo>
                <a:cubicBezTo>
                  <a:pt x="5227836" y="6131674"/>
                  <a:pt x="5229325" y="6146706"/>
                  <a:pt x="5233492" y="6160696"/>
                </a:cubicBezTo>
                <a:cubicBezTo>
                  <a:pt x="5237658" y="6174686"/>
                  <a:pt x="5244170" y="6186964"/>
                  <a:pt x="5253025" y="6197531"/>
                </a:cubicBezTo>
                <a:cubicBezTo>
                  <a:pt x="5261880" y="6208097"/>
                  <a:pt x="5272931" y="6216395"/>
                  <a:pt x="5286176" y="6222422"/>
                </a:cubicBezTo>
                <a:cubicBezTo>
                  <a:pt x="5299422" y="6228450"/>
                  <a:pt x="5314305" y="6231612"/>
                  <a:pt x="5330825" y="6231910"/>
                </a:cubicBezTo>
                <a:cubicBezTo>
                  <a:pt x="5342583" y="6232059"/>
                  <a:pt x="5354414" y="6230608"/>
                  <a:pt x="5366321" y="6227557"/>
                </a:cubicBezTo>
                <a:cubicBezTo>
                  <a:pt x="5378227" y="6224506"/>
                  <a:pt x="5389352" y="6219743"/>
                  <a:pt x="5399695" y="6213269"/>
                </a:cubicBezTo>
                <a:cubicBezTo>
                  <a:pt x="5410039" y="6206795"/>
                  <a:pt x="5418559" y="6198498"/>
                  <a:pt x="5425256" y="6188378"/>
                </a:cubicBezTo>
                <a:lnTo>
                  <a:pt x="5397128" y="6154445"/>
                </a:lnTo>
                <a:cubicBezTo>
                  <a:pt x="5389091" y="6162779"/>
                  <a:pt x="5380050" y="6169439"/>
                  <a:pt x="5370004" y="6174425"/>
                </a:cubicBezTo>
                <a:cubicBezTo>
                  <a:pt x="5359958" y="6179411"/>
                  <a:pt x="5348982" y="6181755"/>
                  <a:pt x="5337076" y="6181457"/>
                </a:cubicBezTo>
                <a:cubicBezTo>
                  <a:pt x="5327699" y="6181160"/>
                  <a:pt x="5319923" y="6179076"/>
                  <a:pt x="5313747" y="6175206"/>
                </a:cubicBezTo>
                <a:cubicBezTo>
                  <a:pt x="5307570" y="6171337"/>
                  <a:pt x="5302734" y="6166277"/>
                  <a:pt x="5299236" y="6160026"/>
                </a:cubicBezTo>
                <a:cubicBezTo>
                  <a:pt x="5295739" y="6153775"/>
                  <a:pt x="5293395" y="6146743"/>
                  <a:pt x="5292204" y="6138930"/>
                </a:cubicBezTo>
                <a:lnTo>
                  <a:pt x="5291852" y="6126540"/>
                </a:lnTo>
                <a:lnTo>
                  <a:pt x="5439767" y="6126540"/>
                </a:lnTo>
                <a:lnTo>
                  <a:pt x="5443339" y="6099751"/>
                </a:lnTo>
                <a:cubicBezTo>
                  <a:pt x="5444976" y="6084421"/>
                  <a:pt x="5444455" y="6069725"/>
                  <a:pt x="5441776" y="6055660"/>
                </a:cubicBezTo>
                <a:cubicBezTo>
                  <a:pt x="5439097" y="6041596"/>
                  <a:pt x="5434112" y="6029057"/>
                  <a:pt x="5426819" y="6018044"/>
                </a:cubicBezTo>
                <a:cubicBezTo>
                  <a:pt x="5419526" y="6007031"/>
                  <a:pt x="5409927" y="5998250"/>
                  <a:pt x="5398021" y="5991701"/>
                </a:cubicBezTo>
                <a:cubicBezTo>
                  <a:pt x="5386115" y="5985153"/>
                  <a:pt x="5371753" y="5981730"/>
                  <a:pt x="5354935" y="5981432"/>
                </a:cubicBezTo>
                <a:close/>
                <a:moveTo>
                  <a:pt x="4961285" y="5981432"/>
                </a:moveTo>
                <a:cubicBezTo>
                  <a:pt x="4943276" y="5980986"/>
                  <a:pt x="4927129" y="5983925"/>
                  <a:pt x="4912841" y="5990250"/>
                </a:cubicBezTo>
                <a:cubicBezTo>
                  <a:pt x="4898554" y="5996576"/>
                  <a:pt x="4886164" y="6005431"/>
                  <a:pt x="4875671" y="6016816"/>
                </a:cubicBezTo>
                <a:cubicBezTo>
                  <a:pt x="4865179" y="6028201"/>
                  <a:pt x="4856808" y="6041373"/>
                  <a:pt x="4850557" y="6056330"/>
                </a:cubicBezTo>
                <a:cubicBezTo>
                  <a:pt x="4844306" y="6071287"/>
                  <a:pt x="4840288" y="6087100"/>
                  <a:pt x="4838502" y="6103769"/>
                </a:cubicBezTo>
                <a:lnTo>
                  <a:pt x="4837832" y="6110466"/>
                </a:lnTo>
                <a:cubicBezTo>
                  <a:pt x="4836343" y="6126391"/>
                  <a:pt x="4837125" y="6141571"/>
                  <a:pt x="4840176" y="6156008"/>
                </a:cubicBezTo>
                <a:cubicBezTo>
                  <a:pt x="4843227" y="6170444"/>
                  <a:pt x="4848547" y="6183280"/>
                  <a:pt x="4856138" y="6194517"/>
                </a:cubicBezTo>
                <a:cubicBezTo>
                  <a:pt x="4863728" y="6205753"/>
                  <a:pt x="4873736" y="6214720"/>
                  <a:pt x="4886164" y="6221418"/>
                </a:cubicBezTo>
                <a:cubicBezTo>
                  <a:pt x="4898591" y="6228115"/>
                  <a:pt x="4913511" y="6231612"/>
                  <a:pt x="4930924" y="6231910"/>
                </a:cubicBezTo>
                <a:cubicBezTo>
                  <a:pt x="4948337" y="6232356"/>
                  <a:pt x="4964820" y="6229008"/>
                  <a:pt x="4980372" y="6221864"/>
                </a:cubicBezTo>
                <a:cubicBezTo>
                  <a:pt x="4995924" y="6214720"/>
                  <a:pt x="5008798" y="6204526"/>
                  <a:pt x="5018993" y="6191280"/>
                </a:cubicBezTo>
                <a:cubicBezTo>
                  <a:pt x="5029188" y="6178034"/>
                  <a:pt x="5034955" y="6162407"/>
                  <a:pt x="5036294" y="6144399"/>
                </a:cubicBezTo>
                <a:lnTo>
                  <a:pt x="4977135" y="6144622"/>
                </a:lnTo>
                <a:cubicBezTo>
                  <a:pt x="4975795" y="6152064"/>
                  <a:pt x="4973116" y="6158612"/>
                  <a:pt x="4969098" y="6164268"/>
                </a:cubicBezTo>
                <a:cubicBezTo>
                  <a:pt x="4965080" y="6169923"/>
                  <a:pt x="4959982" y="6174313"/>
                  <a:pt x="4953806" y="6177439"/>
                </a:cubicBezTo>
                <a:cubicBezTo>
                  <a:pt x="4947630" y="6180564"/>
                  <a:pt x="4940598" y="6182053"/>
                  <a:pt x="4932710" y="6181904"/>
                </a:cubicBezTo>
                <a:cubicBezTo>
                  <a:pt x="4923482" y="6181606"/>
                  <a:pt x="4916450" y="6179039"/>
                  <a:pt x="4911613" y="6174202"/>
                </a:cubicBezTo>
                <a:cubicBezTo>
                  <a:pt x="4906777" y="6169365"/>
                  <a:pt x="4903465" y="6163263"/>
                  <a:pt x="4901679" y="6155896"/>
                </a:cubicBezTo>
                <a:cubicBezTo>
                  <a:pt x="4899893" y="6148529"/>
                  <a:pt x="4899074" y="6140790"/>
                  <a:pt x="4899224" y="6132679"/>
                </a:cubicBezTo>
                <a:cubicBezTo>
                  <a:pt x="4899372" y="6124568"/>
                  <a:pt x="4899820" y="6117163"/>
                  <a:pt x="4900563" y="6110466"/>
                </a:cubicBezTo>
                <a:lnTo>
                  <a:pt x="4901010" y="6103992"/>
                </a:lnTo>
                <a:cubicBezTo>
                  <a:pt x="4901903" y="6095955"/>
                  <a:pt x="4903465" y="6087658"/>
                  <a:pt x="4905697" y="6079101"/>
                </a:cubicBezTo>
                <a:cubicBezTo>
                  <a:pt x="4907930" y="6070543"/>
                  <a:pt x="4911130" y="6062581"/>
                  <a:pt x="4915297" y="6055214"/>
                </a:cubicBezTo>
                <a:cubicBezTo>
                  <a:pt x="4919464" y="6047847"/>
                  <a:pt x="4924896" y="6041968"/>
                  <a:pt x="4931593" y="6037578"/>
                </a:cubicBezTo>
                <a:cubicBezTo>
                  <a:pt x="4938291" y="6033187"/>
                  <a:pt x="4946625" y="6031141"/>
                  <a:pt x="4956597" y="6031438"/>
                </a:cubicBezTo>
                <a:cubicBezTo>
                  <a:pt x="4965080" y="6031736"/>
                  <a:pt x="4971814" y="6033969"/>
                  <a:pt x="4976800" y="6038136"/>
                </a:cubicBezTo>
                <a:cubicBezTo>
                  <a:pt x="4981786" y="6042303"/>
                  <a:pt x="4985320" y="6047698"/>
                  <a:pt x="4987404" y="6054321"/>
                </a:cubicBezTo>
                <a:cubicBezTo>
                  <a:pt x="4989488" y="6060944"/>
                  <a:pt x="4990455" y="6067901"/>
                  <a:pt x="4990306" y="6075194"/>
                </a:cubicBezTo>
                <a:lnTo>
                  <a:pt x="5049242" y="6075417"/>
                </a:lnTo>
                <a:cubicBezTo>
                  <a:pt x="5049540" y="6057260"/>
                  <a:pt x="5046229" y="6041187"/>
                  <a:pt x="5039308" y="6027197"/>
                </a:cubicBezTo>
                <a:cubicBezTo>
                  <a:pt x="5032387" y="6013207"/>
                  <a:pt x="5022304" y="6002157"/>
                  <a:pt x="5009058" y="5994045"/>
                </a:cubicBezTo>
                <a:cubicBezTo>
                  <a:pt x="4995813" y="5985934"/>
                  <a:pt x="4979888" y="5981730"/>
                  <a:pt x="4961285" y="5981432"/>
                </a:cubicBezTo>
                <a:close/>
                <a:moveTo>
                  <a:pt x="4247282" y="5981432"/>
                </a:moveTo>
                <a:cubicBezTo>
                  <a:pt x="4235822" y="5981135"/>
                  <a:pt x="4224288" y="5982548"/>
                  <a:pt x="4212679" y="5985674"/>
                </a:cubicBezTo>
                <a:cubicBezTo>
                  <a:pt x="4201071" y="5988799"/>
                  <a:pt x="4190356" y="5993525"/>
                  <a:pt x="4180533" y="5999850"/>
                </a:cubicBezTo>
                <a:cubicBezTo>
                  <a:pt x="4170710" y="6006175"/>
                  <a:pt x="4162711" y="6014137"/>
                  <a:pt x="4156535" y="6023737"/>
                </a:cubicBezTo>
                <a:cubicBezTo>
                  <a:pt x="4150358" y="6033336"/>
                  <a:pt x="4147047" y="6044610"/>
                  <a:pt x="4146600" y="6057558"/>
                </a:cubicBezTo>
                <a:cubicBezTo>
                  <a:pt x="4146154" y="6068422"/>
                  <a:pt x="4148089" y="6077836"/>
                  <a:pt x="4152404" y="6085798"/>
                </a:cubicBezTo>
                <a:cubicBezTo>
                  <a:pt x="4156721" y="6093760"/>
                  <a:pt x="4162525" y="6100495"/>
                  <a:pt x="4169817" y="6106001"/>
                </a:cubicBezTo>
                <a:cubicBezTo>
                  <a:pt x="4177110" y="6111508"/>
                  <a:pt x="4185258" y="6116084"/>
                  <a:pt x="4194263" y="6119731"/>
                </a:cubicBezTo>
                <a:cubicBezTo>
                  <a:pt x="4203266" y="6123377"/>
                  <a:pt x="4212233" y="6126391"/>
                  <a:pt x="4221162" y="6128772"/>
                </a:cubicBezTo>
                <a:cubicBezTo>
                  <a:pt x="4226223" y="6129963"/>
                  <a:pt x="4232213" y="6131600"/>
                  <a:pt x="4239133" y="6133683"/>
                </a:cubicBezTo>
                <a:cubicBezTo>
                  <a:pt x="4246054" y="6135767"/>
                  <a:pt x="4251895" y="6138781"/>
                  <a:pt x="4256658" y="6142725"/>
                </a:cubicBezTo>
                <a:cubicBezTo>
                  <a:pt x="4261420" y="6146669"/>
                  <a:pt x="4263206" y="6152213"/>
                  <a:pt x="4262016" y="6159356"/>
                </a:cubicBezTo>
                <a:cubicBezTo>
                  <a:pt x="4260825" y="6166054"/>
                  <a:pt x="4257997" y="6171449"/>
                  <a:pt x="4253532" y="6175541"/>
                </a:cubicBezTo>
                <a:cubicBezTo>
                  <a:pt x="4249068" y="6179634"/>
                  <a:pt x="4243821" y="6182573"/>
                  <a:pt x="4237794" y="6184359"/>
                </a:cubicBezTo>
                <a:cubicBezTo>
                  <a:pt x="4231766" y="6186145"/>
                  <a:pt x="4225701" y="6186964"/>
                  <a:pt x="4219600" y="6186815"/>
                </a:cubicBezTo>
                <a:cubicBezTo>
                  <a:pt x="4211860" y="6186815"/>
                  <a:pt x="4205200" y="6185438"/>
                  <a:pt x="4199619" y="6182685"/>
                </a:cubicBezTo>
                <a:cubicBezTo>
                  <a:pt x="4194039" y="6179932"/>
                  <a:pt x="4189760" y="6175876"/>
                  <a:pt x="4186783" y="6170518"/>
                </a:cubicBezTo>
                <a:cubicBezTo>
                  <a:pt x="4183807" y="6165161"/>
                  <a:pt x="4182244" y="6158612"/>
                  <a:pt x="4182096" y="6150873"/>
                </a:cubicBezTo>
                <a:lnTo>
                  <a:pt x="4123160" y="6150650"/>
                </a:lnTo>
                <a:cubicBezTo>
                  <a:pt x="4123308" y="6168063"/>
                  <a:pt x="4127773" y="6182759"/>
                  <a:pt x="4136554" y="6194740"/>
                </a:cubicBezTo>
                <a:cubicBezTo>
                  <a:pt x="4145335" y="6206721"/>
                  <a:pt x="4156832" y="6215837"/>
                  <a:pt x="4171045" y="6222087"/>
                </a:cubicBezTo>
                <a:cubicBezTo>
                  <a:pt x="4185258" y="6228338"/>
                  <a:pt x="4200476" y="6231612"/>
                  <a:pt x="4216698" y="6231910"/>
                </a:cubicBezTo>
                <a:cubicBezTo>
                  <a:pt x="4228306" y="6232059"/>
                  <a:pt x="4240176" y="6230757"/>
                  <a:pt x="4252305" y="6228003"/>
                </a:cubicBezTo>
                <a:cubicBezTo>
                  <a:pt x="4264434" y="6225250"/>
                  <a:pt x="4275745" y="6220859"/>
                  <a:pt x="4286237" y="6214832"/>
                </a:cubicBezTo>
                <a:cubicBezTo>
                  <a:pt x="4296730" y="6208804"/>
                  <a:pt x="4305325" y="6200991"/>
                  <a:pt x="4312022" y="6191392"/>
                </a:cubicBezTo>
                <a:cubicBezTo>
                  <a:pt x="4318719" y="6181792"/>
                  <a:pt x="4322291" y="6170221"/>
                  <a:pt x="4322737" y="6156677"/>
                </a:cubicBezTo>
                <a:cubicBezTo>
                  <a:pt x="4323333" y="6140753"/>
                  <a:pt x="4319687" y="6127991"/>
                  <a:pt x="4311799" y="6118391"/>
                </a:cubicBezTo>
                <a:cubicBezTo>
                  <a:pt x="4303911" y="6108792"/>
                  <a:pt x="4293716" y="6101313"/>
                  <a:pt x="4281214" y="6095955"/>
                </a:cubicBezTo>
                <a:cubicBezTo>
                  <a:pt x="4268713" y="6090598"/>
                  <a:pt x="4255914" y="6086207"/>
                  <a:pt x="4242817" y="6082784"/>
                </a:cubicBezTo>
                <a:cubicBezTo>
                  <a:pt x="4239245" y="6082040"/>
                  <a:pt x="4235226" y="6081035"/>
                  <a:pt x="4230762" y="6079770"/>
                </a:cubicBezTo>
                <a:cubicBezTo>
                  <a:pt x="4226297" y="6078505"/>
                  <a:pt x="4222055" y="6076868"/>
                  <a:pt x="4218037" y="6074859"/>
                </a:cubicBezTo>
                <a:cubicBezTo>
                  <a:pt x="4214019" y="6072850"/>
                  <a:pt x="4210819" y="6070208"/>
                  <a:pt x="4208437" y="6066934"/>
                </a:cubicBezTo>
                <a:cubicBezTo>
                  <a:pt x="4206057" y="6063660"/>
                  <a:pt x="4205312" y="6059493"/>
                  <a:pt x="4206205" y="6054432"/>
                </a:cubicBezTo>
                <a:cubicBezTo>
                  <a:pt x="4207247" y="6048330"/>
                  <a:pt x="4209778" y="6043196"/>
                  <a:pt x="4213795" y="6039029"/>
                </a:cubicBezTo>
                <a:cubicBezTo>
                  <a:pt x="4217814" y="6034862"/>
                  <a:pt x="4222613" y="6031699"/>
                  <a:pt x="4228194" y="6029541"/>
                </a:cubicBezTo>
                <a:cubicBezTo>
                  <a:pt x="4233775" y="6027383"/>
                  <a:pt x="4239394" y="6026304"/>
                  <a:pt x="4245049" y="6026304"/>
                </a:cubicBezTo>
                <a:cubicBezTo>
                  <a:pt x="4252193" y="6026304"/>
                  <a:pt x="4258072" y="6027643"/>
                  <a:pt x="4262686" y="6030322"/>
                </a:cubicBezTo>
                <a:cubicBezTo>
                  <a:pt x="4267299" y="6033001"/>
                  <a:pt x="4270722" y="6036796"/>
                  <a:pt x="4272955" y="6041708"/>
                </a:cubicBezTo>
                <a:cubicBezTo>
                  <a:pt x="4275187" y="6046619"/>
                  <a:pt x="4276229" y="6052349"/>
                  <a:pt x="4276080" y="6058897"/>
                </a:cubicBezTo>
                <a:lnTo>
                  <a:pt x="4338364" y="6059121"/>
                </a:lnTo>
                <a:cubicBezTo>
                  <a:pt x="4338364" y="6042005"/>
                  <a:pt x="4334086" y="6027718"/>
                  <a:pt x="4325528" y="6016258"/>
                </a:cubicBezTo>
                <a:cubicBezTo>
                  <a:pt x="4316970" y="6004798"/>
                  <a:pt x="4305809" y="5996166"/>
                  <a:pt x="4292042" y="5990362"/>
                </a:cubicBezTo>
                <a:cubicBezTo>
                  <a:pt x="4278275" y="5984558"/>
                  <a:pt x="4263355" y="5981581"/>
                  <a:pt x="4247282" y="5981432"/>
                </a:cubicBezTo>
                <a:close/>
                <a:moveTo>
                  <a:pt x="4017194" y="5981432"/>
                </a:moveTo>
                <a:cubicBezTo>
                  <a:pt x="4005437" y="5981135"/>
                  <a:pt x="3993419" y="5982474"/>
                  <a:pt x="3981140" y="5985451"/>
                </a:cubicBezTo>
                <a:cubicBezTo>
                  <a:pt x="3968862" y="5988427"/>
                  <a:pt x="3957514" y="5993041"/>
                  <a:pt x="3947096" y="5999292"/>
                </a:cubicBezTo>
                <a:cubicBezTo>
                  <a:pt x="3936678" y="6005542"/>
                  <a:pt x="3928083" y="6013542"/>
                  <a:pt x="3921312" y="6023290"/>
                </a:cubicBezTo>
                <a:cubicBezTo>
                  <a:pt x="3914540" y="6033038"/>
                  <a:pt x="3910782" y="6044610"/>
                  <a:pt x="3910038" y="6058004"/>
                </a:cubicBezTo>
                <a:lnTo>
                  <a:pt x="3972992" y="6057558"/>
                </a:lnTo>
                <a:cubicBezTo>
                  <a:pt x="3974332" y="6051307"/>
                  <a:pt x="3976713" y="6045912"/>
                  <a:pt x="3980136" y="6041373"/>
                </a:cubicBezTo>
                <a:cubicBezTo>
                  <a:pt x="3983559" y="6036834"/>
                  <a:pt x="3987912" y="6033336"/>
                  <a:pt x="3993196" y="6030880"/>
                </a:cubicBezTo>
                <a:cubicBezTo>
                  <a:pt x="3998479" y="6028425"/>
                  <a:pt x="4004469" y="6027271"/>
                  <a:pt x="4011166" y="6027420"/>
                </a:cubicBezTo>
                <a:cubicBezTo>
                  <a:pt x="4018608" y="6027718"/>
                  <a:pt x="4024375" y="6029541"/>
                  <a:pt x="4028468" y="6032890"/>
                </a:cubicBezTo>
                <a:cubicBezTo>
                  <a:pt x="4032561" y="6036238"/>
                  <a:pt x="4035276" y="6040740"/>
                  <a:pt x="4036616" y="6046396"/>
                </a:cubicBezTo>
                <a:cubicBezTo>
                  <a:pt x="4037956" y="6052051"/>
                  <a:pt x="4038253" y="6058153"/>
                  <a:pt x="4037509" y="6064702"/>
                </a:cubicBezTo>
                <a:lnTo>
                  <a:pt x="4035069" y="6080276"/>
                </a:lnTo>
                <a:lnTo>
                  <a:pt x="4004469" y="6080105"/>
                </a:lnTo>
                <a:cubicBezTo>
                  <a:pt x="3991075" y="6080105"/>
                  <a:pt x="3977569" y="6081408"/>
                  <a:pt x="3963951" y="6084012"/>
                </a:cubicBezTo>
                <a:cubicBezTo>
                  <a:pt x="3950333" y="6086617"/>
                  <a:pt x="3937757" y="6090970"/>
                  <a:pt x="3926223" y="6097072"/>
                </a:cubicBezTo>
                <a:cubicBezTo>
                  <a:pt x="3914689" y="6103174"/>
                  <a:pt x="3905275" y="6111471"/>
                  <a:pt x="3897983" y="6121963"/>
                </a:cubicBezTo>
                <a:cubicBezTo>
                  <a:pt x="3890690" y="6132456"/>
                  <a:pt x="3886746" y="6145590"/>
                  <a:pt x="3886151" y="6161365"/>
                </a:cubicBezTo>
                <a:cubicBezTo>
                  <a:pt x="3885556" y="6175355"/>
                  <a:pt x="3888495" y="6187596"/>
                  <a:pt x="3894969" y="6198089"/>
                </a:cubicBezTo>
                <a:cubicBezTo>
                  <a:pt x="3901443" y="6208581"/>
                  <a:pt x="3910224" y="6216841"/>
                  <a:pt x="3921312" y="6222869"/>
                </a:cubicBezTo>
                <a:cubicBezTo>
                  <a:pt x="3932399" y="6228896"/>
                  <a:pt x="3944566" y="6232059"/>
                  <a:pt x="3957812" y="6232356"/>
                </a:cubicBezTo>
                <a:cubicBezTo>
                  <a:pt x="3967337" y="6232505"/>
                  <a:pt x="3976266" y="6231203"/>
                  <a:pt x="3984600" y="6228450"/>
                </a:cubicBezTo>
                <a:cubicBezTo>
                  <a:pt x="3992935" y="6225696"/>
                  <a:pt x="4000599" y="6221752"/>
                  <a:pt x="4007595" y="6216618"/>
                </a:cubicBezTo>
                <a:lnTo>
                  <a:pt x="4019232" y="6205259"/>
                </a:lnTo>
                <a:lnTo>
                  <a:pt x="4022552" y="6227668"/>
                </a:lnTo>
                <a:lnTo>
                  <a:pt x="4084167" y="6227445"/>
                </a:lnTo>
                <a:lnTo>
                  <a:pt x="4084613" y="6223427"/>
                </a:lnTo>
                <a:cubicBezTo>
                  <a:pt x="4081190" y="6214944"/>
                  <a:pt x="4079851" y="6205977"/>
                  <a:pt x="4080595" y="6196526"/>
                </a:cubicBezTo>
                <a:cubicBezTo>
                  <a:pt x="4081339" y="6187076"/>
                  <a:pt x="4082381" y="6178034"/>
                  <a:pt x="4083720" y="6169402"/>
                </a:cubicBezTo>
                <a:lnTo>
                  <a:pt x="4100463" y="6065818"/>
                </a:lnTo>
                <a:cubicBezTo>
                  <a:pt x="4102249" y="6048107"/>
                  <a:pt x="4099608" y="6033038"/>
                  <a:pt x="4092538" y="6020611"/>
                </a:cubicBezTo>
                <a:cubicBezTo>
                  <a:pt x="4085469" y="6008184"/>
                  <a:pt x="4075349" y="5998622"/>
                  <a:pt x="4062177" y="5991925"/>
                </a:cubicBezTo>
                <a:cubicBezTo>
                  <a:pt x="4049006" y="5985227"/>
                  <a:pt x="4034012" y="5981730"/>
                  <a:pt x="4017194" y="5981432"/>
                </a:cubicBezTo>
                <a:close/>
                <a:moveTo>
                  <a:pt x="4743772" y="5981209"/>
                </a:moveTo>
                <a:cubicBezTo>
                  <a:pt x="4727252" y="5980911"/>
                  <a:pt x="4712779" y="5984037"/>
                  <a:pt x="4700352" y="5990585"/>
                </a:cubicBezTo>
                <a:cubicBezTo>
                  <a:pt x="4694138" y="5993859"/>
                  <a:pt x="4688408" y="5997738"/>
                  <a:pt x="4683163" y="6002222"/>
                </a:cubicBezTo>
                <a:lnTo>
                  <a:pt x="4676179" y="6009683"/>
                </a:lnTo>
                <a:lnTo>
                  <a:pt x="4678586" y="5985897"/>
                </a:lnTo>
                <a:lnTo>
                  <a:pt x="4619650" y="5985897"/>
                </a:lnTo>
                <a:lnTo>
                  <a:pt x="4577680" y="6227445"/>
                </a:lnTo>
                <a:lnTo>
                  <a:pt x="4640634" y="6227445"/>
                </a:lnTo>
                <a:lnTo>
                  <a:pt x="4670435" y="6055835"/>
                </a:lnTo>
                <a:lnTo>
                  <a:pt x="4672112" y="6052647"/>
                </a:lnTo>
                <a:cubicBezTo>
                  <a:pt x="4676874" y="6046098"/>
                  <a:pt x="4682716" y="6040889"/>
                  <a:pt x="4689636" y="6037020"/>
                </a:cubicBezTo>
                <a:cubicBezTo>
                  <a:pt x="4696557" y="6033150"/>
                  <a:pt x="4704779" y="6031364"/>
                  <a:pt x="4714304" y="6031662"/>
                </a:cubicBezTo>
                <a:cubicBezTo>
                  <a:pt x="4722936" y="6031811"/>
                  <a:pt x="4729523" y="6033671"/>
                  <a:pt x="4734061" y="6037243"/>
                </a:cubicBezTo>
                <a:cubicBezTo>
                  <a:pt x="4738601" y="6040815"/>
                  <a:pt x="4741540" y="6045652"/>
                  <a:pt x="4742879" y="6051754"/>
                </a:cubicBezTo>
                <a:cubicBezTo>
                  <a:pt x="4744219" y="6057855"/>
                  <a:pt x="4744442" y="6064850"/>
                  <a:pt x="4743549" y="6072738"/>
                </a:cubicBezTo>
                <a:lnTo>
                  <a:pt x="4717430" y="6227445"/>
                </a:lnTo>
                <a:lnTo>
                  <a:pt x="4780607" y="6227445"/>
                </a:lnTo>
                <a:lnTo>
                  <a:pt x="4806503" y="6073408"/>
                </a:lnTo>
                <a:cubicBezTo>
                  <a:pt x="4807694" y="6061651"/>
                  <a:pt x="4807583" y="6050340"/>
                  <a:pt x="4806169" y="6039475"/>
                </a:cubicBezTo>
                <a:cubicBezTo>
                  <a:pt x="4804755" y="6028611"/>
                  <a:pt x="4801704" y="6018863"/>
                  <a:pt x="4797016" y="6010230"/>
                </a:cubicBezTo>
                <a:cubicBezTo>
                  <a:pt x="4792328" y="6001598"/>
                  <a:pt x="4785630" y="5994715"/>
                  <a:pt x="4776924" y="5989581"/>
                </a:cubicBezTo>
                <a:cubicBezTo>
                  <a:pt x="4768217" y="5984446"/>
                  <a:pt x="4757167" y="5981655"/>
                  <a:pt x="4743772" y="5981209"/>
                </a:cubicBezTo>
                <a:close/>
                <a:moveTo>
                  <a:pt x="5207521" y="5980763"/>
                </a:moveTo>
                <a:cubicBezTo>
                  <a:pt x="5193233" y="5980614"/>
                  <a:pt x="5181141" y="5984000"/>
                  <a:pt x="5171244" y="5990920"/>
                </a:cubicBezTo>
                <a:cubicBezTo>
                  <a:pt x="5166295" y="5994380"/>
                  <a:pt x="5161793" y="5998361"/>
                  <a:pt x="5157738" y="6002863"/>
                </a:cubicBezTo>
                <a:lnTo>
                  <a:pt x="5154016" y="6008043"/>
                </a:lnTo>
                <a:lnTo>
                  <a:pt x="5156398" y="5985897"/>
                </a:lnTo>
                <a:lnTo>
                  <a:pt x="5097462" y="5985897"/>
                </a:lnTo>
                <a:lnTo>
                  <a:pt x="5055493" y="6227445"/>
                </a:lnTo>
                <a:lnTo>
                  <a:pt x="5118224" y="6227445"/>
                </a:lnTo>
                <a:lnTo>
                  <a:pt x="5145269" y="6071373"/>
                </a:lnTo>
                <a:lnTo>
                  <a:pt x="5157849" y="6055214"/>
                </a:lnTo>
                <a:cubicBezTo>
                  <a:pt x="5162984" y="6050675"/>
                  <a:pt x="5169049" y="6047214"/>
                  <a:pt x="5176044" y="6044833"/>
                </a:cubicBezTo>
                <a:cubicBezTo>
                  <a:pt x="5183039" y="6042452"/>
                  <a:pt x="5190852" y="6041336"/>
                  <a:pt x="5199484" y="6041484"/>
                </a:cubicBezTo>
                <a:cubicBezTo>
                  <a:pt x="5203205" y="6041633"/>
                  <a:pt x="5206888" y="6041931"/>
                  <a:pt x="5210535" y="6042377"/>
                </a:cubicBezTo>
                <a:cubicBezTo>
                  <a:pt x="5214181" y="6042824"/>
                  <a:pt x="5217790" y="6043345"/>
                  <a:pt x="5221362" y="6043940"/>
                </a:cubicBezTo>
                <a:lnTo>
                  <a:pt x="5229175" y="5983888"/>
                </a:lnTo>
                <a:cubicBezTo>
                  <a:pt x="5225455" y="5982995"/>
                  <a:pt x="5221845" y="5982251"/>
                  <a:pt x="5218348" y="5981655"/>
                </a:cubicBezTo>
                <a:cubicBezTo>
                  <a:pt x="5214851" y="5981060"/>
                  <a:pt x="5211241" y="5980763"/>
                  <a:pt x="5207521" y="5980763"/>
                </a:cubicBezTo>
                <a:close/>
                <a:moveTo>
                  <a:pt x="7521649" y="5947723"/>
                </a:moveTo>
                <a:cubicBezTo>
                  <a:pt x="7529537" y="5947872"/>
                  <a:pt x="7535825" y="5949955"/>
                  <a:pt x="7540513" y="5953973"/>
                </a:cubicBezTo>
                <a:cubicBezTo>
                  <a:pt x="7545201" y="5957992"/>
                  <a:pt x="7548401" y="5963201"/>
                  <a:pt x="7550113" y="5969600"/>
                </a:cubicBezTo>
                <a:cubicBezTo>
                  <a:pt x="7551824" y="5976000"/>
                  <a:pt x="7552308" y="5982697"/>
                  <a:pt x="7551564" y="5989692"/>
                </a:cubicBezTo>
                <a:cubicBezTo>
                  <a:pt x="7550671" y="5997729"/>
                  <a:pt x="7548364" y="6005319"/>
                  <a:pt x="7544643" y="6012463"/>
                </a:cubicBezTo>
                <a:cubicBezTo>
                  <a:pt x="7540923" y="6019607"/>
                  <a:pt x="7535900" y="6025337"/>
                  <a:pt x="7529574" y="6029653"/>
                </a:cubicBezTo>
                <a:cubicBezTo>
                  <a:pt x="7523249" y="6033969"/>
                  <a:pt x="7515696" y="6036052"/>
                  <a:pt x="7506915" y="6035903"/>
                </a:cubicBezTo>
                <a:cubicBezTo>
                  <a:pt x="7498879" y="6035903"/>
                  <a:pt x="7492553" y="6033783"/>
                  <a:pt x="7487940" y="6029541"/>
                </a:cubicBezTo>
                <a:cubicBezTo>
                  <a:pt x="7483326" y="6025299"/>
                  <a:pt x="7480163" y="6019979"/>
                  <a:pt x="7478452" y="6013579"/>
                </a:cubicBezTo>
                <a:cubicBezTo>
                  <a:pt x="7476740" y="6007180"/>
                  <a:pt x="7476257" y="6000408"/>
                  <a:pt x="7477001" y="5993264"/>
                </a:cubicBezTo>
                <a:cubicBezTo>
                  <a:pt x="7477894" y="5985227"/>
                  <a:pt x="7480201" y="5977712"/>
                  <a:pt x="7483921" y="5970717"/>
                </a:cubicBezTo>
                <a:cubicBezTo>
                  <a:pt x="7487642" y="5963722"/>
                  <a:pt x="7492702" y="5958103"/>
                  <a:pt x="7499102" y="5953862"/>
                </a:cubicBezTo>
                <a:cubicBezTo>
                  <a:pt x="7505501" y="5949620"/>
                  <a:pt x="7513017" y="5947574"/>
                  <a:pt x="7521649" y="5947723"/>
                </a:cubicBezTo>
                <a:close/>
                <a:moveTo>
                  <a:pt x="8000057" y="5933658"/>
                </a:moveTo>
                <a:cubicBezTo>
                  <a:pt x="8005862" y="5933807"/>
                  <a:pt x="8010364" y="5935407"/>
                  <a:pt x="8013563" y="5938458"/>
                </a:cubicBezTo>
                <a:cubicBezTo>
                  <a:pt x="8016763" y="5941509"/>
                  <a:pt x="8018958" y="5945379"/>
                  <a:pt x="8020149" y="5950067"/>
                </a:cubicBezTo>
                <a:cubicBezTo>
                  <a:pt x="8021340" y="5954755"/>
                  <a:pt x="8021712" y="5959629"/>
                  <a:pt x="8021265" y="5964689"/>
                </a:cubicBezTo>
                <a:lnTo>
                  <a:pt x="8018810" y="5982102"/>
                </a:lnTo>
                <a:cubicBezTo>
                  <a:pt x="8017917" y="5987460"/>
                  <a:pt x="8016131" y="5992520"/>
                  <a:pt x="8013452" y="5997282"/>
                </a:cubicBezTo>
                <a:cubicBezTo>
                  <a:pt x="8010773" y="6002045"/>
                  <a:pt x="8007238" y="6005877"/>
                  <a:pt x="8002848" y="6008779"/>
                </a:cubicBezTo>
                <a:cubicBezTo>
                  <a:pt x="7998457" y="6011682"/>
                  <a:pt x="7993211" y="6013058"/>
                  <a:pt x="7987109" y="6012909"/>
                </a:cubicBezTo>
                <a:cubicBezTo>
                  <a:pt x="7981305" y="6012761"/>
                  <a:pt x="7976803" y="6011198"/>
                  <a:pt x="7973603" y="6008221"/>
                </a:cubicBezTo>
                <a:cubicBezTo>
                  <a:pt x="7970403" y="6005245"/>
                  <a:pt x="7968245" y="6001487"/>
                  <a:pt x="7967129" y="5996948"/>
                </a:cubicBezTo>
                <a:cubicBezTo>
                  <a:pt x="7966013" y="5992408"/>
                  <a:pt x="7965604" y="5987683"/>
                  <a:pt x="7965901" y="5982772"/>
                </a:cubicBezTo>
                <a:lnTo>
                  <a:pt x="7968134" y="5964912"/>
                </a:lnTo>
                <a:cubicBezTo>
                  <a:pt x="7969027" y="5959555"/>
                  <a:pt x="7970813" y="5954457"/>
                  <a:pt x="7973491" y="5949620"/>
                </a:cubicBezTo>
                <a:cubicBezTo>
                  <a:pt x="7976170" y="5944783"/>
                  <a:pt x="7979742" y="5940877"/>
                  <a:pt x="7984207" y="5937900"/>
                </a:cubicBezTo>
                <a:cubicBezTo>
                  <a:pt x="7988672" y="5934923"/>
                  <a:pt x="7993955" y="5933510"/>
                  <a:pt x="8000057" y="5933658"/>
                </a:cubicBezTo>
                <a:close/>
                <a:moveTo>
                  <a:pt x="8134449" y="5932765"/>
                </a:moveTo>
                <a:lnTo>
                  <a:pt x="7938219" y="6184136"/>
                </a:lnTo>
                <a:lnTo>
                  <a:pt x="7968580" y="6202442"/>
                </a:lnTo>
                <a:lnTo>
                  <a:pt x="8164587" y="5950848"/>
                </a:lnTo>
                <a:close/>
                <a:moveTo>
                  <a:pt x="7309346" y="5901735"/>
                </a:moveTo>
                <a:lnTo>
                  <a:pt x="7173391" y="5948392"/>
                </a:lnTo>
                <a:lnTo>
                  <a:pt x="7164239" y="6001524"/>
                </a:lnTo>
                <a:lnTo>
                  <a:pt x="7243266" y="5977191"/>
                </a:lnTo>
                <a:lnTo>
                  <a:pt x="7199734" y="6227445"/>
                </a:lnTo>
                <a:lnTo>
                  <a:pt x="7262465" y="6227445"/>
                </a:lnTo>
                <a:lnTo>
                  <a:pt x="7317383" y="5901735"/>
                </a:lnTo>
                <a:close/>
                <a:moveTo>
                  <a:pt x="8000727" y="5897716"/>
                </a:moveTo>
                <a:cubicBezTo>
                  <a:pt x="7987035" y="5897419"/>
                  <a:pt x="7974757" y="5900060"/>
                  <a:pt x="7963892" y="5905642"/>
                </a:cubicBezTo>
                <a:cubicBezTo>
                  <a:pt x="7953028" y="5911223"/>
                  <a:pt x="7944247" y="5919148"/>
                  <a:pt x="7937549" y="5929417"/>
                </a:cubicBezTo>
                <a:cubicBezTo>
                  <a:pt x="7930852" y="5939686"/>
                  <a:pt x="7926834" y="5951518"/>
                  <a:pt x="7925494" y="5964912"/>
                </a:cubicBezTo>
                <a:lnTo>
                  <a:pt x="7924155" y="5982102"/>
                </a:lnTo>
                <a:cubicBezTo>
                  <a:pt x="7923411" y="5994901"/>
                  <a:pt x="7925569" y="6006324"/>
                  <a:pt x="7930629" y="6016370"/>
                </a:cubicBezTo>
                <a:cubicBezTo>
                  <a:pt x="7935689" y="6026416"/>
                  <a:pt x="7943019" y="6034303"/>
                  <a:pt x="7952618" y="6040033"/>
                </a:cubicBezTo>
                <a:cubicBezTo>
                  <a:pt x="7962218" y="6045763"/>
                  <a:pt x="7973491" y="6048703"/>
                  <a:pt x="7986440" y="6048851"/>
                </a:cubicBezTo>
                <a:cubicBezTo>
                  <a:pt x="7999983" y="6049149"/>
                  <a:pt x="8012150" y="6046545"/>
                  <a:pt x="8022940" y="6041038"/>
                </a:cubicBezTo>
                <a:cubicBezTo>
                  <a:pt x="8033730" y="6035531"/>
                  <a:pt x="8042473" y="6027681"/>
                  <a:pt x="8049171" y="6017486"/>
                </a:cubicBezTo>
                <a:cubicBezTo>
                  <a:pt x="8055868" y="6007291"/>
                  <a:pt x="8059886" y="5995497"/>
                  <a:pt x="8061226" y="5982102"/>
                </a:cubicBezTo>
                <a:lnTo>
                  <a:pt x="8062565" y="5964912"/>
                </a:lnTo>
                <a:cubicBezTo>
                  <a:pt x="8063458" y="5951964"/>
                  <a:pt x="8061412" y="5940467"/>
                  <a:pt x="8056426" y="5930421"/>
                </a:cubicBezTo>
                <a:cubicBezTo>
                  <a:pt x="8051440" y="5920376"/>
                  <a:pt x="8044185" y="5912450"/>
                  <a:pt x="8034660" y="5906646"/>
                </a:cubicBezTo>
                <a:cubicBezTo>
                  <a:pt x="8025135" y="5900842"/>
                  <a:pt x="8013824" y="5897865"/>
                  <a:pt x="8000727" y="5897716"/>
                </a:cubicBezTo>
                <a:close/>
                <a:moveTo>
                  <a:pt x="7777262" y="5897716"/>
                </a:moveTo>
                <a:cubicBezTo>
                  <a:pt x="7756426" y="5897270"/>
                  <a:pt x="7737190" y="5901549"/>
                  <a:pt x="7719553" y="5910553"/>
                </a:cubicBezTo>
                <a:cubicBezTo>
                  <a:pt x="7701917" y="5919557"/>
                  <a:pt x="7687481" y="5932133"/>
                  <a:pt x="7676244" y="5948281"/>
                </a:cubicBezTo>
                <a:cubicBezTo>
                  <a:pt x="7665008" y="5964429"/>
                  <a:pt x="7658720" y="5983069"/>
                  <a:pt x="7657381" y="6004203"/>
                </a:cubicBezTo>
                <a:lnTo>
                  <a:pt x="7719665" y="6003756"/>
                </a:lnTo>
                <a:cubicBezTo>
                  <a:pt x="7720856" y="5994231"/>
                  <a:pt x="7723609" y="5985116"/>
                  <a:pt x="7727925" y="5976409"/>
                </a:cubicBezTo>
                <a:cubicBezTo>
                  <a:pt x="7732241" y="5967703"/>
                  <a:pt x="7738120" y="5960634"/>
                  <a:pt x="7745561" y="5955201"/>
                </a:cubicBezTo>
                <a:cubicBezTo>
                  <a:pt x="7753003" y="5949769"/>
                  <a:pt x="7762081" y="5947202"/>
                  <a:pt x="7772797" y="5947499"/>
                </a:cubicBezTo>
                <a:cubicBezTo>
                  <a:pt x="7781726" y="5947648"/>
                  <a:pt x="7788721" y="5949955"/>
                  <a:pt x="7793782" y="5954420"/>
                </a:cubicBezTo>
                <a:cubicBezTo>
                  <a:pt x="7798842" y="5958885"/>
                  <a:pt x="7802265" y="5964577"/>
                  <a:pt x="7804051" y="5971498"/>
                </a:cubicBezTo>
                <a:cubicBezTo>
                  <a:pt x="7805837" y="5978418"/>
                  <a:pt x="7806209" y="5985823"/>
                  <a:pt x="7805167" y="5993711"/>
                </a:cubicBezTo>
                <a:cubicBezTo>
                  <a:pt x="7803679" y="6003980"/>
                  <a:pt x="7799921" y="6013765"/>
                  <a:pt x="7793893" y="6023067"/>
                </a:cubicBezTo>
                <a:cubicBezTo>
                  <a:pt x="7787866" y="6032369"/>
                  <a:pt x="7780945" y="6041112"/>
                  <a:pt x="7773132" y="6049298"/>
                </a:cubicBezTo>
                <a:cubicBezTo>
                  <a:pt x="7765318" y="6057483"/>
                  <a:pt x="7757988" y="6064925"/>
                  <a:pt x="7751142" y="6071622"/>
                </a:cubicBezTo>
                <a:lnTo>
                  <a:pt x="7633940" y="6182127"/>
                </a:lnTo>
                <a:lnTo>
                  <a:pt x="7627020" y="6227445"/>
                </a:lnTo>
                <a:lnTo>
                  <a:pt x="7842895" y="6227445"/>
                </a:lnTo>
                <a:lnTo>
                  <a:pt x="7850932" y="6177216"/>
                </a:lnTo>
                <a:lnTo>
                  <a:pt x="7717209" y="6176769"/>
                </a:lnTo>
                <a:lnTo>
                  <a:pt x="7782619" y="6114038"/>
                </a:lnTo>
                <a:cubicBezTo>
                  <a:pt x="7791698" y="6105555"/>
                  <a:pt x="7801074" y="6096737"/>
                  <a:pt x="7810748" y="6087584"/>
                </a:cubicBezTo>
                <a:cubicBezTo>
                  <a:pt x="7820422" y="6078431"/>
                  <a:pt x="7829537" y="6068720"/>
                  <a:pt x="7838095" y="6058451"/>
                </a:cubicBezTo>
                <a:cubicBezTo>
                  <a:pt x="7846653" y="6048182"/>
                  <a:pt x="7853796" y="6037243"/>
                  <a:pt x="7859526" y="6025634"/>
                </a:cubicBezTo>
                <a:cubicBezTo>
                  <a:pt x="7865256" y="6014026"/>
                  <a:pt x="7868716" y="6001524"/>
                  <a:pt x="7869907" y="5988130"/>
                </a:cubicBezTo>
                <a:cubicBezTo>
                  <a:pt x="7871544" y="5968633"/>
                  <a:pt x="7868419" y="5952225"/>
                  <a:pt x="7860531" y="5938905"/>
                </a:cubicBezTo>
                <a:cubicBezTo>
                  <a:pt x="7852643" y="5925584"/>
                  <a:pt x="7841407" y="5915464"/>
                  <a:pt x="7826821" y="5908544"/>
                </a:cubicBezTo>
                <a:cubicBezTo>
                  <a:pt x="7812236" y="5901623"/>
                  <a:pt x="7795716" y="5898014"/>
                  <a:pt x="7777262" y="5897716"/>
                </a:cubicBezTo>
                <a:close/>
                <a:moveTo>
                  <a:pt x="7525668" y="5897716"/>
                </a:moveTo>
                <a:cubicBezTo>
                  <a:pt x="7506618" y="5897270"/>
                  <a:pt x="7488907" y="5900656"/>
                  <a:pt x="7472536" y="5907874"/>
                </a:cubicBezTo>
                <a:cubicBezTo>
                  <a:pt x="7456165" y="5915092"/>
                  <a:pt x="7442770" y="5925659"/>
                  <a:pt x="7432352" y="5939574"/>
                </a:cubicBezTo>
                <a:cubicBezTo>
                  <a:pt x="7421934" y="5953490"/>
                  <a:pt x="7416130" y="5970419"/>
                  <a:pt x="7414940" y="5990362"/>
                </a:cubicBezTo>
                <a:cubicBezTo>
                  <a:pt x="7414047" y="6007924"/>
                  <a:pt x="7417767" y="6022806"/>
                  <a:pt x="7426102" y="6035010"/>
                </a:cubicBezTo>
                <a:cubicBezTo>
                  <a:pt x="7430269" y="6041112"/>
                  <a:pt x="7435152" y="6046489"/>
                  <a:pt x="7440752" y="6051140"/>
                </a:cubicBezTo>
                <a:lnTo>
                  <a:pt x="7449520" y="6056589"/>
                </a:lnTo>
                <a:lnTo>
                  <a:pt x="7438826" y="6060600"/>
                </a:lnTo>
                <a:cubicBezTo>
                  <a:pt x="7432650" y="6063520"/>
                  <a:pt x="7426771" y="6066934"/>
                  <a:pt x="7421190" y="6070841"/>
                </a:cubicBezTo>
                <a:cubicBezTo>
                  <a:pt x="7410028" y="6078654"/>
                  <a:pt x="7400912" y="6088365"/>
                  <a:pt x="7393843" y="6099974"/>
                </a:cubicBezTo>
                <a:cubicBezTo>
                  <a:pt x="7386774" y="6111582"/>
                  <a:pt x="7382718" y="6124977"/>
                  <a:pt x="7381676" y="6140157"/>
                </a:cubicBezTo>
                <a:cubicBezTo>
                  <a:pt x="7380337" y="6159803"/>
                  <a:pt x="7383872" y="6176397"/>
                  <a:pt x="7392280" y="6189940"/>
                </a:cubicBezTo>
                <a:cubicBezTo>
                  <a:pt x="7400689" y="6203484"/>
                  <a:pt x="7412372" y="6213790"/>
                  <a:pt x="7427329" y="6220859"/>
                </a:cubicBezTo>
                <a:cubicBezTo>
                  <a:pt x="7442287" y="6227929"/>
                  <a:pt x="7458918" y="6231612"/>
                  <a:pt x="7477224" y="6231910"/>
                </a:cubicBezTo>
                <a:cubicBezTo>
                  <a:pt x="7497018" y="6232356"/>
                  <a:pt x="7515659" y="6229008"/>
                  <a:pt x="7533146" y="6221864"/>
                </a:cubicBezTo>
                <a:cubicBezTo>
                  <a:pt x="7550634" y="6214720"/>
                  <a:pt x="7565033" y="6203967"/>
                  <a:pt x="7576344" y="6189606"/>
                </a:cubicBezTo>
                <a:cubicBezTo>
                  <a:pt x="7587655" y="6175244"/>
                  <a:pt x="7593980" y="6157570"/>
                  <a:pt x="7595319" y="6136586"/>
                </a:cubicBezTo>
                <a:cubicBezTo>
                  <a:pt x="7596510" y="6117684"/>
                  <a:pt x="7592715" y="6101723"/>
                  <a:pt x="7583934" y="6088700"/>
                </a:cubicBezTo>
                <a:cubicBezTo>
                  <a:pt x="7579543" y="6082189"/>
                  <a:pt x="7574381" y="6076440"/>
                  <a:pt x="7568446" y="6071455"/>
                </a:cubicBezTo>
                <a:lnTo>
                  <a:pt x="7555926" y="6063571"/>
                </a:lnTo>
                <a:lnTo>
                  <a:pt x="7578297" y="6051419"/>
                </a:lnTo>
                <a:cubicBezTo>
                  <a:pt x="7585143" y="6046545"/>
                  <a:pt x="7591301" y="6040889"/>
                  <a:pt x="7596770" y="6034452"/>
                </a:cubicBezTo>
                <a:cubicBezTo>
                  <a:pt x="7607709" y="6021579"/>
                  <a:pt x="7613848" y="6005691"/>
                  <a:pt x="7615188" y="5986790"/>
                </a:cubicBezTo>
                <a:cubicBezTo>
                  <a:pt x="7616230" y="5968335"/>
                  <a:pt x="7612955" y="5952522"/>
                  <a:pt x="7605365" y="5939351"/>
                </a:cubicBezTo>
                <a:cubicBezTo>
                  <a:pt x="7597775" y="5926180"/>
                  <a:pt x="7587022" y="5916022"/>
                  <a:pt x="7573107" y="5908879"/>
                </a:cubicBezTo>
                <a:cubicBezTo>
                  <a:pt x="7559191" y="5901735"/>
                  <a:pt x="7543378" y="5898014"/>
                  <a:pt x="7525668" y="5897716"/>
                </a:cubicBezTo>
                <a:close/>
                <a:moveTo>
                  <a:pt x="4552231" y="5890349"/>
                </a:moveTo>
                <a:cubicBezTo>
                  <a:pt x="4542408" y="5890498"/>
                  <a:pt x="4534036" y="5893624"/>
                  <a:pt x="4527116" y="5899726"/>
                </a:cubicBezTo>
                <a:cubicBezTo>
                  <a:pt x="4520195" y="5905828"/>
                  <a:pt x="4516884" y="5913939"/>
                  <a:pt x="4517182" y="5924059"/>
                </a:cubicBezTo>
                <a:cubicBezTo>
                  <a:pt x="4517330" y="5933882"/>
                  <a:pt x="4520865" y="5941621"/>
                  <a:pt x="4527786" y="5947276"/>
                </a:cubicBezTo>
                <a:cubicBezTo>
                  <a:pt x="4534706" y="5952932"/>
                  <a:pt x="4542854" y="5955685"/>
                  <a:pt x="4552231" y="5955536"/>
                </a:cubicBezTo>
                <a:cubicBezTo>
                  <a:pt x="4561904" y="5955387"/>
                  <a:pt x="4570239" y="5952262"/>
                  <a:pt x="4577234" y="5946160"/>
                </a:cubicBezTo>
                <a:cubicBezTo>
                  <a:pt x="4584229" y="5940058"/>
                  <a:pt x="4587577" y="5931947"/>
                  <a:pt x="4587280" y="5921827"/>
                </a:cubicBezTo>
                <a:cubicBezTo>
                  <a:pt x="4587280" y="5912153"/>
                  <a:pt x="4583782" y="5904451"/>
                  <a:pt x="4576787" y="5898721"/>
                </a:cubicBezTo>
                <a:cubicBezTo>
                  <a:pt x="4569792" y="5892991"/>
                  <a:pt x="4561607" y="5890201"/>
                  <a:pt x="4552231" y="5890349"/>
                </a:cubicBezTo>
                <a:close/>
                <a:moveTo>
                  <a:pt x="8486502" y="5884545"/>
                </a:moveTo>
                <a:lnTo>
                  <a:pt x="8480698" y="5918701"/>
                </a:lnTo>
                <a:cubicBezTo>
                  <a:pt x="8478465" y="5930756"/>
                  <a:pt x="8474632" y="5941956"/>
                  <a:pt x="8469200" y="5952299"/>
                </a:cubicBezTo>
                <a:cubicBezTo>
                  <a:pt x="8463768" y="5962643"/>
                  <a:pt x="8457554" y="5972875"/>
                  <a:pt x="8450560" y="5982995"/>
                </a:cubicBezTo>
                <a:lnTo>
                  <a:pt x="8480698" y="6001078"/>
                </a:lnTo>
                <a:cubicBezTo>
                  <a:pt x="8489032" y="5994083"/>
                  <a:pt x="8496660" y="5986269"/>
                  <a:pt x="8503580" y="5977637"/>
                </a:cubicBezTo>
                <a:cubicBezTo>
                  <a:pt x="8510500" y="5969005"/>
                  <a:pt x="8516304" y="5959703"/>
                  <a:pt x="8520992" y="5949732"/>
                </a:cubicBezTo>
                <a:cubicBezTo>
                  <a:pt x="8525681" y="5939760"/>
                  <a:pt x="8528844" y="5929268"/>
                  <a:pt x="8530480" y="5918255"/>
                </a:cubicBezTo>
                <a:lnTo>
                  <a:pt x="8535615" y="5884545"/>
                </a:lnTo>
                <a:close/>
                <a:moveTo>
                  <a:pt x="8411939" y="5884545"/>
                </a:moveTo>
                <a:lnTo>
                  <a:pt x="8406134" y="5918701"/>
                </a:lnTo>
                <a:cubicBezTo>
                  <a:pt x="8403902" y="5930756"/>
                  <a:pt x="8400070" y="5941956"/>
                  <a:pt x="8394638" y="5952299"/>
                </a:cubicBezTo>
                <a:cubicBezTo>
                  <a:pt x="8389206" y="5962643"/>
                  <a:pt x="8382992" y="5972875"/>
                  <a:pt x="8375997" y="5982995"/>
                </a:cubicBezTo>
                <a:lnTo>
                  <a:pt x="8406134" y="6001078"/>
                </a:lnTo>
                <a:cubicBezTo>
                  <a:pt x="8414469" y="5994083"/>
                  <a:pt x="8422096" y="5986269"/>
                  <a:pt x="8429017" y="5977637"/>
                </a:cubicBezTo>
                <a:cubicBezTo>
                  <a:pt x="8435938" y="5969005"/>
                  <a:pt x="8441742" y="5959703"/>
                  <a:pt x="8446430" y="5949732"/>
                </a:cubicBezTo>
                <a:cubicBezTo>
                  <a:pt x="8451118" y="5939760"/>
                  <a:pt x="8454280" y="5929268"/>
                  <a:pt x="8455918" y="5918255"/>
                </a:cubicBezTo>
                <a:lnTo>
                  <a:pt x="8461052" y="5884545"/>
                </a:lnTo>
                <a:close/>
                <a:moveTo>
                  <a:pt x="6591250" y="5884545"/>
                </a:moveTo>
                <a:lnTo>
                  <a:pt x="6531645" y="6227445"/>
                </a:lnTo>
                <a:lnTo>
                  <a:pt x="6588571" y="6227445"/>
                </a:lnTo>
                <a:lnTo>
                  <a:pt x="6597889" y="6195180"/>
                </a:lnTo>
                <a:lnTo>
                  <a:pt x="6604980" y="6206851"/>
                </a:lnTo>
                <a:cubicBezTo>
                  <a:pt x="6608849" y="6211762"/>
                  <a:pt x="6613277" y="6216134"/>
                  <a:pt x="6618263" y="6219967"/>
                </a:cubicBezTo>
                <a:cubicBezTo>
                  <a:pt x="6628234" y="6227631"/>
                  <a:pt x="6640884" y="6231687"/>
                  <a:pt x="6656214" y="6232133"/>
                </a:cubicBezTo>
                <a:cubicBezTo>
                  <a:pt x="6673627" y="6232580"/>
                  <a:pt x="6688695" y="6229194"/>
                  <a:pt x="6701420" y="6221976"/>
                </a:cubicBezTo>
                <a:cubicBezTo>
                  <a:pt x="6714145" y="6214758"/>
                  <a:pt x="6724786" y="6205084"/>
                  <a:pt x="6733344" y="6192954"/>
                </a:cubicBezTo>
                <a:cubicBezTo>
                  <a:pt x="6741902" y="6180825"/>
                  <a:pt x="6748599" y="6167319"/>
                  <a:pt x="6753436" y="6152436"/>
                </a:cubicBezTo>
                <a:cubicBezTo>
                  <a:pt x="6758273" y="6137553"/>
                  <a:pt x="6761658" y="6122670"/>
                  <a:pt x="6763593" y="6107787"/>
                </a:cubicBezTo>
                <a:lnTo>
                  <a:pt x="6764040" y="6102876"/>
                </a:lnTo>
                <a:cubicBezTo>
                  <a:pt x="6765528" y="6089184"/>
                  <a:pt x="6765565" y="6075268"/>
                  <a:pt x="6764151" y="6061130"/>
                </a:cubicBezTo>
                <a:cubicBezTo>
                  <a:pt x="6762737" y="6046991"/>
                  <a:pt x="6759277" y="6033931"/>
                  <a:pt x="6753771" y="6021951"/>
                </a:cubicBezTo>
                <a:cubicBezTo>
                  <a:pt x="6748264" y="6009970"/>
                  <a:pt x="6740264" y="6000259"/>
                  <a:pt x="6729772" y="5992818"/>
                </a:cubicBezTo>
                <a:cubicBezTo>
                  <a:pt x="6719280" y="5985376"/>
                  <a:pt x="6705699" y="5981507"/>
                  <a:pt x="6689030" y="5981209"/>
                </a:cubicBezTo>
                <a:cubicBezTo>
                  <a:pt x="6673255" y="5980763"/>
                  <a:pt x="6659302" y="5984223"/>
                  <a:pt x="6647172" y="5991590"/>
                </a:cubicBezTo>
                <a:lnTo>
                  <a:pt x="6633808" y="6001712"/>
                </a:lnTo>
                <a:lnTo>
                  <a:pt x="6654205" y="5884545"/>
                </a:lnTo>
                <a:close/>
                <a:moveTo>
                  <a:pt x="6358185" y="5884545"/>
                </a:moveTo>
                <a:lnTo>
                  <a:pt x="6335531" y="6015573"/>
                </a:lnTo>
                <a:lnTo>
                  <a:pt x="6330643" y="6007217"/>
                </a:lnTo>
                <a:cubicBezTo>
                  <a:pt x="6326829" y="6002194"/>
                  <a:pt x="6322467" y="5997729"/>
                  <a:pt x="6317555" y="5993822"/>
                </a:cubicBezTo>
                <a:cubicBezTo>
                  <a:pt x="6307733" y="5986009"/>
                  <a:pt x="6295306" y="5981804"/>
                  <a:pt x="6280274" y="5981209"/>
                </a:cubicBezTo>
                <a:cubicBezTo>
                  <a:pt x="6262712" y="5980614"/>
                  <a:pt x="6247532" y="5983962"/>
                  <a:pt x="6234732" y="5991255"/>
                </a:cubicBezTo>
                <a:cubicBezTo>
                  <a:pt x="6221933" y="5998547"/>
                  <a:pt x="6211180" y="6008370"/>
                  <a:pt x="6202474" y="6020723"/>
                </a:cubicBezTo>
                <a:cubicBezTo>
                  <a:pt x="6193768" y="6033076"/>
                  <a:pt x="6186921" y="6046768"/>
                  <a:pt x="6181936" y="6061799"/>
                </a:cubicBezTo>
                <a:cubicBezTo>
                  <a:pt x="6176950" y="6076831"/>
                  <a:pt x="6173490" y="6091714"/>
                  <a:pt x="6171555" y="6106448"/>
                </a:cubicBezTo>
                <a:lnTo>
                  <a:pt x="6171108" y="6111359"/>
                </a:lnTo>
                <a:cubicBezTo>
                  <a:pt x="6169769" y="6124605"/>
                  <a:pt x="6169918" y="6138223"/>
                  <a:pt x="6171555" y="6152213"/>
                </a:cubicBezTo>
                <a:cubicBezTo>
                  <a:pt x="6173192" y="6166202"/>
                  <a:pt x="6176838" y="6179150"/>
                  <a:pt x="6182494" y="6191057"/>
                </a:cubicBezTo>
                <a:cubicBezTo>
                  <a:pt x="6188149" y="6202963"/>
                  <a:pt x="6196149" y="6212674"/>
                  <a:pt x="6206492" y="6220190"/>
                </a:cubicBezTo>
                <a:cubicBezTo>
                  <a:pt x="6216836" y="6227706"/>
                  <a:pt x="6230119" y="6231687"/>
                  <a:pt x="6246341" y="6232133"/>
                </a:cubicBezTo>
                <a:cubicBezTo>
                  <a:pt x="6261819" y="6232580"/>
                  <a:pt x="6275623" y="6229157"/>
                  <a:pt x="6287752" y="6221864"/>
                </a:cubicBezTo>
                <a:cubicBezTo>
                  <a:pt x="6293817" y="6218218"/>
                  <a:pt x="6299473" y="6213985"/>
                  <a:pt x="6304719" y="6209167"/>
                </a:cubicBezTo>
                <a:lnTo>
                  <a:pt x="6306634" y="6207027"/>
                </a:lnTo>
                <a:lnTo>
                  <a:pt x="6305500" y="6227445"/>
                </a:lnTo>
                <a:lnTo>
                  <a:pt x="6361981" y="6227445"/>
                </a:lnTo>
                <a:lnTo>
                  <a:pt x="6421363" y="5884545"/>
                </a:lnTo>
                <a:close/>
                <a:moveTo>
                  <a:pt x="3694311" y="5884545"/>
                </a:moveTo>
                <a:lnTo>
                  <a:pt x="3634706" y="6227445"/>
                </a:lnTo>
                <a:lnTo>
                  <a:pt x="3697437" y="6227445"/>
                </a:lnTo>
                <a:lnTo>
                  <a:pt x="3727526" y="6054348"/>
                </a:lnTo>
                <a:lnTo>
                  <a:pt x="3728691" y="6052088"/>
                </a:lnTo>
                <a:cubicBezTo>
                  <a:pt x="3733453" y="6045614"/>
                  <a:pt x="3739295" y="6040517"/>
                  <a:pt x="3746215" y="6036796"/>
                </a:cubicBezTo>
                <a:cubicBezTo>
                  <a:pt x="3753136" y="6033076"/>
                  <a:pt x="3761433" y="6031364"/>
                  <a:pt x="3771107" y="6031662"/>
                </a:cubicBezTo>
                <a:cubicBezTo>
                  <a:pt x="3779887" y="6031811"/>
                  <a:pt x="3786548" y="6033783"/>
                  <a:pt x="3791087" y="6037578"/>
                </a:cubicBezTo>
                <a:cubicBezTo>
                  <a:pt x="3795626" y="6041373"/>
                  <a:pt x="3798529" y="6046433"/>
                  <a:pt x="3799793" y="6052758"/>
                </a:cubicBezTo>
                <a:cubicBezTo>
                  <a:pt x="3801058" y="6059083"/>
                  <a:pt x="3801244" y="6066190"/>
                  <a:pt x="3800351" y="6074078"/>
                </a:cubicBezTo>
                <a:lnTo>
                  <a:pt x="3774455" y="6227445"/>
                </a:lnTo>
                <a:lnTo>
                  <a:pt x="3837633" y="6227445"/>
                </a:lnTo>
                <a:lnTo>
                  <a:pt x="3863083" y="6074747"/>
                </a:lnTo>
                <a:cubicBezTo>
                  <a:pt x="3864422" y="6062544"/>
                  <a:pt x="3864273" y="6050898"/>
                  <a:pt x="3862636" y="6039810"/>
                </a:cubicBezTo>
                <a:cubicBezTo>
                  <a:pt x="3860999" y="6028722"/>
                  <a:pt x="3857650" y="6018825"/>
                  <a:pt x="3852590" y="6010119"/>
                </a:cubicBezTo>
                <a:cubicBezTo>
                  <a:pt x="3847530" y="6001412"/>
                  <a:pt x="3840498" y="5994492"/>
                  <a:pt x="3831494" y="5989357"/>
                </a:cubicBezTo>
                <a:cubicBezTo>
                  <a:pt x="3822489" y="5984223"/>
                  <a:pt x="3811216" y="5981507"/>
                  <a:pt x="3797673" y="5981209"/>
                </a:cubicBezTo>
                <a:cubicBezTo>
                  <a:pt x="3781599" y="5980763"/>
                  <a:pt x="3767497" y="5984000"/>
                  <a:pt x="3755368" y="5990920"/>
                </a:cubicBezTo>
                <a:cubicBezTo>
                  <a:pt x="3749304" y="5994380"/>
                  <a:pt x="3743713" y="5998417"/>
                  <a:pt x="3738597" y="6003031"/>
                </a:cubicBezTo>
                <a:lnTo>
                  <a:pt x="3735927" y="6006016"/>
                </a:lnTo>
                <a:lnTo>
                  <a:pt x="3757042" y="5884545"/>
                </a:lnTo>
                <a:close/>
                <a:moveTo>
                  <a:pt x="3566617" y="5630272"/>
                </a:moveTo>
                <a:lnTo>
                  <a:pt x="3558581" y="5676483"/>
                </a:lnTo>
                <a:cubicBezTo>
                  <a:pt x="3556794" y="5685562"/>
                  <a:pt x="3554116" y="5694008"/>
                  <a:pt x="3550543" y="5701821"/>
                </a:cubicBezTo>
                <a:cubicBezTo>
                  <a:pt x="3546972" y="5709635"/>
                  <a:pt x="3542879" y="5717225"/>
                  <a:pt x="3538265" y="5724592"/>
                </a:cubicBezTo>
                <a:cubicBezTo>
                  <a:pt x="3533652" y="5731959"/>
                  <a:pt x="3529038" y="5739512"/>
                  <a:pt x="3524424" y="5747251"/>
                </a:cubicBezTo>
                <a:lnTo>
                  <a:pt x="3556794" y="5764664"/>
                </a:lnTo>
                <a:cubicBezTo>
                  <a:pt x="3571231" y="5753353"/>
                  <a:pt x="3583360" y="5739847"/>
                  <a:pt x="3593183" y="5724146"/>
                </a:cubicBezTo>
                <a:cubicBezTo>
                  <a:pt x="3603005" y="5708444"/>
                  <a:pt x="3609331" y="5691441"/>
                  <a:pt x="3612159" y="5673135"/>
                </a:cubicBezTo>
                <a:lnTo>
                  <a:pt x="3619525" y="5630272"/>
                </a:lnTo>
                <a:close/>
                <a:moveTo>
                  <a:pt x="8750151" y="5573569"/>
                </a:moveTo>
                <a:lnTo>
                  <a:pt x="8772817" y="5573727"/>
                </a:lnTo>
                <a:lnTo>
                  <a:pt x="8767288" y="5609014"/>
                </a:lnTo>
                <a:lnTo>
                  <a:pt x="8758634" y="5624245"/>
                </a:lnTo>
                <a:cubicBezTo>
                  <a:pt x="8753276" y="5629900"/>
                  <a:pt x="8746951" y="5634253"/>
                  <a:pt x="8739658" y="5637304"/>
                </a:cubicBezTo>
                <a:cubicBezTo>
                  <a:pt x="8732366" y="5640355"/>
                  <a:pt x="8724924" y="5641806"/>
                  <a:pt x="8717334" y="5641658"/>
                </a:cubicBezTo>
                <a:cubicBezTo>
                  <a:pt x="8711976" y="5641509"/>
                  <a:pt x="8707400" y="5640244"/>
                  <a:pt x="8703605" y="5637863"/>
                </a:cubicBezTo>
                <a:cubicBezTo>
                  <a:pt x="8699810" y="5635481"/>
                  <a:pt x="8697019" y="5632244"/>
                  <a:pt x="8695233" y="5628151"/>
                </a:cubicBezTo>
                <a:cubicBezTo>
                  <a:pt x="8693447" y="5624059"/>
                  <a:pt x="8692926" y="5619408"/>
                  <a:pt x="8693671" y="5614199"/>
                </a:cubicBezTo>
                <a:cubicBezTo>
                  <a:pt x="8694563" y="5606906"/>
                  <a:pt x="8696759" y="5600730"/>
                  <a:pt x="8700256" y="5595670"/>
                </a:cubicBezTo>
                <a:cubicBezTo>
                  <a:pt x="8703754" y="5590610"/>
                  <a:pt x="8708181" y="5586480"/>
                  <a:pt x="8713539" y="5583280"/>
                </a:cubicBezTo>
                <a:cubicBezTo>
                  <a:pt x="8718897" y="5580080"/>
                  <a:pt x="8724738" y="5577699"/>
                  <a:pt x="8731064" y="5576136"/>
                </a:cubicBezTo>
                <a:cubicBezTo>
                  <a:pt x="8737389" y="5574573"/>
                  <a:pt x="8743751" y="5573718"/>
                  <a:pt x="8750151" y="5573569"/>
                </a:cubicBezTo>
                <a:close/>
                <a:moveTo>
                  <a:pt x="10950054" y="5488960"/>
                </a:moveTo>
                <a:cubicBezTo>
                  <a:pt x="10958239" y="5489109"/>
                  <a:pt x="10964899" y="5491118"/>
                  <a:pt x="10970034" y="5494988"/>
                </a:cubicBezTo>
                <a:cubicBezTo>
                  <a:pt x="10975168" y="5498857"/>
                  <a:pt x="10979038" y="5503843"/>
                  <a:pt x="10981642" y="5509945"/>
                </a:cubicBezTo>
                <a:lnTo>
                  <a:pt x="10984724" y="5521996"/>
                </a:lnTo>
                <a:lnTo>
                  <a:pt x="10968850" y="5613801"/>
                </a:lnTo>
                <a:lnTo>
                  <a:pt x="10963811" y="5620980"/>
                </a:lnTo>
                <a:cubicBezTo>
                  <a:pt x="10960518" y="5624682"/>
                  <a:pt x="10956825" y="5627965"/>
                  <a:pt x="10952733" y="5630830"/>
                </a:cubicBezTo>
                <a:cubicBezTo>
                  <a:pt x="10944547" y="5636560"/>
                  <a:pt x="10934799" y="5639202"/>
                  <a:pt x="10923488" y="5638755"/>
                </a:cubicBezTo>
                <a:cubicBezTo>
                  <a:pt x="10914558" y="5638309"/>
                  <a:pt x="10907749" y="5635667"/>
                  <a:pt x="10903061" y="5630830"/>
                </a:cubicBezTo>
                <a:cubicBezTo>
                  <a:pt x="10898373" y="5625993"/>
                  <a:pt x="10895173" y="5619892"/>
                  <a:pt x="10893462" y="5612525"/>
                </a:cubicBezTo>
                <a:cubicBezTo>
                  <a:pt x="10891750" y="5605158"/>
                  <a:pt x="10890932" y="5597493"/>
                  <a:pt x="10891006" y="5589531"/>
                </a:cubicBezTo>
                <a:cubicBezTo>
                  <a:pt x="10891081" y="5581568"/>
                  <a:pt x="10891415" y="5574387"/>
                  <a:pt x="10892011" y="5567988"/>
                </a:cubicBezTo>
                <a:lnTo>
                  <a:pt x="10892457" y="5563300"/>
                </a:lnTo>
                <a:cubicBezTo>
                  <a:pt x="10893499" y="5555263"/>
                  <a:pt x="10895248" y="5546854"/>
                  <a:pt x="10897703" y="5538073"/>
                </a:cubicBezTo>
                <a:cubicBezTo>
                  <a:pt x="10900159" y="5529292"/>
                  <a:pt x="10903545" y="5521144"/>
                  <a:pt x="10907861" y="5513628"/>
                </a:cubicBezTo>
                <a:cubicBezTo>
                  <a:pt x="10912177" y="5506112"/>
                  <a:pt x="10917795" y="5500010"/>
                  <a:pt x="10924716" y="5495322"/>
                </a:cubicBezTo>
                <a:cubicBezTo>
                  <a:pt x="10931636" y="5490634"/>
                  <a:pt x="10940082" y="5488513"/>
                  <a:pt x="10950054" y="5488960"/>
                </a:cubicBezTo>
                <a:close/>
                <a:moveTo>
                  <a:pt x="9877524" y="5488960"/>
                </a:moveTo>
                <a:cubicBezTo>
                  <a:pt x="9886156" y="5489109"/>
                  <a:pt x="9893114" y="5491044"/>
                  <a:pt x="9898397" y="5494764"/>
                </a:cubicBezTo>
                <a:cubicBezTo>
                  <a:pt x="9903680" y="5498485"/>
                  <a:pt x="9907699" y="5503322"/>
                  <a:pt x="9910452" y="5509275"/>
                </a:cubicBezTo>
                <a:lnTo>
                  <a:pt x="9912926" y="5518538"/>
                </a:lnTo>
                <a:lnTo>
                  <a:pt x="9896380" y="5615894"/>
                </a:lnTo>
                <a:lnTo>
                  <a:pt x="9892342" y="5621538"/>
                </a:lnTo>
                <a:cubicBezTo>
                  <a:pt x="9888974" y="5625203"/>
                  <a:pt x="9885188" y="5628412"/>
                  <a:pt x="9880984" y="5631165"/>
                </a:cubicBezTo>
                <a:cubicBezTo>
                  <a:pt x="9872575" y="5636672"/>
                  <a:pt x="9862492" y="5639128"/>
                  <a:pt x="9850735" y="5638532"/>
                </a:cubicBezTo>
                <a:cubicBezTo>
                  <a:pt x="9841805" y="5638235"/>
                  <a:pt x="9834810" y="5635742"/>
                  <a:pt x="9829750" y="5631054"/>
                </a:cubicBezTo>
                <a:cubicBezTo>
                  <a:pt x="9824690" y="5626366"/>
                  <a:pt x="9821081" y="5620375"/>
                  <a:pt x="9818923" y="5613083"/>
                </a:cubicBezTo>
                <a:cubicBezTo>
                  <a:pt x="9816765" y="5605790"/>
                  <a:pt x="9815574" y="5598163"/>
                  <a:pt x="9815351" y="5590200"/>
                </a:cubicBezTo>
                <a:cubicBezTo>
                  <a:pt x="9815128" y="5582238"/>
                  <a:pt x="9815388" y="5574908"/>
                  <a:pt x="9816132" y="5568211"/>
                </a:cubicBezTo>
                <a:lnTo>
                  <a:pt x="9816579" y="5563300"/>
                </a:lnTo>
                <a:cubicBezTo>
                  <a:pt x="9817621" y="5555114"/>
                  <a:pt x="9819555" y="5546631"/>
                  <a:pt x="9822383" y="5537850"/>
                </a:cubicBezTo>
                <a:cubicBezTo>
                  <a:pt x="9825211" y="5529069"/>
                  <a:pt x="9829006" y="5520921"/>
                  <a:pt x="9833768" y="5513405"/>
                </a:cubicBezTo>
                <a:cubicBezTo>
                  <a:pt x="9838531" y="5505889"/>
                  <a:pt x="9844521" y="5499824"/>
                  <a:pt x="9851739" y="5495211"/>
                </a:cubicBezTo>
                <a:cubicBezTo>
                  <a:pt x="9858958" y="5490597"/>
                  <a:pt x="9867552" y="5488513"/>
                  <a:pt x="9877524" y="5488960"/>
                </a:cubicBezTo>
                <a:close/>
                <a:moveTo>
                  <a:pt x="2615680" y="5488960"/>
                </a:moveTo>
                <a:cubicBezTo>
                  <a:pt x="2623865" y="5489109"/>
                  <a:pt x="2630525" y="5491118"/>
                  <a:pt x="2635660" y="5494988"/>
                </a:cubicBezTo>
                <a:cubicBezTo>
                  <a:pt x="2640795" y="5498857"/>
                  <a:pt x="2644664" y="5503843"/>
                  <a:pt x="2647268" y="5509945"/>
                </a:cubicBezTo>
                <a:lnTo>
                  <a:pt x="2650350" y="5521996"/>
                </a:lnTo>
                <a:lnTo>
                  <a:pt x="2634477" y="5613801"/>
                </a:lnTo>
                <a:lnTo>
                  <a:pt x="2629437" y="5620980"/>
                </a:lnTo>
                <a:cubicBezTo>
                  <a:pt x="2626144" y="5624682"/>
                  <a:pt x="2622452" y="5627965"/>
                  <a:pt x="2618359" y="5630830"/>
                </a:cubicBezTo>
                <a:cubicBezTo>
                  <a:pt x="2610173" y="5636560"/>
                  <a:pt x="2600425" y="5639202"/>
                  <a:pt x="2589114" y="5638755"/>
                </a:cubicBezTo>
                <a:cubicBezTo>
                  <a:pt x="2580184" y="5638309"/>
                  <a:pt x="2573375" y="5635667"/>
                  <a:pt x="2568687" y="5630830"/>
                </a:cubicBezTo>
                <a:cubicBezTo>
                  <a:pt x="2564000" y="5625993"/>
                  <a:pt x="2560800" y="5619892"/>
                  <a:pt x="2559088" y="5612525"/>
                </a:cubicBezTo>
                <a:cubicBezTo>
                  <a:pt x="2557376" y="5605158"/>
                  <a:pt x="2556558" y="5597493"/>
                  <a:pt x="2556632" y="5589531"/>
                </a:cubicBezTo>
                <a:cubicBezTo>
                  <a:pt x="2556706" y="5581568"/>
                  <a:pt x="2557041" y="5574387"/>
                  <a:pt x="2557637" y="5567988"/>
                </a:cubicBezTo>
                <a:lnTo>
                  <a:pt x="2558083" y="5563300"/>
                </a:lnTo>
                <a:cubicBezTo>
                  <a:pt x="2559125" y="5555263"/>
                  <a:pt x="2560874" y="5546854"/>
                  <a:pt x="2563329" y="5538073"/>
                </a:cubicBezTo>
                <a:cubicBezTo>
                  <a:pt x="2565785" y="5529292"/>
                  <a:pt x="2569171" y="5521144"/>
                  <a:pt x="2573487" y="5513628"/>
                </a:cubicBezTo>
                <a:cubicBezTo>
                  <a:pt x="2577803" y="5506112"/>
                  <a:pt x="2583421" y="5500010"/>
                  <a:pt x="2590342" y="5495322"/>
                </a:cubicBezTo>
                <a:cubicBezTo>
                  <a:pt x="2597263" y="5490634"/>
                  <a:pt x="2605708" y="5488513"/>
                  <a:pt x="2615680" y="5488960"/>
                </a:cubicBezTo>
                <a:close/>
                <a:moveTo>
                  <a:pt x="5821437" y="5488737"/>
                </a:moveTo>
                <a:cubicBezTo>
                  <a:pt x="5830366" y="5489034"/>
                  <a:pt x="5837213" y="5491639"/>
                  <a:pt x="5841975" y="5496550"/>
                </a:cubicBezTo>
                <a:cubicBezTo>
                  <a:pt x="5846738" y="5501462"/>
                  <a:pt x="5850012" y="5507563"/>
                  <a:pt x="5851798" y="5514856"/>
                </a:cubicBezTo>
                <a:cubicBezTo>
                  <a:pt x="5853584" y="5522149"/>
                  <a:pt x="5854477" y="5529776"/>
                  <a:pt x="5854477" y="5537738"/>
                </a:cubicBezTo>
                <a:cubicBezTo>
                  <a:pt x="5854477" y="5545701"/>
                  <a:pt x="5854179" y="5552956"/>
                  <a:pt x="5853584" y="5559505"/>
                </a:cubicBezTo>
                <a:lnTo>
                  <a:pt x="5852914" y="5564193"/>
                </a:lnTo>
                <a:cubicBezTo>
                  <a:pt x="5852021" y="5572080"/>
                  <a:pt x="5850384" y="5580415"/>
                  <a:pt x="5848003" y="5589196"/>
                </a:cubicBezTo>
                <a:cubicBezTo>
                  <a:pt x="5845621" y="5597977"/>
                  <a:pt x="5842236" y="5606199"/>
                  <a:pt x="5837845" y="5613864"/>
                </a:cubicBezTo>
                <a:cubicBezTo>
                  <a:pt x="5833455" y="5621529"/>
                  <a:pt x="5827837" y="5627668"/>
                  <a:pt x="5820990" y="5632281"/>
                </a:cubicBezTo>
                <a:cubicBezTo>
                  <a:pt x="5814144" y="5636895"/>
                  <a:pt x="5805810" y="5639128"/>
                  <a:pt x="5795987" y="5638979"/>
                </a:cubicBezTo>
                <a:cubicBezTo>
                  <a:pt x="5785123" y="5638681"/>
                  <a:pt x="5776826" y="5635630"/>
                  <a:pt x="5771096" y="5629826"/>
                </a:cubicBezTo>
                <a:cubicBezTo>
                  <a:pt x="5768231" y="5626924"/>
                  <a:pt x="5765840" y="5623640"/>
                  <a:pt x="5763924" y="5619975"/>
                </a:cubicBezTo>
                <a:lnTo>
                  <a:pt x="5760012" y="5608995"/>
                </a:lnTo>
                <a:lnTo>
                  <a:pt x="5776680" y="5512911"/>
                </a:lnTo>
                <a:lnTo>
                  <a:pt x="5780249" y="5506708"/>
                </a:lnTo>
                <a:cubicBezTo>
                  <a:pt x="5784937" y="5500829"/>
                  <a:pt x="5790704" y="5496253"/>
                  <a:pt x="5797550" y="5492978"/>
                </a:cubicBezTo>
                <a:cubicBezTo>
                  <a:pt x="5804396" y="5489704"/>
                  <a:pt x="5812359" y="5488290"/>
                  <a:pt x="5821437" y="5488737"/>
                </a:cubicBezTo>
                <a:close/>
                <a:moveTo>
                  <a:pt x="11361191" y="5488513"/>
                </a:moveTo>
                <a:cubicBezTo>
                  <a:pt x="11370121" y="5488811"/>
                  <a:pt x="11377265" y="5491118"/>
                  <a:pt x="11382623" y="5495434"/>
                </a:cubicBezTo>
                <a:cubicBezTo>
                  <a:pt x="11387980" y="5499750"/>
                  <a:pt x="11391627" y="5505443"/>
                  <a:pt x="11393562" y="5512512"/>
                </a:cubicBezTo>
                <a:cubicBezTo>
                  <a:pt x="11395496" y="5519581"/>
                  <a:pt x="11395868" y="5527209"/>
                  <a:pt x="11394678" y="5535394"/>
                </a:cubicBezTo>
                <a:lnTo>
                  <a:pt x="11393562" y="5540975"/>
                </a:lnTo>
                <a:lnTo>
                  <a:pt x="11307262" y="5540819"/>
                </a:lnTo>
                <a:lnTo>
                  <a:pt x="11307837" y="5537962"/>
                </a:lnTo>
                <a:cubicBezTo>
                  <a:pt x="11310218" y="5529106"/>
                  <a:pt x="11313641" y="5520884"/>
                  <a:pt x="11318106" y="5513293"/>
                </a:cubicBezTo>
                <a:cubicBezTo>
                  <a:pt x="11322571" y="5505703"/>
                  <a:pt x="11328300" y="5499601"/>
                  <a:pt x="11335295" y="5494988"/>
                </a:cubicBezTo>
                <a:cubicBezTo>
                  <a:pt x="11342290" y="5490374"/>
                  <a:pt x="11350922" y="5488216"/>
                  <a:pt x="11361191" y="5488513"/>
                </a:cubicBezTo>
                <a:close/>
                <a:moveTo>
                  <a:pt x="9380215" y="5488513"/>
                </a:moveTo>
                <a:cubicBezTo>
                  <a:pt x="9389591" y="5488811"/>
                  <a:pt x="9396958" y="5491378"/>
                  <a:pt x="9402316" y="5496215"/>
                </a:cubicBezTo>
                <a:cubicBezTo>
                  <a:pt x="9407673" y="5501052"/>
                  <a:pt x="9411543" y="5507154"/>
                  <a:pt x="9413924" y="5514521"/>
                </a:cubicBezTo>
                <a:cubicBezTo>
                  <a:pt x="9416305" y="5521888"/>
                  <a:pt x="9417608" y="5529702"/>
                  <a:pt x="9417831" y="5537962"/>
                </a:cubicBezTo>
                <a:cubicBezTo>
                  <a:pt x="9418054" y="5546222"/>
                  <a:pt x="9417868" y="5553923"/>
                  <a:pt x="9417273" y="5561067"/>
                </a:cubicBezTo>
                <a:lnTo>
                  <a:pt x="9416826" y="5565755"/>
                </a:lnTo>
                <a:cubicBezTo>
                  <a:pt x="9415933" y="5574090"/>
                  <a:pt x="9414147" y="5582610"/>
                  <a:pt x="9411469" y="5591317"/>
                </a:cubicBezTo>
                <a:cubicBezTo>
                  <a:pt x="9408790" y="5600023"/>
                  <a:pt x="9405143" y="5608060"/>
                  <a:pt x="9400530" y="5615427"/>
                </a:cubicBezTo>
                <a:cubicBezTo>
                  <a:pt x="9395916" y="5622794"/>
                  <a:pt x="9390037" y="5628672"/>
                  <a:pt x="9382894" y="5633063"/>
                </a:cubicBezTo>
                <a:cubicBezTo>
                  <a:pt x="9375750" y="5637453"/>
                  <a:pt x="9367192" y="5639500"/>
                  <a:pt x="9357221" y="5639202"/>
                </a:cubicBezTo>
                <a:cubicBezTo>
                  <a:pt x="9347845" y="5638904"/>
                  <a:pt x="9340478" y="5636411"/>
                  <a:pt x="9335120" y="5631723"/>
                </a:cubicBezTo>
                <a:cubicBezTo>
                  <a:pt x="9329762" y="5627035"/>
                  <a:pt x="9325930" y="5621045"/>
                  <a:pt x="9323623" y="5613752"/>
                </a:cubicBezTo>
                <a:cubicBezTo>
                  <a:pt x="9321316" y="5606460"/>
                  <a:pt x="9320014" y="5598758"/>
                  <a:pt x="9319716" y="5590647"/>
                </a:cubicBezTo>
                <a:cubicBezTo>
                  <a:pt x="9319418" y="5582536"/>
                  <a:pt x="9319642" y="5574908"/>
                  <a:pt x="9320386" y="5567764"/>
                </a:cubicBezTo>
                <a:lnTo>
                  <a:pt x="9320832" y="5562853"/>
                </a:lnTo>
                <a:cubicBezTo>
                  <a:pt x="9321725" y="5554519"/>
                  <a:pt x="9323474" y="5545961"/>
                  <a:pt x="9326078" y="5537180"/>
                </a:cubicBezTo>
                <a:cubicBezTo>
                  <a:pt x="9328683" y="5528399"/>
                  <a:pt x="9332292" y="5520288"/>
                  <a:pt x="9336906" y="5512847"/>
                </a:cubicBezTo>
                <a:cubicBezTo>
                  <a:pt x="9341519" y="5505405"/>
                  <a:pt x="9347398" y="5499415"/>
                  <a:pt x="9354542" y="5494876"/>
                </a:cubicBezTo>
                <a:cubicBezTo>
                  <a:pt x="9361686" y="5490337"/>
                  <a:pt x="9370243" y="5488216"/>
                  <a:pt x="9380215" y="5488513"/>
                </a:cubicBezTo>
                <a:close/>
                <a:moveTo>
                  <a:pt x="8141965" y="5488513"/>
                </a:moveTo>
                <a:cubicBezTo>
                  <a:pt x="8151341" y="5488811"/>
                  <a:pt x="8158708" y="5491378"/>
                  <a:pt x="8164066" y="5496215"/>
                </a:cubicBezTo>
                <a:cubicBezTo>
                  <a:pt x="8169424" y="5501052"/>
                  <a:pt x="8173293" y="5507154"/>
                  <a:pt x="8175674" y="5514521"/>
                </a:cubicBezTo>
                <a:cubicBezTo>
                  <a:pt x="8178056" y="5521888"/>
                  <a:pt x="8179358" y="5529702"/>
                  <a:pt x="8179581" y="5537962"/>
                </a:cubicBezTo>
                <a:cubicBezTo>
                  <a:pt x="8179804" y="5546222"/>
                  <a:pt x="8179618" y="5553923"/>
                  <a:pt x="8179023" y="5561067"/>
                </a:cubicBezTo>
                <a:lnTo>
                  <a:pt x="8178577" y="5565755"/>
                </a:lnTo>
                <a:cubicBezTo>
                  <a:pt x="8177684" y="5574090"/>
                  <a:pt x="8175898" y="5582610"/>
                  <a:pt x="8173219" y="5591317"/>
                </a:cubicBezTo>
                <a:cubicBezTo>
                  <a:pt x="8170540" y="5600023"/>
                  <a:pt x="8166894" y="5608060"/>
                  <a:pt x="8162280" y="5615427"/>
                </a:cubicBezTo>
                <a:cubicBezTo>
                  <a:pt x="8157666" y="5622794"/>
                  <a:pt x="8151788" y="5628672"/>
                  <a:pt x="8144644" y="5633063"/>
                </a:cubicBezTo>
                <a:cubicBezTo>
                  <a:pt x="8137500" y="5637453"/>
                  <a:pt x="8128942" y="5639500"/>
                  <a:pt x="8118971" y="5639202"/>
                </a:cubicBezTo>
                <a:cubicBezTo>
                  <a:pt x="8109595" y="5638904"/>
                  <a:pt x="8102228" y="5636411"/>
                  <a:pt x="8096870" y="5631723"/>
                </a:cubicBezTo>
                <a:cubicBezTo>
                  <a:pt x="8091512" y="5627035"/>
                  <a:pt x="8087680" y="5621045"/>
                  <a:pt x="8085373" y="5613752"/>
                </a:cubicBezTo>
                <a:cubicBezTo>
                  <a:pt x="8083066" y="5606460"/>
                  <a:pt x="8081764" y="5598758"/>
                  <a:pt x="8081466" y="5590647"/>
                </a:cubicBezTo>
                <a:cubicBezTo>
                  <a:pt x="8081169" y="5582536"/>
                  <a:pt x="8081392" y="5574908"/>
                  <a:pt x="8082136" y="5567764"/>
                </a:cubicBezTo>
                <a:lnTo>
                  <a:pt x="8082582" y="5562853"/>
                </a:lnTo>
                <a:cubicBezTo>
                  <a:pt x="8083475" y="5554519"/>
                  <a:pt x="8085224" y="5545961"/>
                  <a:pt x="8087829" y="5537180"/>
                </a:cubicBezTo>
                <a:cubicBezTo>
                  <a:pt x="8090433" y="5528399"/>
                  <a:pt x="8094042" y="5520288"/>
                  <a:pt x="8098656" y="5512847"/>
                </a:cubicBezTo>
                <a:cubicBezTo>
                  <a:pt x="8103270" y="5505405"/>
                  <a:pt x="8109148" y="5499415"/>
                  <a:pt x="8116292" y="5494876"/>
                </a:cubicBezTo>
                <a:cubicBezTo>
                  <a:pt x="8123436" y="5490337"/>
                  <a:pt x="8131993" y="5488216"/>
                  <a:pt x="8141965" y="5488513"/>
                </a:cubicBezTo>
                <a:close/>
                <a:moveTo>
                  <a:pt x="7217817" y="5488513"/>
                </a:moveTo>
                <a:cubicBezTo>
                  <a:pt x="7226746" y="5488811"/>
                  <a:pt x="7233890" y="5491118"/>
                  <a:pt x="7239248" y="5495434"/>
                </a:cubicBezTo>
                <a:cubicBezTo>
                  <a:pt x="7244606" y="5499750"/>
                  <a:pt x="7248252" y="5505443"/>
                  <a:pt x="7250187" y="5512512"/>
                </a:cubicBezTo>
                <a:cubicBezTo>
                  <a:pt x="7252122" y="5519581"/>
                  <a:pt x="7252494" y="5527209"/>
                  <a:pt x="7251303" y="5535394"/>
                </a:cubicBezTo>
                <a:lnTo>
                  <a:pt x="7250187" y="5540975"/>
                </a:lnTo>
                <a:lnTo>
                  <a:pt x="7163888" y="5540819"/>
                </a:lnTo>
                <a:lnTo>
                  <a:pt x="7164462" y="5537962"/>
                </a:lnTo>
                <a:cubicBezTo>
                  <a:pt x="7166843" y="5529106"/>
                  <a:pt x="7170266" y="5520884"/>
                  <a:pt x="7174731" y="5513293"/>
                </a:cubicBezTo>
                <a:cubicBezTo>
                  <a:pt x="7179196" y="5505703"/>
                  <a:pt x="7184926" y="5499601"/>
                  <a:pt x="7191921" y="5494988"/>
                </a:cubicBezTo>
                <a:cubicBezTo>
                  <a:pt x="7198915" y="5490374"/>
                  <a:pt x="7207548" y="5488216"/>
                  <a:pt x="7217817" y="5488513"/>
                </a:cubicBezTo>
                <a:close/>
                <a:moveTo>
                  <a:pt x="6865392" y="5488513"/>
                </a:moveTo>
                <a:cubicBezTo>
                  <a:pt x="6874321" y="5488811"/>
                  <a:pt x="6881465" y="5491118"/>
                  <a:pt x="6886823" y="5495434"/>
                </a:cubicBezTo>
                <a:cubicBezTo>
                  <a:pt x="6892181" y="5499750"/>
                  <a:pt x="6895827" y="5505443"/>
                  <a:pt x="6897762" y="5512512"/>
                </a:cubicBezTo>
                <a:cubicBezTo>
                  <a:pt x="6899697" y="5519581"/>
                  <a:pt x="6900069" y="5527209"/>
                  <a:pt x="6898878" y="5535394"/>
                </a:cubicBezTo>
                <a:lnTo>
                  <a:pt x="6897762" y="5540975"/>
                </a:lnTo>
                <a:lnTo>
                  <a:pt x="6811463" y="5540819"/>
                </a:lnTo>
                <a:lnTo>
                  <a:pt x="6812037" y="5537962"/>
                </a:lnTo>
                <a:cubicBezTo>
                  <a:pt x="6814418" y="5529106"/>
                  <a:pt x="6817841" y="5520884"/>
                  <a:pt x="6822306" y="5513293"/>
                </a:cubicBezTo>
                <a:cubicBezTo>
                  <a:pt x="6826771" y="5505703"/>
                  <a:pt x="6832501" y="5499601"/>
                  <a:pt x="6839496" y="5494988"/>
                </a:cubicBezTo>
                <a:cubicBezTo>
                  <a:pt x="6846490" y="5490374"/>
                  <a:pt x="6855123" y="5488216"/>
                  <a:pt x="6865392" y="5488513"/>
                </a:cubicBezTo>
                <a:close/>
                <a:moveTo>
                  <a:pt x="6189340" y="5488513"/>
                </a:moveTo>
                <a:cubicBezTo>
                  <a:pt x="6198716" y="5488811"/>
                  <a:pt x="6206083" y="5491378"/>
                  <a:pt x="6211441" y="5496215"/>
                </a:cubicBezTo>
                <a:cubicBezTo>
                  <a:pt x="6216799" y="5501052"/>
                  <a:pt x="6220668" y="5507154"/>
                  <a:pt x="6223049" y="5514521"/>
                </a:cubicBezTo>
                <a:cubicBezTo>
                  <a:pt x="6225431" y="5521888"/>
                  <a:pt x="6226733" y="5529702"/>
                  <a:pt x="6226956" y="5537962"/>
                </a:cubicBezTo>
                <a:cubicBezTo>
                  <a:pt x="6227179" y="5546222"/>
                  <a:pt x="6226993" y="5553923"/>
                  <a:pt x="6226398" y="5561067"/>
                </a:cubicBezTo>
                <a:lnTo>
                  <a:pt x="6225952" y="5565755"/>
                </a:lnTo>
                <a:cubicBezTo>
                  <a:pt x="6225059" y="5574090"/>
                  <a:pt x="6223273" y="5582610"/>
                  <a:pt x="6220594" y="5591317"/>
                </a:cubicBezTo>
                <a:cubicBezTo>
                  <a:pt x="6217915" y="5600023"/>
                  <a:pt x="6214269" y="5608060"/>
                  <a:pt x="6209655" y="5615427"/>
                </a:cubicBezTo>
                <a:cubicBezTo>
                  <a:pt x="6205041" y="5622794"/>
                  <a:pt x="6199163" y="5628672"/>
                  <a:pt x="6192019" y="5633063"/>
                </a:cubicBezTo>
                <a:cubicBezTo>
                  <a:pt x="6184875" y="5637453"/>
                  <a:pt x="6176317" y="5639500"/>
                  <a:pt x="6166346" y="5639202"/>
                </a:cubicBezTo>
                <a:cubicBezTo>
                  <a:pt x="6156970" y="5638904"/>
                  <a:pt x="6149603" y="5636411"/>
                  <a:pt x="6144245" y="5631723"/>
                </a:cubicBezTo>
                <a:cubicBezTo>
                  <a:pt x="6138887" y="5627035"/>
                  <a:pt x="6135055" y="5621045"/>
                  <a:pt x="6132748" y="5613752"/>
                </a:cubicBezTo>
                <a:cubicBezTo>
                  <a:pt x="6130441" y="5606460"/>
                  <a:pt x="6129139" y="5598758"/>
                  <a:pt x="6128841" y="5590647"/>
                </a:cubicBezTo>
                <a:cubicBezTo>
                  <a:pt x="6128544" y="5582536"/>
                  <a:pt x="6128767" y="5574908"/>
                  <a:pt x="6129511" y="5567764"/>
                </a:cubicBezTo>
                <a:lnTo>
                  <a:pt x="6129957" y="5562853"/>
                </a:lnTo>
                <a:cubicBezTo>
                  <a:pt x="6130850" y="5554519"/>
                  <a:pt x="6132599" y="5545961"/>
                  <a:pt x="6135204" y="5537180"/>
                </a:cubicBezTo>
                <a:cubicBezTo>
                  <a:pt x="6137808" y="5528399"/>
                  <a:pt x="6141417" y="5520288"/>
                  <a:pt x="6146031" y="5512847"/>
                </a:cubicBezTo>
                <a:cubicBezTo>
                  <a:pt x="6150645" y="5505405"/>
                  <a:pt x="6156523" y="5499415"/>
                  <a:pt x="6163667" y="5494876"/>
                </a:cubicBezTo>
                <a:cubicBezTo>
                  <a:pt x="6170811" y="5490337"/>
                  <a:pt x="6179368" y="5488216"/>
                  <a:pt x="6189340" y="5488513"/>
                </a:cubicBezTo>
                <a:close/>
                <a:moveTo>
                  <a:pt x="4827042" y="5488513"/>
                </a:moveTo>
                <a:cubicBezTo>
                  <a:pt x="4835972" y="5488811"/>
                  <a:pt x="4843115" y="5491118"/>
                  <a:pt x="4848473" y="5495434"/>
                </a:cubicBezTo>
                <a:cubicBezTo>
                  <a:pt x="4853832" y="5499750"/>
                  <a:pt x="4857477" y="5505443"/>
                  <a:pt x="4859412" y="5512512"/>
                </a:cubicBezTo>
                <a:cubicBezTo>
                  <a:pt x="4861347" y="5519581"/>
                  <a:pt x="4861719" y="5527209"/>
                  <a:pt x="4860528" y="5535394"/>
                </a:cubicBezTo>
                <a:lnTo>
                  <a:pt x="4859412" y="5540975"/>
                </a:lnTo>
                <a:lnTo>
                  <a:pt x="4773113" y="5540819"/>
                </a:lnTo>
                <a:lnTo>
                  <a:pt x="4773687" y="5537962"/>
                </a:lnTo>
                <a:cubicBezTo>
                  <a:pt x="4776068" y="5529106"/>
                  <a:pt x="4779491" y="5520884"/>
                  <a:pt x="4783956" y="5513293"/>
                </a:cubicBezTo>
                <a:cubicBezTo>
                  <a:pt x="4788421" y="5505703"/>
                  <a:pt x="4794151" y="5499601"/>
                  <a:pt x="4801146" y="5494988"/>
                </a:cubicBezTo>
                <a:cubicBezTo>
                  <a:pt x="4808141" y="5490374"/>
                  <a:pt x="4816773" y="5488216"/>
                  <a:pt x="4827042" y="5488513"/>
                </a:cubicBezTo>
                <a:close/>
                <a:moveTo>
                  <a:pt x="4265067" y="5488513"/>
                </a:moveTo>
                <a:cubicBezTo>
                  <a:pt x="4273997" y="5488811"/>
                  <a:pt x="4281140" y="5491118"/>
                  <a:pt x="4286498" y="5495434"/>
                </a:cubicBezTo>
                <a:cubicBezTo>
                  <a:pt x="4291856" y="5499750"/>
                  <a:pt x="4295502" y="5505443"/>
                  <a:pt x="4297437" y="5512512"/>
                </a:cubicBezTo>
                <a:cubicBezTo>
                  <a:pt x="4299372" y="5519581"/>
                  <a:pt x="4299743" y="5527209"/>
                  <a:pt x="4298553" y="5535394"/>
                </a:cubicBezTo>
                <a:lnTo>
                  <a:pt x="4297437" y="5540975"/>
                </a:lnTo>
                <a:lnTo>
                  <a:pt x="4211139" y="5540819"/>
                </a:lnTo>
                <a:lnTo>
                  <a:pt x="4211712" y="5537962"/>
                </a:lnTo>
                <a:cubicBezTo>
                  <a:pt x="4214093" y="5529106"/>
                  <a:pt x="4217516" y="5520884"/>
                  <a:pt x="4221981" y="5513293"/>
                </a:cubicBezTo>
                <a:cubicBezTo>
                  <a:pt x="4226446" y="5505703"/>
                  <a:pt x="4232176" y="5499601"/>
                  <a:pt x="4239171" y="5494988"/>
                </a:cubicBezTo>
                <a:cubicBezTo>
                  <a:pt x="4246166" y="5490374"/>
                  <a:pt x="4254798" y="5488216"/>
                  <a:pt x="4265067" y="5488513"/>
                </a:cubicBezTo>
                <a:close/>
                <a:moveTo>
                  <a:pt x="2865116" y="5488513"/>
                </a:moveTo>
                <a:cubicBezTo>
                  <a:pt x="2874492" y="5488811"/>
                  <a:pt x="2881859" y="5491378"/>
                  <a:pt x="2887217" y="5496215"/>
                </a:cubicBezTo>
                <a:cubicBezTo>
                  <a:pt x="2892575" y="5501052"/>
                  <a:pt x="2896444" y="5507154"/>
                  <a:pt x="2898826" y="5514521"/>
                </a:cubicBezTo>
                <a:cubicBezTo>
                  <a:pt x="2901207" y="5521888"/>
                  <a:pt x="2902509" y="5529702"/>
                  <a:pt x="2902732" y="5537962"/>
                </a:cubicBezTo>
                <a:cubicBezTo>
                  <a:pt x="2902955" y="5546222"/>
                  <a:pt x="2902769" y="5553923"/>
                  <a:pt x="2902174" y="5561067"/>
                </a:cubicBezTo>
                <a:lnTo>
                  <a:pt x="2901727" y="5565755"/>
                </a:lnTo>
                <a:cubicBezTo>
                  <a:pt x="2900834" y="5574090"/>
                  <a:pt x="2899048" y="5582610"/>
                  <a:pt x="2896370" y="5591317"/>
                </a:cubicBezTo>
                <a:cubicBezTo>
                  <a:pt x="2893691" y="5600023"/>
                  <a:pt x="2890045" y="5608060"/>
                  <a:pt x="2885431" y="5615427"/>
                </a:cubicBezTo>
                <a:cubicBezTo>
                  <a:pt x="2880817" y="5622794"/>
                  <a:pt x="2874938" y="5628672"/>
                  <a:pt x="2867794" y="5633063"/>
                </a:cubicBezTo>
                <a:cubicBezTo>
                  <a:pt x="2860651" y="5637453"/>
                  <a:pt x="2852093" y="5639500"/>
                  <a:pt x="2842122" y="5639202"/>
                </a:cubicBezTo>
                <a:cubicBezTo>
                  <a:pt x="2832746" y="5638904"/>
                  <a:pt x="2825378" y="5636411"/>
                  <a:pt x="2820020" y="5631723"/>
                </a:cubicBezTo>
                <a:cubicBezTo>
                  <a:pt x="2814663" y="5627035"/>
                  <a:pt x="2810831" y="5621045"/>
                  <a:pt x="2808524" y="5613752"/>
                </a:cubicBezTo>
                <a:cubicBezTo>
                  <a:pt x="2806217" y="5606460"/>
                  <a:pt x="2804915" y="5598758"/>
                  <a:pt x="2804617" y="5590647"/>
                </a:cubicBezTo>
                <a:cubicBezTo>
                  <a:pt x="2804320" y="5582536"/>
                  <a:pt x="2804543" y="5574908"/>
                  <a:pt x="2805287" y="5567764"/>
                </a:cubicBezTo>
                <a:lnTo>
                  <a:pt x="2805733" y="5562853"/>
                </a:lnTo>
                <a:cubicBezTo>
                  <a:pt x="2806627" y="5554519"/>
                  <a:pt x="2808375" y="5545961"/>
                  <a:pt x="2810980" y="5537180"/>
                </a:cubicBezTo>
                <a:cubicBezTo>
                  <a:pt x="2813584" y="5528399"/>
                  <a:pt x="2817193" y="5520288"/>
                  <a:pt x="2821806" y="5512847"/>
                </a:cubicBezTo>
                <a:cubicBezTo>
                  <a:pt x="2826420" y="5505405"/>
                  <a:pt x="2832299" y="5499415"/>
                  <a:pt x="2839443" y="5494876"/>
                </a:cubicBezTo>
                <a:cubicBezTo>
                  <a:pt x="2846586" y="5490337"/>
                  <a:pt x="2855145" y="5488216"/>
                  <a:pt x="2865116" y="5488513"/>
                </a:cubicBezTo>
                <a:close/>
                <a:moveTo>
                  <a:pt x="1903091" y="5488513"/>
                </a:moveTo>
                <a:cubicBezTo>
                  <a:pt x="1912467" y="5488811"/>
                  <a:pt x="1919834" y="5491378"/>
                  <a:pt x="1925191" y="5496215"/>
                </a:cubicBezTo>
                <a:cubicBezTo>
                  <a:pt x="1930549" y="5501052"/>
                  <a:pt x="1934419" y="5507154"/>
                  <a:pt x="1936800" y="5514521"/>
                </a:cubicBezTo>
                <a:cubicBezTo>
                  <a:pt x="1939181" y="5521888"/>
                  <a:pt x="1940484" y="5529702"/>
                  <a:pt x="1940707" y="5537962"/>
                </a:cubicBezTo>
                <a:cubicBezTo>
                  <a:pt x="1940930" y="5546222"/>
                  <a:pt x="1940744" y="5553923"/>
                  <a:pt x="1940149" y="5561067"/>
                </a:cubicBezTo>
                <a:lnTo>
                  <a:pt x="1939702" y="5565755"/>
                </a:lnTo>
                <a:cubicBezTo>
                  <a:pt x="1938809" y="5574090"/>
                  <a:pt x="1937023" y="5582610"/>
                  <a:pt x="1934344" y="5591317"/>
                </a:cubicBezTo>
                <a:cubicBezTo>
                  <a:pt x="1931666" y="5600023"/>
                  <a:pt x="1928019" y="5608060"/>
                  <a:pt x="1923406" y="5615427"/>
                </a:cubicBezTo>
                <a:cubicBezTo>
                  <a:pt x="1918792" y="5622794"/>
                  <a:pt x="1912913" y="5628672"/>
                  <a:pt x="1905769" y="5633063"/>
                </a:cubicBezTo>
                <a:cubicBezTo>
                  <a:pt x="1898626" y="5637453"/>
                  <a:pt x="1890068" y="5639500"/>
                  <a:pt x="1880097" y="5639202"/>
                </a:cubicBezTo>
                <a:cubicBezTo>
                  <a:pt x="1870720" y="5638904"/>
                  <a:pt x="1863353" y="5636411"/>
                  <a:pt x="1857996" y="5631723"/>
                </a:cubicBezTo>
                <a:cubicBezTo>
                  <a:pt x="1852638" y="5627035"/>
                  <a:pt x="1848805" y="5621045"/>
                  <a:pt x="1846499" y="5613752"/>
                </a:cubicBezTo>
                <a:cubicBezTo>
                  <a:pt x="1844192" y="5606460"/>
                  <a:pt x="1842889" y="5598758"/>
                  <a:pt x="1842592" y="5590647"/>
                </a:cubicBezTo>
                <a:cubicBezTo>
                  <a:pt x="1842294" y="5582536"/>
                  <a:pt x="1842517" y="5574908"/>
                  <a:pt x="1843262" y="5567764"/>
                </a:cubicBezTo>
                <a:lnTo>
                  <a:pt x="1843708" y="5562853"/>
                </a:lnTo>
                <a:cubicBezTo>
                  <a:pt x="1844601" y="5554519"/>
                  <a:pt x="1846350" y="5545961"/>
                  <a:pt x="1848954" y="5537180"/>
                </a:cubicBezTo>
                <a:cubicBezTo>
                  <a:pt x="1851559" y="5528399"/>
                  <a:pt x="1855168" y="5520288"/>
                  <a:pt x="1859782" y="5512847"/>
                </a:cubicBezTo>
                <a:cubicBezTo>
                  <a:pt x="1864395" y="5505405"/>
                  <a:pt x="1870274" y="5499415"/>
                  <a:pt x="1877418" y="5494876"/>
                </a:cubicBezTo>
                <a:cubicBezTo>
                  <a:pt x="1884561" y="5490337"/>
                  <a:pt x="1893119" y="5488216"/>
                  <a:pt x="1903091" y="5488513"/>
                </a:cubicBezTo>
                <a:close/>
                <a:moveTo>
                  <a:pt x="1436142" y="5488513"/>
                </a:moveTo>
                <a:cubicBezTo>
                  <a:pt x="1445072" y="5488811"/>
                  <a:pt x="1452216" y="5491118"/>
                  <a:pt x="1457574" y="5495434"/>
                </a:cubicBezTo>
                <a:cubicBezTo>
                  <a:pt x="1462932" y="5499750"/>
                  <a:pt x="1466578" y="5505443"/>
                  <a:pt x="1468512" y="5512512"/>
                </a:cubicBezTo>
                <a:cubicBezTo>
                  <a:pt x="1470447" y="5519581"/>
                  <a:pt x="1470819" y="5527209"/>
                  <a:pt x="1469629" y="5535394"/>
                </a:cubicBezTo>
                <a:lnTo>
                  <a:pt x="1468512" y="5540975"/>
                </a:lnTo>
                <a:lnTo>
                  <a:pt x="1382213" y="5540819"/>
                </a:lnTo>
                <a:lnTo>
                  <a:pt x="1382787" y="5537962"/>
                </a:lnTo>
                <a:cubicBezTo>
                  <a:pt x="1385169" y="5529106"/>
                  <a:pt x="1388592" y="5520884"/>
                  <a:pt x="1393057" y="5513293"/>
                </a:cubicBezTo>
                <a:cubicBezTo>
                  <a:pt x="1397521" y="5505703"/>
                  <a:pt x="1403251" y="5499601"/>
                  <a:pt x="1410246" y="5494988"/>
                </a:cubicBezTo>
                <a:cubicBezTo>
                  <a:pt x="1417241" y="5490374"/>
                  <a:pt x="1425873" y="5488216"/>
                  <a:pt x="1436142" y="5488513"/>
                </a:cubicBezTo>
                <a:close/>
                <a:moveTo>
                  <a:pt x="10634836" y="5442972"/>
                </a:moveTo>
                <a:lnTo>
                  <a:pt x="10592866" y="5684520"/>
                </a:lnTo>
                <a:lnTo>
                  <a:pt x="10655597" y="5684520"/>
                </a:lnTo>
                <a:lnTo>
                  <a:pt x="10697567" y="5442972"/>
                </a:lnTo>
                <a:close/>
                <a:moveTo>
                  <a:pt x="7939261" y="5442972"/>
                </a:moveTo>
                <a:lnTo>
                  <a:pt x="7897291" y="5684520"/>
                </a:lnTo>
                <a:lnTo>
                  <a:pt x="7960023" y="5684520"/>
                </a:lnTo>
                <a:lnTo>
                  <a:pt x="8001992" y="5442972"/>
                </a:lnTo>
                <a:close/>
                <a:moveTo>
                  <a:pt x="7596361" y="5442972"/>
                </a:moveTo>
                <a:lnTo>
                  <a:pt x="7554391" y="5684520"/>
                </a:lnTo>
                <a:lnTo>
                  <a:pt x="7617123" y="5684520"/>
                </a:lnTo>
                <a:lnTo>
                  <a:pt x="7659092" y="5442972"/>
                </a:lnTo>
                <a:close/>
                <a:moveTo>
                  <a:pt x="7341865" y="5442972"/>
                </a:moveTo>
                <a:lnTo>
                  <a:pt x="7383388" y="5684520"/>
                </a:lnTo>
                <a:lnTo>
                  <a:pt x="7403033" y="5684520"/>
                </a:lnTo>
                <a:lnTo>
                  <a:pt x="7422232" y="5684520"/>
                </a:lnTo>
                <a:lnTo>
                  <a:pt x="7443887" y="5684520"/>
                </a:lnTo>
                <a:lnTo>
                  <a:pt x="7560865" y="5442972"/>
                </a:lnTo>
                <a:lnTo>
                  <a:pt x="7493446" y="5442972"/>
                </a:lnTo>
                <a:lnTo>
                  <a:pt x="7424157" y="5606230"/>
                </a:lnTo>
                <a:lnTo>
                  <a:pt x="7405935" y="5442972"/>
                </a:lnTo>
                <a:close/>
                <a:moveTo>
                  <a:pt x="5615161" y="5442972"/>
                </a:moveTo>
                <a:lnTo>
                  <a:pt x="5573191" y="5684520"/>
                </a:lnTo>
                <a:lnTo>
                  <a:pt x="5635923" y="5684520"/>
                </a:lnTo>
                <a:lnTo>
                  <a:pt x="5677892" y="5442972"/>
                </a:lnTo>
                <a:close/>
                <a:moveTo>
                  <a:pt x="4394250" y="5442972"/>
                </a:moveTo>
                <a:lnTo>
                  <a:pt x="4412109" y="5684520"/>
                </a:lnTo>
                <a:lnTo>
                  <a:pt x="4429969" y="5684520"/>
                </a:lnTo>
                <a:lnTo>
                  <a:pt x="4450060" y="5684520"/>
                </a:lnTo>
                <a:lnTo>
                  <a:pt x="4464795" y="5684520"/>
                </a:lnTo>
                <a:lnTo>
                  <a:pt x="4535854" y="5529219"/>
                </a:lnTo>
                <a:lnTo>
                  <a:pt x="4553198" y="5684520"/>
                </a:lnTo>
                <a:lnTo>
                  <a:pt x="4565700" y="5684520"/>
                </a:lnTo>
                <a:lnTo>
                  <a:pt x="4585568" y="5684520"/>
                </a:lnTo>
                <a:lnTo>
                  <a:pt x="4605883" y="5684520"/>
                </a:lnTo>
                <a:lnTo>
                  <a:pt x="4707012" y="5442972"/>
                </a:lnTo>
                <a:lnTo>
                  <a:pt x="4644951" y="5442972"/>
                </a:lnTo>
                <a:lnTo>
                  <a:pt x="4587394" y="5599834"/>
                </a:lnTo>
                <a:lnTo>
                  <a:pt x="4571727" y="5442972"/>
                </a:lnTo>
                <a:lnTo>
                  <a:pt x="4567709" y="5442972"/>
                </a:lnTo>
                <a:lnTo>
                  <a:pt x="4533776" y="5442972"/>
                </a:lnTo>
                <a:lnTo>
                  <a:pt x="4526410" y="5442972"/>
                </a:lnTo>
                <a:lnTo>
                  <a:pt x="4456875" y="5598634"/>
                </a:lnTo>
                <a:lnTo>
                  <a:pt x="4453632" y="5442972"/>
                </a:lnTo>
                <a:close/>
                <a:moveTo>
                  <a:pt x="4062587" y="5442972"/>
                </a:moveTo>
                <a:lnTo>
                  <a:pt x="4020618" y="5684520"/>
                </a:lnTo>
                <a:lnTo>
                  <a:pt x="4083348" y="5684520"/>
                </a:lnTo>
                <a:lnTo>
                  <a:pt x="4125318" y="5442972"/>
                </a:lnTo>
                <a:close/>
                <a:moveTo>
                  <a:pt x="3808091" y="5442972"/>
                </a:moveTo>
                <a:lnTo>
                  <a:pt x="3849614" y="5684520"/>
                </a:lnTo>
                <a:lnTo>
                  <a:pt x="3869259" y="5684520"/>
                </a:lnTo>
                <a:lnTo>
                  <a:pt x="3888458" y="5684520"/>
                </a:lnTo>
                <a:lnTo>
                  <a:pt x="3910112" y="5684520"/>
                </a:lnTo>
                <a:lnTo>
                  <a:pt x="4027091" y="5442972"/>
                </a:lnTo>
                <a:lnTo>
                  <a:pt x="3959673" y="5442972"/>
                </a:lnTo>
                <a:lnTo>
                  <a:pt x="3890383" y="5606230"/>
                </a:lnTo>
                <a:lnTo>
                  <a:pt x="3872162" y="5442972"/>
                </a:lnTo>
                <a:close/>
                <a:moveTo>
                  <a:pt x="3003601" y="5442972"/>
                </a:moveTo>
                <a:lnTo>
                  <a:pt x="3021460" y="5684520"/>
                </a:lnTo>
                <a:lnTo>
                  <a:pt x="3039319" y="5684520"/>
                </a:lnTo>
                <a:lnTo>
                  <a:pt x="3059411" y="5684520"/>
                </a:lnTo>
                <a:lnTo>
                  <a:pt x="3074145" y="5684520"/>
                </a:lnTo>
                <a:lnTo>
                  <a:pt x="3145204" y="5529219"/>
                </a:lnTo>
                <a:lnTo>
                  <a:pt x="3162549" y="5684520"/>
                </a:lnTo>
                <a:lnTo>
                  <a:pt x="3175051" y="5684520"/>
                </a:lnTo>
                <a:lnTo>
                  <a:pt x="3194919" y="5684520"/>
                </a:lnTo>
                <a:lnTo>
                  <a:pt x="3215234" y="5684520"/>
                </a:lnTo>
                <a:lnTo>
                  <a:pt x="3316363" y="5442972"/>
                </a:lnTo>
                <a:lnTo>
                  <a:pt x="3254301" y="5442972"/>
                </a:lnTo>
                <a:lnTo>
                  <a:pt x="3196745" y="5599834"/>
                </a:lnTo>
                <a:lnTo>
                  <a:pt x="3181078" y="5442972"/>
                </a:lnTo>
                <a:lnTo>
                  <a:pt x="3177060" y="5442972"/>
                </a:lnTo>
                <a:lnTo>
                  <a:pt x="3143126" y="5442972"/>
                </a:lnTo>
                <a:lnTo>
                  <a:pt x="3135760" y="5442972"/>
                </a:lnTo>
                <a:lnTo>
                  <a:pt x="3066226" y="5598634"/>
                </a:lnTo>
                <a:lnTo>
                  <a:pt x="3062983" y="5442972"/>
                </a:lnTo>
                <a:close/>
                <a:moveTo>
                  <a:pt x="757412" y="5442972"/>
                </a:moveTo>
                <a:lnTo>
                  <a:pt x="715442" y="5684520"/>
                </a:lnTo>
                <a:lnTo>
                  <a:pt x="778173" y="5684520"/>
                </a:lnTo>
                <a:lnTo>
                  <a:pt x="820143" y="5442972"/>
                </a:lnTo>
                <a:close/>
                <a:moveTo>
                  <a:pt x="11365210" y="5438507"/>
                </a:moveTo>
                <a:cubicBezTo>
                  <a:pt x="11347202" y="5438061"/>
                  <a:pt x="11330868" y="5441149"/>
                  <a:pt x="11316208" y="5447772"/>
                </a:cubicBezTo>
                <a:cubicBezTo>
                  <a:pt x="11301549" y="5454395"/>
                  <a:pt x="11288861" y="5463548"/>
                  <a:pt x="11278145" y="5475231"/>
                </a:cubicBezTo>
                <a:cubicBezTo>
                  <a:pt x="11267430" y="5486914"/>
                  <a:pt x="11258872" y="5500345"/>
                  <a:pt x="11252472" y="5515526"/>
                </a:cubicBezTo>
                <a:cubicBezTo>
                  <a:pt x="11246073" y="5530706"/>
                  <a:pt x="11241980" y="5546705"/>
                  <a:pt x="11240194" y="5563523"/>
                </a:cubicBezTo>
                <a:lnTo>
                  <a:pt x="11239301" y="5572676"/>
                </a:lnTo>
                <a:cubicBezTo>
                  <a:pt x="11238111" y="5588749"/>
                  <a:pt x="11239599" y="5603781"/>
                  <a:pt x="11243766" y="5617771"/>
                </a:cubicBezTo>
                <a:cubicBezTo>
                  <a:pt x="11247933" y="5631761"/>
                  <a:pt x="11254444" y="5644039"/>
                  <a:pt x="11263300" y="5654606"/>
                </a:cubicBezTo>
                <a:cubicBezTo>
                  <a:pt x="11272155" y="5665172"/>
                  <a:pt x="11283205" y="5673470"/>
                  <a:pt x="11296451" y="5679497"/>
                </a:cubicBezTo>
                <a:cubicBezTo>
                  <a:pt x="11309697" y="5685525"/>
                  <a:pt x="11324580" y="5688687"/>
                  <a:pt x="11341100" y="5688985"/>
                </a:cubicBezTo>
                <a:cubicBezTo>
                  <a:pt x="11352857" y="5689134"/>
                  <a:pt x="11364689" y="5687683"/>
                  <a:pt x="11376595" y="5684632"/>
                </a:cubicBezTo>
                <a:cubicBezTo>
                  <a:pt x="11388501" y="5681581"/>
                  <a:pt x="11399626" y="5676818"/>
                  <a:pt x="11409970" y="5670344"/>
                </a:cubicBezTo>
                <a:cubicBezTo>
                  <a:pt x="11420313" y="5663870"/>
                  <a:pt x="11428834" y="5655573"/>
                  <a:pt x="11435531" y="5645453"/>
                </a:cubicBezTo>
                <a:lnTo>
                  <a:pt x="11407403" y="5611520"/>
                </a:lnTo>
                <a:cubicBezTo>
                  <a:pt x="11399366" y="5619854"/>
                  <a:pt x="11390325" y="5626514"/>
                  <a:pt x="11380279" y="5631500"/>
                </a:cubicBezTo>
                <a:cubicBezTo>
                  <a:pt x="11370233" y="5636486"/>
                  <a:pt x="11359257" y="5638830"/>
                  <a:pt x="11347350" y="5638532"/>
                </a:cubicBezTo>
                <a:cubicBezTo>
                  <a:pt x="11337974" y="5638235"/>
                  <a:pt x="11330198" y="5636151"/>
                  <a:pt x="11324022" y="5632281"/>
                </a:cubicBezTo>
                <a:cubicBezTo>
                  <a:pt x="11317845" y="5628412"/>
                  <a:pt x="11313008" y="5623352"/>
                  <a:pt x="11309511" y="5617101"/>
                </a:cubicBezTo>
                <a:cubicBezTo>
                  <a:pt x="11306013" y="5610850"/>
                  <a:pt x="11303669" y="5603818"/>
                  <a:pt x="11302479" y="5596005"/>
                </a:cubicBezTo>
                <a:lnTo>
                  <a:pt x="11302126" y="5583615"/>
                </a:lnTo>
                <a:lnTo>
                  <a:pt x="11450042" y="5583615"/>
                </a:lnTo>
                <a:lnTo>
                  <a:pt x="11453614" y="5556826"/>
                </a:lnTo>
                <a:cubicBezTo>
                  <a:pt x="11455251" y="5541496"/>
                  <a:pt x="11454730" y="5526800"/>
                  <a:pt x="11452051" y="5512735"/>
                </a:cubicBezTo>
                <a:cubicBezTo>
                  <a:pt x="11449372" y="5498671"/>
                  <a:pt x="11444386" y="5486132"/>
                  <a:pt x="11437094" y="5475119"/>
                </a:cubicBezTo>
                <a:cubicBezTo>
                  <a:pt x="11429801" y="5464106"/>
                  <a:pt x="11420202" y="5455325"/>
                  <a:pt x="11408296" y="5448776"/>
                </a:cubicBezTo>
                <a:cubicBezTo>
                  <a:pt x="11396389" y="5442228"/>
                  <a:pt x="11382027" y="5438805"/>
                  <a:pt x="11365210" y="5438507"/>
                </a:cubicBezTo>
                <a:close/>
                <a:moveTo>
                  <a:pt x="10247659" y="5438507"/>
                </a:moveTo>
                <a:cubicBezTo>
                  <a:pt x="10229651" y="5438061"/>
                  <a:pt x="10213503" y="5441000"/>
                  <a:pt x="10199216" y="5447325"/>
                </a:cubicBezTo>
                <a:cubicBezTo>
                  <a:pt x="10184928" y="5453651"/>
                  <a:pt x="10172538" y="5462506"/>
                  <a:pt x="10162046" y="5473891"/>
                </a:cubicBezTo>
                <a:cubicBezTo>
                  <a:pt x="10151554" y="5485276"/>
                  <a:pt x="10143182" y="5498448"/>
                  <a:pt x="10136931" y="5513405"/>
                </a:cubicBezTo>
                <a:cubicBezTo>
                  <a:pt x="10130680" y="5528362"/>
                  <a:pt x="10126662" y="5544175"/>
                  <a:pt x="10124876" y="5560844"/>
                </a:cubicBezTo>
                <a:lnTo>
                  <a:pt x="10124206" y="5567541"/>
                </a:lnTo>
                <a:cubicBezTo>
                  <a:pt x="10122718" y="5583466"/>
                  <a:pt x="10123500" y="5598646"/>
                  <a:pt x="10126550" y="5613083"/>
                </a:cubicBezTo>
                <a:cubicBezTo>
                  <a:pt x="10129601" y="5627519"/>
                  <a:pt x="10134922" y="5640355"/>
                  <a:pt x="10142512" y="5651592"/>
                </a:cubicBezTo>
                <a:cubicBezTo>
                  <a:pt x="10150103" y="5662828"/>
                  <a:pt x="10160111" y="5671795"/>
                  <a:pt x="10172538" y="5678493"/>
                </a:cubicBezTo>
                <a:cubicBezTo>
                  <a:pt x="10184966" y="5685190"/>
                  <a:pt x="10199886" y="5688687"/>
                  <a:pt x="10217298" y="5688985"/>
                </a:cubicBezTo>
                <a:cubicBezTo>
                  <a:pt x="10234711" y="5689431"/>
                  <a:pt x="10251194" y="5686083"/>
                  <a:pt x="10266747" y="5678939"/>
                </a:cubicBezTo>
                <a:cubicBezTo>
                  <a:pt x="10282299" y="5671795"/>
                  <a:pt x="10295173" y="5661601"/>
                  <a:pt x="10305367" y="5648355"/>
                </a:cubicBezTo>
                <a:cubicBezTo>
                  <a:pt x="10315562" y="5635109"/>
                  <a:pt x="10321329" y="5619482"/>
                  <a:pt x="10322669" y="5601474"/>
                </a:cubicBezTo>
                <a:lnTo>
                  <a:pt x="10263510" y="5601697"/>
                </a:lnTo>
                <a:cubicBezTo>
                  <a:pt x="10262170" y="5609139"/>
                  <a:pt x="10259491" y="5615687"/>
                  <a:pt x="10255473" y="5621343"/>
                </a:cubicBezTo>
                <a:cubicBezTo>
                  <a:pt x="10251454" y="5626998"/>
                  <a:pt x="10246357" y="5631388"/>
                  <a:pt x="10240181" y="5634514"/>
                </a:cubicBezTo>
                <a:cubicBezTo>
                  <a:pt x="10234004" y="5637639"/>
                  <a:pt x="10226972" y="5639128"/>
                  <a:pt x="10219084" y="5638979"/>
                </a:cubicBezTo>
                <a:cubicBezTo>
                  <a:pt x="10209857" y="5638681"/>
                  <a:pt x="10202825" y="5636114"/>
                  <a:pt x="10197988" y="5631277"/>
                </a:cubicBezTo>
                <a:cubicBezTo>
                  <a:pt x="10193151" y="5626440"/>
                  <a:pt x="10189840" y="5620338"/>
                  <a:pt x="10188054" y="5612971"/>
                </a:cubicBezTo>
                <a:cubicBezTo>
                  <a:pt x="10186268" y="5605604"/>
                  <a:pt x="10185449" y="5597865"/>
                  <a:pt x="10185598" y="5589754"/>
                </a:cubicBezTo>
                <a:cubicBezTo>
                  <a:pt x="10185747" y="5581643"/>
                  <a:pt x="10186193" y="5574238"/>
                  <a:pt x="10186938" y="5567541"/>
                </a:cubicBezTo>
                <a:lnTo>
                  <a:pt x="10187384" y="5561067"/>
                </a:lnTo>
                <a:cubicBezTo>
                  <a:pt x="10188277" y="5553030"/>
                  <a:pt x="10189840" y="5544733"/>
                  <a:pt x="10192072" y="5536176"/>
                </a:cubicBezTo>
                <a:cubicBezTo>
                  <a:pt x="10194304" y="5527618"/>
                  <a:pt x="10197504" y="5519656"/>
                  <a:pt x="10201671" y="5512289"/>
                </a:cubicBezTo>
                <a:cubicBezTo>
                  <a:pt x="10205839" y="5504922"/>
                  <a:pt x="10211271" y="5499043"/>
                  <a:pt x="10217968" y="5494653"/>
                </a:cubicBezTo>
                <a:cubicBezTo>
                  <a:pt x="10224665" y="5490262"/>
                  <a:pt x="10233000" y="5488216"/>
                  <a:pt x="10242971" y="5488513"/>
                </a:cubicBezTo>
                <a:cubicBezTo>
                  <a:pt x="10251454" y="5488811"/>
                  <a:pt x="10258189" y="5491044"/>
                  <a:pt x="10263175" y="5495211"/>
                </a:cubicBezTo>
                <a:cubicBezTo>
                  <a:pt x="10268160" y="5499378"/>
                  <a:pt x="10271695" y="5504773"/>
                  <a:pt x="10273779" y="5511396"/>
                </a:cubicBezTo>
                <a:cubicBezTo>
                  <a:pt x="10275862" y="5518019"/>
                  <a:pt x="10276830" y="5524976"/>
                  <a:pt x="10276681" y="5532269"/>
                </a:cubicBezTo>
                <a:lnTo>
                  <a:pt x="10335617" y="5532492"/>
                </a:lnTo>
                <a:cubicBezTo>
                  <a:pt x="10335914" y="5514335"/>
                  <a:pt x="10332603" y="5498262"/>
                  <a:pt x="10325683" y="5484272"/>
                </a:cubicBezTo>
                <a:cubicBezTo>
                  <a:pt x="10318762" y="5470282"/>
                  <a:pt x="10308679" y="5459232"/>
                  <a:pt x="10295433" y="5451120"/>
                </a:cubicBezTo>
                <a:cubicBezTo>
                  <a:pt x="10282188" y="5443009"/>
                  <a:pt x="10266263" y="5438805"/>
                  <a:pt x="10247659" y="5438507"/>
                </a:cubicBezTo>
                <a:close/>
                <a:moveTo>
                  <a:pt x="9865246" y="5438507"/>
                </a:moveTo>
                <a:cubicBezTo>
                  <a:pt x="9847833" y="5438061"/>
                  <a:pt x="9832578" y="5441409"/>
                  <a:pt x="9819481" y="5448553"/>
                </a:cubicBezTo>
                <a:cubicBezTo>
                  <a:pt x="9806384" y="5455697"/>
                  <a:pt x="9795296" y="5465371"/>
                  <a:pt x="9786218" y="5477575"/>
                </a:cubicBezTo>
                <a:cubicBezTo>
                  <a:pt x="9777139" y="5489779"/>
                  <a:pt x="9769921" y="5503359"/>
                  <a:pt x="9764563" y="5518316"/>
                </a:cubicBezTo>
                <a:cubicBezTo>
                  <a:pt x="9759205" y="5533274"/>
                  <a:pt x="9755634" y="5548342"/>
                  <a:pt x="9753848" y="5563523"/>
                </a:cubicBezTo>
                <a:lnTo>
                  <a:pt x="9753178" y="5568211"/>
                </a:lnTo>
                <a:cubicBezTo>
                  <a:pt x="9751838" y="5581754"/>
                  <a:pt x="9752136" y="5595558"/>
                  <a:pt x="9754071" y="5609622"/>
                </a:cubicBezTo>
                <a:cubicBezTo>
                  <a:pt x="9756006" y="5623687"/>
                  <a:pt x="9759987" y="5636635"/>
                  <a:pt x="9766014" y="5648467"/>
                </a:cubicBezTo>
                <a:cubicBezTo>
                  <a:pt x="9772042" y="5660298"/>
                  <a:pt x="9780376" y="5669935"/>
                  <a:pt x="9791017" y="5677376"/>
                </a:cubicBezTo>
                <a:cubicBezTo>
                  <a:pt x="9801659" y="5684818"/>
                  <a:pt x="9815090" y="5688762"/>
                  <a:pt x="9831313" y="5689208"/>
                </a:cubicBezTo>
                <a:cubicBezTo>
                  <a:pt x="9846940" y="5689655"/>
                  <a:pt x="9860892" y="5686306"/>
                  <a:pt x="9873171" y="5679162"/>
                </a:cubicBezTo>
                <a:lnTo>
                  <a:pt x="9887399" y="5668741"/>
                </a:lnTo>
                <a:lnTo>
                  <a:pt x="9886007" y="5676930"/>
                </a:lnTo>
                <a:cubicBezTo>
                  <a:pt x="9884072" y="5688241"/>
                  <a:pt x="9880203" y="5697989"/>
                  <a:pt x="9874398" y="5706175"/>
                </a:cubicBezTo>
                <a:cubicBezTo>
                  <a:pt x="9868594" y="5714360"/>
                  <a:pt x="9861227" y="5720685"/>
                  <a:pt x="9852297" y="5725150"/>
                </a:cubicBezTo>
                <a:cubicBezTo>
                  <a:pt x="9843368" y="5729615"/>
                  <a:pt x="9833099" y="5731699"/>
                  <a:pt x="9821490" y="5731401"/>
                </a:cubicBezTo>
                <a:cubicBezTo>
                  <a:pt x="9810626" y="5731103"/>
                  <a:pt x="9800729" y="5728536"/>
                  <a:pt x="9791799" y="5723699"/>
                </a:cubicBezTo>
                <a:cubicBezTo>
                  <a:pt x="9782869" y="5718862"/>
                  <a:pt x="9775130" y="5712128"/>
                  <a:pt x="9768582" y="5703496"/>
                </a:cubicBezTo>
                <a:lnTo>
                  <a:pt x="9737551" y="5740554"/>
                </a:lnTo>
                <a:cubicBezTo>
                  <a:pt x="9744248" y="5749037"/>
                  <a:pt x="9752136" y="5756144"/>
                  <a:pt x="9761215" y="5761874"/>
                </a:cubicBezTo>
                <a:cubicBezTo>
                  <a:pt x="9770293" y="5767603"/>
                  <a:pt x="9780041" y="5771957"/>
                  <a:pt x="9790459" y="5774933"/>
                </a:cubicBezTo>
                <a:cubicBezTo>
                  <a:pt x="9800877" y="5777910"/>
                  <a:pt x="9811444" y="5779547"/>
                  <a:pt x="9822160" y="5779845"/>
                </a:cubicBezTo>
                <a:cubicBezTo>
                  <a:pt x="9844186" y="5780291"/>
                  <a:pt x="9864241" y="5776496"/>
                  <a:pt x="9882324" y="5768459"/>
                </a:cubicBezTo>
                <a:cubicBezTo>
                  <a:pt x="9900406" y="5760422"/>
                  <a:pt x="9915326" y="5748591"/>
                  <a:pt x="9927084" y="5732964"/>
                </a:cubicBezTo>
                <a:cubicBezTo>
                  <a:pt x="9938841" y="5717337"/>
                  <a:pt x="9946208" y="5698436"/>
                  <a:pt x="9949185" y="5676260"/>
                </a:cubicBezTo>
                <a:lnTo>
                  <a:pt x="9989145" y="5442972"/>
                </a:lnTo>
                <a:lnTo>
                  <a:pt x="9931548" y="5442972"/>
                </a:lnTo>
                <a:lnTo>
                  <a:pt x="9923147" y="5473013"/>
                </a:lnTo>
                <a:lnTo>
                  <a:pt x="9917484" y="5463399"/>
                </a:lnTo>
                <a:cubicBezTo>
                  <a:pt x="9913689" y="5458525"/>
                  <a:pt x="9909299" y="5454209"/>
                  <a:pt x="9904313" y="5450451"/>
                </a:cubicBezTo>
                <a:cubicBezTo>
                  <a:pt x="9894341" y="5442935"/>
                  <a:pt x="9881319" y="5438954"/>
                  <a:pt x="9865246" y="5438507"/>
                </a:cubicBezTo>
                <a:close/>
                <a:moveTo>
                  <a:pt x="9384010" y="5438507"/>
                </a:moveTo>
                <a:cubicBezTo>
                  <a:pt x="9365704" y="5438061"/>
                  <a:pt x="9349221" y="5441075"/>
                  <a:pt x="9334562" y="5447549"/>
                </a:cubicBezTo>
                <a:cubicBezTo>
                  <a:pt x="9319902" y="5454023"/>
                  <a:pt x="9307177" y="5463027"/>
                  <a:pt x="9296387" y="5474561"/>
                </a:cubicBezTo>
                <a:cubicBezTo>
                  <a:pt x="9285597" y="5486095"/>
                  <a:pt x="9276965" y="5499415"/>
                  <a:pt x="9270491" y="5514521"/>
                </a:cubicBezTo>
                <a:cubicBezTo>
                  <a:pt x="9264017" y="5529627"/>
                  <a:pt x="9259887" y="5545738"/>
                  <a:pt x="9258101" y="5562853"/>
                </a:cubicBezTo>
                <a:lnTo>
                  <a:pt x="9257431" y="5567541"/>
                </a:lnTo>
                <a:cubicBezTo>
                  <a:pt x="9256092" y="5583615"/>
                  <a:pt x="9257059" y="5598870"/>
                  <a:pt x="9260334" y="5613306"/>
                </a:cubicBezTo>
                <a:cubicBezTo>
                  <a:pt x="9263608" y="5627742"/>
                  <a:pt x="9269263" y="5640579"/>
                  <a:pt x="9277300" y="5651815"/>
                </a:cubicBezTo>
                <a:cubicBezTo>
                  <a:pt x="9285337" y="5663052"/>
                  <a:pt x="9295755" y="5671981"/>
                  <a:pt x="9308554" y="5678604"/>
                </a:cubicBezTo>
                <a:cubicBezTo>
                  <a:pt x="9321353" y="5685227"/>
                  <a:pt x="9336310" y="5688687"/>
                  <a:pt x="9353426" y="5688985"/>
                </a:cubicBezTo>
                <a:cubicBezTo>
                  <a:pt x="9371434" y="5689431"/>
                  <a:pt x="9387805" y="5686455"/>
                  <a:pt x="9402539" y="5680055"/>
                </a:cubicBezTo>
                <a:cubicBezTo>
                  <a:pt x="9417273" y="5673656"/>
                  <a:pt x="9430035" y="5664763"/>
                  <a:pt x="9440825" y="5653378"/>
                </a:cubicBezTo>
                <a:cubicBezTo>
                  <a:pt x="9451615" y="5641992"/>
                  <a:pt x="9460321" y="5628821"/>
                  <a:pt x="9466944" y="5613864"/>
                </a:cubicBezTo>
                <a:cubicBezTo>
                  <a:pt x="9473567" y="5598907"/>
                  <a:pt x="9477846" y="5582945"/>
                  <a:pt x="9479781" y="5565979"/>
                </a:cubicBezTo>
                <a:lnTo>
                  <a:pt x="9480227" y="5561067"/>
                </a:lnTo>
                <a:cubicBezTo>
                  <a:pt x="9481715" y="5544845"/>
                  <a:pt x="9480785" y="5529441"/>
                  <a:pt x="9477437" y="5514856"/>
                </a:cubicBezTo>
                <a:cubicBezTo>
                  <a:pt x="9474088" y="5500271"/>
                  <a:pt x="9468358" y="5487323"/>
                  <a:pt x="9460247" y="5476012"/>
                </a:cubicBezTo>
                <a:cubicBezTo>
                  <a:pt x="9452136" y="5464701"/>
                  <a:pt x="9441755" y="5455697"/>
                  <a:pt x="9429105" y="5449000"/>
                </a:cubicBezTo>
                <a:cubicBezTo>
                  <a:pt x="9416454" y="5442302"/>
                  <a:pt x="9401423" y="5438805"/>
                  <a:pt x="9384010" y="5438507"/>
                </a:cubicBezTo>
                <a:close/>
                <a:moveTo>
                  <a:pt x="8760643" y="5438507"/>
                </a:moveTo>
                <a:cubicBezTo>
                  <a:pt x="8748886" y="5438210"/>
                  <a:pt x="8736868" y="5439549"/>
                  <a:pt x="8724590" y="5442526"/>
                </a:cubicBezTo>
                <a:cubicBezTo>
                  <a:pt x="8712311" y="5445502"/>
                  <a:pt x="8700963" y="5450116"/>
                  <a:pt x="8690545" y="5456367"/>
                </a:cubicBezTo>
                <a:cubicBezTo>
                  <a:pt x="8680127" y="5462617"/>
                  <a:pt x="8671532" y="5470617"/>
                  <a:pt x="8664761" y="5480365"/>
                </a:cubicBezTo>
                <a:cubicBezTo>
                  <a:pt x="8657989" y="5490113"/>
                  <a:pt x="8654231" y="5501685"/>
                  <a:pt x="8653487" y="5515079"/>
                </a:cubicBezTo>
                <a:lnTo>
                  <a:pt x="8716441" y="5514633"/>
                </a:lnTo>
                <a:cubicBezTo>
                  <a:pt x="8717781" y="5508382"/>
                  <a:pt x="8720162" y="5502987"/>
                  <a:pt x="8723585" y="5498448"/>
                </a:cubicBezTo>
                <a:cubicBezTo>
                  <a:pt x="8727008" y="5493909"/>
                  <a:pt x="8731361" y="5490411"/>
                  <a:pt x="8736645" y="5487955"/>
                </a:cubicBezTo>
                <a:cubicBezTo>
                  <a:pt x="8741928" y="5485500"/>
                  <a:pt x="8747918" y="5484346"/>
                  <a:pt x="8754616" y="5484495"/>
                </a:cubicBezTo>
                <a:cubicBezTo>
                  <a:pt x="8762057" y="5484793"/>
                  <a:pt x="8767824" y="5486616"/>
                  <a:pt x="8771917" y="5489965"/>
                </a:cubicBezTo>
                <a:cubicBezTo>
                  <a:pt x="8776010" y="5493313"/>
                  <a:pt x="8778726" y="5497815"/>
                  <a:pt x="8780065" y="5503471"/>
                </a:cubicBezTo>
                <a:cubicBezTo>
                  <a:pt x="8781405" y="5509126"/>
                  <a:pt x="8781702" y="5515228"/>
                  <a:pt x="8780958" y="5521777"/>
                </a:cubicBezTo>
                <a:lnTo>
                  <a:pt x="8778518" y="5537350"/>
                </a:lnTo>
                <a:lnTo>
                  <a:pt x="8747918" y="5537180"/>
                </a:lnTo>
                <a:cubicBezTo>
                  <a:pt x="8734524" y="5537180"/>
                  <a:pt x="8721018" y="5538483"/>
                  <a:pt x="8707400" y="5541087"/>
                </a:cubicBezTo>
                <a:cubicBezTo>
                  <a:pt x="8693782" y="5543692"/>
                  <a:pt x="8681206" y="5548045"/>
                  <a:pt x="8669672" y="5554147"/>
                </a:cubicBezTo>
                <a:cubicBezTo>
                  <a:pt x="8658138" y="5560249"/>
                  <a:pt x="8648724" y="5568546"/>
                  <a:pt x="8641432" y="5579038"/>
                </a:cubicBezTo>
                <a:cubicBezTo>
                  <a:pt x="8634140" y="5589531"/>
                  <a:pt x="8630196" y="5602665"/>
                  <a:pt x="8629600" y="5618440"/>
                </a:cubicBezTo>
                <a:cubicBezTo>
                  <a:pt x="8629004" y="5632430"/>
                  <a:pt x="8631944" y="5644671"/>
                  <a:pt x="8638418" y="5655164"/>
                </a:cubicBezTo>
                <a:cubicBezTo>
                  <a:pt x="8644892" y="5665656"/>
                  <a:pt x="8653673" y="5673916"/>
                  <a:pt x="8664761" y="5679944"/>
                </a:cubicBezTo>
                <a:cubicBezTo>
                  <a:pt x="8675848" y="5685971"/>
                  <a:pt x="8688015" y="5689134"/>
                  <a:pt x="8701261" y="5689431"/>
                </a:cubicBezTo>
                <a:cubicBezTo>
                  <a:pt x="8710786" y="5689580"/>
                  <a:pt x="8719715" y="5688278"/>
                  <a:pt x="8728050" y="5685525"/>
                </a:cubicBezTo>
                <a:cubicBezTo>
                  <a:pt x="8736384" y="5682771"/>
                  <a:pt x="8744049" y="5678827"/>
                  <a:pt x="8751044" y="5673693"/>
                </a:cubicBezTo>
                <a:lnTo>
                  <a:pt x="8762681" y="5662334"/>
                </a:lnTo>
                <a:lnTo>
                  <a:pt x="8766001" y="5684743"/>
                </a:lnTo>
                <a:lnTo>
                  <a:pt x="8827616" y="5684520"/>
                </a:lnTo>
                <a:lnTo>
                  <a:pt x="8828062" y="5680502"/>
                </a:lnTo>
                <a:cubicBezTo>
                  <a:pt x="8824639" y="5672019"/>
                  <a:pt x="8823300" y="5663052"/>
                  <a:pt x="8824044" y="5653601"/>
                </a:cubicBezTo>
                <a:cubicBezTo>
                  <a:pt x="8824788" y="5644151"/>
                  <a:pt x="8825830" y="5635109"/>
                  <a:pt x="8827169" y="5626477"/>
                </a:cubicBezTo>
                <a:lnTo>
                  <a:pt x="8843913" y="5522893"/>
                </a:lnTo>
                <a:cubicBezTo>
                  <a:pt x="8845698" y="5505182"/>
                  <a:pt x="8843057" y="5490113"/>
                  <a:pt x="8835987" y="5477686"/>
                </a:cubicBezTo>
                <a:cubicBezTo>
                  <a:pt x="8828918" y="5465259"/>
                  <a:pt x="8818798" y="5455697"/>
                  <a:pt x="8805626" y="5449000"/>
                </a:cubicBezTo>
                <a:cubicBezTo>
                  <a:pt x="8792455" y="5442302"/>
                  <a:pt x="8777461" y="5438805"/>
                  <a:pt x="8760643" y="5438507"/>
                </a:cubicBezTo>
                <a:close/>
                <a:moveTo>
                  <a:pt x="8145760" y="5438507"/>
                </a:moveTo>
                <a:cubicBezTo>
                  <a:pt x="8127454" y="5438061"/>
                  <a:pt x="8110971" y="5441075"/>
                  <a:pt x="8096312" y="5447549"/>
                </a:cubicBezTo>
                <a:cubicBezTo>
                  <a:pt x="8081652" y="5454023"/>
                  <a:pt x="8068927" y="5463027"/>
                  <a:pt x="8058137" y="5474561"/>
                </a:cubicBezTo>
                <a:cubicBezTo>
                  <a:pt x="8047347" y="5486095"/>
                  <a:pt x="8038715" y="5499415"/>
                  <a:pt x="8032241" y="5514521"/>
                </a:cubicBezTo>
                <a:cubicBezTo>
                  <a:pt x="8025767" y="5529627"/>
                  <a:pt x="8021637" y="5545738"/>
                  <a:pt x="8019851" y="5562853"/>
                </a:cubicBezTo>
                <a:lnTo>
                  <a:pt x="8019182" y="5567541"/>
                </a:lnTo>
                <a:cubicBezTo>
                  <a:pt x="8017842" y="5583615"/>
                  <a:pt x="8018810" y="5598870"/>
                  <a:pt x="8022084" y="5613306"/>
                </a:cubicBezTo>
                <a:cubicBezTo>
                  <a:pt x="8025358" y="5627742"/>
                  <a:pt x="8031014" y="5640579"/>
                  <a:pt x="8039050" y="5651815"/>
                </a:cubicBezTo>
                <a:cubicBezTo>
                  <a:pt x="8047087" y="5663052"/>
                  <a:pt x="8057505" y="5671981"/>
                  <a:pt x="8070304" y="5678604"/>
                </a:cubicBezTo>
                <a:cubicBezTo>
                  <a:pt x="8083103" y="5685227"/>
                  <a:pt x="8098061" y="5688687"/>
                  <a:pt x="8115176" y="5688985"/>
                </a:cubicBezTo>
                <a:cubicBezTo>
                  <a:pt x="8133184" y="5689431"/>
                  <a:pt x="8149555" y="5686455"/>
                  <a:pt x="8164289" y="5680055"/>
                </a:cubicBezTo>
                <a:cubicBezTo>
                  <a:pt x="8179023" y="5673656"/>
                  <a:pt x="8191785" y="5664763"/>
                  <a:pt x="8202575" y="5653378"/>
                </a:cubicBezTo>
                <a:cubicBezTo>
                  <a:pt x="8213365" y="5641992"/>
                  <a:pt x="8222072" y="5628821"/>
                  <a:pt x="8228694" y="5613864"/>
                </a:cubicBezTo>
                <a:cubicBezTo>
                  <a:pt x="8235317" y="5598907"/>
                  <a:pt x="8239596" y="5582945"/>
                  <a:pt x="8241531" y="5565979"/>
                </a:cubicBezTo>
                <a:lnTo>
                  <a:pt x="8241977" y="5561067"/>
                </a:lnTo>
                <a:cubicBezTo>
                  <a:pt x="8243466" y="5544845"/>
                  <a:pt x="8242536" y="5529441"/>
                  <a:pt x="8239187" y="5514856"/>
                </a:cubicBezTo>
                <a:cubicBezTo>
                  <a:pt x="8235838" y="5500271"/>
                  <a:pt x="8230108" y="5487323"/>
                  <a:pt x="8221997" y="5476012"/>
                </a:cubicBezTo>
                <a:cubicBezTo>
                  <a:pt x="8213886" y="5464701"/>
                  <a:pt x="8203505" y="5455697"/>
                  <a:pt x="8190855" y="5449000"/>
                </a:cubicBezTo>
                <a:cubicBezTo>
                  <a:pt x="8178205" y="5442302"/>
                  <a:pt x="8163173" y="5438805"/>
                  <a:pt x="8145760" y="5438507"/>
                </a:cubicBezTo>
                <a:close/>
                <a:moveTo>
                  <a:pt x="7790582" y="5438507"/>
                </a:moveTo>
                <a:cubicBezTo>
                  <a:pt x="7779122" y="5438210"/>
                  <a:pt x="7767588" y="5439623"/>
                  <a:pt x="7755979" y="5442749"/>
                </a:cubicBezTo>
                <a:cubicBezTo>
                  <a:pt x="7744371" y="5445874"/>
                  <a:pt x="7733655" y="5450600"/>
                  <a:pt x="7723832" y="5456925"/>
                </a:cubicBezTo>
                <a:cubicBezTo>
                  <a:pt x="7714010" y="5463250"/>
                  <a:pt x="7706010" y="5471212"/>
                  <a:pt x="7699834" y="5480812"/>
                </a:cubicBezTo>
                <a:cubicBezTo>
                  <a:pt x="7693657" y="5490411"/>
                  <a:pt x="7690346" y="5501685"/>
                  <a:pt x="7689899" y="5514633"/>
                </a:cubicBezTo>
                <a:cubicBezTo>
                  <a:pt x="7689453" y="5525497"/>
                  <a:pt x="7691388" y="5534911"/>
                  <a:pt x="7695704" y="5542873"/>
                </a:cubicBezTo>
                <a:cubicBezTo>
                  <a:pt x="7700020" y="5550835"/>
                  <a:pt x="7705824" y="5557570"/>
                  <a:pt x="7713117" y="5563076"/>
                </a:cubicBezTo>
                <a:cubicBezTo>
                  <a:pt x="7720409" y="5568583"/>
                  <a:pt x="7728558" y="5573159"/>
                  <a:pt x="7737562" y="5576806"/>
                </a:cubicBezTo>
                <a:cubicBezTo>
                  <a:pt x="7746566" y="5580452"/>
                  <a:pt x="7755533" y="5583466"/>
                  <a:pt x="7764462" y="5585847"/>
                </a:cubicBezTo>
                <a:cubicBezTo>
                  <a:pt x="7769523" y="5587038"/>
                  <a:pt x="7775513" y="5588675"/>
                  <a:pt x="7782433" y="5590758"/>
                </a:cubicBezTo>
                <a:cubicBezTo>
                  <a:pt x="7789354" y="5592842"/>
                  <a:pt x="7795195" y="5595856"/>
                  <a:pt x="7799958" y="5599800"/>
                </a:cubicBezTo>
                <a:cubicBezTo>
                  <a:pt x="7804720" y="5603744"/>
                  <a:pt x="7806506" y="5609288"/>
                  <a:pt x="7805316" y="5616431"/>
                </a:cubicBezTo>
                <a:cubicBezTo>
                  <a:pt x="7804125" y="5623129"/>
                  <a:pt x="7801297" y="5628524"/>
                  <a:pt x="7796832" y="5632616"/>
                </a:cubicBezTo>
                <a:cubicBezTo>
                  <a:pt x="7792368" y="5636709"/>
                  <a:pt x="7787121" y="5639648"/>
                  <a:pt x="7781094" y="5641434"/>
                </a:cubicBezTo>
                <a:cubicBezTo>
                  <a:pt x="7775066" y="5643220"/>
                  <a:pt x="7769002" y="5644039"/>
                  <a:pt x="7762900" y="5643890"/>
                </a:cubicBezTo>
                <a:cubicBezTo>
                  <a:pt x="7755161" y="5643890"/>
                  <a:pt x="7748501" y="5642513"/>
                  <a:pt x="7742919" y="5639760"/>
                </a:cubicBezTo>
                <a:cubicBezTo>
                  <a:pt x="7737338" y="5637007"/>
                  <a:pt x="7733060" y="5632951"/>
                  <a:pt x="7730083" y="5627593"/>
                </a:cubicBezTo>
                <a:cubicBezTo>
                  <a:pt x="7727107" y="5622236"/>
                  <a:pt x="7725544" y="5615687"/>
                  <a:pt x="7725395" y="5607948"/>
                </a:cubicBezTo>
                <a:lnTo>
                  <a:pt x="7666459" y="5607725"/>
                </a:lnTo>
                <a:cubicBezTo>
                  <a:pt x="7666608" y="5625138"/>
                  <a:pt x="7671073" y="5639834"/>
                  <a:pt x="7679854" y="5651815"/>
                </a:cubicBezTo>
                <a:cubicBezTo>
                  <a:pt x="7688634" y="5663796"/>
                  <a:pt x="7700131" y="5672912"/>
                  <a:pt x="7714344" y="5679162"/>
                </a:cubicBezTo>
                <a:cubicBezTo>
                  <a:pt x="7728558" y="5685413"/>
                  <a:pt x="7743775" y="5688687"/>
                  <a:pt x="7759998" y="5688985"/>
                </a:cubicBezTo>
                <a:cubicBezTo>
                  <a:pt x="7771606" y="5689134"/>
                  <a:pt x="7783475" y="5687832"/>
                  <a:pt x="7795605" y="5685078"/>
                </a:cubicBezTo>
                <a:cubicBezTo>
                  <a:pt x="7807734" y="5682325"/>
                  <a:pt x="7819045" y="5677934"/>
                  <a:pt x="7829537" y="5671907"/>
                </a:cubicBezTo>
                <a:cubicBezTo>
                  <a:pt x="7840030" y="5665879"/>
                  <a:pt x="7848625" y="5658066"/>
                  <a:pt x="7855322" y="5648467"/>
                </a:cubicBezTo>
                <a:cubicBezTo>
                  <a:pt x="7862019" y="5638867"/>
                  <a:pt x="7865591" y="5627296"/>
                  <a:pt x="7866038" y="5613752"/>
                </a:cubicBezTo>
                <a:cubicBezTo>
                  <a:pt x="7866633" y="5597828"/>
                  <a:pt x="7862987" y="5585066"/>
                  <a:pt x="7855099" y="5575466"/>
                </a:cubicBezTo>
                <a:cubicBezTo>
                  <a:pt x="7847211" y="5565867"/>
                  <a:pt x="7837016" y="5558388"/>
                  <a:pt x="7824515" y="5553030"/>
                </a:cubicBezTo>
                <a:cubicBezTo>
                  <a:pt x="7812013" y="5547673"/>
                  <a:pt x="7799214" y="5543282"/>
                  <a:pt x="7786117" y="5539859"/>
                </a:cubicBezTo>
                <a:cubicBezTo>
                  <a:pt x="7782545" y="5539115"/>
                  <a:pt x="7778527" y="5538110"/>
                  <a:pt x="7774062" y="5536845"/>
                </a:cubicBezTo>
                <a:cubicBezTo>
                  <a:pt x="7769597" y="5535580"/>
                  <a:pt x="7765355" y="5533943"/>
                  <a:pt x="7761337" y="5531934"/>
                </a:cubicBezTo>
                <a:cubicBezTo>
                  <a:pt x="7757319" y="5529925"/>
                  <a:pt x="7754119" y="5527283"/>
                  <a:pt x="7751738" y="5524009"/>
                </a:cubicBezTo>
                <a:cubicBezTo>
                  <a:pt x="7749356" y="5520735"/>
                  <a:pt x="7748612" y="5516568"/>
                  <a:pt x="7749505" y="5511507"/>
                </a:cubicBezTo>
                <a:cubicBezTo>
                  <a:pt x="7750547" y="5505405"/>
                  <a:pt x="7753077" y="5500271"/>
                  <a:pt x="7757095" y="5496104"/>
                </a:cubicBezTo>
                <a:cubicBezTo>
                  <a:pt x="7761114" y="5491937"/>
                  <a:pt x="7765913" y="5488774"/>
                  <a:pt x="7771494" y="5486616"/>
                </a:cubicBezTo>
                <a:cubicBezTo>
                  <a:pt x="7777076" y="5484458"/>
                  <a:pt x="7782694" y="5483379"/>
                  <a:pt x="7788349" y="5483379"/>
                </a:cubicBezTo>
                <a:cubicBezTo>
                  <a:pt x="7795493" y="5483379"/>
                  <a:pt x="7801372" y="5484718"/>
                  <a:pt x="7805985" y="5487397"/>
                </a:cubicBezTo>
                <a:cubicBezTo>
                  <a:pt x="7810599" y="5490076"/>
                  <a:pt x="7814022" y="5493871"/>
                  <a:pt x="7816255" y="5498783"/>
                </a:cubicBezTo>
                <a:cubicBezTo>
                  <a:pt x="7818487" y="5503694"/>
                  <a:pt x="7819529" y="5509424"/>
                  <a:pt x="7819380" y="5515972"/>
                </a:cubicBezTo>
                <a:lnTo>
                  <a:pt x="7881665" y="5516196"/>
                </a:lnTo>
                <a:cubicBezTo>
                  <a:pt x="7881665" y="5499080"/>
                  <a:pt x="7877386" y="5484793"/>
                  <a:pt x="7868828" y="5473333"/>
                </a:cubicBezTo>
                <a:cubicBezTo>
                  <a:pt x="7860270" y="5461873"/>
                  <a:pt x="7849108" y="5453241"/>
                  <a:pt x="7835342" y="5447437"/>
                </a:cubicBezTo>
                <a:cubicBezTo>
                  <a:pt x="7821575" y="5441633"/>
                  <a:pt x="7806655" y="5438656"/>
                  <a:pt x="7790582" y="5438507"/>
                </a:cubicBezTo>
                <a:close/>
                <a:moveTo>
                  <a:pt x="7221835" y="5438507"/>
                </a:moveTo>
                <a:cubicBezTo>
                  <a:pt x="7203827" y="5438061"/>
                  <a:pt x="7187493" y="5441149"/>
                  <a:pt x="7172833" y="5447772"/>
                </a:cubicBezTo>
                <a:cubicBezTo>
                  <a:pt x="7158174" y="5454395"/>
                  <a:pt x="7145486" y="5463548"/>
                  <a:pt x="7134771" y="5475231"/>
                </a:cubicBezTo>
                <a:cubicBezTo>
                  <a:pt x="7124055" y="5486914"/>
                  <a:pt x="7115497" y="5500345"/>
                  <a:pt x="7109098" y="5515526"/>
                </a:cubicBezTo>
                <a:cubicBezTo>
                  <a:pt x="7102698" y="5530706"/>
                  <a:pt x="7098605" y="5546705"/>
                  <a:pt x="7096819" y="5563523"/>
                </a:cubicBezTo>
                <a:lnTo>
                  <a:pt x="7095926" y="5572676"/>
                </a:lnTo>
                <a:cubicBezTo>
                  <a:pt x="7094736" y="5588749"/>
                  <a:pt x="7096224" y="5603781"/>
                  <a:pt x="7100391" y="5617771"/>
                </a:cubicBezTo>
                <a:cubicBezTo>
                  <a:pt x="7104558" y="5631761"/>
                  <a:pt x="7111070" y="5644039"/>
                  <a:pt x="7119925" y="5654606"/>
                </a:cubicBezTo>
                <a:cubicBezTo>
                  <a:pt x="7128780" y="5665172"/>
                  <a:pt x="7139831" y="5673470"/>
                  <a:pt x="7153076" y="5679497"/>
                </a:cubicBezTo>
                <a:cubicBezTo>
                  <a:pt x="7166322" y="5685525"/>
                  <a:pt x="7181205" y="5688687"/>
                  <a:pt x="7197725" y="5688985"/>
                </a:cubicBezTo>
                <a:cubicBezTo>
                  <a:pt x="7209482" y="5689134"/>
                  <a:pt x="7221314" y="5687683"/>
                  <a:pt x="7233220" y="5684632"/>
                </a:cubicBezTo>
                <a:cubicBezTo>
                  <a:pt x="7245127" y="5681581"/>
                  <a:pt x="7256252" y="5676818"/>
                  <a:pt x="7266595" y="5670344"/>
                </a:cubicBezTo>
                <a:cubicBezTo>
                  <a:pt x="7276939" y="5663870"/>
                  <a:pt x="7285459" y="5655573"/>
                  <a:pt x="7292156" y="5645453"/>
                </a:cubicBezTo>
                <a:lnTo>
                  <a:pt x="7264028" y="5611520"/>
                </a:lnTo>
                <a:cubicBezTo>
                  <a:pt x="7255991" y="5619854"/>
                  <a:pt x="7246950" y="5626514"/>
                  <a:pt x="7236904" y="5631500"/>
                </a:cubicBezTo>
                <a:cubicBezTo>
                  <a:pt x="7226858" y="5636486"/>
                  <a:pt x="7215882" y="5638830"/>
                  <a:pt x="7203976" y="5638532"/>
                </a:cubicBezTo>
                <a:cubicBezTo>
                  <a:pt x="7194599" y="5638235"/>
                  <a:pt x="7186823" y="5636151"/>
                  <a:pt x="7180647" y="5632281"/>
                </a:cubicBezTo>
                <a:cubicBezTo>
                  <a:pt x="7174470" y="5628412"/>
                  <a:pt x="7169634" y="5623352"/>
                  <a:pt x="7166136" y="5617101"/>
                </a:cubicBezTo>
                <a:cubicBezTo>
                  <a:pt x="7162639" y="5610850"/>
                  <a:pt x="7160295" y="5603818"/>
                  <a:pt x="7159104" y="5596005"/>
                </a:cubicBezTo>
                <a:lnTo>
                  <a:pt x="7158752" y="5583615"/>
                </a:lnTo>
                <a:lnTo>
                  <a:pt x="7306667" y="5583615"/>
                </a:lnTo>
                <a:lnTo>
                  <a:pt x="7310239" y="5556826"/>
                </a:lnTo>
                <a:cubicBezTo>
                  <a:pt x="7311876" y="5541496"/>
                  <a:pt x="7311355" y="5526800"/>
                  <a:pt x="7308676" y="5512735"/>
                </a:cubicBezTo>
                <a:cubicBezTo>
                  <a:pt x="7305997" y="5498671"/>
                  <a:pt x="7301012" y="5486132"/>
                  <a:pt x="7293719" y="5475119"/>
                </a:cubicBezTo>
                <a:cubicBezTo>
                  <a:pt x="7286426" y="5464106"/>
                  <a:pt x="7276827" y="5455325"/>
                  <a:pt x="7264921" y="5448776"/>
                </a:cubicBezTo>
                <a:cubicBezTo>
                  <a:pt x="7253015" y="5442228"/>
                  <a:pt x="7238653" y="5438805"/>
                  <a:pt x="7221835" y="5438507"/>
                </a:cubicBezTo>
                <a:close/>
                <a:moveTo>
                  <a:pt x="6869410" y="5438507"/>
                </a:moveTo>
                <a:cubicBezTo>
                  <a:pt x="6851402" y="5438061"/>
                  <a:pt x="6835068" y="5441149"/>
                  <a:pt x="6820408" y="5447772"/>
                </a:cubicBezTo>
                <a:cubicBezTo>
                  <a:pt x="6805749" y="5454395"/>
                  <a:pt x="6793061" y="5463548"/>
                  <a:pt x="6782346" y="5475231"/>
                </a:cubicBezTo>
                <a:cubicBezTo>
                  <a:pt x="6771630" y="5486914"/>
                  <a:pt x="6763072" y="5500345"/>
                  <a:pt x="6756673" y="5515526"/>
                </a:cubicBezTo>
                <a:cubicBezTo>
                  <a:pt x="6750273" y="5530706"/>
                  <a:pt x="6746180" y="5546705"/>
                  <a:pt x="6744394" y="5563523"/>
                </a:cubicBezTo>
                <a:lnTo>
                  <a:pt x="6743501" y="5572676"/>
                </a:lnTo>
                <a:cubicBezTo>
                  <a:pt x="6742311" y="5588749"/>
                  <a:pt x="6743799" y="5603781"/>
                  <a:pt x="6747966" y="5617771"/>
                </a:cubicBezTo>
                <a:cubicBezTo>
                  <a:pt x="6752133" y="5631761"/>
                  <a:pt x="6758645" y="5644039"/>
                  <a:pt x="6767500" y="5654606"/>
                </a:cubicBezTo>
                <a:cubicBezTo>
                  <a:pt x="6776355" y="5665172"/>
                  <a:pt x="6787406" y="5673470"/>
                  <a:pt x="6800651" y="5679497"/>
                </a:cubicBezTo>
                <a:cubicBezTo>
                  <a:pt x="6813897" y="5685525"/>
                  <a:pt x="6828780" y="5688687"/>
                  <a:pt x="6845300" y="5688985"/>
                </a:cubicBezTo>
                <a:cubicBezTo>
                  <a:pt x="6857057" y="5689134"/>
                  <a:pt x="6868889" y="5687683"/>
                  <a:pt x="6880795" y="5684632"/>
                </a:cubicBezTo>
                <a:cubicBezTo>
                  <a:pt x="6892702" y="5681581"/>
                  <a:pt x="6903827" y="5676818"/>
                  <a:pt x="6914170" y="5670344"/>
                </a:cubicBezTo>
                <a:cubicBezTo>
                  <a:pt x="6924514" y="5663870"/>
                  <a:pt x="6933034" y="5655573"/>
                  <a:pt x="6939731" y="5645453"/>
                </a:cubicBezTo>
                <a:lnTo>
                  <a:pt x="6911603" y="5611520"/>
                </a:lnTo>
                <a:cubicBezTo>
                  <a:pt x="6903566" y="5619854"/>
                  <a:pt x="6894525" y="5626514"/>
                  <a:pt x="6884479" y="5631500"/>
                </a:cubicBezTo>
                <a:cubicBezTo>
                  <a:pt x="6874433" y="5636486"/>
                  <a:pt x="6863457" y="5638830"/>
                  <a:pt x="6851551" y="5638532"/>
                </a:cubicBezTo>
                <a:cubicBezTo>
                  <a:pt x="6842174" y="5638235"/>
                  <a:pt x="6834398" y="5636151"/>
                  <a:pt x="6828222" y="5632281"/>
                </a:cubicBezTo>
                <a:cubicBezTo>
                  <a:pt x="6822045" y="5628412"/>
                  <a:pt x="6817209" y="5623352"/>
                  <a:pt x="6813711" y="5617101"/>
                </a:cubicBezTo>
                <a:cubicBezTo>
                  <a:pt x="6810214" y="5610850"/>
                  <a:pt x="6807870" y="5603818"/>
                  <a:pt x="6806679" y="5596005"/>
                </a:cubicBezTo>
                <a:lnTo>
                  <a:pt x="6806327" y="5583615"/>
                </a:lnTo>
                <a:lnTo>
                  <a:pt x="6954242" y="5583615"/>
                </a:lnTo>
                <a:lnTo>
                  <a:pt x="6957814" y="5556826"/>
                </a:lnTo>
                <a:cubicBezTo>
                  <a:pt x="6959451" y="5541496"/>
                  <a:pt x="6958930" y="5526800"/>
                  <a:pt x="6956251" y="5512735"/>
                </a:cubicBezTo>
                <a:cubicBezTo>
                  <a:pt x="6953572" y="5498671"/>
                  <a:pt x="6948587" y="5486132"/>
                  <a:pt x="6941294" y="5475119"/>
                </a:cubicBezTo>
                <a:cubicBezTo>
                  <a:pt x="6934001" y="5464106"/>
                  <a:pt x="6924402" y="5455325"/>
                  <a:pt x="6912496" y="5448776"/>
                </a:cubicBezTo>
                <a:cubicBezTo>
                  <a:pt x="6900590" y="5442228"/>
                  <a:pt x="6886228" y="5438805"/>
                  <a:pt x="6869410" y="5438507"/>
                </a:cubicBezTo>
                <a:close/>
                <a:moveTo>
                  <a:pt x="6193135" y="5438507"/>
                </a:moveTo>
                <a:cubicBezTo>
                  <a:pt x="6174829" y="5438061"/>
                  <a:pt x="6158346" y="5441075"/>
                  <a:pt x="6143687" y="5447549"/>
                </a:cubicBezTo>
                <a:cubicBezTo>
                  <a:pt x="6129027" y="5454023"/>
                  <a:pt x="6116302" y="5463027"/>
                  <a:pt x="6105512" y="5474561"/>
                </a:cubicBezTo>
                <a:cubicBezTo>
                  <a:pt x="6094722" y="5486095"/>
                  <a:pt x="6086090" y="5499415"/>
                  <a:pt x="6079617" y="5514521"/>
                </a:cubicBezTo>
                <a:cubicBezTo>
                  <a:pt x="6073142" y="5529627"/>
                  <a:pt x="6069012" y="5545738"/>
                  <a:pt x="6067226" y="5562853"/>
                </a:cubicBezTo>
                <a:lnTo>
                  <a:pt x="6066557" y="5567541"/>
                </a:lnTo>
                <a:cubicBezTo>
                  <a:pt x="6065217" y="5583615"/>
                  <a:pt x="6066185" y="5598870"/>
                  <a:pt x="6069459" y="5613306"/>
                </a:cubicBezTo>
                <a:cubicBezTo>
                  <a:pt x="6072733" y="5627742"/>
                  <a:pt x="6078389" y="5640579"/>
                  <a:pt x="6086425" y="5651815"/>
                </a:cubicBezTo>
                <a:cubicBezTo>
                  <a:pt x="6094462" y="5663052"/>
                  <a:pt x="6104880" y="5671981"/>
                  <a:pt x="6117679" y="5678604"/>
                </a:cubicBezTo>
                <a:cubicBezTo>
                  <a:pt x="6130478" y="5685227"/>
                  <a:pt x="6145436" y="5688687"/>
                  <a:pt x="6162551" y="5688985"/>
                </a:cubicBezTo>
                <a:cubicBezTo>
                  <a:pt x="6180559" y="5689431"/>
                  <a:pt x="6196930" y="5686455"/>
                  <a:pt x="6211664" y="5680055"/>
                </a:cubicBezTo>
                <a:cubicBezTo>
                  <a:pt x="6226398" y="5673656"/>
                  <a:pt x="6239160" y="5664763"/>
                  <a:pt x="6249950" y="5653378"/>
                </a:cubicBezTo>
                <a:cubicBezTo>
                  <a:pt x="6260740" y="5641992"/>
                  <a:pt x="6269447" y="5628821"/>
                  <a:pt x="6276069" y="5613864"/>
                </a:cubicBezTo>
                <a:cubicBezTo>
                  <a:pt x="6282692" y="5598907"/>
                  <a:pt x="6286971" y="5582945"/>
                  <a:pt x="6288906" y="5565979"/>
                </a:cubicBezTo>
                <a:lnTo>
                  <a:pt x="6289352" y="5561067"/>
                </a:lnTo>
                <a:cubicBezTo>
                  <a:pt x="6290841" y="5544845"/>
                  <a:pt x="6289911" y="5529441"/>
                  <a:pt x="6286562" y="5514856"/>
                </a:cubicBezTo>
                <a:cubicBezTo>
                  <a:pt x="6283213" y="5500271"/>
                  <a:pt x="6277483" y="5487323"/>
                  <a:pt x="6269372" y="5476012"/>
                </a:cubicBezTo>
                <a:cubicBezTo>
                  <a:pt x="6261261" y="5464701"/>
                  <a:pt x="6250880" y="5455697"/>
                  <a:pt x="6238230" y="5449000"/>
                </a:cubicBezTo>
                <a:cubicBezTo>
                  <a:pt x="6225580" y="5442302"/>
                  <a:pt x="6210548" y="5438805"/>
                  <a:pt x="6193135" y="5438507"/>
                </a:cubicBezTo>
                <a:close/>
                <a:moveTo>
                  <a:pt x="5218832" y="5438507"/>
                </a:moveTo>
                <a:cubicBezTo>
                  <a:pt x="5207372" y="5438210"/>
                  <a:pt x="5195838" y="5439623"/>
                  <a:pt x="5184230" y="5442749"/>
                </a:cubicBezTo>
                <a:cubicBezTo>
                  <a:pt x="5172621" y="5445874"/>
                  <a:pt x="5161905" y="5450600"/>
                  <a:pt x="5152083" y="5456925"/>
                </a:cubicBezTo>
                <a:cubicBezTo>
                  <a:pt x="5142260" y="5463250"/>
                  <a:pt x="5134260" y="5471212"/>
                  <a:pt x="5128084" y="5480812"/>
                </a:cubicBezTo>
                <a:cubicBezTo>
                  <a:pt x="5121908" y="5490411"/>
                  <a:pt x="5118596" y="5501685"/>
                  <a:pt x="5118150" y="5514633"/>
                </a:cubicBezTo>
                <a:cubicBezTo>
                  <a:pt x="5117703" y="5525497"/>
                  <a:pt x="5119639" y="5534911"/>
                  <a:pt x="5123954" y="5542873"/>
                </a:cubicBezTo>
                <a:cubicBezTo>
                  <a:pt x="5128270" y="5550835"/>
                  <a:pt x="5134074" y="5557570"/>
                  <a:pt x="5141367" y="5563076"/>
                </a:cubicBezTo>
                <a:cubicBezTo>
                  <a:pt x="5148659" y="5568583"/>
                  <a:pt x="5156808" y="5573159"/>
                  <a:pt x="5165812" y="5576806"/>
                </a:cubicBezTo>
                <a:cubicBezTo>
                  <a:pt x="5174816" y="5580452"/>
                  <a:pt x="5183783" y="5583466"/>
                  <a:pt x="5192712" y="5585847"/>
                </a:cubicBezTo>
                <a:cubicBezTo>
                  <a:pt x="5197773" y="5587038"/>
                  <a:pt x="5203763" y="5588675"/>
                  <a:pt x="5210683" y="5590758"/>
                </a:cubicBezTo>
                <a:cubicBezTo>
                  <a:pt x="5217604" y="5592842"/>
                  <a:pt x="5223446" y="5595856"/>
                  <a:pt x="5228208" y="5599800"/>
                </a:cubicBezTo>
                <a:cubicBezTo>
                  <a:pt x="5232970" y="5603744"/>
                  <a:pt x="5234756" y="5609288"/>
                  <a:pt x="5233566" y="5616431"/>
                </a:cubicBezTo>
                <a:cubicBezTo>
                  <a:pt x="5232376" y="5623129"/>
                  <a:pt x="5229547" y="5628524"/>
                  <a:pt x="5225082" y="5632616"/>
                </a:cubicBezTo>
                <a:cubicBezTo>
                  <a:pt x="5220618" y="5636709"/>
                  <a:pt x="5215372" y="5639648"/>
                  <a:pt x="5209344" y="5641434"/>
                </a:cubicBezTo>
                <a:cubicBezTo>
                  <a:pt x="5203317" y="5643220"/>
                  <a:pt x="5197252" y="5644039"/>
                  <a:pt x="5191150" y="5643890"/>
                </a:cubicBezTo>
                <a:cubicBezTo>
                  <a:pt x="5183411" y="5643890"/>
                  <a:pt x="5176751" y="5642513"/>
                  <a:pt x="5171169" y="5639760"/>
                </a:cubicBezTo>
                <a:cubicBezTo>
                  <a:pt x="5165588" y="5637007"/>
                  <a:pt x="5161310" y="5632951"/>
                  <a:pt x="5158333" y="5627593"/>
                </a:cubicBezTo>
                <a:cubicBezTo>
                  <a:pt x="5155357" y="5622236"/>
                  <a:pt x="5153794" y="5615687"/>
                  <a:pt x="5153645" y="5607948"/>
                </a:cubicBezTo>
                <a:lnTo>
                  <a:pt x="5094709" y="5607725"/>
                </a:lnTo>
                <a:cubicBezTo>
                  <a:pt x="5094858" y="5625138"/>
                  <a:pt x="5099323" y="5639834"/>
                  <a:pt x="5108104" y="5651815"/>
                </a:cubicBezTo>
                <a:cubicBezTo>
                  <a:pt x="5116885" y="5663796"/>
                  <a:pt x="5128381" y="5672912"/>
                  <a:pt x="5142595" y="5679162"/>
                </a:cubicBezTo>
                <a:cubicBezTo>
                  <a:pt x="5156808" y="5685413"/>
                  <a:pt x="5172025" y="5688687"/>
                  <a:pt x="5188248" y="5688985"/>
                </a:cubicBezTo>
                <a:cubicBezTo>
                  <a:pt x="5199857" y="5689134"/>
                  <a:pt x="5211725" y="5687832"/>
                  <a:pt x="5223855" y="5685078"/>
                </a:cubicBezTo>
                <a:cubicBezTo>
                  <a:pt x="5235984" y="5682325"/>
                  <a:pt x="5247295" y="5677934"/>
                  <a:pt x="5257787" y="5671907"/>
                </a:cubicBezTo>
                <a:cubicBezTo>
                  <a:pt x="5268280" y="5665879"/>
                  <a:pt x="5276875" y="5658066"/>
                  <a:pt x="5283572" y="5648467"/>
                </a:cubicBezTo>
                <a:cubicBezTo>
                  <a:pt x="5290269" y="5638867"/>
                  <a:pt x="5293841" y="5627296"/>
                  <a:pt x="5294288" y="5613752"/>
                </a:cubicBezTo>
                <a:cubicBezTo>
                  <a:pt x="5294883" y="5597828"/>
                  <a:pt x="5291237" y="5585066"/>
                  <a:pt x="5283349" y="5575466"/>
                </a:cubicBezTo>
                <a:cubicBezTo>
                  <a:pt x="5275461" y="5565867"/>
                  <a:pt x="5265266" y="5558388"/>
                  <a:pt x="5252765" y="5553030"/>
                </a:cubicBezTo>
                <a:cubicBezTo>
                  <a:pt x="5240263" y="5547673"/>
                  <a:pt x="5227464" y="5543282"/>
                  <a:pt x="5214367" y="5539859"/>
                </a:cubicBezTo>
                <a:cubicBezTo>
                  <a:pt x="5210795" y="5539115"/>
                  <a:pt x="5206777" y="5538110"/>
                  <a:pt x="5202312" y="5536845"/>
                </a:cubicBezTo>
                <a:cubicBezTo>
                  <a:pt x="5197847" y="5535580"/>
                  <a:pt x="5193606" y="5533943"/>
                  <a:pt x="5189587" y="5531934"/>
                </a:cubicBezTo>
                <a:cubicBezTo>
                  <a:pt x="5185569" y="5529925"/>
                  <a:pt x="5182369" y="5527283"/>
                  <a:pt x="5179988" y="5524009"/>
                </a:cubicBezTo>
                <a:cubicBezTo>
                  <a:pt x="5177606" y="5520735"/>
                  <a:pt x="5176862" y="5516568"/>
                  <a:pt x="5177755" y="5511507"/>
                </a:cubicBezTo>
                <a:cubicBezTo>
                  <a:pt x="5178797" y="5505405"/>
                  <a:pt x="5181327" y="5500271"/>
                  <a:pt x="5185345" y="5496104"/>
                </a:cubicBezTo>
                <a:cubicBezTo>
                  <a:pt x="5189364" y="5491937"/>
                  <a:pt x="5194163" y="5488774"/>
                  <a:pt x="5199744" y="5486616"/>
                </a:cubicBezTo>
                <a:cubicBezTo>
                  <a:pt x="5205326" y="5484458"/>
                  <a:pt x="5210944" y="5483379"/>
                  <a:pt x="5216599" y="5483379"/>
                </a:cubicBezTo>
                <a:cubicBezTo>
                  <a:pt x="5223743" y="5483379"/>
                  <a:pt x="5229622" y="5484718"/>
                  <a:pt x="5234235" y="5487397"/>
                </a:cubicBezTo>
                <a:cubicBezTo>
                  <a:pt x="5238849" y="5490076"/>
                  <a:pt x="5242272" y="5493871"/>
                  <a:pt x="5244505" y="5498783"/>
                </a:cubicBezTo>
                <a:cubicBezTo>
                  <a:pt x="5246737" y="5503694"/>
                  <a:pt x="5247779" y="5509424"/>
                  <a:pt x="5247630" y="5515972"/>
                </a:cubicBezTo>
                <a:lnTo>
                  <a:pt x="5309915" y="5516196"/>
                </a:lnTo>
                <a:cubicBezTo>
                  <a:pt x="5309915" y="5499080"/>
                  <a:pt x="5305636" y="5484793"/>
                  <a:pt x="5297078" y="5473333"/>
                </a:cubicBezTo>
                <a:cubicBezTo>
                  <a:pt x="5288520" y="5461873"/>
                  <a:pt x="5277358" y="5453241"/>
                  <a:pt x="5263592" y="5447437"/>
                </a:cubicBezTo>
                <a:cubicBezTo>
                  <a:pt x="5249825" y="5441633"/>
                  <a:pt x="5234905" y="5438656"/>
                  <a:pt x="5218832" y="5438507"/>
                </a:cubicBezTo>
                <a:close/>
                <a:moveTo>
                  <a:pt x="4831060" y="5438507"/>
                </a:moveTo>
                <a:cubicBezTo>
                  <a:pt x="4813052" y="5438061"/>
                  <a:pt x="4796718" y="5441149"/>
                  <a:pt x="4782059" y="5447772"/>
                </a:cubicBezTo>
                <a:cubicBezTo>
                  <a:pt x="4767399" y="5454395"/>
                  <a:pt x="4754712" y="5463548"/>
                  <a:pt x="4743996" y="5475231"/>
                </a:cubicBezTo>
                <a:cubicBezTo>
                  <a:pt x="4733280" y="5486914"/>
                  <a:pt x="4724723" y="5500345"/>
                  <a:pt x="4718323" y="5515526"/>
                </a:cubicBezTo>
                <a:cubicBezTo>
                  <a:pt x="4711924" y="5530706"/>
                  <a:pt x="4707831" y="5546705"/>
                  <a:pt x="4706045" y="5563523"/>
                </a:cubicBezTo>
                <a:lnTo>
                  <a:pt x="4705152" y="5572676"/>
                </a:lnTo>
                <a:cubicBezTo>
                  <a:pt x="4703962" y="5588749"/>
                  <a:pt x="4705449" y="5603781"/>
                  <a:pt x="4709617" y="5617771"/>
                </a:cubicBezTo>
                <a:cubicBezTo>
                  <a:pt x="4713784" y="5631761"/>
                  <a:pt x="4720295" y="5644039"/>
                  <a:pt x="4729150" y="5654606"/>
                </a:cubicBezTo>
                <a:cubicBezTo>
                  <a:pt x="4738006" y="5665172"/>
                  <a:pt x="4749056" y="5673470"/>
                  <a:pt x="4762302" y="5679497"/>
                </a:cubicBezTo>
                <a:cubicBezTo>
                  <a:pt x="4775547" y="5685525"/>
                  <a:pt x="4790431" y="5688687"/>
                  <a:pt x="4806951" y="5688985"/>
                </a:cubicBezTo>
                <a:cubicBezTo>
                  <a:pt x="4818708" y="5689134"/>
                  <a:pt x="4830540" y="5687683"/>
                  <a:pt x="4842446" y="5684632"/>
                </a:cubicBezTo>
                <a:cubicBezTo>
                  <a:pt x="4854352" y="5681581"/>
                  <a:pt x="4865477" y="5676818"/>
                  <a:pt x="4875821" y="5670344"/>
                </a:cubicBezTo>
                <a:cubicBezTo>
                  <a:pt x="4886164" y="5663870"/>
                  <a:pt x="4894684" y="5655573"/>
                  <a:pt x="4901382" y="5645453"/>
                </a:cubicBezTo>
                <a:lnTo>
                  <a:pt x="4873253" y="5611520"/>
                </a:lnTo>
                <a:cubicBezTo>
                  <a:pt x="4865217" y="5619854"/>
                  <a:pt x="4856175" y="5626514"/>
                  <a:pt x="4846130" y="5631500"/>
                </a:cubicBezTo>
                <a:cubicBezTo>
                  <a:pt x="4836083" y="5636486"/>
                  <a:pt x="4825107" y="5638830"/>
                  <a:pt x="4813201" y="5638532"/>
                </a:cubicBezTo>
                <a:cubicBezTo>
                  <a:pt x="4803824" y="5638235"/>
                  <a:pt x="4796049" y="5636151"/>
                  <a:pt x="4789872" y="5632281"/>
                </a:cubicBezTo>
                <a:cubicBezTo>
                  <a:pt x="4783695" y="5628412"/>
                  <a:pt x="4778859" y="5623352"/>
                  <a:pt x="4775361" y="5617101"/>
                </a:cubicBezTo>
                <a:cubicBezTo>
                  <a:pt x="4771864" y="5610850"/>
                  <a:pt x="4769520" y="5603818"/>
                  <a:pt x="4768329" y="5596005"/>
                </a:cubicBezTo>
                <a:lnTo>
                  <a:pt x="4767977" y="5583615"/>
                </a:lnTo>
                <a:lnTo>
                  <a:pt x="4915892" y="5583615"/>
                </a:lnTo>
                <a:lnTo>
                  <a:pt x="4919464" y="5556826"/>
                </a:lnTo>
                <a:cubicBezTo>
                  <a:pt x="4921102" y="5541496"/>
                  <a:pt x="4920580" y="5526800"/>
                  <a:pt x="4917902" y="5512735"/>
                </a:cubicBezTo>
                <a:cubicBezTo>
                  <a:pt x="4915223" y="5498671"/>
                  <a:pt x="4910237" y="5486132"/>
                  <a:pt x="4902944" y="5475119"/>
                </a:cubicBezTo>
                <a:cubicBezTo>
                  <a:pt x="4895652" y="5464106"/>
                  <a:pt x="4886052" y="5455325"/>
                  <a:pt x="4874146" y="5448776"/>
                </a:cubicBezTo>
                <a:cubicBezTo>
                  <a:pt x="4862240" y="5442228"/>
                  <a:pt x="4847878" y="5438805"/>
                  <a:pt x="4831060" y="5438507"/>
                </a:cubicBezTo>
                <a:close/>
                <a:moveTo>
                  <a:pt x="4269085" y="5438507"/>
                </a:moveTo>
                <a:cubicBezTo>
                  <a:pt x="4251077" y="5438061"/>
                  <a:pt x="4234743" y="5441149"/>
                  <a:pt x="4220084" y="5447772"/>
                </a:cubicBezTo>
                <a:cubicBezTo>
                  <a:pt x="4205424" y="5454395"/>
                  <a:pt x="4192737" y="5463548"/>
                  <a:pt x="4182021" y="5475231"/>
                </a:cubicBezTo>
                <a:cubicBezTo>
                  <a:pt x="4171306" y="5486914"/>
                  <a:pt x="4162748" y="5500345"/>
                  <a:pt x="4156349" y="5515526"/>
                </a:cubicBezTo>
                <a:cubicBezTo>
                  <a:pt x="4149950" y="5530706"/>
                  <a:pt x="4145856" y="5546705"/>
                  <a:pt x="4144071" y="5563523"/>
                </a:cubicBezTo>
                <a:lnTo>
                  <a:pt x="4143178" y="5572676"/>
                </a:lnTo>
                <a:cubicBezTo>
                  <a:pt x="4141987" y="5588749"/>
                  <a:pt x="4143475" y="5603781"/>
                  <a:pt x="4147642" y="5617771"/>
                </a:cubicBezTo>
                <a:cubicBezTo>
                  <a:pt x="4151810" y="5631761"/>
                  <a:pt x="4158320" y="5644039"/>
                  <a:pt x="4167176" y="5654606"/>
                </a:cubicBezTo>
                <a:cubicBezTo>
                  <a:pt x="4176031" y="5665172"/>
                  <a:pt x="4187082" y="5673470"/>
                  <a:pt x="4200326" y="5679497"/>
                </a:cubicBezTo>
                <a:cubicBezTo>
                  <a:pt x="4213572" y="5685525"/>
                  <a:pt x="4228456" y="5688687"/>
                  <a:pt x="4244975" y="5688985"/>
                </a:cubicBezTo>
                <a:cubicBezTo>
                  <a:pt x="4256732" y="5689134"/>
                  <a:pt x="4268565" y="5687683"/>
                  <a:pt x="4280471" y="5684632"/>
                </a:cubicBezTo>
                <a:cubicBezTo>
                  <a:pt x="4292377" y="5681581"/>
                  <a:pt x="4303501" y="5676818"/>
                  <a:pt x="4313845" y="5670344"/>
                </a:cubicBezTo>
                <a:cubicBezTo>
                  <a:pt x="4324189" y="5663870"/>
                  <a:pt x="4332709" y="5655573"/>
                  <a:pt x="4339407" y="5645453"/>
                </a:cubicBezTo>
                <a:lnTo>
                  <a:pt x="4311278" y="5611520"/>
                </a:lnTo>
                <a:cubicBezTo>
                  <a:pt x="4303242" y="5619854"/>
                  <a:pt x="4294200" y="5626514"/>
                  <a:pt x="4284154" y="5631500"/>
                </a:cubicBezTo>
                <a:cubicBezTo>
                  <a:pt x="4274108" y="5636486"/>
                  <a:pt x="4263132" y="5638830"/>
                  <a:pt x="4251227" y="5638532"/>
                </a:cubicBezTo>
                <a:cubicBezTo>
                  <a:pt x="4241849" y="5638235"/>
                  <a:pt x="4234073" y="5636151"/>
                  <a:pt x="4227897" y="5632281"/>
                </a:cubicBezTo>
                <a:cubicBezTo>
                  <a:pt x="4221720" y="5628412"/>
                  <a:pt x="4216883" y="5623352"/>
                  <a:pt x="4213386" y="5617101"/>
                </a:cubicBezTo>
                <a:cubicBezTo>
                  <a:pt x="4209889" y="5610850"/>
                  <a:pt x="4207546" y="5603818"/>
                  <a:pt x="4206354" y="5596005"/>
                </a:cubicBezTo>
                <a:lnTo>
                  <a:pt x="4206002" y="5583615"/>
                </a:lnTo>
                <a:lnTo>
                  <a:pt x="4353917" y="5583615"/>
                </a:lnTo>
                <a:lnTo>
                  <a:pt x="4357489" y="5556826"/>
                </a:lnTo>
                <a:cubicBezTo>
                  <a:pt x="4359126" y="5541496"/>
                  <a:pt x="4358606" y="5526800"/>
                  <a:pt x="4355927" y="5512735"/>
                </a:cubicBezTo>
                <a:cubicBezTo>
                  <a:pt x="4353248" y="5498671"/>
                  <a:pt x="4348262" y="5486132"/>
                  <a:pt x="4340969" y="5475119"/>
                </a:cubicBezTo>
                <a:cubicBezTo>
                  <a:pt x="4333677" y="5464106"/>
                  <a:pt x="4324077" y="5455325"/>
                  <a:pt x="4312171" y="5448776"/>
                </a:cubicBezTo>
                <a:cubicBezTo>
                  <a:pt x="4300265" y="5442228"/>
                  <a:pt x="4285903" y="5438805"/>
                  <a:pt x="4269085" y="5438507"/>
                </a:cubicBezTo>
                <a:close/>
                <a:moveTo>
                  <a:pt x="2868911" y="5438507"/>
                </a:moveTo>
                <a:cubicBezTo>
                  <a:pt x="2850605" y="5438061"/>
                  <a:pt x="2834123" y="5441075"/>
                  <a:pt x="2819463" y="5447549"/>
                </a:cubicBezTo>
                <a:cubicBezTo>
                  <a:pt x="2804803" y="5454023"/>
                  <a:pt x="2792079" y="5463027"/>
                  <a:pt x="2781288" y="5474561"/>
                </a:cubicBezTo>
                <a:cubicBezTo>
                  <a:pt x="2770498" y="5486095"/>
                  <a:pt x="2761867" y="5499415"/>
                  <a:pt x="2755392" y="5514521"/>
                </a:cubicBezTo>
                <a:cubicBezTo>
                  <a:pt x="2748918" y="5529627"/>
                  <a:pt x="2744788" y="5545738"/>
                  <a:pt x="2743002" y="5562853"/>
                </a:cubicBezTo>
                <a:lnTo>
                  <a:pt x="2742333" y="5567541"/>
                </a:lnTo>
                <a:cubicBezTo>
                  <a:pt x="2740993" y="5583615"/>
                  <a:pt x="2741961" y="5598870"/>
                  <a:pt x="2745234" y="5613306"/>
                </a:cubicBezTo>
                <a:cubicBezTo>
                  <a:pt x="2748509" y="5627742"/>
                  <a:pt x="2754164" y="5640579"/>
                  <a:pt x="2762201" y="5651815"/>
                </a:cubicBezTo>
                <a:cubicBezTo>
                  <a:pt x="2770238" y="5663052"/>
                  <a:pt x="2780656" y="5671981"/>
                  <a:pt x="2793455" y="5678604"/>
                </a:cubicBezTo>
                <a:cubicBezTo>
                  <a:pt x="2806255" y="5685227"/>
                  <a:pt x="2821212" y="5688687"/>
                  <a:pt x="2838326" y="5688985"/>
                </a:cubicBezTo>
                <a:cubicBezTo>
                  <a:pt x="2856335" y="5689431"/>
                  <a:pt x="2872706" y="5686455"/>
                  <a:pt x="2887440" y="5680055"/>
                </a:cubicBezTo>
                <a:cubicBezTo>
                  <a:pt x="2902174" y="5673656"/>
                  <a:pt x="2914936" y="5664763"/>
                  <a:pt x="2925726" y="5653378"/>
                </a:cubicBezTo>
                <a:cubicBezTo>
                  <a:pt x="2936516" y="5641992"/>
                  <a:pt x="2945222" y="5628821"/>
                  <a:pt x="2951845" y="5613864"/>
                </a:cubicBezTo>
                <a:cubicBezTo>
                  <a:pt x="2958469" y="5598907"/>
                  <a:pt x="2962747" y="5582945"/>
                  <a:pt x="2964682" y="5565979"/>
                </a:cubicBezTo>
                <a:lnTo>
                  <a:pt x="2965128" y="5561067"/>
                </a:lnTo>
                <a:cubicBezTo>
                  <a:pt x="2966617" y="5544845"/>
                  <a:pt x="2965687" y="5529441"/>
                  <a:pt x="2962338" y="5514856"/>
                </a:cubicBezTo>
                <a:cubicBezTo>
                  <a:pt x="2958989" y="5500271"/>
                  <a:pt x="2953259" y="5487323"/>
                  <a:pt x="2945149" y="5476012"/>
                </a:cubicBezTo>
                <a:cubicBezTo>
                  <a:pt x="2937037" y="5464701"/>
                  <a:pt x="2926656" y="5455697"/>
                  <a:pt x="2914006" y="5449000"/>
                </a:cubicBezTo>
                <a:cubicBezTo>
                  <a:pt x="2901355" y="5442302"/>
                  <a:pt x="2886324" y="5438805"/>
                  <a:pt x="2868911" y="5438507"/>
                </a:cubicBezTo>
                <a:close/>
                <a:moveTo>
                  <a:pt x="2151411" y="5438507"/>
                </a:moveTo>
                <a:cubicBezTo>
                  <a:pt x="2133402" y="5438061"/>
                  <a:pt x="2117255" y="5441000"/>
                  <a:pt x="2102967" y="5447325"/>
                </a:cubicBezTo>
                <a:cubicBezTo>
                  <a:pt x="2088679" y="5453651"/>
                  <a:pt x="2076289" y="5462506"/>
                  <a:pt x="2065797" y="5473891"/>
                </a:cubicBezTo>
                <a:cubicBezTo>
                  <a:pt x="2055304" y="5485276"/>
                  <a:pt x="2046933" y="5498448"/>
                  <a:pt x="2040682" y="5513405"/>
                </a:cubicBezTo>
                <a:cubicBezTo>
                  <a:pt x="2034431" y="5528362"/>
                  <a:pt x="2030413" y="5544175"/>
                  <a:pt x="2028627" y="5560844"/>
                </a:cubicBezTo>
                <a:lnTo>
                  <a:pt x="2027957" y="5567541"/>
                </a:lnTo>
                <a:cubicBezTo>
                  <a:pt x="2026469" y="5583466"/>
                  <a:pt x="2027250" y="5598646"/>
                  <a:pt x="2030301" y="5613083"/>
                </a:cubicBezTo>
                <a:cubicBezTo>
                  <a:pt x="2033352" y="5627519"/>
                  <a:pt x="2038673" y="5640355"/>
                  <a:pt x="2046263" y="5651592"/>
                </a:cubicBezTo>
                <a:cubicBezTo>
                  <a:pt x="2053854" y="5662828"/>
                  <a:pt x="2063862" y="5671795"/>
                  <a:pt x="2076289" y="5678493"/>
                </a:cubicBezTo>
                <a:cubicBezTo>
                  <a:pt x="2088716" y="5685190"/>
                  <a:pt x="2103636" y="5688687"/>
                  <a:pt x="2121049" y="5688985"/>
                </a:cubicBezTo>
                <a:cubicBezTo>
                  <a:pt x="2138462" y="5689431"/>
                  <a:pt x="2154945" y="5686083"/>
                  <a:pt x="2170498" y="5678939"/>
                </a:cubicBezTo>
                <a:cubicBezTo>
                  <a:pt x="2186050" y="5671795"/>
                  <a:pt x="2198923" y="5661601"/>
                  <a:pt x="2209118" y="5648355"/>
                </a:cubicBezTo>
                <a:cubicBezTo>
                  <a:pt x="2219313" y="5635109"/>
                  <a:pt x="2225080" y="5619482"/>
                  <a:pt x="2226420" y="5601474"/>
                </a:cubicBezTo>
                <a:lnTo>
                  <a:pt x="2167261" y="5601697"/>
                </a:lnTo>
                <a:cubicBezTo>
                  <a:pt x="2165921" y="5609139"/>
                  <a:pt x="2163242" y="5615687"/>
                  <a:pt x="2159224" y="5621343"/>
                </a:cubicBezTo>
                <a:cubicBezTo>
                  <a:pt x="2155205" y="5626998"/>
                  <a:pt x="2150108" y="5631388"/>
                  <a:pt x="2143932" y="5634514"/>
                </a:cubicBezTo>
                <a:cubicBezTo>
                  <a:pt x="2137755" y="5637639"/>
                  <a:pt x="2130723" y="5639128"/>
                  <a:pt x="2122836" y="5638979"/>
                </a:cubicBezTo>
                <a:cubicBezTo>
                  <a:pt x="2113608" y="5638681"/>
                  <a:pt x="2106576" y="5636114"/>
                  <a:pt x="2101739" y="5631277"/>
                </a:cubicBezTo>
                <a:cubicBezTo>
                  <a:pt x="2096902" y="5626440"/>
                  <a:pt x="2093591" y="5620338"/>
                  <a:pt x="2091805" y="5612971"/>
                </a:cubicBezTo>
                <a:cubicBezTo>
                  <a:pt x="2090019" y="5605604"/>
                  <a:pt x="2089200" y="5597865"/>
                  <a:pt x="2089349" y="5589754"/>
                </a:cubicBezTo>
                <a:cubicBezTo>
                  <a:pt x="2089498" y="5581643"/>
                  <a:pt x="2089944" y="5574238"/>
                  <a:pt x="2090688" y="5567541"/>
                </a:cubicBezTo>
                <a:lnTo>
                  <a:pt x="2091135" y="5561067"/>
                </a:lnTo>
                <a:cubicBezTo>
                  <a:pt x="2092028" y="5553030"/>
                  <a:pt x="2093591" y="5544733"/>
                  <a:pt x="2095823" y="5536176"/>
                </a:cubicBezTo>
                <a:cubicBezTo>
                  <a:pt x="2098055" y="5527618"/>
                  <a:pt x="2101255" y="5519656"/>
                  <a:pt x="2105423" y="5512289"/>
                </a:cubicBezTo>
                <a:cubicBezTo>
                  <a:pt x="2109589" y="5504922"/>
                  <a:pt x="2115022" y="5499043"/>
                  <a:pt x="2121719" y="5494653"/>
                </a:cubicBezTo>
                <a:cubicBezTo>
                  <a:pt x="2128417" y="5490262"/>
                  <a:pt x="2136751" y="5488216"/>
                  <a:pt x="2146722" y="5488513"/>
                </a:cubicBezTo>
                <a:cubicBezTo>
                  <a:pt x="2155205" y="5488811"/>
                  <a:pt x="2161940" y="5491044"/>
                  <a:pt x="2166926" y="5495211"/>
                </a:cubicBezTo>
                <a:cubicBezTo>
                  <a:pt x="2171912" y="5499378"/>
                  <a:pt x="2175446" y="5504773"/>
                  <a:pt x="2177530" y="5511396"/>
                </a:cubicBezTo>
                <a:cubicBezTo>
                  <a:pt x="2179613" y="5518019"/>
                  <a:pt x="2180581" y="5524976"/>
                  <a:pt x="2180432" y="5532269"/>
                </a:cubicBezTo>
                <a:lnTo>
                  <a:pt x="2239368" y="5532492"/>
                </a:lnTo>
                <a:cubicBezTo>
                  <a:pt x="2239666" y="5514335"/>
                  <a:pt x="2236354" y="5498262"/>
                  <a:pt x="2229434" y="5484272"/>
                </a:cubicBezTo>
                <a:cubicBezTo>
                  <a:pt x="2222513" y="5470282"/>
                  <a:pt x="2212430" y="5459232"/>
                  <a:pt x="2199184" y="5451120"/>
                </a:cubicBezTo>
                <a:cubicBezTo>
                  <a:pt x="2185938" y="5443009"/>
                  <a:pt x="2170014" y="5438805"/>
                  <a:pt x="2151411" y="5438507"/>
                </a:cubicBezTo>
                <a:close/>
                <a:moveTo>
                  <a:pt x="1906886" y="5438507"/>
                </a:moveTo>
                <a:cubicBezTo>
                  <a:pt x="1888580" y="5438061"/>
                  <a:pt x="1872097" y="5441075"/>
                  <a:pt x="1857438" y="5447549"/>
                </a:cubicBezTo>
                <a:cubicBezTo>
                  <a:pt x="1842778" y="5454023"/>
                  <a:pt x="1830053" y="5463027"/>
                  <a:pt x="1819263" y="5474561"/>
                </a:cubicBezTo>
                <a:cubicBezTo>
                  <a:pt x="1808473" y="5486095"/>
                  <a:pt x="1799841" y="5499415"/>
                  <a:pt x="1793367" y="5514521"/>
                </a:cubicBezTo>
                <a:cubicBezTo>
                  <a:pt x="1786893" y="5529627"/>
                  <a:pt x="1782763" y="5545738"/>
                  <a:pt x="1780977" y="5562853"/>
                </a:cubicBezTo>
                <a:lnTo>
                  <a:pt x="1780307" y="5567541"/>
                </a:lnTo>
                <a:cubicBezTo>
                  <a:pt x="1778968" y="5583615"/>
                  <a:pt x="1779935" y="5598870"/>
                  <a:pt x="1783210" y="5613306"/>
                </a:cubicBezTo>
                <a:cubicBezTo>
                  <a:pt x="1786484" y="5627742"/>
                  <a:pt x="1792139" y="5640579"/>
                  <a:pt x="1800176" y="5651815"/>
                </a:cubicBezTo>
                <a:cubicBezTo>
                  <a:pt x="1808213" y="5663052"/>
                  <a:pt x="1818631" y="5671981"/>
                  <a:pt x="1831430" y="5678604"/>
                </a:cubicBezTo>
                <a:cubicBezTo>
                  <a:pt x="1844229" y="5685227"/>
                  <a:pt x="1859186" y="5688687"/>
                  <a:pt x="1876302" y="5688985"/>
                </a:cubicBezTo>
                <a:cubicBezTo>
                  <a:pt x="1894310" y="5689431"/>
                  <a:pt x="1910681" y="5686455"/>
                  <a:pt x="1925415" y="5680055"/>
                </a:cubicBezTo>
                <a:cubicBezTo>
                  <a:pt x="1940149" y="5673656"/>
                  <a:pt x="1952911" y="5664763"/>
                  <a:pt x="1963701" y="5653378"/>
                </a:cubicBezTo>
                <a:cubicBezTo>
                  <a:pt x="1974491" y="5641992"/>
                  <a:pt x="1983197" y="5628821"/>
                  <a:pt x="1989820" y="5613864"/>
                </a:cubicBezTo>
                <a:cubicBezTo>
                  <a:pt x="1996443" y="5598907"/>
                  <a:pt x="2000722" y="5582945"/>
                  <a:pt x="2002656" y="5565979"/>
                </a:cubicBezTo>
                <a:lnTo>
                  <a:pt x="2003103" y="5561067"/>
                </a:lnTo>
                <a:cubicBezTo>
                  <a:pt x="2004591" y="5544845"/>
                  <a:pt x="2003661" y="5529441"/>
                  <a:pt x="2000312" y="5514856"/>
                </a:cubicBezTo>
                <a:cubicBezTo>
                  <a:pt x="1996964" y="5500271"/>
                  <a:pt x="1991234" y="5487323"/>
                  <a:pt x="1983123" y="5476012"/>
                </a:cubicBezTo>
                <a:cubicBezTo>
                  <a:pt x="1975012" y="5464701"/>
                  <a:pt x="1964631" y="5455697"/>
                  <a:pt x="1951981" y="5449000"/>
                </a:cubicBezTo>
                <a:cubicBezTo>
                  <a:pt x="1939330" y="5442302"/>
                  <a:pt x="1924298" y="5438805"/>
                  <a:pt x="1906886" y="5438507"/>
                </a:cubicBezTo>
                <a:close/>
                <a:moveTo>
                  <a:pt x="1440161" y="5438507"/>
                </a:moveTo>
                <a:cubicBezTo>
                  <a:pt x="1422152" y="5438061"/>
                  <a:pt x="1405819" y="5441149"/>
                  <a:pt x="1391159" y="5447772"/>
                </a:cubicBezTo>
                <a:cubicBezTo>
                  <a:pt x="1376499" y="5454395"/>
                  <a:pt x="1363812" y="5463548"/>
                  <a:pt x="1353096" y="5475231"/>
                </a:cubicBezTo>
                <a:cubicBezTo>
                  <a:pt x="1342381" y="5486914"/>
                  <a:pt x="1333823" y="5500345"/>
                  <a:pt x="1327423" y="5515526"/>
                </a:cubicBezTo>
                <a:cubicBezTo>
                  <a:pt x="1321024" y="5530706"/>
                  <a:pt x="1316931" y="5546705"/>
                  <a:pt x="1315145" y="5563523"/>
                </a:cubicBezTo>
                <a:lnTo>
                  <a:pt x="1314252" y="5572676"/>
                </a:lnTo>
                <a:cubicBezTo>
                  <a:pt x="1313062" y="5588749"/>
                  <a:pt x="1314550" y="5603781"/>
                  <a:pt x="1318717" y="5617771"/>
                </a:cubicBezTo>
                <a:cubicBezTo>
                  <a:pt x="1322884" y="5631761"/>
                  <a:pt x="1329395" y="5644039"/>
                  <a:pt x="1338251" y="5654606"/>
                </a:cubicBezTo>
                <a:cubicBezTo>
                  <a:pt x="1347106" y="5665172"/>
                  <a:pt x="1358157" y="5673470"/>
                  <a:pt x="1371402" y="5679497"/>
                </a:cubicBezTo>
                <a:cubicBezTo>
                  <a:pt x="1384648" y="5685525"/>
                  <a:pt x="1399531" y="5688687"/>
                  <a:pt x="1416051" y="5688985"/>
                </a:cubicBezTo>
                <a:cubicBezTo>
                  <a:pt x="1427808" y="5689134"/>
                  <a:pt x="1439640" y="5687683"/>
                  <a:pt x="1451546" y="5684632"/>
                </a:cubicBezTo>
                <a:cubicBezTo>
                  <a:pt x="1463452" y="5681581"/>
                  <a:pt x="1474577" y="5676818"/>
                  <a:pt x="1484921" y="5670344"/>
                </a:cubicBezTo>
                <a:cubicBezTo>
                  <a:pt x="1495264" y="5663870"/>
                  <a:pt x="1503785" y="5655573"/>
                  <a:pt x="1510482" y="5645453"/>
                </a:cubicBezTo>
                <a:lnTo>
                  <a:pt x="1482353" y="5611520"/>
                </a:lnTo>
                <a:cubicBezTo>
                  <a:pt x="1474317" y="5619854"/>
                  <a:pt x="1465275" y="5626514"/>
                  <a:pt x="1455230" y="5631500"/>
                </a:cubicBezTo>
                <a:cubicBezTo>
                  <a:pt x="1445184" y="5636486"/>
                  <a:pt x="1434207" y="5638830"/>
                  <a:pt x="1422301" y="5638532"/>
                </a:cubicBezTo>
                <a:cubicBezTo>
                  <a:pt x="1412925" y="5638235"/>
                  <a:pt x="1405149" y="5636151"/>
                  <a:pt x="1398973" y="5632281"/>
                </a:cubicBezTo>
                <a:cubicBezTo>
                  <a:pt x="1392796" y="5628412"/>
                  <a:pt x="1387959" y="5623352"/>
                  <a:pt x="1384462" y="5617101"/>
                </a:cubicBezTo>
                <a:cubicBezTo>
                  <a:pt x="1380964" y="5610850"/>
                  <a:pt x="1378620" y="5603818"/>
                  <a:pt x="1377430" y="5596005"/>
                </a:cubicBezTo>
                <a:lnTo>
                  <a:pt x="1377077" y="5583615"/>
                </a:lnTo>
                <a:lnTo>
                  <a:pt x="1524993" y="5583615"/>
                </a:lnTo>
                <a:lnTo>
                  <a:pt x="1528565" y="5556826"/>
                </a:lnTo>
                <a:cubicBezTo>
                  <a:pt x="1530202" y="5541496"/>
                  <a:pt x="1529681" y="5526800"/>
                  <a:pt x="1527002" y="5512735"/>
                </a:cubicBezTo>
                <a:cubicBezTo>
                  <a:pt x="1524323" y="5498671"/>
                  <a:pt x="1519337" y="5486132"/>
                  <a:pt x="1512045" y="5475119"/>
                </a:cubicBezTo>
                <a:cubicBezTo>
                  <a:pt x="1504752" y="5464106"/>
                  <a:pt x="1495153" y="5455325"/>
                  <a:pt x="1483246" y="5448776"/>
                </a:cubicBezTo>
                <a:cubicBezTo>
                  <a:pt x="1471340" y="5442228"/>
                  <a:pt x="1456978" y="5438805"/>
                  <a:pt x="1440161" y="5438507"/>
                </a:cubicBezTo>
                <a:close/>
                <a:moveTo>
                  <a:pt x="1208435" y="5438507"/>
                </a:moveTo>
                <a:cubicBezTo>
                  <a:pt x="1190427" y="5438061"/>
                  <a:pt x="1174279" y="5441000"/>
                  <a:pt x="1159992" y="5447325"/>
                </a:cubicBezTo>
                <a:cubicBezTo>
                  <a:pt x="1145704" y="5453651"/>
                  <a:pt x="1133314" y="5462506"/>
                  <a:pt x="1122822" y="5473891"/>
                </a:cubicBezTo>
                <a:cubicBezTo>
                  <a:pt x="1112330" y="5485276"/>
                  <a:pt x="1103958" y="5498448"/>
                  <a:pt x="1097707" y="5513405"/>
                </a:cubicBezTo>
                <a:cubicBezTo>
                  <a:pt x="1091456" y="5528362"/>
                  <a:pt x="1087438" y="5544175"/>
                  <a:pt x="1085652" y="5560844"/>
                </a:cubicBezTo>
                <a:lnTo>
                  <a:pt x="1084982" y="5567541"/>
                </a:lnTo>
                <a:cubicBezTo>
                  <a:pt x="1083494" y="5583466"/>
                  <a:pt x="1084275" y="5598646"/>
                  <a:pt x="1087326" y="5613083"/>
                </a:cubicBezTo>
                <a:cubicBezTo>
                  <a:pt x="1090377" y="5627519"/>
                  <a:pt x="1095698" y="5640355"/>
                  <a:pt x="1103288" y="5651592"/>
                </a:cubicBezTo>
                <a:cubicBezTo>
                  <a:pt x="1110878" y="5662828"/>
                  <a:pt x="1120887" y="5671795"/>
                  <a:pt x="1133314" y="5678493"/>
                </a:cubicBezTo>
                <a:cubicBezTo>
                  <a:pt x="1145741" y="5685190"/>
                  <a:pt x="1160661" y="5688687"/>
                  <a:pt x="1178074" y="5688985"/>
                </a:cubicBezTo>
                <a:cubicBezTo>
                  <a:pt x="1195487" y="5689431"/>
                  <a:pt x="1211970" y="5686083"/>
                  <a:pt x="1227522" y="5678939"/>
                </a:cubicBezTo>
                <a:cubicBezTo>
                  <a:pt x="1243075" y="5671795"/>
                  <a:pt x="1255949" y="5661601"/>
                  <a:pt x="1266143" y="5648355"/>
                </a:cubicBezTo>
                <a:cubicBezTo>
                  <a:pt x="1276338" y="5635109"/>
                  <a:pt x="1282105" y="5619482"/>
                  <a:pt x="1283445" y="5601474"/>
                </a:cubicBezTo>
                <a:lnTo>
                  <a:pt x="1224285" y="5601697"/>
                </a:lnTo>
                <a:cubicBezTo>
                  <a:pt x="1222946" y="5609139"/>
                  <a:pt x="1220267" y="5615687"/>
                  <a:pt x="1216249" y="5621343"/>
                </a:cubicBezTo>
                <a:cubicBezTo>
                  <a:pt x="1212230" y="5626998"/>
                  <a:pt x="1207133" y="5631388"/>
                  <a:pt x="1200956" y="5634514"/>
                </a:cubicBezTo>
                <a:cubicBezTo>
                  <a:pt x="1194780" y="5637639"/>
                  <a:pt x="1187748" y="5639128"/>
                  <a:pt x="1179860" y="5638979"/>
                </a:cubicBezTo>
                <a:cubicBezTo>
                  <a:pt x="1170633" y="5638681"/>
                  <a:pt x="1163601" y="5636114"/>
                  <a:pt x="1158764" y="5631277"/>
                </a:cubicBezTo>
                <a:cubicBezTo>
                  <a:pt x="1153927" y="5626440"/>
                  <a:pt x="1150616" y="5620338"/>
                  <a:pt x="1148830" y="5612971"/>
                </a:cubicBezTo>
                <a:cubicBezTo>
                  <a:pt x="1147044" y="5605604"/>
                  <a:pt x="1146225" y="5597865"/>
                  <a:pt x="1146374" y="5589754"/>
                </a:cubicBezTo>
                <a:cubicBezTo>
                  <a:pt x="1146523" y="5581643"/>
                  <a:pt x="1146969" y="5574238"/>
                  <a:pt x="1147713" y="5567541"/>
                </a:cubicBezTo>
                <a:lnTo>
                  <a:pt x="1148160" y="5561067"/>
                </a:lnTo>
                <a:cubicBezTo>
                  <a:pt x="1149053" y="5553030"/>
                  <a:pt x="1150616" y="5544733"/>
                  <a:pt x="1152848" y="5536176"/>
                </a:cubicBezTo>
                <a:cubicBezTo>
                  <a:pt x="1155080" y="5527618"/>
                  <a:pt x="1158280" y="5519656"/>
                  <a:pt x="1162447" y="5512289"/>
                </a:cubicBezTo>
                <a:cubicBezTo>
                  <a:pt x="1166615" y="5504922"/>
                  <a:pt x="1172047" y="5499043"/>
                  <a:pt x="1178744" y="5494653"/>
                </a:cubicBezTo>
                <a:cubicBezTo>
                  <a:pt x="1185441" y="5490262"/>
                  <a:pt x="1193776" y="5488216"/>
                  <a:pt x="1203747" y="5488513"/>
                </a:cubicBezTo>
                <a:cubicBezTo>
                  <a:pt x="1212230" y="5488811"/>
                  <a:pt x="1218965" y="5491044"/>
                  <a:pt x="1223951" y="5495211"/>
                </a:cubicBezTo>
                <a:cubicBezTo>
                  <a:pt x="1228936" y="5499378"/>
                  <a:pt x="1232471" y="5504773"/>
                  <a:pt x="1234555" y="5511396"/>
                </a:cubicBezTo>
                <a:cubicBezTo>
                  <a:pt x="1236638" y="5518019"/>
                  <a:pt x="1237605" y="5524976"/>
                  <a:pt x="1237457" y="5532269"/>
                </a:cubicBezTo>
                <a:lnTo>
                  <a:pt x="1296393" y="5532492"/>
                </a:lnTo>
                <a:cubicBezTo>
                  <a:pt x="1296690" y="5514335"/>
                  <a:pt x="1293379" y="5498262"/>
                  <a:pt x="1286458" y="5484272"/>
                </a:cubicBezTo>
                <a:cubicBezTo>
                  <a:pt x="1279538" y="5470282"/>
                  <a:pt x="1269455" y="5459232"/>
                  <a:pt x="1256209" y="5451120"/>
                </a:cubicBezTo>
                <a:cubicBezTo>
                  <a:pt x="1242963" y="5443009"/>
                  <a:pt x="1227039" y="5438805"/>
                  <a:pt x="1208435" y="5438507"/>
                </a:cubicBezTo>
                <a:close/>
                <a:moveTo>
                  <a:pt x="11630347" y="5438284"/>
                </a:moveTo>
                <a:cubicBezTo>
                  <a:pt x="11613827" y="5437986"/>
                  <a:pt x="11599354" y="5441112"/>
                  <a:pt x="11586926" y="5447660"/>
                </a:cubicBezTo>
                <a:cubicBezTo>
                  <a:pt x="11580713" y="5450934"/>
                  <a:pt x="11574983" y="5454813"/>
                  <a:pt x="11569737" y="5459297"/>
                </a:cubicBezTo>
                <a:lnTo>
                  <a:pt x="11562752" y="5466758"/>
                </a:lnTo>
                <a:lnTo>
                  <a:pt x="11565160" y="5442972"/>
                </a:lnTo>
                <a:lnTo>
                  <a:pt x="11506224" y="5442972"/>
                </a:lnTo>
                <a:lnTo>
                  <a:pt x="11464255" y="5684520"/>
                </a:lnTo>
                <a:lnTo>
                  <a:pt x="11527209" y="5684520"/>
                </a:lnTo>
                <a:lnTo>
                  <a:pt x="11557010" y="5512911"/>
                </a:lnTo>
                <a:lnTo>
                  <a:pt x="11558686" y="5509722"/>
                </a:lnTo>
                <a:cubicBezTo>
                  <a:pt x="11563449" y="5503173"/>
                  <a:pt x="11569290" y="5497964"/>
                  <a:pt x="11576211" y="5494095"/>
                </a:cubicBezTo>
                <a:cubicBezTo>
                  <a:pt x="11583131" y="5490225"/>
                  <a:pt x="11591354" y="5488439"/>
                  <a:pt x="11600879" y="5488737"/>
                </a:cubicBezTo>
                <a:cubicBezTo>
                  <a:pt x="11609511" y="5488886"/>
                  <a:pt x="11616097" y="5490746"/>
                  <a:pt x="11620636" y="5494318"/>
                </a:cubicBezTo>
                <a:cubicBezTo>
                  <a:pt x="11625175" y="5497890"/>
                  <a:pt x="11628115" y="5502727"/>
                  <a:pt x="11629454" y="5508829"/>
                </a:cubicBezTo>
                <a:cubicBezTo>
                  <a:pt x="11630794" y="5514930"/>
                  <a:pt x="11631017" y="5521925"/>
                  <a:pt x="11630124" y="5529813"/>
                </a:cubicBezTo>
                <a:lnTo>
                  <a:pt x="11604004" y="5684520"/>
                </a:lnTo>
                <a:lnTo>
                  <a:pt x="11667182" y="5684520"/>
                </a:lnTo>
                <a:lnTo>
                  <a:pt x="11693078" y="5530483"/>
                </a:lnTo>
                <a:cubicBezTo>
                  <a:pt x="11694269" y="5518726"/>
                  <a:pt x="11694157" y="5507415"/>
                  <a:pt x="11692743" y="5496550"/>
                </a:cubicBezTo>
                <a:cubicBezTo>
                  <a:pt x="11691329" y="5485686"/>
                  <a:pt x="11688278" y="5475938"/>
                  <a:pt x="11683590" y="5467305"/>
                </a:cubicBezTo>
                <a:cubicBezTo>
                  <a:pt x="11678902" y="5458673"/>
                  <a:pt x="11672205" y="5451790"/>
                  <a:pt x="11663499" y="5446656"/>
                </a:cubicBezTo>
                <a:cubicBezTo>
                  <a:pt x="11654792" y="5441521"/>
                  <a:pt x="11643742" y="5438730"/>
                  <a:pt x="11630347" y="5438284"/>
                </a:cubicBezTo>
                <a:close/>
                <a:moveTo>
                  <a:pt x="9658672" y="5438284"/>
                </a:moveTo>
                <a:cubicBezTo>
                  <a:pt x="9642152" y="5437986"/>
                  <a:pt x="9627679" y="5441112"/>
                  <a:pt x="9615251" y="5447660"/>
                </a:cubicBezTo>
                <a:cubicBezTo>
                  <a:pt x="9609038" y="5450934"/>
                  <a:pt x="9603308" y="5454813"/>
                  <a:pt x="9598062" y="5459297"/>
                </a:cubicBezTo>
                <a:lnTo>
                  <a:pt x="9591078" y="5466758"/>
                </a:lnTo>
                <a:lnTo>
                  <a:pt x="9593485" y="5442972"/>
                </a:lnTo>
                <a:lnTo>
                  <a:pt x="9534549" y="5442972"/>
                </a:lnTo>
                <a:lnTo>
                  <a:pt x="9492580" y="5684520"/>
                </a:lnTo>
                <a:lnTo>
                  <a:pt x="9555534" y="5684520"/>
                </a:lnTo>
                <a:lnTo>
                  <a:pt x="9585335" y="5512910"/>
                </a:lnTo>
                <a:lnTo>
                  <a:pt x="9587011" y="5509722"/>
                </a:lnTo>
                <a:cubicBezTo>
                  <a:pt x="9591774" y="5503173"/>
                  <a:pt x="9597615" y="5497964"/>
                  <a:pt x="9604536" y="5494095"/>
                </a:cubicBezTo>
                <a:cubicBezTo>
                  <a:pt x="9611456" y="5490225"/>
                  <a:pt x="9619679" y="5488439"/>
                  <a:pt x="9629204" y="5488737"/>
                </a:cubicBezTo>
                <a:cubicBezTo>
                  <a:pt x="9637836" y="5488886"/>
                  <a:pt x="9644422" y="5490746"/>
                  <a:pt x="9648961" y="5494318"/>
                </a:cubicBezTo>
                <a:cubicBezTo>
                  <a:pt x="9653500" y="5497890"/>
                  <a:pt x="9656440" y="5502727"/>
                  <a:pt x="9657779" y="5508829"/>
                </a:cubicBezTo>
                <a:cubicBezTo>
                  <a:pt x="9659119" y="5514930"/>
                  <a:pt x="9659342" y="5521925"/>
                  <a:pt x="9658449" y="5529813"/>
                </a:cubicBezTo>
                <a:lnTo>
                  <a:pt x="9632329" y="5684520"/>
                </a:lnTo>
                <a:lnTo>
                  <a:pt x="9695507" y="5684520"/>
                </a:lnTo>
                <a:lnTo>
                  <a:pt x="9721403" y="5530483"/>
                </a:lnTo>
                <a:cubicBezTo>
                  <a:pt x="9722594" y="5518726"/>
                  <a:pt x="9722482" y="5507415"/>
                  <a:pt x="9721068" y="5496550"/>
                </a:cubicBezTo>
                <a:cubicBezTo>
                  <a:pt x="9719654" y="5485686"/>
                  <a:pt x="9716603" y="5475938"/>
                  <a:pt x="9711915" y="5467305"/>
                </a:cubicBezTo>
                <a:cubicBezTo>
                  <a:pt x="9707227" y="5458673"/>
                  <a:pt x="9700530" y="5451790"/>
                  <a:pt x="9691824" y="5446656"/>
                </a:cubicBezTo>
                <a:cubicBezTo>
                  <a:pt x="9683117" y="5441521"/>
                  <a:pt x="9672067" y="5438730"/>
                  <a:pt x="9658672" y="5438284"/>
                </a:cubicBezTo>
                <a:close/>
                <a:moveTo>
                  <a:pt x="9031138" y="5438284"/>
                </a:moveTo>
                <a:cubicBezTo>
                  <a:pt x="9014470" y="5437838"/>
                  <a:pt x="8999884" y="5440888"/>
                  <a:pt x="8987383" y="5447437"/>
                </a:cubicBezTo>
                <a:cubicBezTo>
                  <a:pt x="8981132" y="5450711"/>
                  <a:pt x="8975374" y="5454581"/>
                  <a:pt x="8970109" y="5459046"/>
                </a:cubicBezTo>
                <a:lnTo>
                  <a:pt x="8963660" y="5465885"/>
                </a:lnTo>
                <a:lnTo>
                  <a:pt x="8965952" y="5442972"/>
                </a:lnTo>
                <a:lnTo>
                  <a:pt x="8907239" y="5442972"/>
                </a:lnTo>
                <a:lnTo>
                  <a:pt x="8865269" y="5684520"/>
                </a:lnTo>
                <a:lnTo>
                  <a:pt x="8928000" y="5684520"/>
                </a:lnTo>
                <a:lnTo>
                  <a:pt x="8957646" y="5513549"/>
                </a:lnTo>
                <a:lnTo>
                  <a:pt x="8959589" y="5509722"/>
                </a:lnTo>
                <a:cubicBezTo>
                  <a:pt x="8964128" y="5503173"/>
                  <a:pt x="8969821" y="5497927"/>
                  <a:pt x="8976667" y="5493983"/>
                </a:cubicBezTo>
                <a:cubicBezTo>
                  <a:pt x="8983513" y="5490039"/>
                  <a:pt x="8991550" y="5488216"/>
                  <a:pt x="9000777" y="5488513"/>
                </a:cubicBezTo>
                <a:cubicBezTo>
                  <a:pt x="9009261" y="5488811"/>
                  <a:pt x="9015586" y="5490858"/>
                  <a:pt x="9019753" y="5494653"/>
                </a:cubicBezTo>
                <a:cubicBezTo>
                  <a:pt x="9023920" y="5498448"/>
                  <a:pt x="9026525" y="5503471"/>
                  <a:pt x="9027566" y="5509722"/>
                </a:cubicBezTo>
                <a:cubicBezTo>
                  <a:pt x="9028608" y="5515972"/>
                  <a:pt x="9028683" y="5522818"/>
                  <a:pt x="9027790" y="5530260"/>
                </a:cubicBezTo>
                <a:lnTo>
                  <a:pt x="9002117" y="5684520"/>
                </a:lnTo>
                <a:lnTo>
                  <a:pt x="9064848" y="5684520"/>
                </a:lnTo>
                <a:lnTo>
                  <a:pt x="9091637" y="5523339"/>
                </a:lnTo>
                <a:lnTo>
                  <a:pt x="9091599" y="5521793"/>
                </a:lnTo>
                <a:lnTo>
                  <a:pt x="9099674" y="5506931"/>
                </a:lnTo>
                <a:cubicBezTo>
                  <a:pt x="9103990" y="5501201"/>
                  <a:pt x="9109310" y="5496662"/>
                  <a:pt x="9115635" y="5493313"/>
                </a:cubicBezTo>
                <a:cubicBezTo>
                  <a:pt x="9121961" y="5489965"/>
                  <a:pt x="9129365" y="5488439"/>
                  <a:pt x="9137848" y="5488737"/>
                </a:cubicBezTo>
                <a:cubicBezTo>
                  <a:pt x="9146331" y="5488886"/>
                  <a:pt x="9152619" y="5490858"/>
                  <a:pt x="9156712" y="5494653"/>
                </a:cubicBezTo>
                <a:cubicBezTo>
                  <a:pt x="9160805" y="5498448"/>
                  <a:pt x="9163372" y="5503434"/>
                  <a:pt x="9164414" y="5509610"/>
                </a:cubicBezTo>
                <a:cubicBezTo>
                  <a:pt x="9165456" y="5515786"/>
                  <a:pt x="9165530" y="5522595"/>
                  <a:pt x="9164637" y="5530037"/>
                </a:cubicBezTo>
                <a:lnTo>
                  <a:pt x="9138741" y="5684520"/>
                </a:lnTo>
                <a:lnTo>
                  <a:pt x="9201695" y="5684520"/>
                </a:lnTo>
                <a:lnTo>
                  <a:pt x="9227591" y="5530260"/>
                </a:lnTo>
                <a:cubicBezTo>
                  <a:pt x="9228782" y="5518354"/>
                  <a:pt x="9228633" y="5507005"/>
                  <a:pt x="9227145" y="5496215"/>
                </a:cubicBezTo>
                <a:cubicBezTo>
                  <a:pt x="9225657" y="5485425"/>
                  <a:pt x="9222494" y="5475714"/>
                  <a:pt x="9217657" y="5467082"/>
                </a:cubicBezTo>
                <a:cubicBezTo>
                  <a:pt x="9212820" y="5458450"/>
                  <a:pt x="9206011" y="5451604"/>
                  <a:pt x="9197230" y="5446544"/>
                </a:cubicBezTo>
                <a:cubicBezTo>
                  <a:pt x="9188450" y="5441484"/>
                  <a:pt x="9177436" y="5438730"/>
                  <a:pt x="9164191" y="5438284"/>
                </a:cubicBezTo>
                <a:cubicBezTo>
                  <a:pt x="9148117" y="5437986"/>
                  <a:pt x="9133979" y="5440963"/>
                  <a:pt x="9121775" y="5447214"/>
                </a:cubicBezTo>
                <a:cubicBezTo>
                  <a:pt x="9109571" y="5453464"/>
                  <a:pt x="9099227" y="5462022"/>
                  <a:pt x="9090744" y="5472887"/>
                </a:cubicBezTo>
                <a:lnTo>
                  <a:pt x="9086469" y="5479373"/>
                </a:lnTo>
                <a:lnTo>
                  <a:pt x="9081368" y="5464850"/>
                </a:lnTo>
                <a:cubicBezTo>
                  <a:pt x="9076605" y="5456962"/>
                  <a:pt x="9070131" y="5450637"/>
                  <a:pt x="9061946" y="5445874"/>
                </a:cubicBezTo>
                <a:cubicBezTo>
                  <a:pt x="9053760" y="5441112"/>
                  <a:pt x="9043491" y="5438582"/>
                  <a:pt x="9031138" y="5438284"/>
                </a:cubicBezTo>
                <a:close/>
                <a:moveTo>
                  <a:pt x="8420422" y="5438284"/>
                </a:moveTo>
                <a:cubicBezTo>
                  <a:pt x="8403902" y="5437986"/>
                  <a:pt x="8389428" y="5441112"/>
                  <a:pt x="8377002" y="5447660"/>
                </a:cubicBezTo>
                <a:cubicBezTo>
                  <a:pt x="8370788" y="5450934"/>
                  <a:pt x="8365058" y="5454813"/>
                  <a:pt x="8359812" y="5459297"/>
                </a:cubicBezTo>
                <a:lnTo>
                  <a:pt x="8352828" y="5466758"/>
                </a:lnTo>
                <a:lnTo>
                  <a:pt x="8355236" y="5442972"/>
                </a:lnTo>
                <a:lnTo>
                  <a:pt x="8296300" y="5442972"/>
                </a:lnTo>
                <a:lnTo>
                  <a:pt x="8254330" y="5684520"/>
                </a:lnTo>
                <a:lnTo>
                  <a:pt x="8317284" y="5684520"/>
                </a:lnTo>
                <a:lnTo>
                  <a:pt x="8347085" y="5512911"/>
                </a:lnTo>
                <a:lnTo>
                  <a:pt x="8348762" y="5509722"/>
                </a:lnTo>
                <a:cubicBezTo>
                  <a:pt x="8353524" y="5503173"/>
                  <a:pt x="8359366" y="5497964"/>
                  <a:pt x="8366286" y="5494095"/>
                </a:cubicBezTo>
                <a:cubicBezTo>
                  <a:pt x="8373207" y="5490225"/>
                  <a:pt x="8381429" y="5488439"/>
                  <a:pt x="8390954" y="5488737"/>
                </a:cubicBezTo>
                <a:cubicBezTo>
                  <a:pt x="8399586" y="5488886"/>
                  <a:pt x="8406172" y="5490746"/>
                  <a:pt x="8410711" y="5494318"/>
                </a:cubicBezTo>
                <a:cubicBezTo>
                  <a:pt x="8415250" y="5497890"/>
                  <a:pt x="8418190" y="5502727"/>
                  <a:pt x="8419529" y="5508829"/>
                </a:cubicBezTo>
                <a:cubicBezTo>
                  <a:pt x="8420868" y="5514930"/>
                  <a:pt x="8421092" y="5521925"/>
                  <a:pt x="8420199" y="5529813"/>
                </a:cubicBezTo>
                <a:lnTo>
                  <a:pt x="8394080" y="5684520"/>
                </a:lnTo>
                <a:lnTo>
                  <a:pt x="8457257" y="5684520"/>
                </a:lnTo>
                <a:lnTo>
                  <a:pt x="8483153" y="5530483"/>
                </a:lnTo>
                <a:cubicBezTo>
                  <a:pt x="8484344" y="5518726"/>
                  <a:pt x="8484232" y="5507415"/>
                  <a:pt x="8482818" y="5496550"/>
                </a:cubicBezTo>
                <a:cubicBezTo>
                  <a:pt x="8481404" y="5485686"/>
                  <a:pt x="8478354" y="5475938"/>
                  <a:pt x="8473666" y="5467305"/>
                </a:cubicBezTo>
                <a:cubicBezTo>
                  <a:pt x="8468977" y="5458673"/>
                  <a:pt x="8462280" y="5451790"/>
                  <a:pt x="8453574" y="5446656"/>
                </a:cubicBezTo>
                <a:cubicBezTo>
                  <a:pt x="8444867" y="5441521"/>
                  <a:pt x="8433816" y="5438730"/>
                  <a:pt x="8420422" y="5438284"/>
                </a:cubicBezTo>
                <a:close/>
                <a:moveTo>
                  <a:pt x="5841305" y="5438284"/>
                </a:moveTo>
                <a:cubicBezTo>
                  <a:pt x="5825381" y="5437838"/>
                  <a:pt x="5811317" y="5441298"/>
                  <a:pt x="5799113" y="5448665"/>
                </a:cubicBezTo>
                <a:lnTo>
                  <a:pt x="5782553" y="5461153"/>
                </a:lnTo>
                <a:lnTo>
                  <a:pt x="5783932" y="5442972"/>
                </a:lnTo>
                <a:lnTo>
                  <a:pt x="5725889" y="5442972"/>
                </a:lnTo>
                <a:lnTo>
                  <a:pt x="5667846" y="5777389"/>
                </a:lnTo>
                <a:lnTo>
                  <a:pt x="5730800" y="5777389"/>
                </a:lnTo>
                <a:lnTo>
                  <a:pt x="5751927" y="5655603"/>
                </a:lnTo>
                <a:lnTo>
                  <a:pt x="5757645" y="5664624"/>
                </a:lnTo>
                <a:cubicBezTo>
                  <a:pt x="5761553" y="5669405"/>
                  <a:pt x="5765999" y="5673656"/>
                  <a:pt x="5770984" y="5677376"/>
                </a:cubicBezTo>
                <a:cubicBezTo>
                  <a:pt x="5780956" y="5684818"/>
                  <a:pt x="5793457" y="5688762"/>
                  <a:pt x="5808489" y="5689208"/>
                </a:cubicBezTo>
                <a:cubicBezTo>
                  <a:pt x="5825604" y="5689655"/>
                  <a:pt x="5840487" y="5686194"/>
                  <a:pt x="5853137" y="5678827"/>
                </a:cubicBezTo>
                <a:cubicBezTo>
                  <a:pt x="5865788" y="5671460"/>
                  <a:pt x="5876429" y="5661638"/>
                  <a:pt x="5885061" y="5649359"/>
                </a:cubicBezTo>
                <a:cubicBezTo>
                  <a:pt x="5893693" y="5637081"/>
                  <a:pt x="5900502" y="5623501"/>
                  <a:pt x="5905487" y="5608618"/>
                </a:cubicBezTo>
                <a:cubicBezTo>
                  <a:pt x="5910473" y="5593735"/>
                  <a:pt x="5913859" y="5579001"/>
                  <a:pt x="5915645" y="5564416"/>
                </a:cubicBezTo>
                <a:lnTo>
                  <a:pt x="5916315" y="5559728"/>
                </a:lnTo>
                <a:cubicBezTo>
                  <a:pt x="5917654" y="5546036"/>
                  <a:pt x="5917617" y="5532157"/>
                  <a:pt x="5916204" y="5518093"/>
                </a:cubicBezTo>
                <a:cubicBezTo>
                  <a:pt x="5914789" y="5504029"/>
                  <a:pt x="5911329" y="5491044"/>
                  <a:pt x="5905823" y="5479137"/>
                </a:cubicBezTo>
                <a:cubicBezTo>
                  <a:pt x="5900316" y="5467231"/>
                  <a:pt x="5892317" y="5457557"/>
                  <a:pt x="5881824" y="5450116"/>
                </a:cubicBezTo>
                <a:cubicBezTo>
                  <a:pt x="5871332" y="5442674"/>
                  <a:pt x="5857825" y="5438730"/>
                  <a:pt x="5841305" y="5438284"/>
                </a:cubicBezTo>
                <a:close/>
                <a:moveTo>
                  <a:pt x="3467423" y="5438284"/>
                </a:moveTo>
                <a:cubicBezTo>
                  <a:pt x="3450904" y="5437986"/>
                  <a:pt x="3436430" y="5441112"/>
                  <a:pt x="3424003" y="5447660"/>
                </a:cubicBezTo>
                <a:cubicBezTo>
                  <a:pt x="3417789" y="5450934"/>
                  <a:pt x="3412059" y="5454813"/>
                  <a:pt x="3406813" y="5459297"/>
                </a:cubicBezTo>
                <a:lnTo>
                  <a:pt x="3399829" y="5466758"/>
                </a:lnTo>
                <a:lnTo>
                  <a:pt x="3402236" y="5442972"/>
                </a:lnTo>
                <a:lnTo>
                  <a:pt x="3343301" y="5442972"/>
                </a:lnTo>
                <a:lnTo>
                  <a:pt x="3301331" y="5684520"/>
                </a:lnTo>
                <a:lnTo>
                  <a:pt x="3364285" y="5684520"/>
                </a:lnTo>
                <a:lnTo>
                  <a:pt x="3394086" y="5512910"/>
                </a:lnTo>
                <a:lnTo>
                  <a:pt x="3395762" y="5509722"/>
                </a:lnTo>
                <a:cubicBezTo>
                  <a:pt x="3400525" y="5503173"/>
                  <a:pt x="3406367" y="5497964"/>
                  <a:pt x="3413287" y="5494095"/>
                </a:cubicBezTo>
                <a:cubicBezTo>
                  <a:pt x="3420208" y="5490225"/>
                  <a:pt x="3428430" y="5488439"/>
                  <a:pt x="3437955" y="5488737"/>
                </a:cubicBezTo>
                <a:cubicBezTo>
                  <a:pt x="3446587" y="5488886"/>
                  <a:pt x="3453173" y="5490746"/>
                  <a:pt x="3457712" y="5494318"/>
                </a:cubicBezTo>
                <a:cubicBezTo>
                  <a:pt x="3462251" y="5497890"/>
                  <a:pt x="3465191" y="5502727"/>
                  <a:pt x="3466530" y="5508829"/>
                </a:cubicBezTo>
                <a:cubicBezTo>
                  <a:pt x="3467870" y="5514930"/>
                  <a:pt x="3468093" y="5521925"/>
                  <a:pt x="3467200" y="5529813"/>
                </a:cubicBezTo>
                <a:lnTo>
                  <a:pt x="3441081" y="5684520"/>
                </a:lnTo>
                <a:lnTo>
                  <a:pt x="3504258" y="5684520"/>
                </a:lnTo>
                <a:lnTo>
                  <a:pt x="3530154" y="5530483"/>
                </a:lnTo>
                <a:cubicBezTo>
                  <a:pt x="3531345" y="5518726"/>
                  <a:pt x="3531233" y="5507415"/>
                  <a:pt x="3529819" y="5496550"/>
                </a:cubicBezTo>
                <a:cubicBezTo>
                  <a:pt x="3528406" y="5485686"/>
                  <a:pt x="3525355" y="5475938"/>
                  <a:pt x="3520666" y="5467305"/>
                </a:cubicBezTo>
                <a:cubicBezTo>
                  <a:pt x="3515979" y="5458673"/>
                  <a:pt x="3509281" y="5451790"/>
                  <a:pt x="3500574" y="5446656"/>
                </a:cubicBezTo>
                <a:cubicBezTo>
                  <a:pt x="3491869" y="5441521"/>
                  <a:pt x="3480818" y="5438730"/>
                  <a:pt x="3467423" y="5438284"/>
                </a:cubicBezTo>
                <a:close/>
                <a:moveTo>
                  <a:pt x="990923" y="5438284"/>
                </a:moveTo>
                <a:cubicBezTo>
                  <a:pt x="974403" y="5437986"/>
                  <a:pt x="959930" y="5441112"/>
                  <a:pt x="947503" y="5447660"/>
                </a:cubicBezTo>
                <a:cubicBezTo>
                  <a:pt x="941289" y="5450934"/>
                  <a:pt x="935559" y="5454813"/>
                  <a:pt x="930313" y="5459297"/>
                </a:cubicBezTo>
                <a:lnTo>
                  <a:pt x="923329" y="5466758"/>
                </a:lnTo>
                <a:lnTo>
                  <a:pt x="925736" y="5442972"/>
                </a:lnTo>
                <a:lnTo>
                  <a:pt x="866800" y="5442972"/>
                </a:lnTo>
                <a:lnTo>
                  <a:pt x="824831" y="5684520"/>
                </a:lnTo>
                <a:lnTo>
                  <a:pt x="887785" y="5684520"/>
                </a:lnTo>
                <a:lnTo>
                  <a:pt x="917586" y="5512910"/>
                </a:lnTo>
                <a:lnTo>
                  <a:pt x="919262" y="5509722"/>
                </a:lnTo>
                <a:cubicBezTo>
                  <a:pt x="924025" y="5503173"/>
                  <a:pt x="929866" y="5497964"/>
                  <a:pt x="936787" y="5494095"/>
                </a:cubicBezTo>
                <a:cubicBezTo>
                  <a:pt x="943707" y="5490225"/>
                  <a:pt x="951930" y="5488439"/>
                  <a:pt x="961455" y="5488737"/>
                </a:cubicBezTo>
                <a:cubicBezTo>
                  <a:pt x="970087" y="5488886"/>
                  <a:pt x="976673" y="5490746"/>
                  <a:pt x="981212" y="5494318"/>
                </a:cubicBezTo>
                <a:cubicBezTo>
                  <a:pt x="985751" y="5497890"/>
                  <a:pt x="988691" y="5502727"/>
                  <a:pt x="990030" y="5508829"/>
                </a:cubicBezTo>
                <a:cubicBezTo>
                  <a:pt x="991370" y="5514930"/>
                  <a:pt x="991593" y="5521925"/>
                  <a:pt x="990700" y="5529813"/>
                </a:cubicBezTo>
                <a:lnTo>
                  <a:pt x="964581" y="5684520"/>
                </a:lnTo>
                <a:lnTo>
                  <a:pt x="1027758" y="5684520"/>
                </a:lnTo>
                <a:lnTo>
                  <a:pt x="1053654" y="5530483"/>
                </a:lnTo>
                <a:cubicBezTo>
                  <a:pt x="1054845" y="5518726"/>
                  <a:pt x="1054733" y="5507415"/>
                  <a:pt x="1053319" y="5496550"/>
                </a:cubicBezTo>
                <a:cubicBezTo>
                  <a:pt x="1051905" y="5485686"/>
                  <a:pt x="1048854" y="5475938"/>
                  <a:pt x="1044166" y="5467305"/>
                </a:cubicBezTo>
                <a:cubicBezTo>
                  <a:pt x="1039478" y="5458673"/>
                  <a:pt x="1032781" y="5451790"/>
                  <a:pt x="1024074" y="5446656"/>
                </a:cubicBezTo>
                <a:cubicBezTo>
                  <a:pt x="1015368" y="5441521"/>
                  <a:pt x="1004318" y="5438730"/>
                  <a:pt x="990923" y="5438284"/>
                </a:cubicBezTo>
                <a:close/>
                <a:moveTo>
                  <a:pt x="11217796" y="5437838"/>
                </a:moveTo>
                <a:cubicBezTo>
                  <a:pt x="11203508" y="5437689"/>
                  <a:pt x="11191416" y="5441075"/>
                  <a:pt x="11181519" y="5447995"/>
                </a:cubicBezTo>
                <a:cubicBezTo>
                  <a:pt x="11176570" y="5451455"/>
                  <a:pt x="11172068" y="5455436"/>
                  <a:pt x="11168013" y="5459938"/>
                </a:cubicBezTo>
                <a:lnTo>
                  <a:pt x="11164291" y="5465118"/>
                </a:lnTo>
                <a:lnTo>
                  <a:pt x="11166673" y="5442972"/>
                </a:lnTo>
                <a:lnTo>
                  <a:pt x="11107737" y="5442972"/>
                </a:lnTo>
                <a:lnTo>
                  <a:pt x="11065768" y="5684520"/>
                </a:lnTo>
                <a:lnTo>
                  <a:pt x="11128499" y="5684520"/>
                </a:lnTo>
                <a:lnTo>
                  <a:pt x="11155543" y="5528448"/>
                </a:lnTo>
                <a:lnTo>
                  <a:pt x="11168124" y="5512289"/>
                </a:lnTo>
                <a:cubicBezTo>
                  <a:pt x="11173259" y="5507750"/>
                  <a:pt x="11179323" y="5504289"/>
                  <a:pt x="11186318" y="5501908"/>
                </a:cubicBezTo>
                <a:cubicBezTo>
                  <a:pt x="11193313" y="5499527"/>
                  <a:pt x="11201127" y="5498411"/>
                  <a:pt x="11209759" y="5498559"/>
                </a:cubicBezTo>
                <a:cubicBezTo>
                  <a:pt x="11213479" y="5498708"/>
                  <a:pt x="11217163" y="5499006"/>
                  <a:pt x="11220809" y="5499452"/>
                </a:cubicBezTo>
                <a:cubicBezTo>
                  <a:pt x="11224456" y="5499899"/>
                  <a:pt x="11228065" y="5500420"/>
                  <a:pt x="11231637" y="5501015"/>
                </a:cubicBezTo>
                <a:lnTo>
                  <a:pt x="11239450" y="5440963"/>
                </a:lnTo>
                <a:cubicBezTo>
                  <a:pt x="11235729" y="5440070"/>
                  <a:pt x="11232120" y="5439326"/>
                  <a:pt x="11228623" y="5438730"/>
                </a:cubicBezTo>
                <a:cubicBezTo>
                  <a:pt x="11225125" y="5438135"/>
                  <a:pt x="11221516" y="5437838"/>
                  <a:pt x="11217796" y="5437838"/>
                </a:cubicBezTo>
                <a:close/>
                <a:moveTo>
                  <a:pt x="5083696" y="5437838"/>
                </a:moveTo>
                <a:cubicBezTo>
                  <a:pt x="5069409" y="5437689"/>
                  <a:pt x="5057317" y="5441075"/>
                  <a:pt x="5047419" y="5447995"/>
                </a:cubicBezTo>
                <a:cubicBezTo>
                  <a:pt x="5042471" y="5451455"/>
                  <a:pt x="5037968" y="5455436"/>
                  <a:pt x="5033913" y="5459938"/>
                </a:cubicBezTo>
                <a:lnTo>
                  <a:pt x="5030192" y="5465118"/>
                </a:lnTo>
                <a:lnTo>
                  <a:pt x="5032574" y="5442972"/>
                </a:lnTo>
                <a:lnTo>
                  <a:pt x="4973638" y="5442972"/>
                </a:lnTo>
                <a:lnTo>
                  <a:pt x="4931668" y="5684520"/>
                </a:lnTo>
                <a:lnTo>
                  <a:pt x="4994399" y="5684520"/>
                </a:lnTo>
                <a:lnTo>
                  <a:pt x="5021444" y="5528448"/>
                </a:lnTo>
                <a:lnTo>
                  <a:pt x="5034025" y="5512289"/>
                </a:lnTo>
                <a:cubicBezTo>
                  <a:pt x="5039159" y="5507750"/>
                  <a:pt x="5045224" y="5504289"/>
                  <a:pt x="5052219" y="5501908"/>
                </a:cubicBezTo>
                <a:cubicBezTo>
                  <a:pt x="5059214" y="5499527"/>
                  <a:pt x="5067027" y="5498411"/>
                  <a:pt x="5075659" y="5498559"/>
                </a:cubicBezTo>
                <a:cubicBezTo>
                  <a:pt x="5079381" y="5498708"/>
                  <a:pt x="5083064" y="5499006"/>
                  <a:pt x="5086710" y="5499452"/>
                </a:cubicBezTo>
                <a:cubicBezTo>
                  <a:pt x="5090356" y="5499899"/>
                  <a:pt x="5093965" y="5500420"/>
                  <a:pt x="5097537" y="5501015"/>
                </a:cubicBezTo>
                <a:lnTo>
                  <a:pt x="5105351" y="5440963"/>
                </a:lnTo>
                <a:cubicBezTo>
                  <a:pt x="5101630" y="5440070"/>
                  <a:pt x="5098021" y="5439326"/>
                  <a:pt x="5094523" y="5438730"/>
                </a:cubicBezTo>
                <a:cubicBezTo>
                  <a:pt x="5091026" y="5438135"/>
                  <a:pt x="5087417" y="5437838"/>
                  <a:pt x="5083696" y="5437838"/>
                </a:cubicBezTo>
                <a:close/>
                <a:moveTo>
                  <a:pt x="6644010" y="5383366"/>
                </a:moveTo>
                <a:lnTo>
                  <a:pt x="6633981" y="5442972"/>
                </a:lnTo>
                <a:lnTo>
                  <a:pt x="6599808" y="5442972"/>
                </a:lnTo>
                <a:lnTo>
                  <a:pt x="6591771" y="5488513"/>
                </a:lnTo>
                <a:lnTo>
                  <a:pt x="6626318" y="5488513"/>
                </a:lnTo>
                <a:lnTo>
                  <a:pt x="6604496" y="5618217"/>
                </a:lnTo>
                <a:cubicBezTo>
                  <a:pt x="6603157" y="5632058"/>
                  <a:pt x="6604459" y="5644225"/>
                  <a:pt x="6608403" y="5654717"/>
                </a:cubicBezTo>
                <a:cubicBezTo>
                  <a:pt x="6612347" y="5665210"/>
                  <a:pt x="6618895" y="5673432"/>
                  <a:pt x="6628048" y="5679386"/>
                </a:cubicBezTo>
                <a:cubicBezTo>
                  <a:pt x="6637201" y="5685339"/>
                  <a:pt x="6648921" y="5688464"/>
                  <a:pt x="6663209" y="5688762"/>
                </a:cubicBezTo>
                <a:cubicBezTo>
                  <a:pt x="6669459" y="5688762"/>
                  <a:pt x="6675599" y="5688352"/>
                  <a:pt x="6681626" y="5687534"/>
                </a:cubicBezTo>
                <a:cubicBezTo>
                  <a:pt x="6687654" y="5686715"/>
                  <a:pt x="6693644" y="5685413"/>
                  <a:pt x="6699597" y="5683627"/>
                </a:cubicBezTo>
                <a:lnTo>
                  <a:pt x="6704062" y="5635630"/>
                </a:lnTo>
                <a:cubicBezTo>
                  <a:pt x="6700788" y="5636077"/>
                  <a:pt x="6697588" y="5636486"/>
                  <a:pt x="6694463" y="5636858"/>
                </a:cubicBezTo>
                <a:cubicBezTo>
                  <a:pt x="6691337" y="5637230"/>
                  <a:pt x="6688212" y="5637342"/>
                  <a:pt x="6685086" y="5637193"/>
                </a:cubicBezTo>
                <a:cubicBezTo>
                  <a:pt x="6679431" y="5636895"/>
                  <a:pt x="6675264" y="5635779"/>
                  <a:pt x="6672585" y="5633844"/>
                </a:cubicBezTo>
                <a:cubicBezTo>
                  <a:pt x="6669906" y="5631909"/>
                  <a:pt x="6668232" y="5629119"/>
                  <a:pt x="6667562" y="5625473"/>
                </a:cubicBezTo>
                <a:cubicBezTo>
                  <a:pt x="6666892" y="5621826"/>
                  <a:pt x="6666855" y="5617399"/>
                  <a:pt x="6667450" y="5612190"/>
                </a:cubicBezTo>
                <a:lnTo>
                  <a:pt x="6688686" y="5488513"/>
                </a:lnTo>
                <a:lnTo>
                  <a:pt x="6728619" y="5488513"/>
                </a:lnTo>
                <a:lnTo>
                  <a:pt x="6736655" y="5442972"/>
                </a:lnTo>
                <a:lnTo>
                  <a:pt x="6696506" y="5442972"/>
                </a:lnTo>
                <a:lnTo>
                  <a:pt x="6706741" y="5383366"/>
                </a:lnTo>
                <a:close/>
                <a:moveTo>
                  <a:pt x="605979" y="5355015"/>
                </a:moveTo>
                <a:cubicBezTo>
                  <a:pt x="591840" y="5354717"/>
                  <a:pt x="577441" y="5356354"/>
                  <a:pt x="562782" y="5359926"/>
                </a:cubicBezTo>
                <a:cubicBezTo>
                  <a:pt x="548122" y="5363498"/>
                  <a:pt x="534579" y="5369042"/>
                  <a:pt x="522152" y="5376558"/>
                </a:cubicBezTo>
                <a:cubicBezTo>
                  <a:pt x="509724" y="5384073"/>
                  <a:pt x="499492" y="5393710"/>
                  <a:pt x="491456" y="5405467"/>
                </a:cubicBezTo>
                <a:cubicBezTo>
                  <a:pt x="483419" y="5417225"/>
                  <a:pt x="478880" y="5431140"/>
                  <a:pt x="477838" y="5447214"/>
                </a:cubicBezTo>
                <a:cubicBezTo>
                  <a:pt x="476945" y="5461352"/>
                  <a:pt x="479029" y="5473668"/>
                  <a:pt x="484089" y="5484160"/>
                </a:cubicBezTo>
                <a:cubicBezTo>
                  <a:pt x="489149" y="5494653"/>
                  <a:pt x="496218" y="5503806"/>
                  <a:pt x="505297" y="5511619"/>
                </a:cubicBezTo>
                <a:cubicBezTo>
                  <a:pt x="514375" y="5519433"/>
                  <a:pt x="524458" y="5526167"/>
                  <a:pt x="535546" y="5531822"/>
                </a:cubicBezTo>
                <a:cubicBezTo>
                  <a:pt x="546634" y="5537478"/>
                  <a:pt x="557908" y="5542538"/>
                  <a:pt x="569367" y="5547003"/>
                </a:cubicBezTo>
                <a:cubicBezTo>
                  <a:pt x="575618" y="5549235"/>
                  <a:pt x="581906" y="5551691"/>
                  <a:pt x="588231" y="5554370"/>
                </a:cubicBezTo>
                <a:cubicBezTo>
                  <a:pt x="594556" y="5557049"/>
                  <a:pt x="600286" y="5560286"/>
                  <a:pt x="605421" y="5564081"/>
                </a:cubicBezTo>
                <a:cubicBezTo>
                  <a:pt x="610555" y="5567876"/>
                  <a:pt x="614425" y="5572490"/>
                  <a:pt x="617030" y="5577922"/>
                </a:cubicBezTo>
                <a:cubicBezTo>
                  <a:pt x="619634" y="5583354"/>
                  <a:pt x="620266" y="5590014"/>
                  <a:pt x="618927" y="5597902"/>
                </a:cubicBezTo>
                <a:cubicBezTo>
                  <a:pt x="617439" y="5607278"/>
                  <a:pt x="613793" y="5614906"/>
                  <a:pt x="607988" y="5620784"/>
                </a:cubicBezTo>
                <a:cubicBezTo>
                  <a:pt x="602184" y="5626663"/>
                  <a:pt x="595189" y="5630942"/>
                  <a:pt x="587003" y="5633621"/>
                </a:cubicBezTo>
                <a:cubicBezTo>
                  <a:pt x="578818" y="5636300"/>
                  <a:pt x="570335" y="5637639"/>
                  <a:pt x="561554" y="5637639"/>
                </a:cubicBezTo>
                <a:cubicBezTo>
                  <a:pt x="552475" y="5637639"/>
                  <a:pt x="544550" y="5636449"/>
                  <a:pt x="537779" y="5634067"/>
                </a:cubicBezTo>
                <a:cubicBezTo>
                  <a:pt x="531007" y="5631686"/>
                  <a:pt x="525351" y="5628189"/>
                  <a:pt x="520812" y="5623575"/>
                </a:cubicBezTo>
                <a:cubicBezTo>
                  <a:pt x="516273" y="5618961"/>
                  <a:pt x="512999" y="5613269"/>
                  <a:pt x="510989" y="5606497"/>
                </a:cubicBezTo>
                <a:cubicBezTo>
                  <a:pt x="508980" y="5599725"/>
                  <a:pt x="508273" y="5591800"/>
                  <a:pt x="508869" y="5582722"/>
                </a:cubicBezTo>
                <a:lnTo>
                  <a:pt x="443459" y="5582498"/>
                </a:lnTo>
                <a:cubicBezTo>
                  <a:pt x="443012" y="5599465"/>
                  <a:pt x="445654" y="5614534"/>
                  <a:pt x="451384" y="5627705"/>
                </a:cubicBezTo>
                <a:cubicBezTo>
                  <a:pt x="457114" y="5640876"/>
                  <a:pt x="465262" y="5651964"/>
                  <a:pt x="475829" y="5660968"/>
                </a:cubicBezTo>
                <a:cubicBezTo>
                  <a:pt x="486396" y="5669972"/>
                  <a:pt x="498748" y="5676855"/>
                  <a:pt x="512887" y="5681618"/>
                </a:cubicBezTo>
                <a:cubicBezTo>
                  <a:pt x="527026" y="5686380"/>
                  <a:pt x="542132" y="5688911"/>
                  <a:pt x="558205" y="5689208"/>
                </a:cubicBezTo>
                <a:cubicBezTo>
                  <a:pt x="572939" y="5689357"/>
                  <a:pt x="587450" y="5687720"/>
                  <a:pt x="601737" y="5684297"/>
                </a:cubicBezTo>
                <a:cubicBezTo>
                  <a:pt x="616025" y="5680874"/>
                  <a:pt x="629196" y="5675479"/>
                  <a:pt x="641251" y="5668112"/>
                </a:cubicBezTo>
                <a:cubicBezTo>
                  <a:pt x="653306" y="5660745"/>
                  <a:pt x="663129" y="5651220"/>
                  <a:pt x="670720" y="5639537"/>
                </a:cubicBezTo>
                <a:cubicBezTo>
                  <a:pt x="678309" y="5627854"/>
                  <a:pt x="682775" y="5613752"/>
                  <a:pt x="684114" y="5597232"/>
                </a:cubicBezTo>
                <a:cubicBezTo>
                  <a:pt x="685007" y="5582796"/>
                  <a:pt x="683147" y="5570109"/>
                  <a:pt x="678533" y="5559170"/>
                </a:cubicBezTo>
                <a:cubicBezTo>
                  <a:pt x="673919" y="5548231"/>
                  <a:pt x="667296" y="5538706"/>
                  <a:pt x="658664" y="5530595"/>
                </a:cubicBezTo>
                <a:cubicBezTo>
                  <a:pt x="650032" y="5522484"/>
                  <a:pt x="640098" y="5515451"/>
                  <a:pt x="628861" y="5509498"/>
                </a:cubicBezTo>
                <a:cubicBezTo>
                  <a:pt x="617625" y="5503545"/>
                  <a:pt x="605979" y="5498411"/>
                  <a:pt x="593924" y="5494095"/>
                </a:cubicBezTo>
                <a:cubicBezTo>
                  <a:pt x="588864" y="5492160"/>
                  <a:pt x="583171" y="5489965"/>
                  <a:pt x="576846" y="5487509"/>
                </a:cubicBezTo>
                <a:cubicBezTo>
                  <a:pt x="570521" y="5485053"/>
                  <a:pt x="564568" y="5482039"/>
                  <a:pt x="558987" y="5478468"/>
                </a:cubicBezTo>
                <a:cubicBezTo>
                  <a:pt x="553406" y="5474896"/>
                  <a:pt x="549015" y="5470580"/>
                  <a:pt x="545815" y="5465520"/>
                </a:cubicBezTo>
                <a:cubicBezTo>
                  <a:pt x="542615" y="5460459"/>
                  <a:pt x="541611" y="5454432"/>
                  <a:pt x="542801" y="5447437"/>
                </a:cubicBezTo>
                <a:cubicBezTo>
                  <a:pt x="544290" y="5437912"/>
                  <a:pt x="548048" y="5430136"/>
                  <a:pt x="554075" y="5424108"/>
                </a:cubicBezTo>
                <a:cubicBezTo>
                  <a:pt x="560103" y="5418081"/>
                  <a:pt x="567321" y="5413616"/>
                  <a:pt x="575730" y="5410714"/>
                </a:cubicBezTo>
                <a:cubicBezTo>
                  <a:pt x="584139" y="5407811"/>
                  <a:pt x="592733" y="5406435"/>
                  <a:pt x="601514" y="5406584"/>
                </a:cubicBezTo>
                <a:cubicBezTo>
                  <a:pt x="611783" y="5406732"/>
                  <a:pt x="620229" y="5408816"/>
                  <a:pt x="626852" y="5412834"/>
                </a:cubicBezTo>
                <a:cubicBezTo>
                  <a:pt x="633475" y="5416853"/>
                  <a:pt x="638312" y="5422471"/>
                  <a:pt x="641363" y="5429689"/>
                </a:cubicBezTo>
                <a:cubicBezTo>
                  <a:pt x="644414" y="5436907"/>
                  <a:pt x="645642" y="5445428"/>
                  <a:pt x="645046" y="5455250"/>
                </a:cubicBezTo>
                <a:lnTo>
                  <a:pt x="709787" y="5455250"/>
                </a:lnTo>
                <a:cubicBezTo>
                  <a:pt x="710382" y="5434563"/>
                  <a:pt x="706178" y="5416816"/>
                  <a:pt x="697174" y="5402007"/>
                </a:cubicBezTo>
                <a:cubicBezTo>
                  <a:pt x="688169" y="5387199"/>
                  <a:pt x="675779" y="5375739"/>
                  <a:pt x="660004" y="5367628"/>
                </a:cubicBezTo>
                <a:cubicBezTo>
                  <a:pt x="644228" y="5359517"/>
                  <a:pt x="626220" y="5355312"/>
                  <a:pt x="605979" y="5355015"/>
                </a:cubicBezTo>
                <a:close/>
                <a:moveTo>
                  <a:pt x="10676805" y="5347424"/>
                </a:moveTo>
                <a:cubicBezTo>
                  <a:pt x="10666983" y="5347573"/>
                  <a:pt x="10658611" y="5350699"/>
                  <a:pt x="10651691" y="5356801"/>
                </a:cubicBezTo>
                <a:cubicBezTo>
                  <a:pt x="10644770" y="5362903"/>
                  <a:pt x="10641459" y="5371014"/>
                  <a:pt x="10641756" y="5381134"/>
                </a:cubicBezTo>
                <a:cubicBezTo>
                  <a:pt x="10641905" y="5390957"/>
                  <a:pt x="10645440" y="5398696"/>
                  <a:pt x="10652360" y="5404351"/>
                </a:cubicBezTo>
                <a:cubicBezTo>
                  <a:pt x="10659281" y="5410007"/>
                  <a:pt x="10667429" y="5412760"/>
                  <a:pt x="10676805" y="5412611"/>
                </a:cubicBezTo>
                <a:cubicBezTo>
                  <a:pt x="10686479" y="5412462"/>
                  <a:pt x="10694813" y="5409337"/>
                  <a:pt x="10701808" y="5403235"/>
                </a:cubicBezTo>
                <a:cubicBezTo>
                  <a:pt x="10708803" y="5397133"/>
                  <a:pt x="10712152" y="5389022"/>
                  <a:pt x="10711854" y="5378902"/>
                </a:cubicBezTo>
                <a:cubicBezTo>
                  <a:pt x="10711854" y="5369228"/>
                  <a:pt x="10708357" y="5361526"/>
                  <a:pt x="10701362" y="5355796"/>
                </a:cubicBezTo>
                <a:cubicBezTo>
                  <a:pt x="10694367" y="5350066"/>
                  <a:pt x="10686181" y="5347276"/>
                  <a:pt x="10676805" y="5347424"/>
                </a:cubicBezTo>
                <a:close/>
                <a:moveTo>
                  <a:pt x="7981231" y="5347424"/>
                </a:moveTo>
                <a:cubicBezTo>
                  <a:pt x="7971408" y="5347573"/>
                  <a:pt x="7963036" y="5350699"/>
                  <a:pt x="7956116" y="5356801"/>
                </a:cubicBezTo>
                <a:cubicBezTo>
                  <a:pt x="7949195" y="5362903"/>
                  <a:pt x="7945884" y="5371014"/>
                  <a:pt x="7946182" y="5381134"/>
                </a:cubicBezTo>
                <a:cubicBezTo>
                  <a:pt x="7946330" y="5390957"/>
                  <a:pt x="7949865" y="5398696"/>
                  <a:pt x="7956786" y="5404351"/>
                </a:cubicBezTo>
                <a:cubicBezTo>
                  <a:pt x="7963706" y="5410007"/>
                  <a:pt x="7971854" y="5412760"/>
                  <a:pt x="7981231" y="5412611"/>
                </a:cubicBezTo>
                <a:cubicBezTo>
                  <a:pt x="7990904" y="5412462"/>
                  <a:pt x="7999239" y="5409337"/>
                  <a:pt x="8006234" y="5403235"/>
                </a:cubicBezTo>
                <a:cubicBezTo>
                  <a:pt x="8013229" y="5397133"/>
                  <a:pt x="8016577" y="5389022"/>
                  <a:pt x="8016280" y="5378902"/>
                </a:cubicBezTo>
                <a:cubicBezTo>
                  <a:pt x="8016280" y="5369228"/>
                  <a:pt x="8012782" y="5361526"/>
                  <a:pt x="8005787" y="5355796"/>
                </a:cubicBezTo>
                <a:cubicBezTo>
                  <a:pt x="7998792" y="5350066"/>
                  <a:pt x="7990607" y="5347276"/>
                  <a:pt x="7981231" y="5347424"/>
                </a:cubicBezTo>
                <a:close/>
                <a:moveTo>
                  <a:pt x="7638331" y="5347424"/>
                </a:moveTo>
                <a:cubicBezTo>
                  <a:pt x="7628508" y="5347573"/>
                  <a:pt x="7620136" y="5350699"/>
                  <a:pt x="7613216" y="5356801"/>
                </a:cubicBezTo>
                <a:cubicBezTo>
                  <a:pt x="7606295" y="5362903"/>
                  <a:pt x="7602984" y="5371014"/>
                  <a:pt x="7603282" y="5381134"/>
                </a:cubicBezTo>
                <a:cubicBezTo>
                  <a:pt x="7603430" y="5390957"/>
                  <a:pt x="7606965" y="5398696"/>
                  <a:pt x="7613886" y="5404351"/>
                </a:cubicBezTo>
                <a:cubicBezTo>
                  <a:pt x="7620806" y="5410007"/>
                  <a:pt x="7628954" y="5412760"/>
                  <a:pt x="7638331" y="5412611"/>
                </a:cubicBezTo>
                <a:cubicBezTo>
                  <a:pt x="7648004" y="5412462"/>
                  <a:pt x="7656339" y="5409337"/>
                  <a:pt x="7663334" y="5403235"/>
                </a:cubicBezTo>
                <a:cubicBezTo>
                  <a:pt x="7670329" y="5397133"/>
                  <a:pt x="7673677" y="5389022"/>
                  <a:pt x="7673380" y="5378902"/>
                </a:cubicBezTo>
                <a:cubicBezTo>
                  <a:pt x="7673380" y="5369228"/>
                  <a:pt x="7669882" y="5361526"/>
                  <a:pt x="7662887" y="5355796"/>
                </a:cubicBezTo>
                <a:cubicBezTo>
                  <a:pt x="7655892" y="5350066"/>
                  <a:pt x="7647707" y="5347276"/>
                  <a:pt x="7638331" y="5347424"/>
                </a:cubicBezTo>
                <a:close/>
                <a:moveTo>
                  <a:pt x="5657131" y="5347424"/>
                </a:moveTo>
                <a:cubicBezTo>
                  <a:pt x="5647309" y="5347573"/>
                  <a:pt x="5638936" y="5350699"/>
                  <a:pt x="5632016" y="5356801"/>
                </a:cubicBezTo>
                <a:cubicBezTo>
                  <a:pt x="5625095" y="5362903"/>
                  <a:pt x="5621784" y="5371014"/>
                  <a:pt x="5622082" y="5381134"/>
                </a:cubicBezTo>
                <a:cubicBezTo>
                  <a:pt x="5622231" y="5390957"/>
                  <a:pt x="5625765" y="5398696"/>
                  <a:pt x="5632686" y="5404351"/>
                </a:cubicBezTo>
                <a:cubicBezTo>
                  <a:pt x="5639606" y="5410007"/>
                  <a:pt x="5647754" y="5412760"/>
                  <a:pt x="5657131" y="5412611"/>
                </a:cubicBezTo>
                <a:cubicBezTo>
                  <a:pt x="5666805" y="5412462"/>
                  <a:pt x="5675139" y="5409337"/>
                  <a:pt x="5682134" y="5403235"/>
                </a:cubicBezTo>
                <a:cubicBezTo>
                  <a:pt x="5689129" y="5397133"/>
                  <a:pt x="5692477" y="5389022"/>
                  <a:pt x="5692180" y="5378902"/>
                </a:cubicBezTo>
                <a:cubicBezTo>
                  <a:pt x="5692180" y="5369228"/>
                  <a:pt x="5688682" y="5361526"/>
                  <a:pt x="5681687" y="5355796"/>
                </a:cubicBezTo>
                <a:cubicBezTo>
                  <a:pt x="5674692" y="5350066"/>
                  <a:pt x="5666507" y="5347276"/>
                  <a:pt x="5657131" y="5347424"/>
                </a:cubicBezTo>
                <a:close/>
                <a:moveTo>
                  <a:pt x="4104556" y="5347424"/>
                </a:moveTo>
                <a:cubicBezTo>
                  <a:pt x="4094733" y="5347573"/>
                  <a:pt x="4086362" y="5350699"/>
                  <a:pt x="4079442" y="5356801"/>
                </a:cubicBezTo>
                <a:cubicBezTo>
                  <a:pt x="4072521" y="5362903"/>
                  <a:pt x="4069209" y="5371014"/>
                  <a:pt x="4069507" y="5381134"/>
                </a:cubicBezTo>
                <a:cubicBezTo>
                  <a:pt x="4069657" y="5390957"/>
                  <a:pt x="4073191" y="5398696"/>
                  <a:pt x="4080111" y="5404351"/>
                </a:cubicBezTo>
                <a:cubicBezTo>
                  <a:pt x="4087032" y="5410007"/>
                  <a:pt x="4095180" y="5412760"/>
                  <a:pt x="4104556" y="5412611"/>
                </a:cubicBezTo>
                <a:cubicBezTo>
                  <a:pt x="4114230" y="5412462"/>
                  <a:pt x="4122565" y="5409337"/>
                  <a:pt x="4129560" y="5403235"/>
                </a:cubicBezTo>
                <a:cubicBezTo>
                  <a:pt x="4136555" y="5397133"/>
                  <a:pt x="4139903" y="5389022"/>
                  <a:pt x="4139605" y="5378902"/>
                </a:cubicBezTo>
                <a:cubicBezTo>
                  <a:pt x="4139605" y="5369228"/>
                  <a:pt x="4136108" y="5361526"/>
                  <a:pt x="4129113" y="5355796"/>
                </a:cubicBezTo>
                <a:cubicBezTo>
                  <a:pt x="4122118" y="5350066"/>
                  <a:pt x="4113933" y="5347276"/>
                  <a:pt x="4104556" y="5347424"/>
                </a:cubicBezTo>
                <a:close/>
                <a:moveTo>
                  <a:pt x="799381" y="5347424"/>
                </a:moveTo>
                <a:cubicBezTo>
                  <a:pt x="789559" y="5347573"/>
                  <a:pt x="781187" y="5350699"/>
                  <a:pt x="774267" y="5356801"/>
                </a:cubicBezTo>
                <a:cubicBezTo>
                  <a:pt x="767346" y="5362903"/>
                  <a:pt x="764035" y="5371014"/>
                  <a:pt x="764332" y="5381134"/>
                </a:cubicBezTo>
                <a:cubicBezTo>
                  <a:pt x="764481" y="5390957"/>
                  <a:pt x="768016" y="5398696"/>
                  <a:pt x="774936" y="5404351"/>
                </a:cubicBezTo>
                <a:cubicBezTo>
                  <a:pt x="781857" y="5410007"/>
                  <a:pt x="790005" y="5412760"/>
                  <a:pt x="799381" y="5412611"/>
                </a:cubicBezTo>
                <a:cubicBezTo>
                  <a:pt x="809055" y="5412462"/>
                  <a:pt x="817389" y="5409337"/>
                  <a:pt x="824384" y="5403235"/>
                </a:cubicBezTo>
                <a:cubicBezTo>
                  <a:pt x="831379" y="5397133"/>
                  <a:pt x="834728" y="5389022"/>
                  <a:pt x="834430" y="5378902"/>
                </a:cubicBezTo>
                <a:cubicBezTo>
                  <a:pt x="834430" y="5369228"/>
                  <a:pt x="830933" y="5361526"/>
                  <a:pt x="823938" y="5355796"/>
                </a:cubicBezTo>
                <a:cubicBezTo>
                  <a:pt x="816943" y="5350066"/>
                  <a:pt x="808757" y="5347276"/>
                  <a:pt x="799381" y="5347424"/>
                </a:cubicBezTo>
                <a:close/>
                <a:moveTo>
                  <a:pt x="11015910" y="5341620"/>
                </a:moveTo>
                <a:lnTo>
                  <a:pt x="10993256" y="5472648"/>
                </a:lnTo>
                <a:lnTo>
                  <a:pt x="10988368" y="5464292"/>
                </a:lnTo>
                <a:cubicBezTo>
                  <a:pt x="10984554" y="5459269"/>
                  <a:pt x="10980191" y="5454804"/>
                  <a:pt x="10975280" y="5450897"/>
                </a:cubicBezTo>
                <a:cubicBezTo>
                  <a:pt x="10965457" y="5443084"/>
                  <a:pt x="10953030" y="5438879"/>
                  <a:pt x="10937999" y="5438284"/>
                </a:cubicBezTo>
                <a:cubicBezTo>
                  <a:pt x="10920437" y="5437689"/>
                  <a:pt x="10905256" y="5441037"/>
                  <a:pt x="10892457" y="5448330"/>
                </a:cubicBezTo>
                <a:cubicBezTo>
                  <a:pt x="10879658" y="5455622"/>
                  <a:pt x="10868905" y="5465445"/>
                  <a:pt x="10860199" y="5477798"/>
                </a:cubicBezTo>
                <a:cubicBezTo>
                  <a:pt x="10851492" y="5490151"/>
                  <a:pt x="10844646" y="5503843"/>
                  <a:pt x="10839660" y="5518874"/>
                </a:cubicBezTo>
                <a:cubicBezTo>
                  <a:pt x="10834675" y="5533906"/>
                  <a:pt x="10831214" y="5548789"/>
                  <a:pt x="10829280" y="5563523"/>
                </a:cubicBezTo>
                <a:lnTo>
                  <a:pt x="10828833" y="5568434"/>
                </a:lnTo>
                <a:cubicBezTo>
                  <a:pt x="10827494" y="5581680"/>
                  <a:pt x="10827643" y="5595298"/>
                  <a:pt x="10829280" y="5609288"/>
                </a:cubicBezTo>
                <a:cubicBezTo>
                  <a:pt x="10830917" y="5623277"/>
                  <a:pt x="10834563" y="5636225"/>
                  <a:pt x="10840219" y="5648132"/>
                </a:cubicBezTo>
                <a:cubicBezTo>
                  <a:pt x="10845874" y="5660038"/>
                  <a:pt x="10853874" y="5669749"/>
                  <a:pt x="10864217" y="5677265"/>
                </a:cubicBezTo>
                <a:cubicBezTo>
                  <a:pt x="10874561" y="5684781"/>
                  <a:pt x="10887844" y="5688762"/>
                  <a:pt x="10904066" y="5689208"/>
                </a:cubicBezTo>
                <a:cubicBezTo>
                  <a:pt x="10919544" y="5689655"/>
                  <a:pt x="10933348" y="5686232"/>
                  <a:pt x="10945477" y="5678939"/>
                </a:cubicBezTo>
                <a:cubicBezTo>
                  <a:pt x="10951542" y="5675293"/>
                  <a:pt x="10957197" y="5671060"/>
                  <a:pt x="10962444" y="5666242"/>
                </a:cubicBezTo>
                <a:lnTo>
                  <a:pt x="10964360" y="5664102"/>
                </a:lnTo>
                <a:lnTo>
                  <a:pt x="10963225" y="5684520"/>
                </a:lnTo>
                <a:lnTo>
                  <a:pt x="11019705" y="5684520"/>
                </a:lnTo>
                <a:lnTo>
                  <a:pt x="11079088" y="5341620"/>
                </a:lnTo>
                <a:close/>
                <a:moveTo>
                  <a:pt x="10766549" y="5341620"/>
                </a:moveTo>
                <a:lnTo>
                  <a:pt x="10707166" y="5684520"/>
                </a:lnTo>
                <a:lnTo>
                  <a:pt x="10769897" y="5684520"/>
                </a:lnTo>
                <a:lnTo>
                  <a:pt x="10829503" y="5341620"/>
                </a:lnTo>
                <a:close/>
                <a:moveTo>
                  <a:pt x="10399911" y="5341620"/>
                </a:moveTo>
                <a:lnTo>
                  <a:pt x="10340305" y="5684520"/>
                </a:lnTo>
                <a:lnTo>
                  <a:pt x="10403036" y="5684520"/>
                </a:lnTo>
                <a:lnTo>
                  <a:pt x="10433125" y="5511423"/>
                </a:lnTo>
                <a:lnTo>
                  <a:pt x="10434290" y="5509163"/>
                </a:lnTo>
                <a:cubicBezTo>
                  <a:pt x="10439052" y="5502689"/>
                  <a:pt x="10444894" y="5497592"/>
                  <a:pt x="10451814" y="5493871"/>
                </a:cubicBezTo>
                <a:cubicBezTo>
                  <a:pt x="10458735" y="5490151"/>
                  <a:pt x="10467032" y="5488439"/>
                  <a:pt x="10476706" y="5488737"/>
                </a:cubicBezTo>
                <a:cubicBezTo>
                  <a:pt x="10485487" y="5488886"/>
                  <a:pt x="10492147" y="5490858"/>
                  <a:pt x="10496686" y="5494653"/>
                </a:cubicBezTo>
                <a:cubicBezTo>
                  <a:pt x="10501225" y="5498448"/>
                  <a:pt x="10504127" y="5503508"/>
                  <a:pt x="10505392" y="5509833"/>
                </a:cubicBezTo>
                <a:cubicBezTo>
                  <a:pt x="10506658" y="5516158"/>
                  <a:pt x="10506844" y="5523265"/>
                  <a:pt x="10505951" y="5531153"/>
                </a:cubicBezTo>
                <a:lnTo>
                  <a:pt x="10480054" y="5684520"/>
                </a:lnTo>
                <a:lnTo>
                  <a:pt x="10543232" y="5684520"/>
                </a:lnTo>
                <a:lnTo>
                  <a:pt x="10568682" y="5531822"/>
                </a:lnTo>
                <a:cubicBezTo>
                  <a:pt x="10570021" y="5519619"/>
                  <a:pt x="10569872" y="5507973"/>
                  <a:pt x="10568235" y="5496885"/>
                </a:cubicBezTo>
                <a:cubicBezTo>
                  <a:pt x="10566598" y="5485797"/>
                  <a:pt x="10563249" y="5475900"/>
                  <a:pt x="10558189" y="5467194"/>
                </a:cubicBezTo>
                <a:cubicBezTo>
                  <a:pt x="10553129" y="5458487"/>
                  <a:pt x="10546097" y="5451567"/>
                  <a:pt x="10537093" y="5446432"/>
                </a:cubicBezTo>
                <a:cubicBezTo>
                  <a:pt x="10528089" y="5441298"/>
                  <a:pt x="10516815" y="5438582"/>
                  <a:pt x="10503272" y="5438284"/>
                </a:cubicBezTo>
                <a:cubicBezTo>
                  <a:pt x="10487198" y="5437838"/>
                  <a:pt x="10473097" y="5441075"/>
                  <a:pt x="10460967" y="5447995"/>
                </a:cubicBezTo>
                <a:cubicBezTo>
                  <a:pt x="10454903" y="5451455"/>
                  <a:pt x="10449312" y="5455492"/>
                  <a:pt x="10444196" y="5460106"/>
                </a:cubicBezTo>
                <a:lnTo>
                  <a:pt x="10441527" y="5463091"/>
                </a:lnTo>
                <a:lnTo>
                  <a:pt x="10462642" y="5341620"/>
                </a:lnTo>
                <a:close/>
                <a:moveTo>
                  <a:pt x="7032749" y="5341620"/>
                </a:moveTo>
                <a:lnTo>
                  <a:pt x="6973366" y="5684520"/>
                </a:lnTo>
                <a:lnTo>
                  <a:pt x="7036098" y="5684520"/>
                </a:lnTo>
                <a:lnTo>
                  <a:pt x="7095703" y="5341620"/>
                </a:lnTo>
                <a:close/>
                <a:moveTo>
                  <a:pt x="5380236" y="5341620"/>
                </a:moveTo>
                <a:lnTo>
                  <a:pt x="5320630" y="5684520"/>
                </a:lnTo>
                <a:lnTo>
                  <a:pt x="5383361" y="5684520"/>
                </a:lnTo>
                <a:lnTo>
                  <a:pt x="5413451" y="5511423"/>
                </a:lnTo>
                <a:lnTo>
                  <a:pt x="5414616" y="5509163"/>
                </a:lnTo>
                <a:cubicBezTo>
                  <a:pt x="5419378" y="5502689"/>
                  <a:pt x="5425219" y="5497592"/>
                  <a:pt x="5432141" y="5493871"/>
                </a:cubicBezTo>
                <a:cubicBezTo>
                  <a:pt x="5439060" y="5490151"/>
                  <a:pt x="5447357" y="5488439"/>
                  <a:pt x="5457031" y="5488737"/>
                </a:cubicBezTo>
                <a:cubicBezTo>
                  <a:pt x="5465812" y="5488886"/>
                  <a:pt x="5472473" y="5490858"/>
                  <a:pt x="5477011" y="5494653"/>
                </a:cubicBezTo>
                <a:cubicBezTo>
                  <a:pt x="5481551" y="5498448"/>
                  <a:pt x="5484453" y="5503508"/>
                  <a:pt x="5485718" y="5509833"/>
                </a:cubicBezTo>
                <a:cubicBezTo>
                  <a:pt x="5486983" y="5516158"/>
                  <a:pt x="5487169" y="5523265"/>
                  <a:pt x="5486276" y="5531153"/>
                </a:cubicBezTo>
                <a:lnTo>
                  <a:pt x="5460380" y="5684520"/>
                </a:lnTo>
                <a:lnTo>
                  <a:pt x="5523557" y="5684520"/>
                </a:lnTo>
                <a:lnTo>
                  <a:pt x="5549007" y="5531822"/>
                </a:lnTo>
                <a:cubicBezTo>
                  <a:pt x="5550346" y="5519619"/>
                  <a:pt x="5550198" y="5507973"/>
                  <a:pt x="5548561" y="5496885"/>
                </a:cubicBezTo>
                <a:cubicBezTo>
                  <a:pt x="5546923" y="5485797"/>
                  <a:pt x="5543575" y="5475900"/>
                  <a:pt x="5538515" y="5467194"/>
                </a:cubicBezTo>
                <a:cubicBezTo>
                  <a:pt x="5533455" y="5458487"/>
                  <a:pt x="5526422" y="5451567"/>
                  <a:pt x="5517418" y="5446432"/>
                </a:cubicBezTo>
                <a:cubicBezTo>
                  <a:pt x="5508414" y="5441298"/>
                  <a:pt x="5497141" y="5438582"/>
                  <a:pt x="5483597" y="5438284"/>
                </a:cubicBezTo>
                <a:cubicBezTo>
                  <a:pt x="5467524" y="5437838"/>
                  <a:pt x="5453422" y="5441075"/>
                  <a:pt x="5441293" y="5447995"/>
                </a:cubicBezTo>
                <a:cubicBezTo>
                  <a:pt x="5435228" y="5451455"/>
                  <a:pt x="5429637" y="5455492"/>
                  <a:pt x="5424521" y="5460106"/>
                </a:cubicBezTo>
                <a:lnTo>
                  <a:pt x="5421852" y="5463091"/>
                </a:lnTo>
                <a:lnTo>
                  <a:pt x="5442967" y="5341620"/>
                </a:lnTo>
                <a:close/>
                <a:moveTo>
                  <a:pt x="2681536" y="5341620"/>
                </a:moveTo>
                <a:lnTo>
                  <a:pt x="2658882" y="5472648"/>
                </a:lnTo>
                <a:lnTo>
                  <a:pt x="2653994" y="5464292"/>
                </a:lnTo>
                <a:cubicBezTo>
                  <a:pt x="2650180" y="5459269"/>
                  <a:pt x="2645818" y="5454804"/>
                  <a:pt x="2640906" y="5450897"/>
                </a:cubicBezTo>
                <a:cubicBezTo>
                  <a:pt x="2631084" y="5443084"/>
                  <a:pt x="2618656" y="5438879"/>
                  <a:pt x="2603625" y="5438284"/>
                </a:cubicBezTo>
                <a:cubicBezTo>
                  <a:pt x="2586063" y="5437689"/>
                  <a:pt x="2570883" y="5441037"/>
                  <a:pt x="2558083" y="5448330"/>
                </a:cubicBezTo>
                <a:cubicBezTo>
                  <a:pt x="2545284" y="5455622"/>
                  <a:pt x="2534531" y="5465445"/>
                  <a:pt x="2525824" y="5477798"/>
                </a:cubicBezTo>
                <a:cubicBezTo>
                  <a:pt x="2517119" y="5490151"/>
                  <a:pt x="2510272" y="5503843"/>
                  <a:pt x="2505286" y="5518874"/>
                </a:cubicBezTo>
                <a:cubicBezTo>
                  <a:pt x="2500301" y="5533906"/>
                  <a:pt x="2496841" y="5548789"/>
                  <a:pt x="2494906" y="5563523"/>
                </a:cubicBezTo>
                <a:lnTo>
                  <a:pt x="2494460" y="5568434"/>
                </a:lnTo>
                <a:cubicBezTo>
                  <a:pt x="2493120" y="5581680"/>
                  <a:pt x="2493269" y="5595298"/>
                  <a:pt x="2494906" y="5609288"/>
                </a:cubicBezTo>
                <a:cubicBezTo>
                  <a:pt x="2496543" y="5623277"/>
                  <a:pt x="2500189" y="5636225"/>
                  <a:pt x="2505844" y="5648132"/>
                </a:cubicBezTo>
                <a:cubicBezTo>
                  <a:pt x="2511500" y="5660038"/>
                  <a:pt x="2519500" y="5669749"/>
                  <a:pt x="2529843" y="5677265"/>
                </a:cubicBezTo>
                <a:cubicBezTo>
                  <a:pt x="2540187" y="5684781"/>
                  <a:pt x="2553470" y="5688762"/>
                  <a:pt x="2569692" y="5689208"/>
                </a:cubicBezTo>
                <a:cubicBezTo>
                  <a:pt x="2585170" y="5689655"/>
                  <a:pt x="2598973" y="5686232"/>
                  <a:pt x="2611104" y="5678939"/>
                </a:cubicBezTo>
                <a:cubicBezTo>
                  <a:pt x="2617168" y="5675293"/>
                  <a:pt x="2622824" y="5671060"/>
                  <a:pt x="2628070" y="5666242"/>
                </a:cubicBezTo>
                <a:lnTo>
                  <a:pt x="2629985" y="5664102"/>
                </a:lnTo>
                <a:lnTo>
                  <a:pt x="2628851" y="5684520"/>
                </a:lnTo>
                <a:lnTo>
                  <a:pt x="2685331" y="5684520"/>
                </a:lnTo>
                <a:lnTo>
                  <a:pt x="2744714" y="5341620"/>
                </a:lnTo>
                <a:close/>
                <a:moveTo>
                  <a:pt x="1717799" y="5341620"/>
                </a:moveTo>
                <a:lnTo>
                  <a:pt x="1658417" y="5684520"/>
                </a:lnTo>
                <a:lnTo>
                  <a:pt x="1721148" y="5684520"/>
                </a:lnTo>
                <a:lnTo>
                  <a:pt x="1780754" y="5341620"/>
                </a:lnTo>
                <a:close/>
                <a:moveTo>
                  <a:pt x="2305224" y="5341397"/>
                </a:moveTo>
                <a:lnTo>
                  <a:pt x="2245619" y="5684520"/>
                </a:lnTo>
                <a:lnTo>
                  <a:pt x="2308349" y="5684520"/>
                </a:lnTo>
                <a:lnTo>
                  <a:pt x="2320799" y="5612855"/>
                </a:lnTo>
                <a:lnTo>
                  <a:pt x="2349440" y="5587721"/>
                </a:lnTo>
                <a:lnTo>
                  <a:pt x="2392735" y="5684520"/>
                </a:lnTo>
                <a:lnTo>
                  <a:pt x="2461940" y="5684520"/>
                </a:lnTo>
                <a:lnTo>
                  <a:pt x="2395097" y="5545913"/>
                </a:lnTo>
                <a:lnTo>
                  <a:pt x="2500338" y="5442972"/>
                </a:lnTo>
                <a:lnTo>
                  <a:pt x="2420417" y="5442972"/>
                </a:lnTo>
                <a:lnTo>
                  <a:pt x="2348087" y="5515079"/>
                </a:lnTo>
                <a:lnTo>
                  <a:pt x="2335433" y="5528609"/>
                </a:lnTo>
                <a:lnTo>
                  <a:pt x="2367956" y="5341397"/>
                </a:lnTo>
                <a:close/>
                <a:moveTo>
                  <a:pt x="6461770" y="5336262"/>
                </a:moveTo>
                <a:cubicBezTo>
                  <a:pt x="6443613" y="5335965"/>
                  <a:pt x="6427688" y="5339276"/>
                  <a:pt x="6413996" y="5346197"/>
                </a:cubicBezTo>
                <a:cubicBezTo>
                  <a:pt x="6400304" y="5353117"/>
                  <a:pt x="6389253" y="5362977"/>
                  <a:pt x="6380844" y="5375776"/>
                </a:cubicBezTo>
                <a:cubicBezTo>
                  <a:pt x="6372436" y="5388575"/>
                  <a:pt x="6367041" y="5403830"/>
                  <a:pt x="6364659" y="5421541"/>
                </a:cubicBezTo>
                <a:lnTo>
                  <a:pt x="6361021" y="5442972"/>
                </a:lnTo>
                <a:lnTo>
                  <a:pt x="6327155" y="5442972"/>
                </a:lnTo>
                <a:lnTo>
                  <a:pt x="6319118" y="5488513"/>
                </a:lnTo>
                <a:lnTo>
                  <a:pt x="6353289" y="5488513"/>
                </a:lnTo>
                <a:lnTo>
                  <a:pt x="6320011" y="5684520"/>
                </a:lnTo>
                <a:lnTo>
                  <a:pt x="6382965" y="5684520"/>
                </a:lnTo>
                <a:lnTo>
                  <a:pt x="6416742" y="5488513"/>
                </a:lnTo>
                <a:lnTo>
                  <a:pt x="6463779" y="5488513"/>
                </a:lnTo>
                <a:lnTo>
                  <a:pt x="6471816" y="5442972"/>
                </a:lnTo>
                <a:lnTo>
                  <a:pt x="6424590" y="5442972"/>
                </a:lnTo>
                <a:lnTo>
                  <a:pt x="6428283" y="5421541"/>
                </a:lnTo>
                <a:cubicBezTo>
                  <a:pt x="6429772" y="5413951"/>
                  <a:pt x="6432488" y="5407625"/>
                  <a:pt x="6436432" y="5402565"/>
                </a:cubicBezTo>
                <a:cubicBezTo>
                  <a:pt x="6440376" y="5397505"/>
                  <a:pt x="6445361" y="5393636"/>
                  <a:pt x="6451389" y="5390957"/>
                </a:cubicBezTo>
                <a:cubicBezTo>
                  <a:pt x="6457417" y="5388278"/>
                  <a:pt x="6464225" y="5386938"/>
                  <a:pt x="6471816" y="5386938"/>
                </a:cubicBezTo>
                <a:cubicBezTo>
                  <a:pt x="6474941" y="5387087"/>
                  <a:pt x="6478104" y="5387385"/>
                  <a:pt x="6481303" y="5387831"/>
                </a:cubicBezTo>
                <a:cubicBezTo>
                  <a:pt x="6484503" y="5388278"/>
                  <a:pt x="6487591" y="5388873"/>
                  <a:pt x="6490568" y="5389617"/>
                </a:cubicBezTo>
                <a:lnTo>
                  <a:pt x="6495926" y="5340950"/>
                </a:lnTo>
                <a:cubicBezTo>
                  <a:pt x="6490419" y="5339760"/>
                  <a:pt x="6484801" y="5338718"/>
                  <a:pt x="6479071" y="5337825"/>
                </a:cubicBezTo>
                <a:cubicBezTo>
                  <a:pt x="6473341" y="5336932"/>
                  <a:pt x="6467574" y="5336411"/>
                  <a:pt x="6461770" y="5336262"/>
                </a:cubicBezTo>
                <a:close/>
                <a:moveTo>
                  <a:pt x="11652671" y="5076855"/>
                </a:moveTo>
                <a:cubicBezTo>
                  <a:pt x="11642700" y="5076855"/>
                  <a:pt x="11634254" y="5080129"/>
                  <a:pt x="11627333" y="5086678"/>
                </a:cubicBezTo>
                <a:cubicBezTo>
                  <a:pt x="11620413" y="5093226"/>
                  <a:pt x="11617027" y="5101560"/>
                  <a:pt x="11617176" y="5111681"/>
                </a:cubicBezTo>
                <a:cubicBezTo>
                  <a:pt x="11617325" y="5121503"/>
                  <a:pt x="11620859" y="5129428"/>
                  <a:pt x="11627780" y="5135456"/>
                </a:cubicBezTo>
                <a:cubicBezTo>
                  <a:pt x="11634700" y="5141484"/>
                  <a:pt x="11642923" y="5144423"/>
                  <a:pt x="11652448" y="5144274"/>
                </a:cubicBezTo>
                <a:cubicBezTo>
                  <a:pt x="11662420" y="5144274"/>
                  <a:pt x="11670866" y="5141000"/>
                  <a:pt x="11677786" y="5134451"/>
                </a:cubicBezTo>
                <a:cubicBezTo>
                  <a:pt x="11684707" y="5127903"/>
                  <a:pt x="11688092" y="5119569"/>
                  <a:pt x="11687944" y="5109448"/>
                </a:cubicBezTo>
                <a:cubicBezTo>
                  <a:pt x="11687795" y="5099626"/>
                  <a:pt x="11684260" y="5091701"/>
                  <a:pt x="11677340" y="5085673"/>
                </a:cubicBezTo>
                <a:cubicBezTo>
                  <a:pt x="11670419" y="5079645"/>
                  <a:pt x="11662196" y="5076706"/>
                  <a:pt x="11652671" y="5076855"/>
                </a:cubicBezTo>
                <a:close/>
                <a:moveTo>
                  <a:pt x="7264251" y="5030644"/>
                </a:moveTo>
                <a:lnTo>
                  <a:pt x="7286918" y="5030802"/>
                </a:lnTo>
                <a:lnTo>
                  <a:pt x="7281388" y="5066088"/>
                </a:lnTo>
                <a:lnTo>
                  <a:pt x="7272734" y="5081320"/>
                </a:lnTo>
                <a:cubicBezTo>
                  <a:pt x="7267376" y="5086975"/>
                  <a:pt x="7261051" y="5091328"/>
                  <a:pt x="7253759" y="5094379"/>
                </a:cubicBezTo>
                <a:cubicBezTo>
                  <a:pt x="7246466" y="5097430"/>
                  <a:pt x="7239025" y="5098881"/>
                  <a:pt x="7231434" y="5098733"/>
                </a:cubicBezTo>
                <a:cubicBezTo>
                  <a:pt x="7226077" y="5098584"/>
                  <a:pt x="7221500" y="5097319"/>
                  <a:pt x="7217705" y="5094938"/>
                </a:cubicBezTo>
                <a:cubicBezTo>
                  <a:pt x="7213910" y="5092556"/>
                  <a:pt x="7211119" y="5089319"/>
                  <a:pt x="7209333" y="5085226"/>
                </a:cubicBezTo>
                <a:cubicBezTo>
                  <a:pt x="7207548" y="5081134"/>
                  <a:pt x="7207027" y="5076483"/>
                  <a:pt x="7207771" y="5071274"/>
                </a:cubicBezTo>
                <a:cubicBezTo>
                  <a:pt x="7208664" y="5063981"/>
                  <a:pt x="7210859" y="5057805"/>
                  <a:pt x="7214356" y="5052745"/>
                </a:cubicBezTo>
                <a:cubicBezTo>
                  <a:pt x="7217854" y="5047685"/>
                  <a:pt x="7222282" y="5043555"/>
                  <a:pt x="7227639" y="5040355"/>
                </a:cubicBezTo>
                <a:cubicBezTo>
                  <a:pt x="7232997" y="5037155"/>
                  <a:pt x="7238839" y="5034774"/>
                  <a:pt x="7245164" y="5033211"/>
                </a:cubicBezTo>
                <a:cubicBezTo>
                  <a:pt x="7251489" y="5031648"/>
                  <a:pt x="7257851" y="5030793"/>
                  <a:pt x="7264251" y="5030644"/>
                </a:cubicBezTo>
                <a:close/>
                <a:moveTo>
                  <a:pt x="4721076" y="5030644"/>
                </a:moveTo>
                <a:lnTo>
                  <a:pt x="4743743" y="5030802"/>
                </a:lnTo>
                <a:lnTo>
                  <a:pt x="4738213" y="5066089"/>
                </a:lnTo>
                <a:lnTo>
                  <a:pt x="4729560" y="5081320"/>
                </a:lnTo>
                <a:cubicBezTo>
                  <a:pt x="4724202" y="5086975"/>
                  <a:pt x="4717876" y="5091328"/>
                  <a:pt x="4710584" y="5094379"/>
                </a:cubicBezTo>
                <a:cubicBezTo>
                  <a:pt x="4703291" y="5097430"/>
                  <a:pt x="4695850" y="5098881"/>
                  <a:pt x="4688259" y="5098733"/>
                </a:cubicBezTo>
                <a:cubicBezTo>
                  <a:pt x="4682902" y="5098584"/>
                  <a:pt x="4678325" y="5097319"/>
                  <a:pt x="4674530" y="5094938"/>
                </a:cubicBezTo>
                <a:cubicBezTo>
                  <a:pt x="4670735" y="5092556"/>
                  <a:pt x="4667945" y="5089319"/>
                  <a:pt x="4666158" y="5085226"/>
                </a:cubicBezTo>
                <a:cubicBezTo>
                  <a:pt x="4664373" y="5081134"/>
                  <a:pt x="4663852" y="5076483"/>
                  <a:pt x="4664596" y="5071274"/>
                </a:cubicBezTo>
                <a:cubicBezTo>
                  <a:pt x="4665489" y="5063981"/>
                  <a:pt x="4667684" y="5057805"/>
                  <a:pt x="4671182" y="5052745"/>
                </a:cubicBezTo>
                <a:cubicBezTo>
                  <a:pt x="4674679" y="5047685"/>
                  <a:pt x="4679107" y="5043555"/>
                  <a:pt x="4684465" y="5040355"/>
                </a:cubicBezTo>
                <a:cubicBezTo>
                  <a:pt x="4689822" y="5037155"/>
                  <a:pt x="4695664" y="5034774"/>
                  <a:pt x="4701989" y="5033211"/>
                </a:cubicBezTo>
                <a:cubicBezTo>
                  <a:pt x="4708314" y="5031648"/>
                  <a:pt x="4714677" y="5030793"/>
                  <a:pt x="4721076" y="5030644"/>
                </a:cubicBezTo>
                <a:close/>
                <a:moveTo>
                  <a:pt x="8629749" y="4946035"/>
                </a:moveTo>
                <a:cubicBezTo>
                  <a:pt x="8638381" y="4946184"/>
                  <a:pt x="8645338" y="4948118"/>
                  <a:pt x="8650622" y="4951839"/>
                </a:cubicBezTo>
                <a:cubicBezTo>
                  <a:pt x="8655905" y="4955560"/>
                  <a:pt x="8659924" y="4960397"/>
                  <a:pt x="8662677" y="4966350"/>
                </a:cubicBezTo>
                <a:lnTo>
                  <a:pt x="8665151" y="4975613"/>
                </a:lnTo>
                <a:lnTo>
                  <a:pt x="8648605" y="5072969"/>
                </a:lnTo>
                <a:lnTo>
                  <a:pt x="8644566" y="5078613"/>
                </a:lnTo>
                <a:cubicBezTo>
                  <a:pt x="8641200" y="5082278"/>
                  <a:pt x="8637414" y="5085487"/>
                  <a:pt x="8633209" y="5088240"/>
                </a:cubicBezTo>
                <a:cubicBezTo>
                  <a:pt x="8624800" y="5093747"/>
                  <a:pt x="8614717" y="5096203"/>
                  <a:pt x="8602960" y="5095607"/>
                </a:cubicBezTo>
                <a:cubicBezTo>
                  <a:pt x="8594030" y="5095310"/>
                  <a:pt x="8587035" y="5092817"/>
                  <a:pt x="8581975" y="5088129"/>
                </a:cubicBezTo>
                <a:cubicBezTo>
                  <a:pt x="8576915" y="5083441"/>
                  <a:pt x="8573306" y="5077450"/>
                  <a:pt x="8571148" y="5070158"/>
                </a:cubicBezTo>
                <a:cubicBezTo>
                  <a:pt x="8568990" y="5062865"/>
                  <a:pt x="8567799" y="5055238"/>
                  <a:pt x="8567576" y="5047275"/>
                </a:cubicBezTo>
                <a:cubicBezTo>
                  <a:pt x="8567352" y="5039313"/>
                  <a:pt x="8567613" y="5031983"/>
                  <a:pt x="8568357" y="5025286"/>
                </a:cubicBezTo>
                <a:lnTo>
                  <a:pt x="8568804" y="5020375"/>
                </a:lnTo>
                <a:cubicBezTo>
                  <a:pt x="8569846" y="5012189"/>
                  <a:pt x="8571780" y="5003706"/>
                  <a:pt x="8574608" y="4994925"/>
                </a:cubicBezTo>
                <a:cubicBezTo>
                  <a:pt x="8577436" y="4986144"/>
                  <a:pt x="8581231" y="4977996"/>
                  <a:pt x="8585994" y="4970480"/>
                </a:cubicBezTo>
                <a:cubicBezTo>
                  <a:pt x="8590756" y="4962964"/>
                  <a:pt x="8596746" y="4956899"/>
                  <a:pt x="8603964" y="4952286"/>
                </a:cubicBezTo>
                <a:cubicBezTo>
                  <a:pt x="8611182" y="4947672"/>
                  <a:pt x="8619778" y="4945588"/>
                  <a:pt x="8629749" y="4946035"/>
                </a:cubicBezTo>
                <a:close/>
                <a:moveTo>
                  <a:pt x="7759179" y="4946035"/>
                </a:moveTo>
                <a:cubicBezTo>
                  <a:pt x="7767365" y="4946184"/>
                  <a:pt x="7774025" y="4948193"/>
                  <a:pt x="7779159" y="4952062"/>
                </a:cubicBezTo>
                <a:cubicBezTo>
                  <a:pt x="7784294" y="4955932"/>
                  <a:pt x="7788163" y="4960918"/>
                  <a:pt x="7790768" y="4967020"/>
                </a:cubicBezTo>
                <a:lnTo>
                  <a:pt x="7793849" y="4979071"/>
                </a:lnTo>
                <a:lnTo>
                  <a:pt x="7777976" y="5070876"/>
                </a:lnTo>
                <a:lnTo>
                  <a:pt x="7772936" y="5078055"/>
                </a:lnTo>
                <a:cubicBezTo>
                  <a:pt x="7769643" y="5081757"/>
                  <a:pt x="7765951" y="5085040"/>
                  <a:pt x="7761858" y="5087905"/>
                </a:cubicBezTo>
                <a:cubicBezTo>
                  <a:pt x="7753672" y="5093635"/>
                  <a:pt x="7743924" y="5096277"/>
                  <a:pt x="7732613" y="5095830"/>
                </a:cubicBezTo>
                <a:cubicBezTo>
                  <a:pt x="7723683" y="5095384"/>
                  <a:pt x="7716875" y="5092742"/>
                  <a:pt x="7712186" y="5087905"/>
                </a:cubicBezTo>
                <a:cubicBezTo>
                  <a:pt x="7707498" y="5083068"/>
                  <a:pt x="7704299" y="5076967"/>
                  <a:pt x="7702587" y="5069600"/>
                </a:cubicBezTo>
                <a:cubicBezTo>
                  <a:pt x="7700876" y="5062233"/>
                  <a:pt x="7700057" y="5054568"/>
                  <a:pt x="7700131" y="5046606"/>
                </a:cubicBezTo>
                <a:cubicBezTo>
                  <a:pt x="7700206" y="5038643"/>
                  <a:pt x="7700541" y="5031462"/>
                  <a:pt x="7701136" y="5025063"/>
                </a:cubicBezTo>
                <a:lnTo>
                  <a:pt x="7701582" y="5020375"/>
                </a:lnTo>
                <a:cubicBezTo>
                  <a:pt x="7702624" y="5012338"/>
                  <a:pt x="7704373" y="5003929"/>
                  <a:pt x="7706829" y="4995148"/>
                </a:cubicBezTo>
                <a:cubicBezTo>
                  <a:pt x="7709284" y="4986367"/>
                  <a:pt x="7712670" y="4978219"/>
                  <a:pt x="7716986" y="4970703"/>
                </a:cubicBezTo>
                <a:cubicBezTo>
                  <a:pt x="7721302" y="4963187"/>
                  <a:pt x="7726920" y="4957085"/>
                  <a:pt x="7733841" y="4952397"/>
                </a:cubicBezTo>
                <a:cubicBezTo>
                  <a:pt x="7740761" y="4947709"/>
                  <a:pt x="7749207" y="4945588"/>
                  <a:pt x="7759179" y="4946035"/>
                </a:cubicBezTo>
                <a:close/>
                <a:moveTo>
                  <a:pt x="5216004" y="4946035"/>
                </a:moveTo>
                <a:cubicBezTo>
                  <a:pt x="5224190" y="4946184"/>
                  <a:pt x="5230850" y="4948193"/>
                  <a:pt x="5235984" y="4952062"/>
                </a:cubicBezTo>
                <a:cubicBezTo>
                  <a:pt x="5241119" y="4955932"/>
                  <a:pt x="5244989" y="4960918"/>
                  <a:pt x="5247593" y="4967020"/>
                </a:cubicBezTo>
                <a:lnTo>
                  <a:pt x="5250674" y="4979071"/>
                </a:lnTo>
                <a:lnTo>
                  <a:pt x="5234802" y="5070876"/>
                </a:lnTo>
                <a:lnTo>
                  <a:pt x="5229761" y="5078055"/>
                </a:lnTo>
                <a:cubicBezTo>
                  <a:pt x="5226468" y="5081757"/>
                  <a:pt x="5222776" y="5085040"/>
                  <a:pt x="5218683" y="5087905"/>
                </a:cubicBezTo>
                <a:cubicBezTo>
                  <a:pt x="5210497" y="5093635"/>
                  <a:pt x="5200750" y="5096277"/>
                  <a:pt x="5189438" y="5095830"/>
                </a:cubicBezTo>
                <a:cubicBezTo>
                  <a:pt x="5180509" y="5095384"/>
                  <a:pt x="5173700" y="5092742"/>
                  <a:pt x="5169012" y="5087905"/>
                </a:cubicBezTo>
                <a:cubicBezTo>
                  <a:pt x="5164324" y="5083068"/>
                  <a:pt x="5161124" y="5076967"/>
                  <a:pt x="5159412" y="5069600"/>
                </a:cubicBezTo>
                <a:cubicBezTo>
                  <a:pt x="5157701" y="5062233"/>
                  <a:pt x="5156882" y="5054568"/>
                  <a:pt x="5156957" y="5046606"/>
                </a:cubicBezTo>
                <a:cubicBezTo>
                  <a:pt x="5157031" y="5038643"/>
                  <a:pt x="5157366" y="5031462"/>
                  <a:pt x="5157961" y="5025063"/>
                </a:cubicBezTo>
                <a:lnTo>
                  <a:pt x="5158407" y="5020375"/>
                </a:lnTo>
                <a:cubicBezTo>
                  <a:pt x="5159449" y="5012338"/>
                  <a:pt x="5161198" y="5003929"/>
                  <a:pt x="5163654" y="4995148"/>
                </a:cubicBezTo>
                <a:cubicBezTo>
                  <a:pt x="5166109" y="4986367"/>
                  <a:pt x="5169495" y="4978219"/>
                  <a:pt x="5173811" y="4970703"/>
                </a:cubicBezTo>
                <a:cubicBezTo>
                  <a:pt x="5178127" y="4963187"/>
                  <a:pt x="5183745" y="4957085"/>
                  <a:pt x="5190666" y="4952397"/>
                </a:cubicBezTo>
                <a:cubicBezTo>
                  <a:pt x="5197586" y="4947709"/>
                  <a:pt x="5206033" y="4945588"/>
                  <a:pt x="5216004" y="4946035"/>
                </a:cubicBezTo>
                <a:close/>
                <a:moveTo>
                  <a:pt x="1724125" y="4946035"/>
                </a:moveTo>
                <a:cubicBezTo>
                  <a:pt x="1732757" y="4946184"/>
                  <a:pt x="1739715" y="4948118"/>
                  <a:pt x="1744998" y="4951839"/>
                </a:cubicBezTo>
                <a:cubicBezTo>
                  <a:pt x="1750281" y="4955560"/>
                  <a:pt x="1754300" y="4960397"/>
                  <a:pt x="1757053" y="4966350"/>
                </a:cubicBezTo>
                <a:lnTo>
                  <a:pt x="1759527" y="4975613"/>
                </a:lnTo>
                <a:lnTo>
                  <a:pt x="1742981" y="5072969"/>
                </a:lnTo>
                <a:lnTo>
                  <a:pt x="1738943" y="5078613"/>
                </a:lnTo>
                <a:cubicBezTo>
                  <a:pt x="1735576" y="5082278"/>
                  <a:pt x="1731790" y="5085487"/>
                  <a:pt x="1727585" y="5088240"/>
                </a:cubicBezTo>
                <a:cubicBezTo>
                  <a:pt x="1719177" y="5093747"/>
                  <a:pt x="1709093" y="5096203"/>
                  <a:pt x="1697336" y="5095607"/>
                </a:cubicBezTo>
                <a:cubicBezTo>
                  <a:pt x="1688406" y="5095310"/>
                  <a:pt x="1681411" y="5092817"/>
                  <a:pt x="1676351" y="5088129"/>
                </a:cubicBezTo>
                <a:cubicBezTo>
                  <a:pt x="1671291" y="5083441"/>
                  <a:pt x="1667682" y="5077450"/>
                  <a:pt x="1665524" y="5070158"/>
                </a:cubicBezTo>
                <a:cubicBezTo>
                  <a:pt x="1663366" y="5062865"/>
                  <a:pt x="1662175" y="5055238"/>
                  <a:pt x="1661952" y="5047275"/>
                </a:cubicBezTo>
                <a:cubicBezTo>
                  <a:pt x="1661729" y="5039313"/>
                  <a:pt x="1661989" y="5031983"/>
                  <a:pt x="1662733" y="5025286"/>
                </a:cubicBezTo>
                <a:lnTo>
                  <a:pt x="1663180" y="5020375"/>
                </a:lnTo>
                <a:cubicBezTo>
                  <a:pt x="1664221" y="5012189"/>
                  <a:pt x="1666156" y="5003706"/>
                  <a:pt x="1668984" y="4994925"/>
                </a:cubicBezTo>
                <a:cubicBezTo>
                  <a:pt x="1671812" y="4986144"/>
                  <a:pt x="1675607" y="4977996"/>
                  <a:pt x="1680370" y="4970480"/>
                </a:cubicBezTo>
                <a:cubicBezTo>
                  <a:pt x="1685132" y="4962964"/>
                  <a:pt x="1691122" y="4956899"/>
                  <a:pt x="1698340" y="4952286"/>
                </a:cubicBezTo>
                <a:cubicBezTo>
                  <a:pt x="1705559" y="4947672"/>
                  <a:pt x="1714153" y="4945588"/>
                  <a:pt x="1724125" y="4946035"/>
                </a:cubicBezTo>
                <a:close/>
                <a:moveTo>
                  <a:pt x="10313665" y="4945588"/>
                </a:moveTo>
                <a:cubicBezTo>
                  <a:pt x="10323041" y="4945886"/>
                  <a:pt x="10330408" y="4948453"/>
                  <a:pt x="10335766" y="4953290"/>
                </a:cubicBezTo>
                <a:cubicBezTo>
                  <a:pt x="10341123" y="4958127"/>
                  <a:pt x="10344993" y="4964229"/>
                  <a:pt x="10347374" y="4971596"/>
                </a:cubicBezTo>
                <a:cubicBezTo>
                  <a:pt x="10349755" y="4978963"/>
                  <a:pt x="10351058" y="4986777"/>
                  <a:pt x="10351281" y="4995037"/>
                </a:cubicBezTo>
                <a:cubicBezTo>
                  <a:pt x="10351504" y="5003296"/>
                  <a:pt x="10351318" y="5010998"/>
                  <a:pt x="10350723" y="5018142"/>
                </a:cubicBezTo>
                <a:lnTo>
                  <a:pt x="10350276" y="5022830"/>
                </a:lnTo>
                <a:cubicBezTo>
                  <a:pt x="10349383" y="5031165"/>
                  <a:pt x="10347597" y="5039685"/>
                  <a:pt x="10344919" y="5048392"/>
                </a:cubicBezTo>
                <a:cubicBezTo>
                  <a:pt x="10342240" y="5057098"/>
                  <a:pt x="10338593" y="5065135"/>
                  <a:pt x="10333980" y="5072502"/>
                </a:cubicBezTo>
                <a:cubicBezTo>
                  <a:pt x="10329366" y="5079869"/>
                  <a:pt x="10323487" y="5085747"/>
                  <a:pt x="10316344" y="5090138"/>
                </a:cubicBezTo>
                <a:cubicBezTo>
                  <a:pt x="10309200" y="5094528"/>
                  <a:pt x="10300642" y="5096575"/>
                  <a:pt x="10290671" y="5096277"/>
                </a:cubicBezTo>
                <a:cubicBezTo>
                  <a:pt x="10281295" y="5095979"/>
                  <a:pt x="10273928" y="5093486"/>
                  <a:pt x="10268570" y="5088798"/>
                </a:cubicBezTo>
                <a:cubicBezTo>
                  <a:pt x="10263212" y="5084110"/>
                  <a:pt x="10259380" y="5078120"/>
                  <a:pt x="10257073" y="5070827"/>
                </a:cubicBezTo>
                <a:cubicBezTo>
                  <a:pt x="10254766" y="5063535"/>
                  <a:pt x="10253464" y="5055833"/>
                  <a:pt x="10253166" y="5047722"/>
                </a:cubicBezTo>
                <a:cubicBezTo>
                  <a:pt x="10252868" y="5039611"/>
                  <a:pt x="10253092" y="5031983"/>
                  <a:pt x="10253836" y="5024839"/>
                </a:cubicBezTo>
                <a:lnTo>
                  <a:pt x="10254282" y="5019928"/>
                </a:lnTo>
                <a:cubicBezTo>
                  <a:pt x="10255175" y="5011594"/>
                  <a:pt x="10256924" y="5003036"/>
                  <a:pt x="10259528" y="4994255"/>
                </a:cubicBezTo>
                <a:cubicBezTo>
                  <a:pt x="10262133" y="4985474"/>
                  <a:pt x="10265742" y="4977363"/>
                  <a:pt x="10270356" y="4969922"/>
                </a:cubicBezTo>
                <a:cubicBezTo>
                  <a:pt x="10274969" y="4962480"/>
                  <a:pt x="10280848" y="4956490"/>
                  <a:pt x="10287992" y="4951951"/>
                </a:cubicBezTo>
                <a:cubicBezTo>
                  <a:pt x="10295136" y="4947412"/>
                  <a:pt x="10303693" y="4945291"/>
                  <a:pt x="10313665" y="4945588"/>
                </a:cubicBezTo>
                <a:close/>
                <a:moveTo>
                  <a:pt x="8884915" y="4945588"/>
                </a:moveTo>
                <a:cubicBezTo>
                  <a:pt x="8894291" y="4945886"/>
                  <a:pt x="8901658" y="4948453"/>
                  <a:pt x="8907016" y="4953290"/>
                </a:cubicBezTo>
                <a:cubicBezTo>
                  <a:pt x="8912373" y="4958127"/>
                  <a:pt x="8916243" y="4964229"/>
                  <a:pt x="8918624" y="4971596"/>
                </a:cubicBezTo>
                <a:cubicBezTo>
                  <a:pt x="8921005" y="4978963"/>
                  <a:pt x="8922308" y="4986777"/>
                  <a:pt x="8922531" y="4995037"/>
                </a:cubicBezTo>
                <a:cubicBezTo>
                  <a:pt x="8922754" y="5003296"/>
                  <a:pt x="8922568" y="5010998"/>
                  <a:pt x="8921973" y="5018142"/>
                </a:cubicBezTo>
                <a:lnTo>
                  <a:pt x="8921526" y="5022830"/>
                </a:lnTo>
                <a:cubicBezTo>
                  <a:pt x="8920633" y="5031165"/>
                  <a:pt x="8918847" y="5039685"/>
                  <a:pt x="8916169" y="5048392"/>
                </a:cubicBezTo>
                <a:cubicBezTo>
                  <a:pt x="8913490" y="5057098"/>
                  <a:pt x="8909843" y="5065135"/>
                  <a:pt x="8905230" y="5072502"/>
                </a:cubicBezTo>
                <a:cubicBezTo>
                  <a:pt x="8900616" y="5079869"/>
                  <a:pt x="8894737" y="5085747"/>
                  <a:pt x="8887594" y="5090138"/>
                </a:cubicBezTo>
                <a:cubicBezTo>
                  <a:pt x="8880450" y="5094528"/>
                  <a:pt x="8871892" y="5096575"/>
                  <a:pt x="8861921" y="5096277"/>
                </a:cubicBezTo>
                <a:cubicBezTo>
                  <a:pt x="8852545" y="5095979"/>
                  <a:pt x="8845178" y="5093486"/>
                  <a:pt x="8839820" y="5088798"/>
                </a:cubicBezTo>
                <a:cubicBezTo>
                  <a:pt x="8834462" y="5084110"/>
                  <a:pt x="8830630" y="5078120"/>
                  <a:pt x="8828323" y="5070827"/>
                </a:cubicBezTo>
                <a:cubicBezTo>
                  <a:pt x="8826016" y="5063535"/>
                  <a:pt x="8824714" y="5055833"/>
                  <a:pt x="8824416" y="5047722"/>
                </a:cubicBezTo>
                <a:cubicBezTo>
                  <a:pt x="8824118" y="5039611"/>
                  <a:pt x="8824342" y="5031983"/>
                  <a:pt x="8825086" y="5024839"/>
                </a:cubicBezTo>
                <a:lnTo>
                  <a:pt x="8825532" y="5019928"/>
                </a:lnTo>
                <a:cubicBezTo>
                  <a:pt x="8826425" y="5011594"/>
                  <a:pt x="8828174" y="5003036"/>
                  <a:pt x="8830778" y="4994255"/>
                </a:cubicBezTo>
                <a:cubicBezTo>
                  <a:pt x="8833383" y="4985474"/>
                  <a:pt x="8836992" y="4977363"/>
                  <a:pt x="8841606" y="4969922"/>
                </a:cubicBezTo>
                <a:cubicBezTo>
                  <a:pt x="8846219" y="4962480"/>
                  <a:pt x="8852098" y="4956490"/>
                  <a:pt x="8859242" y="4951951"/>
                </a:cubicBezTo>
                <a:cubicBezTo>
                  <a:pt x="8866386" y="4947412"/>
                  <a:pt x="8874943" y="4945291"/>
                  <a:pt x="8884915" y="4945588"/>
                </a:cubicBezTo>
                <a:close/>
                <a:moveTo>
                  <a:pt x="5960740" y="4945588"/>
                </a:moveTo>
                <a:cubicBezTo>
                  <a:pt x="5970117" y="4945886"/>
                  <a:pt x="5977483" y="4948453"/>
                  <a:pt x="5982841" y="4953290"/>
                </a:cubicBezTo>
                <a:cubicBezTo>
                  <a:pt x="5988199" y="4958127"/>
                  <a:pt x="5992068" y="4964229"/>
                  <a:pt x="5994449" y="4971596"/>
                </a:cubicBezTo>
                <a:cubicBezTo>
                  <a:pt x="5996831" y="4978963"/>
                  <a:pt x="5998133" y="4986777"/>
                  <a:pt x="5998357" y="4995037"/>
                </a:cubicBezTo>
                <a:cubicBezTo>
                  <a:pt x="5998579" y="5003296"/>
                  <a:pt x="5998393" y="5010998"/>
                  <a:pt x="5997799" y="5018142"/>
                </a:cubicBezTo>
                <a:lnTo>
                  <a:pt x="5997352" y="5022830"/>
                </a:lnTo>
                <a:cubicBezTo>
                  <a:pt x="5996459" y="5031165"/>
                  <a:pt x="5994673" y="5039685"/>
                  <a:pt x="5991994" y="5048392"/>
                </a:cubicBezTo>
                <a:cubicBezTo>
                  <a:pt x="5989315" y="5057098"/>
                  <a:pt x="5985669" y="5065135"/>
                  <a:pt x="5981055" y="5072502"/>
                </a:cubicBezTo>
                <a:cubicBezTo>
                  <a:pt x="5976441" y="5079869"/>
                  <a:pt x="5970563" y="5085747"/>
                  <a:pt x="5963419" y="5090138"/>
                </a:cubicBezTo>
                <a:cubicBezTo>
                  <a:pt x="5956275" y="5094528"/>
                  <a:pt x="5947717" y="5096575"/>
                  <a:pt x="5937746" y="5096277"/>
                </a:cubicBezTo>
                <a:cubicBezTo>
                  <a:pt x="5928370" y="5095979"/>
                  <a:pt x="5921003" y="5093486"/>
                  <a:pt x="5915645" y="5088798"/>
                </a:cubicBezTo>
                <a:cubicBezTo>
                  <a:pt x="5910287" y="5084110"/>
                  <a:pt x="5906455" y="5078120"/>
                  <a:pt x="5904149" y="5070827"/>
                </a:cubicBezTo>
                <a:cubicBezTo>
                  <a:pt x="5901841" y="5063535"/>
                  <a:pt x="5900539" y="5055833"/>
                  <a:pt x="5900241" y="5047722"/>
                </a:cubicBezTo>
                <a:cubicBezTo>
                  <a:pt x="5899944" y="5039611"/>
                  <a:pt x="5900167" y="5031983"/>
                  <a:pt x="5900911" y="5024839"/>
                </a:cubicBezTo>
                <a:lnTo>
                  <a:pt x="5901357" y="5019928"/>
                </a:lnTo>
                <a:cubicBezTo>
                  <a:pt x="5902251" y="5011594"/>
                  <a:pt x="5903999" y="5003036"/>
                  <a:pt x="5906604" y="4994255"/>
                </a:cubicBezTo>
                <a:cubicBezTo>
                  <a:pt x="5909208" y="4985474"/>
                  <a:pt x="5912817" y="4977363"/>
                  <a:pt x="5917431" y="4969922"/>
                </a:cubicBezTo>
                <a:cubicBezTo>
                  <a:pt x="5922045" y="4962480"/>
                  <a:pt x="5927923" y="4956490"/>
                  <a:pt x="5935068" y="4951951"/>
                </a:cubicBezTo>
                <a:cubicBezTo>
                  <a:pt x="5942211" y="4947412"/>
                  <a:pt x="5950768" y="4945291"/>
                  <a:pt x="5960740" y="4945588"/>
                </a:cubicBezTo>
                <a:close/>
                <a:moveTo>
                  <a:pt x="4008116" y="4945588"/>
                </a:moveTo>
                <a:cubicBezTo>
                  <a:pt x="4017492" y="4945886"/>
                  <a:pt x="4024859" y="4948453"/>
                  <a:pt x="4030217" y="4953290"/>
                </a:cubicBezTo>
                <a:cubicBezTo>
                  <a:pt x="4035575" y="4958127"/>
                  <a:pt x="4039444" y="4964229"/>
                  <a:pt x="4041825" y="4971596"/>
                </a:cubicBezTo>
                <a:cubicBezTo>
                  <a:pt x="4044207" y="4978963"/>
                  <a:pt x="4045509" y="4986777"/>
                  <a:pt x="4045732" y="4995037"/>
                </a:cubicBezTo>
                <a:cubicBezTo>
                  <a:pt x="4045955" y="5003296"/>
                  <a:pt x="4045769" y="5010998"/>
                  <a:pt x="4045175" y="5018142"/>
                </a:cubicBezTo>
                <a:lnTo>
                  <a:pt x="4044728" y="5022830"/>
                </a:lnTo>
                <a:cubicBezTo>
                  <a:pt x="4043835" y="5031165"/>
                  <a:pt x="4042049" y="5039685"/>
                  <a:pt x="4039370" y="5048392"/>
                </a:cubicBezTo>
                <a:cubicBezTo>
                  <a:pt x="4036691" y="5057098"/>
                  <a:pt x="4033045" y="5065135"/>
                  <a:pt x="4028431" y="5072502"/>
                </a:cubicBezTo>
                <a:cubicBezTo>
                  <a:pt x="4023818" y="5079869"/>
                  <a:pt x="4017938" y="5085747"/>
                  <a:pt x="4010795" y="5090138"/>
                </a:cubicBezTo>
                <a:cubicBezTo>
                  <a:pt x="4003651" y="5094528"/>
                  <a:pt x="3995094" y="5096575"/>
                  <a:pt x="3985122" y="5096277"/>
                </a:cubicBezTo>
                <a:cubicBezTo>
                  <a:pt x="3975746" y="5095979"/>
                  <a:pt x="3968379" y="5093486"/>
                  <a:pt x="3963021" y="5088798"/>
                </a:cubicBezTo>
                <a:cubicBezTo>
                  <a:pt x="3957663" y="5084110"/>
                  <a:pt x="3953831" y="5078120"/>
                  <a:pt x="3951524" y="5070827"/>
                </a:cubicBezTo>
                <a:cubicBezTo>
                  <a:pt x="3949218" y="5063535"/>
                  <a:pt x="3947915" y="5055833"/>
                  <a:pt x="3947617" y="5047722"/>
                </a:cubicBezTo>
                <a:cubicBezTo>
                  <a:pt x="3947319" y="5039611"/>
                  <a:pt x="3947543" y="5031983"/>
                  <a:pt x="3948287" y="5024839"/>
                </a:cubicBezTo>
                <a:lnTo>
                  <a:pt x="3948734" y="5019928"/>
                </a:lnTo>
                <a:cubicBezTo>
                  <a:pt x="3949626" y="5011594"/>
                  <a:pt x="3951375" y="5003036"/>
                  <a:pt x="3953980" y="4994255"/>
                </a:cubicBezTo>
                <a:cubicBezTo>
                  <a:pt x="3956584" y="4985474"/>
                  <a:pt x="3960193" y="4977363"/>
                  <a:pt x="3964807" y="4969922"/>
                </a:cubicBezTo>
                <a:cubicBezTo>
                  <a:pt x="3969421" y="4962480"/>
                  <a:pt x="3975299" y="4956490"/>
                  <a:pt x="3982443" y="4951951"/>
                </a:cubicBezTo>
                <a:cubicBezTo>
                  <a:pt x="3989587" y="4947412"/>
                  <a:pt x="3998144" y="4945291"/>
                  <a:pt x="4008116" y="4945588"/>
                </a:cubicBezTo>
                <a:close/>
                <a:moveTo>
                  <a:pt x="2969668" y="4945588"/>
                </a:moveTo>
                <a:cubicBezTo>
                  <a:pt x="2978597" y="4945886"/>
                  <a:pt x="2985742" y="4948193"/>
                  <a:pt x="2991099" y="4952509"/>
                </a:cubicBezTo>
                <a:cubicBezTo>
                  <a:pt x="2996457" y="4956825"/>
                  <a:pt x="3000103" y="4962518"/>
                  <a:pt x="3002038" y="4969587"/>
                </a:cubicBezTo>
                <a:cubicBezTo>
                  <a:pt x="3003972" y="4976656"/>
                  <a:pt x="3004344" y="4984284"/>
                  <a:pt x="3003154" y="4992469"/>
                </a:cubicBezTo>
                <a:lnTo>
                  <a:pt x="3002038" y="4998050"/>
                </a:lnTo>
                <a:lnTo>
                  <a:pt x="2915739" y="4997894"/>
                </a:lnTo>
                <a:lnTo>
                  <a:pt x="2916313" y="4995037"/>
                </a:lnTo>
                <a:cubicBezTo>
                  <a:pt x="2918694" y="4986181"/>
                  <a:pt x="2922117" y="4977958"/>
                  <a:pt x="2926582" y="4970368"/>
                </a:cubicBezTo>
                <a:cubicBezTo>
                  <a:pt x="2931047" y="4962778"/>
                  <a:pt x="2936777" y="4956676"/>
                  <a:pt x="2943772" y="4952062"/>
                </a:cubicBezTo>
                <a:cubicBezTo>
                  <a:pt x="2950766" y="4947449"/>
                  <a:pt x="2959399" y="4945291"/>
                  <a:pt x="2969668" y="4945588"/>
                </a:cubicBezTo>
                <a:close/>
                <a:moveTo>
                  <a:pt x="11227030" y="4904733"/>
                </a:moveTo>
                <a:lnTo>
                  <a:pt x="11206997" y="5020020"/>
                </a:lnTo>
                <a:lnTo>
                  <a:pt x="11138098" y="5019928"/>
                </a:lnTo>
                <a:lnTo>
                  <a:pt x="11221814" y="4911656"/>
                </a:lnTo>
                <a:close/>
                <a:moveTo>
                  <a:pt x="9756824" y="4900047"/>
                </a:moveTo>
                <a:lnTo>
                  <a:pt x="9774684" y="5141595"/>
                </a:lnTo>
                <a:lnTo>
                  <a:pt x="9792543" y="5141595"/>
                </a:lnTo>
                <a:lnTo>
                  <a:pt x="9812635" y="5141595"/>
                </a:lnTo>
                <a:lnTo>
                  <a:pt x="9827369" y="5141595"/>
                </a:lnTo>
                <a:lnTo>
                  <a:pt x="9898428" y="4986294"/>
                </a:lnTo>
                <a:lnTo>
                  <a:pt x="9915773" y="5141595"/>
                </a:lnTo>
                <a:lnTo>
                  <a:pt x="9928274" y="5141595"/>
                </a:lnTo>
                <a:lnTo>
                  <a:pt x="9948143" y="5141595"/>
                </a:lnTo>
                <a:lnTo>
                  <a:pt x="9968458" y="5141595"/>
                </a:lnTo>
                <a:lnTo>
                  <a:pt x="10069587" y="4900047"/>
                </a:lnTo>
                <a:lnTo>
                  <a:pt x="10007525" y="4900047"/>
                </a:lnTo>
                <a:lnTo>
                  <a:pt x="9949969" y="5056909"/>
                </a:lnTo>
                <a:lnTo>
                  <a:pt x="9934302" y="4900047"/>
                </a:lnTo>
                <a:lnTo>
                  <a:pt x="9930283" y="4900047"/>
                </a:lnTo>
                <a:lnTo>
                  <a:pt x="9896351" y="4900047"/>
                </a:lnTo>
                <a:lnTo>
                  <a:pt x="9888984" y="4900047"/>
                </a:lnTo>
                <a:lnTo>
                  <a:pt x="9819449" y="5055709"/>
                </a:lnTo>
                <a:lnTo>
                  <a:pt x="9816207" y="4900047"/>
                </a:lnTo>
                <a:close/>
                <a:moveTo>
                  <a:pt x="9532838" y="4900047"/>
                </a:moveTo>
                <a:lnTo>
                  <a:pt x="9572655" y="5139379"/>
                </a:lnTo>
                <a:lnTo>
                  <a:pt x="9560966" y="5161017"/>
                </a:lnTo>
                <a:cubicBezTo>
                  <a:pt x="9557543" y="5167566"/>
                  <a:pt x="9553674" y="5172886"/>
                  <a:pt x="9549358" y="5176979"/>
                </a:cubicBezTo>
                <a:cubicBezTo>
                  <a:pt x="9545042" y="5181072"/>
                  <a:pt x="9540019" y="5184048"/>
                  <a:pt x="9534289" y="5185909"/>
                </a:cubicBezTo>
                <a:cubicBezTo>
                  <a:pt x="9528559" y="5187769"/>
                  <a:pt x="9521973" y="5188625"/>
                  <a:pt x="9514532" y="5188476"/>
                </a:cubicBezTo>
                <a:cubicBezTo>
                  <a:pt x="9513044" y="5188476"/>
                  <a:pt x="9511518" y="5188402"/>
                  <a:pt x="9509956" y="5188253"/>
                </a:cubicBezTo>
                <a:cubicBezTo>
                  <a:pt x="9508393" y="5188104"/>
                  <a:pt x="9506793" y="5187955"/>
                  <a:pt x="9505156" y="5187806"/>
                </a:cubicBezTo>
                <a:lnTo>
                  <a:pt x="9500691" y="5235357"/>
                </a:lnTo>
                <a:cubicBezTo>
                  <a:pt x="9505602" y="5236547"/>
                  <a:pt x="9510514" y="5237589"/>
                  <a:pt x="9515425" y="5238482"/>
                </a:cubicBezTo>
                <a:cubicBezTo>
                  <a:pt x="9520336" y="5239375"/>
                  <a:pt x="9525396" y="5239822"/>
                  <a:pt x="9530605" y="5239822"/>
                </a:cubicBezTo>
                <a:cubicBezTo>
                  <a:pt x="9541023" y="5239822"/>
                  <a:pt x="9550400" y="5238296"/>
                  <a:pt x="9558734" y="5235245"/>
                </a:cubicBezTo>
                <a:cubicBezTo>
                  <a:pt x="9567068" y="5232194"/>
                  <a:pt x="9574584" y="5227878"/>
                  <a:pt x="9581281" y="5222297"/>
                </a:cubicBezTo>
                <a:cubicBezTo>
                  <a:pt x="9587979" y="5216716"/>
                  <a:pt x="9593969" y="5210168"/>
                  <a:pt x="9599252" y="5202652"/>
                </a:cubicBezTo>
                <a:cubicBezTo>
                  <a:pt x="9604536" y="5195136"/>
                  <a:pt x="9609261" y="5186988"/>
                  <a:pt x="9613428" y="5178207"/>
                </a:cubicBezTo>
                <a:lnTo>
                  <a:pt x="9754964" y="4900047"/>
                </a:lnTo>
                <a:lnTo>
                  <a:pt x="9685759" y="4900047"/>
                </a:lnTo>
                <a:lnTo>
                  <a:pt x="9615786" y="5051016"/>
                </a:lnTo>
                <a:lnTo>
                  <a:pt x="9598025" y="4900047"/>
                </a:lnTo>
                <a:close/>
                <a:moveTo>
                  <a:pt x="6718349" y="4900047"/>
                </a:moveTo>
                <a:lnTo>
                  <a:pt x="6736209" y="5141595"/>
                </a:lnTo>
                <a:lnTo>
                  <a:pt x="6754068" y="5141595"/>
                </a:lnTo>
                <a:lnTo>
                  <a:pt x="6774160" y="5141595"/>
                </a:lnTo>
                <a:lnTo>
                  <a:pt x="6788894" y="5141595"/>
                </a:lnTo>
                <a:lnTo>
                  <a:pt x="6859954" y="4986294"/>
                </a:lnTo>
                <a:lnTo>
                  <a:pt x="6877298" y="5141595"/>
                </a:lnTo>
                <a:lnTo>
                  <a:pt x="6889799" y="5141595"/>
                </a:lnTo>
                <a:lnTo>
                  <a:pt x="6909668" y="5141595"/>
                </a:lnTo>
                <a:lnTo>
                  <a:pt x="6929983" y="5141595"/>
                </a:lnTo>
                <a:lnTo>
                  <a:pt x="7031112" y="4900047"/>
                </a:lnTo>
                <a:lnTo>
                  <a:pt x="6969050" y="4900047"/>
                </a:lnTo>
                <a:lnTo>
                  <a:pt x="6911494" y="5056909"/>
                </a:lnTo>
                <a:lnTo>
                  <a:pt x="6895827" y="4900047"/>
                </a:lnTo>
                <a:lnTo>
                  <a:pt x="6891809" y="4900047"/>
                </a:lnTo>
                <a:lnTo>
                  <a:pt x="6857876" y="4900047"/>
                </a:lnTo>
                <a:lnTo>
                  <a:pt x="6850509" y="4900047"/>
                </a:lnTo>
                <a:lnTo>
                  <a:pt x="6780975" y="5055709"/>
                </a:lnTo>
                <a:lnTo>
                  <a:pt x="6777732" y="4900047"/>
                </a:lnTo>
                <a:close/>
                <a:moveTo>
                  <a:pt x="6494363" y="4900047"/>
                </a:moveTo>
                <a:lnTo>
                  <a:pt x="6534180" y="5139379"/>
                </a:lnTo>
                <a:lnTo>
                  <a:pt x="6522492" y="5161017"/>
                </a:lnTo>
                <a:cubicBezTo>
                  <a:pt x="6519069" y="5167566"/>
                  <a:pt x="6515199" y="5172886"/>
                  <a:pt x="6510883" y="5176979"/>
                </a:cubicBezTo>
                <a:cubicBezTo>
                  <a:pt x="6506567" y="5181072"/>
                  <a:pt x="6501544" y="5184048"/>
                  <a:pt x="6495814" y="5185909"/>
                </a:cubicBezTo>
                <a:cubicBezTo>
                  <a:pt x="6490084" y="5187769"/>
                  <a:pt x="6483499" y="5188625"/>
                  <a:pt x="6476057" y="5188476"/>
                </a:cubicBezTo>
                <a:cubicBezTo>
                  <a:pt x="6474569" y="5188476"/>
                  <a:pt x="6473044" y="5188402"/>
                  <a:pt x="6471481" y="5188253"/>
                </a:cubicBezTo>
                <a:cubicBezTo>
                  <a:pt x="6469918" y="5188104"/>
                  <a:pt x="6468318" y="5187955"/>
                  <a:pt x="6466681" y="5187806"/>
                </a:cubicBezTo>
                <a:lnTo>
                  <a:pt x="6462216" y="5235357"/>
                </a:lnTo>
                <a:cubicBezTo>
                  <a:pt x="6467128" y="5236547"/>
                  <a:pt x="6472039" y="5237589"/>
                  <a:pt x="6476950" y="5238482"/>
                </a:cubicBezTo>
                <a:cubicBezTo>
                  <a:pt x="6481862" y="5239375"/>
                  <a:pt x="6486922" y="5239822"/>
                  <a:pt x="6492131" y="5239822"/>
                </a:cubicBezTo>
                <a:cubicBezTo>
                  <a:pt x="6502549" y="5239822"/>
                  <a:pt x="6511925" y="5238296"/>
                  <a:pt x="6520259" y="5235245"/>
                </a:cubicBezTo>
                <a:cubicBezTo>
                  <a:pt x="6528594" y="5232194"/>
                  <a:pt x="6536109" y="5227878"/>
                  <a:pt x="6542807" y="5222297"/>
                </a:cubicBezTo>
                <a:cubicBezTo>
                  <a:pt x="6549504" y="5216716"/>
                  <a:pt x="6555494" y="5210168"/>
                  <a:pt x="6560778" y="5202652"/>
                </a:cubicBezTo>
                <a:cubicBezTo>
                  <a:pt x="6566061" y="5195136"/>
                  <a:pt x="6570786" y="5186988"/>
                  <a:pt x="6574954" y="5178207"/>
                </a:cubicBezTo>
                <a:lnTo>
                  <a:pt x="6716489" y="4900047"/>
                </a:lnTo>
                <a:lnTo>
                  <a:pt x="6647284" y="4900047"/>
                </a:lnTo>
                <a:lnTo>
                  <a:pt x="6577311" y="5051017"/>
                </a:lnTo>
                <a:lnTo>
                  <a:pt x="6559550" y="4900047"/>
                </a:lnTo>
                <a:close/>
                <a:moveTo>
                  <a:pt x="4162227" y="4900047"/>
                </a:moveTo>
                <a:lnTo>
                  <a:pt x="4136109" y="5056093"/>
                </a:lnTo>
                <a:cubicBezTo>
                  <a:pt x="4134918" y="5068297"/>
                  <a:pt x="4135252" y="5079757"/>
                  <a:pt x="4137113" y="5090473"/>
                </a:cubicBezTo>
                <a:cubicBezTo>
                  <a:pt x="4138973" y="5101188"/>
                  <a:pt x="4142582" y="5110676"/>
                  <a:pt x="4147940" y="5118936"/>
                </a:cubicBezTo>
                <a:cubicBezTo>
                  <a:pt x="4153298" y="5127196"/>
                  <a:pt x="4160516" y="5133744"/>
                  <a:pt x="4169595" y="5138581"/>
                </a:cubicBezTo>
                <a:cubicBezTo>
                  <a:pt x="4178673" y="5143418"/>
                  <a:pt x="4189835" y="5145986"/>
                  <a:pt x="4203080" y="5146283"/>
                </a:cubicBezTo>
                <a:cubicBezTo>
                  <a:pt x="4219302" y="5146581"/>
                  <a:pt x="4233366" y="5143604"/>
                  <a:pt x="4245273" y="5137354"/>
                </a:cubicBezTo>
                <a:cubicBezTo>
                  <a:pt x="4251227" y="5134228"/>
                  <a:pt x="4256696" y="5130526"/>
                  <a:pt x="4261681" y="5126247"/>
                </a:cubicBezTo>
                <a:lnTo>
                  <a:pt x="4266751" y="5120780"/>
                </a:lnTo>
                <a:lnTo>
                  <a:pt x="4264472" y="5141595"/>
                </a:lnTo>
                <a:lnTo>
                  <a:pt x="4323407" y="5141595"/>
                </a:lnTo>
                <a:lnTo>
                  <a:pt x="4365378" y="4900047"/>
                </a:lnTo>
                <a:lnTo>
                  <a:pt x="4302423" y="4900047"/>
                </a:lnTo>
                <a:lnTo>
                  <a:pt x="4273100" y="5069280"/>
                </a:lnTo>
                <a:lnTo>
                  <a:pt x="4267347" y="5078055"/>
                </a:lnTo>
                <a:cubicBezTo>
                  <a:pt x="4264090" y="5081831"/>
                  <a:pt x="4260379" y="5085115"/>
                  <a:pt x="4256212" y="5087905"/>
                </a:cubicBezTo>
                <a:cubicBezTo>
                  <a:pt x="4247877" y="5093486"/>
                  <a:pt x="4237385" y="5096054"/>
                  <a:pt x="4224734" y="5095607"/>
                </a:cubicBezTo>
                <a:cubicBezTo>
                  <a:pt x="4218781" y="5095458"/>
                  <a:pt x="4214019" y="5094305"/>
                  <a:pt x="4210447" y="5092147"/>
                </a:cubicBezTo>
                <a:cubicBezTo>
                  <a:pt x="4206875" y="5089989"/>
                  <a:pt x="4204122" y="5087124"/>
                  <a:pt x="4202187" y="5083552"/>
                </a:cubicBezTo>
                <a:cubicBezTo>
                  <a:pt x="4200252" y="5079980"/>
                  <a:pt x="4199062" y="5075925"/>
                  <a:pt x="4198615" y="5071385"/>
                </a:cubicBezTo>
                <a:cubicBezTo>
                  <a:pt x="4198169" y="5066846"/>
                  <a:pt x="4198169" y="5062047"/>
                  <a:pt x="4198615" y="5056986"/>
                </a:cubicBezTo>
                <a:lnTo>
                  <a:pt x="4224958" y="4900047"/>
                </a:lnTo>
                <a:close/>
                <a:moveTo>
                  <a:pt x="3119612" y="4900047"/>
                </a:moveTo>
                <a:lnTo>
                  <a:pt x="3077642" y="5141595"/>
                </a:lnTo>
                <a:lnTo>
                  <a:pt x="3140373" y="5141595"/>
                </a:lnTo>
                <a:lnTo>
                  <a:pt x="3182343" y="4900047"/>
                </a:lnTo>
                <a:close/>
                <a:moveTo>
                  <a:pt x="2005187" y="4900047"/>
                </a:moveTo>
                <a:lnTo>
                  <a:pt x="1963217" y="5141595"/>
                </a:lnTo>
                <a:lnTo>
                  <a:pt x="2025948" y="5141595"/>
                </a:lnTo>
                <a:lnTo>
                  <a:pt x="2067918" y="4900047"/>
                </a:lnTo>
                <a:close/>
                <a:moveTo>
                  <a:pt x="1271762" y="4900047"/>
                </a:moveTo>
                <a:lnTo>
                  <a:pt x="1229792" y="5141595"/>
                </a:lnTo>
                <a:lnTo>
                  <a:pt x="1292523" y="5141595"/>
                </a:lnTo>
                <a:lnTo>
                  <a:pt x="1334493" y="4900047"/>
                </a:lnTo>
                <a:close/>
                <a:moveTo>
                  <a:pt x="609402" y="4900047"/>
                </a:moveTo>
                <a:lnTo>
                  <a:pt x="583283" y="5056093"/>
                </a:lnTo>
                <a:cubicBezTo>
                  <a:pt x="582092" y="5068297"/>
                  <a:pt x="582427" y="5079757"/>
                  <a:pt x="584288" y="5090473"/>
                </a:cubicBezTo>
                <a:cubicBezTo>
                  <a:pt x="586148" y="5101188"/>
                  <a:pt x="589757" y="5110676"/>
                  <a:pt x="595115" y="5118936"/>
                </a:cubicBezTo>
                <a:cubicBezTo>
                  <a:pt x="600473" y="5127196"/>
                  <a:pt x="607691" y="5133744"/>
                  <a:pt x="616769" y="5138581"/>
                </a:cubicBezTo>
                <a:cubicBezTo>
                  <a:pt x="625848" y="5143418"/>
                  <a:pt x="637010" y="5145986"/>
                  <a:pt x="650255" y="5146283"/>
                </a:cubicBezTo>
                <a:cubicBezTo>
                  <a:pt x="666478" y="5146581"/>
                  <a:pt x="680542" y="5143604"/>
                  <a:pt x="692448" y="5137354"/>
                </a:cubicBezTo>
                <a:cubicBezTo>
                  <a:pt x="698402" y="5134228"/>
                  <a:pt x="703871" y="5130526"/>
                  <a:pt x="708857" y="5126247"/>
                </a:cubicBezTo>
                <a:lnTo>
                  <a:pt x="713926" y="5120780"/>
                </a:lnTo>
                <a:lnTo>
                  <a:pt x="711647" y="5141595"/>
                </a:lnTo>
                <a:lnTo>
                  <a:pt x="770583" y="5141595"/>
                </a:lnTo>
                <a:lnTo>
                  <a:pt x="812553" y="4900047"/>
                </a:lnTo>
                <a:lnTo>
                  <a:pt x="749598" y="4900047"/>
                </a:lnTo>
                <a:lnTo>
                  <a:pt x="720276" y="5069280"/>
                </a:lnTo>
                <a:lnTo>
                  <a:pt x="714521" y="5078055"/>
                </a:lnTo>
                <a:cubicBezTo>
                  <a:pt x="711266" y="5081831"/>
                  <a:pt x="707554" y="5085115"/>
                  <a:pt x="703387" y="5087905"/>
                </a:cubicBezTo>
                <a:cubicBezTo>
                  <a:pt x="695053" y="5093486"/>
                  <a:pt x="684561" y="5096054"/>
                  <a:pt x="671910" y="5095607"/>
                </a:cubicBezTo>
                <a:cubicBezTo>
                  <a:pt x="665957" y="5095458"/>
                  <a:pt x="661194" y="5094305"/>
                  <a:pt x="657622" y="5092147"/>
                </a:cubicBezTo>
                <a:cubicBezTo>
                  <a:pt x="654051" y="5089989"/>
                  <a:pt x="651297" y="5087124"/>
                  <a:pt x="649363" y="5083552"/>
                </a:cubicBezTo>
                <a:cubicBezTo>
                  <a:pt x="647428" y="5079980"/>
                  <a:pt x="646237" y="5075925"/>
                  <a:pt x="645791" y="5071385"/>
                </a:cubicBezTo>
                <a:cubicBezTo>
                  <a:pt x="645344" y="5066846"/>
                  <a:pt x="645344" y="5062047"/>
                  <a:pt x="645791" y="5056986"/>
                </a:cubicBezTo>
                <a:lnTo>
                  <a:pt x="672133" y="4900047"/>
                </a:lnTo>
                <a:close/>
                <a:moveTo>
                  <a:pt x="10317460" y="4895582"/>
                </a:moveTo>
                <a:cubicBezTo>
                  <a:pt x="10299154" y="4895136"/>
                  <a:pt x="10282671" y="4898149"/>
                  <a:pt x="10268012" y="4904623"/>
                </a:cubicBezTo>
                <a:cubicBezTo>
                  <a:pt x="10253352" y="4911097"/>
                  <a:pt x="10240627" y="4920102"/>
                  <a:pt x="10229837" y="4931636"/>
                </a:cubicBezTo>
                <a:cubicBezTo>
                  <a:pt x="10219047" y="4943170"/>
                  <a:pt x="10210415" y="4956490"/>
                  <a:pt x="10203941" y="4971596"/>
                </a:cubicBezTo>
                <a:cubicBezTo>
                  <a:pt x="10197467" y="4986702"/>
                  <a:pt x="10193337" y="5002813"/>
                  <a:pt x="10191551" y="5019928"/>
                </a:cubicBezTo>
                <a:lnTo>
                  <a:pt x="10190881" y="5024616"/>
                </a:lnTo>
                <a:cubicBezTo>
                  <a:pt x="10189542" y="5040690"/>
                  <a:pt x="10190509" y="5055945"/>
                  <a:pt x="10193784" y="5070381"/>
                </a:cubicBezTo>
                <a:cubicBezTo>
                  <a:pt x="10197058" y="5084817"/>
                  <a:pt x="10202713" y="5097654"/>
                  <a:pt x="10210750" y="5108890"/>
                </a:cubicBezTo>
                <a:cubicBezTo>
                  <a:pt x="10218787" y="5120127"/>
                  <a:pt x="10229205" y="5129056"/>
                  <a:pt x="10242004" y="5135679"/>
                </a:cubicBezTo>
                <a:cubicBezTo>
                  <a:pt x="10254803" y="5142302"/>
                  <a:pt x="10269760" y="5145762"/>
                  <a:pt x="10286876" y="5146060"/>
                </a:cubicBezTo>
                <a:cubicBezTo>
                  <a:pt x="10304884" y="5146506"/>
                  <a:pt x="10321255" y="5143530"/>
                  <a:pt x="10335989" y="5137130"/>
                </a:cubicBezTo>
                <a:cubicBezTo>
                  <a:pt x="10350723" y="5130731"/>
                  <a:pt x="10363485" y="5121838"/>
                  <a:pt x="10374275" y="5110453"/>
                </a:cubicBezTo>
                <a:cubicBezTo>
                  <a:pt x="10385065" y="5099067"/>
                  <a:pt x="10393771" y="5085896"/>
                  <a:pt x="10400394" y="5070939"/>
                </a:cubicBezTo>
                <a:cubicBezTo>
                  <a:pt x="10407017" y="5055982"/>
                  <a:pt x="10411296" y="5040020"/>
                  <a:pt x="10413231" y="5023054"/>
                </a:cubicBezTo>
                <a:lnTo>
                  <a:pt x="10413677" y="5018142"/>
                </a:lnTo>
                <a:cubicBezTo>
                  <a:pt x="10415165" y="5001920"/>
                  <a:pt x="10414235" y="4986516"/>
                  <a:pt x="10410887" y="4971931"/>
                </a:cubicBezTo>
                <a:cubicBezTo>
                  <a:pt x="10407538" y="4957346"/>
                  <a:pt x="10401808" y="4944398"/>
                  <a:pt x="10393697" y="4933087"/>
                </a:cubicBezTo>
                <a:cubicBezTo>
                  <a:pt x="10385586" y="4921776"/>
                  <a:pt x="10375205" y="4912772"/>
                  <a:pt x="10362555" y="4906075"/>
                </a:cubicBezTo>
                <a:cubicBezTo>
                  <a:pt x="10349904" y="4899377"/>
                  <a:pt x="10334873" y="4895880"/>
                  <a:pt x="10317460" y="4895582"/>
                </a:cubicBezTo>
                <a:close/>
                <a:moveTo>
                  <a:pt x="8888710" y="4895582"/>
                </a:moveTo>
                <a:cubicBezTo>
                  <a:pt x="8870404" y="4895136"/>
                  <a:pt x="8853921" y="4898149"/>
                  <a:pt x="8839262" y="4904623"/>
                </a:cubicBezTo>
                <a:cubicBezTo>
                  <a:pt x="8824602" y="4911097"/>
                  <a:pt x="8811877" y="4920102"/>
                  <a:pt x="8801087" y="4931636"/>
                </a:cubicBezTo>
                <a:cubicBezTo>
                  <a:pt x="8790297" y="4943170"/>
                  <a:pt x="8781665" y="4956490"/>
                  <a:pt x="8775191" y="4971596"/>
                </a:cubicBezTo>
                <a:cubicBezTo>
                  <a:pt x="8768717" y="4986702"/>
                  <a:pt x="8764587" y="5002813"/>
                  <a:pt x="8762801" y="5019928"/>
                </a:cubicBezTo>
                <a:lnTo>
                  <a:pt x="8762131" y="5024616"/>
                </a:lnTo>
                <a:cubicBezTo>
                  <a:pt x="8760792" y="5040690"/>
                  <a:pt x="8761759" y="5055945"/>
                  <a:pt x="8765034" y="5070381"/>
                </a:cubicBezTo>
                <a:cubicBezTo>
                  <a:pt x="8768308" y="5084817"/>
                  <a:pt x="8773963" y="5097654"/>
                  <a:pt x="8782000" y="5108890"/>
                </a:cubicBezTo>
                <a:cubicBezTo>
                  <a:pt x="8790037" y="5120127"/>
                  <a:pt x="8800455" y="5129056"/>
                  <a:pt x="8813254" y="5135679"/>
                </a:cubicBezTo>
                <a:cubicBezTo>
                  <a:pt x="8826053" y="5142302"/>
                  <a:pt x="8841010" y="5145762"/>
                  <a:pt x="8858126" y="5146060"/>
                </a:cubicBezTo>
                <a:cubicBezTo>
                  <a:pt x="8876134" y="5146506"/>
                  <a:pt x="8892505" y="5143530"/>
                  <a:pt x="8907239" y="5137130"/>
                </a:cubicBezTo>
                <a:cubicBezTo>
                  <a:pt x="8921973" y="5130731"/>
                  <a:pt x="8934735" y="5121838"/>
                  <a:pt x="8945525" y="5110453"/>
                </a:cubicBezTo>
                <a:cubicBezTo>
                  <a:pt x="8956315" y="5099067"/>
                  <a:pt x="8965021" y="5085896"/>
                  <a:pt x="8971644" y="5070939"/>
                </a:cubicBezTo>
                <a:cubicBezTo>
                  <a:pt x="8978267" y="5055982"/>
                  <a:pt x="8982546" y="5040020"/>
                  <a:pt x="8984481" y="5023054"/>
                </a:cubicBezTo>
                <a:lnTo>
                  <a:pt x="8984927" y="5018142"/>
                </a:lnTo>
                <a:cubicBezTo>
                  <a:pt x="8986415" y="5001920"/>
                  <a:pt x="8985485" y="4986516"/>
                  <a:pt x="8982137" y="4971931"/>
                </a:cubicBezTo>
                <a:cubicBezTo>
                  <a:pt x="8978788" y="4957346"/>
                  <a:pt x="8973058" y="4944398"/>
                  <a:pt x="8964947" y="4933087"/>
                </a:cubicBezTo>
                <a:cubicBezTo>
                  <a:pt x="8956836" y="4921776"/>
                  <a:pt x="8946455" y="4912772"/>
                  <a:pt x="8933805" y="4906075"/>
                </a:cubicBezTo>
                <a:cubicBezTo>
                  <a:pt x="8921154" y="4899377"/>
                  <a:pt x="8906123" y="4895880"/>
                  <a:pt x="8888710" y="4895582"/>
                </a:cubicBezTo>
                <a:close/>
                <a:moveTo>
                  <a:pt x="8617470" y="4895582"/>
                </a:moveTo>
                <a:cubicBezTo>
                  <a:pt x="8600058" y="4895136"/>
                  <a:pt x="8584802" y="4898484"/>
                  <a:pt x="8571706" y="4905628"/>
                </a:cubicBezTo>
                <a:cubicBezTo>
                  <a:pt x="8558609" y="4912772"/>
                  <a:pt x="8547522" y="4922446"/>
                  <a:pt x="8538443" y="4934650"/>
                </a:cubicBezTo>
                <a:cubicBezTo>
                  <a:pt x="8529364" y="4946853"/>
                  <a:pt x="8522146" y="4960434"/>
                  <a:pt x="8516788" y="4975391"/>
                </a:cubicBezTo>
                <a:cubicBezTo>
                  <a:pt x="8511430" y="4990348"/>
                  <a:pt x="8507858" y="5005417"/>
                  <a:pt x="8506072" y="5020598"/>
                </a:cubicBezTo>
                <a:lnTo>
                  <a:pt x="8505403" y="5025286"/>
                </a:lnTo>
                <a:cubicBezTo>
                  <a:pt x="8504064" y="5038829"/>
                  <a:pt x="8504361" y="5052633"/>
                  <a:pt x="8506296" y="5066697"/>
                </a:cubicBezTo>
                <a:cubicBezTo>
                  <a:pt x="8508230" y="5080762"/>
                  <a:pt x="8512212" y="5093710"/>
                  <a:pt x="8518240" y="5105542"/>
                </a:cubicBezTo>
                <a:cubicBezTo>
                  <a:pt x="8524267" y="5117373"/>
                  <a:pt x="8532602" y="5127010"/>
                  <a:pt x="8543242" y="5134451"/>
                </a:cubicBezTo>
                <a:cubicBezTo>
                  <a:pt x="8553884" y="5141893"/>
                  <a:pt x="8567316" y="5145837"/>
                  <a:pt x="8583538" y="5146283"/>
                </a:cubicBezTo>
                <a:cubicBezTo>
                  <a:pt x="8599164" y="5146730"/>
                  <a:pt x="8613118" y="5143381"/>
                  <a:pt x="8625396" y="5136237"/>
                </a:cubicBezTo>
                <a:lnTo>
                  <a:pt x="8639624" y="5125816"/>
                </a:lnTo>
                <a:lnTo>
                  <a:pt x="8638232" y="5134005"/>
                </a:lnTo>
                <a:cubicBezTo>
                  <a:pt x="8636298" y="5145316"/>
                  <a:pt x="8632428" y="5155064"/>
                  <a:pt x="8626624" y="5163250"/>
                </a:cubicBezTo>
                <a:cubicBezTo>
                  <a:pt x="8620819" y="5171435"/>
                  <a:pt x="8613452" y="5177760"/>
                  <a:pt x="8604522" y="5182225"/>
                </a:cubicBezTo>
                <a:cubicBezTo>
                  <a:pt x="8595593" y="5186690"/>
                  <a:pt x="8585324" y="5188774"/>
                  <a:pt x="8573715" y="5188476"/>
                </a:cubicBezTo>
                <a:cubicBezTo>
                  <a:pt x="8562850" y="5188178"/>
                  <a:pt x="8552954" y="5185611"/>
                  <a:pt x="8544024" y="5180774"/>
                </a:cubicBezTo>
                <a:cubicBezTo>
                  <a:pt x="8535094" y="5175937"/>
                  <a:pt x="8527355" y="5169203"/>
                  <a:pt x="8520806" y="5160571"/>
                </a:cubicBezTo>
                <a:lnTo>
                  <a:pt x="8489776" y="5197629"/>
                </a:lnTo>
                <a:cubicBezTo>
                  <a:pt x="8496473" y="5206112"/>
                  <a:pt x="8504361" y="5213219"/>
                  <a:pt x="8513440" y="5218949"/>
                </a:cubicBezTo>
                <a:cubicBezTo>
                  <a:pt x="8522518" y="5224678"/>
                  <a:pt x="8532266" y="5229032"/>
                  <a:pt x="8542684" y="5232008"/>
                </a:cubicBezTo>
                <a:cubicBezTo>
                  <a:pt x="8553102" y="5234985"/>
                  <a:pt x="8563669" y="5236622"/>
                  <a:pt x="8574385" y="5236920"/>
                </a:cubicBezTo>
                <a:cubicBezTo>
                  <a:pt x="8596412" y="5237366"/>
                  <a:pt x="8616466" y="5233571"/>
                  <a:pt x="8634548" y="5225534"/>
                </a:cubicBezTo>
                <a:cubicBezTo>
                  <a:pt x="8652631" y="5217497"/>
                  <a:pt x="8667551" y="5205666"/>
                  <a:pt x="8679309" y="5190039"/>
                </a:cubicBezTo>
                <a:cubicBezTo>
                  <a:pt x="8691066" y="5174412"/>
                  <a:pt x="8698433" y="5155511"/>
                  <a:pt x="8701410" y="5133335"/>
                </a:cubicBezTo>
                <a:lnTo>
                  <a:pt x="8741370" y="4900047"/>
                </a:lnTo>
                <a:lnTo>
                  <a:pt x="8683773" y="4900047"/>
                </a:lnTo>
                <a:lnTo>
                  <a:pt x="8675372" y="4930088"/>
                </a:lnTo>
                <a:lnTo>
                  <a:pt x="8669709" y="4920474"/>
                </a:lnTo>
                <a:cubicBezTo>
                  <a:pt x="8665914" y="4915600"/>
                  <a:pt x="8661524" y="4911283"/>
                  <a:pt x="8656538" y="4907526"/>
                </a:cubicBezTo>
                <a:cubicBezTo>
                  <a:pt x="8646566" y="4900010"/>
                  <a:pt x="8633544" y="4896029"/>
                  <a:pt x="8617470" y="4895582"/>
                </a:cubicBezTo>
                <a:close/>
                <a:moveTo>
                  <a:pt x="8390656" y="4895582"/>
                </a:moveTo>
                <a:cubicBezTo>
                  <a:pt x="8379197" y="4895284"/>
                  <a:pt x="8367663" y="4896698"/>
                  <a:pt x="8356054" y="4899824"/>
                </a:cubicBezTo>
                <a:cubicBezTo>
                  <a:pt x="8344446" y="4902949"/>
                  <a:pt x="8333730" y="4907674"/>
                  <a:pt x="8323907" y="4914000"/>
                </a:cubicBezTo>
                <a:cubicBezTo>
                  <a:pt x="8314085" y="4920325"/>
                  <a:pt x="8306085" y="4928287"/>
                  <a:pt x="8299909" y="4937887"/>
                </a:cubicBezTo>
                <a:cubicBezTo>
                  <a:pt x="8293732" y="4947486"/>
                  <a:pt x="8290421" y="4958760"/>
                  <a:pt x="8289974" y="4971708"/>
                </a:cubicBezTo>
                <a:cubicBezTo>
                  <a:pt x="8289528" y="4982572"/>
                  <a:pt x="8291463" y="4991986"/>
                  <a:pt x="8295779" y="4999948"/>
                </a:cubicBezTo>
                <a:cubicBezTo>
                  <a:pt x="8300095" y="5007910"/>
                  <a:pt x="8305899" y="5014645"/>
                  <a:pt x="8313192" y="5020151"/>
                </a:cubicBezTo>
                <a:cubicBezTo>
                  <a:pt x="8320484" y="5025658"/>
                  <a:pt x="8328633" y="5030234"/>
                  <a:pt x="8337637" y="5033881"/>
                </a:cubicBezTo>
                <a:cubicBezTo>
                  <a:pt x="8346641" y="5037527"/>
                  <a:pt x="8355608" y="5040541"/>
                  <a:pt x="8364537" y="5042922"/>
                </a:cubicBezTo>
                <a:cubicBezTo>
                  <a:pt x="8369598" y="5044113"/>
                  <a:pt x="8375588" y="5045750"/>
                  <a:pt x="8382508" y="5047833"/>
                </a:cubicBezTo>
                <a:cubicBezTo>
                  <a:pt x="8389428" y="5049917"/>
                  <a:pt x="8395270" y="5052931"/>
                  <a:pt x="8400032" y="5056875"/>
                </a:cubicBezTo>
                <a:cubicBezTo>
                  <a:pt x="8404795" y="5060819"/>
                  <a:pt x="8406581" y="5066363"/>
                  <a:pt x="8405390" y="5073506"/>
                </a:cubicBezTo>
                <a:cubicBezTo>
                  <a:pt x="8404200" y="5080204"/>
                  <a:pt x="8401372" y="5085599"/>
                  <a:pt x="8396907" y="5089691"/>
                </a:cubicBezTo>
                <a:cubicBezTo>
                  <a:pt x="8392442" y="5093784"/>
                  <a:pt x="8387196" y="5096723"/>
                  <a:pt x="8381169" y="5098509"/>
                </a:cubicBezTo>
                <a:cubicBezTo>
                  <a:pt x="8375141" y="5100295"/>
                  <a:pt x="8369077" y="5101114"/>
                  <a:pt x="8362975" y="5100965"/>
                </a:cubicBezTo>
                <a:cubicBezTo>
                  <a:pt x="8355236" y="5100965"/>
                  <a:pt x="8348576" y="5099588"/>
                  <a:pt x="8342994" y="5096835"/>
                </a:cubicBezTo>
                <a:cubicBezTo>
                  <a:pt x="8337413" y="5094082"/>
                  <a:pt x="8333135" y="5090026"/>
                  <a:pt x="8330158" y="5084668"/>
                </a:cubicBezTo>
                <a:cubicBezTo>
                  <a:pt x="8327182" y="5079311"/>
                  <a:pt x="8325619" y="5072762"/>
                  <a:pt x="8325470" y="5065023"/>
                </a:cubicBezTo>
                <a:lnTo>
                  <a:pt x="8266534" y="5064800"/>
                </a:lnTo>
                <a:cubicBezTo>
                  <a:pt x="8266683" y="5082213"/>
                  <a:pt x="8271148" y="5096909"/>
                  <a:pt x="8279929" y="5108890"/>
                </a:cubicBezTo>
                <a:cubicBezTo>
                  <a:pt x="8288709" y="5120871"/>
                  <a:pt x="8300206" y="5129987"/>
                  <a:pt x="8314419" y="5136237"/>
                </a:cubicBezTo>
                <a:cubicBezTo>
                  <a:pt x="8328633" y="5142488"/>
                  <a:pt x="8343850" y="5145762"/>
                  <a:pt x="8360073" y="5146060"/>
                </a:cubicBezTo>
                <a:cubicBezTo>
                  <a:pt x="8371681" y="5146209"/>
                  <a:pt x="8383550" y="5144907"/>
                  <a:pt x="8395680" y="5142153"/>
                </a:cubicBezTo>
                <a:cubicBezTo>
                  <a:pt x="8407809" y="5139400"/>
                  <a:pt x="8419120" y="5135009"/>
                  <a:pt x="8429612" y="5128982"/>
                </a:cubicBezTo>
                <a:cubicBezTo>
                  <a:pt x="8440104" y="5122954"/>
                  <a:pt x="8448700" y="5115141"/>
                  <a:pt x="8455396" y="5105542"/>
                </a:cubicBezTo>
                <a:cubicBezTo>
                  <a:pt x="8462094" y="5095942"/>
                  <a:pt x="8465666" y="5084371"/>
                  <a:pt x="8466112" y="5070827"/>
                </a:cubicBezTo>
                <a:cubicBezTo>
                  <a:pt x="8466708" y="5054903"/>
                  <a:pt x="8463062" y="5042141"/>
                  <a:pt x="8455174" y="5032541"/>
                </a:cubicBezTo>
                <a:cubicBezTo>
                  <a:pt x="8447286" y="5022942"/>
                  <a:pt x="8437091" y="5015463"/>
                  <a:pt x="8424590" y="5010105"/>
                </a:cubicBezTo>
                <a:cubicBezTo>
                  <a:pt x="8412088" y="5004748"/>
                  <a:pt x="8399288" y="5000357"/>
                  <a:pt x="8386192" y="4996934"/>
                </a:cubicBezTo>
                <a:cubicBezTo>
                  <a:pt x="8382620" y="4996190"/>
                  <a:pt x="8378602" y="4995185"/>
                  <a:pt x="8374137" y="4993920"/>
                </a:cubicBezTo>
                <a:cubicBezTo>
                  <a:pt x="8369672" y="4992655"/>
                  <a:pt x="8365430" y="4991018"/>
                  <a:pt x="8361412" y="4989009"/>
                </a:cubicBezTo>
                <a:cubicBezTo>
                  <a:pt x="8357394" y="4987000"/>
                  <a:pt x="8354194" y="4984358"/>
                  <a:pt x="8351813" y="4981084"/>
                </a:cubicBezTo>
                <a:cubicBezTo>
                  <a:pt x="8349431" y="4977810"/>
                  <a:pt x="8348687" y="4973642"/>
                  <a:pt x="8349580" y="4968582"/>
                </a:cubicBezTo>
                <a:cubicBezTo>
                  <a:pt x="8350622" y="4962480"/>
                  <a:pt x="8353152" y="4957346"/>
                  <a:pt x="8357170" y="4953179"/>
                </a:cubicBezTo>
                <a:cubicBezTo>
                  <a:pt x="8361189" y="4949011"/>
                  <a:pt x="8365988" y="4945849"/>
                  <a:pt x="8371569" y="4943691"/>
                </a:cubicBezTo>
                <a:cubicBezTo>
                  <a:pt x="8377151" y="4941533"/>
                  <a:pt x="8382769" y="4940454"/>
                  <a:pt x="8388424" y="4940454"/>
                </a:cubicBezTo>
                <a:cubicBezTo>
                  <a:pt x="8395568" y="4940454"/>
                  <a:pt x="8401446" y="4941793"/>
                  <a:pt x="8406060" y="4944472"/>
                </a:cubicBezTo>
                <a:cubicBezTo>
                  <a:pt x="8410674" y="4947151"/>
                  <a:pt x="8414097" y="4950946"/>
                  <a:pt x="8416330" y="4955858"/>
                </a:cubicBezTo>
                <a:cubicBezTo>
                  <a:pt x="8418562" y="4960769"/>
                  <a:pt x="8419604" y="4966499"/>
                  <a:pt x="8419454" y="4973047"/>
                </a:cubicBezTo>
                <a:lnTo>
                  <a:pt x="8481740" y="4973270"/>
                </a:lnTo>
                <a:cubicBezTo>
                  <a:pt x="8481740" y="4956155"/>
                  <a:pt x="8477460" y="4941868"/>
                  <a:pt x="8468903" y="4930408"/>
                </a:cubicBezTo>
                <a:cubicBezTo>
                  <a:pt x="8460345" y="4918948"/>
                  <a:pt x="8449183" y="4910316"/>
                  <a:pt x="8435416" y="4904512"/>
                </a:cubicBezTo>
                <a:cubicBezTo>
                  <a:pt x="8421650" y="4898708"/>
                  <a:pt x="8406730" y="4895731"/>
                  <a:pt x="8390656" y="4895582"/>
                </a:cubicBezTo>
                <a:close/>
                <a:moveTo>
                  <a:pt x="7274743" y="4895582"/>
                </a:moveTo>
                <a:cubicBezTo>
                  <a:pt x="7262986" y="4895284"/>
                  <a:pt x="7250968" y="4896624"/>
                  <a:pt x="7238690" y="4899600"/>
                </a:cubicBezTo>
                <a:cubicBezTo>
                  <a:pt x="7226411" y="4902577"/>
                  <a:pt x="7215063" y="4907191"/>
                  <a:pt x="7204645" y="4913441"/>
                </a:cubicBezTo>
                <a:cubicBezTo>
                  <a:pt x="7194227" y="4919692"/>
                  <a:pt x="7185633" y="4927692"/>
                  <a:pt x="7178861" y="4937440"/>
                </a:cubicBezTo>
                <a:cubicBezTo>
                  <a:pt x="7172089" y="4947188"/>
                  <a:pt x="7168331" y="4958760"/>
                  <a:pt x="7167587" y="4972154"/>
                </a:cubicBezTo>
                <a:lnTo>
                  <a:pt x="7230541" y="4971708"/>
                </a:lnTo>
                <a:cubicBezTo>
                  <a:pt x="7231881" y="4965457"/>
                  <a:pt x="7234262" y="4960062"/>
                  <a:pt x="7237685" y="4955523"/>
                </a:cubicBezTo>
                <a:cubicBezTo>
                  <a:pt x="7241108" y="4950983"/>
                  <a:pt x="7245461" y="4947486"/>
                  <a:pt x="7250745" y="4945030"/>
                </a:cubicBezTo>
                <a:cubicBezTo>
                  <a:pt x="7256028" y="4942575"/>
                  <a:pt x="7262019" y="4941421"/>
                  <a:pt x="7268716" y="4941570"/>
                </a:cubicBezTo>
                <a:cubicBezTo>
                  <a:pt x="7276157" y="4941868"/>
                  <a:pt x="7281924" y="4943691"/>
                  <a:pt x="7286017" y="4947039"/>
                </a:cubicBezTo>
                <a:cubicBezTo>
                  <a:pt x="7290110" y="4950388"/>
                  <a:pt x="7292826" y="4954890"/>
                  <a:pt x="7294165" y="4960546"/>
                </a:cubicBezTo>
                <a:cubicBezTo>
                  <a:pt x="7295505" y="4966201"/>
                  <a:pt x="7295803" y="4972303"/>
                  <a:pt x="7295058" y="4978851"/>
                </a:cubicBezTo>
                <a:lnTo>
                  <a:pt x="7292618" y="4994425"/>
                </a:lnTo>
                <a:lnTo>
                  <a:pt x="7262019" y="4994255"/>
                </a:lnTo>
                <a:cubicBezTo>
                  <a:pt x="7248624" y="4994255"/>
                  <a:pt x="7235118" y="4995557"/>
                  <a:pt x="7221500" y="4998162"/>
                </a:cubicBezTo>
                <a:cubicBezTo>
                  <a:pt x="7207882" y="5000766"/>
                  <a:pt x="7195306" y="5005120"/>
                  <a:pt x="7183772" y="5011222"/>
                </a:cubicBezTo>
                <a:cubicBezTo>
                  <a:pt x="7172238" y="5017324"/>
                  <a:pt x="7162825" y="5025621"/>
                  <a:pt x="7155532" y="5036113"/>
                </a:cubicBezTo>
                <a:cubicBezTo>
                  <a:pt x="7148240" y="5046606"/>
                  <a:pt x="7144296" y="5059740"/>
                  <a:pt x="7143700" y="5075515"/>
                </a:cubicBezTo>
                <a:cubicBezTo>
                  <a:pt x="7143105" y="5089505"/>
                  <a:pt x="7146044" y="5101746"/>
                  <a:pt x="7152518" y="5112239"/>
                </a:cubicBezTo>
                <a:cubicBezTo>
                  <a:pt x="7158992" y="5122731"/>
                  <a:pt x="7167773" y="5130991"/>
                  <a:pt x="7178861" y="5137019"/>
                </a:cubicBezTo>
                <a:cubicBezTo>
                  <a:pt x="7189949" y="5143046"/>
                  <a:pt x="7202115" y="5146209"/>
                  <a:pt x="7215361" y="5146506"/>
                </a:cubicBezTo>
                <a:cubicBezTo>
                  <a:pt x="7224886" y="5146655"/>
                  <a:pt x="7233816" y="5145353"/>
                  <a:pt x="7242150" y="5142600"/>
                </a:cubicBezTo>
                <a:cubicBezTo>
                  <a:pt x="7250484" y="5139846"/>
                  <a:pt x="7258149" y="5135902"/>
                  <a:pt x="7265144" y="5130768"/>
                </a:cubicBezTo>
                <a:lnTo>
                  <a:pt x="7276782" y="5119409"/>
                </a:lnTo>
                <a:lnTo>
                  <a:pt x="7280101" y="5141818"/>
                </a:lnTo>
                <a:lnTo>
                  <a:pt x="7341716" y="5141595"/>
                </a:lnTo>
                <a:lnTo>
                  <a:pt x="7342163" y="5137577"/>
                </a:lnTo>
                <a:cubicBezTo>
                  <a:pt x="7338740" y="5129094"/>
                  <a:pt x="7337400" y="5120127"/>
                  <a:pt x="7338144" y="5110676"/>
                </a:cubicBezTo>
                <a:cubicBezTo>
                  <a:pt x="7338888" y="5101226"/>
                  <a:pt x="7339930" y="5092184"/>
                  <a:pt x="7341270" y="5083552"/>
                </a:cubicBezTo>
                <a:lnTo>
                  <a:pt x="7358013" y="4979968"/>
                </a:lnTo>
                <a:cubicBezTo>
                  <a:pt x="7359799" y="4962257"/>
                  <a:pt x="7357157" y="4947188"/>
                  <a:pt x="7350088" y="4934761"/>
                </a:cubicBezTo>
                <a:cubicBezTo>
                  <a:pt x="7343018" y="4922334"/>
                  <a:pt x="7332898" y="4912772"/>
                  <a:pt x="7319727" y="4906075"/>
                </a:cubicBezTo>
                <a:cubicBezTo>
                  <a:pt x="7306555" y="4899377"/>
                  <a:pt x="7291561" y="4895880"/>
                  <a:pt x="7274743" y="4895582"/>
                </a:cubicBezTo>
                <a:close/>
                <a:moveTo>
                  <a:pt x="5964535" y="4895582"/>
                </a:moveTo>
                <a:cubicBezTo>
                  <a:pt x="5946229" y="4895136"/>
                  <a:pt x="5929747" y="4898149"/>
                  <a:pt x="5915087" y="4904623"/>
                </a:cubicBezTo>
                <a:cubicBezTo>
                  <a:pt x="5900427" y="4911097"/>
                  <a:pt x="5887702" y="4920102"/>
                  <a:pt x="5876912" y="4931636"/>
                </a:cubicBezTo>
                <a:cubicBezTo>
                  <a:pt x="5866122" y="4943170"/>
                  <a:pt x="5857491" y="4956490"/>
                  <a:pt x="5851016" y="4971596"/>
                </a:cubicBezTo>
                <a:cubicBezTo>
                  <a:pt x="5844542" y="4986702"/>
                  <a:pt x="5840412" y="5002813"/>
                  <a:pt x="5838626" y="5019928"/>
                </a:cubicBezTo>
                <a:lnTo>
                  <a:pt x="5837957" y="5024616"/>
                </a:lnTo>
                <a:cubicBezTo>
                  <a:pt x="5836617" y="5040690"/>
                  <a:pt x="5837585" y="5055945"/>
                  <a:pt x="5840859" y="5070381"/>
                </a:cubicBezTo>
                <a:cubicBezTo>
                  <a:pt x="5844133" y="5084817"/>
                  <a:pt x="5849789" y="5097654"/>
                  <a:pt x="5857825" y="5108890"/>
                </a:cubicBezTo>
                <a:cubicBezTo>
                  <a:pt x="5865863" y="5120127"/>
                  <a:pt x="5876280" y="5129056"/>
                  <a:pt x="5889079" y="5135679"/>
                </a:cubicBezTo>
                <a:cubicBezTo>
                  <a:pt x="5901879" y="5142302"/>
                  <a:pt x="5916836" y="5145762"/>
                  <a:pt x="5933951" y="5146060"/>
                </a:cubicBezTo>
                <a:cubicBezTo>
                  <a:pt x="5951959" y="5146506"/>
                  <a:pt x="5968330" y="5143530"/>
                  <a:pt x="5983064" y="5137130"/>
                </a:cubicBezTo>
                <a:cubicBezTo>
                  <a:pt x="5997799" y="5130731"/>
                  <a:pt x="6010561" y="5121838"/>
                  <a:pt x="6021351" y="5110453"/>
                </a:cubicBezTo>
                <a:cubicBezTo>
                  <a:pt x="6032140" y="5099067"/>
                  <a:pt x="6040847" y="5085896"/>
                  <a:pt x="6047470" y="5070939"/>
                </a:cubicBezTo>
                <a:cubicBezTo>
                  <a:pt x="6054092" y="5055982"/>
                  <a:pt x="6058371" y="5040020"/>
                  <a:pt x="6060306" y="5023054"/>
                </a:cubicBezTo>
                <a:lnTo>
                  <a:pt x="6060752" y="5018142"/>
                </a:lnTo>
                <a:cubicBezTo>
                  <a:pt x="6062241" y="5001920"/>
                  <a:pt x="6061311" y="4986516"/>
                  <a:pt x="6057962" y="4971931"/>
                </a:cubicBezTo>
                <a:cubicBezTo>
                  <a:pt x="6054613" y="4957346"/>
                  <a:pt x="6048884" y="4944398"/>
                  <a:pt x="6040773" y="4933087"/>
                </a:cubicBezTo>
                <a:cubicBezTo>
                  <a:pt x="6032662" y="4921776"/>
                  <a:pt x="6022280" y="4912772"/>
                  <a:pt x="6009630" y="4906075"/>
                </a:cubicBezTo>
                <a:cubicBezTo>
                  <a:pt x="5996980" y="4899377"/>
                  <a:pt x="5981948" y="4895880"/>
                  <a:pt x="5964535" y="4895582"/>
                </a:cubicBezTo>
                <a:close/>
                <a:moveTo>
                  <a:pt x="5456957" y="4895582"/>
                </a:moveTo>
                <a:cubicBezTo>
                  <a:pt x="5445497" y="4895284"/>
                  <a:pt x="5433963" y="4896698"/>
                  <a:pt x="5422354" y="4899824"/>
                </a:cubicBezTo>
                <a:cubicBezTo>
                  <a:pt x="5410746" y="4902949"/>
                  <a:pt x="5400030" y="4907674"/>
                  <a:pt x="5390207" y="4914000"/>
                </a:cubicBezTo>
                <a:cubicBezTo>
                  <a:pt x="5380385" y="4920325"/>
                  <a:pt x="5372386" y="4928287"/>
                  <a:pt x="5366209" y="4937887"/>
                </a:cubicBezTo>
                <a:cubicBezTo>
                  <a:pt x="5360032" y="4947486"/>
                  <a:pt x="5356721" y="4958760"/>
                  <a:pt x="5356274" y="4971708"/>
                </a:cubicBezTo>
                <a:cubicBezTo>
                  <a:pt x="5355828" y="4982572"/>
                  <a:pt x="5357763" y="4991986"/>
                  <a:pt x="5362079" y="4999948"/>
                </a:cubicBezTo>
                <a:cubicBezTo>
                  <a:pt x="5366395" y="5007910"/>
                  <a:pt x="5372200" y="5014645"/>
                  <a:pt x="5379492" y="5020151"/>
                </a:cubicBezTo>
                <a:cubicBezTo>
                  <a:pt x="5386784" y="5025658"/>
                  <a:pt x="5394933" y="5030234"/>
                  <a:pt x="5403937" y="5033881"/>
                </a:cubicBezTo>
                <a:cubicBezTo>
                  <a:pt x="5412941" y="5037527"/>
                  <a:pt x="5421908" y="5040541"/>
                  <a:pt x="5430837" y="5042922"/>
                </a:cubicBezTo>
                <a:cubicBezTo>
                  <a:pt x="5435898" y="5044113"/>
                  <a:pt x="5441889" y="5045750"/>
                  <a:pt x="5448808" y="5047833"/>
                </a:cubicBezTo>
                <a:cubicBezTo>
                  <a:pt x="5455729" y="5049917"/>
                  <a:pt x="5461570" y="5052931"/>
                  <a:pt x="5466333" y="5056875"/>
                </a:cubicBezTo>
                <a:cubicBezTo>
                  <a:pt x="5471096" y="5060819"/>
                  <a:pt x="5472881" y="5066363"/>
                  <a:pt x="5471691" y="5073506"/>
                </a:cubicBezTo>
                <a:cubicBezTo>
                  <a:pt x="5470500" y="5080204"/>
                  <a:pt x="5467672" y="5085599"/>
                  <a:pt x="5463207" y="5089691"/>
                </a:cubicBezTo>
                <a:cubicBezTo>
                  <a:pt x="5458743" y="5093784"/>
                  <a:pt x="5453496" y="5096723"/>
                  <a:pt x="5447469" y="5098509"/>
                </a:cubicBezTo>
                <a:cubicBezTo>
                  <a:pt x="5441441" y="5100295"/>
                  <a:pt x="5435377" y="5101114"/>
                  <a:pt x="5429275" y="5100965"/>
                </a:cubicBezTo>
                <a:cubicBezTo>
                  <a:pt x="5421536" y="5100965"/>
                  <a:pt x="5414876" y="5099588"/>
                  <a:pt x="5409295" y="5096835"/>
                </a:cubicBezTo>
                <a:cubicBezTo>
                  <a:pt x="5403713" y="5094082"/>
                  <a:pt x="5399435" y="5090026"/>
                  <a:pt x="5396459" y="5084668"/>
                </a:cubicBezTo>
                <a:cubicBezTo>
                  <a:pt x="5393482" y="5079311"/>
                  <a:pt x="5391919" y="5072762"/>
                  <a:pt x="5391770" y="5065023"/>
                </a:cubicBezTo>
                <a:lnTo>
                  <a:pt x="5332835" y="5064800"/>
                </a:lnTo>
                <a:cubicBezTo>
                  <a:pt x="5332983" y="5082213"/>
                  <a:pt x="5337448" y="5096909"/>
                  <a:pt x="5346229" y="5108890"/>
                </a:cubicBezTo>
                <a:cubicBezTo>
                  <a:pt x="5355010" y="5120871"/>
                  <a:pt x="5366507" y="5129987"/>
                  <a:pt x="5380719" y="5136237"/>
                </a:cubicBezTo>
                <a:cubicBezTo>
                  <a:pt x="5394933" y="5142488"/>
                  <a:pt x="5410150" y="5145762"/>
                  <a:pt x="5426373" y="5146060"/>
                </a:cubicBezTo>
                <a:cubicBezTo>
                  <a:pt x="5437982" y="5146209"/>
                  <a:pt x="5449851" y="5144907"/>
                  <a:pt x="5461980" y="5142153"/>
                </a:cubicBezTo>
                <a:cubicBezTo>
                  <a:pt x="5474109" y="5139400"/>
                  <a:pt x="5485420" y="5135009"/>
                  <a:pt x="5495912" y="5128982"/>
                </a:cubicBezTo>
                <a:cubicBezTo>
                  <a:pt x="5506405" y="5122954"/>
                  <a:pt x="5515000" y="5115141"/>
                  <a:pt x="5521697" y="5105542"/>
                </a:cubicBezTo>
                <a:cubicBezTo>
                  <a:pt x="5528394" y="5095942"/>
                  <a:pt x="5531966" y="5084371"/>
                  <a:pt x="5532413" y="5070827"/>
                </a:cubicBezTo>
                <a:cubicBezTo>
                  <a:pt x="5533008" y="5054903"/>
                  <a:pt x="5529362" y="5042141"/>
                  <a:pt x="5521474" y="5032541"/>
                </a:cubicBezTo>
                <a:cubicBezTo>
                  <a:pt x="5513586" y="5022942"/>
                  <a:pt x="5503391" y="5015463"/>
                  <a:pt x="5490890" y="5010105"/>
                </a:cubicBezTo>
                <a:cubicBezTo>
                  <a:pt x="5478388" y="5004748"/>
                  <a:pt x="5465589" y="5000357"/>
                  <a:pt x="5452492" y="4996934"/>
                </a:cubicBezTo>
                <a:cubicBezTo>
                  <a:pt x="5448920" y="4996190"/>
                  <a:pt x="5444902" y="4995185"/>
                  <a:pt x="5440437" y="4993920"/>
                </a:cubicBezTo>
                <a:cubicBezTo>
                  <a:pt x="5435972" y="4992655"/>
                  <a:pt x="5431731" y="4991018"/>
                  <a:pt x="5427712" y="4989009"/>
                </a:cubicBezTo>
                <a:cubicBezTo>
                  <a:pt x="5423694" y="4987000"/>
                  <a:pt x="5420494" y="4984358"/>
                  <a:pt x="5418113" y="4981084"/>
                </a:cubicBezTo>
                <a:cubicBezTo>
                  <a:pt x="5415732" y="4977810"/>
                  <a:pt x="5414988" y="4973642"/>
                  <a:pt x="5415880" y="4968582"/>
                </a:cubicBezTo>
                <a:cubicBezTo>
                  <a:pt x="5416922" y="4962480"/>
                  <a:pt x="5419452" y="4957346"/>
                  <a:pt x="5423470" y="4953179"/>
                </a:cubicBezTo>
                <a:cubicBezTo>
                  <a:pt x="5427489" y="4949011"/>
                  <a:pt x="5432289" y="4945849"/>
                  <a:pt x="5437869" y="4943691"/>
                </a:cubicBezTo>
                <a:cubicBezTo>
                  <a:pt x="5443451" y="4941533"/>
                  <a:pt x="5449069" y="4940454"/>
                  <a:pt x="5454725" y="4940454"/>
                </a:cubicBezTo>
                <a:cubicBezTo>
                  <a:pt x="5461868" y="4940454"/>
                  <a:pt x="5467747" y="4941793"/>
                  <a:pt x="5472361" y="4944472"/>
                </a:cubicBezTo>
                <a:cubicBezTo>
                  <a:pt x="5476974" y="4947151"/>
                  <a:pt x="5480397" y="4950946"/>
                  <a:pt x="5482630" y="4955858"/>
                </a:cubicBezTo>
                <a:cubicBezTo>
                  <a:pt x="5484862" y="4960769"/>
                  <a:pt x="5485904" y="4966499"/>
                  <a:pt x="5485755" y="4973047"/>
                </a:cubicBezTo>
                <a:lnTo>
                  <a:pt x="5548040" y="4973270"/>
                </a:lnTo>
                <a:cubicBezTo>
                  <a:pt x="5548040" y="4956155"/>
                  <a:pt x="5543761" y="4941868"/>
                  <a:pt x="5535203" y="4930408"/>
                </a:cubicBezTo>
                <a:cubicBezTo>
                  <a:pt x="5526645" y="4918948"/>
                  <a:pt x="5515483" y="4910316"/>
                  <a:pt x="5501717" y="4904512"/>
                </a:cubicBezTo>
                <a:cubicBezTo>
                  <a:pt x="5487950" y="4898708"/>
                  <a:pt x="5473031" y="4895731"/>
                  <a:pt x="5456957" y="4895582"/>
                </a:cubicBezTo>
                <a:close/>
                <a:moveTo>
                  <a:pt x="4731569" y="4895582"/>
                </a:moveTo>
                <a:cubicBezTo>
                  <a:pt x="4719811" y="4895284"/>
                  <a:pt x="4707793" y="4896624"/>
                  <a:pt x="4695515" y="4899600"/>
                </a:cubicBezTo>
                <a:cubicBezTo>
                  <a:pt x="4683237" y="4902577"/>
                  <a:pt x="4671889" y="4907191"/>
                  <a:pt x="4661471" y="4913441"/>
                </a:cubicBezTo>
                <a:cubicBezTo>
                  <a:pt x="4651052" y="4919692"/>
                  <a:pt x="4642458" y="4927692"/>
                  <a:pt x="4635686" y="4937440"/>
                </a:cubicBezTo>
                <a:cubicBezTo>
                  <a:pt x="4628915" y="4947188"/>
                  <a:pt x="4625156" y="4958760"/>
                  <a:pt x="4624412" y="4972154"/>
                </a:cubicBezTo>
                <a:lnTo>
                  <a:pt x="4687367" y="4971708"/>
                </a:lnTo>
                <a:cubicBezTo>
                  <a:pt x="4688706" y="4965457"/>
                  <a:pt x="4691088" y="4960062"/>
                  <a:pt x="4694511" y="4955523"/>
                </a:cubicBezTo>
                <a:cubicBezTo>
                  <a:pt x="4697934" y="4950983"/>
                  <a:pt x="4702287" y="4947486"/>
                  <a:pt x="4707570" y="4945030"/>
                </a:cubicBezTo>
                <a:cubicBezTo>
                  <a:pt x="4712854" y="4942575"/>
                  <a:pt x="4718844" y="4941421"/>
                  <a:pt x="4725541" y="4941570"/>
                </a:cubicBezTo>
                <a:cubicBezTo>
                  <a:pt x="4732983" y="4941868"/>
                  <a:pt x="4738750" y="4943691"/>
                  <a:pt x="4742842" y="4947039"/>
                </a:cubicBezTo>
                <a:cubicBezTo>
                  <a:pt x="4746936" y="4950388"/>
                  <a:pt x="4749651" y="4954890"/>
                  <a:pt x="4750991" y="4960546"/>
                </a:cubicBezTo>
                <a:cubicBezTo>
                  <a:pt x="4752330" y="4966201"/>
                  <a:pt x="4752628" y="4972303"/>
                  <a:pt x="4751884" y="4978851"/>
                </a:cubicBezTo>
                <a:lnTo>
                  <a:pt x="4749444" y="4994425"/>
                </a:lnTo>
                <a:lnTo>
                  <a:pt x="4718844" y="4994255"/>
                </a:lnTo>
                <a:cubicBezTo>
                  <a:pt x="4705449" y="4994255"/>
                  <a:pt x="4691943" y="4995557"/>
                  <a:pt x="4678325" y="4998162"/>
                </a:cubicBezTo>
                <a:cubicBezTo>
                  <a:pt x="4664707" y="5000766"/>
                  <a:pt x="4652132" y="5005120"/>
                  <a:pt x="4640598" y="5011222"/>
                </a:cubicBezTo>
                <a:cubicBezTo>
                  <a:pt x="4629063" y="5017324"/>
                  <a:pt x="4619650" y="5025621"/>
                  <a:pt x="4612357" y="5036113"/>
                </a:cubicBezTo>
                <a:cubicBezTo>
                  <a:pt x="4605065" y="5046606"/>
                  <a:pt x="4601121" y="5059740"/>
                  <a:pt x="4600526" y="5075515"/>
                </a:cubicBezTo>
                <a:cubicBezTo>
                  <a:pt x="4599930" y="5089505"/>
                  <a:pt x="4602870" y="5101746"/>
                  <a:pt x="4609343" y="5112239"/>
                </a:cubicBezTo>
                <a:cubicBezTo>
                  <a:pt x="4615817" y="5122731"/>
                  <a:pt x="4624598" y="5130991"/>
                  <a:pt x="4635686" y="5137019"/>
                </a:cubicBezTo>
                <a:cubicBezTo>
                  <a:pt x="4646774" y="5143046"/>
                  <a:pt x="4658940" y="5146209"/>
                  <a:pt x="4672186" y="5146506"/>
                </a:cubicBezTo>
                <a:cubicBezTo>
                  <a:pt x="4681711" y="5146655"/>
                  <a:pt x="4690641" y="5145353"/>
                  <a:pt x="4698976" y="5142600"/>
                </a:cubicBezTo>
                <a:cubicBezTo>
                  <a:pt x="4707310" y="5139846"/>
                  <a:pt x="4714974" y="5135902"/>
                  <a:pt x="4721969" y="5130768"/>
                </a:cubicBezTo>
                <a:lnTo>
                  <a:pt x="4733606" y="5119409"/>
                </a:lnTo>
                <a:lnTo>
                  <a:pt x="4736927" y="5141818"/>
                </a:lnTo>
                <a:lnTo>
                  <a:pt x="4798541" y="5141595"/>
                </a:lnTo>
                <a:lnTo>
                  <a:pt x="4798988" y="5137577"/>
                </a:lnTo>
                <a:cubicBezTo>
                  <a:pt x="4795565" y="5129094"/>
                  <a:pt x="4794225" y="5120127"/>
                  <a:pt x="4794969" y="5110676"/>
                </a:cubicBezTo>
                <a:cubicBezTo>
                  <a:pt x="4795714" y="5101226"/>
                  <a:pt x="4796755" y="5092184"/>
                  <a:pt x="4798095" y="5083552"/>
                </a:cubicBezTo>
                <a:lnTo>
                  <a:pt x="4814838" y="4979968"/>
                </a:lnTo>
                <a:cubicBezTo>
                  <a:pt x="4816624" y="4962257"/>
                  <a:pt x="4813982" y="4947188"/>
                  <a:pt x="4806913" y="4934761"/>
                </a:cubicBezTo>
                <a:cubicBezTo>
                  <a:pt x="4799844" y="4922334"/>
                  <a:pt x="4789723" y="4912772"/>
                  <a:pt x="4776552" y="4906075"/>
                </a:cubicBezTo>
                <a:cubicBezTo>
                  <a:pt x="4763380" y="4899377"/>
                  <a:pt x="4748386" y="4895880"/>
                  <a:pt x="4731569" y="4895582"/>
                </a:cubicBezTo>
                <a:close/>
                <a:moveTo>
                  <a:pt x="4494932" y="4895582"/>
                </a:moveTo>
                <a:cubicBezTo>
                  <a:pt x="4483472" y="4895284"/>
                  <a:pt x="4471938" y="4896698"/>
                  <a:pt x="4460330" y="4899824"/>
                </a:cubicBezTo>
                <a:cubicBezTo>
                  <a:pt x="4448721" y="4902949"/>
                  <a:pt x="4438005" y="4907674"/>
                  <a:pt x="4428183" y="4914000"/>
                </a:cubicBezTo>
                <a:cubicBezTo>
                  <a:pt x="4418360" y="4920325"/>
                  <a:pt x="4410360" y="4928287"/>
                  <a:pt x="4404184" y="4937887"/>
                </a:cubicBezTo>
                <a:cubicBezTo>
                  <a:pt x="4398008" y="4947486"/>
                  <a:pt x="4394696" y="4958760"/>
                  <a:pt x="4394250" y="4971708"/>
                </a:cubicBezTo>
                <a:cubicBezTo>
                  <a:pt x="4393803" y="4982572"/>
                  <a:pt x="4395738" y="4991986"/>
                  <a:pt x="4400054" y="4999948"/>
                </a:cubicBezTo>
                <a:cubicBezTo>
                  <a:pt x="4404370" y="5007910"/>
                  <a:pt x="4410174" y="5014645"/>
                  <a:pt x="4417467" y="5020151"/>
                </a:cubicBezTo>
                <a:cubicBezTo>
                  <a:pt x="4424759" y="5025658"/>
                  <a:pt x="4432908" y="5030234"/>
                  <a:pt x="4441913" y="5033881"/>
                </a:cubicBezTo>
                <a:cubicBezTo>
                  <a:pt x="4450916" y="5037527"/>
                  <a:pt x="4459883" y="5040541"/>
                  <a:pt x="4468813" y="5042922"/>
                </a:cubicBezTo>
                <a:cubicBezTo>
                  <a:pt x="4473873" y="5044113"/>
                  <a:pt x="4479863" y="5045750"/>
                  <a:pt x="4486784" y="5047833"/>
                </a:cubicBezTo>
                <a:cubicBezTo>
                  <a:pt x="4493704" y="5049917"/>
                  <a:pt x="4499546" y="5052931"/>
                  <a:pt x="4504308" y="5056875"/>
                </a:cubicBezTo>
                <a:cubicBezTo>
                  <a:pt x="4509070" y="5060819"/>
                  <a:pt x="4510856" y="5066363"/>
                  <a:pt x="4509666" y="5073506"/>
                </a:cubicBezTo>
                <a:cubicBezTo>
                  <a:pt x="4508475" y="5080204"/>
                  <a:pt x="4505648" y="5085599"/>
                  <a:pt x="4501182" y="5089691"/>
                </a:cubicBezTo>
                <a:cubicBezTo>
                  <a:pt x="4496718" y="5093784"/>
                  <a:pt x="4491472" y="5096723"/>
                  <a:pt x="4485444" y="5098509"/>
                </a:cubicBezTo>
                <a:cubicBezTo>
                  <a:pt x="4479417" y="5100295"/>
                  <a:pt x="4473352" y="5101114"/>
                  <a:pt x="4467250" y="5100965"/>
                </a:cubicBezTo>
                <a:cubicBezTo>
                  <a:pt x="4459511" y="5100965"/>
                  <a:pt x="4452851" y="5099588"/>
                  <a:pt x="4447270" y="5096835"/>
                </a:cubicBezTo>
                <a:cubicBezTo>
                  <a:pt x="4441688" y="5094082"/>
                  <a:pt x="4437410" y="5090026"/>
                  <a:pt x="4434433" y="5084668"/>
                </a:cubicBezTo>
                <a:cubicBezTo>
                  <a:pt x="4431457" y="5079311"/>
                  <a:pt x="4429894" y="5072762"/>
                  <a:pt x="4429745" y="5065023"/>
                </a:cubicBezTo>
                <a:lnTo>
                  <a:pt x="4370809" y="5064800"/>
                </a:lnTo>
                <a:cubicBezTo>
                  <a:pt x="4370958" y="5082213"/>
                  <a:pt x="4375424" y="5096909"/>
                  <a:pt x="4384204" y="5108890"/>
                </a:cubicBezTo>
                <a:cubicBezTo>
                  <a:pt x="4392984" y="5120871"/>
                  <a:pt x="4404481" y="5129987"/>
                  <a:pt x="4418695" y="5136237"/>
                </a:cubicBezTo>
                <a:cubicBezTo>
                  <a:pt x="4432908" y="5142488"/>
                  <a:pt x="4448125" y="5145762"/>
                  <a:pt x="4464348" y="5146060"/>
                </a:cubicBezTo>
                <a:cubicBezTo>
                  <a:pt x="4475957" y="5146209"/>
                  <a:pt x="4487825" y="5144907"/>
                  <a:pt x="4499955" y="5142153"/>
                </a:cubicBezTo>
                <a:cubicBezTo>
                  <a:pt x="4512084" y="5139400"/>
                  <a:pt x="4523395" y="5135009"/>
                  <a:pt x="4533888" y="5128982"/>
                </a:cubicBezTo>
                <a:cubicBezTo>
                  <a:pt x="4544380" y="5122954"/>
                  <a:pt x="4552975" y="5115141"/>
                  <a:pt x="4559672" y="5105542"/>
                </a:cubicBezTo>
                <a:cubicBezTo>
                  <a:pt x="4566369" y="5095942"/>
                  <a:pt x="4569941" y="5084371"/>
                  <a:pt x="4570388" y="5070827"/>
                </a:cubicBezTo>
                <a:cubicBezTo>
                  <a:pt x="4570983" y="5054903"/>
                  <a:pt x="4567337" y="5042141"/>
                  <a:pt x="4559449" y="5032541"/>
                </a:cubicBezTo>
                <a:cubicBezTo>
                  <a:pt x="4551561" y="5022942"/>
                  <a:pt x="4541366" y="5015463"/>
                  <a:pt x="4528865" y="5010105"/>
                </a:cubicBezTo>
                <a:cubicBezTo>
                  <a:pt x="4516363" y="5004748"/>
                  <a:pt x="4503565" y="5000357"/>
                  <a:pt x="4490467" y="4996934"/>
                </a:cubicBezTo>
                <a:cubicBezTo>
                  <a:pt x="4486895" y="4996190"/>
                  <a:pt x="4482877" y="4995185"/>
                  <a:pt x="4478412" y="4993920"/>
                </a:cubicBezTo>
                <a:cubicBezTo>
                  <a:pt x="4473947" y="4992655"/>
                  <a:pt x="4469705" y="4991018"/>
                  <a:pt x="4465687" y="4989009"/>
                </a:cubicBezTo>
                <a:cubicBezTo>
                  <a:pt x="4461669" y="4987000"/>
                  <a:pt x="4458469" y="4984358"/>
                  <a:pt x="4456088" y="4981084"/>
                </a:cubicBezTo>
                <a:cubicBezTo>
                  <a:pt x="4453706" y="4977810"/>
                  <a:pt x="4452962" y="4973642"/>
                  <a:pt x="4453855" y="4968582"/>
                </a:cubicBezTo>
                <a:cubicBezTo>
                  <a:pt x="4454897" y="4962480"/>
                  <a:pt x="4457427" y="4957346"/>
                  <a:pt x="4461445" y="4953179"/>
                </a:cubicBezTo>
                <a:cubicBezTo>
                  <a:pt x="4465464" y="4949011"/>
                  <a:pt x="4470264" y="4945849"/>
                  <a:pt x="4475845" y="4943691"/>
                </a:cubicBezTo>
                <a:cubicBezTo>
                  <a:pt x="4481426" y="4941533"/>
                  <a:pt x="4487044" y="4940454"/>
                  <a:pt x="4492700" y="4940454"/>
                </a:cubicBezTo>
                <a:cubicBezTo>
                  <a:pt x="4499843" y="4940454"/>
                  <a:pt x="4505722" y="4941793"/>
                  <a:pt x="4510336" y="4944472"/>
                </a:cubicBezTo>
                <a:cubicBezTo>
                  <a:pt x="4514949" y="4947151"/>
                  <a:pt x="4518372" y="4950946"/>
                  <a:pt x="4520605" y="4955858"/>
                </a:cubicBezTo>
                <a:cubicBezTo>
                  <a:pt x="4522838" y="4960769"/>
                  <a:pt x="4523879" y="4966499"/>
                  <a:pt x="4523731" y="4973047"/>
                </a:cubicBezTo>
                <a:lnTo>
                  <a:pt x="4586015" y="4973270"/>
                </a:lnTo>
                <a:cubicBezTo>
                  <a:pt x="4586015" y="4956155"/>
                  <a:pt x="4581736" y="4941868"/>
                  <a:pt x="4573178" y="4930408"/>
                </a:cubicBezTo>
                <a:cubicBezTo>
                  <a:pt x="4564621" y="4918948"/>
                  <a:pt x="4553459" y="4910316"/>
                  <a:pt x="4539692" y="4904512"/>
                </a:cubicBezTo>
                <a:cubicBezTo>
                  <a:pt x="4525925" y="4898708"/>
                  <a:pt x="4511005" y="4895731"/>
                  <a:pt x="4494932" y="4895582"/>
                </a:cubicBezTo>
                <a:close/>
                <a:moveTo>
                  <a:pt x="4011911" y="4895582"/>
                </a:moveTo>
                <a:cubicBezTo>
                  <a:pt x="3993605" y="4895136"/>
                  <a:pt x="3977123" y="4898149"/>
                  <a:pt x="3962463" y="4904623"/>
                </a:cubicBezTo>
                <a:cubicBezTo>
                  <a:pt x="3947803" y="4911097"/>
                  <a:pt x="3935079" y="4920102"/>
                  <a:pt x="3924289" y="4931636"/>
                </a:cubicBezTo>
                <a:cubicBezTo>
                  <a:pt x="3913499" y="4943170"/>
                  <a:pt x="3904867" y="4956490"/>
                  <a:pt x="3898392" y="4971596"/>
                </a:cubicBezTo>
                <a:cubicBezTo>
                  <a:pt x="3891919" y="4986702"/>
                  <a:pt x="3887789" y="5002813"/>
                  <a:pt x="3886003" y="5019928"/>
                </a:cubicBezTo>
                <a:lnTo>
                  <a:pt x="3885333" y="5024616"/>
                </a:lnTo>
                <a:cubicBezTo>
                  <a:pt x="3883993" y="5040690"/>
                  <a:pt x="3884961" y="5055945"/>
                  <a:pt x="3888235" y="5070381"/>
                </a:cubicBezTo>
                <a:cubicBezTo>
                  <a:pt x="3891509" y="5084817"/>
                  <a:pt x="3897165" y="5097654"/>
                  <a:pt x="3905201" y="5108890"/>
                </a:cubicBezTo>
                <a:cubicBezTo>
                  <a:pt x="3913238" y="5120127"/>
                  <a:pt x="3923656" y="5129056"/>
                  <a:pt x="3936455" y="5135679"/>
                </a:cubicBezTo>
                <a:cubicBezTo>
                  <a:pt x="3949255" y="5142302"/>
                  <a:pt x="3964212" y="5145762"/>
                  <a:pt x="3981327" y="5146060"/>
                </a:cubicBezTo>
                <a:cubicBezTo>
                  <a:pt x="3999335" y="5146506"/>
                  <a:pt x="4015706" y="5143530"/>
                  <a:pt x="4030441" y="5137130"/>
                </a:cubicBezTo>
                <a:cubicBezTo>
                  <a:pt x="4045175" y="5130731"/>
                  <a:pt x="4057937" y="5121838"/>
                  <a:pt x="4068727" y="5110453"/>
                </a:cubicBezTo>
                <a:cubicBezTo>
                  <a:pt x="4079516" y="5099067"/>
                  <a:pt x="4088223" y="5085896"/>
                  <a:pt x="4094846" y="5070939"/>
                </a:cubicBezTo>
                <a:cubicBezTo>
                  <a:pt x="4101469" y="5055982"/>
                  <a:pt x="4105747" y="5040020"/>
                  <a:pt x="4107682" y="5023054"/>
                </a:cubicBezTo>
                <a:lnTo>
                  <a:pt x="4108129" y="5018142"/>
                </a:lnTo>
                <a:cubicBezTo>
                  <a:pt x="4109617" y="5001920"/>
                  <a:pt x="4108687" y="4986516"/>
                  <a:pt x="4105338" y="4971931"/>
                </a:cubicBezTo>
                <a:cubicBezTo>
                  <a:pt x="4101990" y="4957346"/>
                  <a:pt x="4096260" y="4944398"/>
                  <a:pt x="4088148" y="4933087"/>
                </a:cubicBezTo>
                <a:cubicBezTo>
                  <a:pt x="4080037" y="4921776"/>
                  <a:pt x="4069656" y="4912772"/>
                  <a:pt x="4057006" y="4906075"/>
                </a:cubicBezTo>
                <a:cubicBezTo>
                  <a:pt x="4044356" y="4899377"/>
                  <a:pt x="4029324" y="4895880"/>
                  <a:pt x="4011911" y="4895582"/>
                </a:cubicBezTo>
                <a:close/>
                <a:moveTo>
                  <a:pt x="2973686" y="4895582"/>
                </a:moveTo>
                <a:cubicBezTo>
                  <a:pt x="2955678" y="4895136"/>
                  <a:pt x="2939344" y="4898224"/>
                  <a:pt x="2924685" y="4904847"/>
                </a:cubicBezTo>
                <a:cubicBezTo>
                  <a:pt x="2910025" y="4911470"/>
                  <a:pt x="2897337" y="4920622"/>
                  <a:pt x="2886622" y="4932305"/>
                </a:cubicBezTo>
                <a:cubicBezTo>
                  <a:pt x="2875906" y="4943988"/>
                  <a:pt x="2867348" y="4957420"/>
                  <a:pt x="2860949" y="4972601"/>
                </a:cubicBezTo>
                <a:cubicBezTo>
                  <a:pt x="2854549" y="4987781"/>
                  <a:pt x="2850456" y="5003780"/>
                  <a:pt x="2848670" y="5020598"/>
                </a:cubicBezTo>
                <a:lnTo>
                  <a:pt x="2847777" y="5029751"/>
                </a:lnTo>
                <a:cubicBezTo>
                  <a:pt x="2846586" y="5045824"/>
                  <a:pt x="2848075" y="5060856"/>
                  <a:pt x="2852243" y="5074846"/>
                </a:cubicBezTo>
                <a:cubicBezTo>
                  <a:pt x="2856409" y="5088836"/>
                  <a:pt x="2862921" y="5101114"/>
                  <a:pt x="2871776" y="5111681"/>
                </a:cubicBezTo>
                <a:cubicBezTo>
                  <a:pt x="2880631" y="5122247"/>
                  <a:pt x="2891682" y="5130545"/>
                  <a:pt x="2904928" y="5136572"/>
                </a:cubicBezTo>
                <a:cubicBezTo>
                  <a:pt x="2918173" y="5142600"/>
                  <a:pt x="2933057" y="5145762"/>
                  <a:pt x="2949576" y="5146060"/>
                </a:cubicBezTo>
                <a:cubicBezTo>
                  <a:pt x="2961333" y="5146209"/>
                  <a:pt x="2973165" y="5144758"/>
                  <a:pt x="2985072" y="5141707"/>
                </a:cubicBezTo>
                <a:cubicBezTo>
                  <a:pt x="2996978" y="5138656"/>
                  <a:pt x="3008102" y="5133893"/>
                  <a:pt x="3018446" y="5127419"/>
                </a:cubicBezTo>
                <a:cubicBezTo>
                  <a:pt x="3028790" y="5120945"/>
                  <a:pt x="3037310" y="5112648"/>
                  <a:pt x="3044007" y="5102528"/>
                </a:cubicBezTo>
                <a:lnTo>
                  <a:pt x="3015879" y="5068595"/>
                </a:lnTo>
                <a:cubicBezTo>
                  <a:pt x="3007842" y="5076929"/>
                  <a:pt x="2998801" y="5083589"/>
                  <a:pt x="2988756" y="5088575"/>
                </a:cubicBezTo>
                <a:cubicBezTo>
                  <a:pt x="2978709" y="5093561"/>
                  <a:pt x="2967733" y="5095905"/>
                  <a:pt x="2955827" y="5095607"/>
                </a:cubicBezTo>
                <a:cubicBezTo>
                  <a:pt x="2946451" y="5095310"/>
                  <a:pt x="2938674" y="5093226"/>
                  <a:pt x="2932498" y="5089356"/>
                </a:cubicBezTo>
                <a:cubicBezTo>
                  <a:pt x="2926321" y="5085487"/>
                  <a:pt x="2921485" y="5080427"/>
                  <a:pt x="2917987" y="5074176"/>
                </a:cubicBezTo>
                <a:cubicBezTo>
                  <a:pt x="2914490" y="5067925"/>
                  <a:pt x="2912146" y="5060893"/>
                  <a:pt x="2910955" y="5053080"/>
                </a:cubicBezTo>
                <a:lnTo>
                  <a:pt x="2910603" y="5040690"/>
                </a:lnTo>
                <a:lnTo>
                  <a:pt x="3058518" y="5040690"/>
                </a:lnTo>
                <a:lnTo>
                  <a:pt x="3062090" y="5013901"/>
                </a:lnTo>
                <a:cubicBezTo>
                  <a:pt x="3063727" y="4998571"/>
                  <a:pt x="3063206" y="4983874"/>
                  <a:pt x="3060527" y="4969810"/>
                </a:cubicBezTo>
                <a:cubicBezTo>
                  <a:pt x="3057848" y="4955746"/>
                  <a:pt x="3052863" y="4943207"/>
                  <a:pt x="3045570" y="4932194"/>
                </a:cubicBezTo>
                <a:cubicBezTo>
                  <a:pt x="3038277" y="4921181"/>
                  <a:pt x="3028678" y="4912400"/>
                  <a:pt x="3016771" y="4905851"/>
                </a:cubicBezTo>
                <a:cubicBezTo>
                  <a:pt x="3004866" y="4899303"/>
                  <a:pt x="2990504" y="4895880"/>
                  <a:pt x="2973686" y="4895582"/>
                </a:cubicBezTo>
                <a:close/>
                <a:moveTo>
                  <a:pt x="1711847" y="4895582"/>
                </a:moveTo>
                <a:cubicBezTo>
                  <a:pt x="1694434" y="4895136"/>
                  <a:pt x="1679179" y="4898484"/>
                  <a:pt x="1666082" y="4905628"/>
                </a:cubicBezTo>
                <a:cubicBezTo>
                  <a:pt x="1652985" y="4912772"/>
                  <a:pt x="1641897" y="4922446"/>
                  <a:pt x="1632819" y="4934650"/>
                </a:cubicBezTo>
                <a:cubicBezTo>
                  <a:pt x="1623740" y="4946853"/>
                  <a:pt x="1616522" y="4960434"/>
                  <a:pt x="1611164" y="4975391"/>
                </a:cubicBezTo>
                <a:cubicBezTo>
                  <a:pt x="1605806" y="4990348"/>
                  <a:pt x="1602235" y="5005417"/>
                  <a:pt x="1600449" y="5020598"/>
                </a:cubicBezTo>
                <a:lnTo>
                  <a:pt x="1599779" y="5025286"/>
                </a:lnTo>
                <a:cubicBezTo>
                  <a:pt x="1598440" y="5038829"/>
                  <a:pt x="1598737" y="5052633"/>
                  <a:pt x="1600672" y="5066697"/>
                </a:cubicBezTo>
                <a:cubicBezTo>
                  <a:pt x="1602607" y="5080762"/>
                  <a:pt x="1606588" y="5093710"/>
                  <a:pt x="1612616" y="5105542"/>
                </a:cubicBezTo>
                <a:cubicBezTo>
                  <a:pt x="1618643" y="5117373"/>
                  <a:pt x="1626977" y="5127010"/>
                  <a:pt x="1637619" y="5134451"/>
                </a:cubicBezTo>
                <a:cubicBezTo>
                  <a:pt x="1648260" y="5141893"/>
                  <a:pt x="1661691" y="5145837"/>
                  <a:pt x="1677914" y="5146283"/>
                </a:cubicBezTo>
                <a:cubicBezTo>
                  <a:pt x="1693541" y="5146730"/>
                  <a:pt x="1707493" y="5143381"/>
                  <a:pt x="1719772" y="5136237"/>
                </a:cubicBezTo>
                <a:lnTo>
                  <a:pt x="1734000" y="5125816"/>
                </a:lnTo>
                <a:lnTo>
                  <a:pt x="1732608" y="5134005"/>
                </a:lnTo>
                <a:cubicBezTo>
                  <a:pt x="1730673" y="5145316"/>
                  <a:pt x="1726804" y="5155064"/>
                  <a:pt x="1721000" y="5163250"/>
                </a:cubicBezTo>
                <a:cubicBezTo>
                  <a:pt x="1715195" y="5171435"/>
                  <a:pt x="1707828" y="5177760"/>
                  <a:pt x="1698898" y="5182225"/>
                </a:cubicBezTo>
                <a:cubicBezTo>
                  <a:pt x="1689969" y="5186690"/>
                  <a:pt x="1679700" y="5188774"/>
                  <a:pt x="1668091" y="5188476"/>
                </a:cubicBezTo>
                <a:cubicBezTo>
                  <a:pt x="1657227" y="5188178"/>
                  <a:pt x="1647330" y="5185611"/>
                  <a:pt x="1638400" y="5180774"/>
                </a:cubicBezTo>
                <a:cubicBezTo>
                  <a:pt x="1629470" y="5175937"/>
                  <a:pt x="1621731" y="5169203"/>
                  <a:pt x="1615183" y="5160571"/>
                </a:cubicBezTo>
                <a:lnTo>
                  <a:pt x="1584152" y="5197629"/>
                </a:lnTo>
                <a:cubicBezTo>
                  <a:pt x="1590849" y="5206112"/>
                  <a:pt x="1598737" y="5213219"/>
                  <a:pt x="1607816" y="5218949"/>
                </a:cubicBezTo>
                <a:cubicBezTo>
                  <a:pt x="1616894" y="5224678"/>
                  <a:pt x="1626642" y="5229032"/>
                  <a:pt x="1637060" y="5232008"/>
                </a:cubicBezTo>
                <a:cubicBezTo>
                  <a:pt x="1647478" y="5234985"/>
                  <a:pt x="1658045" y="5236622"/>
                  <a:pt x="1668761" y="5236920"/>
                </a:cubicBezTo>
                <a:cubicBezTo>
                  <a:pt x="1690787" y="5237366"/>
                  <a:pt x="1710842" y="5233571"/>
                  <a:pt x="1728925" y="5225534"/>
                </a:cubicBezTo>
                <a:cubicBezTo>
                  <a:pt x="1747007" y="5217497"/>
                  <a:pt x="1761927" y="5205666"/>
                  <a:pt x="1773685" y="5190039"/>
                </a:cubicBezTo>
                <a:cubicBezTo>
                  <a:pt x="1785442" y="5174412"/>
                  <a:pt x="1792809" y="5155511"/>
                  <a:pt x="1795786" y="5133335"/>
                </a:cubicBezTo>
                <a:lnTo>
                  <a:pt x="1835746" y="4900047"/>
                </a:lnTo>
                <a:lnTo>
                  <a:pt x="1778149" y="4900047"/>
                </a:lnTo>
                <a:lnTo>
                  <a:pt x="1769748" y="4930088"/>
                </a:lnTo>
                <a:lnTo>
                  <a:pt x="1764085" y="4920474"/>
                </a:lnTo>
                <a:cubicBezTo>
                  <a:pt x="1760290" y="4915600"/>
                  <a:pt x="1755900" y="4911283"/>
                  <a:pt x="1750914" y="4907526"/>
                </a:cubicBezTo>
                <a:cubicBezTo>
                  <a:pt x="1740942" y="4900010"/>
                  <a:pt x="1727920" y="4896029"/>
                  <a:pt x="1711847" y="4895582"/>
                </a:cubicBezTo>
                <a:close/>
                <a:moveTo>
                  <a:pt x="10592122" y="4895359"/>
                </a:moveTo>
                <a:cubicBezTo>
                  <a:pt x="10575602" y="4895061"/>
                  <a:pt x="10561129" y="4898187"/>
                  <a:pt x="10548701" y="4904735"/>
                </a:cubicBezTo>
                <a:cubicBezTo>
                  <a:pt x="10542488" y="4908009"/>
                  <a:pt x="10536758" y="4911888"/>
                  <a:pt x="10531512" y="4916372"/>
                </a:cubicBezTo>
                <a:lnTo>
                  <a:pt x="10524527" y="4923833"/>
                </a:lnTo>
                <a:lnTo>
                  <a:pt x="10526935" y="4900047"/>
                </a:lnTo>
                <a:lnTo>
                  <a:pt x="10467999" y="4900047"/>
                </a:lnTo>
                <a:lnTo>
                  <a:pt x="10426030" y="5141595"/>
                </a:lnTo>
                <a:lnTo>
                  <a:pt x="10488984" y="5141595"/>
                </a:lnTo>
                <a:lnTo>
                  <a:pt x="10518785" y="4969985"/>
                </a:lnTo>
                <a:lnTo>
                  <a:pt x="10520461" y="4966796"/>
                </a:lnTo>
                <a:cubicBezTo>
                  <a:pt x="10525224" y="4960248"/>
                  <a:pt x="10531065" y="4955039"/>
                  <a:pt x="10537986" y="4951169"/>
                </a:cubicBezTo>
                <a:cubicBezTo>
                  <a:pt x="10544906" y="4947300"/>
                  <a:pt x="10553129" y="4945514"/>
                  <a:pt x="10562654" y="4945812"/>
                </a:cubicBezTo>
                <a:cubicBezTo>
                  <a:pt x="10571286" y="4945960"/>
                  <a:pt x="10577872" y="4947821"/>
                  <a:pt x="10582411" y="4951393"/>
                </a:cubicBezTo>
                <a:cubicBezTo>
                  <a:pt x="10586950" y="4954965"/>
                  <a:pt x="10589890" y="4959801"/>
                  <a:pt x="10591229" y="4965903"/>
                </a:cubicBezTo>
                <a:cubicBezTo>
                  <a:pt x="10592569" y="4972005"/>
                  <a:pt x="10592792" y="4979000"/>
                  <a:pt x="10591899" y="4986888"/>
                </a:cubicBezTo>
                <a:lnTo>
                  <a:pt x="10565779" y="5141595"/>
                </a:lnTo>
                <a:lnTo>
                  <a:pt x="10628957" y="5141595"/>
                </a:lnTo>
                <a:lnTo>
                  <a:pt x="10654853" y="4987558"/>
                </a:lnTo>
                <a:cubicBezTo>
                  <a:pt x="10656044" y="4975800"/>
                  <a:pt x="10655932" y="4964490"/>
                  <a:pt x="10654518" y="4953625"/>
                </a:cubicBezTo>
                <a:cubicBezTo>
                  <a:pt x="10653104" y="4942761"/>
                  <a:pt x="10650053" y="4933012"/>
                  <a:pt x="10645365" y="4924380"/>
                </a:cubicBezTo>
                <a:cubicBezTo>
                  <a:pt x="10640677" y="4915748"/>
                  <a:pt x="10633980" y="4908865"/>
                  <a:pt x="10625274" y="4903730"/>
                </a:cubicBezTo>
                <a:cubicBezTo>
                  <a:pt x="10616567" y="4898596"/>
                  <a:pt x="10605517" y="4895805"/>
                  <a:pt x="10592122" y="4895359"/>
                </a:cubicBezTo>
                <a:close/>
                <a:moveTo>
                  <a:pt x="7544122" y="4895359"/>
                </a:moveTo>
                <a:cubicBezTo>
                  <a:pt x="7527602" y="4895061"/>
                  <a:pt x="7513129" y="4898187"/>
                  <a:pt x="7500702" y="4904735"/>
                </a:cubicBezTo>
                <a:cubicBezTo>
                  <a:pt x="7494488" y="4908009"/>
                  <a:pt x="7488758" y="4911888"/>
                  <a:pt x="7483512" y="4916372"/>
                </a:cubicBezTo>
                <a:lnTo>
                  <a:pt x="7476528" y="4923833"/>
                </a:lnTo>
                <a:lnTo>
                  <a:pt x="7478936" y="4900047"/>
                </a:lnTo>
                <a:lnTo>
                  <a:pt x="7420000" y="4900047"/>
                </a:lnTo>
                <a:lnTo>
                  <a:pt x="7378030" y="5141595"/>
                </a:lnTo>
                <a:lnTo>
                  <a:pt x="7440984" y="5141595"/>
                </a:lnTo>
                <a:lnTo>
                  <a:pt x="7470785" y="4969986"/>
                </a:lnTo>
                <a:lnTo>
                  <a:pt x="7472462" y="4966796"/>
                </a:lnTo>
                <a:cubicBezTo>
                  <a:pt x="7477224" y="4960248"/>
                  <a:pt x="7483066" y="4955039"/>
                  <a:pt x="7489986" y="4951169"/>
                </a:cubicBezTo>
                <a:cubicBezTo>
                  <a:pt x="7496907" y="4947300"/>
                  <a:pt x="7505129" y="4945514"/>
                  <a:pt x="7514654" y="4945812"/>
                </a:cubicBezTo>
                <a:cubicBezTo>
                  <a:pt x="7523286" y="4945960"/>
                  <a:pt x="7529872" y="4947821"/>
                  <a:pt x="7534411" y="4951393"/>
                </a:cubicBezTo>
                <a:cubicBezTo>
                  <a:pt x="7538951" y="4954965"/>
                  <a:pt x="7541890" y="4959801"/>
                  <a:pt x="7543229" y="4965903"/>
                </a:cubicBezTo>
                <a:cubicBezTo>
                  <a:pt x="7544569" y="4972005"/>
                  <a:pt x="7544792" y="4979000"/>
                  <a:pt x="7543899" y="4986888"/>
                </a:cubicBezTo>
                <a:lnTo>
                  <a:pt x="7517780" y="5141595"/>
                </a:lnTo>
                <a:lnTo>
                  <a:pt x="7580957" y="5141595"/>
                </a:lnTo>
                <a:lnTo>
                  <a:pt x="7606853" y="4987558"/>
                </a:lnTo>
                <a:cubicBezTo>
                  <a:pt x="7608044" y="4975800"/>
                  <a:pt x="7607932" y="4964490"/>
                  <a:pt x="7606519" y="4953625"/>
                </a:cubicBezTo>
                <a:cubicBezTo>
                  <a:pt x="7605105" y="4942761"/>
                  <a:pt x="7602054" y="4933012"/>
                  <a:pt x="7597366" y="4924380"/>
                </a:cubicBezTo>
                <a:cubicBezTo>
                  <a:pt x="7592677" y="4915748"/>
                  <a:pt x="7585980" y="4908865"/>
                  <a:pt x="7577274" y="4903730"/>
                </a:cubicBezTo>
                <a:cubicBezTo>
                  <a:pt x="7568567" y="4898596"/>
                  <a:pt x="7557517" y="4895805"/>
                  <a:pt x="7544122" y="4895359"/>
                </a:cubicBezTo>
                <a:close/>
                <a:moveTo>
                  <a:pt x="5000948" y="4895359"/>
                </a:moveTo>
                <a:cubicBezTo>
                  <a:pt x="4984428" y="4895061"/>
                  <a:pt x="4969954" y="4898187"/>
                  <a:pt x="4957527" y="4904735"/>
                </a:cubicBezTo>
                <a:cubicBezTo>
                  <a:pt x="4951313" y="4908009"/>
                  <a:pt x="4945584" y="4911888"/>
                  <a:pt x="4940338" y="4916372"/>
                </a:cubicBezTo>
                <a:lnTo>
                  <a:pt x="4933353" y="4923833"/>
                </a:lnTo>
                <a:lnTo>
                  <a:pt x="4935761" y="4900047"/>
                </a:lnTo>
                <a:lnTo>
                  <a:pt x="4876825" y="4900047"/>
                </a:lnTo>
                <a:lnTo>
                  <a:pt x="4834856" y="5141595"/>
                </a:lnTo>
                <a:lnTo>
                  <a:pt x="4897810" y="5141595"/>
                </a:lnTo>
                <a:lnTo>
                  <a:pt x="4927610" y="4969986"/>
                </a:lnTo>
                <a:lnTo>
                  <a:pt x="4929287" y="4966796"/>
                </a:lnTo>
                <a:cubicBezTo>
                  <a:pt x="4934050" y="4960248"/>
                  <a:pt x="4939891" y="4955039"/>
                  <a:pt x="4946812" y="4951169"/>
                </a:cubicBezTo>
                <a:cubicBezTo>
                  <a:pt x="4953732" y="4947300"/>
                  <a:pt x="4961954" y="4945514"/>
                  <a:pt x="4971480" y="4945812"/>
                </a:cubicBezTo>
                <a:cubicBezTo>
                  <a:pt x="4980111" y="4945960"/>
                  <a:pt x="4986697" y="4947821"/>
                  <a:pt x="4991237" y="4951393"/>
                </a:cubicBezTo>
                <a:cubicBezTo>
                  <a:pt x="4995776" y="4954965"/>
                  <a:pt x="4998715" y="4959801"/>
                  <a:pt x="5000055" y="4965903"/>
                </a:cubicBezTo>
                <a:cubicBezTo>
                  <a:pt x="5001394" y="4972005"/>
                  <a:pt x="5001617" y="4979000"/>
                  <a:pt x="5000724" y="4986888"/>
                </a:cubicBezTo>
                <a:lnTo>
                  <a:pt x="4974606" y="5141595"/>
                </a:lnTo>
                <a:lnTo>
                  <a:pt x="5037783" y="5141595"/>
                </a:lnTo>
                <a:lnTo>
                  <a:pt x="5063679" y="4987558"/>
                </a:lnTo>
                <a:cubicBezTo>
                  <a:pt x="5064869" y="4975800"/>
                  <a:pt x="5064757" y="4964490"/>
                  <a:pt x="5063344" y="4953625"/>
                </a:cubicBezTo>
                <a:cubicBezTo>
                  <a:pt x="5061930" y="4942761"/>
                  <a:pt x="5058879" y="4933012"/>
                  <a:pt x="5054191" y="4924380"/>
                </a:cubicBezTo>
                <a:cubicBezTo>
                  <a:pt x="5049503" y="4915748"/>
                  <a:pt x="5042805" y="4908865"/>
                  <a:pt x="5034099" y="4903730"/>
                </a:cubicBezTo>
                <a:cubicBezTo>
                  <a:pt x="5025392" y="4898596"/>
                  <a:pt x="5014342" y="4895805"/>
                  <a:pt x="5000948" y="4895359"/>
                </a:cubicBezTo>
                <a:close/>
                <a:moveTo>
                  <a:pt x="2238698" y="4895359"/>
                </a:moveTo>
                <a:cubicBezTo>
                  <a:pt x="2222178" y="4895061"/>
                  <a:pt x="2207705" y="4898187"/>
                  <a:pt x="2195278" y="4904735"/>
                </a:cubicBezTo>
                <a:cubicBezTo>
                  <a:pt x="2189064" y="4908009"/>
                  <a:pt x="2183334" y="4911888"/>
                  <a:pt x="2178089" y="4916372"/>
                </a:cubicBezTo>
                <a:lnTo>
                  <a:pt x="2171104" y="4923833"/>
                </a:lnTo>
                <a:lnTo>
                  <a:pt x="2173511" y="4900047"/>
                </a:lnTo>
                <a:lnTo>
                  <a:pt x="2114575" y="4900047"/>
                </a:lnTo>
                <a:lnTo>
                  <a:pt x="2072606" y="5141595"/>
                </a:lnTo>
                <a:lnTo>
                  <a:pt x="2135560" y="5141595"/>
                </a:lnTo>
                <a:lnTo>
                  <a:pt x="2165360" y="4969985"/>
                </a:lnTo>
                <a:lnTo>
                  <a:pt x="2167037" y="4966796"/>
                </a:lnTo>
                <a:cubicBezTo>
                  <a:pt x="2171800" y="4960248"/>
                  <a:pt x="2177642" y="4955039"/>
                  <a:pt x="2184562" y="4951169"/>
                </a:cubicBezTo>
                <a:cubicBezTo>
                  <a:pt x="2191482" y="4947300"/>
                  <a:pt x="2199705" y="4945514"/>
                  <a:pt x="2209230" y="4945812"/>
                </a:cubicBezTo>
                <a:cubicBezTo>
                  <a:pt x="2217862" y="4945960"/>
                  <a:pt x="2224449" y="4947821"/>
                  <a:pt x="2228987" y="4951393"/>
                </a:cubicBezTo>
                <a:cubicBezTo>
                  <a:pt x="2233527" y="4954965"/>
                  <a:pt x="2236466" y="4959801"/>
                  <a:pt x="2237806" y="4965903"/>
                </a:cubicBezTo>
                <a:cubicBezTo>
                  <a:pt x="2239144" y="4972005"/>
                  <a:pt x="2239368" y="4979000"/>
                  <a:pt x="2238475" y="4986888"/>
                </a:cubicBezTo>
                <a:lnTo>
                  <a:pt x="2212356" y="5141595"/>
                </a:lnTo>
                <a:lnTo>
                  <a:pt x="2275533" y="5141595"/>
                </a:lnTo>
                <a:lnTo>
                  <a:pt x="2301429" y="4987558"/>
                </a:lnTo>
                <a:cubicBezTo>
                  <a:pt x="2302620" y="4975800"/>
                  <a:pt x="2302509" y="4964490"/>
                  <a:pt x="2301094" y="4953625"/>
                </a:cubicBezTo>
                <a:cubicBezTo>
                  <a:pt x="2299681" y="4942761"/>
                  <a:pt x="2296629" y="4933012"/>
                  <a:pt x="2291942" y="4924380"/>
                </a:cubicBezTo>
                <a:cubicBezTo>
                  <a:pt x="2287253" y="4915748"/>
                  <a:pt x="2280556" y="4908865"/>
                  <a:pt x="2271850" y="4903730"/>
                </a:cubicBezTo>
                <a:cubicBezTo>
                  <a:pt x="2263143" y="4898596"/>
                  <a:pt x="2252093" y="4895805"/>
                  <a:pt x="2238698" y="4895359"/>
                </a:cubicBezTo>
                <a:close/>
                <a:moveTo>
                  <a:pt x="1505273" y="4895359"/>
                </a:moveTo>
                <a:cubicBezTo>
                  <a:pt x="1488753" y="4895061"/>
                  <a:pt x="1474280" y="4898187"/>
                  <a:pt x="1461853" y="4904735"/>
                </a:cubicBezTo>
                <a:cubicBezTo>
                  <a:pt x="1455639" y="4908009"/>
                  <a:pt x="1449909" y="4911888"/>
                  <a:pt x="1444663" y="4916372"/>
                </a:cubicBezTo>
                <a:lnTo>
                  <a:pt x="1437679" y="4923833"/>
                </a:lnTo>
                <a:lnTo>
                  <a:pt x="1440086" y="4900047"/>
                </a:lnTo>
                <a:lnTo>
                  <a:pt x="1381150" y="4900047"/>
                </a:lnTo>
                <a:lnTo>
                  <a:pt x="1339181" y="5141595"/>
                </a:lnTo>
                <a:lnTo>
                  <a:pt x="1402135" y="5141595"/>
                </a:lnTo>
                <a:lnTo>
                  <a:pt x="1431936" y="4969986"/>
                </a:lnTo>
                <a:lnTo>
                  <a:pt x="1433612" y="4966796"/>
                </a:lnTo>
                <a:cubicBezTo>
                  <a:pt x="1438375" y="4960248"/>
                  <a:pt x="1444216" y="4955039"/>
                  <a:pt x="1451137" y="4951169"/>
                </a:cubicBezTo>
                <a:cubicBezTo>
                  <a:pt x="1458057" y="4947300"/>
                  <a:pt x="1466280" y="4945514"/>
                  <a:pt x="1475805" y="4945812"/>
                </a:cubicBezTo>
                <a:cubicBezTo>
                  <a:pt x="1484437" y="4945960"/>
                  <a:pt x="1491023" y="4947821"/>
                  <a:pt x="1495562" y="4951393"/>
                </a:cubicBezTo>
                <a:cubicBezTo>
                  <a:pt x="1500101" y="4954965"/>
                  <a:pt x="1503041" y="4959801"/>
                  <a:pt x="1504380" y="4965903"/>
                </a:cubicBezTo>
                <a:cubicBezTo>
                  <a:pt x="1505720" y="4972005"/>
                  <a:pt x="1505943" y="4979000"/>
                  <a:pt x="1505050" y="4986888"/>
                </a:cubicBezTo>
                <a:lnTo>
                  <a:pt x="1478930" y="5141595"/>
                </a:lnTo>
                <a:lnTo>
                  <a:pt x="1542108" y="5141595"/>
                </a:lnTo>
                <a:lnTo>
                  <a:pt x="1568004" y="4987558"/>
                </a:lnTo>
                <a:cubicBezTo>
                  <a:pt x="1569195" y="4975800"/>
                  <a:pt x="1569083" y="4964490"/>
                  <a:pt x="1567669" y="4953625"/>
                </a:cubicBezTo>
                <a:cubicBezTo>
                  <a:pt x="1566255" y="4942761"/>
                  <a:pt x="1563205" y="4933012"/>
                  <a:pt x="1558516" y="4924380"/>
                </a:cubicBezTo>
                <a:cubicBezTo>
                  <a:pt x="1553828" y="4915748"/>
                  <a:pt x="1547131" y="4908865"/>
                  <a:pt x="1538425" y="4903730"/>
                </a:cubicBezTo>
                <a:cubicBezTo>
                  <a:pt x="1529718" y="4898596"/>
                  <a:pt x="1518668" y="4895805"/>
                  <a:pt x="1505273" y="4895359"/>
                </a:cubicBezTo>
                <a:close/>
                <a:moveTo>
                  <a:pt x="1143323" y="4895359"/>
                </a:moveTo>
                <a:cubicBezTo>
                  <a:pt x="1126803" y="4895061"/>
                  <a:pt x="1112330" y="4898187"/>
                  <a:pt x="1099903" y="4904735"/>
                </a:cubicBezTo>
                <a:cubicBezTo>
                  <a:pt x="1093689" y="4908009"/>
                  <a:pt x="1087959" y="4911888"/>
                  <a:pt x="1082713" y="4916372"/>
                </a:cubicBezTo>
                <a:lnTo>
                  <a:pt x="1075729" y="4923833"/>
                </a:lnTo>
                <a:lnTo>
                  <a:pt x="1078136" y="4900047"/>
                </a:lnTo>
                <a:lnTo>
                  <a:pt x="1019200" y="4900047"/>
                </a:lnTo>
                <a:lnTo>
                  <a:pt x="977231" y="5141595"/>
                </a:lnTo>
                <a:lnTo>
                  <a:pt x="1040185" y="5141595"/>
                </a:lnTo>
                <a:lnTo>
                  <a:pt x="1069986" y="4969985"/>
                </a:lnTo>
                <a:lnTo>
                  <a:pt x="1071662" y="4966796"/>
                </a:lnTo>
                <a:cubicBezTo>
                  <a:pt x="1076425" y="4960248"/>
                  <a:pt x="1082266" y="4955039"/>
                  <a:pt x="1089187" y="4951169"/>
                </a:cubicBezTo>
                <a:cubicBezTo>
                  <a:pt x="1096107" y="4947300"/>
                  <a:pt x="1104330" y="4945514"/>
                  <a:pt x="1113855" y="4945812"/>
                </a:cubicBezTo>
                <a:cubicBezTo>
                  <a:pt x="1122487" y="4945960"/>
                  <a:pt x="1129073" y="4947821"/>
                  <a:pt x="1133612" y="4951393"/>
                </a:cubicBezTo>
                <a:cubicBezTo>
                  <a:pt x="1138151" y="4954965"/>
                  <a:pt x="1141091" y="4959801"/>
                  <a:pt x="1142430" y="4965903"/>
                </a:cubicBezTo>
                <a:cubicBezTo>
                  <a:pt x="1143770" y="4972005"/>
                  <a:pt x="1143993" y="4979000"/>
                  <a:pt x="1143100" y="4986888"/>
                </a:cubicBezTo>
                <a:lnTo>
                  <a:pt x="1116981" y="5141595"/>
                </a:lnTo>
                <a:lnTo>
                  <a:pt x="1180158" y="5141595"/>
                </a:lnTo>
                <a:lnTo>
                  <a:pt x="1206054" y="4987558"/>
                </a:lnTo>
                <a:cubicBezTo>
                  <a:pt x="1207245" y="4975800"/>
                  <a:pt x="1207133" y="4964490"/>
                  <a:pt x="1205719" y="4953625"/>
                </a:cubicBezTo>
                <a:cubicBezTo>
                  <a:pt x="1204305" y="4942761"/>
                  <a:pt x="1201254" y="4933012"/>
                  <a:pt x="1196566" y="4924380"/>
                </a:cubicBezTo>
                <a:cubicBezTo>
                  <a:pt x="1191878" y="4915748"/>
                  <a:pt x="1185181" y="4908865"/>
                  <a:pt x="1176474" y="4903730"/>
                </a:cubicBezTo>
                <a:cubicBezTo>
                  <a:pt x="1167768" y="4898596"/>
                  <a:pt x="1156718" y="4895805"/>
                  <a:pt x="1143323" y="4895359"/>
                </a:cubicBezTo>
                <a:close/>
                <a:moveTo>
                  <a:pt x="3340622" y="4894912"/>
                </a:moveTo>
                <a:cubicBezTo>
                  <a:pt x="3326334" y="4894764"/>
                  <a:pt x="3314242" y="4898149"/>
                  <a:pt x="3304345" y="4905070"/>
                </a:cubicBezTo>
                <a:cubicBezTo>
                  <a:pt x="3299397" y="4908530"/>
                  <a:pt x="3294894" y="4912511"/>
                  <a:pt x="3290839" y="4917013"/>
                </a:cubicBezTo>
                <a:lnTo>
                  <a:pt x="3287117" y="4922193"/>
                </a:lnTo>
                <a:lnTo>
                  <a:pt x="3289499" y="4900047"/>
                </a:lnTo>
                <a:lnTo>
                  <a:pt x="3230563" y="4900047"/>
                </a:lnTo>
                <a:lnTo>
                  <a:pt x="3188594" y="5141595"/>
                </a:lnTo>
                <a:lnTo>
                  <a:pt x="3251325" y="5141595"/>
                </a:lnTo>
                <a:lnTo>
                  <a:pt x="3278370" y="4985523"/>
                </a:lnTo>
                <a:lnTo>
                  <a:pt x="3290950" y="4969364"/>
                </a:lnTo>
                <a:cubicBezTo>
                  <a:pt x="3296085" y="4964824"/>
                  <a:pt x="3302150" y="4961364"/>
                  <a:pt x="3309145" y="4958983"/>
                </a:cubicBezTo>
                <a:cubicBezTo>
                  <a:pt x="3316140" y="4956602"/>
                  <a:pt x="3323953" y="4955485"/>
                  <a:pt x="3332585" y="4955634"/>
                </a:cubicBezTo>
                <a:cubicBezTo>
                  <a:pt x="3336306" y="4955783"/>
                  <a:pt x="3339989" y="4956081"/>
                  <a:pt x="3343636" y="4956527"/>
                </a:cubicBezTo>
                <a:cubicBezTo>
                  <a:pt x="3347282" y="4956974"/>
                  <a:pt x="3350891" y="4957495"/>
                  <a:pt x="3354462" y="4958090"/>
                </a:cubicBezTo>
                <a:lnTo>
                  <a:pt x="3362277" y="4898038"/>
                </a:lnTo>
                <a:cubicBezTo>
                  <a:pt x="3358556" y="4897145"/>
                  <a:pt x="3354947" y="4896401"/>
                  <a:pt x="3351449" y="4895805"/>
                </a:cubicBezTo>
                <a:cubicBezTo>
                  <a:pt x="3347952" y="4895210"/>
                  <a:pt x="3344343" y="4894912"/>
                  <a:pt x="3340622" y="4894912"/>
                </a:cubicBezTo>
                <a:close/>
                <a:moveTo>
                  <a:pt x="968897" y="4894912"/>
                </a:moveTo>
                <a:cubicBezTo>
                  <a:pt x="954609" y="4894764"/>
                  <a:pt x="942517" y="4898149"/>
                  <a:pt x="932620" y="4905070"/>
                </a:cubicBezTo>
                <a:cubicBezTo>
                  <a:pt x="927671" y="4908530"/>
                  <a:pt x="923169" y="4912511"/>
                  <a:pt x="919114" y="4917013"/>
                </a:cubicBezTo>
                <a:lnTo>
                  <a:pt x="915392" y="4922193"/>
                </a:lnTo>
                <a:lnTo>
                  <a:pt x="917774" y="4900047"/>
                </a:lnTo>
                <a:lnTo>
                  <a:pt x="858838" y="4900047"/>
                </a:lnTo>
                <a:lnTo>
                  <a:pt x="816869" y="5141595"/>
                </a:lnTo>
                <a:lnTo>
                  <a:pt x="879600" y="5141595"/>
                </a:lnTo>
                <a:lnTo>
                  <a:pt x="906645" y="4985523"/>
                </a:lnTo>
                <a:lnTo>
                  <a:pt x="919225" y="4969364"/>
                </a:lnTo>
                <a:cubicBezTo>
                  <a:pt x="924360" y="4964824"/>
                  <a:pt x="930425" y="4961364"/>
                  <a:pt x="937419" y="4958983"/>
                </a:cubicBezTo>
                <a:cubicBezTo>
                  <a:pt x="944414" y="4956602"/>
                  <a:pt x="952228" y="4955485"/>
                  <a:pt x="960860" y="4955634"/>
                </a:cubicBezTo>
                <a:cubicBezTo>
                  <a:pt x="964581" y="4955783"/>
                  <a:pt x="968264" y="4956081"/>
                  <a:pt x="971910" y="4956527"/>
                </a:cubicBezTo>
                <a:cubicBezTo>
                  <a:pt x="975557" y="4956974"/>
                  <a:pt x="979166" y="4957495"/>
                  <a:pt x="982737" y="4958090"/>
                </a:cubicBezTo>
                <a:lnTo>
                  <a:pt x="990551" y="4898038"/>
                </a:lnTo>
                <a:cubicBezTo>
                  <a:pt x="986830" y="4897145"/>
                  <a:pt x="983221" y="4896401"/>
                  <a:pt x="979724" y="4895805"/>
                </a:cubicBezTo>
                <a:cubicBezTo>
                  <a:pt x="976226" y="4895210"/>
                  <a:pt x="972617" y="4894912"/>
                  <a:pt x="968897" y="4894912"/>
                </a:cubicBezTo>
                <a:close/>
                <a:moveTo>
                  <a:pt x="5739135" y="4840441"/>
                </a:moveTo>
                <a:lnTo>
                  <a:pt x="5729107" y="4900047"/>
                </a:lnTo>
                <a:lnTo>
                  <a:pt x="5694933" y="4900047"/>
                </a:lnTo>
                <a:lnTo>
                  <a:pt x="5686896" y="4945588"/>
                </a:lnTo>
                <a:lnTo>
                  <a:pt x="5721444" y="4945588"/>
                </a:lnTo>
                <a:lnTo>
                  <a:pt x="5699621" y="5075292"/>
                </a:lnTo>
                <a:cubicBezTo>
                  <a:pt x="5698282" y="5089133"/>
                  <a:pt x="5699584" y="5101300"/>
                  <a:pt x="5703528" y="5111792"/>
                </a:cubicBezTo>
                <a:cubicBezTo>
                  <a:pt x="5707472" y="5122285"/>
                  <a:pt x="5714020" y="5130507"/>
                  <a:pt x="5723173" y="5136461"/>
                </a:cubicBezTo>
                <a:cubicBezTo>
                  <a:pt x="5732326" y="5142414"/>
                  <a:pt x="5744047" y="5145539"/>
                  <a:pt x="5758334" y="5145837"/>
                </a:cubicBezTo>
                <a:cubicBezTo>
                  <a:pt x="5764584" y="5145837"/>
                  <a:pt x="5770724" y="5145427"/>
                  <a:pt x="5776751" y="5144609"/>
                </a:cubicBezTo>
                <a:cubicBezTo>
                  <a:pt x="5782779" y="5143790"/>
                  <a:pt x="5788769" y="5142488"/>
                  <a:pt x="5794722" y="5140702"/>
                </a:cubicBezTo>
                <a:lnTo>
                  <a:pt x="5799187" y="5092705"/>
                </a:lnTo>
                <a:cubicBezTo>
                  <a:pt x="5795913" y="5093152"/>
                  <a:pt x="5792713" y="5093561"/>
                  <a:pt x="5789588" y="5093933"/>
                </a:cubicBezTo>
                <a:cubicBezTo>
                  <a:pt x="5786462" y="5094305"/>
                  <a:pt x="5783337" y="5094417"/>
                  <a:pt x="5780211" y="5094268"/>
                </a:cubicBezTo>
                <a:cubicBezTo>
                  <a:pt x="5774556" y="5093970"/>
                  <a:pt x="5770389" y="5092854"/>
                  <a:pt x="5767710" y="5090919"/>
                </a:cubicBezTo>
                <a:cubicBezTo>
                  <a:pt x="5765031" y="5088984"/>
                  <a:pt x="5763357" y="5086194"/>
                  <a:pt x="5762687" y="5082548"/>
                </a:cubicBezTo>
                <a:cubicBezTo>
                  <a:pt x="5762017" y="5078901"/>
                  <a:pt x="5761980" y="5074474"/>
                  <a:pt x="5762575" y="5069265"/>
                </a:cubicBezTo>
                <a:lnTo>
                  <a:pt x="5783812" y="4945588"/>
                </a:lnTo>
                <a:lnTo>
                  <a:pt x="5823744" y="4945588"/>
                </a:lnTo>
                <a:lnTo>
                  <a:pt x="5831781" y="4900047"/>
                </a:lnTo>
                <a:lnTo>
                  <a:pt x="5791631" y="4900047"/>
                </a:lnTo>
                <a:lnTo>
                  <a:pt x="5801866" y="4840441"/>
                </a:lnTo>
                <a:close/>
                <a:moveTo>
                  <a:pt x="3538861" y="4840441"/>
                </a:moveTo>
                <a:lnTo>
                  <a:pt x="3528832" y="4900047"/>
                </a:lnTo>
                <a:lnTo>
                  <a:pt x="3494659" y="4900047"/>
                </a:lnTo>
                <a:lnTo>
                  <a:pt x="3486623" y="4945588"/>
                </a:lnTo>
                <a:lnTo>
                  <a:pt x="3521170" y="4945588"/>
                </a:lnTo>
                <a:lnTo>
                  <a:pt x="3499347" y="5075292"/>
                </a:lnTo>
                <a:cubicBezTo>
                  <a:pt x="3498008" y="5089133"/>
                  <a:pt x="3499310" y="5101300"/>
                  <a:pt x="3503254" y="5111792"/>
                </a:cubicBezTo>
                <a:cubicBezTo>
                  <a:pt x="3507198" y="5122285"/>
                  <a:pt x="3513746" y="5130507"/>
                  <a:pt x="3522899" y="5136461"/>
                </a:cubicBezTo>
                <a:cubicBezTo>
                  <a:pt x="3532052" y="5142414"/>
                  <a:pt x="3543772" y="5145539"/>
                  <a:pt x="3558060" y="5145837"/>
                </a:cubicBezTo>
                <a:cubicBezTo>
                  <a:pt x="3564311" y="5145837"/>
                  <a:pt x="3570450" y="5145427"/>
                  <a:pt x="3576477" y="5144609"/>
                </a:cubicBezTo>
                <a:cubicBezTo>
                  <a:pt x="3582505" y="5143790"/>
                  <a:pt x="3588495" y="5142488"/>
                  <a:pt x="3594449" y="5140702"/>
                </a:cubicBezTo>
                <a:lnTo>
                  <a:pt x="3598913" y="5092705"/>
                </a:lnTo>
                <a:cubicBezTo>
                  <a:pt x="3595639" y="5093152"/>
                  <a:pt x="3592439" y="5093561"/>
                  <a:pt x="3589314" y="5093933"/>
                </a:cubicBezTo>
                <a:cubicBezTo>
                  <a:pt x="3586189" y="5094305"/>
                  <a:pt x="3583063" y="5094417"/>
                  <a:pt x="3579938" y="5094268"/>
                </a:cubicBezTo>
                <a:cubicBezTo>
                  <a:pt x="3574282" y="5093970"/>
                  <a:pt x="3570115" y="5092854"/>
                  <a:pt x="3567436" y="5090919"/>
                </a:cubicBezTo>
                <a:cubicBezTo>
                  <a:pt x="3564757" y="5088984"/>
                  <a:pt x="3563082" y="5086194"/>
                  <a:pt x="3562413" y="5082548"/>
                </a:cubicBezTo>
                <a:cubicBezTo>
                  <a:pt x="3561743" y="5078901"/>
                  <a:pt x="3561706" y="5074474"/>
                  <a:pt x="3562301" y="5069265"/>
                </a:cubicBezTo>
                <a:lnTo>
                  <a:pt x="3583537" y="4945588"/>
                </a:lnTo>
                <a:lnTo>
                  <a:pt x="3623470" y="4945588"/>
                </a:lnTo>
                <a:lnTo>
                  <a:pt x="3631506" y="4900047"/>
                </a:lnTo>
                <a:lnTo>
                  <a:pt x="3591357" y="4900047"/>
                </a:lnTo>
                <a:lnTo>
                  <a:pt x="3601592" y="4840441"/>
                </a:lnTo>
                <a:close/>
                <a:moveTo>
                  <a:pt x="2500636" y="4840441"/>
                </a:moveTo>
                <a:lnTo>
                  <a:pt x="2490608" y="4900047"/>
                </a:lnTo>
                <a:lnTo>
                  <a:pt x="2456434" y="4900047"/>
                </a:lnTo>
                <a:lnTo>
                  <a:pt x="2448397" y="4945588"/>
                </a:lnTo>
                <a:lnTo>
                  <a:pt x="2482945" y="4945588"/>
                </a:lnTo>
                <a:lnTo>
                  <a:pt x="2461122" y="5075292"/>
                </a:lnTo>
                <a:cubicBezTo>
                  <a:pt x="2459783" y="5089133"/>
                  <a:pt x="2461085" y="5101300"/>
                  <a:pt x="2465028" y="5111792"/>
                </a:cubicBezTo>
                <a:cubicBezTo>
                  <a:pt x="2468973" y="5122285"/>
                  <a:pt x="2475521" y="5130507"/>
                  <a:pt x="2484674" y="5136461"/>
                </a:cubicBezTo>
                <a:cubicBezTo>
                  <a:pt x="2493827" y="5142414"/>
                  <a:pt x="2505547" y="5145539"/>
                  <a:pt x="2519835" y="5145837"/>
                </a:cubicBezTo>
                <a:cubicBezTo>
                  <a:pt x="2526085" y="5145837"/>
                  <a:pt x="2532224" y="5145427"/>
                  <a:pt x="2538253" y="5144609"/>
                </a:cubicBezTo>
                <a:cubicBezTo>
                  <a:pt x="2544280" y="5143790"/>
                  <a:pt x="2550270" y="5142488"/>
                  <a:pt x="2556223" y="5140702"/>
                </a:cubicBezTo>
                <a:lnTo>
                  <a:pt x="2560688" y="5092705"/>
                </a:lnTo>
                <a:cubicBezTo>
                  <a:pt x="2557414" y="5093152"/>
                  <a:pt x="2554214" y="5093561"/>
                  <a:pt x="2551089" y="5093933"/>
                </a:cubicBezTo>
                <a:cubicBezTo>
                  <a:pt x="2547963" y="5094305"/>
                  <a:pt x="2544838" y="5094417"/>
                  <a:pt x="2541712" y="5094268"/>
                </a:cubicBezTo>
                <a:cubicBezTo>
                  <a:pt x="2536057" y="5093970"/>
                  <a:pt x="2531890" y="5092854"/>
                  <a:pt x="2529210" y="5090919"/>
                </a:cubicBezTo>
                <a:cubicBezTo>
                  <a:pt x="2526532" y="5088984"/>
                  <a:pt x="2524858" y="5086194"/>
                  <a:pt x="2524188" y="5082548"/>
                </a:cubicBezTo>
                <a:cubicBezTo>
                  <a:pt x="2523518" y="5078901"/>
                  <a:pt x="2523481" y="5074474"/>
                  <a:pt x="2524076" y="5069265"/>
                </a:cubicBezTo>
                <a:lnTo>
                  <a:pt x="2545313" y="4945588"/>
                </a:lnTo>
                <a:lnTo>
                  <a:pt x="2585245" y="4945588"/>
                </a:lnTo>
                <a:lnTo>
                  <a:pt x="2593281" y="4900047"/>
                </a:lnTo>
                <a:lnTo>
                  <a:pt x="2553132" y="4900047"/>
                </a:lnTo>
                <a:lnTo>
                  <a:pt x="2563367" y="4840441"/>
                </a:lnTo>
                <a:close/>
                <a:moveTo>
                  <a:pt x="481336" y="4840441"/>
                </a:moveTo>
                <a:lnTo>
                  <a:pt x="471307" y="4900047"/>
                </a:lnTo>
                <a:lnTo>
                  <a:pt x="437134" y="4900047"/>
                </a:lnTo>
                <a:lnTo>
                  <a:pt x="429097" y="4945588"/>
                </a:lnTo>
                <a:lnTo>
                  <a:pt x="463644" y="4945588"/>
                </a:lnTo>
                <a:lnTo>
                  <a:pt x="441822" y="5075292"/>
                </a:lnTo>
                <a:cubicBezTo>
                  <a:pt x="440482" y="5089133"/>
                  <a:pt x="441785" y="5101300"/>
                  <a:pt x="445728" y="5111792"/>
                </a:cubicBezTo>
                <a:cubicBezTo>
                  <a:pt x="449672" y="5122285"/>
                  <a:pt x="456221" y="5130507"/>
                  <a:pt x="465374" y="5136461"/>
                </a:cubicBezTo>
                <a:cubicBezTo>
                  <a:pt x="474527" y="5142414"/>
                  <a:pt x="486247" y="5145539"/>
                  <a:pt x="500534" y="5145837"/>
                </a:cubicBezTo>
                <a:cubicBezTo>
                  <a:pt x="506785" y="5145837"/>
                  <a:pt x="512924" y="5145427"/>
                  <a:pt x="518952" y="5144609"/>
                </a:cubicBezTo>
                <a:cubicBezTo>
                  <a:pt x="524979" y="5143790"/>
                  <a:pt x="530970" y="5142488"/>
                  <a:pt x="536923" y="5140702"/>
                </a:cubicBezTo>
                <a:lnTo>
                  <a:pt x="541388" y="5092705"/>
                </a:lnTo>
                <a:cubicBezTo>
                  <a:pt x="538114" y="5093152"/>
                  <a:pt x="534914" y="5093561"/>
                  <a:pt x="531788" y="5093933"/>
                </a:cubicBezTo>
                <a:cubicBezTo>
                  <a:pt x="528663" y="5094305"/>
                  <a:pt x="525537" y="5094417"/>
                  <a:pt x="522412" y="5094268"/>
                </a:cubicBezTo>
                <a:cubicBezTo>
                  <a:pt x="516757" y="5093970"/>
                  <a:pt x="512590" y="5092854"/>
                  <a:pt x="509911" y="5090919"/>
                </a:cubicBezTo>
                <a:cubicBezTo>
                  <a:pt x="507232" y="5088984"/>
                  <a:pt x="505557" y="5086194"/>
                  <a:pt x="504888" y="5082548"/>
                </a:cubicBezTo>
                <a:cubicBezTo>
                  <a:pt x="504218" y="5078901"/>
                  <a:pt x="504181" y="5074474"/>
                  <a:pt x="504776" y="5069265"/>
                </a:cubicBezTo>
                <a:lnTo>
                  <a:pt x="526012" y="4945588"/>
                </a:lnTo>
                <a:lnTo>
                  <a:pt x="565945" y="4945588"/>
                </a:lnTo>
                <a:lnTo>
                  <a:pt x="573981" y="4900047"/>
                </a:lnTo>
                <a:lnTo>
                  <a:pt x="533832" y="4900047"/>
                </a:lnTo>
                <a:lnTo>
                  <a:pt x="544067" y="4840441"/>
                </a:lnTo>
                <a:close/>
                <a:moveTo>
                  <a:pt x="11239673" y="4816554"/>
                </a:moveTo>
                <a:lnTo>
                  <a:pt x="11073581" y="5028411"/>
                </a:lnTo>
                <a:lnTo>
                  <a:pt x="11069339" y="5070604"/>
                </a:lnTo>
                <a:lnTo>
                  <a:pt x="11198207" y="5070604"/>
                </a:lnTo>
                <a:lnTo>
                  <a:pt x="11185872" y="5141595"/>
                </a:lnTo>
                <a:lnTo>
                  <a:pt x="11248603" y="5141595"/>
                </a:lnTo>
                <a:lnTo>
                  <a:pt x="11260889" y="5070604"/>
                </a:lnTo>
                <a:lnTo>
                  <a:pt x="11296823" y="5070604"/>
                </a:lnTo>
                <a:lnTo>
                  <a:pt x="11305530" y="5020151"/>
                </a:lnTo>
                <a:lnTo>
                  <a:pt x="11269631" y="5020104"/>
                </a:lnTo>
                <a:lnTo>
                  <a:pt x="11304860" y="4816554"/>
                </a:lnTo>
                <a:lnTo>
                  <a:pt x="11293475" y="4816554"/>
                </a:lnTo>
                <a:lnTo>
                  <a:pt x="11242352" y="4816554"/>
                </a:lnTo>
                <a:close/>
                <a:moveTo>
                  <a:pt x="8091661" y="4816554"/>
                </a:moveTo>
                <a:lnTo>
                  <a:pt x="8022679" y="4816778"/>
                </a:lnTo>
                <a:lnTo>
                  <a:pt x="8090322" y="5019928"/>
                </a:lnTo>
                <a:lnTo>
                  <a:pt x="8069114" y="5141595"/>
                </a:lnTo>
                <a:lnTo>
                  <a:pt x="8135640" y="5141595"/>
                </a:lnTo>
                <a:lnTo>
                  <a:pt x="8155285" y="5026402"/>
                </a:lnTo>
                <a:lnTo>
                  <a:pt x="8297267" y="4816554"/>
                </a:lnTo>
                <a:lnTo>
                  <a:pt x="8222927" y="4816554"/>
                </a:lnTo>
                <a:lnTo>
                  <a:pt x="8131621" y="4964341"/>
                </a:lnTo>
                <a:close/>
                <a:moveTo>
                  <a:pt x="10959653" y="4812090"/>
                </a:moveTo>
                <a:cubicBezTo>
                  <a:pt x="10945514" y="4811792"/>
                  <a:pt x="10931115" y="4813429"/>
                  <a:pt x="10916456" y="4817001"/>
                </a:cubicBezTo>
                <a:cubicBezTo>
                  <a:pt x="10901796" y="4820573"/>
                  <a:pt x="10888253" y="4826117"/>
                  <a:pt x="10875826" y="4833632"/>
                </a:cubicBezTo>
                <a:cubicBezTo>
                  <a:pt x="10863399" y="4841148"/>
                  <a:pt x="10853167" y="4850785"/>
                  <a:pt x="10845130" y="4862542"/>
                </a:cubicBezTo>
                <a:cubicBezTo>
                  <a:pt x="10837093" y="4874300"/>
                  <a:pt x="10832554" y="4888215"/>
                  <a:pt x="10831512" y="4904289"/>
                </a:cubicBezTo>
                <a:cubicBezTo>
                  <a:pt x="10830619" y="4918427"/>
                  <a:pt x="10832703" y="4930743"/>
                  <a:pt x="10837763" y="4941235"/>
                </a:cubicBezTo>
                <a:cubicBezTo>
                  <a:pt x="10842823" y="4951728"/>
                  <a:pt x="10849892" y="4960880"/>
                  <a:pt x="10858971" y="4968694"/>
                </a:cubicBezTo>
                <a:cubicBezTo>
                  <a:pt x="10868049" y="4976507"/>
                  <a:pt x="10878133" y="4983242"/>
                  <a:pt x="10889220" y="4988897"/>
                </a:cubicBezTo>
                <a:cubicBezTo>
                  <a:pt x="10900308" y="4994553"/>
                  <a:pt x="10911582" y="4999613"/>
                  <a:pt x="10923041" y="5004078"/>
                </a:cubicBezTo>
                <a:cubicBezTo>
                  <a:pt x="10929292" y="5006310"/>
                  <a:pt x="10935580" y="5008766"/>
                  <a:pt x="10941905" y="5011445"/>
                </a:cubicBezTo>
                <a:cubicBezTo>
                  <a:pt x="10948231" y="5014124"/>
                  <a:pt x="10953960" y="5017361"/>
                  <a:pt x="10959095" y="5021156"/>
                </a:cubicBezTo>
                <a:cubicBezTo>
                  <a:pt x="10964230" y="5024951"/>
                  <a:pt x="10968099" y="5029565"/>
                  <a:pt x="10970704" y="5034997"/>
                </a:cubicBezTo>
                <a:cubicBezTo>
                  <a:pt x="10973308" y="5040429"/>
                  <a:pt x="10973941" y="5047089"/>
                  <a:pt x="10972601" y="5054977"/>
                </a:cubicBezTo>
                <a:cubicBezTo>
                  <a:pt x="10971113" y="5064353"/>
                  <a:pt x="10967467" y="5071981"/>
                  <a:pt x="10961662" y="5077859"/>
                </a:cubicBezTo>
                <a:cubicBezTo>
                  <a:pt x="10955858" y="5083738"/>
                  <a:pt x="10948863" y="5088017"/>
                  <a:pt x="10940678" y="5090696"/>
                </a:cubicBezTo>
                <a:cubicBezTo>
                  <a:pt x="10932492" y="5093375"/>
                  <a:pt x="10924009" y="5094714"/>
                  <a:pt x="10915228" y="5094714"/>
                </a:cubicBezTo>
                <a:cubicBezTo>
                  <a:pt x="10906149" y="5094714"/>
                  <a:pt x="10898224" y="5093524"/>
                  <a:pt x="10891453" y="5091142"/>
                </a:cubicBezTo>
                <a:cubicBezTo>
                  <a:pt x="10884681" y="5088761"/>
                  <a:pt x="10879025" y="5085264"/>
                  <a:pt x="10874486" y="5080650"/>
                </a:cubicBezTo>
                <a:cubicBezTo>
                  <a:pt x="10869947" y="5076036"/>
                  <a:pt x="10866673" y="5070344"/>
                  <a:pt x="10864664" y="5063572"/>
                </a:cubicBezTo>
                <a:cubicBezTo>
                  <a:pt x="10862654" y="5056800"/>
                  <a:pt x="10861947" y="5048875"/>
                  <a:pt x="10862543" y="5039797"/>
                </a:cubicBezTo>
                <a:lnTo>
                  <a:pt x="10797133" y="5039573"/>
                </a:lnTo>
                <a:cubicBezTo>
                  <a:pt x="10796686" y="5056540"/>
                  <a:pt x="10799328" y="5071609"/>
                  <a:pt x="10805058" y="5084780"/>
                </a:cubicBezTo>
                <a:cubicBezTo>
                  <a:pt x="10810788" y="5097951"/>
                  <a:pt x="10818936" y="5109039"/>
                  <a:pt x="10829503" y="5118043"/>
                </a:cubicBezTo>
                <a:cubicBezTo>
                  <a:pt x="10840070" y="5127047"/>
                  <a:pt x="10852422" y="5133930"/>
                  <a:pt x="10866561" y="5138693"/>
                </a:cubicBezTo>
                <a:cubicBezTo>
                  <a:pt x="10880700" y="5143455"/>
                  <a:pt x="10895806" y="5145986"/>
                  <a:pt x="10911879" y="5146283"/>
                </a:cubicBezTo>
                <a:cubicBezTo>
                  <a:pt x="10926613" y="5146432"/>
                  <a:pt x="10941124" y="5144795"/>
                  <a:pt x="10955412" y="5141372"/>
                </a:cubicBezTo>
                <a:cubicBezTo>
                  <a:pt x="10969699" y="5137949"/>
                  <a:pt x="10982870" y="5132554"/>
                  <a:pt x="10994925" y="5125187"/>
                </a:cubicBezTo>
                <a:cubicBezTo>
                  <a:pt x="11006980" y="5117820"/>
                  <a:pt x="11016803" y="5108295"/>
                  <a:pt x="11024393" y="5096612"/>
                </a:cubicBezTo>
                <a:cubicBezTo>
                  <a:pt x="11031984" y="5084929"/>
                  <a:pt x="11036448" y="5070827"/>
                  <a:pt x="11037788" y="5054307"/>
                </a:cubicBezTo>
                <a:cubicBezTo>
                  <a:pt x="11038681" y="5039871"/>
                  <a:pt x="11036821" y="5027184"/>
                  <a:pt x="11032207" y="5016245"/>
                </a:cubicBezTo>
                <a:cubicBezTo>
                  <a:pt x="11027593" y="5005306"/>
                  <a:pt x="11020970" y="4995781"/>
                  <a:pt x="11012338" y="4987670"/>
                </a:cubicBezTo>
                <a:cubicBezTo>
                  <a:pt x="11003706" y="4979558"/>
                  <a:pt x="10993772" y="4972526"/>
                  <a:pt x="10982535" y="4966573"/>
                </a:cubicBezTo>
                <a:cubicBezTo>
                  <a:pt x="10971299" y="4960620"/>
                  <a:pt x="10959653" y="4955485"/>
                  <a:pt x="10947598" y="4951169"/>
                </a:cubicBezTo>
                <a:cubicBezTo>
                  <a:pt x="10942538" y="4949235"/>
                  <a:pt x="10936845" y="4947039"/>
                  <a:pt x="10930520" y="4944584"/>
                </a:cubicBezTo>
                <a:cubicBezTo>
                  <a:pt x="10924195" y="4942128"/>
                  <a:pt x="10918242" y="4939114"/>
                  <a:pt x="10912661" y="4935542"/>
                </a:cubicBezTo>
                <a:cubicBezTo>
                  <a:pt x="10907080" y="4931971"/>
                  <a:pt x="10902689" y="4927655"/>
                  <a:pt x="10899489" y="4922594"/>
                </a:cubicBezTo>
                <a:cubicBezTo>
                  <a:pt x="10896290" y="4917534"/>
                  <a:pt x="10895285" y="4911507"/>
                  <a:pt x="10896476" y="4904512"/>
                </a:cubicBezTo>
                <a:cubicBezTo>
                  <a:pt x="10897964" y="4894987"/>
                  <a:pt x="10901722" y="4887211"/>
                  <a:pt x="10907749" y="4881183"/>
                </a:cubicBezTo>
                <a:cubicBezTo>
                  <a:pt x="10913777" y="4875155"/>
                  <a:pt x="10920995" y="4870691"/>
                  <a:pt x="10929404" y="4867788"/>
                </a:cubicBezTo>
                <a:cubicBezTo>
                  <a:pt x="10937813" y="4864886"/>
                  <a:pt x="10946407" y="4863510"/>
                  <a:pt x="10955188" y="4863658"/>
                </a:cubicBezTo>
                <a:cubicBezTo>
                  <a:pt x="10965457" y="4863807"/>
                  <a:pt x="10973903" y="4865891"/>
                  <a:pt x="10980526" y="4869909"/>
                </a:cubicBezTo>
                <a:cubicBezTo>
                  <a:pt x="10987149" y="4873928"/>
                  <a:pt x="10991986" y="4879546"/>
                  <a:pt x="10995037" y="4886764"/>
                </a:cubicBezTo>
                <a:cubicBezTo>
                  <a:pt x="10998088" y="4893982"/>
                  <a:pt x="10999316" y="4902503"/>
                  <a:pt x="10998721" y="4912325"/>
                </a:cubicBezTo>
                <a:lnTo>
                  <a:pt x="11063461" y="4912325"/>
                </a:lnTo>
                <a:cubicBezTo>
                  <a:pt x="11064056" y="4891638"/>
                  <a:pt x="11059852" y="4873890"/>
                  <a:pt x="11050848" y="4859082"/>
                </a:cubicBezTo>
                <a:cubicBezTo>
                  <a:pt x="11041843" y="4844274"/>
                  <a:pt x="11029454" y="4832814"/>
                  <a:pt x="11013678" y="4824703"/>
                </a:cubicBezTo>
                <a:cubicBezTo>
                  <a:pt x="10997902" y="4816592"/>
                  <a:pt x="10979894" y="4812387"/>
                  <a:pt x="10959653" y="4812090"/>
                </a:cubicBezTo>
                <a:close/>
                <a:moveTo>
                  <a:pt x="11501090" y="4811866"/>
                </a:moveTo>
                <a:cubicBezTo>
                  <a:pt x="11478617" y="4811420"/>
                  <a:pt x="11458525" y="4815438"/>
                  <a:pt x="11440814" y="4823921"/>
                </a:cubicBezTo>
                <a:cubicBezTo>
                  <a:pt x="11423104" y="4832405"/>
                  <a:pt x="11407775" y="4844013"/>
                  <a:pt x="11394827" y="4858747"/>
                </a:cubicBezTo>
                <a:cubicBezTo>
                  <a:pt x="11381879" y="4873481"/>
                  <a:pt x="11371423" y="4890299"/>
                  <a:pt x="11363461" y="4909200"/>
                </a:cubicBezTo>
                <a:cubicBezTo>
                  <a:pt x="11355499" y="4928101"/>
                  <a:pt x="11350029" y="4947672"/>
                  <a:pt x="11347053" y="4967913"/>
                </a:cubicBezTo>
                <a:lnTo>
                  <a:pt x="11343927" y="4990460"/>
                </a:lnTo>
                <a:cubicBezTo>
                  <a:pt x="11341546" y="5009659"/>
                  <a:pt x="11341695" y="5028411"/>
                  <a:pt x="11344374" y="5046717"/>
                </a:cubicBezTo>
                <a:cubicBezTo>
                  <a:pt x="11347053" y="5065023"/>
                  <a:pt x="11352634" y="5081617"/>
                  <a:pt x="11361117" y="5096500"/>
                </a:cubicBezTo>
                <a:cubicBezTo>
                  <a:pt x="11369600" y="5111383"/>
                  <a:pt x="11381283" y="5123252"/>
                  <a:pt x="11396166" y="5132107"/>
                </a:cubicBezTo>
                <a:cubicBezTo>
                  <a:pt x="11411049" y="5140963"/>
                  <a:pt x="11429355" y="5145613"/>
                  <a:pt x="11451084" y="5146060"/>
                </a:cubicBezTo>
                <a:cubicBezTo>
                  <a:pt x="11474598" y="5146506"/>
                  <a:pt x="11496402" y="5142302"/>
                  <a:pt x="11516494" y="5133447"/>
                </a:cubicBezTo>
                <a:cubicBezTo>
                  <a:pt x="11536585" y="5124592"/>
                  <a:pt x="11553291" y="5111643"/>
                  <a:pt x="11566611" y="5094603"/>
                </a:cubicBezTo>
                <a:cubicBezTo>
                  <a:pt x="11579932" y="5077562"/>
                  <a:pt x="11588005" y="5057061"/>
                  <a:pt x="11590833" y="5033099"/>
                </a:cubicBezTo>
                <a:lnTo>
                  <a:pt x="11526986" y="5033992"/>
                </a:lnTo>
                <a:cubicBezTo>
                  <a:pt x="11524158" y="5046643"/>
                  <a:pt x="11519656" y="5057507"/>
                  <a:pt x="11513480" y="5066586"/>
                </a:cubicBezTo>
                <a:cubicBezTo>
                  <a:pt x="11507303" y="5075664"/>
                  <a:pt x="11499341" y="5082510"/>
                  <a:pt x="11489593" y="5087124"/>
                </a:cubicBezTo>
                <a:cubicBezTo>
                  <a:pt x="11479845" y="5091738"/>
                  <a:pt x="11468273" y="5093821"/>
                  <a:pt x="11454879" y="5093375"/>
                </a:cubicBezTo>
                <a:cubicBezTo>
                  <a:pt x="11441335" y="5092928"/>
                  <a:pt x="11431141" y="5089245"/>
                  <a:pt x="11424295" y="5082324"/>
                </a:cubicBezTo>
                <a:cubicBezTo>
                  <a:pt x="11417448" y="5075404"/>
                  <a:pt x="11412835" y="5066660"/>
                  <a:pt x="11410454" y="5056093"/>
                </a:cubicBezTo>
                <a:cubicBezTo>
                  <a:pt x="11408072" y="5045527"/>
                  <a:pt x="11407105" y="5034402"/>
                  <a:pt x="11407551" y="5022719"/>
                </a:cubicBezTo>
                <a:cubicBezTo>
                  <a:pt x="11407998" y="5011036"/>
                  <a:pt x="11408816" y="5000357"/>
                  <a:pt x="11410007" y="4990683"/>
                </a:cubicBezTo>
                <a:lnTo>
                  <a:pt x="11413132" y="4967466"/>
                </a:lnTo>
                <a:cubicBezTo>
                  <a:pt x="11414918" y="4955709"/>
                  <a:pt x="11417634" y="4943728"/>
                  <a:pt x="11421281" y="4931524"/>
                </a:cubicBezTo>
                <a:cubicBezTo>
                  <a:pt x="11424927" y="4919320"/>
                  <a:pt x="11429987" y="4908046"/>
                  <a:pt x="11436461" y="4897703"/>
                </a:cubicBezTo>
                <a:cubicBezTo>
                  <a:pt x="11442935" y="4887359"/>
                  <a:pt x="11451158" y="4879174"/>
                  <a:pt x="11461129" y="4873146"/>
                </a:cubicBezTo>
                <a:cubicBezTo>
                  <a:pt x="11471101" y="4867119"/>
                  <a:pt x="11483230" y="4864328"/>
                  <a:pt x="11497518" y="4864775"/>
                </a:cubicBezTo>
                <a:cubicBezTo>
                  <a:pt x="11510615" y="4865221"/>
                  <a:pt x="11520884" y="4868012"/>
                  <a:pt x="11528325" y="4873146"/>
                </a:cubicBezTo>
                <a:cubicBezTo>
                  <a:pt x="11535767" y="4878281"/>
                  <a:pt x="11541013" y="4885425"/>
                  <a:pt x="11544064" y="4894578"/>
                </a:cubicBezTo>
                <a:cubicBezTo>
                  <a:pt x="11547115" y="4903730"/>
                  <a:pt x="11548566" y="4914334"/>
                  <a:pt x="11548417" y="4926390"/>
                </a:cubicBezTo>
                <a:lnTo>
                  <a:pt x="11613381" y="4926613"/>
                </a:lnTo>
                <a:cubicBezTo>
                  <a:pt x="11612339" y="4903842"/>
                  <a:pt x="11607390" y="4883936"/>
                  <a:pt x="11598535" y="4866895"/>
                </a:cubicBezTo>
                <a:cubicBezTo>
                  <a:pt x="11589680" y="4849855"/>
                  <a:pt x="11577104" y="4836535"/>
                  <a:pt x="11560807" y="4826935"/>
                </a:cubicBezTo>
                <a:cubicBezTo>
                  <a:pt x="11544510" y="4817336"/>
                  <a:pt x="11524605" y="4812313"/>
                  <a:pt x="11501090" y="4811866"/>
                </a:cubicBezTo>
                <a:close/>
                <a:moveTo>
                  <a:pt x="9405590" y="4811866"/>
                </a:moveTo>
                <a:cubicBezTo>
                  <a:pt x="9383117" y="4811420"/>
                  <a:pt x="9363025" y="4815438"/>
                  <a:pt x="9345314" y="4823921"/>
                </a:cubicBezTo>
                <a:cubicBezTo>
                  <a:pt x="9327604" y="4832405"/>
                  <a:pt x="9312275" y="4844013"/>
                  <a:pt x="9299327" y="4858747"/>
                </a:cubicBezTo>
                <a:cubicBezTo>
                  <a:pt x="9286379" y="4873481"/>
                  <a:pt x="9275923" y="4890299"/>
                  <a:pt x="9267961" y="4909200"/>
                </a:cubicBezTo>
                <a:cubicBezTo>
                  <a:pt x="9259999" y="4928101"/>
                  <a:pt x="9254529" y="4947672"/>
                  <a:pt x="9251553" y="4967913"/>
                </a:cubicBezTo>
                <a:lnTo>
                  <a:pt x="9248427" y="4990460"/>
                </a:lnTo>
                <a:cubicBezTo>
                  <a:pt x="9246046" y="5009659"/>
                  <a:pt x="9246195" y="5028411"/>
                  <a:pt x="9248874" y="5046717"/>
                </a:cubicBezTo>
                <a:cubicBezTo>
                  <a:pt x="9251553" y="5065023"/>
                  <a:pt x="9257134" y="5081617"/>
                  <a:pt x="9265617" y="5096500"/>
                </a:cubicBezTo>
                <a:cubicBezTo>
                  <a:pt x="9274100" y="5111383"/>
                  <a:pt x="9285783" y="5123252"/>
                  <a:pt x="9300666" y="5132107"/>
                </a:cubicBezTo>
                <a:cubicBezTo>
                  <a:pt x="9315549" y="5140963"/>
                  <a:pt x="9333855" y="5145613"/>
                  <a:pt x="9355584" y="5146060"/>
                </a:cubicBezTo>
                <a:cubicBezTo>
                  <a:pt x="9379098" y="5146506"/>
                  <a:pt x="9400902" y="5142302"/>
                  <a:pt x="9420994" y="5133447"/>
                </a:cubicBezTo>
                <a:cubicBezTo>
                  <a:pt x="9441085" y="5124592"/>
                  <a:pt x="9457791" y="5111643"/>
                  <a:pt x="9471111" y="5094603"/>
                </a:cubicBezTo>
                <a:cubicBezTo>
                  <a:pt x="9484432" y="5077562"/>
                  <a:pt x="9492505" y="5057061"/>
                  <a:pt x="9495333" y="5033099"/>
                </a:cubicBezTo>
                <a:lnTo>
                  <a:pt x="9431486" y="5033992"/>
                </a:lnTo>
                <a:cubicBezTo>
                  <a:pt x="9428658" y="5046643"/>
                  <a:pt x="9424156" y="5057507"/>
                  <a:pt x="9417980" y="5066586"/>
                </a:cubicBezTo>
                <a:cubicBezTo>
                  <a:pt x="9411803" y="5075664"/>
                  <a:pt x="9403841" y="5082510"/>
                  <a:pt x="9394093" y="5087124"/>
                </a:cubicBezTo>
                <a:cubicBezTo>
                  <a:pt x="9384345" y="5091738"/>
                  <a:pt x="9372773" y="5093821"/>
                  <a:pt x="9359379" y="5093375"/>
                </a:cubicBezTo>
                <a:cubicBezTo>
                  <a:pt x="9345835" y="5092928"/>
                  <a:pt x="9335641" y="5089245"/>
                  <a:pt x="9328795" y="5082324"/>
                </a:cubicBezTo>
                <a:cubicBezTo>
                  <a:pt x="9321948" y="5075404"/>
                  <a:pt x="9317335" y="5066660"/>
                  <a:pt x="9314954" y="5056093"/>
                </a:cubicBezTo>
                <a:cubicBezTo>
                  <a:pt x="9312572" y="5045527"/>
                  <a:pt x="9311605" y="5034402"/>
                  <a:pt x="9312051" y="5022719"/>
                </a:cubicBezTo>
                <a:cubicBezTo>
                  <a:pt x="9312498" y="5011036"/>
                  <a:pt x="9313316" y="5000357"/>
                  <a:pt x="9314507" y="4990683"/>
                </a:cubicBezTo>
                <a:lnTo>
                  <a:pt x="9317632" y="4967466"/>
                </a:lnTo>
                <a:cubicBezTo>
                  <a:pt x="9319418" y="4955709"/>
                  <a:pt x="9322134" y="4943728"/>
                  <a:pt x="9325781" y="4931524"/>
                </a:cubicBezTo>
                <a:cubicBezTo>
                  <a:pt x="9329427" y="4919320"/>
                  <a:pt x="9334487" y="4908046"/>
                  <a:pt x="9340961" y="4897703"/>
                </a:cubicBezTo>
                <a:cubicBezTo>
                  <a:pt x="9347435" y="4887359"/>
                  <a:pt x="9355658" y="4879174"/>
                  <a:pt x="9365629" y="4873146"/>
                </a:cubicBezTo>
                <a:cubicBezTo>
                  <a:pt x="9375601" y="4867119"/>
                  <a:pt x="9387730" y="4864328"/>
                  <a:pt x="9402018" y="4864775"/>
                </a:cubicBezTo>
                <a:cubicBezTo>
                  <a:pt x="9415115" y="4865221"/>
                  <a:pt x="9425384" y="4868012"/>
                  <a:pt x="9432825" y="4873146"/>
                </a:cubicBezTo>
                <a:cubicBezTo>
                  <a:pt x="9440267" y="4878281"/>
                  <a:pt x="9445513" y="4885425"/>
                  <a:pt x="9448564" y="4894578"/>
                </a:cubicBezTo>
                <a:cubicBezTo>
                  <a:pt x="9451615" y="4903730"/>
                  <a:pt x="9453066" y="4914334"/>
                  <a:pt x="9452917" y="4926390"/>
                </a:cubicBezTo>
                <a:lnTo>
                  <a:pt x="9517881" y="4926613"/>
                </a:lnTo>
                <a:cubicBezTo>
                  <a:pt x="9516839" y="4903842"/>
                  <a:pt x="9511890" y="4883936"/>
                  <a:pt x="9503035" y="4866895"/>
                </a:cubicBezTo>
                <a:cubicBezTo>
                  <a:pt x="9494180" y="4849855"/>
                  <a:pt x="9481604" y="4836535"/>
                  <a:pt x="9465307" y="4826935"/>
                </a:cubicBezTo>
                <a:cubicBezTo>
                  <a:pt x="9449010" y="4817336"/>
                  <a:pt x="9429105" y="4812313"/>
                  <a:pt x="9405590" y="4811866"/>
                </a:cubicBezTo>
                <a:close/>
                <a:moveTo>
                  <a:pt x="6367115" y="4811866"/>
                </a:moveTo>
                <a:cubicBezTo>
                  <a:pt x="6344642" y="4811420"/>
                  <a:pt x="6324550" y="4815438"/>
                  <a:pt x="6306840" y="4823921"/>
                </a:cubicBezTo>
                <a:cubicBezTo>
                  <a:pt x="6289129" y="4832405"/>
                  <a:pt x="6273800" y="4844013"/>
                  <a:pt x="6260852" y="4858747"/>
                </a:cubicBezTo>
                <a:cubicBezTo>
                  <a:pt x="6247904" y="4873481"/>
                  <a:pt x="6237449" y="4890299"/>
                  <a:pt x="6229486" y="4909200"/>
                </a:cubicBezTo>
                <a:cubicBezTo>
                  <a:pt x="6221524" y="4928101"/>
                  <a:pt x="6216055" y="4947672"/>
                  <a:pt x="6213078" y="4967913"/>
                </a:cubicBezTo>
                <a:lnTo>
                  <a:pt x="6209953" y="4990460"/>
                </a:lnTo>
                <a:cubicBezTo>
                  <a:pt x="6207571" y="5009659"/>
                  <a:pt x="6207720" y="5028411"/>
                  <a:pt x="6210399" y="5046717"/>
                </a:cubicBezTo>
                <a:cubicBezTo>
                  <a:pt x="6213078" y="5065023"/>
                  <a:pt x="6218659" y="5081617"/>
                  <a:pt x="6227142" y="5096500"/>
                </a:cubicBezTo>
                <a:cubicBezTo>
                  <a:pt x="6235625" y="5111383"/>
                  <a:pt x="6247308" y="5123252"/>
                  <a:pt x="6262191" y="5132107"/>
                </a:cubicBezTo>
                <a:cubicBezTo>
                  <a:pt x="6277074" y="5140963"/>
                  <a:pt x="6295380" y="5145613"/>
                  <a:pt x="6317109" y="5146060"/>
                </a:cubicBezTo>
                <a:cubicBezTo>
                  <a:pt x="6340624" y="5146506"/>
                  <a:pt x="6362427" y="5142302"/>
                  <a:pt x="6382519" y="5133447"/>
                </a:cubicBezTo>
                <a:cubicBezTo>
                  <a:pt x="6402611" y="5124592"/>
                  <a:pt x="6419317" y="5111643"/>
                  <a:pt x="6432637" y="5094603"/>
                </a:cubicBezTo>
                <a:cubicBezTo>
                  <a:pt x="6445957" y="5077562"/>
                  <a:pt x="6454031" y="5057061"/>
                  <a:pt x="6456858" y="5033099"/>
                </a:cubicBezTo>
                <a:lnTo>
                  <a:pt x="6393011" y="5033992"/>
                </a:lnTo>
                <a:cubicBezTo>
                  <a:pt x="6390183" y="5046643"/>
                  <a:pt x="6385681" y="5057507"/>
                  <a:pt x="6379505" y="5066586"/>
                </a:cubicBezTo>
                <a:cubicBezTo>
                  <a:pt x="6373329" y="5075664"/>
                  <a:pt x="6365366" y="5082510"/>
                  <a:pt x="6355618" y="5087124"/>
                </a:cubicBezTo>
                <a:cubicBezTo>
                  <a:pt x="6345870" y="5091738"/>
                  <a:pt x="6334298" y="5093821"/>
                  <a:pt x="6320904" y="5093375"/>
                </a:cubicBezTo>
                <a:cubicBezTo>
                  <a:pt x="6307361" y="5092928"/>
                  <a:pt x="6297166" y="5089245"/>
                  <a:pt x="6290320" y="5082324"/>
                </a:cubicBezTo>
                <a:cubicBezTo>
                  <a:pt x="6283474" y="5075404"/>
                  <a:pt x="6278860" y="5066660"/>
                  <a:pt x="6276479" y="5056093"/>
                </a:cubicBezTo>
                <a:cubicBezTo>
                  <a:pt x="6274098" y="5045527"/>
                  <a:pt x="6273130" y="5034402"/>
                  <a:pt x="6273577" y="5022719"/>
                </a:cubicBezTo>
                <a:cubicBezTo>
                  <a:pt x="6274023" y="5011036"/>
                  <a:pt x="6274842" y="5000357"/>
                  <a:pt x="6276032" y="4990683"/>
                </a:cubicBezTo>
                <a:lnTo>
                  <a:pt x="6279158" y="4967466"/>
                </a:lnTo>
                <a:cubicBezTo>
                  <a:pt x="6280944" y="4955709"/>
                  <a:pt x="6283660" y="4943728"/>
                  <a:pt x="6287306" y="4931524"/>
                </a:cubicBezTo>
                <a:cubicBezTo>
                  <a:pt x="6290952" y="4919320"/>
                  <a:pt x="6296012" y="4908046"/>
                  <a:pt x="6302486" y="4897703"/>
                </a:cubicBezTo>
                <a:cubicBezTo>
                  <a:pt x="6308961" y="4887359"/>
                  <a:pt x="6317183" y="4879174"/>
                  <a:pt x="6327155" y="4873146"/>
                </a:cubicBezTo>
                <a:cubicBezTo>
                  <a:pt x="6337126" y="4867119"/>
                  <a:pt x="6349256" y="4864328"/>
                  <a:pt x="6363543" y="4864775"/>
                </a:cubicBezTo>
                <a:cubicBezTo>
                  <a:pt x="6376640" y="4865221"/>
                  <a:pt x="6386909" y="4868012"/>
                  <a:pt x="6394351" y="4873146"/>
                </a:cubicBezTo>
                <a:cubicBezTo>
                  <a:pt x="6401792" y="4878281"/>
                  <a:pt x="6407038" y="4885425"/>
                  <a:pt x="6410089" y="4894578"/>
                </a:cubicBezTo>
                <a:cubicBezTo>
                  <a:pt x="6413140" y="4903730"/>
                  <a:pt x="6414591" y="4914334"/>
                  <a:pt x="6414442" y="4926390"/>
                </a:cubicBezTo>
                <a:lnTo>
                  <a:pt x="6479406" y="4926613"/>
                </a:lnTo>
                <a:cubicBezTo>
                  <a:pt x="6478364" y="4903842"/>
                  <a:pt x="6473416" y="4883936"/>
                  <a:pt x="6464560" y="4866895"/>
                </a:cubicBezTo>
                <a:cubicBezTo>
                  <a:pt x="6455705" y="4849855"/>
                  <a:pt x="6443129" y="4836535"/>
                  <a:pt x="6426832" y="4826935"/>
                </a:cubicBezTo>
                <a:cubicBezTo>
                  <a:pt x="6410536" y="4817336"/>
                  <a:pt x="6390630" y="4812313"/>
                  <a:pt x="6367115" y="4811866"/>
                </a:cubicBezTo>
                <a:close/>
                <a:moveTo>
                  <a:pt x="3161581" y="4804499"/>
                </a:moveTo>
                <a:cubicBezTo>
                  <a:pt x="3151760" y="4804648"/>
                  <a:pt x="3143387" y="4807774"/>
                  <a:pt x="3136467" y="4813875"/>
                </a:cubicBezTo>
                <a:cubicBezTo>
                  <a:pt x="3129546" y="4819977"/>
                  <a:pt x="3126235" y="4828089"/>
                  <a:pt x="3126533" y="4838209"/>
                </a:cubicBezTo>
                <a:cubicBezTo>
                  <a:pt x="3126681" y="4848032"/>
                  <a:pt x="3130216" y="4855771"/>
                  <a:pt x="3137137" y="4861426"/>
                </a:cubicBezTo>
                <a:cubicBezTo>
                  <a:pt x="3144057" y="4867082"/>
                  <a:pt x="3152205" y="4869835"/>
                  <a:pt x="3161581" y="4869686"/>
                </a:cubicBezTo>
                <a:cubicBezTo>
                  <a:pt x="3171256" y="4869537"/>
                  <a:pt x="3179589" y="4866412"/>
                  <a:pt x="3186584" y="4860310"/>
                </a:cubicBezTo>
                <a:cubicBezTo>
                  <a:pt x="3193580" y="4854208"/>
                  <a:pt x="3196928" y="4846097"/>
                  <a:pt x="3196630" y="4835976"/>
                </a:cubicBezTo>
                <a:cubicBezTo>
                  <a:pt x="3196630" y="4826303"/>
                  <a:pt x="3193133" y="4818601"/>
                  <a:pt x="3186138" y="4812871"/>
                </a:cubicBezTo>
                <a:cubicBezTo>
                  <a:pt x="3179144" y="4807141"/>
                  <a:pt x="3170958" y="4804350"/>
                  <a:pt x="3161581" y="4804499"/>
                </a:cubicBezTo>
                <a:close/>
                <a:moveTo>
                  <a:pt x="2047156" y="4804499"/>
                </a:moveTo>
                <a:cubicBezTo>
                  <a:pt x="2037334" y="4804648"/>
                  <a:pt x="2028962" y="4807774"/>
                  <a:pt x="2022042" y="4813875"/>
                </a:cubicBezTo>
                <a:cubicBezTo>
                  <a:pt x="2015121" y="4819977"/>
                  <a:pt x="2011809" y="4828089"/>
                  <a:pt x="2012107" y="4838209"/>
                </a:cubicBezTo>
                <a:cubicBezTo>
                  <a:pt x="2012256" y="4848032"/>
                  <a:pt x="2015791" y="4855771"/>
                  <a:pt x="2022711" y="4861426"/>
                </a:cubicBezTo>
                <a:cubicBezTo>
                  <a:pt x="2029632" y="4867082"/>
                  <a:pt x="2037780" y="4869835"/>
                  <a:pt x="2047156" y="4869686"/>
                </a:cubicBezTo>
                <a:cubicBezTo>
                  <a:pt x="2056830" y="4869537"/>
                  <a:pt x="2065165" y="4866412"/>
                  <a:pt x="2072159" y="4860310"/>
                </a:cubicBezTo>
                <a:cubicBezTo>
                  <a:pt x="2079154" y="4854208"/>
                  <a:pt x="2082503" y="4846097"/>
                  <a:pt x="2082205" y="4835976"/>
                </a:cubicBezTo>
                <a:cubicBezTo>
                  <a:pt x="2082205" y="4826303"/>
                  <a:pt x="2078708" y="4818601"/>
                  <a:pt x="2071713" y="4812871"/>
                </a:cubicBezTo>
                <a:cubicBezTo>
                  <a:pt x="2064718" y="4807141"/>
                  <a:pt x="2056532" y="4804350"/>
                  <a:pt x="2047156" y="4804499"/>
                </a:cubicBezTo>
                <a:close/>
                <a:moveTo>
                  <a:pt x="1313731" y="4804499"/>
                </a:moveTo>
                <a:cubicBezTo>
                  <a:pt x="1303909" y="4804648"/>
                  <a:pt x="1295537" y="4807774"/>
                  <a:pt x="1288616" y="4813875"/>
                </a:cubicBezTo>
                <a:cubicBezTo>
                  <a:pt x="1281696" y="4819977"/>
                  <a:pt x="1278385" y="4828089"/>
                  <a:pt x="1278682" y="4838209"/>
                </a:cubicBezTo>
                <a:cubicBezTo>
                  <a:pt x="1278831" y="4848032"/>
                  <a:pt x="1282366" y="4855771"/>
                  <a:pt x="1289286" y="4861426"/>
                </a:cubicBezTo>
                <a:cubicBezTo>
                  <a:pt x="1296207" y="4867082"/>
                  <a:pt x="1304355" y="4869835"/>
                  <a:pt x="1313731" y="4869686"/>
                </a:cubicBezTo>
                <a:cubicBezTo>
                  <a:pt x="1323405" y="4869537"/>
                  <a:pt x="1331740" y="4866412"/>
                  <a:pt x="1338734" y="4860310"/>
                </a:cubicBezTo>
                <a:cubicBezTo>
                  <a:pt x="1345730" y="4854208"/>
                  <a:pt x="1349078" y="4846097"/>
                  <a:pt x="1348780" y="4835976"/>
                </a:cubicBezTo>
                <a:cubicBezTo>
                  <a:pt x="1348780" y="4826303"/>
                  <a:pt x="1345283" y="4818601"/>
                  <a:pt x="1338288" y="4812871"/>
                </a:cubicBezTo>
                <a:cubicBezTo>
                  <a:pt x="1331293" y="4807141"/>
                  <a:pt x="1323107" y="4804350"/>
                  <a:pt x="1313731" y="4804499"/>
                </a:cubicBezTo>
                <a:close/>
                <a:moveTo>
                  <a:pt x="9061574" y="4798695"/>
                </a:moveTo>
                <a:lnTo>
                  <a:pt x="9002191" y="5141595"/>
                </a:lnTo>
                <a:lnTo>
                  <a:pt x="9064922" y="5141595"/>
                </a:lnTo>
                <a:lnTo>
                  <a:pt x="9124528" y="4798695"/>
                </a:lnTo>
                <a:close/>
                <a:moveTo>
                  <a:pt x="7825035" y="4798695"/>
                </a:moveTo>
                <a:lnTo>
                  <a:pt x="7802381" y="4929723"/>
                </a:lnTo>
                <a:lnTo>
                  <a:pt x="7797493" y="4921367"/>
                </a:lnTo>
                <a:cubicBezTo>
                  <a:pt x="7793679" y="4916344"/>
                  <a:pt x="7789317" y="4911879"/>
                  <a:pt x="7784405" y="4907972"/>
                </a:cubicBezTo>
                <a:cubicBezTo>
                  <a:pt x="7774583" y="4900159"/>
                  <a:pt x="7762156" y="4895954"/>
                  <a:pt x="7747124" y="4895359"/>
                </a:cubicBezTo>
                <a:cubicBezTo>
                  <a:pt x="7729562" y="4894764"/>
                  <a:pt x="7714382" y="4898112"/>
                  <a:pt x="7701582" y="4905405"/>
                </a:cubicBezTo>
                <a:cubicBezTo>
                  <a:pt x="7688783" y="4912697"/>
                  <a:pt x="7678030" y="4922520"/>
                  <a:pt x="7669324" y="4934873"/>
                </a:cubicBezTo>
                <a:cubicBezTo>
                  <a:pt x="7660618" y="4947225"/>
                  <a:pt x="7653771" y="4960918"/>
                  <a:pt x="7648786" y="4975949"/>
                </a:cubicBezTo>
                <a:cubicBezTo>
                  <a:pt x="7643800" y="4990981"/>
                  <a:pt x="7640340" y="5005864"/>
                  <a:pt x="7638405" y="5020598"/>
                </a:cubicBezTo>
                <a:lnTo>
                  <a:pt x="7637958" y="5025509"/>
                </a:lnTo>
                <a:cubicBezTo>
                  <a:pt x="7636619" y="5038755"/>
                  <a:pt x="7636768" y="5052373"/>
                  <a:pt x="7638405" y="5066363"/>
                </a:cubicBezTo>
                <a:cubicBezTo>
                  <a:pt x="7640042" y="5080352"/>
                  <a:pt x="7643688" y="5093300"/>
                  <a:pt x="7649344" y="5105207"/>
                </a:cubicBezTo>
                <a:cubicBezTo>
                  <a:pt x="7654999" y="5117113"/>
                  <a:pt x="7662999" y="5126824"/>
                  <a:pt x="7673342" y="5134340"/>
                </a:cubicBezTo>
                <a:cubicBezTo>
                  <a:pt x="7683686" y="5141856"/>
                  <a:pt x="7696969" y="5145837"/>
                  <a:pt x="7713191" y="5146283"/>
                </a:cubicBezTo>
                <a:cubicBezTo>
                  <a:pt x="7728669" y="5146730"/>
                  <a:pt x="7742473" y="5143307"/>
                  <a:pt x="7754602" y="5136014"/>
                </a:cubicBezTo>
                <a:cubicBezTo>
                  <a:pt x="7760667" y="5132368"/>
                  <a:pt x="7766323" y="5128135"/>
                  <a:pt x="7771569" y="5123317"/>
                </a:cubicBezTo>
                <a:lnTo>
                  <a:pt x="7773484" y="5121177"/>
                </a:lnTo>
                <a:lnTo>
                  <a:pt x="7772350" y="5141595"/>
                </a:lnTo>
                <a:lnTo>
                  <a:pt x="7828831" y="5141595"/>
                </a:lnTo>
                <a:lnTo>
                  <a:pt x="7888213" y="4798695"/>
                </a:lnTo>
                <a:close/>
                <a:moveTo>
                  <a:pt x="5281861" y="4798695"/>
                </a:moveTo>
                <a:lnTo>
                  <a:pt x="5259206" y="4929722"/>
                </a:lnTo>
                <a:lnTo>
                  <a:pt x="5254318" y="4921367"/>
                </a:lnTo>
                <a:cubicBezTo>
                  <a:pt x="5250504" y="4916344"/>
                  <a:pt x="5246142" y="4911879"/>
                  <a:pt x="5241230" y="4907972"/>
                </a:cubicBezTo>
                <a:cubicBezTo>
                  <a:pt x="5231408" y="4900159"/>
                  <a:pt x="5218981" y="4895954"/>
                  <a:pt x="5203949" y="4895359"/>
                </a:cubicBezTo>
                <a:cubicBezTo>
                  <a:pt x="5186388" y="4894764"/>
                  <a:pt x="5171207" y="4898112"/>
                  <a:pt x="5158407" y="4905405"/>
                </a:cubicBezTo>
                <a:cubicBezTo>
                  <a:pt x="5145608" y="4912697"/>
                  <a:pt x="5134856" y="4922520"/>
                  <a:pt x="5126149" y="4934873"/>
                </a:cubicBezTo>
                <a:cubicBezTo>
                  <a:pt x="5117443" y="4947225"/>
                  <a:pt x="5110597" y="4960918"/>
                  <a:pt x="5105611" y="4975949"/>
                </a:cubicBezTo>
                <a:cubicBezTo>
                  <a:pt x="5100625" y="4990981"/>
                  <a:pt x="5097165" y="5005864"/>
                  <a:pt x="5095230" y="5020598"/>
                </a:cubicBezTo>
                <a:lnTo>
                  <a:pt x="5094784" y="5025509"/>
                </a:lnTo>
                <a:cubicBezTo>
                  <a:pt x="5093444" y="5038755"/>
                  <a:pt x="5093593" y="5052373"/>
                  <a:pt x="5095230" y="5066363"/>
                </a:cubicBezTo>
                <a:cubicBezTo>
                  <a:pt x="5096868" y="5080352"/>
                  <a:pt x="5100514" y="5093300"/>
                  <a:pt x="5106169" y="5105207"/>
                </a:cubicBezTo>
                <a:cubicBezTo>
                  <a:pt x="5111824" y="5117113"/>
                  <a:pt x="5119825" y="5126824"/>
                  <a:pt x="5130168" y="5134340"/>
                </a:cubicBezTo>
                <a:cubicBezTo>
                  <a:pt x="5140511" y="5141856"/>
                  <a:pt x="5153794" y="5145837"/>
                  <a:pt x="5170017" y="5146283"/>
                </a:cubicBezTo>
                <a:cubicBezTo>
                  <a:pt x="5185494" y="5146730"/>
                  <a:pt x="5199298" y="5143307"/>
                  <a:pt x="5211427" y="5136014"/>
                </a:cubicBezTo>
                <a:cubicBezTo>
                  <a:pt x="5217492" y="5132368"/>
                  <a:pt x="5223148" y="5128135"/>
                  <a:pt x="5228394" y="5123317"/>
                </a:cubicBezTo>
                <a:lnTo>
                  <a:pt x="5230309" y="5121177"/>
                </a:lnTo>
                <a:lnTo>
                  <a:pt x="5229175" y="5141595"/>
                </a:lnTo>
                <a:lnTo>
                  <a:pt x="5285657" y="5141595"/>
                </a:lnTo>
                <a:lnTo>
                  <a:pt x="5345038" y="4798695"/>
                </a:lnTo>
                <a:close/>
                <a:moveTo>
                  <a:pt x="3684787" y="4798695"/>
                </a:moveTo>
                <a:lnTo>
                  <a:pt x="3625181" y="5141595"/>
                </a:lnTo>
                <a:lnTo>
                  <a:pt x="3687912" y="5141595"/>
                </a:lnTo>
                <a:lnTo>
                  <a:pt x="3718001" y="4968498"/>
                </a:lnTo>
                <a:lnTo>
                  <a:pt x="3719167" y="4966238"/>
                </a:lnTo>
                <a:cubicBezTo>
                  <a:pt x="3723929" y="4959764"/>
                  <a:pt x="3729770" y="4954667"/>
                  <a:pt x="3736691" y="4950946"/>
                </a:cubicBezTo>
                <a:cubicBezTo>
                  <a:pt x="3743611" y="4947225"/>
                  <a:pt x="3751908" y="4945514"/>
                  <a:pt x="3761582" y="4945812"/>
                </a:cubicBezTo>
                <a:cubicBezTo>
                  <a:pt x="3770363" y="4945960"/>
                  <a:pt x="3777023" y="4947932"/>
                  <a:pt x="3781563" y="4951728"/>
                </a:cubicBezTo>
                <a:cubicBezTo>
                  <a:pt x="3786102" y="4955523"/>
                  <a:pt x="3789004" y="4960583"/>
                  <a:pt x="3790269" y="4966908"/>
                </a:cubicBezTo>
                <a:cubicBezTo>
                  <a:pt x="3791534" y="4973233"/>
                  <a:pt x="3791720" y="4980340"/>
                  <a:pt x="3790827" y="4988228"/>
                </a:cubicBezTo>
                <a:lnTo>
                  <a:pt x="3764931" y="5141595"/>
                </a:lnTo>
                <a:lnTo>
                  <a:pt x="3828108" y="5141595"/>
                </a:lnTo>
                <a:lnTo>
                  <a:pt x="3853558" y="4988897"/>
                </a:lnTo>
                <a:cubicBezTo>
                  <a:pt x="3854897" y="4976693"/>
                  <a:pt x="3854748" y="4965048"/>
                  <a:pt x="3853111" y="4953960"/>
                </a:cubicBezTo>
                <a:cubicBezTo>
                  <a:pt x="3851474" y="4942872"/>
                  <a:pt x="3848126" y="4932975"/>
                  <a:pt x="3843065" y="4924269"/>
                </a:cubicBezTo>
                <a:cubicBezTo>
                  <a:pt x="3838005" y="4915562"/>
                  <a:pt x="3830974" y="4908642"/>
                  <a:pt x="3821969" y="4903507"/>
                </a:cubicBezTo>
                <a:cubicBezTo>
                  <a:pt x="3812965" y="4898373"/>
                  <a:pt x="3801692" y="4895657"/>
                  <a:pt x="3788148" y="4895359"/>
                </a:cubicBezTo>
                <a:cubicBezTo>
                  <a:pt x="3772074" y="4894912"/>
                  <a:pt x="3757973" y="4898149"/>
                  <a:pt x="3745843" y="4905070"/>
                </a:cubicBezTo>
                <a:cubicBezTo>
                  <a:pt x="3739779" y="4908530"/>
                  <a:pt x="3734189" y="4912567"/>
                  <a:pt x="3729073" y="4917181"/>
                </a:cubicBezTo>
                <a:lnTo>
                  <a:pt x="3726403" y="4920166"/>
                </a:lnTo>
                <a:lnTo>
                  <a:pt x="3747518" y="4798695"/>
                </a:lnTo>
                <a:close/>
                <a:moveTo>
                  <a:pt x="2646562" y="4798695"/>
                </a:moveTo>
                <a:lnTo>
                  <a:pt x="2586956" y="5141595"/>
                </a:lnTo>
                <a:lnTo>
                  <a:pt x="2649687" y="5141595"/>
                </a:lnTo>
                <a:lnTo>
                  <a:pt x="2679776" y="4968498"/>
                </a:lnTo>
                <a:lnTo>
                  <a:pt x="2680941" y="4966238"/>
                </a:lnTo>
                <a:cubicBezTo>
                  <a:pt x="2685703" y="4959764"/>
                  <a:pt x="2691545" y="4954667"/>
                  <a:pt x="2698465" y="4950946"/>
                </a:cubicBezTo>
                <a:cubicBezTo>
                  <a:pt x="2705386" y="4947225"/>
                  <a:pt x="2713684" y="4945514"/>
                  <a:pt x="2723357" y="4945812"/>
                </a:cubicBezTo>
                <a:cubicBezTo>
                  <a:pt x="2732138" y="4945960"/>
                  <a:pt x="2738798" y="4947932"/>
                  <a:pt x="2743337" y="4951728"/>
                </a:cubicBezTo>
                <a:cubicBezTo>
                  <a:pt x="2747877" y="4955523"/>
                  <a:pt x="2750779" y="4960583"/>
                  <a:pt x="2752043" y="4966908"/>
                </a:cubicBezTo>
                <a:cubicBezTo>
                  <a:pt x="2753308" y="4973233"/>
                  <a:pt x="2753494" y="4980340"/>
                  <a:pt x="2752602" y="4988228"/>
                </a:cubicBezTo>
                <a:lnTo>
                  <a:pt x="2726706" y="5141595"/>
                </a:lnTo>
                <a:lnTo>
                  <a:pt x="2789883" y="5141595"/>
                </a:lnTo>
                <a:lnTo>
                  <a:pt x="2815333" y="4988897"/>
                </a:lnTo>
                <a:cubicBezTo>
                  <a:pt x="2816673" y="4976693"/>
                  <a:pt x="2816523" y="4965048"/>
                  <a:pt x="2814887" y="4953960"/>
                </a:cubicBezTo>
                <a:cubicBezTo>
                  <a:pt x="2813249" y="4942872"/>
                  <a:pt x="2809901" y="4932975"/>
                  <a:pt x="2804840" y="4924269"/>
                </a:cubicBezTo>
                <a:cubicBezTo>
                  <a:pt x="2799780" y="4915562"/>
                  <a:pt x="2792748" y="4908642"/>
                  <a:pt x="2783744" y="4903507"/>
                </a:cubicBezTo>
                <a:cubicBezTo>
                  <a:pt x="2774740" y="4898373"/>
                  <a:pt x="2763466" y="4895657"/>
                  <a:pt x="2749923" y="4895359"/>
                </a:cubicBezTo>
                <a:cubicBezTo>
                  <a:pt x="2733850" y="4894912"/>
                  <a:pt x="2719748" y="4898149"/>
                  <a:pt x="2707618" y="4905070"/>
                </a:cubicBezTo>
                <a:cubicBezTo>
                  <a:pt x="2701554" y="4908530"/>
                  <a:pt x="2695963" y="4912567"/>
                  <a:pt x="2690848" y="4917181"/>
                </a:cubicBezTo>
                <a:lnTo>
                  <a:pt x="2688178" y="4920166"/>
                </a:lnTo>
                <a:lnTo>
                  <a:pt x="2709294" y="4798695"/>
                </a:lnTo>
                <a:close/>
                <a:moveTo>
                  <a:pt x="10731351" y="4478194"/>
                </a:moveTo>
                <a:lnTo>
                  <a:pt x="10754017" y="4478352"/>
                </a:lnTo>
                <a:lnTo>
                  <a:pt x="10748488" y="4513639"/>
                </a:lnTo>
                <a:lnTo>
                  <a:pt x="10739834" y="4528870"/>
                </a:lnTo>
                <a:cubicBezTo>
                  <a:pt x="10734476" y="4534525"/>
                  <a:pt x="10728151" y="4538878"/>
                  <a:pt x="10720858" y="4541929"/>
                </a:cubicBezTo>
                <a:cubicBezTo>
                  <a:pt x="10713566" y="4544980"/>
                  <a:pt x="10706124" y="4546431"/>
                  <a:pt x="10698534" y="4546283"/>
                </a:cubicBezTo>
                <a:cubicBezTo>
                  <a:pt x="10693176" y="4546134"/>
                  <a:pt x="10688600" y="4544869"/>
                  <a:pt x="10684805" y="4542487"/>
                </a:cubicBezTo>
                <a:cubicBezTo>
                  <a:pt x="10681010" y="4540106"/>
                  <a:pt x="10678219" y="4536869"/>
                  <a:pt x="10676433" y="4532776"/>
                </a:cubicBezTo>
                <a:cubicBezTo>
                  <a:pt x="10674647" y="4528684"/>
                  <a:pt x="10674126" y="4524033"/>
                  <a:pt x="10674871" y="4518824"/>
                </a:cubicBezTo>
                <a:cubicBezTo>
                  <a:pt x="10675763" y="4511531"/>
                  <a:pt x="10677959" y="4505355"/>
                  <a:pt x="10681456" y="4500295"/>
                </a:cubicBezTo>
                <a:cubicBezTo>
                  <a:pt x="10684954" y="4495234"/>
                  <a:pt x="10689381" y="4491104"/>
                  <a:pt x="10694739" y="4487905"/>
                </a:cubicBezTo>
                <a:cubicBezTo>
                  <a:pt x="10700097" y="4484705"/>
                  <a:pt x="10705938" y="4482324"/>
                  <a:pt x="10712264" y="4480761"/>
                </a:cubicBezTo>
                <a:cubicBezTo>
                  <a:pt x="10718589" y="4479198"/>
                  <a:pt x="10724951" y="4478342"/>
                  <a:pt x="10731351" y="4478194"/>
                </a:cubicBezTo>
                <a:close/>
                <a:moveTo>
                  <a:pt x="8912076" y="4478194"/>
                </a:moveTo>
                <a:lnTo>
                  <a:pt x="8934742" y="4478352"/>
                </a:lnTo>
                <a:lnTo>
                  <a:pt x="8929213" y="4513639"/>
                </a:lnTo>
                <a:lnTo>
                  <a:pt x="8920559" y="4528870"/>
                </a:lnTo>
                <a:cubicBezTo>
                  <a:pt x="8915201" y="4534525"/>
                  <a:pt x="8908876" y="4538878"/>
                  <a:pt x="8901583" y="4541929"/>
                </a:cubicBezTo>
                <a:cubicBezTo>
                  <a:pt x="8894291" y="4544980"/>
                  <a:pt x="8886849" y="4546431"/>
                  <a:pt x="8879259" y="4546283"/>
                </a:cubicBezTo>
                <a:cubicBezTo>
                  <a:pt x="8873901" y="4546134"/>
                  <a:pt x="8869325" y="4544869"/>
                  <a:pt x="8865530" y="4542487"/>
                </a:cubicBezTo>
                <a:cubicBezTo>
                  <a:pt x="8861735" y="4540106"/>
                  <a:pt x="8858944" y="4536869"/>
                  <a:pt x="8857158" y="4532776"/>
                </a:cubicBezTo>
                <a:cubicBezTo>
                  <a:pt x="8855372" y="4528684"/>
                  <a:pt x="8854851" y="4524033"/>
                  <a:pt x="8855596" y="4518824"/>
                </a:cubicBezTo>
                <a:cubicBezTo>
                  <a:pt x="8856488" y="4511531"/>
                  <a:pt x="8858684" y="4505355"/>
                  <a:pt x="8862181" y="4500295"/>
                </a:cubicBezTo>
                <a:cubicBezTo>
                  <a:pt x="8865679" y="4495234"/>
                  <a:pt x="8870106" y="4491104"/>
                  <a:pt x="8875464" y="4487905"/>
                </a:cubicBezTo>
                <a:cubicBezTo>
                  <a:pt x="8880822" y="4484705"/>
                  <a:pt x="8886663" y="4482324"/>
                  <a:pt x="8892989" y="4480761"/>
                </a:cubicBezTo>
                <a:cubicBezTo>
                  <a:pt x="8899314" y="4479198"/>
                  <a:pt x="8905676" y="4478342"/>
                  <a:pt x="8912076" y="4478194"/>
                </a:cubicBezTo>
                <a:close/>
                <a:moveTo>
                  <a:pt x="5540227" y="4478194"/>
                </a:moveTo>
                <a:lnTo>
                  <a:pt x="5562893" y="4478352"/>
                </a:lnTo>
                <a:lnTo>
                  <a:pt x="5557363" y="4513639"/>
                </a:lnTo>
                <a:lnTo>
                  <a:pt x="5548709" y="4528870"/>
                </a:lnTo>
                <a:cubicBezTo>
                  <a:pt x="5543351" y="4534525"/>
                  <a:pt x="5537026" y="4538878"/>
                  <a:pt x="5529734" y="4541929"/>
                </a:cubicBezTo>
                <a:cubicBezTo>
                  <a:pt x="5522441" y="4544980"/>
                  <a:pt x="5515000" y="4546431"/>
                  <a:pt x="5507409" y="4546283"/>
                </a:cubicBezTo>
                <a:cubicBezTo>
                  <a:pt x="5502052" y="4546134"/>
                  <a:pt x="5497475" y="4544869"/>
                  <a:pt x="5493680" y="4542487"/>
                </a:cubicBezTo>
                <a:cubicBezTo>
                  <a:pt x="5489885" y="4540106"/>
                  <a:pt x="5487094" y="4536869"/>
                  <a:pt x="5485308" y="4532776"/>
                </a:cubicBezTo>
                <a:cubicBezTo>
                  <a:pt x="5483523" y="4528684"/>
                  <a:pt x="5483002" y="4524033"/>
                  <a:pt x="5483746" y="4518824"/>
                </a:cubicBezTo>
                <a:cubicBezTo>
                  <a:pt x="5484639" y="4511531"/>
                  <a:pt x="5486834" y="4505355"/>
                  <a:pt x="5490332" y="4500295"/>
                </a:cubicBezTo>
                <a:cubicBezTo>
                  <a:pt x="5493829" y="4495234"/>
                  <a:pt x="5498257" y="4491104"/>
                  <a:pt x="5503614" y="4487905"/>
                </a:cubicBezTo>
                <a:cubicBezTo>
                  <a:pt x="5508973" y="4484705"/>
                  <a:pt x="5514814" y="4482324"/>
                  <a:pt x="5521139" y="4480761"/>
                </a:cubicBezTo>
                <a:cubicBezTo>
                  <a:pt x="5527464" y="4479198"/>
                  <a:pt x="5533826" y="4478342"/>
                  <a:pt x="5540227" y="4478194"/>
                </a:cubicBezTo>
                <a:close/>
                <a:moveTo>
                  <a:pt x="4549626" y="4478194"/>
                </a:moveTo>
                <a:lnTo>
                  <a:pt x="4572293" y="4478352"/>
                </a:lnTo>
                <a:lnTo>
                  <a:pt x="4566763" y="4513639"/>
                </a:lnTo>
                <a:lnTo>
                  <a:pt x="4558109" y="4528870"/>
                </a:lnTo>
                <a:cubicBezTo>
                  <a:pt x="4552752" y="4534525"/>
                  <a:pt x="4546426" y="4538878"/>
                  <a:pt x="4539134" y="4541929"/>
                </a:cubicBezTo>
                <a:cubicBezTo>
                  <a:pt x="4531841" y="4544980"/>
                  <a:pt x="4524400" y="4546431"/>
                  <a:pt x="4516810" y="4546283"/>
                </a:cubicBezTo>
                <a:cubicBezTo>
                  <a:pt x="4511452" y="4546134"/>
                  <a:pt x="4506875" y="4544869"/>
                  <a:pt x="4503080" y="4542487"/>
                </a:cubicBezTo>
                <a:cubicBezTo>
                  <a:pt x="4499285" y="4540106"/>
                  <a:pt x="4496494" y="4536869"/>
                  <a:pt x="4494709" y="4532776"/>
                </a:cubicBezTo>
                <a:cubicBezTo>
                  <a:pt x="4492923" y="4528684"/>
                  <a:pt x="4492402" y="4524033"/>
                  <a:pt x="4493146" y="4518824"/>
                </a:cubicBezTo>
                <a:cubicBezTo>
                  <a:pt x="4494039" y="4511531"/>
                  <a:pt x="4496234" y="4505355"/>
                  <a:pt x="4499732" y="4500295"/>
                </a:cubicBezTo>
                <a:cubicBezTo>
                  <a:pt x="4503229" y="4495234"/>
                  <a:pt x="4507657" y="4491104"/>
                  <a:pt x="4513014" y="4487905"/>
                </a:cubicBezTo>
                <a:cubicBezTo>
                  <a:pt x="4518372" y="4484705"/>
                  <a:pt x="4524214" y="4482324"/>
                  <a:pt x="4530539" y="4480761"/>
                </a:cubicBezTo>
                <a:cubicBezTo>
                  <a:pt x="4536865" y="4479198"/>
                  <a:pt x="4543227" y="4478342"/>
                  <a:pt x="4549626" y="4478194"/>
                </a:cubicBezTo>
                <a:close/>
                <a:moveTo>
                  <a:pt x="9407004" y="4393585"/>
                </a:moveTo>
                <a:cubicBezTo>
                  <a:pt x="9415189" y="4393734"/>
                  <a:pt x="9421849" y="4395743"/>
                  <a:pt x="9426984" y="4399612"/>
                </a:cubicBezTo>
                <a:cubicBezTo>
                  <a:pt x="9432118" y="4403482"/>
                  <a:pt x="9435988" y="4408468"/>
                  <a:pt x="9438592" y="4414570"/>
                </a:cubicBezTo>
                <a:lnTo>
                  <a:pt x="9441674" y="4426621"/>
                </a:lnTo>
                <a:lnTo>
                  <a:pt x="9425801" y="4518426"/>
                </a:lnTo>
                <a:lnTo>
                  <a:pt x="9420761" y="4525605"/>
                </a:lnTo>
                <a:cubicBezTo>
                  <a:pt x="9417468" y="4529307"/>
                  <a:pt x="9413775" y="4532590"/>
                  <a:pt x="9409683" y="4535455"/>
                </a:cubicBezTo>
                <a:cubicBezTo>
                  <a:pt x="9401497" y="4541185"/>
                  <a:pt x="9391749" y="4543827"/>
                  <a:pt x="9380438" y="4543380"/>
                </a:cubicBezTo>
                <a:cubicBezTo>
                  <a:pt x="9371508" y="4542934"/>
                  <a:pt x="9364699" y="4540292"/>
                  <a:pt x="9360011" y="4535455"/>
                </a:cubicBezTo>
                <a:cubicBezTo>
                  <a:pt x="9355323" y="4530618"/>
                  <a:pt x="9352123" y="4524516"/>
                  <a:pt x="9350412" y="4517149"/>
                </a:cubicBezTo>
                <a:cubicBezTo>
                  <a:pt x="9348700" y="4509782"/>
                  <a:pt x="9347882" y="4502118"/>
                  <a:pt x="9347956" y="4494155"/>
                </a:cubicBezTo>
                <a:cubicBezTo>
                  <a:pt x="9348031" y="4486193"/>
                  <a:pt x="9348365" y="4479012"/>
                  <a:pt x="9348961" y="4472613"/>
                </a:cubicBezTo>
                <a:lnTo>
                  <a:pt x="9349407" y="4467925"/>
                </a:lnTo>
                <a:cubicBezTo>
                  <a:pt x="9350449" y="4459888"/>
                  <a:pt x="9352198" y="4451479"/>
                  <a:pt x="9354653" y="4442698"/>
                </a:cubicBezTo>
                <a:cubicBezTo>
                  <a:pt x="9357109" y="4433917"/>
                  <a:pt x="9360495" y="4425769"/>
                  <a:pt x="9364811" y="4418253"/>
                </a:cubicBezTo>
                <a:cubicBezTo>
                  <a:pt x="9369127" y="4410737"/>
                  <a:pt x="9374745" y="4404635"/>
                  <a:pt x="9381666" y="4399947"/>
                </a:cubicBezTo>
                <a:cubicBezTo>
                  <a:pt x="9388586" y="4395259"/>
                  <a:pt x="9397032" y="4393138"/>
                  <a:pt x="9407004" y="4393585"/>
                </a:cubicBezTo>
                <a:close/>
                <a:moveTo>
                  <a:pt x="5791299" y="4393585"/>
                </a:moveTo>
                <a:cubicBezTo>
                  <a:pt x="5799932" y="4393734"/>
                  <a:pt x="5806889" y="4395668"/>
                  <a:pt x="5812173" y="4399389"/>
                </a:cubicBezTo>
                <a:cubicBezTo>
                  <a:pt x="5817456" y="4403110"/>
                  <a:pt x="5821474" y="4407947"/>
                  <a:pt x="5824228" y="4413900"/>
                </a:cubicBezTo>
                <a:lnTo>
                  <a:pt x="5826701" y="4423163"/>
                </a:lnTo>
                <a:lnTo>
                  <a:pt x="5810156" y="4520519"/>
                </a:lnTo>
                <a:lnTo>
                  <a:pt x="5806117" y="4526163"/>
                </a:lnTo>
                <a:cubicBezTo>
                  <a:pt x="5802751" y="4529828"/>
                  <a:pt x="5798964" y="4533037"/>
                  <a:pt x="5794759" y="4535790"/>
                </a:cubicBezTo>
                <a:cubicBezTo>
                  <a:pt x="5786351" y="4541297"/>
                  <a:pt x="5776267" y="4543752"/>
                  <a:pt x="5764511" y="4543157"/>
                </a:cubicBezTo>
                <a:cubicBezTo>
                  <a:pt x="5755581" y="4542859"/>
                  <a:pt x="5748585" y="4540367"/>
                  <a:pt x="5743525" y="4535679"/>
                </a:cubicBezTo>
                <a:cubicBezTo>
                  <a:pt x="5738466" y="4530990"/>
                  <a:pt x="5734856" y="4525000"/>
                  <a:pt x="5732699" y="4517708"/>
                </a:cubicBezTo>
                <a:cubicBezTo>
                  <a:pt x="5730540" y="4510415"/>
                  <a:pt x="5729349" y="4502787"/>
                  <a:pt x="5729127" y="4494825"/>
                </a:cubicBezTo>
                <a:cubicBezTo>
                  <a:pt x="5728903" y="4486863"/>
                  <a:pt x="5729163" y="4479533"/>
                  <a:pt x="5729907" y="4472836"/>
                </a:cubicBezTo>
                <a:lnTo>
                  <a:pt x="5730354" y="4467925"/>
                </a:lnTo>
                <a:cubicBezTo>
                  <a:pt x="5731396" y="4459739"/>
                  <a:pt x="5733331" y="4451256"/>
                  <a:pt x="5736158" y="4442475"/>
                </a:cubicBezTo>
                <a:cubicBezTo>
                  <a:pt x="5738986" y="4433694"/>
                  <a:pt x="5742781" y="4425546"/>
                  <a:pt x="5747544" y="4418030"/>
                </a:cubicBezTo>
                <a:cubicBezTo>
                  <a:pt x="5752306" y="4410514"/>
                  <a:pt x="5758296" y="4404449"/>
                  <a:pt x="5765515" y="4399836"/>
                </a:cubicBezTo>
                <a:cubicBezTo>
                  <a:pt x="5772733" y="4395222"/>
                  <a:pt x="5781328" y="4393138"/>
                  <a:pt x="5791299" y="4393585"/>
                </a:cubicBezTo>
                <a:close/>
                <a:moveTo>
                  <a:pt x="5048350" y="4393585"/>
                </a:moveTo>
                <a:cubicBezTo>
                  <a:pt x="5056981" y="4393734"/>
                  <a:pt x="5063939" y="4395668"/>
                  <a:pt x="5069222" y="4399389"/>
                </a:cubicBezTo>
                <a:cubicBezTo>
                  <a:pt x="5074506" y="4403110"/>
                  <a:pt x="5078524" y="4407947"/>
                  <a:pt x="5081277" y="4413900"/>
                </a:cubicBezTo>
                <a:lnTo>
                  <a:pt x="5083751" y="4423163"/>
                </a:lnTo>
                <a:lnTo>
                  <a:pt x="5067206" y="4520519"/>
                </a:lnTo>
                <a:lnTo>
                  <a:pt x="5063167" y="4526163"/>
                </a:lnTo>
                <a:cubicBezTo>
                  <a:pt x="5059800" y="4529828"/>
                  <a:pt x="5056014" y="4533037"/>
                  <a:pt x="5051809" y="4535790"/>
                </a:cubicBezTo>
                <a:cubicBezTo>
                  <a:pt x="5043401" y="4541297"/>
                  <a:pt x="5033317" y="4543752"/>
                  <a:pt x="5021560" y="4543157"/>
                </a:cubicBezTo>
                <a:cubicBezTo>
                  <a:pt x="5012630" y="4542859"/>
                  <a:pt x="5005636" y="4540367"/>
                  <a:pt x="5000575" y="4535679"/>
                </a:cubicBezTo>
                <a:cubicBezTo>
                  <a:pt x="4995515" y="4530990"/>
                  <a:pt x="4991906" y="4525000"/>
                  <a:pt x="4989748" y="4517708"/>
                </a:cubicBezTo>
                <a:cubicBezTo>
                  <a:pt x="4987590" y="4510415"/>
                  <a:pt x="4986400" y="4502787"/>
                  <a:pt x="4986176" y="4494825"/>
                </a:cubicBezTo>
                <a:cubicBezTo>
                  <a:pt x="4985953" y="4486863"/>
                  <a:pt x="4986213" y="4479533"/>
                  <a:pt x="4986957" y="4472836"/>
                </a:cubicBezTo>
                <a:lnTo>
                  <a:pt x="4987404" y="4467925"/>
                </a:lnTo>
                <a:cubicBezTo>
                  <a:pt x="4988446" y="4459739"/>
                  <a:pt x="4990381" y="4451256"/>
                  <a:pt x="4993208" y="4442475"/>
                </a:cubicBezTo>
                <a:cubicBezTo>
                  <a:pt x="4996036" y="4433694"/>
                  <a:pt x="4999831" y="4425546"/>
                  <a:pt x="5004594" y="4418030"/>
                </a:cubicBezTo>
                <a:cubicBezTo>
                  <a:pt x="5009356" y="4410514"/>
                  <a:pt x="5015347" y="4404449"/>
                  <a:pt x="5022565" y="4399836"/>
                </a:cubicBezTo>
                <a:cubicBezTo>
                  <a:pt x="5029783" y="4395222"/>
                  <a:pt x="5038378" y="4393138"/>
                  <a:pt x="5048350" y="4393585"/>
                </a:cubicBezTo>
                <a:close/>
                <a:moveTo>
                  <a:pt x="7593087" y="4393362"/>
                </a:moveTo>
                <a:cubicBezTo>
                  <a:pt x="7602016" y="4393659"/>
                  <a:pt x="7608863" y="4396264"/>
                  <a:pt x="7613625" y="4401175"/>
                </a:cubicBezTo>
                <a:cubicBezTo>
                  <a:pt x="7618388" y="4406086"/>
                  <a:pt x="7621662" y="4412188"/>
                  <a:pt x="7623448" y="4419481"/>
                </a:cubicBezTo>
                <a:cubicBezTo>
                  <a:pt x="7625234" y="4426774"/>
                  <a:pt x="7626127" y="4434401"/>
                  <a:pt x="7626127" y="4442363"/>
                </a:cubicBezTo>
                <a:cubicBezTo>
                  <a:pt x="7626127" y="4450326"/>
                  <a:pt x="7625829" y="4457581"/>
                  <a:pt x="7625234" y="4464129"/>
                </a:cubicBezTo>
                <a:lnTo>
                  <a:pt x="7624564" y="4468817"/>
                </a:lnTo>
                <a:cubicBezTo>
                  <a:pt x="7623671" y="4476705"/>
                  <a:pt x="7622034" y="4485040"/>
                  <a:pt x="7619653" y="4493821"/>
                </a:cubicBezTo>
                <a:cubicBezTo>
                  <a:pt x="7617271" y="4502601"/>
                  <a:pt x="7613886" y="4510824"/>
                  <a:pt x="7609495" y="4518489"/>
                </a:cubicBezTo>
                <a:cubicBezTo>
                  <a:pt x="7605105" y="4526154"/>
                  <a:pt x="7599486" y="4532293"/>
                  <a:pt x="7592640" y="4536906"/>
                </a:cubicBezTo>
                <a:cubicBezTo>
                  <a:pt x="7585794" y="4541520"/>
                  <a:pt x="7577460" y="4543752"/>
                  <a:pt x="7567637" y="4543604"/>
                </a:cubicBezTo>
                <a:cubicBezTo>
                  <a:pt x="7556773" y="4543306"/>
                  <a:pt x="7548476" y="4540255"/>
                  <a:pt x="7542746" y="4534451"/>
                </a:cubicBezTo>
                <a:cubicBezTo>
                  <a:pt x="7539881" y="4531549"/>
                  <a:pt x="7537490" y="4528265"/>
                  <a:pt x="7535574" y="4524600"/>
                </a:cubicBezTo>
                <a:lnTo>
                  <a:pt x="7531661" y="4513620"/>
                </a:lnTo>
                <a:lnTo>
                  <a:pt x="7548329" y="4417536"/>
                </a:lnTo>
                <a:lnTo>
                  <a:pt x="7551899" y="4411333"/>
                </a:lnTo>
                <a:cubicBezTo>
                  <a:pt x="7556587" y="4405454"/>
                  <a:pt x="7562354" y="4400877"/>
                  <a:pt x="7569200" y="4397603"/>
                </a:cubicBezTo>
                <a:cubicBezTo>
                  <a:pt x="7576046" y="4394329"/>
                  <a:pt x="7584008" y="4392915"/>
                  <a:pt x="7593087" y="4393362"/>
                </a:cubicBezTo>
                <a:close/>
                <a:moveTo>
                  <a:pt x="11142116" y="4393138"/>
                </a:moveTo>
                <a:cubicBezTo>
                  <a:pt x="11151046" y="4393436"/>
                  <a:pt x="11158190" y="4395743"/>
                  <a:pt x="11163548" y="4400059"/>
                </a:cubicBezTo>
                <a:cubicBezTo>
                  <a:pt x="11168905" y="4404375"/>
                  <a:pt x="11172552" y="4410068"/>
                  <a:pt x="11174487" y="4417137"/>
                </a:cubicBezTo>
                <a:cubicBezTo>
                  <a:pt x="11176421" y="4424206"/>
                  <a:pt x="11176793" y="4431834"/>
                  <a:pt x="11175603" y="4440019"/>
                </a:cubicBezTo>
                <a:lnTo>
                  <a:pt x="11174487" y="4445600"/>
                </a:lnTo>
                <a:lnTo>
                  <a:pt x="11088187" y="4445444"/>
                </a:lnTo>
                <a:lnTo>
                  <a:pt x="11088762" y="4442587"/>
                </a:lnTo>
                <a:cubicBezTo>
                  <a:pt x="11091143" y="4433731"/>
                  <a:pt x="11094566" y="4425508"/>
                  <a:pt x="11099031" y="4417918"/>
                </a:cubicBezTo>
                <a:cubicBezTo>
                  <a:pt x="11103496" y="4410328"/>
                  <a:pt x="11109225" y="4404226"/>
                  <a:pt x="11116220" y="4399612"/>
                </a:cubicBezTo>
                <a:cubicBezTo>
                  <a:pt x="11123215" y="4394999"/>
                  <a:pt x="11131847" y="4392841"/>
                  <a:pt x="11142116" y="4393138"/>
                </a:cubicBezTo>
                <a:close/>
                <a:moveTo>
                  <a:pt x="10170566" y="4393138"/>
                </a:moveTo>
                <a:cubicBezTo>
                  <a:pt x="10179496" y="4393436"/>
                  <a:pt x="10186640" y="4395743"/>
                  <a:pt x="10191998" y="4400059"/>
                </a:cubicBezTo>
                <a:cubicBezTo>
                  <a:pt x="10197355" y="4404375"/>
                  <a:pt x="10201002" y="4410068"/>
                  <a:pt x="10202937" y="4417137"/>
                </a:cubicBezTo>
                <a:cubicBezTo>
                  <a:pt x="10204871" y="4424206"/>
                  <a:pt x="10205243" y="4431834"/>
                  <a:pt x="10204053" y="4440019"/>
                </a:cubicBezTo>
                <a:lnTo>
                  <a:pt x="10202937" y="4445600"/>
                </a:lnTo>
                <a:lnTo>
                  <a:pt x="10116637" y="4445444"/>
                </a:lnTo>
                <a:lnTo>
                  <a:pt x="10117212" y="4442587"/>
                </a:lnTo>
                <a:cubicBezTo>
                  <a:pt x="10119593" y="4433731"/>
                  <a:pt x="10123016" y="4425508"/>
                  <a:pt x="10127481" y="4417918"/>
                </a:cubicBezTo>
                <a:cubicBezTo>
                  <a:pt x="10131946" y="4410328"/>
                  <a:pt x="10137675" y="4404226"/>
                  <a:pt x="10144670" y="4399612"/>
                </a:cubicBezTo>
                <a:cubicBezTo>
                  <a:pt x="10151665" y="4394999"/>
                  <a:pt x="10160297" y="4392841"/>
                  <a:pt x="10170566" y="4393138"/>
                </a:cubicBezTo>
                <a:close/>
                <a:moveTo>
                  <a:pt x="8322717" y="4393138"/>
                </a:moveTo>
                <a:cubicBezTo>
                  <a:pt x="8331646" y="4393436"/>
                  <a:pt x="8338790" y="4395743"/>
                  <a:pt x="8344148" y="4400059"/>
                </a:cubicBezTo>
                <a:cubicBezTo>
                  <a:pt x="8349506" y="4404375"/>
                  <a:pt x="8353152" y="4410068"/>
                  <a:pt x="8355087" y="4417137"/>
                </a:cubicBezTo>
                <a:cubicBezTo>
                  <a:pt x="8357022" y="4424206"/>
                  <a:pt x="8357394" y="4431834"/>
                  <a:pt x="8356203" y="4440019"/>
                </a:cubicBezTo>
                <a:lnTo>
                  <a:pt x="8355087" y="4445600"/>
                </a:lnTo>
                <a:lnTo>
                  <a:pt x="8268787" y="4445444"/>
                </a:lnTo>
                <a:lnTo>
                  <a:pt x="8269362" y="4442587"/>
                </a:lnTo>
                <a:cubicBezTo>
                  <a:pt x="8271743" y="4433731"/>
                  <a:pt x="8275166" y="4425508"/>
                  <a:pt x="8279631" y="4417918"/>
                </a:cubicBezTo>
                <a:cubicBezTo>
                  <a:pt x="8284096" y="4410328"/>
                  <a:pt x="8289826" y="4404226"/>
                  <a:pt x="8296821" y="4399612"/>
                </a:cubicBezTo>
                <a:cubicBezTo>
                  <a:pt x="8303815" y="4394999"/>
                  <a:pt x="8312448" y="4392841"/>
                  <a:pt x="8322717" y="4393138"/>
                </a:cubicBezTo>
                <a:close/>
                <a:moveTo>
                  <a:pt x="7837165" y="4393138"/>
                </a:moveTo>
                <a:cubicBezTo>
                  <a:pt x="7846541" y="4393436"/>
                  <a:pt x="7853908" y="4396003"/>
                  <a:pt x="7859266" y="4400840"/>
                </a:cubicBezTo>
                <a:cubicBezTo>
                  <a:pt x="7864624" y="4405677"/>
                  <a:pt x="7868493" y="4411779"/>
                  <a:pt x="7870874" y="4419146"/>
                </a:cubicBezTo>
                <a:cubicBezTo>
                  <a:pt x="7873256" y="4426513"/>
                  <a:pt x="7874558" y="4434327"/>
                  <a:pt x="7874781" y="4442587"/>
                </a:cubicBezTo>
                <a:cubicBezTo>
                  <a:pt x="7875004" y="4450846"/>
                  <a:pt x="7874818" y="4458548"/>
                  <a:pt x="7874223" y="4465692"/>
                </a:cubicBezTo>
                <a:lnTo>
                  <a:pt x="7873777" y="4470380"/>
                </a:lnTo>
                <a:cubicBezTo>
                  <a:pt x="7872884" y="4478715"/>
                  <a:pt x="7871098" y="4487235"/>
                  <a:pt x="7868419" y="4495941"/>
                </a:cubicBezTo>
                <a:cubicBezTo>
                  <a:pt x="7865740" y="4504648"/>
                  <a:pt x="7862094" y="4512685"/>
                  <a:pt x="7857480" y="4520052"/>
                </a:cubicBezTo>
                <a:cubicBezTo>
                  <a:pt x="7852866" y="4527419"/>
                  <a:pt x="7846988" y="4533297"/>
                  <a:pt x="7839844" y="4537688"/>
                </a:cubicBezTo>
                <a:cubicBezTo>
                  <a:pt x="7832700" y="4542078"/>
                  <a:pt x="7824142" y="4544125"/>
                  <a:pt x="7814171" y="4543827"/>
                </a:cubicBezTo>
                <a:cubicBezTo>
                  <a:pt x="7804795" y="4543529"/>
                  <a:pt x="7797428" y="4541036"/>
                  <a:pt x="7792070" y="4536348"/>
                </a:cubicBezTo>
                <a:cubicBezTo>
                  <a:pt x="7786712" y="4531660"/>
                  <a:pt x="7782880" y="4525670"/>
                  <a:pt x="7780573" y="4518377"/>
                </a:cubicBezTo>
                <a:cubicBezTo>
                  <a:pt x="7778266" y="4511085"/>
                  <a:pt x="7776964" y="4503383"/>
                  <a:pt x="7776666" y="4495272"/>
                </a:cubicBezTo>
                <a:cubicBezTo>
                  <a:pt x="7776369" y="4487161"/>
                  <a:pt x="7776592" y="4479533"/>
                  <a:pt x="7777336" y="4472389"/>
                </a:cubicBezTo>
                <a:lnTo>
                  <a:pt x="7777782" y="4467478"/>
                </a:lnTo>
                <a:cubicBezTo>
                  <a:pt x="7778675" y="4459144"/>
                  <a:pt x="7780424" y="4450586"/>
                  <a:pt x="7783029" y="4441805"/>
                </a:cubicBezTo>
                <a:cubicBezTo>
                  <a:pt x="7785633" y="4433024"/>
                  <a:pt x="7789242" y="4424913"/>
                  <a:pt x="7793856" y="4417472"/>
                </a:cubicBezTo>
                <a:cubicBezTo>
                  <a:pt x="7798470" y="4410030"/>
                  <a:pt x="7804348" y="4404040"/>
                  <a:pt x="7811492" y="4399501"/>
                </a:cubicBezTo>
                <a:cubicBezTo>
                  <a:pt x="7818636" y="4394962"/>
                  <a:pt x="7827193" y="4392841"/>
                  <a:pt x="7837165" y="4393138"/>
                </a:cubicBezTo>
                <a:close/>
                <a:moveTo>
                  <a:pt x="6046242" y="4393138"/>
                </a:moveTo>
                <a:cubicBezTo>
                  <a:pt x="6055171" y="4393436"/>
                  <a:pt x="6062315" y="4395743"/>
                  <a:pt x="6067673" y="4400059"/>
                </a:cubicBezTo>
                <a:cubicBezTo>
                  <a:pt x="6073031" y="4404375"/>
                  <a:pt x="6076677" y="4410068"/>
                  <a:pt x="6078612" y="4417137"/>
                </a:cubicBezTo>
                <a:cubicBezTo>
                  <a:pt x="6080547" y="4424206"/>
                  <a:pt x="6080919" y="4431834"/>
                  <a:pt x="6079728" y="4440019"/>
                </a:cubicBezTo>
                <a:lnTo>
                  <a:pt x="6078612" y="4445600"/>
                </a:lnTo>
                <a:lnTo>
                  <a:pt x="5992313" y="4445444"/>
                </a:lnTo>
                <a:lnTo>
                  <a:pt x="5992887" y="4442587"/>
                </a:lnTo>
                <a:cubicBezTo>
                  <a:pt x="5995268" y="4433731"/>
                  <a:pt x="5998691" y="4425508"/>
                  <a:pt x="6003156" y="4417918"/>
                </a:cubicBezTo>
                <a:cubicBezTo>
                  <a:pt x="6007621" y="4410328"/>
                  <a:pt x="6013351" y="4404226"/>
                  <a:pt x="6020346" y="4399612"/>
                </a:cubicBezTo>
                <a:cubicBezTo>
                  <a:pt x="6027340" y="4394999"/>
                  <a:pt x="6035973" y="4392841"/>
                  <a:pt x="6046242" y="4393138"/>
                </a:cubicBezTo>
                <a:close/>
                <a:moveTo>
                  <a:pt x="3503068" y="4393138"/>
                </a:moveTo>
                <a:cubicBezTo>
                  <a:pt x="3511997" y="4393436"/>
                  <a:pt x="3519141" y="4395743"/>
                  <a:pt x="3524500" y="4400059"/>
                </a:cubicBezTo>
                <a:cubicBezTo>
                  <a:pt x="3529857" y="4404375"/>
                  <a:pt x="3533503" y="4410068"/>
                  <a:pt x="3535438" y="4417137"/>
                </a:cubicBezTo>
                <a:cubicBezTo>
                  <a:pt x="3537373" y="4424206"/>
                  <a:pt x="3537745" y="4431834"/>
                  <a:pt x="3536554" y="4440019"/>
                </a:cubicBezTo>
                <a:lnTo>
                  <a:pt x="3535438" y="4445600"/>
                </a:lnTo>
                <a:lnTo>
                  <a:pt x="3449139" y="4445444"/>
                </a:lnTo>
                <a:lnTo>
                  <a:pt x="3449713" y="4442587"/>
                </a:lnTo>
                <a:cubicBezTo>
                  <a:pt x="3452094" y="4433731"/>
                  <a:pt x="3455517" y="4425508"/>
                  <a:pt x="3459982" y="4417918"/>
                </a:cubicBezTo>
                <a:cubicBezTo>
                  <a:pt x="3464447" y="4410328"/>
                  <a:pt x="3470177" y="4404226"/>
                  <a:pt x="3477172" y="4399612"/>
                </a:cubicBezTo>
                <a:cubicBezTo>
                  <a:pt x="3484167" y="4394999"/>
                  <a:pt x="3492798" y="4392841"/>
                  <a:pt x="3503068" y="4393138"/>
                </a:cubicBezTo>
                <a:close/>
                <a:moveTo>
                  <a:pt x="2760118" y="4393138"/>
                </a:moveTo>
                <a:cubicBezTo>
                  <a:pt x="2769048" y="4393436"/>
                  <a:pt x="2776191" y="4395743"/>
                  <a:pt x="2781550" y="4400059"/>
                </a:cubicBezTo>
                <a:cubicBezTo>
                  <a:pt x="2786907" y="4404375"/>
                  <a:pt x="2790554" y="4410068"/>
                  <a:pt x="2792489" y="4417137"/>
                </a:cubicBezTo>
                <a:cubicBezTo>
                  <a:pt x="2794423" y="4424206"/>
                  <a:pt x="2794795" y="4431834"/>
                  <a:pt x="2793605" y="4440019"/>
                </a:cubicBezTo>
                <a:lnTo>
                  <a:pt x="2792489" y="4445600"/>
                </a:lnTo>
                <a:lnTo>
                  <a:pt x="2706189" y="4445444"/>
                </a:lnTo>
                <a:lnTo>
                  <a:pt x="2706763" y="4442587"/>
                </a:lnTo>
                <a:cubicBezTo>
                  <a:pt x="2709144" y="4433731"/>
                  <a:pt x="2712568" y="4425508"/>
                  <a:pt x="2717033" y="4417918"/>
                </a:cubicBezTo>
                <a:cubicBezTo>
                  <a:pt x="2721498" y="4410328"/>
                  <a:pt x="2727227" y="4404226"/>
                  <a:pt x="2734222" y="4399612"/>
                </a:cubicBezTo>
                <a:cubicBezTo>
                  <a:pt x="2741217" y="4394999"/>
                  <a:pt x="2749849" y="4392841"/>
                  <a:pt x="2760118" y="4393138"/>
                </a:cubicBezTo>
                <a:close/>
                <a:moveTo>
                  <a:pt x="2007643" y="4393138"/>
                </a:moveTo>
                <a:cubicBezTo>
                  <a:pt x="2016573" y="4393436"/>
                  <a:pt x="2023717" y="4395743"/>
                  <a:pt x="2029074" y="4400059"/>
                </a:cubicBezTo>
                <a:cubicBezTo>
                  <a:pt x="2034432" y="4404375"/>
                  <a:pt x="2038078" y="4410068"/>
                  <a:pt x="2040013" y="4417137"/>
                </a:cubicBezTo>
                <a:cubicBezTo>
                  <a:pt x="2041948" y="4424206"/>
                  <a:pt x="2042320" y="4431834"/>
                  <a:pt x="2041129" y="4440019"/>
                </a:cubicBezTo>
                <a:lnTo>
                  <a:pt x="2040013" y="4445600"/>
                </a:lnTo>
                <a:lnTo>
                  <a:pt x="1953714" y="4445444"/>
                </a:lnTo>
                <a:lnTo>
                  <a:pt x="1954288" y="4442587"/>
                </a:lnTo>
                <a:cubicBezTo>
                  <a:pt x="1956669" y="4433731"/>
                  <a:pt x="1960092" y="4425508"/>
                  <a:pt x="1964557" y="4417918"/>
                </a:cubicBezTo>
                <a:cubicBezTo>
                  <a:pt x="1969022" y="4410328"/>
                  <a:pt x="1974752" y="4404226"/>
                  <a:pt x="1981747" y="4399612"/>
                </a:cubicBezTo>
                <a:cubicBezTo>
                  <a:pt x="1988742" y="4394999"/>
                  <a:pt x="1997374" y="4392841"/>
                  <a:pt x="2007643" y="4393138"/>
                </a:cubicBezTo>
                <a:close/>
                <a:moveTo>
                  <a:pt x="1607593" y="4393138"/>
                </a:moveTo>
                <a:cubicBezTo>
                  <a:pt x="1616523" y="4393436"/>
                  <a:pt x="1623666" y="4395743"/>
                  <a:pt x="1629024" y="4400059"/>
                </a:cubicBezTo>
                <a:cubicBezTo>
                  <a:pt x="1634382" y="4404375"/>
                  <a:pt x="1638028" y="4410068"/>
                  <a:pt x="1639963" y="4417137"/>
                </a:cubicBezTo>
                <a:cubicBezTo>
                  <a:pt x="1641898" y="4424206"/>
                  <a:pt x="1642270" y="4431834"/>
                  <a:pt x="1641079" y="4440019"/>
                </a:cubicBezTo>
                <a:lnTo>
                  <a:pt x="1639963" y="4445600"/>
                </a:lnTo>
                <a:lnTo>
                  <a:pt x="1553664" y="4445444"/>
                </a:lnTo>
                <a:lnTo>
                  <a:pt x="1554238" y="4442587"/>
                </a:lnTo>
                <a:cubicBezTo>
                  <a:pt x="1556619" y="4433731"/>
                  <a:pt x="1560042" y="4425508"/>
                  <a:pt x="1564507" y="4417918"/>
                </a:cubicBezTo>
                <a:cubicBezTo>
                  <a:pt x="1568972" y="4410328"/>
                  <a:pt x="1574702" y="4404226"/>
                  <a:pt x="1581697" y="4399612"/>
                </a:cubicBezTo>
                <a:cubicBezTo>
                  <a:pt x="1588692" y="4394999"/>
                  <a:pt x="1597324" y="4392841"/>
                  <a:pt x="1607593" y="4393138"/>
                </a:cubicBezTo>
                <a:close/>
                <a:moveTo>
                  <a:pt x="10294838" y="4347597"/>
                </a:moveTo>
                <a:lnTo>
                  <a:pt x="10334655" y="4586929"/>
                </a:lnTo>
                <a:lnTo>
                  <a:pt x="10322966" y="4608567"/>
                </a:lnTo>
                <a:cubicBezTo>
                  <a:pt x="10319543" y="4615116"/>
                  <a:pt x="10315674" y="4620436"/>
                  <a:pt x="10311358" y="4624529"/>
                </a:cubicBezTo>
                <a:cubicBezTo>
                  <a:pt x="10307042" y="4628622"/>
                  <a:pt x="10302019" y="4631598"/>
                  <a:pt x="10296289" y="4633459"/>
                </a:cubicBezTo>
                <a:cubicBezTo>
                  <a:pt x="10290559" y="4635319"/>
                  <a:pt x="10283973" y="4636175"/>
                  <a:pt x="10276532" y="4636026"/>
                </a:cubicBezTo>
                <a:cubicBezTo>
                  <a:pt x="10275044" y="4636026"/>
                  <a:pt x="10273518" y="4635951"/>
                  <a:pt x="10271956" y="4635803"/>
                </a:cubicBezTo>
                <a:cubicBezTo>
                  <a:pt x="10270393" y="4635654"/>
                  <a:pt x="10268793" y="4635505"/>
                  <a:pt x="10267156" y="4635356"/>
                </a:cubicBezTo>
                <a:lnTo>
                  <a:pt x="10262691" y="4682907"/>
                </a:lnTo>
                <a:cubicBezTo>
                  <a:pt x="10267602" y="4684097"/>
                  <a:pt x="10272514" y="4685139"/>
                  <a:pt x="10277425" y="4686032"/>
                </a:cubicBezTo>
                <a:cubicBezTo>
                  <a:pt x="10282336" y="4686925"/>
                  <a:pt x="10287396" y="4687372"/>
                  <a:pt x="10292605" y="4687372"/>
                </a:cubicBezTo>
                <a:cubicBezTo>
                  <a:pt x="10303023" y="4687372"/>
                  <a:pt x="10312400" y="4685846"/>
                  <a:pt x="10320734" y="4682795"/>
                </a:cubicBezTo>
                <a:cubicBezTo>
                  <a:pt x="10329068" y="4679744"/>
                  <a:pt x="10336584" y="4675428"/>
                  <a:pt x="10343281" y="4669847"/>
                </a:cubicBezTo>
                <a:cubicBezTo>
                  <a:pt x="10349979" y="4664266"/>
                  <a:pt x="10355969" y="4657718"/>
                  <a:pt x="10361252" y="4650202"/>
                </a:cubicBezTo>
                <a:cubicBezTo>
                  <a:pt x="10366536" y="4642686"/>
                  <a:pt x="10371261" y="4634538"/>
                  <a:pt x="10375428" y="4625757"/>
                </a:cubicBezTo>
                <a:lnTo>
                  <a:pt x="10516964" y="4347597"/>
                </a:lnTo>
                <a:lnTo>
                  <a:pt x="10447759" y="4347597"/>
                </a:lnTo>
                <a:lnTo>
                  <a:pt x="10377785" y="4498567"/>
                </a:lnTo>
                <a:lnTo>
                  <a:pt x="10360025" y="4347597"/>
                </a:lnTo>
                <a:close/>
                <a:moveTo>
                  <a:pt x="6310486" y="4347597"/>
                </a:moveTo>
                <a:lnTo>
                  <a:pt x="6268516" y="4589145"/>
                </a:lnTo>
                <a:lnTo>
                  <a:pt x="6331248" y="4589145"/>
                </a:lnTo>
                <a:lnTo>
                  <a:pt x="6373217" y="4347597"/>
                </a:lnTo>
                <a:close/>
                <a:moveTo>
                  <a:pt x="5209977" y="4347597"/>
                </a:moveTo>
                <a:lnTo>
                  <a:pt x="5183857" y="4503643"/>
                </a:lnTo>
                <a:cubicBezTo>
                  <a:pt x="5182666" y="4515847"/>
                  <a:pt x="5183001" y="4527307"/>
                  <a:pt x="5184862" y="4538023"/>
                </a:cubicBezTo>
                <a:cubicBezTo>
                  <a:pt x="5186723" y="4548738"/>
                  <a:pt x="5190331" y="4558226"/>
                  <a:pt x="5195689" y="4566486"/>
                </a:cubicBezTo>
                <a:cubicBezTo>
                  <a:pt x="5201047" y="4574746"/>
                  <a:pt x="5208265" y="4581294"/>
                  <a:pt x="5217343" y="4586131"/>
                </a:cubicBezTo>
                <a:cubicBezTo>
                  <a:pt x="5226422" y="4590968"/>
                  <a:pt x="5237584" y="4593535"/>
                  <a:pt x="5250831" y="4593833"/>
                </a:cubicBezTo>
                <a:cubicBezTo>
                  <a:pt x="5267053" y="4594131"/>
                  <a:pt x="5281117" y="4591154"/>
                  <a:pt x="5293023" y="4584903"/>
                </a:cubicBezTo>
                <a:cubicBezTo>
                  <a:pt x="5298976" y="4581778"/>
                  <a:pt x="5304445" y="4578076"/>
                  <a:pt x="5309432" y="4573797"/>
                </a:cubicBezTo>
                <a:lnTo>
                  <a:pt x="5314501" y="4568330"/>
                </a:lnTo>
                <a:lnTo>
                  <a:pt x="5312222" y="4589145"/>
                </a:lnTo>
                <a:lnTo>
                  <a:pt x="5371157" y="4589145"/>
                </a:lnTo>
                <a:lnTo>
                  <a:pt x="5413127" y="4347597"/>
                </a:lnTo>
                <a:lnTo>
                  <a:pt x="5350173" y="4347597"/>
                </a:lnTo>
                <a:lnTo>
                  <a:pt x="5320850" y="4516830"/>
                </a:lnTo>
                <a:lnTo>
                  <a:pt x="5315096" y="4525605"/>
                </a:lnTo>
                <a:cubicBezTo>
                  <a:pt x="5311840" y="4529381"/>
                  <a:pt x="5308129" y="4532665"/>
                  <a:pt x="5303961" y="4535455"/>
                </a:cubicBezTo>
                <a:cubicBezTo>
                  <a:pt x="5295627" y="4541036"/>
                  <a:pt x="5285135" y="4543604"/>
                  <a:pt x="5272484" y="4543157"/>
                </a:cubicBezTo>
                <a:cubicBezTo>
                  <a:pt x="5266533" y="4543008"/>
                  <a:pt x="5261769" y="4541855"/>
                  <a:pt x="5258197" y="4539697"/>
                </a:cubicBezTo>
                <a:cubicBezTo>
                  <a:pt x="5254625" y="4537539"/>
                  <a:pt x="5251872" y="4534674"/>
                  <a:pt x="5249938" y="4531102"/>
                </a:cubicBezTo>
                <a:cubicBezTo>
                  <a:pt x="5248002" y="4527530"/>
                  <a:pt x="5246812" y="4523475"/>
                  <a:pt x="5246365" y="4518935"/>
                </a:cubicBezTo>
                <a:cubicBezTo>
                  <a:pt x="5245918" y="4514396"/>
                  <a:pt x="5245918" y="4509596"/>
                  <a:pt x="5246365" y="4504536"/>
                </a:cubicBezTo>
                <a:lnTo>
                  <a:pt x="5272707" y="4347597"/>
                </a:lnTo>
                <a:close/>
                <a:moveTo>
                  <a:pt x="927151" y="4347597"/>
                </a:moveTo>
                <a:lnTo>
                  <a:pt x="945010" y="4589145"/>
                </a:lnTo>
                <a:lnTo>
                  <a:pt x="962869" y="4589145"/>
                </a:lnTo>
                <a:lnTo>
                  <a:pt x="982961" y="4589145"/>
                </a:lnTo>
                <a:lnTo>
                  <a:pt x="997695" y="4589145"/>
                </a:lnTo>
                <a:lnTo>
                  <a:pt x="1068755" y="4433844"/>
                </a:lnTo>
                <a:lnTo>
                  <a:pt x="1086099" y="4589145"/>
                </a:lnTo>
                <a:lnTo>
                  <a:pt x="1098601" y="4589145"/>
                </a:lnTo>
                <a:lnTo>
                  <a:pt x="1118469" y="4589145"/>
                </a:lnTo>
                <a:lnTo>
                  <a:pt x="1138784" y="4589145"/>
                </a:lnTo>
                <a:lnTo>
                  <a:pt x="1239913" y="4347597"/>
                </a:lnTo>
                <a:lnTo>
                  <a:pt x="1177852" y="4347597"/>
                </a:lnTo>
                <a:lnTo>
                  <a:pt x="1120295" y="4504459"/>
                </a:lnTo>
                <a:lnTo>
                  <a:pt x="1104628" y="4347597"/>
                </a:lnTo>
                <a:lnTo>
                  <a:pt x="1100610" y="4347597"/>
                </a:lnTo>
                <a:lnTo>
                  <a:pt x="1066677" y="4347597"/>
                </a:lnTo>
                <a:lnTo>
                  <a:pt x="1059310" y="4347597"/>
                </a:lnTo>
                <a:lnTo>
                  <a:pt x="989776" y="4503258"/>
                </a:lnTo>
                <a:lnTo>
                  <a:pt x="986533" y="4347597"/>
                </a:lnTo>
                <a:close/>
                <a:moveTo>
                  <a:pt x="11146135" y="4343132"/>
                </a:moveTo>
                <a:cubicBezTo>
                  <a:pt x="11128127" y="4342686"/>
                  <a:pt x="11111793" y="4345774"/>
                  <a:pt x="11097133" y="4352397"/>
                </a:cubicBezTo>
                <a:cubicBezTo>
                  <a:pt x="11082474" y="4359020"/>
                  <a:pt x="11069786" y="4368172"/>
                  <a:pt x="11059070" y="4379855"/>
                </a:cubicBezTo>
                <a:cubicBezTo>
                  <a:pt x="11048355" y="4391538"/>
                  <a:pt x="11039797" y="4404970"/>
                  <a:pt x="11033397" y="4420151"/>
                </a:cubicBezTo>
                <a:cubicBezTo>
                  <a:pt x="11026998" y="4435331"/>
                  <a:pt x="11022905" y="4451330"/>
                  <a:pt x="11021119" y="4468148"/>
                </a:cubicBezTo>
                <a:lnTo>
                  <a:pt x="11020226" y="4477301"/>
                </a:lnTo>
                <a:cubicBezTo>
                  <a:pt x="11019036" y="4493374"/>
                  <a:pt x="11020524" y="4508406"/>
                  <a:pt x="11024691" y="4522396"/>
                </a:cubicBezTo>
                <a:cubicBezTo>
                  <a:pt x="11028858" y="4536385"/>
                  <a:pt x="11035369" y="4548664"/>
                  <a:pt x="11044225" y="4559231"/>
                </a:cubicBezTo>
                <a:cubicBezTo>
                  <a:pt x="11053080" y="4569797"/>
                  <a:pt x="11064130" y="4578095"/>
                  <a:pt x="11077376" y="4584122"/>
                </a:cubicBezTo>
                <a:cubicBezTo>
                  <a:pt x="11090622" y="4590150"/>
                  <a:pt x="11105505" y="4593312"/>
                  <a:pt x="11122025" y="4593610"/>
                </a:cubicBezTo>
                <a:cubicBezTo>
                  <a:pt x="11133782" y="4593759"/>
                  <a:pt x="11145614" y="4592308"/>
                  <a:pt x="11157520" y="4589257"/>
                </a:cubicBezTo>
                <a:cubicBezTo>
                  <a:pt x="11169426" y="4586206"/>
                  <a:pt x="11180551" y="4581443"/>
                  <a:pt x="11190895" y="4574969"/>
                </a:cubicBezTo>
                <a:cubicBezTo>
                  <a:pt x="11201238" y="4568495"/>
                  <a:pt x="11209759" y="4560198"/>
                  <a:pt x="11216456" y="4550078"/>
                </a:cubicBezTo>
                <a:lnTo>
                  <a:pt x="11188328" y="4516145"/>
                </a:lnTo>
                <a:cubicBezTo>
                  <a:pt x="11180291" y="4524479"/>
                  <a:pt x="11171250" y="4531139"/>
                  <a:pt x="11161204" y="4536125"/>
                </a:cubicBezTo>
                <a:cubicBezTo>
                  <a:pt x="11151158" y="4541111"/>
                  <a:pt x="11140182" y="4543455"/>
                  <a:pt x="11128275" y="4543157"/>
                </a:cubicBezTo>
                <a:cubicBezTo>
                  <a:pt x="11118899" y="4542859"/>
                  <a:pt x="11111123" y="4540776"/>
                  <a:pt x="11104947" y="4536906"/>
                </a:cubicBezTo>
                <a:cubicBezTo>
                  <a:pt x="11098770" y="4533037"/>
                  <a:pt x="11093933" y="4527977"/>
                  <a:pt x="11090436" y="4521726"/>
                </a:cubicBezTo>
                <a:cubicBezTo>
                  <a:pt x="11086938" y="4515475"/>
                  <a:pt x="11084594" y="4508443"/>
                  <a:pt x="11083404" y="4500629"/>
                </a:cubicBezTo>
                <a:lnTo>
                  <a:pt x="11083051" y="4488240"/>
                </a:lnTo>
                <a:lnTo>
                  <a:pt x="11230967" y="4488240"/>
                </a:lnTo>
                <a:lnTo>
                  <a:pt x="11234539" y="4461450"/>
                </a:lnTo>
                <a:cubicBezTo>
                  <a:pt x="11236176" y="4446121"/>
                  <a:pt x="11235655" y="4431424"/>
                  <a:pt x="11232976" y="4417360"/>
                </a:cubicBezTo>
                <a:cubicBezTo>
                  <a:pt x="11230297" y="4403296"/>
                  <a:pt x="11225311" y="4390757"/>
                  <a:pt x="11218019" y="4379744"/>
                </a:cubicBezTo>
                <a:cubicBezTo>
                  <a:pt x="11210726" y="4368731"/>
                  <a:pt x="11201127" y="4359950"/>
                  <a:pt x="11189221" y="4353401"/>
                </a:cubicBezTo>
                <a:cubicBezTo>
                  <a:pt x="11177314" y="4346853"/>
                  <a:pt x="11162952" y="4343430"/>
                  <a:pt x="11146135" y="4343132"/>
                </a:cubicBezTo>
                <a:close/>
                <a:moveTo>
                  <a:pt x="10741843" y="4343132"/>
                </a:moveTo>
                <a:cubicBezTo>
                  <a:pt x="10730086" y="4342834"/>
                  <a:pt x="10718068" y="4344174"/>
                  <a:pt x="10705790" y="4347150"/>
                </a:cubicBezTo>
                <a:cubicBezTo>
                  <a:pt x="10693511" y="4350127"/>
                  <a:pt x="10682163" y="4354741"/>
                  <a:pt x="10671745" y="4360991"/>
                </a:cubicBezTo>
                <a:cubicBezTo>
                  <a:pt x="10661327" y="4367242"/>
                  <a:pt x="10652732" y="4375242"/>
                  <a:pt x="10645961" y="4384990"/>
                </a:cubicBezTo>
                <a:cubicBezTo>
                  <a:pt x="10639189" y="4394738"/>
                  <a:pt x="10635431" y="4406310"/>
                  <a:pt x="10634687" y="4419704"/>
                </a:cubicBezTo>
                <a:lnTo>
                  <a:pt x="10697641" y="4419258"/>
                </a:lnTo>
                <a:cubicBezTo>
                  <a:pt x="10698981" y="4413007"/>
                  <a:pt x="10701362" y="4407612"/>
                  <a:pt x="10704785" y="4403073"/>
                </a:cubicBezTo>
                <a:cubicBezTo>
                  <a:pt x="10708208" y="4398533"/>
                  <a:pt x="10712561" y="4395036"/>
                  <a:pt x="10717845" y="4392580"/>
                </a:cubicBezTo>
                <a:cubicBezTo>
                  <a:pt x="10723128" y="4390125"/>
                  <a:pt x="10729118" y="4388971"/>
                  <a:pt x="10735816" y="4389120"/>
                </a:cubicBezTo>
                <a:cubicBezTo>
                  <a:pt x="10743257" y="4389418"/>
                  <a:pt x="10749024" y="4391241"/>
                  <a:pt x="10753117" y="4394589"/>
                </a:cubicBezTo>
                <a:cubicBezTo>
                  <a:pt x="10757210" y="4397938"/>
                  <a:pt x="10759926" y="4402440"/>
                  <a:pt x="10761265" y="4408096"/>
                </a:cubicBezTo>
                <a:cubicBezTo>
                  <a:pt x="10762605" y="4413751"/>
                  <a:pt x="10762902" y="4419853"/>
                  <a:pt x="10762158" y="4426401"/>
                </a:cubicBezTo>
                <a:lnTo>
                  <a:pt x="10759718" y="4441975"/>
                </a:lnTo>
                <a:lnTo>
                  <a:pt x="10729118" y="4441805"/>
                </a:lnTo>
                <a:cubicBezTo>
                  <a:pt x="10715724" y="4441805"/>
                  <a:pt x="10702218" y="4443107"/>
                  <a:pt x="10688600" y="4445712"/>
                </a:cubicBezTo>
                <a:cubicBezTo>
                  <a:pt x="10674982" y="4448316"/>
                  <a:pt x="10662406" y="4452670"/>
                  <a:pt x="10650872" y="4458772"/>
                </a:cubicBezTo>
                <a:cubicBezTo>
                  <a:pt x="10639338" y="4464874"/>
                  <a:pt x="10629924" y="4473171"/>
                  <a:pt x="10622632" y="4483663"/>
                </a:cubicBezTo>
                <a:cubicBezTo>
                  <a:pt x="10615339" y="4494155"/>
                  <a:pt x="10611395" y="4507290"/>
                  <a:pt x="10610800" y="4523065"/>
                </a:cubicBezTo>
                <a:cubicBezTo>
                  <a:pt x="10610205" y="4537055"/>
                  <a:pt x="10613144" y="4549296"/>
                  <a:pt x="10619618" y="4559789"/>
                </a:cubicBezTo>
                <a:cubicBezTo>
                  <a:pt x="10626092" y="4570281"/>
                  <a:pt x="10634873" y="4578541"/>
                  <a:pt x="10645961" y="4584569"/>
                </a:cubicBezTo>
                <a:cubicBezTo>
                  <a:pt x="10657048" y="4590596"/>
                  <a:pt x="10669215" y="4593759"/>
                  <a:pt x="10682461" y="4594056"/>
                </a:cubicBezTo>
                <a:cubicBezTo>
                  <a:pt x="10691986" y="4594205"/>
                  <a:pt x="10700915" y="4592903"/>
                  <a:pt x="10709250" y="4590150"/>
                </a:cubicBezTo>
                <a:cubicBezTo>
                  <a:pt x="10717584" y="4587396"/>
                  <a:pt x="10725249" y="4583452"/>
                  <a:pt x="10732244" y="4578318"/>
                </a:cubicBezTo>
                <a:lnTo>
                  <a:pt x="10743881" y="4566959"/>
                </a:lnTo>
                <a:lnTo>
                  <a:pt x="10747201" y="4589368"/>
                </a:lnTo>
                <a:lnTo>
                  <a:pt x="10808816" y="4589145"/>
                </a:lnTo>
                <a:lnTo>
                  <a:pt x="10809262" y="4585127"/>
                </a:lnTo>
                <a:cubicBezTo>
                  <a:pt x="10805839" y="4576643"/>
                  <a:pt x="10804500" y="4567677"/>
                  <a:pt x="10805244" y="4558226"/>
                </a:cubicBezTo>
                <a:cubicBezTo>
                  <a:pt x="10805988" y="4548775"/>
                  <a:pt x="10807030" y="4539734"/>
                  <a:pt x="10808369" y="4531102"/>
                </a:cubicBezTo>
                <a:lnTo>
                  <a:pt x="10825113" y="4427518"/>
                </a:lnTo>
                <a:cubicBezTo>
                  <a:pt x="10826898" y="4409807"/>
                  <a:pt x="10824257" y="4394738"/>
                  <a:pt x="10817187" y="4382311"/>
                </a:cubicBezTo>
                <a:cubicBezTo>
                  <a:pt x="10810118" y="4369884"/>
                  <a:pt x="10799998" y="4360322"/>
                  <a:pt x="10786826" y="4353625"/>
                </a:cubicBezTo>
                <a:cubicBezTo>
                  <a:pt x="10773655" y="4346927"/>
                  <a:pt x="10758661" y="4343430"/>
                  <a:pt x="10741843" y="4343132"/>
                </a:cubicBezTo>
                <a:close/>
                <a:moveTo>
                  <a:pt x="10174585" y="4343132"/>
                </a:moveTo>
                <a:cubicBezTo>
                  <a:pt x="10156577" y="4342686"/>
                  <a:pt x="10140243" y="4345774"/>
                  <a:pt x="10125583" y="4352397"/>
                </a:cubicBezTo>
                <a:cubicBezTo>
                  <a:pt x="10110924" y="4359020"/>
                  <a:pt x="10098236" y="4368172"/>
                  <a:pt x="10087520" y="4379855"/>
                </a:cubicBezTo>
                <a:cubicBezTo>
                  <a:pt x="10076805" y="4391538"/>
                  <a:pt x="10068247" y="4404970"/>
                  <a:pt x="10061847" y="4420151"/>
                </a:cubicBezTo>
                <a:cubicBezTo>
                  <a:pt x="10055448" y="4435331"/>
                  <a:pt x="10051355" y="4451330"/>
                  <a:pt x="10049569" y="4468148"/>
                </a:cubicBezTo>
                <a:lnTo>
                  <a:pt x="10048676" y="4477301"/>
                </a:lnTo>
                <a:cubicBezTo>
                  <a:pt x="10047486" y="4493374"/>
                  <a:pt x="10048974" y="4508406"/>
                  <a:pt x="10053141" y="4522396"/>
                </a:cubicBezTo>
                <a:cubicBezTo>
                  <a:pt x="10057308" y="4536385"/>
                  <a:pt x="10063819" y="4548664"/>
                  <a:pt x="10072675" y="4559231"/>
                </a:cubicBezTo>
                <a:cubicBezTo>
                  <a:pt x="10081530" y="4569797"/>
                  <a:pt x="10092580" y="4578095"/>
                  <a:pt x="10105826" y="4584122"/>
                </a:cubicBezTo>
                <a:cubicBezTo>
                  <a:pt x="10119072" y="4590150"/>
                  <a:pt x="10133955" y="4593312"/>
                  <a:pt x="10150475" y="4593610"/>
                </a:cubicBezTo>
                <a:cubicBezTo>
                  <a:pt x="10162232" y="4593759"/>
                  <a:pt x="10174064" y="4592308"/>
                  <a:pt x="10185970" y="4589257"/>
                </a:cubicBezTo>
                <a:cubicBezTo>
                  <a:pt x="10197876" y="4586206"/>
                  <a:pt x="10209001" y="4581443"/>
                  <a:pt x="10219345" y="4574969"/>
                </a:cubicBezTo>
                <a:cubicBezTo>
                  <a:pt x="10229688" y="4568495"/>
                  <a:pt x="10238209" y="4560198"/>
                  <a:pt x="10244906" y="4550078"/>
                </a:cubicBezTo>
                <a:lnTo>
                  <a:pt x="10216778" y="4516145"/>
                </a:lnTo>
                <a:cubicBezTo>
                  <a:pt x="10208741" y="4524479"/>
                  <a:pt x="10199700" y="4531139"/>
                  <a:pt x="10189654" y="4536125"/>
                </a:cubicBezTo>
                <a:cubicBezTo>
                  <a:pt x="10179608" y="4541111"/>
                  <a:pt x="10168632" y="4543455"/>
                  <a:pt x="10156725" y="4543157"/>
                </a:cubicBezTo>
                <a:cubicBezTo>
                  <a:pt x="10147349" y="4542859"/>
                  <a:pt x="10139573" y="4540776"/>
                  <a:pt x="10133397" y="4536906"/>
                </a:cubicBezTo>
                <a:cubicBezTo>
                  <a:pt x="10127220" y="4533037"/>
                  <a:pt x="10122383" y="4527977"/>
                  <a:pt x="10118886" y="4521726"/>
                </a:cubicBezTo>
                <a:cubicBezTo>
                  <a:pt x="10115388" y="4515475"/>
                  <a:pt x="10113044" y="4508443"/>
                  <a:pt x="10111854" y="4500629"/>
                </a:cubicBezTo>
                <a:lnTo>
                  <a:pt x="10111501" y="4488240"/>
                </a:lnTo>
                <a:lnTo>
                  <a:pt x="10259417" y="4488240"/>
                </a:lnTo>
                <a:lnTo>
                  <a:pt x="10262989" y="4461450"/>
                </a:lnTo>
                <a:cubicBezTo>
                  <a:pt x="10264626" y="4446121"/>
                  <a:pt x="10264105" y="4431424"/>
                  <a:pt x="10261426" y="4417360"/>
                </a:cubicBezTo>
                <a:cubicBezTo>
                  <a:pt x="10258747" y="4403296"/>
                  <a:pt x="10253761" y="4390757"/>
                  <a:pt x="10246469" y="4379744"/>
                </a:cubicBezTo>
                <a:cubicBezTo>
                  <a:pt x="10239176" y="4368731"/>
                  <a:pt x="10229577" y="4359950"/>
                  <a:pt x="10217671" y="4353401"/>
                </a:cubicBezTo>
                <a:cubicBezTo>
                  <a:pt x="10205764" y="4346853"/>
                  <a:pt x="10191402" y="4343430"/>
                  <a:pt x="10174585" y="4343132"/>
                </a:cubicBezTo>
                <a:close/>
                <a:moveTo>
                  <a:pt x="8922568" y="4343132"/>
                </a:moveTo>
                <a:cubicBezTo>
                  <a:pt x="8910811" y="4342834"/>
                  <a:pt x="8898793" y="4344174"/>
                  <a:pt x="8886515" y="4347150"/>
                </a:cubicBezTo>
                <a:cubicBezTo>
                  <a:pt x="8874236" y="4350127"/>
                  <a:pt x="8862888" y="4354741"/>
                  <a:pt x="8852470" y="4360991"/>
                </a:cubicBezTo>
                <a:cubicBezTo>
                  <a:pt x="8842052" y="4367242"/>
                  <a:pt x="8833457" y="4375242"/>
                  <a:pt x="8826686" y="4384990"/>
                </a:cubicBezTo>
                <a:cubicBezTo>
                  <a:pt x="8819914" y="4394738"/>
                  <a:pt x="8816156" y="4406310"/>
                  <a:pt x="8815412" y="4419704"/>
                </a:cubicBezTo>
                <a:lnTo>
                  <a:pt x="8878366" y="4419258"/>
                </a:lnTo>
                <a:cubicBezTo>
                  <a:pt x="8879706" y="4413007"/>
                  <a:pt x="8882087" y="4407612"/>
                  <a:pt x="8885510" y="4403073"/>
                </a:cubicBezTo>
                <a:cubicBezTo>
                  <a:pt x="8888933" y="4398533"/>
                  <a:pt x="8893286" y="4395036"/>
                  <a:pt x="8898570" y="4392580"/>
                </a:cubicBezTo>
                <a:cubicBezTo>
                  <a:pt x="8903853" y="4390125"/>
                  <a:pt x="8909843" y="4388971"/>
                  <a:pt x="8916541" y="4389120"/>
                </a:cubicBezTo>
                <a:cubicBezTo>
                  <a:pt x="8923982" y="4389418"/>
                  <a:pt x="8929749" y="4391241"/>
                  <a:pt x="8933842" y="4394589"/>
                </a:cubicBezTo>
                <a:cubicBezTo>
                  <a:pt x="8937935" y="4397938"/>
                  <a:pt x="8940651" y="4402440"/>
                  <a:pt x="8941990" y="4408096"/>
                </a:cubicBezTo>
                <a:cubicBezTo>
                  <a:pt x="8943330" y="4413751"/>
                  <a:pt x="8943627" y="4419853"/>
                  <a:pt x="8942883" y="4426401"/>
                </a:cubicBezTo>
                <a:lnTo>
                  <a:pt x="8940443" y="4441975"/>
                </a:lnTo>
                <a:lnTo>
                  <a:pt x="8909843" y="4441805"/>
                </a:lnTo>
                <a:cubicBezTo>
                  <a:pt x="8896449" y="4441805"/>
                  <a:pt x="8882943" y="4443107"/>
                  <a:pt x="8869325" y="4445712"/>
                </a:cubicBezTo>
                <a:cubicBezTo>
                  <a:pt x="8855707" y="4448316"/>
                  <a:pt x="8843131" y="4452670"/>
                  <a:pt x="8831597" y="4458772"/>
                </a:cubicBezTo>
                <a:cubicBezTo>
                  <a:pt x="8820063" y="4464874"/>
                  <a:pt x="8810649" y="4473171"/>
                  <a:pt x="8803357" y="4483663"/>
                </a:cubicBezTo>
                <a:cubicBezTo>
                  <a:pt x="8796064" y="4494155"/>
                  <a:pt x="8792120" y="4507290"/>
                  <a:pt x="8791525" y="4523065"/>
                </a:cubicBezTo>
                <a:cubicBezTo>
                  <a:pt x="8790930" y="4537055"/>
                  <a:pt x="8793869" y="4549296"/>
                  <a:pt x="8800343" y="4559789"/>
                </a:cubicBezTo>
                <a:cubicBezTo>
                  <a:pt x="8806817" y="4570281"/>
                  <a:pt x="8815598" y="4578541"/>
                  <a:pt x="8826686" y="4584569"/>
                </a:cubicBezTo>
                <a:cubicBezTo>
                  <a:pt x="8837773" y="4590596"/>
                  <a:pt x="8849940" y="4593759"/>
                  <a:pt x="8863186" y="4594056"/>
                </a:cubicBezTo>
                <a:cubicBezTo>
                  <a:pt x="8872711" y="4594205"/>
                  <a:pt x="8881640" y="4592903"/>
                  <a:pt x="8889975" y="4590150"/>
                </a:cubicBezTo>
                <a:cubicBezTo>
                  <a:pt x="8898309" y="4587396"/>
                  <a:pt x="8905974" y="4583452"/>
                  <a:pt x="8912969" y="4578318"/>
                </a:cubicBezTo>
                <a:lnTo>
                  <a:pt x="8924606" y="4566959"/>
                </a:lnTo>
                <a:lnTo>
                  <a:pt x="8927926" y="4589368"/>
                </a:lnTo>
                <a:lnTo>
                  <a:pt x="8989541" y="4589145"/>
                </a:lnTo>
                <a:lnTo>
                  <a:pt x="8989987" y="4585127"/>
                </a:lnTo>
                <a:cubicBezTo>
                  <a:pt x="8986564" y="4576643"/>
                  <a:pt x="8985225" y="4567677"/>
                  <a:pt x="8985969" y="4558226"/>
                </a:cubicBezTo>
                <a:cubicBezTo>
                  <a:pt x="8986713" y="4548775"/>
                  <a:pt x="8987755" y="4539734"/>
                  <a:pt x="8989094" y="4531102"/>
                </a:cubicBezTo>
                <a:lnTo>
                  <a:pt x="9005838" y="4427518"/>
                </a:lnTo>
                <a:cubicBezTo>
                  <a:pt x="9007623" y="4409807"/>
                  <a:pt x="9004982" y="4394738"/>
                  <a:pt x="8997912" y="4382311"/>
                </a:cubicBezTo>
                <a:cubicBezTo>
                  <a:pt x="8990843" y="4369884"/>
                  <a:pt x="8980723" y="4360322"/>
                  <a:pt x="8967551" y="4353625"/>
                </a:cubicBezTo>
                <a:cubicBezTo>
                  <a:pt x="8954380" y="4346927"/>
                  <a:pt x="8939386" y="4343430"/>
                  <a:pt x="8922568" y="4343132"/>
                </a:cubicBezTo>
                <a:close/>
                <a:moveTo>
                  <a:pt x="8326735" y="4343132"/>
                </a:moveTo>
                <a:cubicBezTo>
                  <a:pt x="8308727" y="4342686"/>
                  <a:pt x="8292393" y="4345774"/>
                  <a:pt x="8277733" y="4352397"/>
                </a:cubicBezTo>
                <a:cubicBezTo>
                  <a:pt x="8263074" y="4359020"/>
                  <a:pt x="8250386" y="4368172"/>
                  <a:pt x="8239671" y="4379855"/>
                </a:cubicBezTo>
                <a:cubicBezTo>
                  <a:pt x="8228955" y="4391538"/>
                  <a:pt x="8220397" y="4404970"/>
                  <a:pt x="8213998" y="4420151"/>
                </a:cubicBezTo>
                <a:cubicBezTo>
                  <a:pt x="8207598" y="4435331"/>
                  <a:pt x="8203505" y="4451330"/>
                  <a:pt x="8201719" y="4468148"/>
                </a:cubicBezTo>
                <a:lnTo>
                  <a:pt x="8200826" y="4477301"/>
                </a:lnTo>
                <a:cubicBezTo>
                  <a:pt x="8199636" y="4493374"/>
                  <a:pt x="8201124" y="4508406"/>
                  <a:pt x="8205291" y="4522396"/>
                </a:cubicBezTo>
                <a:cubicBezTo>
                  <a:pt x="8209458" y="4536385"/>
                  <a:pt x="8215970" y="4548664"/>
                  <a:pt x="8224825" y="4559231"/>
                </a:cubicBezTo>
                <a:cubicBezTo>
                  <a:pt x="8233680" y="4569797"/>
                  <a:pt x="8244731" y="4578095"/>
                  <a:pt x="8257976" y="4584122"/>
                </a:cubicBezTo>
                <a:cubicBezTo>
                  <a:pt x="8271222" y="4590150"/>
                  <a:pt x="8286105" y="4593312"/>
                  <a:pt x="8302625" y="4593610"/>
                </a:cubicBezTo>
                <a:cubicBezTo>
                  <a:pt x="8314382" y="4593759"/>
                  <a:pt x="8326214" y="4592308"/>
                  <a:pt x="8338120" y="4589257"/>
                </a:cubicBezTo>
                <a:cubicBezTo>
                  <a:pt x="8350027" y="4586206"/>
                  <a:pt x="8361152" y="4581443"/>
                  <a:pt x="8371495" y="4574969"/>
                </a:cubicBezTo>
                <a:cubicBezTo>
                  <a:pt x="8381839" y="4568495"/>
                  <a:pt x="8390359" y="4560198"/>
                  <a:pt x="8397056" y="4550078"/>
                </a:cubicBezTo>
                <a:lnTo>
                  <a:pt x="8368928" y="4516145"/>
                </a:lnTo>
                <a:cubicBezTo>
                  <a:pt x="8360891" y="4524479"/>
                  <a:pt x="8351850" y="4531139"/>
                  <a:pt x="8341804" y="4536125"/>
                </a:cubicBezTo>
                <a:cubicBezTo>
                  <a:pt x="8331758" y="4541111"/>
                  <a:pt x="8320782" y="4543455"/>
                  <a:pt x="8308876" y="4543157"/>
                </a:cubicBezTo>
                <a:cubicBezTo>
                  <a:pt x="8299499" y="4542859"/>
                  <a:pt x="8291723" y="4540776"/>
                  <a:pt x="8285547" y="4536906"/>
                </a:cubicBezTo>
                <a:cubicBezTo>
                  <a:pt x="8279370" y="4533037"/>
                  <a:pt x="8274534" y="4527977"/>
                  <a:pt x="8271036" y="4521726"/>
                </a:cubicBezTo>
                <a:cubicBezTo>
                  <a:pt x="8267539" y="4515475"/>
                  <a:pt x="8265195" y="4508443"/>
                  <a:pt x="8264004" y="4500629"/>
                </a:cubicBezTo>
                <a:lnTo>
                  <a:pt x="8263652" y="4488240"/>
                </a:lnTo>
                <a:lnTo>
                  <a:pt x="8411567" y="4488240"/>
                </a:lnTo>
                <a:lnTo>
                  <a:pt x="8415138" y="4461450"/>
                </a:lnTo>
                <a:cubicBezTo>
                  <a:pt x="8416776" y="4446121"/>
                  <a:pt x="8416255" y="4431424"/>
                  <a:pt x="8413576" y="4417360"/>
                </a:cubicBezTo>
                <a:cubicBezTo>
                  <a:pt x="8410897" y="4403296"/>
                  <a:pt x="8405912" y="4390757"/>
                  <a:pt x="8398619" y="4379744"/>
                </a:cubicBezTo>
                <a:cubicBezTo>
                  <a:pt x="8391326" y="4368731"/>
                  <a:pt x="8381727" y="4359950"/>
                  <a:pt x="8369821" y="4353401"/>
                </a:cubicBezTo>
                <a:cubicBezTo>
                  <a:pt x="8357915" y="4346853"/>
                  <a:pt x="8343553" y="4343430"/>
                  <a:pt x="8326735" y="4343132"/>
                </a:cubicBezTo>
                <a:close/>
                <a:moveTo>
                  <a:pt x="7840960" y="4343132"/>
                </a:moveTo>
                <a:cubicBezTo>
                  <a:pt x="7822654" y="4342686"/>
                  <a:pt x="7806171" y="4345699"/>
                  <a:pt x="7791512" y="4352173"/>
                </a:cubicBezTo>
                <a:cubicBezTo>
                  <a:pt x="7776852" y="4358647"/>
                  <a:pt x="7764127" y="4367652"/>
                  <a:pt x="7753337" y="4379186"/>
                </a:cubicBezTo>
                <a:cubicBezTo>
                  <a:pt x="7742547" y="4390720"/>
                  <a:pt x="7733915" y="4404040"/>
                  <a:pt x="7727441" y="4419146"/>
                </a:cubicBezTo>
                <a:cubicBezTo>
                  <a:pt x="7720967" y="4434252"/>
                  <a:pt x="7716837" y="4450363"/>
                  <a:pt x="7715051" y="4467478"/>
                </a:cubicBezTo>
                <a:lnTo>
                  <a:pt x="7714382" y="4472166"/>
                </a:lnTo>
                <a:cubicBezTo>
                  <a:pt x="7713042" y="4488240"/>
                  <a:pt x="7714010" y="4503494"/>
                  <a:pt x="7717284" y="4517931"/>
                </a:cubicBezTo>
                <a:cubicBezTo>
                  <a:pt x="7720558" y="4532367"/>
                  <a:pt x="7726214" y="4545204"/>
                  <a:pt x="7734250" y="4556440"/>
                </a:cubicBezTo>
                <a:cubicBezTo>
                  <a:pt x="7742287" y="4567677"/>
                  <a:pt x="7752705" y="4576606"/>
                  <a:pt x="7765504" y="4583229"/>
                </a:cubicBezTo>
                <a:cubicBezTo>
                  <a:pt x="7778303" y="4589852"/>
                  <a:pt x="7793261" y="4593312"/>
                  <a:pt x="7810376" y="4593610"/>
                </a:cubicBezTo>
                <a:cubicBezTo>
                  <a:pt x="7828384" y="4594056"/>
                  <a:pt x="7844755" y="4591080"/>
                  <a:pt x="7859489" y="4584680"/>
                </a:cubicBezTo>
                <a:cubicBezTo>
                  <a:pt x="7874223" y="4578281"/>
                  <a:pt x="7886985" y="4569388"/>
                  <a:pt x="7897775" y="4558003"/>
                </a:cubicBezTo>
                <a:cubicBezTo>
                  <a:pt x="7908565" y="4546617"/>
                  <a:pt x="7917272" y="4533446"/>
                  <a:pt x="7923894" y="4518489"/>
                </a:cubicBezTo>
                <a:cubicBezTo>
                  <a:pt x="7930517" y="4503532"/>
                  <a:pt x="7934796" y="4487570"/>
                  <a:pt x="7936731" y="4470603"/>
                </a:cubicBezTo>
                <a:lnTo>
                  <a:pt x="7937177" y="4465692"/>
                </a:lnTo>
                <a:cubicBezTo>
                  <a:pt x="7938666" y="4449470"/>
                  <a:pt x="7937736" y="4434066"/>
                  <a:pt x="7934387" y="4419481"/>
                </a:cubicBezTo>
                <a:cubicBezTo>
                  <a:pt x="7931038" y="4404896"/>
                  <a:pt x="7925308" y="4391948"/>
                  <a:pt x="7917197" y="4380637"/>
                </a:cubicBezTo>
                <a:cubicBezTo>
                  <a:pt x="7909086" y="4369326"/>
                  <a:pt x="7898705" y="4360322"/>
                  <a:pt x="7886055" y="4353625"/>
                </a:cubicBezTo>
                <a:cubicBezTo>
                  <a:pt x="7873405" y="4346927"/>
                  <a:pt x="7858373" y="4343430"/>
                  <a:pt x="7840960" y="4343132"/>
                </a:cubicBezTo>
                <a:close/>
                <a:moveTo>
                  <a:pt x="7352432" y="4343132"/>
                </a:moveTo>
                <a:cubicBezTo>
                  <a:pt x="7340972" y="4342834"/>
                  <a:pt x="7329438" y="4344248"/>
                  <a:pt x="7317829" y="4347374"/>
                </a:cubicBezTo>
                <a:cubicBezTo>
                  <a:pt x="7306221" y="4350499"/>
                  <a:pt x="7295505" y="4355224"/>
                  <a:pt x="7285682" y="4361550"/>
                </a:cubicBezTo>
                <a:cubicBezTo>
                  <a:pt x="7275860" y="4367875"/>
                  <a:pt x="7267860" y="4375837"/>
                  <a:pt x="7261684" y="4385437"/>
                </a:cubicBezTo>
                <a:cubicBezTo>
                  <a:pt x="7255507" y="4395036"/>
                  <a:pt x="7252196" y="4406310"/>
                  <a:pt x="7251749" y="4419258"/>
                </a:cubicBezTo>
                <a:cubicBezTo>
                  <a:pt x="7251303" y="4430122"/>
                  <a:pt x="7253238" y="4439536"/>
                  <a:pt x="7257554" y="4447498"/>
                </a:cubicBezTo>
                <a:cubicBezTo>
                  <a:pt x="7261870" y="4455460"/>
                  <a:pt x="7267674" y="4462195"/>
                  <a:pt x="7274967" y="4467701"/>
                </a:cubicBezTo>
                <a:cubicBezTo>
                  <a:pt x="7282259" y="4473208"/>
                  <a:pt x="7290408" y="4477784"/>
                  <a:pt x="7299412" y="4481431"/>
                </a:cubicBezTo>
                <a:cubicBezTo>
                  <a:pt x="7308416" y="4485077"/>
                  <a:pt x="7317383" y="4488091"/>
                  <a:pt x="7326312" y="4490472"/>
                </a:cubicBezTo>
                <a:cubicBezTo>
                  <a:pt x="7331373" y="4491663"/>
                  <a:pt x="7337363" y="4493300"/>
                  <a:pt x="7344283" y="4495383"/>
                </a:cubicBezTo>
                <a:cubicBezTo>
                  <a:pt x="7351204" y="4497467"/>
                  <a:pt x="7357045" y="4500481"/>
                  <a:pt x="7361808" y="4504425"/>
                </a:cubicBezTo>
                <a:cubicBezTo>
                  <a:pt x="7366570" y="4508369"/>
                  <a:pt x="7368356" y="4513912"/>
                  <a:pt x="7367166" y="4521056"/>
                </a:cubicBezTo>
                <a:cubicBezTo>
                  <a:pt x="7365975" y="4527753"/>
                  <a:pt x="7363147" y="4533148"/>
                  <a:pt x="7358682" y="4537241"/>
                </a:cubicBezTo>
                <a:cubicBezTo>
                  <a:pt x="7354218" y="4541334"/>
                  <a:pt x="7348971" y="4544273"/>
                  <a:pt x="7342944" y="4546059"/>
                </a:cubicBezTo>
                <a:cubicBezTo>
                  <a:pt x="7336916" y="4547845"/>
                  <a:pt x="7330852" y="4548664"/>
                  <a:pt x="7324750" y="4548515"/>
                </a:cubicBezTo>
                <a:cubicBezTo>
                  <a:pt x="7317011" y="4548515"/>
                  <a:pt x="7310351" y="4547138"/>
                  <a:pt x="7304769" y="4544385"/>
                </a:cubicBezTo>
                <a:cubicBezTo>
                  <a:pt x="7299188" y="4541632"/>
                  <a:pt x="7294910" y="4537576"/>
                  <a:pt x="7291933" y="4532218"/>
                </a:cubicBezTo>
                <a:cubicBezTo>
                  <a:pt x="7288957" y="4526860"/>
                  <a:pt x="7287394" y="4520312"/>
                  <a:pt x="7287245" y="4512573"/>
                </a:cubicBezTo>
                <a:lnTo>
                  <a:pt x="7228309" y="4512350"/>
                </a:lnTo>
                <a:cubicBezTo>
                  <a:pt x="7228458" y="4529763"/>
                  <a:pt x="7232923" y="4544459"/>
                  <a:pt x="7241704" y="4556440"/>
                </a:cubicBezTo>
                <a:cubicBezTo>
                  <a:pt x="7250484" y="4568421"/>
                  <a:pt x="7261981" y="4577536"/>
                  <a:pt x="7276194" y="4583787"/>
                </a:cubicBezTo>
                <a:cubicBezTo>
                  <a:pt x="7290408" y="4590038"/>
                  <a:pt x="7305625" y="4593312"/>
                  <a:pt x="7321848" y="4593610"/>
                </a:cubicBezTo>
                <a:cubicBezTo>
                  <a:pt x="7333456" y="4593759"/>
                  <a:pt x="7345325" y="4592456"/>
                  <a:pt x="7357455" y="4589703"/>
                </a:cubicBezTo>
                <a:cubicBezTo>
                  <a:pt x="7369584" y="4586950"/>
                  <a:pt x="7380895" y="4582559"/>
                  <a:pt x="7391387" y="4576532"/>
                </a:cubicBezTo>
                <a:cubicBezTo>
                  <a:pt x="7401880" y="4570504"/>
                  <a:pt x="7410475" y="4562691"/>
                  <a:pt x="7417172" y="4553091"/>
                </a:cubicBezTo>
                <a:cubicBezTo>
                  <a:pt x="7423869" y="4543492"/>
                  <a:pt x="7427441" y="4531921"/>
                  <a:pt x="7427888" y="4518377"/>
                </a:cubicBezTo>
                <a:cubicBezTo>
                  <a:pt x="7428483" y="4502453"/>
                  <a:pt x="7424837" y="4489691"/>
                  <a:pt x="7416949" y="4480091"/>
                </a:cubicBezTo>
                <a:cubicBezTo>
                  <a:pt x="7409061" y="4470492"/>
                  <a:pt x="7398866" y="4463013"/>
                  <a:pt x="7386365" y="4457655"/>
                </a:cubicBezTo>
                <a:cubicBezTo>
                  <a:pt x="7373863" y="4452298"/>
                  <a:pt x="7361064" y="4447907"/>
                  <a:pt x="7347967" y="4444484"/>
                </a:cubicBezTo>
                <a:cubicBezTo>
                  <a:pt x="7344395" y="4443740"/>
                  <a:pt x="7340377" y="4442735"/>
                  <a:pt x="7335912" y="4441470"/>
                </a:cubicBezTo>
                <a:cubicBezTo>
                  <a:pt x="7331447" y="4440205"/>
                  <a:pt x="7327205" y="4438568"/>
                  <a:pt x="7323187" y="4436559"/>
                </a:cubicBezTo>
                <a:cubicBezTo>
                  <a:pt x="7319169" y="4434550"/>
                  <a:pt x="7315969" y="4431908"/>
                  <a:pt x="7313588" y="4428634"/>
                </a:cubicBezTo>
                <a:cubicBezTo>
                  <a:pt x="7311206" y="4425360"/>
                  <a:pt x="7310462" y="4421192"/>
                  <a:pt x="7311355" y="4416132"/>
                </a:cubicBezTo>
                <a:cubicBezTo>
                  <a:pt x="7312397" y="4410030"/>
                  <a:pt x="7314927" y="4404896"/>
                  <a:pt x="7318945" y="4400729"/>
                </a:cubicBezTo>
                <a:cubicBezTo>
                  <a:pt x="7322964" y="4396561"/>
                  <a:pt x="7327763" y="4393399"/>
                  <a:pt x="7333344" y="4391241"/>
                </a:cubicBezTo>
                <a:cubicBezTo>
                  <a:pt x="7338926" y="4389083"/>
                  <a:pt x="7344544" y="4388004"/>
                  <a:pt x="7350199" y="4388004"/>
                </a:cubicBezTo>
                <a:cubicBezTo>
                  <a:pt x="7357343" y="4388004"/>
                  <a:pt x="7363222" y="4389343"/>
                  <a:pt x="7367835" y="4392022"/>
                </a:cubicBezTo>
                <a:cubicBezTo>
                  <a:pt x="7372449" y="4394701"/>
                  <a:pt x="7375872" y="4398496"/>
                  <a:pt x="7378105" y="4403408"/>
                </a:cubicBezTo>
                <a:cubicBezTo>
                  <a:pt x="7380337" y="4408319"/>
                  <a:pt x="7381379" y="4414049"/>
                  <a:pt x="7381230" y="4420597"/>
                </a:cubicBezTo>
                <a:lnTo>
                  <a:pt x="7443515" y="4420820"/>
                </a:lnTo>
                <a:cubicBezTo>
                  <a:pt x="7443515" y="4403705"/>
                  <a:pt x="7439236" y="4389418"/>
                  <a:pt x="7430678" y="4377958"/>
                </a:cubicBezTo>
                <a:cubicBezTo>
                  <a:pt x="7422120" y="4366498"/>
                  <a:pt x="7410958" y="4357866"/>
                  <a:pt x="7397192" y="4352062"/>
                </a:cubicBezTo>
                <a:cubicBezTo>
                  <a:pt x="7383425" y="4346258"/>
                  <a:pt x="7368505" y="4343281"/>
                  <a:pt x="7352432" y="4343132"/>
                </a:cubicBezTo>
                <a:close/>
                <a:moveTo>
                  <a:pt x="6504707" y="4343132"/>
                </a:moveTo>
                <a:cubicBezTo>
                  <a:pt x="6493247" y="4342834"/>
                  <a:pt x="6481713" y="4344248"/>
                  <a:pt x="6470104" y="4347374"/>
                </a:cubicBezTo>
                <a:cubicBezTo>
                  <a:pt x="6458496" y="4350499"/>
                  <a:pt x="6447780" y="4355224"/>
                  <a:pt x="6437957" y="4361550"/>
                </a:cubicBezTo>
                <a:cubicBezTo>
                  <a:pt x="6428135" y="4367875"/>
                  <a:pt x="6420135" y="4375837"/>
                  <a:pt x="6413959" y="4385437"/>
                </a:cubicBezTo>
                <a:cubicBezTo>
                  <a:pt x="6407782" y="4395036"/>
                  <a:pt x="6404471" y="4406310"/>
                  <a:pt x="6404024" y="4419258"/>
                </a:cubicBezTo>
                <a:cubicBezTo>
                  <a:pt x="6403578" y="4430122"/>
                  <a:pt x="6405513" y="4439536"/>
                  <a:pt x="6409829" y="4447498"/>
                </a:cubicBezTo>
                <a:cubicBezTo>
                  <a:pt x="6414145" y="4455460"/>
                  <a:pt x="6419949" y="4462195"/>
                  <a:pt x="6427242" y="4467701"/>
                </a:cubicBezTo>
                <a:cubicBezTo>
                  <a:pt x="6434534" y="4473208"/>
                  <a:pt x="6442683" y="4477784"/>
                  <a:pt x="6451687" y="4481431"/>
                </a:cubicBezTo>
                <a:cubicBezTo>
                  <a:pt x="6460691" y="4485077"/>
                  <a:pt x="6469658" y="4488091"/>
                  <a:pt x="6478587" y="4490472"/>
                </a:cubicBezTo>
                <a:cubicBezTo>
                  <a:pt x="6483648" y="4491663"/>
                  <a:pt x="6489638" y="4493300"/>
                  <a:pt x="6496558" y="4495383"/>
                </a:cubicBezTo>
                <a:cubicBezTo>
                  <a:pt x="6503479" y="4497467"/>
                  <a:pt x="6509320" y="4500481"/>
                  <a:pt x="6514083" y="4504425"/>
                </a:cubicBezTo>
                <a:cubicBezTo>
                  <a:pt x="6518845" y="4508369"/>
                  <a:pt x="6520631" y="4513912"/>
                  <a:pt x="6519441" y="4521056"/>
                </a:cubicBezTo>
                <a:cubicBezTo>
                  <a:pt x="6518250" y="4527753"/>
                  <a:pt x="6515422" y="4533148"/>
                  <a:pt x="6510957" y="4537241"/>
                </a:cubicBezTo>
                <a:cubicBezTo>
                  <a:pt x="6506493" y="4541334"/>
                  <a:pt x="6501246" y="4544273"/>
                  <a:pt x="6495219" y="4546059"/>
                </a:cubicBezTo>
                <a:cubicBezTo>
                  <a:pt x="6489191" y="4547845"/>
                  <a:pt x="6483127" y="4548664"/>
                  <a:pt x="6477025" y="4548515"/>
                </a:cubicBezTo>
                <a:cubicBezTo>
                  <a:pt x="6469286" y="4548515"/>
                  <a:pt x="6462626" y="4547138"/>
                  <a:pt x="6457044" y="4544385"/>
                </a:cubicBezTo>
                <a:cubicBezTo>
                  <a:pt x="6451463" y="4541632"/>
                  <a:pt x="6447185" y="4537576"/>
                  <a:pt x="6444208" y="4532218"/>
                </a:cubicBezTo>
                <a:cubicBezTo>
                  <a:pt x="6441232" y="4526860"/>
                  <a:pt x="6439669" y="4520312"/>
                  <a:pt x="6439520" y="4512573"/>
                </a:cubicBezTo>
                <a:lnTo>
                  <a:pt x="6380584" y="4512350"/>
                </a:lnTo>
                <a:cubicBezTo>
                  <a:pt x="6380733" y="4529763"/>
                  <a:pt x="6385198" y="4544459"/>
                  <a:pt x="6393979" y="4556440"/>
                </a:cubicBezTo>
                <a:cubicBezTo>
                  <a:pt x="6402759" y="4568421"/>
                  <a:pt x="6414256" y="4577536"/>
                  <a:pt x="6428469" y="4583787"/>
                </a:cubicBezTo>
                <a:cubicBezTo>
                  <a:pt x="6442683" y="4590038"/>
                  <a:pt x="6457900" y="4593312"/>
                  <a:pt x="6474123" y="4593610"/>
                </a:cubicBezTo>
                <a:cubicBezTo>
                  <a:pt x="6485731" y="4593759"/>
                  <a:pt x="6497600" y="4592456"/>
                  <a:pt x="6509730" y="4589703"/>
                </a:cubicBezTo>
                <a:cubicBezTo>
                  <a:pt x="6521859" y="4586950"/>
                  <a:pt x="6533170" y="4582559"/>
                  <a:pt x="6543662" y="4576532"/>
                </a:cubicBezTo>
                <a:cubicBezTo>
                  <a:pt x="6554155" y="4570504"/>
                  <a:pt x="6562750" y="4562691"/>
                  <a:pt x="6569447" y="4553091"/>
                </a:cubicBezTo>
                <a:cubicBezTo>
                  <a:pt x="6576144" y="4543492"/>
                  <a:pt x="6579716" y="4531921"/>
                  <a:pt x="6580163" y="4518377"/>
                </a:cubicBezTo>
                <a:cubicBezTo>
                  <a:pt x="6580758" y="4502453"/>
                  <a:pt x="6577112" y="4489691"/>
                  <a:pt x="6569224" y="4480091"/>
                </a:cubicBezTo>
                <a:cubicBezTo>
                  <a:pt x="6561336" y="4470492"/>
                  <a:pt x="6551141" y="4463013"/>
                  <a:pt x="6538640" y="4457655"/>
                </a:cubicBezTo>
                <a:cubicBezTo>
                  <a:pt x="6526138" y="4452298"/>
                  <a:pt x="6513339" y="4447907"/>
                  <a:pt x="6500242" y="4444484"/>
                </a:cubicBezTo>
                <a:cubicBezTo>
                  <a:pt x="6496670" y="4443740"/>
                  <a:pt x="6492652" y="4442735"/>
                  <a:pt x="6488187" y="4441470"/>
                </a:cubicBezTo>
                <a:cubicBezTo>
                  <a:pt x="6483722" y="4440205"/>
                  <a:pt x="6479480" y="4438568"/>
                  <a:pt x="6475462" y="4436559"/>
                </a:cubicBezTo>
                <a:cubicBezTo>
                  <a:pt x="6471444" y="4434550"/>
                  <a:pt x="6468244" y="4431908"/>
                  <a:pt x="6465863" y="4428634"/>
                </a:cubicBezTo>
                <a:cubicBezTo>
                  <a:pt x="6463481" y="4425360"/>
                  <a:pt x="6462737" y="4421192"/>
                  <a:pt x="6463630" y="4416132"/>
                </a:cubicBezTo>
                <a:cubicBezTo>
                  <a:pt x="6464672" y="4410030"/>
                  <a:pt x="6467202" y="4404896"/>
                  <a:pt x="6471220" y="4400729"/>
                </a:cubicBezTo>
                <a:cubicBezTo>
                  <a:pt x="6475239" y="4396561"/>
                  <a:pt x="6480038" y="4393399"/>
                  <a:pt x="6485619" y="4391241"/>
                </a:cubicBezTo>
                <a:cubicBezTo>
                  <a:pt x="6491201" y="4389083"/>
                  <a:pt x="6496819" y="4388004"/>
                  <a:pt x="6502474" y="4388004"/>
                </a:cubicBezTo>
                <a:cubicBezTo>
                  <a:pt x="6509618" y="4388004"/>
                  <a:pt x="6515497" y="4389343"/>
                  <a:pt x="6520110" y="4392022"/>
                </a:cubicBezTo>
                <a:cubicBezTo>
                  <a:pt x="6524724" y="4394701"/>
                  <a:pt x="6528147" y="4398496"/>
                  <a:pt x="6530380" y="4403408"/>
                </a:cubicBezTo>
                <a:cubicBezTo>
                  <a:pt x="6532612" y="4408319"/>
                  <a:pt x="6533654" y="4414049"/>
                  <a:pt x="6533505" y="4420597"/>
                </a:cubicBezTo>
                <a:lnTo>
                  <a:pt x="6595790" y="4420820"/>
                </a:lnTo>
                <a:cubicBezTo>
                  <a:pt x="6595790" y="4403705"/>
                  <a:pt x="6591511" y="4389418"/>
                  <a:pt x="6582953" y="4377958"/>
                </a:cubicBezTo>
                <a:cubicBezTo>
                  <a:pt x="6574395" y="4366498"/>
                  <a:pt x="6563233" y="4357866"/>
                  <a:pt x="6549467" y="4352062"/>
                </a:cubicBezTo>
                <a:cubicBezTo>
                  <a:pt x="6535700" y="4346258"/>
                  <a:pt x="6520780" y="4343281"/>
                  <a:pt x="6504707" y="4343132"/>
                </a:cubicBezTo>
                <a:close/>
                <a:moveTo>
                  <a:pt x="6050260" y="4343132"/>
                </a:moveTo>
                <a:cubicBezTo>
                  <a:pt x="6032252" y="4342686"/>
                  <a:pt x="6015918" y="4345774"/>
                  <a:pt x="6001258" y="4352397"/>
                </a:cubicBezTo>
                <a:cubicBezTo>
                  <a:pt x="5986599" y="4359020"/>
                  <a:pt x="5973911" y="4368172"/>
                  <a:pt x="5963196" y="4379855"/>
                </a:cubicBezTo>
                <a:cubicBezTo>
                  <a:pt x="5952480" y="4391538"/>
                  <a:pt x="5943922" y="4404970"/>
                  <a:pt x="5937523" y="4420151"/>
                </a:cubicBezTo>
                <a:cubicBezTo>
                  <a:pt x="5931123" y="4435331"/>
                  <a:pt x="5927030" y="4451330"/>
                  <a:pt x="5925245" y="4468148"/>
                </a:cubicBezTo>
                <a:lnTo>
                  <a:pt x="5924351" y="4477301"/>
                </a:lnTo>
                <a:cubicBezTo>
                  <a:pt x="5923161" y="4493374"/>
                  <a:pt x="5924649" y="4508406"/>
                  <a:pt x="5928817" y="4522396"/>
                </a:cubicBezTo>
                <a:cubicBezTo>
                  <a:pt x="5932983" y="4536385"/>
                  <a:pt x="5939495" y="4548664"/>
                  <a:pt x="5948350" y="4559231"/>
                </a:cubicBezTo>
                <a:cubicBezTo>
                  <a:pt x="5957205" y="4569797"/>
                  <a:pt x="5968256" y="4578095"/>
                  <a:pt x="5981501" y="4584122"/>
                </a:cubicBezTo>
                <a:cubicBezTo>
                  <a:pt x="5994747" y="4590150"/>
                  <a:pt x="6009630" y="4593312"/>
                  <a:pt x="6026150" y="4593610"/>
                </a:cubicBezTo>
                <a:cubicBezTo>
                  <a:pt x="6037907" y="4593759"/>
                  <a:pt x="6049739" y="4592308"/>
                  <a:pt x="6061645" y="4589257"/>
                </a:cubicBezTo>
                <a:cubicBezTo>
                  <a:pt x="6073552" y="4586206"/>
                  <a:pt x="6084677" y="4581443"/>
                  <a:pt x="6095020" y="4574969"/>
                </a:cubicBezTo>
                <a:cubicBezTo>
                  <a:pt x="6105364" y="4568495"/>
                  <a:pt x="6113884" y="4560198"/>
                  <a:pt x="6120581" y="4550078"/>
                </a:cubicBezTo>
                <a:lnTo>
                  <a:pt x="6092453" y="4516145"/>
                </a:lnTo>
                <a:cubicBezTo>
                  <a:pt x="6084416" y="4524479"/>
                  <a:pt x="6075375" y="4531139"/>
                  <a:pt x="6065329" y="4536125"/>
                </a:cubicBezTo>
                <a:cubicBezTo>
                  <a:pt x="6055284" y="4541111"/>
                  <a:pt x="6044307" y="4543455"/>
                  <a:pt x="6032401" y="4543157"/>
                </a:cubicBezTo>
                <a:cubicBezTo>
                  <a:pt x="6023024" y="4542859"/>
                  <a:pt x="6015248" y="4540776"/>
                  <a:pt x="6009072" y="4536906"/>
                </a:cubicBezTo>
                <a:cubicBezTo>
                  <a:pt x="6002896" y="4533037"/>
                  <a:pt x="5998059" y="4527977"/>
                  <a:pt x="5994561" y="4521726"/>
                </a:cubicBezTo>
                <a:cubicBezTo>
                  <a:pt x="5991064" y="4515475"/>
                  <a:pt x="5988720" y="4508443"/>
                  <a:pt x="5987529" y="4500629"/>
                </a:cubicBezTo>
                <a:lnTo>
                  <a:pt x="5987177" y="4488240"/>
                </a:lnTo>
                <a:lnTo>
                  <a:pt x="6135092" y="4488240"/>
                </a:lnTo>
                <a:lnTo>
                  <a:pt x="6138664" y="4461450"/>
                </a:lnTo>
                <a:cubicBezTo>
                  <a:pt x="6140301" y="4446121"/>
                  <a:pt x="6139780" y="4431424"/>
                  <a:pt x="6137101" y="4417360"/>
                </a:cubicBezTo>
                <a:cubicBezTo>
                  <a:pt x="6134422" y="4403296"/>
                  <a:pt x="6129437" y="4390757"/>
                  <a:pt x="6122144" y="4379744"/>
                </a:cubicBezTo>
                <a:cubicBezTo>
                  <a:pt x="6114851" y="4368731"/>
                  <a:pt x="6105252" y="4359950"/>
                  <a:pt x="6093346" y="4353401"/>
                </a:cubicBezTo>
                <a:cubicBezTo>
                  <a:pt x="6081440" y="4346853"/>
                  <a:pt x="6067078" y="4343430"/>
                  <a:pt x="6050260" y="4343132"/>
                </a:cubicBezTo>
                <a:close/>
                <a:moveTo>
                  <a:pt x="5779021" y="4343132"/>
                </a:moveTo>
                <a:cubicBezTo>
                  <a:pt x="5761608" y="4342686"/>
                  <a:pt x="5746353" y="4346034"/>
                  <a:pt x="5733256" y="4353178"/>
                </a:cubicBezTo>
                <a:cubicBezTo>
                  <a:pt x="5720159" y="4360322"/>
                  <a:pt x="5709072" y="4369996"/>
                  <a:pt x="5699993" y="4382200"/>
                </a:cubicBezTo>
                <a:cubicBezTo>
                  <a:pt x="5690915" y="4394403"/>
                  <a:pt x="5683696" y="4407984"/>
                  <a:pt x="5678339" y="4422941"/>
                </a:cubicBezTo>
                <a:cubicBezTo>
                  <a:pt x="5672981" y="4437898"/>
                  <a:pt x="5669409" y="4452967"/>
                  <a:pt x="5667623" y="4468148"/>
                </a:cubicBezTo>
                <a:lnTo>
                  <a:pt x="5666953" y="4472836"/>
                </a:lnTo>
                <a:cubicBezTo>
                  <a:pt x="5665614" y="4486379"/>
                  <a:pt x="5665912" y="4500183"/>
                  <a:pt x="5667846" y="4514247"/>
                </a:cubicBezTo>
                <a:cubicBezTo>
                  <a:pt x="5669781" y="4528312"/>
                  <a:pt x="5673762" y="4541260"/>
                  <a:pt x="5679790" y="4553091"/>
                </a:cubicBezTo>
                <a:cubicBezTo>
                  <a:pt x="5685818" y="4564923"/>
                  <a:pt x="5694152" y="4574560"/>
                  <a:pt x="5704793" y="4582001"/>
                </a:cubicBezTo>
                <a:cubicBezTo>
                  <a:pt x="5715434" y="4589443"/>
                  <a:pt x="5728866" y="4593387"/>
                  <a:pt x="5745088" y="4593833"/>
                </a:cubicBezTo>
                <a:cubicBezTo>
                  <a:pt x="5760715" y="4594280"/>
                  <a:pt x="5774668" y="4590931"/>
                  <a:pt x="5786946" y="4583787"/>
                </a:cubicBezTo>
                <a:lnTo>
                  <a:pt x="5801175" y="4573366"/>
                </a:lnTo>
                <a:lnTo>
                  <a:pt x="5799783" y="4581555"/>
                </a:lnTo>
                <a:cubicBezTo>
                  <a:pt x="5797848" y="4592866"/>
                  <a:pt x="5793978" y="4602614"/>
                  <a:pt x="5788174" y="4610800"/>
                </a:cubicBezTo>
                <a:cubicBezTo>
                  <a:pt x="5782370" y="4618985"/>
                  <a:pt x="5775002" y="4625310"/>
                  <a:pt x="5766073" y="4629775"/>
                </a:cubicBezTo>
                <a:cubicBezTo>
                  <a:pt x="5757144" y="4634240"/>
                  <a:pt x="5746874" y="4636324"/>
                  <a:pt x="5735266" y="4636026"/>
                </a:cubicBezTo>
                <a:cubicBezTo>
                  <a:pt x="5724401" y="4635728"/>
                  <a:pt x="5714504" y="4633161"/>
                  <a:pt x="5705574" y="4628324"/>
                </a:cubicBezTo>
                <a:cubicBezTo>
                  <a:pt x="5696645" y="4623487"/>
                  <a:pt x="5688906" y="4616753"/>
                  <a:pt x="5682357" y="4608121"/>
                </a:cubicBezTo>
                <a:lnTo>
                  <a:pt x="5651326" y="4645179"/>
                </a:lnTo>
                <a:cubicBezTo>
                  <a:pt x="5658024" y="4653662"/>
                  <a:pt x="5665912" y="4660769"/>
                  <a:pt x="5674990" y="4666498"/>
                </a:cubicBezTo>
                <a:cubicBezTo>
                  <a:pt x="5684068" y="4672228"/>
                  <a:pt x="5693817" y="4676582"/>
                  <a:pt x="5704235" y="4679558"/>
                </a:cubicBezTo>
                <a:cubicBezTo>
                  <a:pt x="5714653" y="4682535"/>
                  <a:pt x="5725219" y="4684172"/>
                  <a:pt x="5735935" y="4684469"/>
                </a:cubicBezTo>
                <a:cubicBezTo>
                  <a:pt x="5757962" y="4684916"/>
                  <a:pt x="5778016" y="4681121"/>
                  <a:pt x="5796099" y="4673084"/>
                </a:cubicBezTo>
                <a:cubicBezTo>
                  <a:pt x="5814181" y="4665047"/>
                  <a:pt x="5829101" y="4653216"/>
                  <a:pt x="5840859" y="4637589"/>
                </a:cubicBezTo>
                <a:cubicBezTo>
                  <a:pt x="5852616" y="4621962"/>
                  <a:pt x="5859984" y="4603060"/>
                  <a:pt x="5862960" y="4580885"/>
                </a:cubicBezTo>
                <a:lnTo>
                  <a:pt x="5902920" y="4347597"/>
                </a:lnTo>
                <a:lnTo>
                  <a:pt x="5845324" y="4347597"/>
                </a:lnTo>
                <a:lnTo>
                  <a:pt x="5836922" y="4377638"/>
                </a:lnTo>
                <a:lnTo>
                  <a:pt x="5831259" y="4368024"/>
                </a:lnTo>
                <a:cubicBezTo>
                  <a:pt x="5827464" y="4363150"/>
                  <a:pt x="5823074" y="4358833"/>
                  <a:pt x="5818089" y="4355076"/>
                </a:cubicBezTo>
                <a:cubicBezTo>
                  <a:pt x="5808117" y="4347560"/>
                  <a:pt x="5795094" y="4343579"/>
                  <a:pt x="5779021" y="4343132"/>
                </a:cubicBezTo>
                <a:close/>
                <a:moveTo>
                  <a:pt x="5550718" y="4343132"/>
                </a:moveTo>
                <a:cubicBezTo>
                  <a:pt x="5538961" y="4342834"/>
                  <a:pt x="5526943" y="4344174"/>
                  <a:pt x="5514665" y="4347150"/>
                </a:cubicBezTo>
                <a:cubicBezTo>
                  <a:pt x="5502387" y="4350127"/>
                  <a:pt x="5491038" y="4354741"/>
                  <a:pt x="5480621" y="4360991"/>
                </a:cubicBezTo>
                <a:cubicBezTo>
                  <a:pt x="5470202" y="4367242"/>
                  <a:pt x="5461608" y="4375242"/>
                  <a:pt x="5454836" y="4384990"/>
                </a:cubicBezTo>
                <a:cubicBezTo>
                  <a:pt x="5448065" y="4394738"/>
                  <a:pt x="5444306" y="4406310"/>
                  <a:pt x="5443562" y="4419704"/>
                </a:cubicBezTo>
                <a:lnTo>
                  <a:pt x="5506517" y="4419258"/>
                </a:lnTo>
                <a:cubicBezTo>
                  <a:pt x="5507856" y="4413007"/>
                  <a:pt x="5510237" y="4407612"/>
                  <a:pt x="5513660" y="4403073"/>
                </a:cubicBezTo>
                <a:cubicBezTo>
                  <a:pt x="5517083" y="4398533"/>
                  <a:pt x="5521437" y="4395036"/>
                  <a:pt x="5526720" y="4392580"/>
                </a:cubicBezTo>
                <a:cubicBezTo>
                  <a:pt x="5532004" y="4390125"/>
                  <a:pt x="5537994" y="4388971"/>
                  <a:pt x="5544691" y="4389120"/>
                </a:cubicBezTo>
                <a:cubicBezTo>
                  <a:pt x="5552132" y="4389418"/>
                  <a:pt x="5557899" y="4391241"/>
                  <a:pt x="5561992" y="4394589"/>
                </a:cubicBezTo>
                <a:cubicBezTo>
                  <a:pt x="5566085" y="4397938"/>
                  <a:pt x="5568801" y="4402440"/>
                  <a:pt x="5570140" y="4408096"/>
                </a:cubicBezTo>
                <a:cubicBezTo>
                  <a:pt x="5571480" y="4413751"/>
                  <a:pt x="5571778" y="4419853"/>
                  <a:pt x="5571033" y="4426401"/>
                </a:cubicBezTo>
                <a:lnTo>
                  <a:pt x="5568594" y="4441975"/>
                </a:lnTo>
                <a:lnTo>
                  <a:pt x="5537994" y="4441805"/>
                </a:lnTo>
                <a:cubicBezTo>
                  <a:pt x="5524600" y="4441805"/>
                  <a:pt x="5511093" y="4443107"/>
                  <a:pt x="5497475" y="4445712"/>
                </a:cubicBezTo>
                <a:cubicBezTo>
                  <a:pt x="5483857" y="4448316"/>
                  <a:pt x="5471282" y="4452670"/>
                  <a:pt x="5459747" y="4458772"/>
                </a:cubicBezTo>
                <a:cubicBezTo>
                  <a:pt x="5448213" y="4464874"/>
                  <a:pt x="5438800" y="4473171"/>
                  <a:pt x="5431507" y="4483663"/>
                </a:cubicBezTo>
                <a:cubicBezTo>
                  <a:pt x="5424215" y="4494155"/>
                  <a:pt x="5420271" y="4507290"/>
                  <a:pt x="5419676" y="4523065"/>
                </a:cubicBezTo>
                <a:cubicBezTo>
                  <a:pt x="5419080" y="4537055"/>
                  <a:pt x="5422019" y="4549296"/>
                  <a:pt x="5428493" y="4559789"/>
                </a:cubicBezTo>
                <a:cubicBezTo>
                  <a:pt x="5434967" y="4570281"/>
                  <a:pt x="5443748" y="4578541"/>
                  <a:pt x="5454836" y="4584569"/>
                </a:cubicBezTo>
                <a:cubicBezTo>
                  <a:pt x="5465924" y="4590596"/>
                  <a:pt x="5478091" y="4593759"/>
                  <a:pt x="5491336" y="4594056"/>
                </a:cubicBezTo>
                <a:cubicBezTo>
                  <a:pt x="5500861" y="4594205"/>
                  <a:pt x="5509791" y="4592903"/>
                  <a:pt x="5518125" y="4590150"/>
                </a:cubicBezTo>
                <a:cubicBezTo>
                  <a:pt x="5526459" y="4587396"/>
                  <a:pt x="5534124" y="4583452"/>
                  <a:pt x="5541120" y="4578318"/>
                </a:cubicBezTo>
                <a:lnTo>
                  <a:pt x="5552757" y="4566959"/>
                </a:lnTo>
                <a:lnTo>
                  <a:pt x="5556076" y="4589368"/>
                </a:lnTo>
                <a:lnTo>
                  <a:pt x="5617691" y="4589145"/>
                </a:lnTo>
                <a:lnTo>
                  <a:pt x="5618138" y="4585127"/>
                </a:lnTo>
                <a:cubicBezTo>
                  <a:pt x="5614715" y="4576643"/>
                  <a:pt x="5613376" y="4567677"/>
                  <a:pt x="5614119" y="4558226"/>
                </a:cubicBezTo>
                <a:cubicBezTo>
                  <a:pt x="5614863" y="4548775"/>
                  <a:pt x="5615905" y="4539734"/>
                  <a:pt x="5617245" y="4531102"/>
                </a:cubicBezTo>
                <a:lnTo>
                  <a:pt x="5633988" y="4427518"/>
                </a:lnTo>
                <a:cubicBezTo>
                  <a:pt x="5635774" y="4409807"/>
                  <a:pt x="5633132" y="4394738"/>
                  <a:pt x="5626063" y="4382311"/>
                </a:cubicBezTo>
                <a:cubicBezTo>
                  <a:pt x="5618993" y="4369884"/>
                  <a:pt x="5608873" y="4360322"/>
                  <a:pt x="5595702" y="4353625"/>
                </a:cubicBezTo>
                <a:cubicBezTo>
                  <a:pt x="5582530" y="4346927"/>
                  <a:pt x="5567536" y="4343430"/>
                  <a:pt x="5550718" y="4343132"/>
                </a:cubicBezTo>
                <a:close/>
                <a:moveTo>
                  <a:pt x="5036071" y="4343132"/>
                </a:moveTo>
                <a:cubicBezTo>
                  <a:pt x="5018658" y="4342686"/>
                  <a:pt x="5003403" y="4346034"/>
                  <a:pt x="4990306" y="4353178"/>
                </a:cubicBezTo>
                <a:cubicBezTo>
                  <a:pt x="4977209" y="4360322"/>
                  <a:pt x="4966122" y="4369996"/>
                  <a:pt x="4957043" y="4382200"/>
                </a:cubicBezTo>
                <a:cubicBezTo>
                  <a:pt x="4947965" y="4394403"/>
                  <a:pt x="4940746" y="4407984"/>
                  <a:pt x="4935389" y="4422941"/>
                </a:cubicBezTo>
                <a:cubicBezTo>
                  <a:pt x="4930031" y="4437898"/>
                  <a:pt x="4926459" y="4452967"/>
                  <a:pt x="4924673" y="4468148"/>
                </a:cubicBezTo>
                <a:lnTo>
                  <a:pt x="4924004" y="4472836"/>
                </a:lnTo>
                <a:cubicBezTo>
                  <a:pt x="4922664" y="4486379"/>
                  <a:pt x="4922961" y="4500183"/>
                  <a:pt x="4924896" y="4514247"/>
                </a:cubicBezTo>
                <a:cubicBezTo>
                  <a:pt x="4926831" y="4528312"/>
                  <a:pt x="4930812" y="4541260"/>
                  <a:pt x="4936840" y="4553091"/>
                </a:cubicBezTo>
                <a:cubicBezTo>
                  <a:pt x="4942867" y="4564923"/>
                  <a:pt x="4951202" y="4574560"/>
                  <a:pt x="4961843" y="4582001"/>
                </a:cubicBezTo>
                <a:cubicBezTo>
                  <a:pt x="4972484" y="4589443"/>
                  <a:pt x="4985916" y="4593387"/>
                  <a:pt x="5002138" y="4593833"/>
                </a:cubicBezTo>
                <a:cubicBezTo>
                  <a:pt x="5017765" y="4594280"/>
                  <a:pt x="5031718" y="4590931"/>
                  <a:pt x="5043996" y="4583787"/>
                </a:cubicBezTo>
                <a:lnTo>
                  <a:pt x="5058225" y="4573366"/>
                </a:lnTo>
                <a:lnTo>
                  <a:pt x="5056832" y="4581555"/>
                </a:lnTo>
                <a:cubicBezTo>
                  <a:pt x="5054898" y="4592866"/>
                  <a:pt x="5051028" y="4602614"/>
                  <a:pt x="5045224" y="4610800"/>
                </a:cubicBezTo>
                <a:cubicBezTo>
                  <a:pt x="5039419" y="4618985"/>
                  <a:pt x="5032053" y="4625310"/>
                  <a:pt x="5023123" y="4629775"/>
                </a:cubicBezTo>
                <a:cubicBezTo>
                  <a:pt x="5014193" y="4634240"/>
                  <a:pt x="5003924" y="4636324"/>
                  <a:pt x="4992315" y="4636026"/>
                </a:cubicBezTo>
                <a:cubicBezTo>
                  <a:pt x="4981451" y="4635728"/>
                  <a:pt x="4971554" y="4633161"/>
                  <a:pt x="4962624" y="4628324"/>
                </a:cubicBezTo>
                <a:cubicBezTo>
                  <a:pt x="4953695" y="4623487"/>
                  <a:pt x="4945955" y="4616753"/>
                  <a:pt x="4939408" y="4608121"/>
                </a:cubicBezTo>
                <a:lnTo>
                  <a:pt x="4908376" y="4645179"/>
                </a:lnTo>
                <a:cubicBezTo>
                  <a:pt x="4915073" y="4653662"/>
                  <a:pt x="4922961" y="4660769"/>
                  <a:pt x="4932040" y="4666498"/>
                </a:cubicBezTo>
                <a:cubicBezTo>
                  <a:pt x="4941119" y="4672228"/>
                  <a:pt x="4950868" y="4676582"/>
                  <a:pt x="4961285" y="4679558"/>
                </a:cubicBezTo>
                <a:cubicBezTo>
                  <a:pt x="4971703" y="4682535"/>
                  <a:pt x="4982270" y="4684172"/>
                  <a:pt x="4992986" y="4684469"/>
                </a:cubicBezTo>
                <a:cubicBezTo>
                  <a:pt x="5015012" y="4684916"/>
                  <a:pt x="5035067" y="4681121"/>
                  <a:pt x="5053149" y="4673084"/>
                </a:cubicBezTo>
                <a:cubicBezTo>
                  <a:pt x="5071231" y="4665047"/>
                  <a:pt x="5086151" y="4653216"/>
                  <a:pt x="5097909" y="4637589"/>
                </a:cubicBezTo>
                <a:cubicBezTo>
                  <a:pt x="5109666" y="4621962"/>
                  <a:pt x="5117033" y="4603060"/>
                  <a:pt x="5120010" y="4580885"/>
                </a:cubicBezTo>
                <a:lnTo>
                  <a:pt x="5159970" y="4347597"/>
                </a:lnTo>
                <a:lnTo>
                  <a:pt x="5102374" y="4347597"/>
                </a:lnTo>
                <a:lnTo>
                  <a:pt x="5093973" y="4377638"/>
                </a:lnTo>
                <a:lnTo>
                  <a:pt x="5088310" y="4368024"/>
                </a:lnTo>
                <a:cubicBezTo>
                  <a:pt x="5084514" y="4363150"/>
                  <a:pt x="5080124" y="4358833"/>
                  <a:pt x="5075138" y="4355076"/>
                </a:cubicBezTo>
                <a:cubicBezTo>
                  <a:pt x="5065167" y="4347560"/>
                  <a:pt x="5052144" y="4343579"/>
                  <a:pt x="5036071" y="4343132"/>
                </a:cubicBezTo>
                <a:close/>
                <a:moveTo>
                  <a:pt x="4560119" y="4343132"/>
                </a:moveTo>
                <a:cubicBezTo>
                  <a:pt x="4548361" y="4342834"/>
                  <a:pt x="4536343" y="4344174"/>
                  <a:pt x="4524065" y="4347150"/>
                </a:cubicBezTo>
                <a:cubicBezTo>
                  <a:pt x="4511787" y="4350127"/>
                  <a:pt x="4500439" y="4354741"/>
                  <a:pt x="4490020" y="4360991"/>
                </a:cubicBezTo>
                <a:cubicBezTo>
                  <a:pt x="4479603" y="4367242"/>
                  <a:pt x="4471008" y="4375242"/>
                  <a:pt x="4464236" y="4384990"/>
                </a:cubicBezTo>
                <a:cubicBezTo>
                  <a:pt x="4457464" y="4394738"/>
                  <a:pt x="4453706" y="4406310"/>
                  <a:pt x="4452962" y="4419704"/>
                </a:cubicBezTo>
                <a:lnTo>
                  <a:pt x="4515917" y="4419258"/>
                </a:lnTo>
                <a:cubicBezTo>
                  <a:pt x="4517256" y="4413007"/>
                  <a:pt x="4519638" y="4407612"/>
                  <a:pt x="4523060" y="4403073"/>
                </a:cubicBezTo>
                <a:cubicBezTo>
                  <a:pt x="4526483" y="4398533"/>
                  <a:pt x="4530836" y="4395036"/>
                  <a:pt x="4536120" y="4392580"/>
                </a:cubicBezTo>
                <a:cubicBezTo>
                  <a:pt x="4541403" y="4390125"/>
                  <a:pt x="4547394" y="4388971"/>
                  <a:pt x="4554091" y="4389120"/>
                </a:cubicBezTo>
                <a:cubicBezTo>
                  <a:pt x="4561533" y="4389418"/>
                  <a:pt x="4567299" y="4391241"/>
                  <a:pt x="4571392" y="4394589"/>
                </a:cubicBezTo>
                <a:cubicBezTo>
                  <a:pt x="4575485" y="4397938"/>
                  <a:pt x="4578201" y="4402440"/>
                  <a:pt x="4579540" y="4408096"/>
                </a:cubicBezTo>
                <a:cubicBezTo>
                  <a:pt x="4580880" y="4413751"/>
                  <a:pt x="4581178" y="4419853"/>
                  <a:pt x="4580433" y="4426401"/>
                </a:cubicBezTo>
                <a:lnTo>
                  <a:pt x="4577993" y="4441975"/>
                </a:lnTo>
                <a:lnTo>
                  <a:pt x="4547394" y="4441805"/>
                </a:lnTo>
                <a:cubicBezTo>
                  <a:pt x="4533999" y="4441805"/>
                  <a:pt x="4520493" y="4443107"/>
                  <a:pt x="4506875" y="4445712"/>
                </a:cubicBezTo>
                <a:cubicBezTo>
                  <a:pt x="4493257" y="4448316"/>
                  <a:pt x="4480682" y="4452670"/>
                  <a:pt x="4469147" y="4458772"/>
                </a:cubicBezTo>
                <a:cubicBezTo>
                  <a:pt x="4457613" y="4464874"/>
                  <a:pt x="4448200" y="4473171"/>
                  <a:pt x="4440907" y="4483663"/>
                </a:cubicBezTo>
                <a:cubicBezTo>
                  <a:pt x="4433615" y="4494155"/>
                  <a:pt x="4429670" y="4507290"/>
                  <a:pt x="4429076" y="4523065"/>
                </a:cubicBezTo>
                <a:cubicBezTo>
                  <a:pt x="4428480" y="4537055"/>
                  <a:pt x="4431419" y="4549296"/>
                  <a:pt x="4437893" y="4559789"/>
                </a:cubicBezTo>
                <a:cubicBezTo>
                  <a:pt x="4444368" y="4570281"/>
                  <a:pt x="4453148" y="4578541"/>
                  <a:pt x="4464236" y="4584569"/>
                </a:cubicBezTo>
                <a:cubicBezTo>
                  <a:pt x="4475324" y="4590596"/>
                  <a:pt x="4487491" y="4593759"/>
                  <a:pt x="4500736" y="4594056"/>
                </a:cubicBezTo>
                <a:cubicBezTo>
                  <a:pt x="4510261" y="4594205"/>
                  <a:pt x="4519191" y="4592903"/>
                  <a:pt x="4527525" y="4590150"/>
                </a:cubicBezTo>
                <a:cubicBezTo>
                  <a:pt x="4535859" y="4587396"/>
                  <a:pt x="4543524" y="4583452"/>
                  <a:pt x="4550519" y="4578318"/>
                </a:cubicBezTo>
                <a:lnTo>
                  <a:pt x="4562156" y="4566959"/>
                </a:lnTo>
                <a:lnTo>
                  <a:pt x="4565476" y="4589368"/>
                </a:lnTo>
                <a:lnTo>
                  <a:pt x="4627092" y="4589145"/>
                </a:lnTo>
                <a:lnTo>
                  <a:pt x="4627538" y="4585127"/>
                </a:lnTo>
                <a:cubicBezTo>
                  <a:pt x="4624115" y="4576643"/>
                  <a:pt x="4622775" y="4567677"/>
                  <a:pt x="4623519" y="4558226"/>
                </a:cubicBezTo>
                <a:cubicBezTo>
                  <a:pt x="4624263" y="4548775"/>
                  <a:pt x="4625305" y="4539734"/>
                  <a:pt x="4626645" y="4531102"/>
                </a:cubicBezTo>
                <a:lnTo>
                  <a:pt x="4643388" y="4427518"/>
                </a:lnTo>
                <a:cubicBezTo>
                  <a:pt x="4645174" y="4409807"/>
                  <a:pt x="4642532" y="4394738"/>
                  <a:pt x="4635463" y="4382311"/>
                </a:cubicBezTo>
                <a:cubicBezTo>
                  <a:pt x="4628394" y="4369884"/>
                  <a:pt x="4618273" y="4360322"/>
                  <a:pt x="4605102" y="4353625"/>
                </a:cubicBezTo>
                <a:cubicBezTo>
                  <a:pt x="4591930" y="4346927"/>
                  <a:pt x="4576936" y="4343430"/>
                  <a:pt x="4560119" y="4343132"/>
                </a:cubicBezTo>
                <a:close/>
                <a:moveTo>
                  <a:pt x="3847233" y="4343132"/>
                </a:moveTo>
                <a:cubicBezTo>
                  <a:pt x="3835773" y="4342834"/>
                  <a:pt x="3824239" y="4344248"/>
                  <a:pt x="3812630" y="4347374"/>
                </a:cubicBezTo>
                <a:cubicBezTo>
                  <a:pt x="3801022" y="4350499"/>
                  <a:pt x="3790306" y="4355224"/>
                  <a:pt x="3780484" y="4361550"/>
                </a:cubicBezTo>
                <a:cubicBezTo>
                  <a:pt x="3770661" y="4367875"/>
                  <a:pt x="3762661" y="4375837"/>
                  <a:pt x="3756485" y="4385437"/>
                </a:cubicBezTo>
                <a:cubicBezTo>
                  <a:pt x="3750309" y="4395036"/>
                  <a:pt x="3746997" y="4406310"/>
                  <a:pt x="3746551" y="4419258"/>
                </a:cubicBezTo>
                <a:cubicBezTo>
                  <a:pt x="3746104" y="4430122"/>
                  <a:pt x="3748039" y="4439536"/>
                  <a:pt x="3752355" y="4447498"/>
                </a:cubicBezTo>
                <a:cubicBezTo>
                  <a:pt x="3756671" y="4455460"/>
                  <a:pt x="3762475" y="4462195"/>
                  <a:pt x="3769768" y="4467701"/>
                </a:cubicBezTo>
                <a:cubicBezTo>
                  <a:pt x="3777061" y="4473208"/>
                  <a:pt x="3785209" y="4477784"/>
                  <a:pt x="3794213" y="4481431"/>
                </a:cubicBezTo>
                <a:cubicBezTo>
                  <a:pt x="3803217" y="4485077"/>
                  <a:pt x="3812184" y="4488091"/>
                  <a:pt x="3821114" y="4490472"/>
                </a:cubicBezTo>
                <a:cubicBezTo>
                  <a:pt x="3826174" y="4491663"/>
                  <a:pt x="3832164" y="4493300"/>
                  <a:pt x="3839085" y="4495383"/>
                </a:cubicBezTo>
                <a:cubicBezTo>
                  <a:pt x="3846005" y="4497467"/>
                  <a:pt x="3851846" y="4500481"/>
                  <a:pt x="3856609" y="4504425"/>
                </a:cubicBezTo>
                <a:cubicBezTo>
                  <a:pt x="3861372" y="4508369"/>
                  <a:pt x="3863158" y="4513912"/>
                  <a:pt x="3861967" y="4521056"/>
                </a:cubicBezTo>
                <a:cubicBezTo>
                  <a:pt x="3860776" y="4527753"/>
                  <a:pt x="3857949" y="4533148"/>
                  <a:pt x="3853484" y="4537241"/>
                </a:cubicBezTo>
                <a:cubicBezTo>
                  <a:pt x="3849019" y="4541334"/>
                  <a:pt x="3843773" y="4544273"/>
                  <a:pt x="3837746" y="4546059"/>
                </a:cubicBezTo>
                <a:cubicBezTo>
                  <a:pt x="3831718" y="4547845"/>
                  <a:pt x="3825653" y="4548664"/>
                  <a:pt x="3819551" y="4548515"/>
                </a:cubicBezTo>
                <a:cubicBezTo>
                  <a:pt x="3811812" y="4548515"/>
                  <a:pt x="3805152" y="4547138"/>
                  <a:pt x="3799571" y="4544385"/>
                </a:cubicBezTo>
                <a:cubicBezTo>
                  <a:pt x="3793990" y="4541632"/>
                  <a:pt x="3789711" y="4537576"/>
                  <a:pt x="3786734" y="4532218"/>
                </a:cubicBezTo>
                <a:cubicBezTo>
                  <a:pt x="3783758" y="4526860"/>
                  <a:pt x="3782195" y="4520312"/>
                  <a:pt x="3782046" y="4512573"/>
                </a:cubicBezTo>
                <a:lnTo>
                  <a:pt x="3723110" y="4512350"/>
                </a:lnTo>
                <a:cubicBezTo>
                  <a:pt x="3723259" y="4529763"/>
                  <a:pt x="3727724" y="4544459"/>
                  <a:pt x="3736505" y="4556440"/>
                </a:cubicBezTo>
                <a:cubicBezTo>
                  <a:pt x="3745286" y="4568421"/>
                  <a:pt x="3756783" y="4577536"/>
                  <a:pt x="3770996" y="4583787"/>
                </a:cubicBezTo>
                <a:cubicBezTo>
                  <a:pt x="3785209" y="4590038"/>
                  <a:pt x="3800427" y="4593312"/>
                  <a:pt x="3816649" y="4593610"/>
                </a:cubicBezTo>
                <a:cubicBezTo>
                  <a:pt x="3828257" y="4593759"/>
                  <a:pt x="3840127" y="4592456"/>
                  <a:pt x="3852256" y="4589703"/>
                </a:cubicBezTo>
                <a:cubicBezTo>
                  <a:pt x="3864385" y="4586950"/>
                  <a:pt x="3875696" y="4582559"/>
                  <a:pt x="3886189" y="4576532"/>
                </a:cubicBezTo>
                <a:cubicBezTo>
                  <a:pt x="3896681" y="4570504"/>
                  <a:pt x="3905276" y="4562691"/>
                  <a:pt x="3911973" y="4553091"/>
                </a:cubicBezTo>
                <a:cubicBezTo>
                  <a:pt x="3918671" y="4543492"/>
                  <a:pt x="3922242" y="4531921"/>
                  <a:pt x="3922689" y="4518377"/>
                </a:cubicBezTo>
                <a:cubicBezTo>
                  <a:pt x="3923284" y="4502453"/>
                  <a:pt x="3919638" y="4489691"/>
                  <a:pt x="3911750" y="4480091"/>
                </a:cubicBezTo>
                <a:cubicBezTo>
                  <a:pt x="3903862" y="4470492"/>
                  <a:pt x="3893668" y="4463013"/>
                  <a:pt x="3881166" y="4457655"/>
                </a:cubicBezTo>
                <a:cubicBezTo>
                  <a:pt x="3868664" y="4452298"/>
                  <a:pt x="3855865" y="4447907"/>
                  <a:pt x="3842768" y="4444484"/>
                </a:cubicBezTo>
                <a:cubicBezTo>
                  <a:pt x="3839196" y="4443740"/>
                  <a:pt x="3835178" y="4442735"/>
                  <a:pt x="3830713" y="4441470"/>
                </a:cubicBezTo>
                <a:cubicBezTo>
                  <a:pt x="3826249" y="4440205"/>
                  <a:pt x="3822006" y="4438568"/>
                  <a:pt x="3817989" y="4436559"/>
                </a:cubicBezTo>
                <a:cubicBezTo>
                  <a:pt x="3813970" y="4434550"/>
                  <a:pt x="3810770" y="4431908"/>
                  <a:pt x="3808389" y="4428634"/>
                </a:cubicBezTo>
                <a:cubicBezTo>
                  <a:pt x="3806008" y="4425360"/>
                  <a:pt x="3805264" y="4421192"/>
                  <a:pt x="3806156" y="4416132"/>
                </a:cubicBezTo>
                <a:cubicBezTo>
                  <a:pt x="3807198" y="4410030"/>
                  <a:pt x="3809728" y="4404896"/>
                  <a:pt x="3813747" y="4400729"/>
                </a:cubicBezTo>
                <a:cubicBezTo>
                  <a:pt x="3817765" y="4396561"/>
                  <a:pt x="3822565" y="4393399"/>
                  <a:pt x="3828146" y="4391241"/>
                </a:cubicBezTo>
                <a:cubicBezTo>
                  <a:pt x="3833727" y="4389083"/>
                  <a:pt x="3839345" y="4388004"/>
                  <a:pt x="3845000" y="4388004"/>
                </a:cubicBezTo>
                <a:cubicBezTo>
                  <a:pt x="3852144" y="4388004"/>
                  <a:pt x="3858023" y="4389343"/>
                  <a:pt x="3862637" y="4392022"/>
                </a:cubicBezTo>
                <a:cubicBezTo>
                  <a:pt x="3867251" y="4394701"/>
                  <a:pt x="3870673" y="4398496"/>
                  <a:pt x="3872906" y="4403408"/>
                </a:cubicBezTo>
                <a:cubicBezTo>
                  <a:pt x="3875138" y="4408319"/>
                  <a:pt x="3876180" y="4414049"/>
                  <a:pt x="3876031" y="4420597"/>
                </a:cubicBezTo>
                <a:lnTo>
                  <a:pt x="3938316" y="4420820"/>
                </a:lnTo>
                <a:cubicBezTo>
                  <a:pt x="3938316" y="4403705"/>
                  <a:pt x="3934037" y="4389418"/>
                  <a:pt x="3925480" y="4377958"/>
                </a:cubicBezTo>
                <a:cubicBezTo>
                  <a:pt x="3916922" y="4366498"/>
                  <a:pt x="3905760" y="4357866"/>
                  <a:pt x="3891993" y="4352062"/>
                </a:cubicBezTo>
                <a:cubicBezTo>
                  <a:pt x="3878227" y="4346258"/>
                  <a:pt x="3863307" y="4343281"/>
                  <a:pt x="3847233" y="4343132"/>
                </a:cubicBezTo>
                <a:close/>
                <a:moveTo>
                  <a:pt x="3507086" y="4343132"/>
                </a:moveTo>
                <a:cubicBezTo>
                  <a:pt x="3489079" y="4342686"/>
                  <a:pt x="3472744" y="4345774"/>
                  <a:pt x="3458084" y="4352397"/>
                </a:cubicBezTo>
                <a:cubicBezTo>
                  <a:pt x="3443425" y="4359020"/>
                  <a:pt x="3430738" y="4368172"/>
                  <a:pt x="3420021" y="4379855"/>
                </a:cubicBezTo>
                <a:cubicBezTo>
                  <a:pt x="3409307" y="4391538"/>
                  <a:pt x="3400749" y="4404970"/>
                  <a:pt x="3394349" y="4420151"/>
                </a:cubicBezTo>
                <a:cubicBezTo>
                  <a:pt x="3387949" y="4435331"/>
                  <a:pt x="3383857" y="4451330"/>
                  <a:pt x="3382071" y="4468148"/>
                </a:cubicBezTo>
                <a:lnTo>
                  <a:pt x="3381178" y="4477301"/>
                </a:lnTo>
                <a:cubicBezTo>
                  <a:pt x="3379988" y="4493374"/>
                  <a:pt x="3381476" y="4508406"/>
                  <a:pt x="3385643" y="4522396"/>
                </a:cubicBezTo>
                <a:cubicBezTo>
                  <a:pt x="3389810" y="4536385"/>
                  <a:pt x="3396321" y="4548664"/>
                  <a:pt x="3405176" y="4559231"/>
                </a:cubicBezTo>
                <a:cubicBezTo>
                  <a:pt x="3414031" y="4569797"/>
                  <a:pt x="3425082" y="4578095"/>
                  <a:pt x="3438328" y="4584122"/>
                </a:cubicBezTo>
                <a:cubicBezTo>
                  <a:pt x="3451574" y="4590150"/>
                  <a:pt x="3466457" y="4593312"/>
                  <a:pt x="3482976" y="4593610"/>
                </a:cubicBezTo>
                <a:cubicBezTo>
                  <a:pt x="3494734" y="4593759"/>
                  <a:pt x="3506565" y="4592308"/>
                  <a:pt x="3518472" y="4589257"/>
                </a:cubicBezTo>
                <a:cubicBezTo>
                  <a:pt x="3530378" y="4586206"/>
                  <a:pt x="3541503" y="4581443"/>
                  <a:pt x="3551846" y="4574969"/>
                </a:cubicBezTo>
                <a:cubicBezTo>
                  <a:pt x="3562190" y="4568495"/>
                  <a:pt x="3570711" y="4560198"/>
                  <a:pt x="3577407" y="4550078"/>
                </a:cubicBezTo>
                <a:lnTo>
                  <a:pt x="3549279" y="4516145"/>
                </a:lnTo>
                <a:cubicBezTo>
                  <a:pt x="3541242" y="4524479"/>
                  <a:pt x="3532201" y="4531139"/>
                  <a:pt x="3522155" y="4536125"/>
                </a:cubicBezTo>
                <a:cubicBezTo>
                  <a:pt x="3512110" y="4541111"/>
                  <a:pt x="3501134" y="4543455"/>
                  <a:pt x="3489227" y="4543157"/>
                </a:cubicBezTo>
                <a:cubicBezTo>
                  <a:pt x="3479851" y="4542859"/>
                  <a:pt x="3472074" y="4540776"/>
                  <a:pt x="3465898" y="4536906"/>
                </a:cubicBezTo>
                <a:cubicBezTo>
                  <a:pt x="3459722" y="4533037"/>
                  <a:pt x="3454885" y="4527977"/>
                  <a:pt x="3451388" y="4521726"/>
                </a:cubicBezTo>
                <a:cubicBezTo>
                  <a:pt x="3447890" y="4515475"/>
                  <a:pt x="3445546" y="4508443"/>
                  <a:pt x="3444356" y="4500629"/>
                </a:cubicBezTo>
                <a:lnTo>
                  <a:pt x="3444004" y="4488240"/>
                </a:lnTo>
                <a:lnTo>
                  <a:pt x="3591918" y="4488240"/>
                </a:lnTo>
                <a:lnTo>
                  <a:pt x="3595490" y="4461450"/>
                </a:lnTo>
                <a:cubicBezTo>
                  <a:pt x="3597127" y="4446121"/>
                  <a:pt x="3596606" y="4431424"/>
                  <a:pt x="3593927" y="4417360"/>
                </a:cubicBezTo>
                <a:cubicBezTo>
                  <a:pt x="3591249" y="4403296"/>
                  <a:pt x="3586263" y="4390757"/>
                  <a:pt x="3578970" y="4379744"/>
                </a:cubicBezTo>
                <a:cubicBezTo>
                  <a:pt x="3571678" y="4368731"/>
                  <a:pt x="3562078" y="4359950"/>
                  <a:pt x="3550172" y="4353401"/>
                </a:cubicBezTo>
                <a:cubicBezTo>
                  <a:pt x="3538266" y="4346853"/>
                  <a:pt x="3523904" y="4343430"/>
                  <a:pt x="3507086" y="4343132"/>
                </a:cubicBezTo>
                <a:close/>
                <a:moveTo>
                  <a:pt x="2764136" y="4343132"/>
                </a:moveTo>
                <a:cubicBezTo>
                  <a:pt x="2746129" y="4342686"/>
                  <a:pt x="2729795" y="4345774"/>
                  <a:pt x="2715134" y="4352397"/>
                </a:cubicBezTo>
                <a:cubicBezTo>
                  <a:pt x="2700475" y="4359020"/>
                  <a:pt x="2687787" y="4368172"/>
                  <a:pt x="2677072" y="4379855"/>
                </a:cubicBezTo>
                <a:cubicBezTo>
                  <a:pt x="2666356" y="4391538"/>
                  <a:pt x="2657799" y="4404970"/>
                  <a:pt x="2651399" y="4420151"/>
                </a:cubicBezTo>
                <a:cubicBezTo>
                  <a:pt x="2644999" y="4435331"/>
                  <a:pt x="2640906" y="4451330"/>
                  <a:pt x="2639121" y="4468148"/>
                </a:cubicBezTo>
                <a:lnTo>
                  <a:pt x="2638227" y="4477301"/>
                </a:lnTo>
                <a:cubicBezTo>
                  <a:pt x="2637037" y="4493374"/>
                  <a:pt x="2638526" y="4508406"/>
                  <a:pt x="2642692" y="4522396"/>
                </a:cubicBezTo>
                <a:cubicBezTo>
                  <a:pt x="2646860" y="4536385"/>
                  <a:pt x="2653371" y="4548664"/>
                  <a:pt x="2662227" y="4559231"/>
                </a:cubicBezTo>
                <a:cubicBezTo>
                  <a:pt x="2671082" y="4569797"/>
                  <a:pt x="2682132" y="4578095"/>
                  <a:pt x="2695377" y="4584122"/>
                </a:cubicBezTo>
                <a:cubicBezTo>
                  <a:pt x="2708624" y="4590150"/>
                  <a:pt x="2723507" y="4593312"/>
                  <a:pt x="2740026" y="4593610"/>
                </a:cubicBezTo>
                <a:cubicBezTo>
                  <a:pt x="2751784" y="4593759"/>
                  <a:pt x="2763615" y="4592308"/>
                  <a:pt x="2775522" y="4589257"/>
                </a:cubicBezTo>
                <a:cubicBezTo>
                  <a:pt x="2787428" y="4586206"/>
                  <a:pt x="2798553" y="4581443"/>
                  <a:pt x="2808896" y="4574969"/>
                </a:cubicBezTo>
                <a:cubicBezTo>
                  <a:pt x="2819240" y="4568495"/>
                  <a:pt x="2827760" y="4560198"/>
                  <a:pt x="2834458" y="4550078"/>
                </a:cubicBezTo>
                <a:lnTo>
                  <a:pt x="2806329" y="4516145"/>
                </a:lnTo>
                <a:cubicBezTo>
                  <a:pt x="2798292" y="4524479"/>
                  <a:pt x="2789251" y="4531139"/>
                  <a:pt x="2779205" y="4536125"/>
                </a:cubicBezTo>
                <a:cubicBezTo>
                  <a:pt x="2769159" y="4541111"/>
                  <a:pt x="2758184" y="4543455"/>
                  <a:pt x="2746277" y="4543157"/>
                </a:cubicBezTo>
                <a:cubicBezTo>
                  <a:pt x="2736901" y="4542859"/>
                  <a:pt x="2729124" y="4540776"/>
                  <a:pt x="2722949" y="4536906"/>
                </a:cubicBezTo>
                <a:cubicBezTo>
                  <a:pt x="2716772" y="4533037"/>
                  <a:pt x="2711935" y="4527977"/>
                  <a:pt x="2708438" y="4521726"/>
                </a:cubicBezTo>
                <a:cubicBezTo>
                  <a:pt x="2704940" y="4515475"/>
                  <a:pt x="2702596" y="4508443"/>
                  <a:pt x="2701405" y="4500629"/>
                </a:cubicBezTo>
                <a:lnTo>
                  <a:pt x="2701054" y="4488240"/>
                </a:lnTo>
                <a:lnTo>
                  <a:pt x="2848969" y="4488240"/>
                </a:lnTo>
                <a:lnTo>
                  <a:pt x="2852540" y="4461450"/>
                </a:lnTo>
                <a:cubicBezTo>
                  <a:pt x="2854177" y="4446121"/>
                  <a:pt x="2853656" y="4431424"/>
                  <a:pt x="2850977" y="4417360"/>
                </a:cubicBezTo>
                <a:cubicBezTo>
                  <a:pt x="2848299" y="4403296"/>
                  <a:pt x="2843313" y="4390757"/>
                  <a:pt x="2836021" y="4379744"/>
                </a:cubicBezTo>
                <a:cubicBezTo>
                  <a:pt x="2828728" y="4368731"/>
                  <a:pt x="2819128" y="4359950"/>
                  <a:pt x="2807222" y="4353401"/>
                </a:cubicBezTo>
                <a:cubicBezTo>
                  <a:pt x="2795316" y="4346853"/>
                  <a:pt x="2780954" y="4343430"/>
                  <a:pt x="2764136" y="4343132"/>
                </a:cubicBezTo>
                <a:close/>
                <a:moveTo>
                  <a:pt x="2011661" y="4343132"/>
                </a:moveTo>
                <a:cubicBezTo>
                  <a:pt x="1993653" y="4342686"/>
                  <a:pt x="1977319" y="4345774"/>
                  <a:pt x="1962660" y="4352397"/>
                </a:cubicBezTo>
                <a:cubicBezTo>
                  <a:pt x="1948000" y="4359020"/>
                  <a:pt x="1935313" y="4368172"/>
                  <a:pt x="1924597" y="4379855"/>
                </a:cubicBezTo>
                <a:cubicBezTo>
                  <a:pt x="1913881" y="4391538"/>
                  <a:pt x="1905323" y="4404970"/>
                  <a:pt x="1898924" y="4420151"/>
                </a:cubicBezTo>
                <a:cubicBezTo>
                  <a:pt x="1892524" y="4435331"/>
                  <a:pt x="1888432" y="4451330"/>
                  <a:pt x="1886646" y="4468148"/>
                </a:cubicBezTo>
                <a:lnTo>
                  <a:pt x="1885753" y="4477301"/>
                </a:lnTo>
                <a:cubicBezTo>
                  <a:pt x="1884562" y="4493374"/>
                  <a:pt x="1886050" y="4508406"/>
                  <a:pt x="1890218" y="4522396"/>
                </a:cubicBezTo>
                <a:cubicBezTo>
                  <a:pt x="1894385" y="4536385"/>
                  <a:pt x="1900896" y="4548664"/>
                  <a:pt x="1909751" y="4559231"/>
                </a:cubicBezTo>
                <a:cubicBezTo>
                  <a:pt x="1918606" y="4569797"/>
                  <a:pt x="1929657" y="4578095"/>
                  <a:pt x="1942903" y="4584122"/>
                </a:cubicBezTo>
                <a:cubicBezTo>
                  <a:pt x="1956148" y="4590150"/>
                  <a:pt x="1971031" y="4593312"/>
                  <a:pt x="1987551" y="4593610"/>
                </a:cubicBezTo>
                <a:cubicBezTo>
                  <a:pt x="1999309" y="4593759"/>
                  <a:pt x="2011140" y="4592308"/>
                  <a:pt x="2023047" y="4589257"/>
                </a:cubicBezTo>
                <a:cubicBezTo>
                  <a:pt x="2034953" y="4586206"/>
                  <a:pt x="2046078" y="4581443"/>
                  <a:pt x="2056421" y="4574969"/>
                </a:cubicBezTo>
                <a:cubicBezTo>
                  <a:pt x="2066765" y="4568495"/>
                  <a:pt x="2075285" y="4560198"/>
                  <a:pt x="2081982" y="4550078"/>
                </a:cubicBezTo>
                <a:lnTo>
                  <a:pt x="2053854" y="4516145"/>
                </a:lnTo>
                <a:cubicBezTo>
                  <a:pt x="2045817" y="4524479"/>
                  <a:pt x="2036776" y="4531139"/>
                  <a:pt x="2026730" y="4536125"/>
                </a:cubicBezTo>
                <a:cubicBezTo>
                  <a:pt x="2016684" y="4541111"/>
                  <a:pt x="2005708" y="4543455"/>
                  <a:pt x="1993802" y="4543157"/>
                </a:cubicBezTo>
                <a:cubicBezTo>
                  <a:pt x="1984426" y="4542859"/>
                  <a:pt x="1976649" y="4540776"/>
                  <a:pt x="1970473" y="4536906"/>
                </a:cubicBezTo>
                <a:cubicBezTo>
                  <a:pt x="1964297" y="4533037"/>
                  <a:pt x="1959460" y="4527977"/>
                  <a:pt x="1955962" y="4521726"/>
                </a:cubicBezTo>
                <a:cubicBezTo>
                  <a:pt x="1952465" y="4515475"/>
                  <a:pt x="1950121" y="4508443"/>
                  <a:pt x="1948930" y="4500629"/>
                </a:cubicBezTo>
                <a:lnTo>
                  <a:pt x="1948578" y="4488240"/>
                </a:lnTo>
                <a:lnTo>
                  <a:pt x="2096493" y="4488240"/>
                </a:lnTo>
                <a:lnTo>
                  <a:pt x="2100064" y="4461450"/>
                </a:lnTo>
                <a:cubicBezTo>
                  <a:pt x="2101703" y="4446121"/>
                  <a:pt x="2101182" y="4431424"/>
                  <a:pt x="2098503" y="4417360"/>
                </a:cubicBezTo>
                <a:cubicBezTo>
                  <a:pt x="2095824" y="4403296"/>
                  <a:pt x="2090838" y="4390757"/>
                  <a:pt x="2083545" y="4379744"/>
                </a:cubicBezTo>
                <a:cubicBezTo>
                  <a:pt x="2076253" y="4368731"/>
                  <a:pt x="2066653" y="4359950"/>
                  <a:pt x="2054747" y="4353401"/>
                </a:cubicBezTo>
                <a:cubicBezTo>
                  <a:pt x="2042841" y="4346853"/>
                  <a:pt x="2028479" y="4343430"/>
                  <a:pt x="2011661" y="4343132"/>
                </a:cubicBezTo>
                <a:close/>
                <a:moveTo>
                  <a:pt x="1611611" y="4343132"/>
                </a:moveTo>
                <a:cubicBezTo>
                  <a:pt x="1593603" y="4342686"/>
                  <a:pt x="1577269" y="4345774"/>
                  <a:pt x="1562610" y="4352397"/>
                </a:cubicBezTo>
                <a:cubicBezTo>
                  <a:pt x="1547950" y="4359020"/>
                  <a:pt x="1535263" y="4368172"/>
                  <a:pt x="1524547" y="4379855"/>
                </a:cubicBezTo>
                <a:cubicBezTo>
                  <a:pt x="1513831" y="4391538"/>
                  <a:pt x="1505274" y="4404970"/>
                  <a:pt x="1498874" y="4420151"/>
                </a:cubicBezTo>
                <a:cubicBezTo>
                  <a:pt x="1492474" y="4435331"/>
                  <a:pt x="1488382" y="4451330"/>
                  <a:pt x="1486596" y="4468148"/>
                </a:cubicBezTo>
                <a:lnTo>
                  <a:pt x="1485703" y="4477301"/>
                </a:lnTo>
                <a:cubicBezTo>
                  <a:pt x="1484512" y="4493374"/>
                  <a:pt x="1486000" y="4508406"/>
                  <a:pt x="1490167" y="4522396"/>
                </a:cubicBezTo>
                <a:cubicBezTo>
                  <a:pt x="1494335" y="4536385"/>
                  <a:pt x="1500846" y="4548664"/>
                  <a:pt x="1509701" y="4559231"/>
                </a:cubicBezTo>
                <a:cubicBezTo>
                  <a:pt x="1518557" y="4569797"/>
                  <a:pt x="1529607" y="4578095"/>
                  <a:pt x="1542853" y="4584122"/>
                </a:cubicBezTo>
                <a:cubicBezTo>
                  <a:pt x="1556098" y="4590150"/>
                  <a:pt x="1570981" y="4593312"/>
                  <a:pt x="1587501" y="4593610"/>
                </a:cubicBezTo>
                <a:cubicBezTo>
                  <a:pt x="1599258" y="4593759"/>
                  <a:pt x="1611090" y="4592308"/>
                  <a:pt x="1622996" y="4589257"/>
                </a:cubicBezTo>
                <a:cubicBezTo>
                  <a:pt x="1634903" y="4586206"/>
                  <a:pt x="1646028" y="4581443"/>
                  <a:pt x="1656371" y="4574969"/>
                </a:cubicBezTo>
                <a:cubicBezTo>
                  <a:pt x="1666715" y="4568495"/>
                  <a:pt x="1675235" y="4560198"/>
                  <a:pt x="1681933" y="4550078"/>
                </a:cubicBezTo>
                <a:lnTo>
                  <a:pt x="1653804" y="4516145"/>
                </a:lnTo>
                <a:cubicBezTo>
                  <a:pt x="1645767" y="4524479"/>
                  <a:pt x="1636726" y="4531139"/>
                  <a:pt x="1626680" y="4536125"/>
                </a:cubicBezTo>
                <a:cubicBezTo>
                  <a:pt x="1616634" y="4541111"/>
                  <a:pt x="1605658" y="4543455"/>
                  <a:pt x="1593752" y="4543157"/>
                </a:cubicBezTo>
                <a:cubicBezTo>
                  <a:pt x="1584376" y="4542859"/>
                  <a:pt x="1576600" y="4540776"/>
                  <a:pt x="1570423" y="4536906"/>
                </a:cubicBezTo>
                <a:cubicBezTo>
                  <a:pt x="1564247" y="4533037"/>
                  <a:pt x="1559410" y="4527977"/>
                  <a:pt x="1555912" y="4521726"/>
                </a:cubicBezTo>
                <a:cubicBezTo>
                  <a:pt x="1552415" y="4515475"/>
                  <a:pt x="1550071" y="4508443"/>
                  <a:pt x="1548880" y="4500629"/>
                </a:cubicBezTo>
                <a:lnTo>
                  <a:pt x="1548528" y="4488240"/>
                </a:lnTo>
                <a:lnTo>
                  <a:pt x="1696443" y="4488240"/>
                </a:lnTo>
                <a:lnTo>
                  <a:pt x="1700015" y="4461450"/>
                </a:lnTo>
                <a:cubicBezTo>
                  <a:pt x="1701652" y="4446121"/>
                  <a:pt x="1701131" y="4431424"/>
                  <a:pt x="1698453" y="4417360"/>
                </a:cubicBezTo>
                <a:cubicBezTo>
                  <a:pt x="1695774" y="4403296"/>
                  <a:pt x="1690788" y="4390757"/>
                  <a:pt x="1683495" y="4379744"/>
                </a:cubicBezTo>
                <a:cubicBezTo>
                  <a:pt x="1676203" y="4368731"/>
                  <a:pt x="1666603" y="4359950"/>
                  <a:pt x="1654697" y="4353401"/>
                </a:cubicBezTo>
                <a:cubicBezTo>
                  <a:pt x="1642791" y="4346853"/>
                  <a:pt x="1628429" y="4343430"/>
                  <a:pt x="1611611" y="4343132"/>
                </a:cubicBezTo>
                <a:close/>
                <a:moveTo>
                  <a:pt x="9191947" y="4342909"/>
                </a:moveTo>
                <a:cubicBezTo>
                  <a:pt x="9175427" y="4342611"/>
                  <a:pt x="9160954" y="4345737"/>
                  <a:pt x="9148526" y="4352285"/>
                </a:cubicBezTo>
                <a:cubicBezTo>
                  <a:pt x="9142313" y="4355559"/>
                  <a:pt x="9136583" y="4359438"/>
                  <a:pt x="9131337" y="4363922"/>
                </a:cubicBezTo>
                <a:lnTo>
                  <a:pt x="9124353" y="4371383"/>
                </a:lnTo>
                <a:lnTo>
                  <a:pt x="9126760" y="4347597"/>
                </a:lnTo>
                <a:lnTo>
                  <a:pt x="9067824" y="4347597"/>
                </a:lnTo>
                <a:lnTo>
                  <a:pt x="9025855" y="4589145"/>
                </a:lnTo>
                <a:lnTo>
                  <a:pt x="9088809" y="4589145"/>
                </a:lnTo>
                <a:lnTo>
                  <a:pt x="9118610" y="4417535"/>
                </a:lnTo>
                <a:lnTo>
                  <a:pt x="9120286" y="4414346"/>
                </a:lnTo>
                <a:cubicBezTo>
                  <a:pt x="9125049" y="4407798"/>
                  <a:pt x="9130890" y="4402589"/>
                  <a:pt x="9137811" y="4398719"/>
                </a:cubicBezTo>
                <a:cubicBezTo>
                  <a:pt x="9144731" y="4394850"/>
                  <a:pt x="9152954" y="4393064"/>
                  <a:pt x="9162479" y="4393362"/>
                </a:cubicBezTo>
                <a:cubicBezTo>
                  <a:pt x="9171111" y="4393510"/>
                  <a:pt x="9177697" y="4395371"/>
                  <a:pt x="9182236" y="4398943"/>
                </a:cubicBezTo>
                <a:cubicBezTo>
                  <a:pt x="9186775" y="4402515"/>
                  <a:pt x="9189715" y="4407351"/>
                  <a:pt x="9191054" y="4413453"/>
                </a:cubicBezTo>
                <a:cubicBezTo>
                  <a:pt x="9192394" y="4419555"/>
                  <a:pt x="9192617" y="4426550"/>
                  <a:pt x="9191724" y="4434438"/>
                </a:cubicBezTo>
                <a:lnTo>
                  <a:pt x="9165604" y="4589145"/>
                </a:lnTo>
                <a:lnTo>
                  <a:pt x="9228782" y="4589145"/>
                </a:lnTo>
                <a:lnTo>
                  <a:pt x="9254678" y="4435108"/>
                </a:lnTo>
                <a:cubicBezTo>
                  <a:pt x="9255869" y="4423350"/>
                  <a:pt x="9255757" y="4412040"/>
                  <a:pt x="9254343" y="4401175"/>
                </a:cubicBezTo>
                <a:cubicBezTo>
                  <a:pt x="9252929" y="4390311"/>
                  <a:pt x="9249878" y="4380562"/>
                  <a:pt x="9245190" y="4371930"/>
                </a:cubicBezTo>
                <a:cubicBezTo>
                  <a:pt x="9240502" y="4363298"/>
                  <a:pt x="9233805" y="4356415"/>
                  <a:pt x="9225099" y="4351280"/>
                </a:cubicBezTo>
                <a:cubicBezTo>
                  <a:pt x="9216392" y="4346146"/>
                  <a:pt x="9205342" y="4343355"/>
                  <a:pt x="9191947" y="4342909"/>
                </a:cubicBezTo>
                <a:close/>
                <a:moveTo>
                  <a:pt x="8591872" y="4342909"/>
                </a:moveTo>
                <a:cubicBezTo>
                  <a:pt x="8575352" y="4342611"/>
                  <a:pt x="8560878" y="4345737"/>
                  <a:pt x="8548452" y="4352285"/>
                </a:cubicBezTo>
                <a:cubicBezTo>
                  <a:pt x="8542238" y="4355559"/>
                  <a:pt x="8536508" y="4359438"/>
                  <a:pt x="8531262" y="4363922"/>
                </a:cubicBezTo>
                <a:lnTo>
                  <a:pt x="8524278" y="4371383"/>
                </a:lnTo>
                <a:lnTo>
                  <a:pt x="8526686" y="4347597"/>
                </a:lnTo>
                <a:lnTo>
                  <a:pt x="8467750" y="4347597"/>
                </a:lnTo>
                <a:lnTo>
                  <a:pt x="8425780" y="4589145"/>
                </a:lnTo>
                <a:lnTo>
                  <a:pt x="8488734" y="4589145"/>
                </a:lnTo>
                <a:lnTo>
                  <a:pt x="8518534" y="4417535"/>
                </a:lnTo>
                <a:lnTo>
                  <a:pt x="8520212" y="4414346"/>
                </a:lnTo>
                <a:cubicBezTo>
                  <a:pt x="8524974" y="4407798"/>
                  <a:pt x="8530816" y="4402589"/>
                  <a:pt x="8537736" y="4398719"/>
                </a:cubicBezTo>
                <a:cubicBezTo>
                  <a:pt x="8544656" y="4394850"/>
                  <a:pt x="8552879" y="4393064"/>
                  <a:pt x="8562404" y="4393362"/>
                </a:cubicBezTo>
                <a:cubicBezTo>
                  <a:pt x="8571036" y="4393510"/>
                  <a:pt x="8577622" y="4395371"/>
                  <a:pt x="8582161" y="4398943"/>
                </a:cubicBezTo>
                <a:cubicBezTo>
                  <a:pt x="8586700" y="4402515"/>
                  <a:pt x="8589640" y="4407351"/>
                  <a:pt x="8590979" y="4413453"/>
                </a:cubicBezTo>
                <a:cubicBezTo>
                  <a:pt x="8592318" y="4419555"/>
                  <a:pt x="8592542" y="4426550"/>
                  <a:pt x="8591649" y="4434438"/>
                </a:cubicBezTo>
                <a:lnTo>
                  <a:pt x="8565530" y="4589145"/>
                </a:lnTo>
                <a:lnTo>
                  <a:pt x="8628707" y="4589145"/>
                </a:lnTo>
                <a:lnTo>
                  <a:pt x="8654603" y="4435108"/>
                </a:lnTo>
                <a:cubicBezTo>
                  <a:pt x="8655794" y="4423350"/>
                  <a:pt x="8655682" y="4412040"/>
                  <a:pt x="8654268" y="4401175"/>
                </a:cubicBezTo>
                <a:cubicBezTo>
                  <a:pt x="8652854" y="4390311"/>
                  <a:pt x="8649804" y="4380562"/>
                  <a:pt x="8645116" y="4371930"/>
                </a:cubicBezTo>
                <a:cubicBezTo>
                  <a:pt x="8640427" y="4363298"/>
                  <a:pt x="8633730" y="4356415"/>
                  <a:pt x="8625024" y="4351280"/>
                </a:cubicBezTo>
                <a:cubicBezTo>
                  <a:pt x="8616317" y="4346146"/>
                  <a:pt x="8605266" y="4343355"/>
                  <a:pt x="8591872" y="4342909"/>
                </a:cubicBezTo>
                <a:close/>
                <a:moveTo>
                  <a:pt x="7612955" y="4342909"/>
                </a:moveTo>
                <a:cubicBezTo>
                  <a:pt x="7597031" y="4342462"/>
                  <a:pt x="7582966" y="4345923"/>
                  <a:pt x="7570763" y="4353290"/>
                </a:cubicBezTo>
                <a:lnTo>
                  <a:pt x="7554202" y="4365778"/>
                </a:lnTo>
                <a:lnTo>
                  <a:pt x="7555582" y="4347597"/>
                </a:lnTo>
                <a:lnTo>
                  <a:pt x="7497539" y="4347597"/>
                </a:lnTo>
                <a:lnTo>
                  <a:pt x="7439496" y="4682014"/>
                </a:lnTo>
                <a:lnTo>
                  <a:pt x="7502450" y="4682014"/>
                </a:lnTo>
                <a:lnTo>
                  <a:pt x="7523576" y="4560228"/>
                </a:lnTo>
                <a:lnTo>
                  <a:pt x="7529295" y="4569249"/>
                </a:lnTo>
                <a:cubicBezTo>
                  <a:pt x="7533202" y="4574030"/>
                  <a:pt x="7537648" y="4578281"/>
                  <a:pt x="7542634" y="4582001"/>
                </a:cubicBezTo>
                <a:cubicBezTo>
                  <a:pt x="7552606" y="4589443"/>
                  <a:pt x="7565107" y="4593387"/>
                  <a:pt x="7580139" y="4593833"/>
                </a:cubicBezTo>
                <a:cubicBezTo>
                  <a:pt x="7597254" y="4594280"/>
                  <a:pt x="7612137" y="4590819"/>
                  <a:pt x="7624787" y="4583452"/>
                </a:cubicBezTo>
                <a:cubicBezTo>
                  <a:pt x="7637438" y="4576085"/>
                  <a:pt x="7648079" y="4566263"/>
                  <a:pt x="7656711" y="4553984"/>
                </a:cubicBezTo>
                <a:cubicBezTo>
                  <a:pt x="7665343" y="4541706"/>
                  <a:pt x="7672152" y="4528125"/>
                  <a:pt x="7677137" y="4513243"/>
                </a:cubicBezTo>
                <a:cubicBezTo>
                  <a:pt x="7682123" y="4498360"/>
                  <a:pt x="7685509" y="4483626"/>
                  <a:pt x="7687295" y="4469041"/>
                </a:cubicBezTo>
                <a:lnTo>
                  <a:pt x="7687965" y="4464353"/>
                </a:lnTo>
                <a:cubicBezTo>
                  <a:pt x="7689304" y="4450660"/>
                  <a:pt x="7689267" y="4436782"/>
                  <a:pt x="7687853" y="4422718"/>
                </a:cubicBezTo>
                <a:cubicBezTo>
                  <a:pt x="7686439" y="4408654"/>
                  <a:pt x="7682979" y="4395668"/>
                  <a:pt x="7677472" y="4383762"/>
                </a:cubicBezTo>
                <a:cubicBezTo>
                  <a:pt x="7671966" y="4371856"/>
                  <a:pt x="7663966" y="4362182"/>
                  <a:pt x="7653474" y="4354741"/>
                </a:cubicBezTo>
                <a:cubicBezTo>
                  <a:pt x="7642981" y="4347299"/>
                  <a:pt x="7629475" y="4343355"/>
                  <a:pt x="7612955" y="4342909"/>
                </a:cubicBezTo>
                <a:close/>
                <a:moveTo>
                  <a:pt x="6772597" y="4342909"/>
                </a:moveTo>
                <a:cubicBezTo>
                  <a:pt x="6756077" y="4342611"/>
                  <a:pt x="6741604" y="4345737"/>
                  <a:pt x="6729177" y="4352285"/>
                </a:cubicBezTo>
                <a:cubicBezTo>
                  <a:pt x="6722963" y="4355559"/>
                  <a:pt x="6717233" y="4359438"/>
                  <a:pt x="6711987" y="4363922"/>
                </a:cubicBezTo>
                <a:lnTo>
                  <a:pt x="6705003" y="4371383"/>
                </a:lnTo>
                <a:lnTo>
                  <a:pt x="6707411" y="4347597"/>
                </a:lnTo>
                <a:lnTo>
                  <a:pt x="6648475" y="4347597"/>
                </a:lnTo>
                <a:lnTo>
                  <a:pt x="6606505" y="4589145"/>
                </a:lnTo>
                <a:lnTo>
                  <a:pt x="6669459" y="4589145"/>
                </a:lnTo>
                <a:lnTo>
                  <a:pt x="6699260" y="4417535"/>
                </a:lnTo>
                <a:lnTo>
                  <a:pt x="6700937" y="4414346"/>
                </a:lnTo>
                <a:cubicBezTo>
                  <a:pt x="6705699" y="4407798"/>
                  <a:pt x="6711541" y="4402589"/>
                  <a:pt x="6718461" y="4398719"/>
                </a:cubicBezTo>
                <a:cubicBezTo>
                  <a:pt x="6725382" y="4394850"/>
                  <a:pt x="6733604" y="4393064"/>
                  <a:pt x="6743129" y="4393362"/>
                </a:cubicBezTo>
                <a:cubicBezTo>
                  <a:pt x="6751761" y="4393510"/>
                  <a:pt x="6758347" y="4395371"/>
                  <a:pt x="6762886" y="4398943"/>
                </a:cubicBezTo>
                <a:cubicBezTo>
                  <a:pt x="6767426" y="4402515"/>
                  <a:pt x="6770365" y="4407351"/>
                  <a:pt x="6771704" y="4413453"/>
                </a:cubicBezTo>
                <a:cubicBezTo>
                  <a:pt x="6773044" y="4419555"/>
                  <a:pt x="6773267" y="4426550"/>
                  <a:pt x="6772374" y="4434438"/>
                </a:cubicBezTo>
                <a:lnTo>
                  <a:pt x="6746255" y="4589145"/>
                </a:lnTo>
                <a:lnTo>
                  <a:pt x="6809432" y="4589145"/>
                </a:lnTo>
                <a:lnTo>
                  <a:pt x="6835328" y="4435108"/>
                </a:lnTo>
                <a:cubicBezTo>
                  <a:pt x="6836519" y="4423350"/>
                  <a:pt x="6836407" y="4412040"/>
                  <a:pt x="6834994" y="4401175"/>
                </a:cubicBezTo>
                <a:cubicBezTo>
                  <a:pt x="6833580" y="4390311"/>
                  <a:pt x="6830529" y="4380562"/>
                  <a:pt x="6825841" y="4371930"/>
                </a:cubicBezTo>
                <a:cubicBezTo>
                  <a:pt x="6821152" y="4363298"/>
                  <a:pt x="6814455" y="4356415"/>
                  <a:pt x="6805749" y="4351280"/>
                </a:cubicBezTo>
                <a:cubicBezTo>
                  <a:pt x="6797042" y="4346146"/>
                  <a:pt x="6785992" y="4343355"/>
                  <a:pt x="6772597" y="4342909"/>
                </a:cubicBezTo>
                <a:close/>
                <a:moveTo>
                  <a:pt x="4829497" y="4342909"/>
                </a:moveTo>
                <a:cubicBezTo>
                  <a:pt x="4812977" y="4342611"/>
                  <a:pt x="4798504" y="4345737"/>
                  <a:pt x="4786077" y="4352285"/>
                </a:cubicBezTo>
                <a:cubicBezTo>
                  <a:pt x="4779863" y="4355559"/>
                  <a:pt x="4774133" y="4359438"/>
                  <a:pt x="4768887" y="4363922"/>
                </a:cubicBezTo>
                <a:lnTo>
                  <a:pt x="4761903" y="4371383"/>
                </a:lnTo>
                <a:lnTo>
                  <a:pt x="4764311" y="4347597"/>
                </a:lnTo>
                <a:lnTo>
                  <a:pt x="4705375" y="4347597"/>
                </a:lnTo>
                <a:lnTo>
                  <a:pt x="4663406" y="4589145"/>
                </a:lnTo>
                <a:lnTo>
                  <a:pt x="4726360" y="4589145"/>
                </a:lnTo>
                <a:lnTo>
                  <a:pt x="4756160" y="4417535"/>
                </a:lnTo>
                <a:lnTo>
                  <a:pt x="4757837" y="4414346"/>
                </a:lnTo>
                <a:cubicBezTo>
                  <a:pt x="4762599" y="4407798"/>
                  <a:pt x="4768441" y="4402589"/>
                  <a:pt x="4775361" y="4398719"/>
                </a:cubicBezTo>
                <a:cubicBezTo>
                  <a:pt x="4782283" y="4394850"/>
                  <a:pt x="4790504" y="4393064"/>
                  <a:pt x="4800029" y="4393362"/>
                </a:cubicBezTo>
                <a:cubicBezTo>
                  <a:pt x="4808662" y="4393510"/>
                  <a:pt x="4815247" y="4395371"/>
                  <a:pt x="4819787" y="4398943"/>
                </a:cubicBezTo>
                <a:cubicBezTo>
                  <a:pt x="4824326" y="4402515"/>
                  <a:pt x="4827265" y="4407351"/>
                  <a:pt x="4828604" y="4413453"/>
                </a:cubicBezTo>
                <a:cubicBezTo>
                  <a:pt x="4829944" y="4419555"/>
                  <a:pt x="4830168" y="4426550"/>
                  <a:pt x="4829275" y="4434438"/>
                </a:cubicBezTo>
                <a:lnTo>
                  <a:pt x="4803155" y="4589145"/>
                </a:lnTo>
                <a:lnTo>
                  <a:pt x="4866333" y="4589145"/>
                </a:lnTo>
                <a:lnTo>
                  <a:pt x="4892228" y="4435108"/>
                </a:lnTo>
                <a:cubicBezTo>
                  <a:pt x="4893420" y="4423350"/>
                  <a:pt x="4893307" y="4412040"/>
                  <a:pt x="4891894" y="4401175"/>
                </a:cubicBezTo>
                <a:cubicBezTo>
                  <a:pt x="4890480" y="4390311"/>
                  <a:pt x="4887429" y="4380562"/>
                  <a:pt x="4882741" y="4371930"/>
                </a:cubicBezTo>
                <a:cubicBezTo>
                  <a:pt x="4878053" y="4363298"/>
                  <a:pt x="4871356" y="4356415"/>
                  <a:pt x="4862649" y="4351280"/>
                </a:cubicBezTo>
                <a:cubicBezTo>
                  <a:pt x="4853943" y="4346146"/>
                  <a:pt x="4842892" y="4343355"/>
                  <a:pt x="4829497" y="4342909"/>
                </a:cubicBezTo>
                <a:close/>
                <a:moveTo>
                  <a:pt x="10998721" y="4342462"/>
                </a:moveTo>
                <a:cubicBezTo>
                  <a:pt x="10984433" y="4342314"/>
                  <a:pt x="10972341" y="4345699"/>
                  <a:pt x="10962444" y="4352620"/>
                </a:cubicBezTo>
                <a:cubicBezTo>
                  <a:pt x="10957495" y="4356080"/>
                  <a:pt x="10952993" y="4360061"/>
                  <a:pt x="10948938" y="4364563"/>
                </a:cubicBezTo>
                <a:lnTo>
                  <a:pt x="10945216" y="4369743"/>
                </a:lnTo>
                <a:lnTo>
                  <a:pt x="10947598" y="4347597"/>
                </a:lnTo>
                <a:lnTo>
                  <a:pt x="10888662" y="4347597"/>
                </a:lnTo>
                <a:lnTo>
                  <a:pt x="10846693" y="4589145"/>
                </a:lnTo>
                <a:lnTo>
                  <a:pt x="10909424" y="4589145"/>
                </a:lnTo>
                <a:lnTo>
                  <a:pt x="10936468" y="4433073"/>
                </a:lnTo>
                <a:lnTo>
                  <a:pt x="10949049" y="4416914"/>
                </a:lnTo>
                <a:cubicBezTo>
                  <a:pt x="10954184" y="4412374"/>
                  <a:pt x="10960248" y="4408914"/>
                  <a:pt x="10967243" y="4406533"/>
                </a:cubicBezTo>
                <a:cubicBezTo>
                  <a:pt x="10974238" y="4404152"/>
                  <a:pt x="10982052" y="4403035"/>
                  <a:pt x="10990684" y="4403184"/>
                </a:cubicBezTo>
                <a:cubicBezTo>
                  <a:pt x="10994404" y="4403333"/>
                  <a:pt x="10998088" y="4403631"/>
                  <a:pt x="11001734" y="4404077"/>
                </a:cubicBezTo>
                <a:cubicBezTo>
                  <a:pt x="11005381" y="4404524"/>
                  <a:pt x="11008990" y="4405045"/>
                  <a:pt x="11012562" y="4405640"/>
                </a:cubicBezTo>
                <a:lnTo>
                  <a:pt x="11020375" y="4345588"/>
                </a:lnTo>
                <a:cubicBezTo>
                  <a:pt x="11016654" y="4344695"/>
                  <a:pt x="11013045" y="4343951"/>
                  <a:pt x="11009548" y="4343355"/>
                </a:cubicBezTo>
                <a:cubicBezTo>
                  <a:pt x="11006050" y="4342760"/>
                  <a:pt x="11002441" y="4342462"/>
                  <a:pt x="10998721" y="4342462"/>
                </a:cubicBezTo>
                <a:close/>
                <a:moveTo>
                  <a:pt x="1864247" y="4342462"/>
                </a:moveTo>
                <a:cubicBezTo>
                  <a:pt x="1849959" y="4342314"/>
                  <a:pt x="1837867" y="4345699"/>
                  <a:pt x="1827970" y="4352620"/>
                </a:cubicBezTo>
                <a:cubicBezTo>
                  <a:pt x="1823022" y="4356080"/>
                  <a:pt x="1818520" y="4360061"/>
                  <a:pt x="1814464" y="4364563"/>
                </a:cubicBezTo>
                <a:lnTo>
                  <a:pt x="1810742" y="4369743"/>
                </a:lnTo>
                <a:lnTo>
                  <a:pt x="1813124" y="4347597"/>
                </a:lnTo>
                <a:lnTo>
                  <a:pt x="1754189" y="4347597"/>
                </a:lnTo>
                <a:lnTo>
                  <a:pt x="1712219" y="4589145"/>
                </a:lnTo>
                <a:lnTo>
                  <a:pt x="1774950" y="4589145"/>
                </a:lnTo>
                <a:lnTo>
                  <a:pt x="1801995" y="4433073"/>
                </a:lnTo>
                <a:lnTo>
                  <a:pt x="1814575" y="4416914"/>
                </a:lnTo>
                <a:cubicBezTo>
                  <a:pt x="1819710" y="4412374"/>
                  <a:pt x="1825775" y="4408914"/>
                  <a:pt x="1832770" y="4406533"/>
                </a:cubicBezTo>
                <a:cubicBezTo>
                  <a:pt x="1839765" y="4404152"/>
                  <a:pt x="1847578" y="4403035"/>
                  <a:pt x="1856210" y="4403184"/>
                </a:cubicBezTo>
                <a:cubicBezTo>
                  <a:pt x="1859931" y="4403333"/>
                  <a:pt x="1863614" y="4403631"/>
                  <a:pt x="1867261" y="4404077"/>
                </a:cubicBezTo>
                <a:cubicBezTo>
                  <a:pt x="1870907" y="4404524"/>
                  <a:pt x="1874516" y="4405045"/>
                  <a:pt x="1878088" y="4405640"/>
                </a:cubicBezTo>
                <a:lnTo>
                  <a:pt x="1885902" y="4345588"/>
                </a:lnTo>
                <a:cubicBezTo>
                  <a:pt x="1882181" y="4344695"/>
                  <a:pt x="1878572" y="4343951"/>
                  <a:pt x="1875074" y="4343355"/>
                </a:cubicBezTo>
                <a:cubicBezTo>
                  <a:pt x="1871577" y="4342760"/>
                  <a:pt x="1867968" y="4342462"/>
                  <a:pt x="1864247" y="4342462"/>
                </a:cubicBezTo>
                <a:close/>
                <a:moveTo>
                  <a:pt x="9701535" y="4287991"/>
                </a:moveTo>
                <a:lnTo>
                  <a:pt x="9691506" y="4347597"/>
                </a:lnTo>
                <a:lnTo>
                  <a:pt x="9657333" y="4347597"/>
                </a:lnTo>
                <a:lnTo>
                  <a:pt x="9649296" y="4393138"/>
                </a:lnTo>
                <a:lnTo>
                  <a:pt x="9683843" y="4393138"/>
                </a:lnTo>
                <a:lnTo>
                  <a:pt x="9662021" y="4522842"/>
                </a:lnTo>
                <a:cubicBezTo>
                  <a:pt x="9660681" y="4536683"/>
                  <a:pt x="9661983" y="4548850"/>
                  <a:pt x="9665927" y="4559342"/>
                </a:cubicBezTo>
                <a:cubicBezTo>
                  <a:pt x="9669871" y="4569835"/>
                  <a:pt x="9676420" y="4578057"/>
                  <a:pt x="9685573" y="4584010"/>
                </a:cubicBezTo>
                <a:cubicBezTo>
                  <a:pt x="9694726" y="4589964"/>
                  <a:pt x="9706446" y="4593089"/>
                  <a:pt x="9720733" y="4593387"/>
                </a:cubicBezTo>
                <a:cubicBezTo>
                  <a:pt x="9726984" y="4593387"/>
                  <a:pt x="9733123" y="4592977"/>
                  <a:pt x="9739151" y="4592159"/>
                </a:cubicBezTo>
                <a:cubicBezTo>
                  <a:pt x="9745178" y="4591340"/>
                  <a:pt x="9751169" y="4590038"/>
                  <a:pt x="9757122" y="4588252"/>
                </a:cubicBezTo>
                <a:lnTo>
                  <a:pt x="9761587" y="4540255"/>
                </a:lnTo>
                <a:cubicBezTo>
                  <a:pt x="9758313" y="4540701"/>
                  <a:pt x="9755113" y="4541111"/>
                  <a:pt x="9751987" y="4541483"/>
                </a:cubicBezTo>
                <a:cubicBezTo>
                  <a:pt x="9748862" y="4541855"/>
                  <a:pt x="9745737" y="4541966"/>
                  <a:pt x="9742611" y="4541818"/>
                </a:cubicBezTo>
                <a:cubicBezTo>
                  <a:pt x="9736956" y="4541520"/>
                  <a:pt x="9732788" y="4540404"/>
                  <a:pt x="9730110" y="4538469"/>
                </a:cubicBezTo>
                <a:cubicBezTo>
                  <a:pt x="9727431" y="4536534"/>
                  <a:pt x="9725756" y="4533744"/>
                  <a:pt x="9725087" y="4530097"/>
                </a:cubicBezTo>
                <a:cubicBezTo>
                  <a:pt x="9724417" y="4526451"/>
                  <a:pt x="9724380" y="4522024"/>
                  <a:pt x="9724975" y="4516815"/>
                </a:cubicBezTo>
                <a:lnTo>
                  <a:pt x="9746211" y="4393138"/>
                </a:lnTo>
                <a:lnTo>
                  <a:pt x="9786143" y="4393138"/>
                </a:lnTo>
                <a:lnTo>
                  <a:pt x="9794180" y="4347597"/>
                </a:lnTo>
                <a:lnTo>
                  <a:pt x="9754031" y="4347597"/>
                </a:lnTo>
                <a:lnTo>
                  <a:pt x="9764266" y="4287991"/>
                </a:lnTo>
                <a:close/>
                <a:moveTo>
                  <a:pt x="7025010" y="4287991"/>
                </a:moveTo>
                <a:lnTo>
                  <a:pt x="7014981" y="4347597"/>
                </a:lnTo>
                <a:lnTo>
                  <a:pt x="6980808" y="4347597"/>
                </a:lnTo>
                <a:lnTo>
                  <a:pt x="6972771" y="4393138"/>
                </a:lnTo>
                <a:lnTo>
                  <a:pt x="7007318" y="4393138"/>
                </a:lnTo>
                <a:lnTo>
                  <a:pt x="6985496" y="4522842"/>
                </a:lnTo>
                <a:cubicBezTo>
                  <a:pt x="6984157" y="4536683"/>
                  <a:pt x="6985459" y="4548850"/>
                  <a:pt x="6989403" y="4559342"/>
                </a:cubicBezTo>
                <a:cubicBezTo>
                  <a:pt x="6993347" y="4569835"/>
                  <a:pt x="6999895" y="4578057"/>
                  <a:pt x="7009048" y="4584010"/>
                </a:cubicBezTo>
                <a:cubicBezTo>
                  <a:pt x="7018201" y="4589964"/>
                  <a:pt x="7029921" y="4593089"/>
                  <a:pt x="7044209" y="4593387"/>
                </a:cubicBezTo>
                <a:cubicBezTo>
                  <a:pt x="7050459" y="4593387"/>
                  <a:pt x="7056599" y="4592977"/>
                  <a:pt x="7062626" y="4592159"/>
                </a:cubicBezTo>
                <a:cubicBezTo>
                  <a:pt x="7068654" y="4591340"/>
                  <a:pt x="7074644" y="4590038"/>
                  <a:pt x="7080597" y="4588252"/>
                </a:cubicBezTo>
                <a:lnTo>
                  <a:pt x="7085062" y="4540255"/>
                </a:lnTo>
                <a:cubicBezTo>
                  <a:pt x="7081788" y="4540701"/>
                  <a:pt x="7078588" y="4541111"/>
                  <a:pt x="7075463" y="4541483"/>
                </a:cubicBezTo>
                <a:cubicBezTo>
                  <a:pt x="7072337" y="4541855"/>
                  <a:pt x="7069212" y="4541966"/>
                  <a:pt x="7066086" y="4541818"/>
                </a:cubicBezTo>
                <a:cubicBezTo>
                  <a:pt x="7060431" y="4541520"/>
                  <a:pt x="7056264" y="4540404"/>
                  <a:pt x="7053585" y="4538469"/>
                </a:cubicBezTo>
                <a:cubicBezTo>
                  <a:pt x="7050906" y="4536534"/>
                  <a:pt x="7049232" y="4533744"/>
                  <a:pt x="7048562" y="4530097"/>
                </a:cubicBezTo>
                <a:cubicBezTo>
                  <a:pt x="7047892" y="4526451"/>
                  <a:pt x="7047855" y="4522024"/>
                  <a:pt x="7048450" y="4516815"/>
                </a:cubicBezTo>
                <a:lnTo>
                  <a:pt x="7069686" y="4393138"/>
                </a:lnTo>
                <a:lnTo>
                  <a:pt x="7109619" y="4393138"/>
                </a:lnTo>
                <a:lnTo>
                  <a:pt x="7117655" y="4347597"/>
                </a:lnTo>
                <a:lnTo>
                  <a:pt x="7077506" y="4347597"/>
                </a:lnTo>
                <a:lnTo>
                  <a:pt x="7087741" y="4287991"/>
                </a:lnTo>
                <a:close/>
                <a:moveTo>
                  <a:pt x="2291087" y="4287991"/>
                </a:moveTo>
                <a:lnTo>
                  <a:pt x="2281058" y="4347597"/>
                </a:lnTo>
                <a:lnTo>
                  <a:pt x="2246885" y="4347597"/>
                </a:lnTo>
                <a:lnTo>
                  <a:pt x="2238848" y="4393138"/>
                </a:lnTo>
                <a:lnTo>
                  <a:pt x="2273396" y="4393138"/>
                </a:lnTo>
                <a:lnTo>
                  <a:pt x="2251573" y="4522842"/>
                </a:lnTo>
                <a:cubicBezTo>
                  <a:pt x="2250233" y="4536683"/>
                  <a:pt x="2251536" y="4548850"/>
                  <a:pt x="2255480" y="4559342"/>
                </a:cubicBezTo>
                <a:cubicBezTo>
                  <a:pt x="2259423" y="4569835"/>
                  <a:pt x="2265972" y="4578057"/>
                  <a:pt x="2275125" y="4584010"/>
                </a:cubicBezTo>
                <a:cubicBezTo>
                  <a:pt x="2284277" y="4589964"/>
                  <a:pt x="2295998" y="4593089"/>
                  <a:pt x="2310285" y="4593387"/>
                </a:cubicBezTo>
                <a:cubicBezTo>
                  <a:pt x="2316536" y="4593387"/>
                  <a:pt x="2322675" y="4592977"/>
                  <a:pt x="2328703" y="4592159"/>
                </a:cubicBezTo>
                <a:cubicBezTo>
                  <a:pt x="2334730" y="4591340"/>
                  <a:pt x="2340720" y="4590038"/>
                  <a:pt x="2346674" y="4588252"/>
                </a:cubicBezTo>
                <a:lnTo>
                  <a:pt x="2351139" y="4540255"/>
                </a:lnTo>
                <a:cubicBezTo>
                  <a:pt x="2347865" y="4540701"/>
                  <a:pt x="2344665" y="4541111"/>
                  <a:pt x="2341539" y="4541483"/>
                </a:cubicBezTo>
                <a:cubicBezTo>
                  <a:pt x="2338414" y="4541855"/>
                  <a:pt x="2335288" y="4541966"/>
                  <a:pt x="2332163" y="4541818"/>
                </a:cubicBezTo>
                <a:cubicBezTo>
                  <a:pt x="2326507" y="4541520"/>
                  <a:pt x="2322341" y="4540404"/>
                  <a:pt x="2319661" y="4538469"/>
                </a:cubicBezTo>
                <a:cubicBezTo>
                  <a:pt x="2316983" y="4536534"/>
                  <a:pt x="2315308" y="4533744"/>
                  <a:pt x="2314638" y="4530097"/>
                </a:cubicBezTo>
                <a:cubicBezTo>
                  <a:pt x="2313969" y="4526451"/>
                  <a:pt x="2313931" y="4522024"/>
                  <a:pt x="2314527" y="4516815"/>
                </a:cubicBezTo>
                <a:lnTo>
                  <a:pt x="2335763" y="4393138"/>
                </a:lnTo>
                <a:lnTo>
                  <a:pt x="2375695" y="4393138"/>
                </a:lnTo>
                <a:lnTo>
                  <a:pt x="2383732" y="4347597"/>
                </a:lnTo>
                <a:lnTo>
                  <a:pt x="2343582" y="4347597"/>
                </a:lnTo>
                <a:lnTo>
                  <a:pt x="2353817" y="4287991"/>
                </a:lnTo>
                <a:close/>
                <a:moveTo>
                  <a:pt x="3016102" y="4264104"/>
                </a:moveTo>
                <a:lnTo>
                  <a:pt x="3035301" y="4589145"/>
                </a:lnTo>
                <a:lnTo>
                  <a:pt x="3063206" y="4589145"/>
                </a:lnTo>
                <a:lnTo>
                  <a:pt x="3077940" y="4589145"/>
                </a:lnTo>
                <a:lnTo>
                  <a:pt x="3101158" y="4589145"/>
                </a:lnTo>
                <a:lnTo>
                  <a:pt x="3185436" y="4376736"/>
                </a:lnTo>
                <a:lnTo>
                  <a:pt x="3203402" y="4589145"/>
                </a:lnTo>
                <a:lnTo>
                  <a:pt x="3227066" y="4589145"/>
                </a:lnTo>
                <a:lnTo>
                  <a:pt x="3241577" y="4589145"/>
                </a:lnTo>
                <a:lnTo>
                  <a:pt x="3269260" y="4589145"/>
                </a:lnTo>
                <a:lnTo>
                  <a:pt x="3390033" y="4264104"/>
                </a:lnTo>
                <a:lnTo>
                  <a:pt x="3323953" y="4264104"/>
                </a:lnTo>
                <a:lnTo>
                  <a:pt x="3246137" y="4489342"/>
                </a:lnTo>
                <a:lnTo>
                  <a:pt x="3229299" y="4264104"/>
                </a:lnTo>
                <a:lnTo>
                  <a:pt x="3208761" y="4264104"/>
                </a:lnTo>
                <a:lnTo>
                  <a:pt x="3193580" y="4264104"/>
                </a:lnTo>
                <a:lnTo>
                  <a:pt x="3173934" y="4264104"/>
                </a:lnTo>
                <a:lnTo>
                  <a:pt x="3087344" y="4488646"/>
                </a:lnTo>
                <a:lnTo>
                  <a:pt x="3079726" y="4264104"/>
                </a:lnTo>
                <a:close/>
                <a:moveTo>
                  <a:pt x="6352456" y="4252049"/>
                </a:moveTo>
                <a:cubicBezTo>
                  <a:pt x="6342633" y="4252198"/>
                  <a:pt x="6334261" y="4255324"/>
                  <a:pt x="6327341" y="4261425"/>
                </a:cubicBezTo>
                <a:cubicBezTo>
                  <a:pt x="6320420" y="4267527"/>
                  <a:pt x="6317109" y="4275639"/>
                  <a:pt x="6317407" y="4285759"/>
                </a:cubicBezTo>
                <a:cubicBezTo>
                  <a:pt x="6317555" y="4295582"/>
                  <a:pt x="6321090" y="4303321"/>
                  <a:pt x="6328011" y="4308976"/>
                </a:cubicBezTo>
                <a:cubicBezTo>
                  <a:pt x="6334931" y="4314632"/>
                  <a:pt x="6343079" y="4317385"/>
                  <a:pt x="6352456" y="4317236"/>
                </a:cubicBezTo>
                <a:cubicBezTo>
                  <a:pt x="6362129" y="4317087"/>
                  <a:pt x="6370464" y="4313962"/>
                  <a:pt x="6377459" y="4307860"/>
                </a:cubicBezTo>
                <a:cubicBezTo>
                  <a:pt x="6384454" y="4301758"/>
                  <a:pt x="6387802" y="4293647"/>
                  <a:pt x="6387505" y="4283526"/>
                </a:cubicBezTo>
                <a:cubicBezTo>
                  <a:pt x="6387505" y="4273853"/>
                  <a:pt x="6384007" y="4266151"/>
                  <a:pt x="6377012" y="4260421"/>
                </a:cubicBezTo>
                <a:cubicBezTo>
                  <a:pt x="6370017" y="4254691"/>
                  <a:pt x="6361832" y="4251900"/>
                  <a:pt x="6352456" y="4252049"/>
                </a:cubicBezTo>
                <a:close/>
                <a:moveTo>
                  <a:pt x="9847461" y="4246245"/>
                </a:moveTo>
                <a:lnTo>
                  <a:pt x="9787855" y="4589145"/>
                </a:lnTo>
                <a:lnTo>
                  <a:pt x="9850586" y="4589145"/>
                </a:lnTo>
                <a:lnTo>
                  <a:pt x="9880675" y="4416048"/>
                </a:lnTo>
                <a:lnTo>
                  <a:pt x="9881840" y="4413788"/>
                </a:lnTo>
                <a:cubicBezTo>
                  <a:pt x="9886602" y="4407314"/>
                  <a:pt x="9892444" y="4402217"/>
                  <a:pt x="9899364" y="4398496"/>
                </a:cubicBezTo>
                <a:cubicBezTo>
                  <a:pt x="9906285" y="4394775"/>
                  <a:pt x="9914582" y="4393064"/>
                  <a:pt x="9924256" y="4393362"/>
                </a:cubicBezTo>
                <a:cubicBezTo>
                  <a:pt x="9933037" y="4393510"/>
                  <a:pt x="9939697" y="4395482"/>
                  <a:pt x="9944236" y="4399278"/>
                </a:cubicBezTo>
                <a:cubicBezTo>
                  <a:pt x="9948775" y="4403073"/>
                  <a:pt x="9951677" y="4408133"/>
                  <a:pt x="9952942" y="4414458"/>
                </a:cubicBezTo>
                <a:cubicBezTo>
                  <a:pt x="9954208" y="4420783"/>
                  <a:pt x="9954394" y="4427890"/>
                  <a:pt x="9953501" y="4435778"/>
                </a:cubicBezTo>
                <a:lnTo>
                  <a:pt x="9927604" y="4589145"/>
                </a:lnTo>
                <a:lnTo>
                  <a:pt x="9990782" y="4589145"/>
                </a:lnTo>
                <a:lnTo>
                  <a:pt x="10016232" y="4436447"/>
                </a:lnTo>
                <a:cubicBezTo>
                  <a:pt x="10017571" y="4424243"/>
                  <a:pt x="10017422" y="4412598"/>
                  <a:pt x="10015785" y="4401510"/>
                </a:cubicBezTo>
                <a:cubicBezTo>
                  <a:pt x="10014148" y="4390422"/>
                  <a:pt x="10010799" y="4380525"/>
                  <a:pt x="10005739" y="4371819"/>
                </a:cubicBezTo>
                <a:cubicBezTo>
                  <a:pt x="10000679" y="4363112"/>
                  <a:pt x="9993647" y="4356192"/>
                  <a:pt x="9984643" y="4351057"/>
                </a:cubicBezTo>
                <a:cubicBezTo>
                  <a:pt x="9975639" y="4345923"/>
                  <a:pt x="9964365" y="4343207"/>
                  <a:pt x="9950822" y="4342909"/>
                </a:cubicBezTo>
                <a:cubicBezTo>
                  <a:pt x="9934748" y="4342462"/>
                  <a:pt x="9920647" y="4345699"/>
                  <a:pt x="9908517" y="4352620"/>
                </a:cubicBezTo>
                <a:cubicBezTo>
                  <a:pt x="9902453" y="4356080"/>
                  <a:pt x="9896862" y="4360117"/>
                  <a:pt x="9891746" y="4364731"/>
                </a:cubicBezTo>
                <a:lnTo>
                  <a:pt x="9889077" y="4367716"/>
                </a:lnTo>
                <a:lnTo>
                  <a:pt x="9910192" y="4246245"/>
                </a:lnTo>
                <a:close/>
                <a:moveTo>
                  <a:pt x="9472860" y="4246245"/>
                </a:moveTo>
                <a:lnTo>
                  <a:pt x="9450206" y="4377273"/>
                </a:lnTo>
                <a:lnTo>
                  <a:pt x="9445318" y="4368917"/>
                </a:lnTo>
                <a:cubicBezTo>
                  <a:pt x="9441504" y="4363894"/>
                  <a:pt x="9437141" y="4359429"/>
                  <a:pt x="9432230" y="4355522"/>
                </a:cubicBezTo>
                <a:cubicBezTo>
                  <a:pt x="9422407" y="4347709"/>
                  <a:pt x="9409980" y="4343504"/>
                  <a:pt x="9394949" y="4342909"/>
                </a:cubicBezTo>
                <a:cubicBezTo>
                  <a:pt x="9377387" y="4342314"/>
                  <a:pt x="9362206" y="4345662"/>
                  <a:pt x="9349407" y="4352955"/>
                </a:cubicBezTo>
                <a:cubicBezTo>
                  <a:pt x="9336608" y="4360247"/>
                  <a:pt x="9325855" y="4370070"/>
                  <a:pt x="9317149" y="4382423"/>
                </a:cubicBezTo>
                <a:cubicBezTo>
                  <a:pt x="9308442" y="4394775"/>
                  <a:pt x="9301596" y="4408468"/>
                  <a:pt x="9296610" y="4423499"/>
                </a:cubicBezTo>
                <a:cubicBezTo>
                  <a:pt x="9291625" y="4438531"/>
                  <a:pt x="9288164" y="4453414"/>
                  <a:pt x="9286230" y="4468148"/>
                </a:cubicBezTo>
                <a:lnTo>
                  <a:pt x="9285783" y="4473059"/>
                </a:lnTo>
                <a:cubicBezTo>
                  <a:pt x="9284444" y="4486305"/>
                  <a:pt x="9284593" y="4499923"/>
                  <a:pt x="9286230" y="4513912"/>
                </a:cubicBezTo>
                <a:cubicBezTo>
                  <a:pt x="9287867" y="4527902"/>
                  <a:pt x="9291513" y="4540850"/>
                  <a:pt x="9297169" y="4552757"/>
                </a:cubicBezTo>
                <a:cubicBezTo>
                  <a:pt x="9302824" y="4564663"/>
                  <a:pt x="9310824" y="4574374"/>
                  <a:pt x="9321167" y="4581890"/>
                </a:cubicBezTo>
                <a:cubicBezTo>
                  <a:pt x="9331511" y="4589405"/>
                  <a:pt x="9344794" y="4593387"/>
                  <a:pt x="9361016" y="4593833"/>
                </a:cubicBezTo>
                <a:cubicBezTo>
                  <a:pt x="9376494" y="4594280"/>
                  <a:pt x="9390298" y="4590857"/>
                  <a:pt x="9402427" y="4583564"/>
                </a:cubicBezTo>
                <a:cubicBezTo>
                  <a:pt x="9408492" y="4579918"/>
                  <a:pt x="9414147" y="4575685"/>
                  <a:pt x="9419394" y="4570867"/>
                </a:cubicBezTo>
                <a:lnTo>
                  <a:pt x="9421309" y="4568727"/>
                </a:lnTo>
                <a:lnTo>
                  <a:pt x="9420175" y="4589145"/>
                </a:lnTo>
                <a:lnTo>
                  <a:pt x="9476655" y="4589145"/>
                </a:lnTo>
                <a:lnTo>
                  <a:pt x="9536038" y="4246245"/>
                </a:lnTo>
                <a:close/>
                <a:moveTo>
                  <a:pt x="6923137" y="4246245"/>
                </a:moveTo>
                <a:lnTo>
                  <a:pt x="6917333" y="4280401"/>
                </a:lnTo>
                <a:cubicBezTo>
                  <a:pt x="6915100" y="4292456"/>
                  <a:pt x="6911268" y="4303655"/>
                  <a:pt x="6905836" y="4313999"/>
                </a:cubicBezTo>
                <a:cubicBezTo>
                  <a:pt x="6900403" y="4324343"/>
                  <a:pt x="6894190" y="4334575"/>
                  <a:pt x="6887195" y="4344695"/>
                </a:cubicBezTo>
                <a:lnTo>
                  <a:pt x="6917333" y="4362777"/>
                </a:lnTo>
                <a:cubicBezTo>
                  <a:pt x="6925667" y="4355783"/>
                  <a:pt x="6933294" y="4347969"/>
                  <a:pt x="6940215" y="4339337"/>
                </a:cubicBezTo>
                <a:cubicBezTo>
                  <a:pt x="6947136" y="4330705"/>
                  <a:pt x="6952940" y="4321403"/>
                  <a:pt x="6957628" y="4311432"/>
                </a:cubicBezTo>
                <a:cubicBezTo>
                  <a:pt x="6962316" y="4301460"/>
                  <a:pt x="6965479" y="4290968"/>
                  <a:pt x="6967116" y="4279955"/>
                </a:cubicBezTo>
                <a:lnTo>
                  <a:pt x="6972250" y="4246245"/>
                </a:lnTo>
                <a:close/>
                <a:moveTo>
                  <a:pt x="4375274" y="4246245"/>
                </a:moveTo>
                <a:lnTo>
                  <a:pt x="4315891" y="4589145"/>
                </a:lnTo>
                <a:lnTo>
                  <a:pt x="4378623" y="4589145"/>
                </a:lnTo>
                <a:lnTo>
                  <a:pt x="4438228" y="4246245"/>
                </a:lnTo>
                <a:close/>
                <a:moveTo>
                  <a:pt x="4008637" y="4246245"/>
                </a:moveTo>
                <a:lnTo>
                  <a:pt x="3949032" y="4589145"/>
                </a:lnTo>
                <a:lnTo>
                  <a:pt x="4011763" y="4589145"/>
                </a:lnTo>
                <a:lnTo>
                  <a:pt x="4041851" y="4416048"/>
                </a:lnTo>
                <a:lnTo>
                  <a:pt x="4043017" y="4413788"/>
                </a:lnTo>
                <a:cubicBezTo>
                  <a:pt x="4047779" y="4407314"/>
                  <a:pt x="4053621" y="4402217"/>
                  <a:pt x="4060541" y="4398496"/>
                </a:cubicBezTo>
                <a:cubicBezTo>
                  <a:pt x="4067461" y="4394775"/>
                  <a:pt x="4075758" y="4393064"/>
                  <a:pt x="4085432" y="4393362"/>
                </a:cubicBezTo>
                <a:cubicBezTo>
                  <a:pt x="4094214" y="4393510"/>
                  <a:pt x="4100874" y="4395482"/>
                  <a:pt x="4105412" y="4399278"/>
                </a:cubicBezTo>
                <a:cubicBezTo>
                  <a:pt x="4109952" y="4403073"/>
                  <a:pt x="4112854" y="4408133"/>
                  <a:pt x="4114119" y="4414458"/>
                </a:cubicBezTo>
                <a:cubicBezTo>
                  <a:pt x="4115384" y="4420783"/>
                  <a:pt x="4115570" y="4427890"/>
                  <a:pt x="4114677" y="4435778"/>
                </a:cubicBezTo>
                <a:lnTo>
                  <a:pt x="4088781" y="4589145"/>
                </a:lnTo>
                <a:lnTo>
                  <a:pt x="4151959" y="4589145"/>
                </a:lnTo>
                <a:lnTo>
                  <a:pt x="4177408" y="4436447"/>
                </a:lnTo>
                <a:cubicBezTo>
                  <a:pt x="4178748" y="4424243"/>
                  <a:pt x="4178599" y="4412598"/>
                  <a:pt x="4176962" y="4401510"/>
                </a:cubicBezTo>
                <a:cubicBezTo>
                  <a:pt x="4175325" y="4390422"/>
                  <a:pt x="4171976" y="4380525"/>
                  <a:pt x="4166916" y="4371819"/>
                </a:cubicBezTo>
                <a:cubicBezTo>
                  <a:pt x="4161856" y="4363112"/>
                  <a:pt x="4154824" y="4356192"/>
                  <a:pt x="4145819" y="4351057"/>
                </a:cubicBezTo>
                <a:cubicBezTo>
                  <a:pt x="4136815" y="4345923"/>
                  <a:pt x="4125542" y="4343207"/>
                  <a:pt x="4111998" y="4342909"/>
                </a:cubicBezTo>
                <a:cubicBezTo>
                  <a:pt x="4095925" y="4342462"/>
                  <a:pt x="4081823" y="4345699"/>
                  <a:pt x="4069694" y="4352620"/>
                </a:cubicBezTo>
                <a:cubicBezTo>
                  <a:pt x="4063629" y="4356080"/>
                  <a:pt x="4058039" y="4360117"/>
                  <a:pt x="4052923" y="4364731"/>
                </a:cubicBezTo>
                <a:lnTo>
                  <a:pt x="4050253" y="4367716"/>
                </a:lnTo>
                <a:lnTo>
                  <a:pt x="4071368" y="4246245"/>
                </a:lnTo>
                <a:close/>
                <a:moveTo>
                  <a:pt x="3670425" y="4246245"/>
                </a:moveTo>
                <a:lnTo>
                  <a:pt x="3611043" y="4589145"/>
                </a:lnTo>
                <a:lnTo>
                  <a:pt x="3673774" y="4589145"/>
                </a:lnTo>
                <a:lnTo>
                  <a:pt x="3733380" y="4246245"/>
                </a:lnTo>
                <a:close/>
                <a:moveTo>
                  <a:pt x="2437012" y="4246245"/>
                </a:moveTo>
                <a:lnTo>
                  <a:pt x="2377407" y="4589145"/>
                </a:lnTo>
                <a:lnTo>
                  <a:pt x="2440137" y="4589145"/>
                </a:lnTo>
                <a:lnTo>
                  <a:pt x="2470227" y="4416048"/>
                </a:lnTo>
                <a:lnTo>
                  <a:pt x="2471392" y="4413788"/>
                </a:lnTo>
                <a:cubicBezTo>
                  <a:pt x="2476155" y="4407314"/>
                  <a:pt x="2481995" y="4402217"/>
                  <a:pt x="2488917" y="4398496"/>
                </a:cubicBezTo>
                <a:cubicBezTo>
                  <a:pt x="2495837" y="4394775"/>
                  <a:pt x="2504134" y="4393064"/>
                  <a:pt x="2513807" y="4393362"/>
                </a:cubicBezTo>
                <a:cubicBezTo>
                  <a:pt x="2522588" y="4393510"/>
                  <a:pt x="2529249" y="4395482"/>
                  <a:pt x="2533787" y="4399278"/>
                </a:cubicBezTo>
                <a:cubicBezTo>
                  <a:pt x="2538327" y="4403073"/>
                  <a:pt x="2541229" y="4408133"/>
                  <a:pt x="2542494" y="4414458"/>
                </a:cubicBezTo>
                <a:cubicBezTo>
                  <a:pt x="2543760" y="4420783"/>
                  <a:pt x="2543946" y="4427890"/>
                  <a:pt x="2543051" y="4435778"/>
                </a:cubicBezTo>
                <a:lnTo>
                  <a:pt x="2517155" y="4589145"/>
                </a:lnTo>
                <a:lnTo>
                  <a:pt x="2580334" y="4589145"/>
                </a:lnTo>
                <a:lnTo>
                  <a:pt x="2605784" y="4436447"/>
                </a:lnTo>
                <a:cubicBezTo>
                  <a:pt x="2607122" y="4424243"/>
                  <a:pt x="2606974" y="4412598"/>
                  <a:pt x="2605337" y="4401510"/>
                </a:cubicBezTo>
                <a:cubicBezTo>
                  <a:pt x="2603700" y="4390422"/>
                  <a:pt x="2600351" y="4380525"/>
                  <a:pt x="2595291" y="4371819"/>
                </a:cubicBezTo>
                <a:cubicBezTo>
                  <a:pt x="2590231" y="4363112"/>
                  <a:pt x="2583198" y="4356192"/>
                  <a:pt x="2574194" y="4351057"/>
                </a:cubicBezTo>
                <a:cubicBezTo>
                  <a:pt x="2565191" y="4345923"/>
                  <a:pt x="2553916" y="4343207"/>
                  <a:pt x="2540374" y="4342909"/>
                </a:cubicBezTo>
                <a:cubicBezTo>
                  <a:pt x="2524300" y="4342462"/>
                  <a:pt x="2510199" y="4345699"/>
                  <a:pt x="2498069" y="4352620"/>
                </a:cubicBezTo>
                <a:cubicBezTo>
                  <a:pt x="2492004" y="4356080"/>
                  <a:pt x="2486414" y="4360117"/>
                  <a:pt x="2481298" y="4364731"/>
                </a:cubicBezTo>
                <a:lnTo>
                  <a:pt x="2478629" y="4367716"/>
                </a:lnTo>
                <a:lnTo>
                  <a:pt x="2499744" y="4246245"/>
                </a:lnTo>
                <a:close/>
                <a:moveTo>
                  <a:pt x="1284487" y="4246245"/>
                </a:moveTo>
                <a:lnTo>
                  <a:pt x="1224881" y="4589145"/>
                </a:lnTo>
                <a:lnTo>
                  <a:pt x="1287612" y="4589145"/>
                </a:lnTo>
                <a:lnTo>
                  <a:pt x="1317701" y="4416048"/>
                </a:lnTo>
                <a:lnTo>
                  <a:pt x="1318866" y="4413788"/>
                </a:lnTo>
                <a:cubicBezTo>
                  <a:pt x="1323629" y="4407314"/>
                  <a:pt x="1329470" y="4402217"/>
                  <a:pt x="1336391" y="4398496"/>
                </a:cubicBezTo>
                <a:cubicBezTo>
                  <a:pt x="1343311" y="4394775"/>
                  <a:pt x="1351608" y="4393064"/>
                  <a:pt x="1361282" y="4393362"/>
                </a:cubicBezTo>
                <a:cubicBezTo>
                  <a:pt x="1370063" y="4393510"/>
                  <a:pt x="1376723" y="4395482"/>
                  <a:pt x="1381263" y="4399278"/>
                </a:cubicBezTo>
                <a:cubicBezTo>
                  <a:pt x="1385802" y="4403073"/>
                  <a:pt x="1388704" y="4408133"/>
                  <a:pt x="1389969" y="4414458"/>
                </a:cubicBezTo>
                <a:cubicBezTo>
                  <a:pt x="1391234" y="4420783"/>
                  <a:pt x="1391420" y="4427890"/>
                  <a:pt x="1390527" y="4435778"/>
                </a:cubicBezTo>
                <a:lnTo>
                  <a:pt x="1364631" y="4589145"/>
                </a:lnTo>
                <a:lnTo>
                  <a:pt x="1427809" y="4589145"/>
                </a:lnTo>
                <a:lnTo>
                  <a:pt x="1453258" y="4436447"/>
                </a:lnTo>
                <a:cubicBezTo>
                  <a:pt x="1454598" y="4424243"/>
                  <a:pt x="1454449" y="4412598"/>
                  <a:pt x="1452812" y="4401510"/>
                </a:cubicBezTo>
                <a:cubicBezTo>
                  <a:pt x="1451174" y="4390422"/>
                  <a:pt x="1447826" y="4380525"/>
                  <a:pt x="1442766" y="4371819"/>
                </a:cubicBezTo>
                <a:cubicBezTo>
                  <a:pt x="1437705" y="4363112"/>
                  <a:pt x="1430673" y="4356192"/>
                  <a:pt x="1421669" y="4351057"/>
                </a:cubicBezTo>
                <a:cubicBezTo>
                  <a:pt x="1412665" y="4345923"/>
                  <a:pt x="1401392" y="4343207"/>
                  <a:pt x="1387848" y="4342909"/>
                </a:cubicBezTo>
                <a:cubicBezTo>
                  <a:pt x="1371775" y="4342462"/>
                  <a:pt x="1357673" y="4345699"/>
                  <a:pt x="1345544" y="4352620"/>
                </a:cubicBezTo>
                <a:cubicBezTo>
                  <a:pt x="1339479" y="4356080"/>
                  <a:pt x="1333889" y="4360117"/>
                  <a:pt x="1328773" y="4364731"/>
                </a:cubicBezTo>
                <a:lnTo>
                  <a:pt x="1326103" y="4367716"/>
                </a:lnTo>
                <a:lnTo>
                  <a:pt x="1347218" y="4246245"/>
                </a:lnTo>
                <a:close/>
                <a:moveTo>
                  <a:pt x="8010698" y="4246022"/>
                </a:moveTo>
                <a:lnTo>
                  <a:pt x="7951093" y="4589145"/>
                </a:lnTo>
                <a:lnTo>
                  <a:pt x="8013824" y="4589145"/>
                </a:lnTo>
                <a:lnTo>
                  <a:pt x="8026273" y="4517480"/>
                </a:lnTo>
                <a:lnTo>
                  <a:pt x="8054914" y="4492346"/>
                </a:lnTo>
                <a:lnTo>
                  <a:pt x="8098209" y="4589145"/>
                </a:lnTo>
                <a:lnTo>
                  <a:pt x="8167415" y="4589145"/>
                </a:lnTo>
                <a:lnTo>
                  <a:pt x="8100571" y="4450538"/>
                </a:lnTo>
                <a:lnTo>
                  <a:pt x="8205812" y="4347597"/>
                </a:lnTo>
                <a:lnTo>
                  <a:pt x="8125891" y="4347597"/>
                </a:lnTo>
                <a:lnTo>
                  <a:pt x="8053561" y="4419704"/>
                </a:lnTo>
                <a:lnTo>
                  <a:pt x="8040908" y="4433234"/>
                </a:lnTo>
                <a:lnTo>
                  <a:pt x="8073430" y="4246022"/>
                </a:lnTo>
                <a:close/>
                <a:moveTo>
                  <a:pt x="6968976" y="3935269"/>
                </a:moveTo>
                <a:lnTo>
                  <a:pt x="6991643" y="3935427"/>
                </a:lnTo>
                <a:lnTo>
                  <a:pt x="6986113" y="3970713"/>
                </a:lnTo>
                <a:lnTo>
                  <a:pt x="6977459" y="3985945"/>
                </a:lnTo>
                <a:cubicBezTo>
                  <a:pt x="6972101" y="3991600"/>
                  <a:pt x="6965776" y="3995953"/>
                  <a:pt x="6958484" y="3999004"/>
                </a:cubicBezTo>
                <a:cubicBezTo>
                  <a:pt x="6951191" y="4002055"/>
                  <a:pt x="6943750" y="4003506"/>
                  <a:pt x="6936159" y="4003358"/>
                </a:cubicBezTo>
                <a:cubicBezTo>
                  <a:pt x="6930802" y="4003209"/>
                  <a:pt x="6926225" y="4001944"/>
                  <a:pt x="6922430" y="3999562"/>
                </a:cubicBezTo>
                <a:cubicBezTo>
                  <a:pt x="6918635" y="3997181"/>
                  <a:pt x="6915844" y="3993944"/>
                  <a:pt x="6914058" y="3989851"/>
                </a:cubicBezTo>
                <a:cubicBezTo>
                  <a:pt x="6912273" y="3985759"/>
                  <a:pt x="6911752" y="3981108"/>
                  <a:pt x="6912496" y="3975899"/>
                </a:cubicBezTo>
                <a:cubicBezTo>
                  <a:pt x="6913389" y="3968606"/>
                  <a:pt x="6915584" y="3962430"/>
                  <a:pt x="6919081" y="3957370"/>
                </a:cubicBezTo>
                <a:cubicBezTo>
                  <a:pt x="6922579" y="3952309"/>
                  <a:pt x="6927007" y="3948179"/>
                  <a:pt x="6932364" y="3944980"/>
                </a:cubicBezTo>
                <a:cubicBezTo>
                  <a:pt x="6937722" y="3941780"/>
                  <a:pt x="6943564" y="3939399"/>
                  <a:pt x="6949889" y="3937836"/>
                </a:cubicBezTo>
                <a:cubicBezTo>
                  <a:pt x="6956214" y="3936273"/>
                  <a:pt x="6962576" y="3935417"/>
                  <a:pt x="6968976" y="3935269"/>
                </a:cubicBezTo>
                <a:close/>
                <a:moveTo>
                  <a:pt x="4008414" y="3881467"/>
                </a:moveTo>
                <a:lnTo>
                  <a:pt x="3999708" y="3931920"/>
                </a:lnTo>
                <a:lnTo>
                  <a:pt x="4122268" y="3931920"/>
                </a:lnTo>
                <a:lnTo>
                  <a:pt x="4131197" y="3881467"/>
                </a:lnTo>
                <a:close/>
                <a:moveTo>
                  <a:pt x="6254229" y="3850660"/>
                </a:moveTo>
                <a:cubicBezTo>
                  <a:pt x="6262415" y="3850809"/>
                  <a:pt x="6269075" y="3852818"/>
                  <a:pt x="6274209" y="3856687"/>
                </a:cubicBezTo>
                <a:cubicBezTo>
                  <a:pt x="6279344" y="3860557"/>
                  <a:pt x="6283213" y="3865543"/>
                  <a:pt x="6285818" y="3871645"/>
                </a:cubicBezTo>
                <a:lnTo>
                  <a:pt x="6288899" y="3883696"/>
                </a:lnTo>
                <a:lnTo>
                  <a:pt x="6273026" y="3975501"/>
                </a:lnTo>
                <a:lnTo>
                  <a:pt x="6267986" y="3982680"/>
                </a:lnTo>
                <a:cubicBezTo>
                  <a:pt x="6264693" y="3986382"/>
                  <a:pt x="6261001" y="3989665"/>
                  <a:pt x="6256908" y="3992530"/>
                </a:cubicBezTo>
                <a:cubicBezTo>
                  <a:pt x="6248722" y="3998260"/>
                  <a:pt x="6238974" y="4000902"/>
                  <a:pt x="6227663" y="4000455"/>
                </a:cubicBezTo>
                <a:cubicBezTo>
                  <a:pt x="6218733" y="4000009"/>
                  <a:pt x="6211925" y="3997367"/>
                  <a:pt x="6207236" y="3992530"/>
                </a:cubicBezTo>
                <a:cubicBezTo>
                  <a:pt x="6202548" y="3987693"/>
                  <a:pt x="6199349" y="3981591"/>
                  <a:pt x="6197637" y="3974224"/>
                </a:cubicBezTo>
                <a:cubicBezTo>
                  <a:pt x="6195926" y="3966857"/>
                  <a:pt x="6195107" y="3959193"/>
                  <a:pt x="6195181" y="3951230"/>
                </a:cubicBezTo>
                <a:cubicBezTo>
                  <a:pt x="6195256" y="3943268"/>
                  <a:pt x="6195591" y="3936087"/>
                  <a:pt x="6196186" y="3929688"/>
                </a:cubicBezTo>
                <a:lnTo>
                  <a:pt x="6196632" y="3925000"/>
                </a:lnTo>
                <a:cubicBezTo>
                  <a:pt x="6197674" y="3916963"/>
                  <a:pt x="6199423" y="3908554"/>
                  <a:pt x="6201879" y="3899773"/>
                </a:cubicBezTo>
                <a:cubicBezTo>
                  <a:pt x="6204334" y="3890992"/>
                  <a:pt x="6207720" y="3882844"/>
                  <a:pt x="6212036" y="3875328"/>
                </a:cubicBezTo>
                <a:cubicBezTo>
                  <a:pt x="6216352" y="3867812"/>
                  <a:pt x="6221970" y="3861710"/>
                  <a:pt x="6228891" y="3857022"/>
                </a:cubicBezTo>
                <a:cubicBezTo>
                  <a:pt x="6235811" y="3852334"/>
                  <a:pt x="6244257" y="3850213"/>
                  <a:pt x="6254229" y="3850660"/>
                </a:cubicBezTo>
                <a:close/>
                <a:moveTo>
                  <a:pt x="4901679" y="3850660"/>
                </a:moveTo>
                <a:cubicBezTo>
                  <a:pt x="4909865" y="3850809"/>
                  <a:pt x="4916525" y="3852818"/>
                  <a:pt x="4921660" y="3856687"/>
                </a:cubicBezTo>
                <a:cubicBezTo>
                  <a:pt x="4926794" y="3860557"/>
                  <a:pt x="4930664" y="3865543"/>
                  <a:pt x="4933268" y="3871645"/>
                </a:cubicBezTo>
                <a:lnTo>
                  <a:pt x="4936349" y="3883696"/>
                </a:lnTo>
                <a:lnTo>
                  <a:pt x="4920477" y="3975501"/>
                </a:lnTo>
                <a:lnTo>
                  <a:pt x="4915437" y="3982680"/>
                </a:lnTo>
                <a:cubicBezTo>
                  <a:pt x="4912144" y="3986382"/>
                  <a:pt x="4908451" y="3989665"/>
                  <a:pt x="4904358" y="3992530"/>
                </a:cubicBezTo>
                <a:cubicBezTo>
                  <a:pt x="4896172" y="3998260"/>
                  <a:pt x="4886424" y="4000902"/>
                  <a:pt x="4875113" y="4000455"/>
                </a:cubicBezTo>
                <a:cubicBezTo>
                  <a:pt x="4866184" y="4000009"/>
                  <a:pt x="4859375" y="3997367"/>
                  <a:pt x="4854687" y="3992530"/>
                </a:cubicBezTo>
                <a:cubicBezTo>
                  <a:pt x="4849998" y="3987693"/>
                  <a:pt x="4846799" y="3981591"/>
                  <a:pt x="4845088" y="3974224"/>
                </a:cubicBezTo>
                <a:cubicBezTo>
                  <a:pt x="4843376" y="3966857"/>
                  <a:pt x="4842557" y="3959193"/>
                  <a:pt x="4842632" y="3951230"/>
                </a:cubicBezTo>
                <a:cubicBezTo>
                  <a:pt x="4842706" y="3943268"/>
                  <a:pt x="4843041" y="3936087"/>
                  <a:pt x="4843636" y="3929688"/>
                </a:cubicBezTo>
                <a:lnTo>
                  <a:pt x="4844082" y="3925000"/>
                </a:lnTo>
                <a:cubicBezTo>
                  <a:pt x="4845124" y="3916963"/>
                  <a:pt x="4846874" y="3908554"/>
                  <a:pt x="4849329" y="3899773"/>
                </a:cubicBezTo>
                <a:cubicBezTo>
                  <a:pt x="4851784" y="3890992"/>
                  <a:pt x="4855170" y="3882844"/>
                  <a:pt x="4859487" y="3875328"/>
                </a:cubicBezTo>
                <a:cubicBezTo>
                  <a:pt x="4863802" y="3867812"/>
                  <a:pt x="4869420" y="3861710"/>
                  <a:pt x="4876341" y="3857022"/>
                </a:cubicBezTo>
                <a:cubicBezTo>
                  <a:pt x="4883261" y="3852334"/>
                  <a:pt x="4891707" y="3850213"/>
                  <a:pt x="4901679" y="3850660"/>
                </a:cubicBezTo>
                <a:close/>
                <a:moveTo>
                  <a:pt x="1386956" y="3850660"/>
                </a:moveTo>
                <a:cubicBezTo>
                  <a:pt x="1395141" y="3850809"/>
                  <a:pt x="1401801" y="3852818"/>
                  <a:pt x="1406936" y="3856687"/>
                </a:cubicBezTo>
                <a:cubicBezTo>
                  <a:pt x="1412070" y="3860557"/>
                  <a:pt x="1415940" y="3865543"/>
                  <a:pt x="1418544" y="3871645"/>
                </a:cubicBezTo>
                <a:lnTo>
                  <a:pt x="1421626" y="3883696"/>
                </a:lnTo>
                <a:lnTo>
                  <a:pt x="1405753" y="3975501"/>
                </a:lnTo>
                <a:lnTo>
                  <a:pt x="1400713" y="3982680"/>
                </a:lnTo>
                <a:cubicBezTo>
                  <a:pt x="1397420" y="3986382"/>
                  <a:pt x="1393727" y="3989665"/>
                  <a:pt x="1389634" y="3992530"/>
                </a:cubicBezTo>
                <a:cubicBezTo>
                  <a:pt x="1381449" y="3998260"/>
                  <a:pt x="1371701" y="4000902"/>
                  <a:pt x="1360390" y="4000455"/>
                </a:cubicBezTo>
                <a:cubicBezTo>
                  <a:pt x="1351460" y="4000009"/>
                  <a:pt x="1344651" y="3997367"/>
                  <a:pt x="1339963" y="3992530"/>
                </a:cubicBezTo>
                <a:cubicBezTo>
                  <a:pt x="1335275" y="3987693"/>
                  <a:pt x="1332075" y="3981591"/>
                  <a:pt x="1330364" y="3974224"/>
                </a:cubicBezTo>
                <a:cubicBezTo>
                  <a:pt x="1328652" y="3966857"/>
                  <a:pt x="1327834" y="3959193"/>
                  <a:pt x="1327908" y="3951230"/>
                </a:cubicBezTo>
                <a:cubicBezTo>
                  <a:pt x="1327982" y="3943268"/>
                  <a:pt x="1328317" y="3936087"/>
                  <a:pt x="1328913" y="3929688"/>
                </a:cubicBezTo>
                <a:lnTo>
                  <a:pt x="1329359" y="3925000"/>
                </a:lnTo>
                <a:cubicBezTo>
                  <a:pt x="1330401" y="3916963"/>
                  <a:pt x="1332150" y="3908554"/>
                  <a:pt x="1334605" y="3899773"/>
                </a:cubicBezTo>
                <a:cubicBezTo>
                  <a:pt x="1337061" y="3890992"/>
                  <a:pt x="1340447" y="3882844"/>
                  <a:pt x="1344763" y="3875328"/>
                </a:cubicBezTo>
                <a:cubicBezTo>
                  <a:pt x="1349079" y="3867812"/>
                  <a:pt x="1354697" y="3861710"/>
                  <a:pt x="1361618" y="3857022"/>
                </a:cubicBezTo>
                <a:cubicBezTo>
                  <a:pt x="1368538" y="3852334"/>
                  <a:pt x="1376984" y="3850213"/>
                  <a:pt x="1386956" y="3850660"/>
                </a:cubicBezTo>
                <a:close/>
                <a:moveTo>
                  <a:pt x="11275466" y="3850213"/>
                </a:moveTo>
                <a:cubicBezTo>
                  <a:pt x="11284396" y="3850511"/>
                  <a:pt x="11291540" y="3852818"/>
                  <a:pt x="11296898" y="3857134"/>
                </a:cubicBezTo>
                <a:cubicBezTo>
                  <a:pt x="11302255" y="3861450"/>
                  <a:pt x="11305902" y="3867143"/>
                  <a:pt x="11307837" y="3874212"/>
                </a:cubicBezTo>
                <a:cubicBezTo>
                  <a:pt x="11309771" y="3881281"/>
                  <a:pt x="11310143" y="3888909"/>
                  <a:pt x="11308953" y="3897094"/>
                </a:cubicBezTo>
                <a:lnTo>
                  <a:pt x="11307837" y="3902675"/>
                </a:lnTo>
                <a:lnTo>
                  <a:pt x="11221537" y="3902519"/>
                </a:lnTo>
                <a:lnTo>
                  <a:pt x="11222112" y="3899662"/>
                </a:lnTo>
                <a:cubicBezTo>
                  <a:pt x="11224493" y="3890806"/>
                  <a:pt x="11227916" y="3882583"/>
                  <a:pt x="11232381" y="3874993"/>
                </a:cubicBezTo>
                <a:cubicBezTo>
                  <a:pt x="11236846" y="3867403"/>
                  <a:pt x="11242575" y="3861301"/>
                  <a:pt x="11249570" y="3856687"/>
                </a:cubicBezTo>
                <a:cubicBezTo>
                  <a:pt x="11256565" y="3852074"/>
                  <a:pt x="11265197" y="3849916"/>
                  <a:pt x="11275466" y="3850213"/>
                </a:cubicBezTo>
                <a:close/>
                <a:moveTo>
                  <a:pt x="10647040" y="3850213"/>
                </a:moveTo>
                <a:cubicBezTo>
                  <a:pt x="10656416" y="3850511"/>
                  <a:pt x="10663783" y="3853078"/>
                  <a:pt x="10669141" y="3857915"/>
                </a:cubicBezTo>
                <a:cubicBezTo>
                  <a:pt x="10674498" y="3862752"/>
                  <a:pt x="10678368" y="3868854"/>
                  <a:pt x="10680749" y="3876221"/>
                </a:cubicBezTo>
                <a:cubicBezTo>
                  <a:pt x="10683130" y="3883588"/>
                  <a:pt x="10684433" y="3891402"/>
                  <a:pt x="10684656" y="3899662"/>
                </a:cubicBezTo>
                <a:cubicBezTo>
                  <a:pt x="10684879" y="3907921"/>
                  <a:pt x="10684693" y="3915623"/>
                  <a:pt x="10684098" y="3922767"/>
                </a:cubicBezTo>
                <a:lnTo>
                  <a:pt x="10683651" y="3927455"/>
                </a:lnTo>
                <a:cubicBezTo>
                  <a:pt x="10682758" y="3935790"/>
                  <a:pt x="10680972" y="3944310"/>
                  <a:pt x="10678294" y="3953016"/>
                </a:cubicBezTo>
                <a:cubicBezTo>
                  <a:pt x="10675615" y="3961723"/>
                  <a:pt x="10671968" y="3969760"/>
                  <a:pt x="10667355" y="3977127"/>
                </a:cubicBezTo>
                <a:cubicBezTo>
                  <a:pt x="10662741" y="3984494"/>
                  <a:pt x="10656862" y="3990372"/>
                  <a:pt x="10649719" y="3994763"/>
                </a:cubicBezTo>
                <a:cubicBezTo>
                  <a:pt x="10642575" y="3999153"/>
                  <a:pt x="10634017" y="4001200"/>
                  <a:pt x="10624046" y="4000902"/>
                </a:cubicBezTo>
                <a:cubicBezTo>
                  <a:pt x="10614670" y="4000604"/>
                  <a:pt x="10607303" y="3998111"/>
                  <a:pt x="10601945" y="3993423"/>
                </a:cubicBezTo>
                <a:cubicBezTo>
                  <a:pt x="10596587" y="3988735"/>
                  <a:pt x="10592755" y="3982745"/>
                  <a:pt x="10590448" y="3975452"/>
                </a:cubicBezTo>
                <a:cubicBezTo>
                  <a:pt x="10588141" y="3968160"/>
                  <a:pt x="10586839" y="3960458"/>
                  <a:pt x="10586541" y="3952347"/>
                </a:cubicBezTo>
                <a:cubicBezTo>
                  <a:pt x="10586243" y="3944236"/>
                  <a:pt x="10586467" y="3936608"/>
                  <a:pt x="10587211" y="3929464"/>
                </a:cubicBezTo>
                <a:lnTo>
                  <a:pt x="10587657" y="3924553"/>
                </a:lnTo>
                <a:cubicBezTo>
                  <a:pt x="10588550" y="3916219"/>
                  <a:pt x="10590299" y="3907661"/>
                  <a:pt x="10592903" y="3898880"/>
                </a:cubicBezTo>
                <a:cubicBezTo>
                  <a:pt x="10595508" y="3890099"/>
                  <a:pt x="10599117" y="3881988"/>
                  <a:pt x="10603731" y="3874547"/>
                </a:cubicBezTo>
                <a:cubicBezTo>
                  <a:pt x="10608344" y="3867105"/>
                  <a:pt x="10614223" y="3861115"/>
                  <a:pt x="10621367" y="3856576"/>
                </a:cubicBezTo>
                <a:cubicBezTo>
                  <a:pt x="10628511" y="3852037"/>
                  <a:pt x="10637068" y="3849916"/>
                  <a:pt x="10647040" y="3850213"/>
                </a:cubicBezTo>
                <a:close/>
                <a:moveTo>
                  <a:pt x="9656440" y="3850213"/>
                </a:moveTo>
                <a:cubicBezTo>
                  <a:pt x="9665816" y="3850511"/>
                  <a:pt x="9673183" y="3853078"/>
                  <a:pt x="9678541" y="3857915"/>
                </a:cubicBezTo>
                <a:cubicBezTo>
                  <a:pt x="9683898" y="3862752"/>
                  <a:pt x="9687768" y="3868854"/>
                  <a:pt x="9690149" y="3876221"/>
                </a:cubicBezTo>
                <a:cubicBezTo>
                  <a:pt x="9692530" y="3883588"/>
                  <a:pt x="9693833" y="3891402"/>
                  <a:pt x="9694056" y="3899662"/>
                </a:cubicBezTo>
                <a:cubicBezTo>
                  <a:pt x="9694279" y="3907921"/>
                  <a:pt x="9694093" y="3915623"/>
                  <a:pt x="9693498" y="3922767"/>
                </a:cubicBezTo>
                <a:lnTo>
                  <a:pt x="9693051" y="3927455"/>
                </a:lnTo>
                <a:cubicBezTo>
                  <a:pt x="9692158" y="3935790"/>
                  <a:pt x="9690372" y="3944310"/>
                  <a:pt x="9687694" y="3953016"/>
                </a:cubicBezTo>
                <a:cubicBezTo>
                  <a:pt x="9685015" y="3961723"/>
                  <a:pt x="9681368" y="3969760"/>
                  <a:pt x="9676755" y="3977127"/>
                </a:cubicBezTo>
                <a:cubicBezTo>
                  <a:pt x="9672141" y="3984494"/>
                  <a:pt x="9666262" y="3990372"/>
                  <a:pt x="9659119" y="3994763"/>
                </a:cubicBezTo>
                <a:cubicBezTo>
                  <a:pt x="9651975" y="3999153"/>
                  <a:pt x="9643417" y="4001200"/>
                  <a:pt x="9633446" y="4000902"/>
                </a:cubicBezTo>
                <a:cubicBezTo>
                  <a:pt x="9624070" y="4000604"/>
                  <a:pt x="9616703" y="3998111"/>
                  <a:pt x="9611345" y="3993423"/>
                </a:cubicBezTo>
                <a:cubicBezTo>
                  <a:pt x="9605987" y="3988735"/>
                  <a:pt x="9602155" y="3982745"/>
                  <a:pt x="9599848" y="3975452"/>
                </a:cubicBezTo>
                <a:cubicBezTo>
                  <a:pt x="9597541" y="3968160"/>
                  <a:pt x="9596239" y="3960458"/>
                  <a:pt x="9595941" y="3952347"/>
                </a:cubicBezTo>
                <a:cubicBezTo>
                  <a:pt x="9595643" y="3944236"/>
                  <a:pt x="9595867" y="3936608"/>
                  <a:pt x="9596611" y="3929464"/>
                </a:cubicBezTo>
                <a:lnTo>
                  <a:pt x="9597057" y="3924553"/>
                </a:lnTo>
                <a:cubicBezTo>
                  <a:pt x="9597950" y="3916219"/>
                  <a:pt x="9599699" y="3907661"/>
                  <a:pt x="9602303" y="3898880"/>
                </a:cubicBezTo>
                <a:cubicBezTo>
                  <a:pt x="9604908" y="3890099"/>
                  <a:pt x="9608517" y="3881988"/>
                  <a:pt x="9613131" y="3874547"/>
                </a:cubicBezTo>
                <a:cubicBezTo>
                  <a:pt x="9617744" y="3867105"/>
                  <a:pt x="9623623" y="3861115"/>
                  <a:pt x="9630767" y="3856576"/>
                </a:cubicBezTo>
                <a:cubicBezTo>
                  <a:pt x="9637911" y="3852037"/>
                  <a:pt x="9646468" y="3849916"/>
                  <a:pt x="9656440" y="3850213"/>
                </a:cubicBezTo>
                <a:close/>
                <a:moveTo>
                  <a:pt x="8970416" y="3850213"/>
                </a:moveTo>
                <a:cubicBezTo>
                  <a:pt x="8979346" y="3850511"/>
                  <a:pt x="8986490" y="3852818"/>
                  <a:pt x="8991848" y="3857134"/>
                </a:cubicBezTo>
                <a:cubicBezTo>
                  <a:pt x="8997205" y="3861450"/>
                  <a:pt x="9000852" y="3867143"/>
                  <a:pt x="9002787" y="3874212"/>
                </a:cubicBezTo>
                <a:cubicBezTo>
                  <a:pt x="9004721" y="3881281"/>
                  <a:pt x="9005093" y="3888909"/>
                  <a:pt x="9003903" y="3897094"/>
                </a:cubicBezTo>
                <a:lnTo>
                  <a:pt x="9002787" y="3902675"/>
                </a:lnTo>
                <a:lnTo>
                  <a:pt x="8916487" y="3902519"/>
                </a:lnTo>
                <a:lnTo>
                  <a:pt x="8917062" y="3899662"/>
                </a:lnTo>
                <a:cubicBezTo>
                  <a:pt x="8919443" y="3890806"/>
                  <a:pt x="8922866" y="3882583"/>
                  <a:pt x="8927331" y="3874993"/>
                </a:cubicBezTo>
                <a:cubicBezTo>
                  <a:pt x="8931796" y="3867403"/>
                  <a:pt x="8937525" y="3861301"/>
                  <a:pt x="8944520" y="3856687"/>
                </a:cubicBezTo>
                <a:cubicBezTo>
                  <a:pt x="8951515" y="3852074"/>
                  <a:pt x="8960147" y="3849916"/>
                  <a:pt x="8970416" y="3850213"/>
                </a:cubicBezTo>
                <a:close/>
                <a:moveTo>
                  <a:pt x="8341990" y="3850213"/>
                </a:moveTo>
                <a:cubicBezTo>
                  <a:pt x="8351366" y="3850511"/>
                  <a:pt x="8358733" y="3853078"/>
                  <a:pt x="8364091" y="3857915"/>
                </a:cubicBezTo>
                <a:cubicBezTo>
                  <a:pt x="8369449" y="3862752"/>
                  <a:pt x="8373318" y="3868854"/>
                  <a:pt x="8375699" y="3876221"/>
                </a:cubicBezTo>
                <a:cubicBezTo>
                  <a:pt x="8378081" y="3883588"/>
                  <a:pt x="8379383" y="3891402"/>
                  <a:pt x="8379606" y="3899662"/>
                </a:cubicBezTo>
                <a:cubicBezTo>
                  <a:pt x="8379829" y="3907921"/>
                  <a:pt x="8379643" y="3915623"/>
                  <a:pt x="8379048" y="3922767"/>
                </a:cubicBezTo>
                <a:lnTo>
                  <a:pt x="8378602" y="3927455"/>
                </a:lnTo>
                <a:cubicBezTo>
                  <a:pt x="8377709" y="3935790"/>
                  <a:pt x="8375923" y="3944310"/>
                  <a:pt x="8373244" y="3953016"/>
                </a:cubicBezTo>
                <a:cubicBezTo>
                  <a:pt x="8370565" y="3961723"/>
                  <a:pt x="8366919" y="3969760"/>
                  <a:pt x="8362305" y="3977127"/>
                </a:cubicBezTo>
                <a:cubicBezTo>
                  <a:pt x="8357691" y="3984494"/>
                  <a:pt x="8351813" y="3990372"/>
                  <a:pt x="8344669" y="3994763"/>
                </a:cubicBezTo>
                <a:cubicBezTo>
                  <a:pt x="8337525" y="3999153"/>
                  <a:pt x="8328967" y="4001200"/>
                  <a:pt x="8318996" y="4000902"/>
                </a:cubicBezTo>
                <a:cubicBezTo>
                  <a:pt x="8309620" y="4000604"/>
                  <a:pt x="8302253" y="3998111"/>
                  <a:pt x="8296895" y="3993423"/>
                </a:cubicBezTo>
                <a:cubicBezTo>
                  <a:pt x="8291537" y="3988735"/>
                  <a:pt x="8287705" y="3982745"/>
                  <a:pt x="8285398" y="3975452"/>
                </a:cubicBezTo>
                <a:cubicBezTo>
                  <a:pt x="8283091" y="3968160"/>
                  <a:pt x="8281789" y="3960458"/>
                  <a:pt x="8281491" y="3952347"/>
                </a:cubicBezTo>
                <a:cubicBezTo>
                  <a:pt x="8281194" y="3944236"/>
                  <a:pt x="8281417" y="3936608"/>
                  <a:pt x="8282161" y="3929464"/>
                </a:cubicBezTo>
                <a:lnTo>
                  <a:pt x="8282607" y="3924553"/>
                </a:lnTo>
                <a:cubicBezTo>
                  <a:pt x="8283500" y="3916219"/>
                  <a:pt x="8285249" y="3907661"/>
                  <a:pt x="8287854" y="3898880"/>
                </a:cubicBezTo>
                <a:cubicBezTo>
                  <a:pt x="8290458" y="3890099"/>
                  <a:pt x="8294067" y="3881988"/>
                  <a:pt x="8298681" y="3874547"/>
                </a:cubicBezTo>
                <a:cubicBezTo>
                  <a:pt x="8303295" y="3867105"/>
                  <a:pt x="8309173" y="3861115"/>
                  <a:pt x="8316317" y="3856576"/>
                </a:cubicBezTo>
                <a:cubicBezTo>
                  <a:pt x="8323461" y="3852037"/>
                  <a:pt x="8332018" y="3849916"/>
                  <a:pt x="8341990" y="3850213"/>
                </a:cubicBezTo>
                <a:close/>
                <a:moveTo>
                  <a:pt x="7484740" y="3850213"/>
                </a:moveTo>
                <a:cubicBezTo>
                  <a:pt x="7494116" y="3850511"/>
                  <a:pt x="7501483" y="3853078"/>
                  <a:pt x="7506841" y="3857915"/>
                </a:cubicBezTo>
                <a:cubicBezTo>
                  <a:pt x="7512199" y="3862752"/>
                  <a:pt x="7516068" y="3868854"/>
                  <a:pt x="7518449" y="3876221"/>
                </a:cubicBezTo>
                <a:cubicBezTo>
                  <a:pt x="7520831" y="3883588"/>
                  <a:pt x="7522133" y="3891402"/>
                  <a:pt x="7522356" y="3899662"/>
                </a:cubicBezTo>
                <a:cubicBezTo>
                  <a:pt x="7522579" y="3907921"/>
                  <a:pt x="7522393" y="3915623"/>
                  <a:pt x="7521798" y="3922767"/>
                </a:cubicBezTo>
                <a:lnTo>
                  <a:pt x="7521352" y="3927455"/>
                </a:lnTo>
                <a:cubicBezTo>
                  <a:pt x="7520459" y="3935790"/>
                  <a:pt x="7518673" y="3944310"/>
                  <a:pt x="7515994" y="3953016"/>
                </a:cubicBezTo>
                <a:cubicBezTo>
                  <a:pt x="7513315" y="3961723"/>
                  <a:pt x="7509669" y="3969760"/>
                  <a:pt x="7505055" y="3977127"/>
                </a:cubicBezTo>
                <a:cubicBezTo>
                  <a:pt x="7500441" y="3984494"/>
                  <a:pt x="7494563" y="3990372"/>
                  <a:pt x="7487419" y="3994763"/>
                </a:cubicBezTo>
                <a:cubicBezTo>
                  <a:pt x="7480275" y="3999153"/>
                  <a:pt x="7471717" y="4001200"/>
                  <a:pt x="7461746" y="4000902"/>
                </a:cubicBezTo>
                <a:cubicBezTo>
                  <a:pt x="7452370" y="4000604"/>
                  <a:pt x="7445003" y="3998111"/>
                  <a:pt x="7439645" y="3993423"/>
                </a:cubicBezTo>
                <a:cubicBezTo>
                  <a:pt x="7434287" y="3988735"/>
                  <a:pt x="7430455" y="3982745"/>
                  <a:pt x="7428148" y="3975452"/>
                </a:cubicBezTo>
                <a:cubicBezTo>
                  <a:pt x="7425841" y="3968160"/>
                  <a:pt x="7424539" y="3960458"/>
                  <a:pt x="7424241" y="3952347"/>
                </a:cubicBezTo>
                <a:cubicBezTo>
                  <a:pt x="7423944" y="3944236"/>
                  <a:pt x="7424167" y="3936608"/>
                  <a:pt x="7424911" y="3929464"/>
                </a:cubicBezTo>
                <a:lnTo>
                  <a:pt x="7425357" y="3924553"/>
                </a:lnTo>
                <a:cubicBezTo>
                  <a:pt x="7426250" y="3916219"/>
                  <a:pt x="7427999" y="3907661"/>
                  <a:pt x="7430604" y="3898880"/>
                </a:cubicBezTo>
                <a:cubicBezTo>
                  <a:pt x="7433208" y="3890099"/>
                  <a:pt x="7436817" y="3881988"/>
                  <a:pt x="7441431" y="3874547"/>
                </a:cubicBezTo>
                <a:cubicBezTo>
                  <a:pt x="7446045" y="3867105"/>
                  <a:pt x="7451923" y="3861115"/>
                  <a:pt x="7459067" y="3856576"/>
                </a:cubicBezTo>
                <a:cubicBezTo>
                  <a:pt x="7466211" y="3852037"/>
                  <a:pt x="7474768" y="3849916"/>
                  <a:pt x="7484740" y="3850213"/>
                </a:cubicBezTo>
                <a:close/>
                <a:moveTo>
                  <a:pt x="6017667" y="3850213"/>
                </a:moveTo>
                <a:cubicBezTo>
                  <a:pt x="6026596" y="3850511"/>
                  <a:pt x="6033740" y="3852818"/>
                  <a:pt x="6039099" y="3857134"/>
                </a:cubicBezTo>
                <a:cubicBezTo>
                  <a:pt x="6044456" y="3861450"/>
                  <a:pt x="6048102" y="3867143"/>
                  <a:pt x="6050038" y="3874212"/>
                </a:cubicBezTo>
                <a:cubicBezTo>
                  <a:pt x="6051972" y="3881281"/>
                  <a:pt x="6052344" y="3888909"/>
                  <a:pt x="6051153" y="3897094"/>
                </a:cubicBezTo>
                <a:lnTo>
                  <a:pt x="6050038" y="3902675"/>
                </a:lnTo>
                <a:lnTo>
                  <a:pt x="5963738" y="3902519"/>
                </a:lnTo>
                <a:lnTo>
                  <a:pt x="5964312" y="3899662"/>
                </a:lnTo>
                <a:cubicBezTo>
                  <a:pt x="5966693" y="3890806"/>
                  <a:pt x="5970117" y="3882583"/>
                  <a:pt x="5974581" y="3874993"/>
                </a:cubicBezTo>
                <a:cubicBezTo>
                  <a:pt x="5979046" y="3867403"/>
                  <a:pt x="5984776" y="3861301"/>
                  <a:pt x="5991771" y="3856687"/>
                </a:cubicBezTo>
                <a:cubicBezTo>
                  <a:pt x="5998766" y="3852074"/>
                  <a:pt x="6007398" y="3849916"/>
                  <a:pt x="6017667" y="3850213"/>
                </a:cubicBezTo>
                <a:close/>
                <a:moveTo>
                  <a:pt x="4665117" y="3850213"/>
                </a:moveTo>
                <a:cubicBezTo>
                  <a:pt x="4674047" y="3850511"/>
                  <a:pt x="4681190" y="3852818"/>
                  <a:pt x="4686549" y="3857134"/>
                </a:cubicBezTo>
                <a:cubicBezTo>
                  <a:pt x="4691906" y="3861450"/>
                  <a:pt x="4695553" y="3867143"/>
                  <a:pt x="4697487" y="3874212"/>
                </a:cubicBezTo>
                <a:cubicBezTo>
                  <a:pt x="4699422" y="3881281"/>
                  <a:pt x="4699794" y="3888909"/>
                  <a:pt x="4698603" y="3897094"/>
                </a:cubicBezTo>
                <a:lnTo>
                  <a:pt x="4697487" y="3902675"/>
                </a:lnTo>
                <a:lnTo>
                  <a:pt x="4611188" y="3902519"/>
                </a:lnTo>
                <a:lnTo>
                  <a:pt x="4611762" y="3899662"/>
                </a:lnTo>
                <a:cubicBezTo>
                  <a:pt x="4614143" y="3890806"/>
                  <a:pt x="4617566" y="3882583"/>
                  <a:pt x="4622031" y="3874993"/>
                </a:cubicBezTo>
                <a:cubicBezTo>
                  <a:pt x="4626496" y="3867403"/>
                  <a:pt x="4632226" y="3861301"/>
                  <a:pt x="4639221" y="3856687"/>
                </a:cubicBezTo>
                <a:cubicBezTo>
                  <a:pt x="4646216" y="3852074"/>
                  <a:pt x="4654848" y="3849916"/>
                  <a:pt x="4665117" y="3850213"/>
                </a:cubicBezTo>
                <a:close/>
                <a:moveTo>
                  <a:pt x="3283994" y="3850213"/>
                </a:moveTo>
                <a:cubicBezTo>
                  <a:pt x="3292923" y="3850511"/>
                  <a:pt x="3300067" y="3852818"/>
                  <a:pt x="3305425" y="3857134"/>
                </a:cubicBezTo>
                <a:cubicBezTo>
                  <a:pt x="3310782" y="3861450"/>
                  <a:pt x="3314428" y="3867143"/>
                  <a:pt x="3316364" y="3874212"/>
                </a:cubicBezTo>
                <a:cubicBezTo>
                  <a:pt x="3318298" y="3881281"/>
                  <a:pt x="3318670" y="3888909"/>
                  <a:pt x="3317480" y="3897094"/>
                </a:cubicBezTo>
                <a:lnTo>
                  <a:pt x="3316364" y="3902675"/>
                </a:lnTo>
                <a:lnTo>
                  <a:pt x="3230064" y="3902519"/>
                </a:lnTo>
                <a:lnTo>
                  <a:pt x="3230639" y="3899662"/>
                </a:lnTo>
                <a:cubicBezTo>
                  <a:pt x="3233020" y="3890806"/>
                  <a:pt x="3236443" y="3882583"/>
                  <a:pt x="3240908" y="3874993"/>
                </a:cubicBezTo>
                <a:cubicBezTo>
                  <a:pt x="3245373" y="3867403"/>
                  <a:pt x="3251103" y="3861301"/>
                  <a:pt x="3258097" y="3856687"/>
                </a:cubicBezTo>
                <a:cubicBezTo>
                  <a:pt x="3265092" y="3852074"/>
                  <a:pt x="3273725" y="3849916"/>
                  <a:pt x="3283994" y="3850213"/>
                </a:cubicBezTo>
                <a:close/>
                <a:moveTo>
                  <a:pt x="1798093" y="3850213"/>
                </a:moveTo>
                <a:cubicBezTo>
                  <a:pt x="1807023" y="3850511"/>
                  <a:pt x="1814167" y="3852818"/>
                  <a:pt x="1819524" y="3857134"/>
                </a:cubicBezTo>
                <a:cubicBezTo>
                  <a:pt x="1824882" y="3861450"/>
                  <a:pt x="1828529" y="3867143"/>
                  <a:pt x="1830463" y="3874212"/>
                </a:cubicBezTo>
                <a:cubicBezTo>
                  <a:pt x="1832398" y="3881281"/>
                  <a:pt x="1832770" y="3888909"/>
                  <a:pt x="1831579" y="3897094"/>
                </a:cubicBezTo>
                <a:lnTo>
                  <a:pt x="1830463" y="3902675"/>
                </a:lnTo>
                <a:lnTo>
                  <a:pt x="1744164" y="3902519"/>
                </a:lnTo>
                <a:lnTo>
                  <a:pt x="1744738" y="3899662"/>
                </a:lnTo>
                <a:cubicBezTo>
                  <a:pt x="1747120" y="3890806"/>
                  <a:pt x="1750543" y="3882583"/>
                  <a:pt x="1755007" y="3874993"/>
                </a:cubicBezTo>
                <a:cubicBezTo>
                  <a:pt x="1759472" y="3867403"/>
                  <a:pt x="1765202" y="3861301"/>
                  <a:pt x="1772197" y="3856687"/>
                </a:cubicBezTo>
                <a:cubicBezTo>
                  <a:pt x="1779192" y="3852074"/>
                  <a:pt x="1787824" y="3849916"/>
                  <a:pt x="1798093" y="3850213"/>
                </a:cubicBezTo>
                <a:close/>
                <a:moveTo>
                  <a:pt x="7282036" y="3804672"/>
                </a:moveTo>
                <a:lnTo>
                  <a:pt x="7240066" y="4046220"/>
                </a:lnTo>
                <a:lnTo>
                  <a:pt x="7302798" y="4046220"/>
                </a:lnTo>
                <a:lnTo>
                  <a:pt x="7344767" y="3804672"/>
                </a:lnTo>
                <a:close/>
                <a:moveTo>
                  <a:pt x="6410126" y="3804672"/>
                </a:moveTo>
                <a:lnTo>
                  <a:pt x="6384007" y="3960718"/>
                </a:lnTo>
                <a:cubicBezTo>
                  <a:pt x="6382816" y="3972922"/>
                  <a:pt x="6383151" y="3984382"/>
                  <a:pt x="6385012" y="3995098"/>
                </a:cubicBezTo>
                <a:cubicBezTo>
                  <a:pt x="6386872" y="4005813"/>
                  <a:pt x="6390481" y="4015301"/>
                  <a:pt x="6395839" y="4023561"/>
                </a:cubicBezTo>
                <a:cubicBezTo>
                  <a:pt x="6401197" y="4031821"/>
                  <a:pt x="6408415" y="4038369"/>
                  <a:pt x="6417493" y="4043206"/>
                </a:cubicBezTo>
                <a:cubicBezTo>
                  <a:pt x="6426572" y="4048043"/>
                  <a:pt x="6437734" y="4050610"/>
                  <a:pt x="6450980" y="4050908"/>
                </a:cubicBezTo>
                <a:cubicBezTo>
                  <a:pt x="6467202" y="4051206"/>
                  <a:pt x="6481266" y="4048229"/>
                  <a:pt x="6493173" y="4041978"/>
                </a:cubicBezTo>
                <a:cubicBezTo>
                  <a:pt x="6499126" y="4038853"/>
                  <a:pt x="6504595" y="4035151"/>
                  <a:pt x="6509581" y="4030872"/>
                </a:cubicBezTo>
                <a:lnTo>
                  <a:pt x="6514650" y="4025405"/>
                </a:lnTo>
                <a:lnTo>
                  <a:pt x="6512371" y="4046220"/>
                </a:lnTo>
                <a:lnTo>
                  <a:pt x="6571307" y="4046220"/>
                </a:lnTo>
                <a:lnTo>
                  <a:pt x="6613277" y="3804672"/>
                </a:lnTo>
                <a:lnTo>
                  <a:pt x="6550323" y="3804672"/>
                </a:lnTo>
                <a:lnTo>
                  <a:pt x="6521000" y="3973905"/>
                </a:lnTo>
                <a:lnTo>
                  <a:pt x="6515246" y="3982680"/>
                </a:lnTo>
                <a:cubicBezTo>
                  <a:pt x="6511990" y="3986456"/>
                  <a:pt x="6508279" y="3989740"/>
                  <a:pt x="6504111" y="3992530"/>
                </a:cubicBezTo>
                <a:cubicBezTo>
                  <a:pt x="6495777" y="3998111"/>
                  <a:pt x="6485285" y="4000679"/>
                  <a:pt x="6472634" y="4000232"/>
                </a:cubicBezTo>
                <a:cubicBezTo>
                  <a:pt x="6466681" y="4000083"/>
                  <a:pt x="6461919" y="3998930"/>
                  <a:pt x="6458347" y="3996772"/>
                </a:cubicBezTo>
                <a:cubicBezTo>
                  <a:pt x="6454775" y="3994614"/>
                  <a:pt x="6452022" y="3991749"/>
                  <a:pt x="6450087" y="3988177"/>
                </a:cubicBezTo>
                <a:cubicBezTo>
                  <a:pt x="6448152" y="3984605"/>
                  <a:pt x="6446961" y="3980550"/>
                  <a:pt x="6446515" y="3976010"/>
                </a:cubicBezTo>
                <a:cubicBezTo>
                  <a:pt x="6446068" y="3971471"/>
                  <a:pt x="6446068" y="3966671"/>
                  <a:pt x="6446515" y="3961611"/>
                </a:cubicBezTo>
                <a:lnTo>
                  <a:pt x="6472857" y="3804672"/>
                </a:lnTo>
                <a:close/>
                <a:moveTo>
                  <a:pt x="5171876" y="3804672"/>
                </a:moveTo>
                <a:lnTo>
                  <a:pt x="5145757" y="3960718"/>
                </a:lnTo>
                <a:cubicBezTo>
                  <a:pt x="5144567" y="3972922"/>
                  <a:pt x="5144901" y="3984382"/>
                  <a:pt x="5146762" y="3995098"/>
                </a:cubicBezTo>
                <a:cubicBezTo>
                  <a:pt x="5148622" y="4005813"/>
                  <a:pt x="5152231" y="4015301"/>
                  <a:pt x="5157589" y="4023561"/>
                </a:cubicBezTo>
                <a:cubicBezTo>
                  <a:pt x="5162947" y="4031821"/>
                  <a:pt x="5170165" y="4038369"/>
                  <a:pt x="5179243" y="4043206"/>
                </a:cubicBezTo>
                <a:cubicBezTo>
                  <a:pt x="5188322" y="4048043"/>
                  <a:pt x="5199484" y="4050610"/>
                  <a:pt x="5212730" y="4050908"/>
                </a:cubicBezTo>
                <a:cubicBezTo>
                  <a:pt x="5228952" y="4051206"/>
                  <a:pt x="5243016" y="4048229"/>
                  <a:pt x="5254923" y="4041978"/>
                </a:cubicBezTo>
                <a:cubicBezTo>
                  <a:pt x="5260877" y="4038853"/>
                  <a:pt x="5266347" y="4035151"/>
                  <a:pt x="5271331" y="4030872"/>
                </a:cubicBezTo>
                <a:lnTo>
                  <a:pt x="5276401" y="4025405"/>
                </a:lnTo>
                <a:lnTo>
                  <a:pt x="5274121" y="4046220"/>
                </a:lnTo>
                <a:lnTo>
                  <a:pt x="5333058" y="4046220"/>
                </a:lnTo>
                <a:lnTo>
                  <a:pt x="5375027" y="3804672"/>
                </a:lnTo>
                <a:lnTo>
                  <a:pt x="5312073" y="3804672"/>
                </a:lnTo>
                <a:lnTo>
                  <a:pt x="5282750" y="3973905"/>
                </a:lnTo>
                <a:lnTo>
                  <a:pt x="5276996" y="3982680"/>
                </a:lnTo>
                <a:cubicBezTo>
                  <a:pt x="5273740" y="3986456"/>
                  <a:pt x="5270029" y="3989740"/>
                  <a:pt x="5265861" y="3992530"/>
                </a:cubicBezTo>
                <a:cubicBezTo>
                  <a:pt x="5257527" y="3998111"/>
                  <a:pt x="5247035" y="4000679"/>
                  <a:pt x="5234385" y="4000232"/>
                </a:cubicBezTo>
                <a:cubicBezTo>
                  <a:pt x="5228432" y="4000083"/>
                  <a:pt x="5223669" y="3998930"/>
                  <a:pt x="5220097" y="3996772"/>
                </a:cubicBezTo>
                <a:cubicBezTo>
                  <a:pt x="5216525" y="3994614"/>
                  <a:pt x="5213772" y="3991749"/>
                  <a:pt x="5211837" y="3988177"/>
                </a:cubicBezTo>
                <a:cubicBezTo>
                  <a:pt x="5209902" y="3984605"/>
                  <a:pt x="5208712" y="3980550"/>
                  <a:pt x="5208265" y="3976010"/>
                </a:cubicBezTo>
                <a:cubicBezTo>
                  <a:pt x="5207819" y="3971471"/>
                  <a:pt x="5207819" y="3966671"/>
                  <a:pt x="5208265" y="3961611"/>
                </a:cubicBezTo>
                <a:lnTo>
                  <a:pt x="5234608" y="3804672"/>
                </a:lnTo>
                <a:close/>
                <a:moveTo>
                  <a:pt x="5062711" y="3804672"/>
                </a:moveTo>
                <a:lnTo>
                  <a:pt x="5020742" y="4046220"/>
                </a:lnTo>
                <a:lnTo>
                  <a:pt x="5083473" y="4046220"/>
                </a:lnTo>
                <a:lnTo>
                  <a:pt x="5125442" y="3804672"/>
                </a:lnTo>
                <a:close/>
                <a:moveTo>
                  <a:pt x="2319514" y="3804672"/>
                </a:moveTo>
                <a:lnTo>
                  <a:pt x="2277543" y="4046220"/>
                </a:lnTo>
                <a:lnTo>
                  <a:pt x="2340274" y="4046220"/>
                </a:lnTo>
                <a:lnTo>
                  <a:pt x="2382244" y="3804672"/>
                </a:lnTo>
                <a:close/>
                <a:moveTo>
                  <a:pt x="1071738" y="3804672"/>
                </a:moveTo>
                <a:lnTo>
                  <a:pt x="1029768" y="4046220"/>
                </a:lnTo>
                <a:lnTo>
                  <a:pt x="1092499" y="4046220"/>
                </a:lnTo>
                <a:lnTo>
                  <a:pt x="1134469" y="3804672"/>
                </a:lnTo>
                <a:close/>
                <a:moveTo>
                  <a:pt x="11505331" y="3800207"/>
                </a:moveTo>
                <a:cubicBezTo>
                  <a:pt x="11493872" y="3799909"/>
                  <a:pt x="11482338" y="3801323"/>
                  <a:pt x="11470729" y="3804449"/>
                </a:cubicBezTo>
                <a:cubicBezTo>
                  <a:pt x="11459120" y="3807574"/>
                  <a:pt x="11448405" y="3812299"/>
                  <a:pt x="11438582" y="3818625"/>
                </a:cubicBezTo>
                <a:cubicBezTo>
                  <a:pt x="11428759" y="3824950"/>
                  <a:pt x="11420760" y="3832912"/>
                  <a:pt x="11414583" y="3842512"/>
                </a:cubicBezTo>
                <a:cubicBezTo>
                  <a:pt x="11408407" y="3852111"/>
                  <a:pt x="11405096" y="3863385"/>
                  <a:pt x="11404649" y="3876333"/>
                </a:cubicBezTo>
                <a:cubicBezTo>
                  <a:pt x="11404203" y="3887197"/>
                  <a:pt x="11406138" y="3896611"/>
                  <a:pt x="11410454" y="3904573"/>
                </a:cubicBezTo>
                <a:cubicBezTo>
                  <a:pt x="11414770" y="3912535"/>
                  <a:pt x="11420574" y="3919270"/>
                  <a:pt x="11427866" y="3924776"/>
                </a:cubicBezTo>
                <a:cubicBezTo>
                  <a:pt x="11435159" y="3930283"/>
                  <a:pt x="11443307" y="3934859"/>
                  <a:pt x="11452311" y="3938506"/>
                </a:cubicBezTo>
                <a:cubicBezTo>
                  <a:pt x="11461316" y="3942152"/>
                  <a:pt x="11470282" y="3945166"/>
                  <a:pt x="11479212" y="3947547"/>
                </a:cubicBezTo>
                <a:cubicBezTo>
                  <a:pt x="11484272" y="3948738"/>
                  <a:pt x="11490263" y="3950375"/>
                  <a:pt x="11497183" y="3952458"/>
                </a:cubicBezTo>
                <a:cubicBezTo>
                  <a:pt x="11504104" y="3954542"/>
                  <a:pt x="11509945" y="3957556"/>
                  <a:pt x="11514708" y="3961500"/>
                </a:cubicBezTo>
                <a:cubicBezTo>
                  <a:pt x="11519470" y="3965444"/>
                  <a:pt x="11521256" y="3970987"/>
                  <a:pt x="11520065" y="3978131"/>
                </a:cubicBezTo>
                <a:cubicBezTo>
                  <a:pt x="11518875" y="3984828"/>
                  <a:pt x="11516047" y="3990223"/>
                  <a:pt x="11511582" y="3994316"/>
                </a:cubicBezTo>
                <a:cubicBezTo>
                  <a:pt x="11507117" y="3998409"/>
                  <a:pt x="11501871" y="4001348"/>
                  <a:pt x="11495844" y="4003134"/>
                </a:cubicBezTo>
                <a:cubicBezTo>
                  <a:pt x="11489816" y="4004920"/>
                  <a:pt x="11483751" y="4005739"/>
                  <a:pt x="11477649" y="4005590"/>
                </a:cubicBezTo>
                <a:cubicBezTo>
                  <a:pt x="11469910" y="4005590"/>
                  <a:pt x="11463250" y="4004213"/>
                  <a:pt x="11457669" y="4001460"/>
                </a:cubicBezTo>
                <a:cubicBezTo>
                  <a:pt x="11452088" y="3998707"/>
                  <a:pt x="11447809" y="3994651"/>
                  <a:pt x="11444833" y="3989293"/>
                </a:cubicBezTo>
                <a:cubicBezTo>
                  <a:pt x="11441856" y="3983935"/>
                  <a:pt x="11440294" y="3977387"/>
                  <a:pt x="11440145" y="3969648"/>
                </a:cubicBezTo>
                <a:lnTo>
                  <a:pt x="11381209" y="3969425"/>
                </a:lnTo>
                <a:cubicBezTo>
                  <a:pt x="11381358" y="3986838"/>
                  <a:pt x="11385822" y="4001534"/>
                  <a:pt x="11394603" y="4013515"/>
                </a:cubicBezTo>
                <a:cubicBezTo>
                  <a:pt x="11403384" y="4025496"/>
                  <a:pt x="11414881" y="4034611"/>
                  <a:pt x="11429094" y="4040862"/>
                </a:cubicBezTo>
                <a:cubicBezTo>
                  <a:pt x="11443307" y="4047113"/>
                  <a:pt x="11458525" y="4050387"/>
                  <a:pt x="11474747" y="4050685"/>
                </a:cubicBezTo>
                <a:cubicBezTo>
                  <a:pt x="11486356" y="4050834"/>
                  <a:pt x="11498225" y="4049531"/>
                  <a:pt x="11510354" y="4046778"/>
                </a:cubicBezTo>
                <a:cubicBezTo>
                  <a:pt x="11522484" y="4044025"/>
                  <a:pt x="11533795" y="4039634"/>
                  <a:pt x="11544287" y="4033607"/>
                </a:cubicBezTo>
                <a:cubicBezTo>
                  <a:pt x="11554780" y="4027579"/>
                  <a:pt x="11563374" y="4019766"/>
                  <a:pt x="11570072" y="4010166"/>
                </a:cubicBezTo>
                <a:cubicBezTo>
                  <a:pt x="11576769" y="4000567"/>
                  <a:pt x="11580341" y="3988996"/>
                  <a:pt x="11580787" y="3975452"/>
                </a:cubicBezTo>
                <a:cubicBezTo>
                  <a:pt x="11581383" y="3959528"/>
                  <a:pt x="11577736" y="3946766"/>
                  <a:pt x="11569848" y="3937166"/>
                </a:cubicBezTo>
                <a:cubicBezTo>
                  <a:pt x="11561961" y="3927567"/>
                  <a:pt x="11551766" y="3920088"/>
                  <a:pt x="11539264" y="3914730"/>
                </a:cubicBezTo>
                <a:cubicBezTo>
                  <a:pt x="11526763" y="3909373"/>
                  <a:pt x="11513963" y="3904982"/>
                  <a:pt x="11500867" y="3901559"/>
                </a:cubicBezTo>
                <a:cubicBezTo>
                  <a:pt x="11497295" y="3900815"/>
                  <a:pt x="11493276" y="3899810"/>
                  <a:pt x="11488812" y="3898545"/>
                </a:cubicBezTo>
                <a:cubicBezTo>
                  <a:pt x="11484347" y="3897280"/>
                  <a:pt x="11480105" y="3895643"/>
                  <a:pt x="11476087" y="3893634"/>
                </a:cubicBezTo>
                <a:cubicBezTo>
                  <a:pt x="11472068" y="3891625"/>
                  <a:pt x="11468869" y="3888983"/>
                  <a:pt x="11466487" y="3885709"/>
                </a:cubicBezTo>
                <a:cubicBezTo>
                  <a:pt x="11464106" y="3882435"/>
                  <a:pt x="11463362" y="3878267"/>
                  <a:pt x="11464255" y="3873207"/>
                </a:cubicBezTo>
                <a:cubicBezTo>
                  <a:pt x="11465297" y="3867105"/>
                  <a:pt x="11467827" y="3861971"/>
                  <a:pt x="11471845" y="3857804"/>
                </a:cubicBezTo>
                <a:cubicBezTo>
                  <a:pt x="11475863" y="3853636"/>
                  <a:pt x="11480663" y="3850474"/>
                  <a:pt x="11486244" y="3848316"/>
                </a:cubicBezTo>
                <a:cubicBezTo>
                  <a:pt x="11491825" y="3846158"/>
                  <a:pt x="11497444" y="3845079"/>
                  <a:pt x="11503099" y="3845079"/>
                </a:cubicBezTo>
                <a:cubicBezTo>
                  <a:pt x="11510243" y="3845079"/>
                  <a:pt x="11516121" y="3846418"/>
                  <a:pt x="11520735" y="3849097"/>
                </a:cubicBezTo>
                <a:cubicBezTo>
                  <a:pt x="11525349" y="3851776"/>
                  <a:pt x="11528772" y="3855571"/>
                  <a:pt x="11531004" y="3860483"/>
                </a:cubicBezTo>
                <a:cubicBezTo>
                  <a:pt x="11533237" y="3865394"/>
                  <a:pt x="11534279" y="3871124"/>
                  <a:pt x="11534130" y="3877672"/>
                </a:cubicBezTo>
                <a:lnTo>
                  <a:pt x="11596414" y="3877895"/>
                </a:lnTo>
                <a:cubicBezTo>
                  <a:pt x="11596414" y="3860780"/>
                  <a:pt x="11592135" y="3846493"/>
                  <a:pt x="11583578" y="3835033"/>
                </a:cubicBezTo>
                <a:cubicBezTo>
                  <a:pt x="11575020" y="3823573"/>
                  <a:pt x="11563858" y="3814941"/>
                  <a:pt x="11550092" y="3809137"/>
                </a:cubicBezTo>
                <a:cubicBezTo>
                  <a:pt x="11536325" y="3803333"/>
                  <a:pt x="11521405" y="3800356"/>
                  <a:pt x="11505331" y="3800207"/>
                </a:cubicBezTo>
                <a:close/>
                <a:moveTo>
                  <a:pt x="11279485" y="3800207"/>
                </a:moveTo>
                <a:cubicBezTo>
                  <a:pt x="11261477" y="3799761"/>
                  <a:pt x="11245143" y="3802849"/>
                  <a:pt x="11230483" y="3809472"/>
                </a:cubicBezTo>
                <a:cubicBezTo>
                  <a:pt x="11215824" y="3816095"/>
                  <a:pt x="11203136" y="3825247"/>
                  <a:pt x="11192420" y="3836930"/>
                </a:cubicBezTo>
                <a:cubicBezTo>
                  <a:pt x="11181705" y="3848613"/>
                  <a:pt x="11173147" y="3862045"/>
                  <a:pt x="11166747" y="3877226"/>
                </a:cubicBezTo>
                <a:cubicBezTo>
                  <a:pt x="11160348" y="3892406"/>
                  <a:pt x="11156255" y="3908405"/>
                  <a:pt x="11154469" y="3925223"/>
                </a:cubicBezTo>
                <a:lnTo>
                  <a:pt x="11153576" y="3934376"/>
                </a:lnTo>
                <a:cubicBezTo>
                  <a:pt x="11152386" y="3950449"/>
                  <a:pt x="11153874" y="3965481"/>
                  <a:pt x="11158041" y="3979471"/>
                </a:cubicBezTo>
                <a:cubicBezTo>
                  <a:pt x="11162208" y="3993460"/>
                  <a:pt x="11168719" y="4005739"/>
                  <a:pt x="11177575" y="4016306"/>
                </a:cubicBezTo>
                <a:cubicBezTo>
                  <a:pt x="11186430" y="4026872"/>
                  <a:pt x="11197480" y="4035170"/>
                  <a:pt x="11210726" y="4041197"/>
                </a:cubicBezTo>
                <a:cubicBezTo>
                  <a:pt x="11223972" y="4047225"/>
                  <a:pt x="11238855" y="4050387"/>
                  <a:pt x="11255375" y="4050685"/>
                </a:cubicBezTo>
                <a:cubicBezTo>
                  <a:pt x="11267132" y="4050834"/>
                  <a:pt x="11278964" y="4049383"/>
                  <a:pt x="11290870" y="4046332"/>
                </a:cubicBezTo>
                <a:cubicBezTo>
                  <a:pt x="11302776" y="4043281"/>
                  <a:pt x="11313901" y="4038518"/>
                  <a:pt x="11324245" y="4032044"/>
                </a:cubicBezTo>
                <a:cubicBezTo>
                  <a:pt x="11334588" y="4025570"/>
                  <a:pt x="11343109" y="4017273"/>
                  <a:pt x="11349806" y="4007153"/>
                </a:cubicBezTo>
                <a:lnTo>
                  <a:pt x="11321678" y="3973220"/>
                </a:lnTo>
                <a:cubicBezTo>
                  <a:pt x="11313641" y="3981554"/>
                  <a:pt x="11304600" y="3988214"/>
                  <a:pt x="11294554" y="3993200"/>
                </a:cubicBezTo>
                <a:cubicBezTo>
                  <a:pt x="11284508" y="3998186"/>
                  <a:pt x="11273532" y="4000530"/>
                  <a:pt x="11261625" y="4000232"/>
                </a:cubicBezTo>
                <a:cubicBezTo>
                  <a:pt x="11252249" y="3999934"/>
                  <a:pt x="11244473" y="3997851"/>
                  <a:pt x="11238297" y="3993981"/>
                </a:cubicBezTo>
                <a:cubicBezTo>
                  <a:pt x="11232120" y="3990112"/>
                  <a:pt x="11227283" y="3985052"/>
                  <a:pt x="11223786" y="3978801"/>
                </a:cubicBezTo>
                <a:cubicBezTo>
                  <a:pt x="11220288" y="3972550"/>
                  <a:pt x="11217944" y="3965518"/>
                  <a:pt x="11216754" y="3957704"/>
                </a:cubicBezTo>
                <a:lnTo>
                  <a:pt x="11216401" y="3945315"/>
                </a:lnTo>
                <a:lnTo>
                  <a:pt x="11364317" y="3945315"/>
                </a:lnTo>
                <a:lnTo>
                  <a:pt x="11367889" y="3918525"/>
                </a:lnTo>
                <a:cubicBezTo>
                  <a:pt x="11369526" y="3903196"/>
                  <a:pt x="11369005" y="3888499"/>
                  <a:pt x="11366326" y="3874435"/>
                </a:cubicBezTo>
                <a:cubicBezTo>
                  <a:pt x="11363647" y="3860371"/>
                  <a:pt x="11358661" y="3847832"/>
                  <a:pt x="11351369" y="3836819"/>
                </a:cubicBezTo>
                <a:cubicBezTo>
                  <a:pt x="11344076" y="3825806"/>
                  <a:pt x="11334477" y="3817025"/>
                  <a:pt x="11322571" y="3810476"/>
                </a:cubicBezTo>
                <a:cubicBezTo>
                  <a:pt x="11310664" y="3803928"/>
                  <a:pt x="11296302" y="3800505"/>
                  <a:pt x="11279485" y="3800207"/>
                </a:cubicBezTo>
                <a:close/>
                <a:moveTo>
                  <a:pt x="10650835" y="3800207"/>
                </a:moveTo>
                <a:cubicBezTo>
                  <a:pt x="10632529" y="3799761"/>
                  <a:pt x="10616046" y="3802774"/>
                  <a:pt x="10601387" y="3809249"/>
                </a:cubicBezTo>
                <a:cubicBezTo>
                  <a:pt x="10586727" y="3815722"/>
                  <a:pt x="10574002" y="3824727"/>
                  <a:pt x="10563212" y="3836261"/>
                </a:cubicBezTo>
                <a:cubicBezTo>
                  <a:pt x="10552422" y="3847795"/>
                  <a:pt x="10543790" y="3861115"/>
                  <a:pt x="10537316" y="3876221"/>
                </a:cubicBezTo>
                <a:cubicBezTo>
                  <a:pt x="10530842" y="3891327"/>
                  <a:pt x="10526712" y="3907438"/>
                  <a:pt x="10524926" y="3924553"/>
                </a:cubicBezTo>
                <a:lnTo>
                  <a:pt x="10524256" y="3929241"/>
                </a:lnTo>
                <a:cubicBezTo>
                  <a:pt x="10522917" y="3945315"/>
                  <a:pt x="10523884" y="3960569"/>
                  <a:pt x="10527159" y="3975006"/>
                </a:cubicBezTo>
                <a:cubicBezTo>
                  <a:pt x="10530433" y="3989442"/>
                  <a:pt x="10536088" y="4002279"/>
                  <a:pt x="10544125" y="4013515"/>
                </a:cubicBezTo>
                <a:cubicBezTo>
                  <a:pt x="10552162" y="4024752"/>
                  <a:pt x="10562580" y="4033681"/>
                  <a:pt x="10575379" y="4040304"/>
                </a:cubicBezTo>
                <a:cubicBezTo>
                  <a:pt x="10588178" y="4046927"/>
                  <a:pt x="10603135" y="4050387"/>
                  <a:pt x="10620251" y="4050685"/>
                </a:cubicBezTo>
                <a:cubicBezTo>
                  <a:pt x="10638259" y="4051131"/>
                  <a:pt x="10654630" y="4048155"/>
                  <a:pt x="10669364" y="4041755"/>
                </a:cubicBezTo>
                <a:cubicBezTo>
                  <a:pt x="10684098" y="4035356"/>
                  <a:pt x="10696860" y="4026463"/>
                  <a:pt x="10707650" y="4015078"/>
                </a:cubicBezTo>
                <a:cubicBezTo>
                  <a:pt x="10718440" y="4003692"/>
                  <a:pt x="10727146" y="3990521"/>
                  <a:pt x="10733769" y="3975564"/>
                </a:cubicBezTo>
                <a:cubicBezTo>
                  <a:pt x="10740392" y="3960607"/>
                  <a:pt x="10744671" y="3944645"/>
                  <a:pt x="10746606" y="3927678"/>
                </a:cubicBezTo>
                <a:lnTo>
                  <a:pt x="10747052" y="3922767"/>
                </a:lnTo>
                <a:cubicBezTo>
                  <a:pt x="10748540" y="3906545"/>
                  <a:pt x="10747610" y="3891141"/>
                  <a:pt x="10744262" y="3876556"/>
                </a:cubicBezTo>
                <a:cubicBezTo>
                  <a:pt x="10740913" y="3861971"/>
                  <a:pt x="10735183" y="3849023"/>
                  <a:pt x="10727072" y="3837712"/>
                </a:cubicBezTo>
                <a:cubicBezTo>
                  <a:pt x="10718961" y="3826401"/>
                  <a:pt x="10708580" y="3817397"/>
                  <a:pt x="10695930" y="3810700"/>
                </a:cubicBezTo>
                <a:cubicBezTo>
                  <a:pt x="10683279" y="3804002"/>
                  <a:pt x="10668248" y="3800505"/>
                  <a:pt x="10650835" y="3800207"/>
                </a:cubicBezTo>
                <a:close/>
                <a:moveTo>
                  <a:pt x="9660235" y="3800207"/>
                </a:moveTo>
                <a:cubicBezTo>
                  <a:pt x="9641929" y="3799761"/>
                  <a:pt x="9625446" y="3802774"/>
                  <a:pt x="9610787" y="3809249"/>
                </a:cubicBezTo>
                <a:cubicBezTo>
                  <a:pt x="9596127" y="3815722"/>
                  <a:pt x="9583402" y="3824727"/>
                  <a:pt x="9572612" y="3836261"/>
                </a:cubicBezTo>
                <a:cubicBezTo>
                  <a:pt x="9561822" y="3847795"/>
                  <a:pt x="9553190" y="3861115"/>
                  <a:pt x="9546716" y="3876221"/>
                </a:cubicBezTo>
                <a:cubicBezTo>
                  <a:pt x="9540242" y="3891327"/>
                  <a:pt x="9536112" y="3907438"/>
                  <a:pt x="9534326" y="3924553"/>
                </a:cubicBezTo>
                <a:lnTo>
                  <a:pt x="9533656" y="3929241"/>
                </a:lnTo>
                <a:cubicBezTo>
                  <a:pt x="9532317" y="3945315"/>
                  <a:pt x="9533284" y="3960569"/>
                  <a:pt x="9536559" y="3975006"/>
                </a:cubicBezTo>
                <a:cubicBezTo>
                  <a:pt x="9539833" y="3989442"/>
                  <a:pt x="9545488" y="4002279"/>
                  <a:pt x="9553525" y="4013515"/>
                </a:cubicBezTo>
                <a:cubicBezTo>
                  <a:pt x="9561562" y="4024752"/>
                  <a:pt x="9571980" y="4033681"/>
                  <a:pt x="9584779" y="4040304"/>
                </a:cubicBezTo>
                <a:cubicBezTo>
                  <a:pt x="9597578" y="4046927"/>
                  <a:pt x="9612535" y="4050387"/>
                  <a:pt x="9629651" y="4050685"/>
                </a:cubicBezTo>
                <a:cubicBezTo>
                  <a:pt x="9647659" y="4051131"/>
                  <a:pt x="9664030" y="4048155"/>
                  <a:pt x="9678764" y="4041755"/>
                </a:cubicBezTo>
                <a:cubicBezTo>
                  <a:pt x="9693498" y="4035356"/>
                  <a:pt x="9706260" y="4026463"/>
                  <a:pt x="9717050" y="4015078"/>
                </a:cubicBezTo>
                <a:cubicBezTo>
                  <a:pt x="9727840" y="4003692"/>
                  <a:pt x="9736546" y="3990521"/>
                  <a:pt x="9743169" y="3975564"/>
                </a:cubicBezTo>
                <a:cubicBezTo>
                  <a:pt x="9749792" y="3960607"/>
                  <a:pt x="9754071" y="3944645"/>
                  <a:pt x="9756006" y="3927678"/>
                </a:cubicBezTo>
                <a:lnTo>
                  <a:pt x="9756452" y="3922767"/>
                </a:lnTo>
                <a:cubicBezTo>
                  <a:pt x="9757940" y="3906545"/>
                  <a:pt x="9757010" y="3891141"/>
                  <a:pt x="9753662" y="3876556"/>
                </a:cubicBezTo>
                <a:cubicBezTo>
                  <a:pt x="9750313" y="3861971"/>
                  <a:pt x="9744583" y="3849023"/>
                  <a:pt x="9736472" y="3837712"/>
                </a:cubicBezTo>
                <a:cubicBezTo>
                  <a:pt x="9728361" y="3826401"/>
                  <a:pt x="9717980" y="3817397"/>
                  <a:pt x="9705330" y="3810700"/>
                </a:cubicBezTo>
                <a:cubicBezTo>
                  <a:pt x="9692679" y="3804002"/>
                  <a:pt x="9677648" y="3800505"/>
                  <a:pt x="9660235" y="3800207"/>
                </a:cubicBezTo>
                <a:close/>
                <a:moveTo>
                  <a:pt x="8974435" y="3800207"/>
                </a:moveTo>
                <a:cubicBezTo>
                  <a:pt x="8956427" y="3799761"/>
                  <a:pt x="8940093" y="3802849"/>
                  <a:pt x="8925433" y="3809472"/>
                </a:cubicBezTo>
                <a:cubicBezTo>
                  <a:pt x="8910774" y="3816095"/>
                  <a:pt x="8898086" y="3825247"/>
                  <a:pt x="8887370" y="3836930"/>
                </a:cubicBezTo>
                <a:cubicBezTo>
                  <a:pt x="8876655" y="3848613"/>
                  <a:pt x="8868097" y="3862045"/>
                  <a:pt x="8861697" y="3877226"/>
                </a:cubicBezTo>
                <a:cubicBezTo>
                  <a:pt x="8855298" y="3892406"/>
                  <a:pt x="8851205" y="3908405"/>
                  <a:pt x="8849419" y="3925223"/>
                </a:cubicBezTo>
                <a:lnTo>
                  <a:pt x="8848526" y="3934376"/>
                </a:lnTo>
                <a:cubicBezTo>
                  <a:pt x="8847336" y="3950449"/>
                  <a:pt x="8848824" y="3965481"/>
                  <a:pt x="8852991" y="3979471"/>
                </a:cubicBezTo>
                <a:cubicBezTo>
                  <a:pt x="8857158" y="3993460"/>
                  <a:pt x="8863669" y="4005739"/>
                  <a:pt x="8872525" y="4016306"/>
                </a:cubicBezTo>
                <a:cubicBezTo>
                  <a:pt x="8881380" y="4026872"/>
                  <a:pt x="8892430" y="4035170"/>
                  <a:pt x="8905676" y="4041197"/>
                </a:cubicBezTo>
                <a:cubicBezTo>
                  <a:pt x="8918922" y="4047225"/>
                  <a:pt x="8933805" y="4050387"/>
                  <a:pt x="8950325" y="4050685"/>
                </a:cubicBezTo>
                <a:cubicBezTo>
                  <a:pt x="8962082" y="4050834"/>
                  <a:pt x="8973914" y="4049383"/>
                  <a:pt x="8985820" y="4046332"/>
                </a:cubicBezTo>
                <a:cubicBezTo>
                  <a:pt x="8997726" y="4043281"/>
                  <a:pt x="9008851" y="4038518"/>
                  <a:pt x="9019195" y="4032044"/>
                </a:cubicBezTo>
                <a:cubicBezTo>
                  <a:pt x="9029538" y="4025570"/>
                  <a:pt x="9038059" y="4017273"/>
                  <a:pt x="9044756" y="4007153"/>
                </a:cubicBezTo>
                <a:lnTo>
                  <a:pt x="9016628" y="3973220"/>
                </a:lnTo>
                <a:cubicBezTo>
                  <a:pt x="9008591" y="3981554"/>
                  <a:pt x="8999550" y="3988214"/>
                  <a:pt x="8989504" y="3993200"/>
                </a:cubicBezTo>
                <a:cubicBezTo>
                  <a:pt x="8979458" y="3998186"/>
                  <a:pt x="8968482" y="4000530"/>
                  <a:pt x="8956575" y="4000232"/>
                </a:cubicBezTo>
                <a:cubicBezTo>
                  <a:pt x="8947199" y="3999934"/>
                  <a:pt x="8939423" y="3997851"/>
                  <a:pt x="8933247" y="3993981"/>
                </a:cubicBezTo>
                <a:cubicBezTo>
                  <a:pt x="8927070" y="3990112"/>
                  <a:pt x="8922233" y="3985052"/>
                  <a:pt x="8918736" y="3978801"/>
                </a:cubicBezTo>
                <a:cubicBezTo>
                  <a:pt x="8915238" y="3972550"/>
                  <a:pt x="8912894" y="3965518"/>
                  <a:pt x="8911704" y="3957704"/>
                </a:cubicBezTo>
                <a:lnTo>
                  <a:pt x="8911351" y="3945315"/>
                </a:lnTo>
                <a:lnTo>
                  <a:pt x="9059267" y="3945315"/>
                </a:lnTo>
                <a:lnTo>
                  <a:pt x="9062839" y="3918525"/>
                </a:lnTo>
                <a:cubicBezTo>
                  <a:pt x="9064476" y="3903196"/>
                  <a:pt x="9063955" y="3888499"/>
                  <a:pt x="9061276" y="3874435"/>
                </a:cubicBezTo>
                <a:cubicBezTo>
                  <a:pt x="9058597" y="3860371"/>
                  <a:pt x="9053611" y="3847832"/>
                  <a:pt x="9046319" y="3836819"/>
                </a:cubicBezTo>
                <a:cubicBezTo>
                  <a:pt x="9039026" y="3825806"/>
                  <a:pt x="9029427" y="3817025"/>
                  <a:pt x="9017521" y="3810476"/>
                </a:cubicBezTo>
                <a:cubicBezTo>
                  <a:pt x="9005614" y="3803928"/>
                  <a:pt x="8991252" y="3800505"/>
                  <a:pt x="8974435" y="3800207"/>
                </a:cubicBezTo>
                <a:close/>
                <a:moveTo>
                  <a:pt x="8345785" y="3800207"/>
                </a:moveTo>
                <a:cubicBezTo>
                  <a:pt x="8327479" y="3799761"/>
                  <a:pt x="8310996" y="3802774"/>
                  <a:pt x="8296337" y="3809249"/>
                </a:cubicBezTo>
                <a:cubicBezTo>
                  <a:pt x="8281677" y="3815722"/>
                  <a:pt x="8268952" y="3824727"/>
                  <a:pt x="8258162" y="3836261"/>
                </a:cubicBezTo>
                <a:cubicBezTo>
                  <a:pt x="8247372" y="3847795"/>
                  <a:pt x="8238740" y="3861115"/>
                  <a:pt x="8232266" y="3876221"/>
                </a:cubicBezTo>
                <a:cubicBezTo>
                  <a:pt x="8225792" y="3891327"/>
                  <a:pt x="8221662" y="3907438"/>
                  <a:pt x="8219876" y="3924553"/>
                </a:cubicBezTo>
                <a:lnTo>
                  <a:pt x="8219207" y="3929241"/>
                </a:lnTo>
                <a:cubicBezTo>
                  <a:pt x="8217867" y="3945315"/>
                  <a:pt x="8218835" y="3960569"/>
                  <a:pt x="8222109" y="3975006"/>
                </a:cubicBezTo>
                <a:cubicBezTo>
                  <a:pt x="8225383" y="3989442"/>
                  <a:pt x="8231039" y="4002279"/>
                  <a:pt x="8239075" y="4013515"/>
                </a:cubicBezTo>
                <a:cubicBezTo>
                  <a:pt x="8247112" y="4024752"/>
                  <a:pt x="8257530" y="4033681"/>
                  <a:pt x="8270329" y="4040304"/>
                </a:cubicBezTo>
                <a:cubicBezTo>
                  <a:pt x="8283128" y="4046927"/>
                  <a:pt x="8298086" y="4050387"/>
                  <a:pt x="8315201" y="4050685"/>
                </a:cubicBezTo>
                <a:cubicBezTo>
                  <a:pt x="8333209" y="4051131"/>
                  <a:pt x="8349580" y="4048155"/>
                  <a:pt x="8364314" y="4041755"/>
                </a:cubicBezTo>
                <a:cubicBezTo>
                  <a:pt x="8379048" y="4035356"/>
                  <a:pt x="8391810" y="4026463"/>
                  <a:pt x="8402600" y="4015078"/>
                </a:cubicBezTo>
                <a:cubicBezTo>
                  <a:pt x="8413390" y="4003692"/>
                  <a:pt x="8422096" y="3990521"/>
                  <a:pt x="8428719" y="3975564"/>
                </a:cubicBezTo>
                <a:cubicBezTo>
                  <a:pt x="8435342" y="3960607"/>
                  <a:pt x="8439621" y="3944645"/>
                  <a:pt x="8441556" y="3927678"/>
                </a:cubicBezTo>
                <a:lnTo>
                  <a:pt x="8442002" y="3922767"/>
                </a:lnTo>
                <a:cubicBezTo>
                  <a:pt x="8443490" y="3906545"/>
                  <a:pt x="8442560" y="3891141"/>
                  <a:pt x="8439212" y="3876556"/>
                </a:cubicBezTo>
                <a:cubicBezTo>
                  <a:pt x="8435863" y="3861971"/>
                  <a:pt x="8430133" y="3849023"/>
                  <a:pt x="8422022" y="3837712"/>
                </a:cubicBezTo>
                <a:cubicBezTo>
                  <a:pt x="8413911" y="3826401"/>
                  <a:pt x="8403530" y="3817397"/>
                  <a:pt x="8390880" y="3810700"/>
                </a:cubicBezTo>
                <a:cubicBezTo>
                  <a:pt x="8378230" y="3804002"/>
                  <a:pt x="8363198" y="3800505"/>
                  <a:pt x="8345785" y="3800207"/>
                </a:cubicBezTo>
                <a:close/>
                <a:moveTo>
                  <a:pt x="8114060" y="3800207"/>
                </a:moveTo>
                <a:cubicBezTo>
                  <a:pt x="8096051" y="3799761"/>
                  <a:pt x="8079904" y="3802700"/>
                  <a:pt x="8065616" y="3809025"/>
                </a:cubicBezTo>
                <a:cubicBezTo>
                  <a:pt x="8051329" y="3815350"/>
                  <a:pt x="8038939" y="3824206"/>
                  <a:pt x="8028446" y="3835591"/>
                </a:cubicBezTo>
                <a:cubicBezTo>
                  <a:pt x="8017954" y="3846976"/>
                  <a:pt x="8009582" y="3860148"/>
                  <a:pt x="8003332" y="3875105"/>
                </a:cubicBezTo>
                <a:cubicBezTo>
                  <a:pt x="7997081" y="3890062"/>
                  <a:pt x="7993062" y="3905875"/>
                  <a:pt x="7991276" y="3922544"/>
                </a:cubicBezTo>
                <a:lnTo>
                  <a:pt x="7990607" y="3929241"/>
                </a:lnTo>
                <a:cubicBezTo>
                  <a:pt x="7989118" y="3945166"/>
                  <a:pt x="7989900" y="3960346"/>
                  <a:pt x="7992951" y="3974783"/>
                </a:cubicBezTo>
                <a:cubicBezTo>
                  <a:pt x="7996002" y="3989219"/>
                  <a:pt x="8001322" y="4002055"/>
                  <a:pt x="8008913" y="4013292"/>
                </a:cubicBezTo>
                <a:cubicBezTo>
                  <a:pt x="8016503" y="4024528"/>
                  <a:pt x="8026511" y="4033495"/>
                  <a:pt x="8038939" y="4040192"/>
                </a:cubicBezTo>
                <a:cubicBezTo>
                  <a:pt x="8051366" y="4046890"/>
                  <a:pt x="8066286" y="4050387"/>
                  <a:pt x="8083699" y="4050685"/>
                </a:cubicBezTo>
                <a:cubicBezTo>
                  <a:pt x="8101112" y="4051131"/>
                  <a:pt x="8117594" y="4047783"/>
                  <a:pt x="8133147" y="4040639"/>
                </a:cubicBezTo>
                <a:cubicBezTo>
                  <a:pt x="8148699" y="4033495"/>
                  <a:pt x="8161573" y="4023300"/>
                  <a:pt x="8171768" y="4010055"/>
                </a:cubicBezTo>
                <a:cubicBezTo>
                  <a:pt x="8181962" y="3996809"/>
                  <a:pt x="8187730" y="3981182"/>
                  <a:pt x="8189069" y="3963174"/>
                </a:cubicBezTo>
                <a:lnTo>
                  <a:pt x="8129910" y="3963397"/>
                </a:lnTo>
                <a:cubicBezTo>
                  <a:pt x="8128570" y="3970839"/>
                  <a:pt x="8125891" y="3977387"/>
                  <a:pt x="8121873" y="3983042"/>
                </a:cubicBezTo>
                <a:cubicBezTo>
                  <a:pt x="8117855" y="3988698"/>
                  <a:pt x="8112757" y="3993088"/>
                  <a:pt x="8106581" y="3996214"/>
                </a:cubicBezTo>
                <a:cubicBezTo>
                  <a:pt x="8100405" y="3999339"/>
                  <a:pt x="8093373" y="4000827"/>
                  <a:pt x="8085485" y="4000679"/>
                </a:cubicBezTo>
                <a:cubicBezTo>
                  <a:pt x="8076257" y="4000381"/>
                  <a:pt x="8069225" y="3997814"/>
                  <a:pt x="8064388" y="3992977"/>
                </a:cubicBezTo>
                <a:cubicBezTo>
                  <a:pt x="8059551" y="3988140"/>
                  <a:pt x="8056240" y="3982038"/>
                  <a:pt x="8054454" y="3974671"/>
                </a:cubicBezTo>
                <a:cubicBezTo>
                  <a:pt x="8052668" y="3967304"/>
                  <a:pt x="8051849" y="3959565"/>
                  <a:pt x="8051998" y="3951454"/>
                </a:cubicBezTo>
                <a:cubicBezTo>
                  <a:pt x="8052147" y="3943343"/>
                  <a:pt x="8052594" y="3935938"/>
                  <a:pt x="8053338" y="3929241"/>
                </a:cubicBezTo>
                <a:lnTo>
                  <a:pt x="8053784" y="3922767"/>
                </a:lnTo>
                <a:cubicBezTo>
                  <a:pt x="8054677" y="3914730"/>
                  <a:pt x="8056240" y="3906433"/>
                  <a:pt x="8058472" y="3897876"/>
                </a:cubicBezTo>
                <a:cubicBezTo>
                  <a:pt x="8060705" y="3889318"/>
                  <a:pt x="8063905" y="3881356"/>
                  <a:pt x="8068072" y="3873989"/>
                </a:cubicBezTo>
                <a:cubicBezTo>
                  <a:pt x="8072239" y="3866622"/>
                  <a:pt x="8077671" y="3860743"/>
                  <a:pt x="8084368" y="3856353"/>
                </a:cubicBezTo>
                <a:cubicBezTo>
                  <a:pt x="8091066" y="3851962"/>
                  <a:pt x="8099400" y="3849916"/>
                  <a:pt x="8109372" y="3850213"/>
                </a:cubicBezTo>
                <a:cubicBezTo>
                  <a:pt x="8117855" y="3850511"/>
                  <a:pt x="8124589" y="3852743"/>
                  <a:pt x="8129575" y="3856911"/>
                </a:cubicBezTo>
                <a:cubicBezTo>
                  <a:pt x="8134561" y="3861078"/>
                  <a:pt x="8138095" y="3866473"/>
                  <a:pt x="8140179" y="3873096"/>
                </a:cubicBezTo>
                <a:cubicBezTo>
                  <a:pt x="8142263" y="3879719"/>
                  <a:pt x="8143230" y="3886676"/>
                  <a:pt x="8143081" y="3893969"/>
                </a:cubicBezTo>
                <a:lnTo>
                  <a:pt x="8202017" y="3894192"/>
                </a:lnTo>
                <a:cubicBezTo>
                  <a:pt x="8202315" y="3876035"/>
                  <a:pt x="8199003" y="3859962"/>
                  <a:pt x="8192083" y="3845972"/>
                </a:cubicBezTo>
                <a:cubicBezTo>
                  <a:pt x="8185162" y="3831982"/>
                  <a:pt x="8175079" y="3820931"/>
                  <a:pt x="8161833" y="3812820"/>
                </a:cubicBezTo>
                <a:cubicBezTo>
                  <a:pt x="8148588" y="3804709"/>
                  <a:pt x="8132663" y="3800505"/>
                  <a:pt x="8114060" y="3800207"/>
                </a:cubicBezTo>
                <a:close/>
                <a:moveTo>
                  <a:pt x="7488535" y="3800207"/>
                </a:moveTo>
                <a:cubicBezTo>
                  <a:pt x="7470229" y="3799761"/>
                  <a:pt x="7453746" y="3802774"/>
                  <a:pt x="7439087" y="3809249"/>
                </a:cubicBezTo>
                <a:cubicBezTo>
                  <a:pt x="7424427" y="3815722"/>
                  <a:pt x="7411702" y="3824727"/>
                  <a:pt x="7400912" y="3836261"/>
                </a:cubicBezTo>
                <a:cubicBezTo>
                  <a:pt x="7390122" y="3847795"/>
                  <a:pt x="7381490" y="3861115"/>
                  <a:pt x="7375016" y="3876221"/>
                </a:cubicBezTo>
                <a:cubicBezTo>
                  <a:pt x="7368542" y="3891327"/>
                  <a:pt x="7364412" y="3907438"/>
                  <a:pt x="7362626" y="3924553"/>
                </a:cubicBezTo>
                <a:lnTo>
                  <a:pt x="7361957" y="3929241"/>
                </a:lnTo>
                <a:cubicBezTo>
                  <a:pt x="7360617" y="3945315"/>
                  <a:pt x="7361585" y="3960569"/>
                  <a:pt x="7364859" y="3975006"/>
                </a:cubicBezTo>
                <a:cubicBezTo>
                  <a:pt x="7368133" y="3989442"/>
                  <a:pt x="7373789" y="4002279"/>
                  <a:pt x="7381825" y="4013515"/>
                </a:cubicBezTo>
                <a:cubicBezTo>
                  <a:pt x="7389862" y="4024752"/>
                  <a:pt x="7400280" y="4033681"/>
                  <a:pt x="7413079" y="4040304"/>
                </a:cubicBezTo>
                <a:cubicBezTo>
                  <a:pt x="7425878" y="4046927"/>
                  <a:pt x="7440836" y="4050387"/>
                  <a:pt x="7457951" y="4050685"/>
                </a:cubicBezTo>
                <a:cubicBezTo>
                  <a:pt x="7475959" y="4051131"/>
                  <a:pt x="7492330" y="4048155"/>
                  <a:pt x="7507064" y="4041755"/>
                </a:cubicBezTo>
                <a:cubicBezTo>
                  <a:pt x="7521798" y="4035356"/>
                  <a:pt x="7534560" y="4026463"/>
                  <a:pt x="7545350" y="4015078"/>
                </a:cubicBezTo>
                <a:cubicBezTo>
                  <a:pt x="7556140" y="4003692"/>
                  <a:pt x="7564847" y="3990521"/>
                  <a:pt x="7571469" y="3975564"/>
                </a:cubicBezTo>
                <a:cubicBezTo>
                  <a:pt x="7578092" y="3960607"/>
                  <a:pt x="7582371" y="3944645"/>
                  <a:pt x="7584306" y="3927678"/>
                </a:cubicBezTo>
                <a:lnTo>
                  <a:pt x="7584752" y="3922767"/>
                </a:lnTo>
                <a:cubicBezTo>
                  <a:pt x="7586241" y="3906545"/>
                  <a:pt x="7585311" y="3891141"/>
                  <a:pt x="7581962" y="3876556"/>
                </a:cubicBezTo>
                <a:cubicBezTo>
                  <a:pt x="7578613" y="3861971"/>
                  <a:pt x="7572883" y="3849023"/>
                  <a:pt x="7564772" y="3837712"/>
                </a:cubicBezTo>
                <a:cubicBezTo>
                  <a:pt x="7556661" y="3826401"/>
                  <a:pt x="7546280" y="3817397"/>
                  <a:pt x="7533630" y="3810700"/>
                </a:cubicBezTo>
                <a:cubicBezTo>
                  <a:pt x="7520980" y="3804002"/>
                  <a:pt x="7505948" y="3800505"/>
                  <a:pt x="7488535" y="3800207"/>
                </a:cubicBezTo>
                <a:close/>
                <a:moveTo>
                  <a:pt x="6979468" y="3800207"/>
                </a:moveTo>
                <a:cubicBezTo>
                  <a:pt x="6967711" y="3799909"/>
                  <a:pt x="6955693" y="3801249"/>
                  <a:pt x="6943415" y="3804225"/>
                </a:cubicBezTo>
                <a:cubicBezTo>
                  <a:pt x="6931136" y="3807202"/>
                  <a:pt x="6919788" y="3811816"/>
                  <a:pt x="6909370" y="3818066"/>
                </a:cubicBezTo>
                <a:cubicBezTo>
                  <a:pt x="6898952" y="3824317"/>
                  <a:pt x="6890358" y="3832317"/>
                  <a:pt x="6883586" y="3842065"/>
                </a:cubicBezTo>
                <a:cubicBezTo>
                  <a:pt x="6876814" y="3851813"/>
                  <a:pt x="6873056" y="3863385"/>
                  <a:pt x="6872312" y="3876779"/>
                </a:cubicBezTo>
                <a:lnTo>
                  <a:pt x="6935266" y="3876333"/>
                </a:lnTo>
                <a:cubicBezTo>
                  <a:pt x="6936606" y="3870082"/>
                  <a:pt x="6938987" y="3864687"/>
                  <a:pt x="6942410" y="3860148"/>
                </a:cubicBezTo>
                <a:cubicBezTo>
                  <a:pt x="6945833" y="3855608"/>
                  <a:pt x="6950186" y="3852111"/>
                  <a:pt x="6955470" y="3849655"/>
                </a:cubicBezTo>
                <a:cubicBezTo>
                  <a:pt x="6960753" y="3847200"/>
                  <a:pt x="6966744" y="3846046"/>
                  <a:pt x="6973441" y="3846195"/>
                </a:cubicBezTo>
                <a:cubicBezTo>
                  <a:pt x="6980882" y="3846493"/>
                  <a:pt x="6986649" y="3848316"/>
                  <a:pt x="6990742" y="3851664"/>
                </a:cubicBezTo>
                <a:cubicBezTo>
                  <a:pt x="6994835" y="3855013"/>
                  <a:pt x="6997551" y="3859515"/>
                  <a:pt x="6998890" y="3865171"/>
                </a:cubicBezTo>
                <a:cubicBezTo>
                  <a:pt x="7000230" y="3870826"/>
                  <a:pt x="7000528" y="3876928"/>
                  <a:pt x="6999783" y="3883476"/>
                </a:cubicBezTo>
                <a:lnTo>
                  <a:pt x="6997343" y="3899050"/>
                </a:lnTo>
                <a:lnTo>
                  <a:pt x="6966744" y="3898880"/>
                </a:lnTo>
                <a:cubicBezTo>
                  <a:pt x="6953349" y="3898880"/>
                  <a:pt x="6939843" y="3900182"/>
                  <a:pt x="6926225" y="3902787"/>
                </a:cubicBezTo>
                <a:cubicBezTo>
                  <a:pt x="6912607" y="3905391"/>
                  <a:pt x="6900031" y="3909745"/>
                  <a:pt x="6888497" y="3915847"/>
                </a:cubicBezTo>
                <a:cubicBezTo>
                  <a:pt x="6876963" y="3921949"/>
                  <a:pt x="6867550" y="3930246"/>
                  <a:pt x="6860257" y="3940738"/>
                </a:cubicBezTo>
                <a:cubicBezTo>
                  <a:pt x="6852965" y="3951230"/>
                  <a:pt x="6849021" y="3964365"/>
                  <a:pt x="6848425" y="3980140"/>
                </a:cubicBezTo>
                <a:cubicBezTo>
                  <a:pt x="6847830" y="3994130"/>
                  <a:pt x="6850769" y="4006371"/>
                  <a:pt x="6857243" y="4016864"/>
                </a:cubicBezTo>
                <a:cubicBezTo>
                  <a:pt x="6863717" y="4027356"/>
                  <a:pt x="6872498" y="4035616"/>
                  <a:pt x="6883586" y="4041644"/>
                </a:cubicBezTo>
                <a:cubicBezTo>
                  <a:pt x="6894674" y="4047671"/>
                  <a:pt x="6906840" y="4050834"/>
                  <a:pt x="6920086" y="4051131"/>
                </a:cubicBezTo>
                <a:cubicBezTo>
                  <a:pt x="6929611" y="4051280"/>
                  <a:pt x="6938541" y="4049978"/>
                  <a:pt x="6946875" y="4047225"/>
                </a:cubicBezTo>
                <a:cubicBezTo>
                  <a:pt x="6955209" y="4044471"/>
                  <a:pt x="6962874" y="4040527"/>
                  <a:pt x="6969869" y="4035393"/>
                </a:cubicBezTo>
                <a:lnTo>
                  <a:pt x="6981506" y="4024034"/>
                </a:lnTo>
                <a:lnTo>
                  <a:pt x="6984826" y="4046443"/>
                </a:lnTo>
                <a:lnTo>
                  <a:pt x="7046441" y="4046220"/>
                </a:lnTo>
                <a:lnTo>
                  <a:pt x="7046888" y="4042202"/>
                </a:lnTo>
                <a:cubicBezTo>
                  <a:pt x="7043465" y="4033718"/>
                  <a:pt x="7042125" y="4024752"/>
                  <a:pt x="7042869" y="4015301"/>
                </a:cubicBezTo>
                <a:cubicBezTo>
                  <a:pt x="7043613" y="4005850"/>
                  <a:pt x="7044655" y="3996809"/>
                  <a:pt x="7045995" y="3988177"/>
                </a:cubicBezTo>
                <a:lnTo>
                  <a:pt x="7062738" y="3884593"/>
                </a:lnTo>
                <a:cubicBezTo>
                  <a:pt x="7064524" y="3866882"/>
                  <a:pt x="7061882" y="3851813"/>
                  <a:pt x="7054813" y="3839386"/>
                </a:cubicBezTo>
                <a:cubicBezTo>
                  <a:pt x="7047743" y="3826959"/>
                  <a:pt x="7037623" y="3817397"/>
                  <a:pt x="7024452" y="3810700"/>
                </a:cubicBezTo>
                <a:cubicBezTo>
                  <a:pt x="7011280" y="3804002"/>
                  <a:pt x="6996286" y="3800505"/>
                  <a:pt x="6979468" y="3800207"/>
                </a:cubicBezTo>
                <a:close/>
                <a:moveTo>
                  <a:pt x="6751985" y="3800207"/>
                </a:moveTo>
                <a:cubicBezTo>
                  <a:pt x="6733976" y="3799761"/>
                  <a:pt x="6717829" y="3802700"/>
                  <a:pt x="6703541" y="3809025"/>
                </a:cubicBezTo>
                <a:cubicBezTo>
                  <a:pt x="6689254" y="3815350"/>
                  <a:pt x="6676864" y="3824206"/>
                  <a:pt x="6666371" y="3835591"/>
                </a:cubicBezTo>
                <a:cubicBezTo>
                  <a:pt x="6655879" y="3846976"/>
                  <a:pt x="6647507" y="3860148"/>
                  <a:pt x="6641257" y="3875105"/>
                </a:cubicBezTo>
                <a:cubicBezTo>
                  <a:pt x="6635006" y="3890062"/>
                  <a:pt x="6630987" y="3905875"/>
                  <a:pt x="6629201" y="3922544"/>
                </a:cubicBezTo>
                <a:lnTo>
                  <a:pt x="6628532" y="3929241"/>
                </a:lnTo>
                <a:cubicBezTo>
                  <a:pt x="6627043" y="3945166"/>
                  <a:pt x="6627825" y="3960346"/>
                  <a:pt x="6630876" y="3974783"/>
                </a:cubicBezTo>
                <a:cubicBezTo>
                  <a:pt x="6633927" y="3989219"/>
                  <a:pt x="6639247" y="4002055"/>
                  <a:pt x="6646838" y="4013292"/>
                </a:cubicBezTo>
                <a:cubicBezTo>
                  <a:pt x="6654428" y="4024528"/>
                  <a:pt x="6664436" y="4033495"/>
                  <a:pt x="6676864" y="4040192"/>
                </a:cubicBezTo>
                <a:cubicBezTo>
                  <a:pt x="6689291" y="4046890"/>
                  <a:pt x="6704211" y="4050387"/>
                  <a:pt x="6721624" y="4050685"/>
                </a:cubicBezTo>
                <a:cubicBezTo>
                  <a:pt x="6739037" y="4051131"/>
                  <a:pt x="6755519" y="4047783"/>
                  <a:pt x="6771072" y="4040639"/>
                </a:cubicBezTo>
                <a:cubicBezTo>
                  <a:pt x="6786624" y="4033495"/>
                  <a:pt x="6799498" y="4023300"/>
                  <a:pt x="6809693" y="4010055"/>
                </a:cubicBezTo>
                <a:cubicBezTo>
                  <a:pt x="6819887" y="3996809"/>
                  <a:pt x="6825655" y="3981182"/>
                  <a:pt x="6826994" y="3963174"/>
                </a:cubicBezTo>
                <a:lnTo>
                  <a:pt x="6767835" y="3963397"/>
                </a:lnTo>
                <a:cubicBezTo>
                  <a:pt x="6766495" y="3970839"/>
                  <a:pt x="6763816" y="3977387"/>
                  <a:pt x="6759798" y="3983042"/>
                </a:cubicBezTo>
                <a:cubicBezTo>
                  <a:pt x="6755780" y="3988698"/>
                  <a:pt x="6750682" y="3993088"/>
                  <a:pt x="6744506" y="3996214"/>
                </a:cubicBezTo>
                <a:cubicBezTo>
                  <a:pt x="6738330" y="3999339"/>
                  <a:pt x="6731298" y="4000827"/>
                  <a:pt x="6723410" y="4000679"/>
                </a:cubicBezTo>
                <a:cubicBezTo>
                  <a:pt x="6714182" y="4000381"/>
                  <a:pt x="6707150" y="3997814"/>
                  <a:pt x="6702313" y="3992977"/>
                </a:cubicBezTo>
                <a:cubicBezTo>
                  <a:pt x="6697476" y="3988140"/>
                  <a:pt x="6694165" y="3982038"/>
                  <a:pt x="6692379" y="3974671"/>
                </a:cubicBezTo>
                <a:cubicBezTo>
                  <a:pt x="6690593" y="3967304"/>
                  <a:pt x="6689774" y="3959565"/>
                  <a:pt x="6689923" y="3951454"/>
                </a:cubicBezTo>
                <a:cubicBezTo>
                  <a:pt x="6690072" y="3943343"/>
                  <a:pt x="6690519" y="3935938"/>
                  <a:pt x="6691263" y="3929241"/>
                </a:cubicBezTo>
                <a:lnTo>
                  <a:pt x="6691709" y="3922767"/>
                </a:lnTo>
                <a:cubicBezTo>
                  <a:pt x="6692602" y="3914730"/>
                  <a:pt x="6694165" y="3906433"/>
                  <a:pt x="6696397" y="3897876"/>
                </a:cubicBezTo>
                <a:cubicBezTo>
                  <a:pt x="6698630" y="3889318"/>
                  <a:pt x="6701830" y="3881356"/>
                  <a:pt x="6705997" y="3873989"/>
                </a:cubicBezTo>
                <a:cubicBezTo>
                  <a:pt x="6710164" y="3866622"/>
                  <a:pt x="6715596" y="3860743"/>
                  <a:pt x="6722293" y="3856353"/>
                </a:cubicBezTo>
                <a:cubicBezTo>
                  <a:pt x="6728991" y="3851962"/>
                  <a:pt x="6737325" y="3849916"/>
                  <a:pt x="6747297" y="3850213"/>
                </a:cubicBezTo>
                <a:cubicBezTo>
                  <a:pt x="6755780" y="3850511"/>
                  <a:pt x="6762514" y="3852743"/>
                  <a:pt x="6767500" y="3856911"/>
                </a:cubicBezTo>
                <a:cubicBezTo>
                  <a:pt x="6772486" y="3861078"/>
                  <a:pt x="6776020" y="3866473"/>
                  <a:pt x="6778104" y="3873096"/>
                </a:cubicBezTo>
                <a:cubicBezTo>
                  <a:pt x="6780188" y="3879719"/>
                  <a:pt x="6781155" y="3886676"/>
                  <a:pt x="6781006" y="3893969"/>
                </a:cubicBezTo>
                <a:lnTo>
                  <a:pt x="6839942" y="3894192"/>
                </a:lnTo>
                <a:cubicBezTo>
                  <a:pt x="6840240" y="3876035"/>
                  <a:pt x="6836928" y="3859962"/>
                  <a:pt x="6830008" y="3845972"/>
                </a:cubicBezTo>
                <a:cubicBezTo>
                  <a:pt x="6823087" y="3831982"/>
                  <a:pt x="6813004" y="3820931"/>
                  <a:pt x="6799758" y="3812820"/>
                </a:cubicBezTo>
                <a:cubicBezTo>
                  <a:pt x="6786513" y="3804709"/>
                  <a:pt x="6770588" y="3800505"/>
                  <a:pt x="6751985" y="3800207"/>
                </a:cubicBezTo>
                <a:close/>
                <a:moveTo>
                  <a:pt x="6021685" y="3800207"/>
                </a:moveTo>
                <a:cubicBezTo>
                  <a:pt x="6003678" y="3799761"/>
                  <a:pt x="5987343" y="3802849"/>
                  <a:pt x="5972683" y="3809472"/>
                </a:cubicBezTo>
                <a:cubicBezTo>
                  <a:pt x="5958024" y="3816095"/>
                  <a:pt x="5945336" y="3825247"/>
                  <a:pt x="5934621" y="3836930"/>
                </a:cubicBezTo>
                <a:cubicBezTo>
                  <a:pt x="5923905" y="3848613"/>
                  <a:pt x="5915347" y="3862045"/>
                  <a:pt x="5908948" y="3877226"/>
                </a:cubicBezTo>
                <a:cubicBezTo>
                  <a:pt x="5902548" y="3892406"/>
                  <a:pt x="5898455" y="3908405"/>
                  <a:pt x="5896669" y="3925223"/>
                </a:cubicBezTo>
                <a:lnTo>
                  <a:pt x="5895776" y="3934376"/>
                </a:lnTo>
                <a:cubicBezTo>
                  <a:pt x="5894586" y="3950449"/>
                  <a:pt x="5896074" y="3965481"/>
                  <a:pt x="5900241" y="3979471"/>
                </a:cubicBezTo>
                <a:cubicBezTo>
                  <a:pt x="5904408" y="3993460"/>
                  <a:pt x="5910920" y="4005739"/>
                  <a:pt x="5919775" y="4016306"/>
                </a:cubicBezTo>
                <a:cubicBezTo>
                  <a:pt x="5928631" y="4026872"/>
                  <a:pt x="5939681" y="4035170"/>
                  <a:pt x="5952926" y="4041197"/>
                </a:cubicBezTo>
                <a:cubicBezTo>
                  <a:pt x="5966173" y="4047225"/>
                  <a:pt x="5981056" y="4050387"/>
                  <a:pt x="5997575" y="4050685"/>
                </a:cubicBezTo>
                <a:cubicBezTo>
                  <a:pt x="6009333" y="4050834"/>
                  <a:pt x="6021165" y="4049383"/>
                  <a:pt x="6033071" y="4046332"/>
                </a:cubicBezTo>
                <a:cubicBezTo>
                  <a:pt x="6044977" y="4043281"/>
                  <a:pt x="6056102" y="4038518"/>
                  <a:pt x="6066447" y="4032044"/>
                </a:cubicBezTo>
                <a:cubicBezTo>
                  <a:pt x="6076789" y="4025570"/>
                  <a:pt x="6085310" y="4017273"/>
                  <a:pt x="6092006" y="4007153"/>
                </a:cubicBezTo>
                <a:lnTo>
                  <a:pt x="6063878" y="3973220"/>
                </a:lnTo>
                <a:cubicBezTo>
                  <a:pt x="6055842" y="3981554"/>
                  <a:pt x="6046800" y="3988214"/>
                  <a:pt x="6036754" y="3993200"/>
                </a:cubicBezTo>
                <a:cubicBezTo>
                  <a:pt x="6026708" y="3998186"/>
                  <a:pt x="6015733" y="4000530"/>
                  <a:pt x="6003826" y="4000232"/>
                </a:cubicBezTo>
                <a:cubicBezTo>
                  <a:pt x="5994449" y="3999934"/>
                  <a:pt x="5986674" y="3997851"/>
                  <a:pt x="5980497" y="3993981"/>
                </a:cubicBezTo>
                <a:cubicBezTo>
                  <a:pt x="5974320" y="3990112"/>
                  <a:pt x="5969484" y="3985052"/>
                  <a:pt x="5965986" y="3978801"/>
                </a:cubicBezTo>
                <a:cubicBezTo>
                  <a:pt x="5962489" y="3972550"/>
                  <a:pt x="5960145" y="3965518"/>
                  <a:pt x="5958954" y="3957704"/>
                </a:cubicBezTo>
                <a:lnTo>
                  <a:pt x="5958602" y="3945315"/>
                </a:lnTo>
                <a:lnTo>
                  <a:pt x="6106517" y="3945315"/>
                </a:lnTo>
                <a:lnTo>
                  <a:pt x="6110089" y="3918525"/>
                </a:lnTo>
                <a:cubicBezTo>
                  <a:pt x="6111726" y="3903196"/>
                  <a:pt x="6111205" y="3888499"/>
                  <a:pt x="6108526" y="3874435"/>
                </a:cubicBezTo>
                <a:cubicBezTo>
                  <a:pt x="6105847" y="3860371"/>
                  <a:pt x="6100862" y="3847832"/>
                  <a:pt x="6093569" y="3836819"/>
                </a:cubicBezTo>
                <a:cubicBezTo>
                  <a:pt x="6086276" y="3825806"/>
                  <a:pt x="6076677" y="3817025"/>
                  <a:pt x="6064771" y="3810476"/>
                </a:cubicBezTo>
                <a:cubicBezTo>
                  <a:pt x="6052865" y="3803928"/>
                  <a:pt x="6038503" y="3800505"/>
                  <a:pt x="6021685" y="3800207"/>
                </a:cubicBezTo>
                <a:close/>
                <a:moveTo>
                  <a:pt x="4669135" y="3800207"/>
                </a:moveTo>
                <a:cubicBezTo>
                  <a:pt x="4651127" y="3799761"/>
                  <a:pt x="4634793" y="3802849"/>
                  <a:pt x="4620133" y="3809472"/>
                </a:cubicBezTo>
                <a:cubicBezTo>
                  <a:pt x="4605474" y="3816095"/>
                  <a:pt x="4592787" y="3825247"/>
                  <a:pt x="4582071" y="3836930"/>
                </a:cubicBezTo>
                <a:cubicBezTo>
                  <a:pt x="4571355" y="3848613"/>
                  <a:pt x="4562797" y="3862045"/>
                  <a:pt x="4556398" y="3877226"/>
                </a:cubicBezTo>
                <a:cubicBezTo>
                  <a:pt x="4549999" y="3892406"/>
                  <a:pt x="4545906" y="3908405"/>
                  <a:pt x="4544120" y="3925223"/>
                </a:cubicBezTo>
                <a:lnTo>
                  <a:pt x="4543227" y="3934376"/>
                </a:lnTo>
                <a:cubicBezTo>
                  <a:pt x="4542036" y="3950449"/>
                  <a:pt x="4543524" y="3965481"/>
                  <a:pt x="4547691" y="3979471"/>
                </a:cubicBezTo>
                <a:cubicBezTo>
                  <a:pt x="4551859" y="3993460"/>
                  <a:pt x="4558370" y="4005739"/>
                  <a:pt x="4567225" y="4016306"/>
                </a:cubicBezTo>
                <a:cubicBezTo>
                  <a:pt x="4576081" y="4026872"/>
                  <a:pt x="4587131" y="4035170"/>
                  <a:pt x="4600376" y="4041197"/>
                </a:cubicBezTo>
                <a:cubicBezTo>
                  <a:pt x="4613622" y="4047225"/>
                  <a:pt x="4628506" y="4050387"/>
                  <a:pt x="4645026" y="4050685"/>
                </a:cubicBezTo>
                <a:cubicBezTo>
                  <a:pt x="4656783" y="4050834"/>
                  <a:pt x="4668615" y="4049383"/>
                  <a:pt x="4680521" y="4046332"/>
                </a:cubicBezTo>
                <a:cubicBezTo>
                  <a:pt x="4692427" y="4043281"/>
                  <a:pt x="4703552" y="4038518"/>
                  <a:pt x="4713896" y="4032044"/>
                </a:cubicBezTo>
                <a:cubicBezTo>
                  <a:pt x="4724239" y="4025570"/>
                  <a:pt x="4732759" y="4017273"/>
                  <a:pt x="4739456" y="4007153"/>
                </a:cubicBezTo>
                <a:lnTo>
                  <a:pt x="4711328" y="3973220"/>
                </a:lnTo>
                <a:cubicBezTo>
                  <a:pt x="4703291" y="3981554"/>
                  <a:pt x="4694250" y="3988214"/>
                  <a:pt x="4684204" y="3993200"/>
                </a:cubicBezTo>
                <a:cubicBezTo>
                  <a:pt x="4674158" y="3998186"/>
                  <a:pt x="4663182" y="4000530"/>
                  <a:pt x="4651276" y="4000232"/>
                </a:cubicBezTo>
                <a:cubicBezTo>
                  <a:pt x="4641899" y="3999934"/>
                  <a:pt x="4634123" y="3997851"/>
                  <a:pt x="4627947" y="3993981"/>
                </a:cubicBezTo>
                <a:cubicBezTo>
                  <a:pt x="4621771" y="3990112"/>
                  <a:pt x="4616934" y="3985052"/>
                  <a:pt x="4613436" y="3978801"/>
                </a:cubicBezTo>
                <a:cubicBezTo>
                  <a:pt x="4609939" y="3972550"/>
                  <a:pt x="4607595" y="3965518"/>
                  <a:pt x="4606404" y="3957704"/>
                </a:cubicBezTo>
                <a:lnTo>
                  <a:pt x="4606052" y="3945315"/>
                </a:lnTo>
                <a:lnTo>
                  <a:pt x="4753968" y="3945315"/>
                </a:lnTo>
                <a:lnTo>
                  <a:pt x="4757539" y="3918525"/>
                </a:lnTo>
                <a:cubicBezTo>
                  <a:pt x="4759177" y="3903196"/>
                  <a:pt x="4758655" y="3888499"/>
                  <a:pt x="4755976" y="3874435"/>
                </a:cubicBezTo>
                <a:cubicBezTo>
                  <a:pt x="4753297" y="3860371"/>
                  <a:pt x="4748312" y="3847832"/>
                  <a:pt x="4741019" y="3836819"/>
                </a:cubicBezTo>
                <a:cubicBezTo>
                  <a:pt x="4733726" y="3825806"/>
                  <a:pt x="4724127" y="3817025"/>
                  <a:pt x="4712221" y="3810476"/>
                </a:cubicBezTo>
                <a:cubicBezTo>
                  <a:pt x="4700315" y="3803928"/>
                  <a:pt x="4685953" y="3800505"/>
                  <a:pt x="4669135" y="3800207"/>
                </a:cubicBezTo>
                <a:close/>
                <a:moveTo>
                  <a:pt x="3628159" y="3800207"/>
                </a:moveTo>
                <a:cubicBezTo>
                  <a:pt x="3616699" y="3799909"/>
                  <a:pt x="3605165" y="3801323"/>
                  <a:pt x="3593556" y="3804449"/>
                </a:cubicBezTo>
                <a:cubicBezTo>
                  <a:pt x="3581947" y="3807574"/>
                  <a:pt x="3571232" y="3812299"/>
                  <a:pt x="3561410" y="3818625"/>
                </a:cubicBezTo>
                <a:cubicBezTo>
                  <a:pt x="3551587" y="3824950"/>
                  <a:pt x="3543587" y="3832912"/>
                  <a:pt x="3537411" y="3842512"/>
                </a:cubicBezTo>
                <a:cubicBezTo>
                  <a:pt x="3531234" y="3852111"/>
                  <a:pt x="3527923" y="3863385"/>
                  <a:pt x="3527476" y="3876333"/>
                </a:cubicBezTo>
                <a:cubicBezTo>
                  <a:pt x="3527030" y="3887197"/>
                  <a:pt x="3528965" y="3896611"/>
                  <a:pt x="3533281" y="3904573"/>
                </a:cubicBezTo>
                <a:cubicBezTo>
                  <a:pt x="3537597" y="3912535"/>
                  <a:pt x="3543401" y="3919270"/>
                  <a:pt x="3550693" y="3924776"/>
                </a:cubicBezTo>
                <a:cubicBezTo>
                  <a:pt x="3557986" y="3930283"/>
                  <a:pt x="3566134" y="3934859"/>
                  <a:pt x="3575139" y="3938506"/>
                </a:cubicBezTo>
                <a:cubicBezTo>
                  <a:pt x="3584142" y="3942152"/>
                  <a:pt x="3593110" y="3945166"/>
                  <a:pt x="3602039" y="3947547"/>
                </a:cubicBezTo>
                <a:cubicBezTo>
                  <a:pt x="3607099" y="3948738"/>
                  <a:pt x="3613089" y="3950375"/>
                  <a:pt x="3620010" y="3952458"/>
                </a:cubicBezTo>
                <a:cubicBezTo>
                  <a:pt x="3626930" y="3954542"/>
                  <a:pt x="3632772" y="3957556"/>
                  <a:pt x="3637535" y="3961500"/>
                </a:cubicBezTo>
                <a:cubicBezTo>
                  <a:pt x="3642297" y="3965444"/>
                  <a:pt x="3644083" y="3970987"/>
                  <a:pt x="3642893" y="3978131"/>
                </a:cubicBezTo>
                <a:cubicBezTo>
                  <a:pt x="3641702" y="3984828"/>
                  <a:pt x="3638874" y="3990223"/>
                  <a:pt x="3634409" y="3994316"/>
                </a:cubicBezTo>
                <a:cubicBezTo>
                  <a:pt x="3629945" y="3998409"/>
                  <a:pt x="3624698" y="4001348"/>
                  <a:pt x="3618671" y="4003134"/>
                </a:cubicBezTo>
                <a:cubicBezTo>
                  <a:pt x="3612643" y="4004920"/>
                  <a:pt x="3606578" y="4005739"/>
                  <a:pt x="3600476" y="4005590"/>
                </a:cubicBezTo>
                <a:cubicBezTo>
                  <a:pt x="3592737" y="4005590"/>
                  <a:pt x="3586077" y="4004213"/>
                  <a:pt x="3580496" y="4001460"/>
                </a:cubicBezTo>
                <a:cubicBezTo>
                  <a:pt x="3574915" y="3998707"/>
                  <a:pt x="3570636" y="3994651"/>
                  <a:pt x="3567660" y="3989293"/>
                </a:cubicBezTo>
                <a:cubicBezTo>
                  <a:pt x="3564683" y="3983935"/>
                  <a:pt x="3563120" y="3977387"/>
                  <a:pt x="3562972" y="3969648"/>
                </a:cubicBezTo>
                <a:lnTo>
                  <a:pt x="3504035" y="3969425"/>
                </a:lnTo>
                <a:cubicBezTo>
                  <a:pt x="3504184" y="3986838"/>
                  <a:pt x="3508650" y="4001534"/>
                  <a:pt x="3517430" y="4013515"/>
                </a:cubicBezTo>
                <a:cubicBezTo>
                  <a:pt x="3526211" y="4025496"/>
                  <a:pt x="3537709" y="4034611"/>
                  <a:pt x="3551921" y="4040862"/>
                </a:cubicBezTo>
                <a:cubicBezTo>
                  <a:pt x="3566134" y="4047113"/>
                  <a:pt x="3581352" y="4050387"/>
                  <a:pt x="3597574" y="4050685"/>
                </a:cubicBezTo>
                <a:cubicBezTo>
                  <a:pt x="3609183" y="4050834"/>
                  <a:pt x="3621052" y="4049531"/>
                  <a:pt x="3633182" y="4046778"/>
                </a:cubicBezTo>
                <a:cubicBezTo>
                  <a:pt x="3645311" y="4044025"/>
                  <a:pt x="3656622" y="4039634"/>
                  <a:pt x="3667114" y="4033607"/>
                </a:cubicBezTo>
                <a:cubicBezTo>
                  <a:pt x="3677607" y="4027579"/>
                  <a:pt x="3686202" y="4019766"/>
                  <a:pt x="3692899" y="4010166"/>
                </a:cubicBezTo>
                <a:cubicBezTo>
                  <a:pt x="3699596" y="4000567"/>
                  <a:pt x="3703168" y="3988996"/>
                  <a:pt x="3703614" y="3975452"/>
                </a:cubicBezTo>
                <a:cubicBezTo>
                  <a:pt x="3704210" y="3959528"/>
                  <a:pt x="3700563" y="3946766"/>
                  <a:pt x="3692675" y="3937166"/>
                </a:cubicBezTo>
                <a:cubicBezTo>
                  <a:pt x="3684787" y="3927567"/>
                  <a:pt x="3674593" y="3920088"/>
                  <a:pt x="3662091" y="3914730"/>
                </a:cubicBezTo>
                <a:cubicBezTo>
                  <a:pt x="3649590" y="3909373"/>
                  <a:pt x="3636791" y="3904982"/>
                  <a:pt x="3623693" y="3901559"/>
                </a:cubicBezTo>
                <a:cubicBezTo>
                  <a:pt x="3620122" y="3900815"/>
                  <a:pt x="3616103" y="3899810"/>
                  <a:pt x="3611638" y="3898545"/>
                </a:cubicBezTo>
                <a:cubicBezTo>
                  <a:pt x="3607174" y="3897280"/>
                  <a:pt x="3602932" y="3895643"/>
                  <a:pt x="3598914" y="3893634"/>
                </a:cubicBezTo>
                <a:cubicBezTo>
                  <a:pt x="3594895" y="3891625"/>
                  <a:pt x="3591695" y="3888983"/>
                  <a:pt x="3589314" y="3885709"/>
                </a:cubicBezTo>
                <a:cubicBezTo>
                  <a:pt x="3586933" y="3882435"/>
                  <a:pt x="3586189" y="3878267"/>
                  <a:pt x="3587082" y="3873207"/>
                </a:cubicBezTo>
                <a:cubicBezTo>
                  <a:pt x="3588124" y="3867105"/>
                  <a:pt x="3590654" y="3861971"/>
                  <a:pt x="3594672" y="3857804"/>
                </a:cubicBezTo>
                <a:cubicBezTo>
                  <a:pt x="3598691" y="3853636"/>
                  <a:pt x="3603491" y="3850474"/>
                  <a:pt x="3609071" y="3848316"/>
                </a:cubicBezTo>
                <a:cubicBezTo>
                  <a:pt x="3614652" y="3846158"/>
                  <a:pt x="3620270" y="3845079"/>
                  <a:pt x="3625926" y="3845079"/>
                </a:cubicBezTo>
                <a:cubicBezTo>
                  <a:pt x="3633070" y="3845079"/>
                  <a:pt x="3638949" y="3846418"/>
                  <a:pt x="3643562" y="3849097"/>
                </a:cubicBezTo>
                <a:cubicBezTo>
                  <a:pt x="3648176" y="3851776"/>
                  <a:pt x="3651599" y="3855571"/>
                  <a:pt x="3653831" y="3860483"/>
                </a:cubicBezTo>
                <a:cubicBezTo>
                  <a:pt x="3656064" y="3865394"/>
                  <a:pt x="3657105" y="3871124"/>
                  <a:pt x="3656957" y="3877672"/>
                </a:cubicBezTo>
                <a:lnTo>
                  <a:pt x="3719241" y="3877895"/>
                </a:lnTo>
                <a:cubicBezTo>
                  <a:pt x="3719241" y="3860780"/>
                  <a:pt x="3714963" y="3846493"/>
                  <a:pt x="3706405" y="3835033"/>
                </a:cubicBezTo>
                <a:cubicBezTo>
                  <a:pt x="3697847" y="3823573"/>
                  <a:pt x="3686685" y="3814941"/>
                  <a:pt x="3672918" y="3809137"/>
                </a:cubicBezTo>
                <a:cubicBezTo>
                  <a:pt x="3659152" y="3803333"/>
                  <a:pt x="3644232" y="3800356"/>
                  <a:pt x="3628159" y="3800207"/>
                </a:cubicBezTo>
                <a:close/>
                <a:moveTo>
                  <a:pt x="3288012" y="3800207"/>
                </a:moveTo>
                <a:cubicBezTo>
                  <a:pt x="3270004" y="3799761"/>
                  <a:pt x="3253671" y="3802849"/>
                  <a:pt x="3239010" y="3809472"/>
                </a:cubicBezTo>
                <a:cubicBezTo>
                  <a:pt x="3224350" y="3816095"/>
                  <a:pt x="3211663" y="3825247"/>
                  <a:pt x="3200947" y="3836930"/>
                </a:cubicBezTo>
                <a:cubicBezTo>
                  <a:pt x="3190232" y="3848613"/>
                  <a:pt x="3181674" y="3862045"/>
                  <a:pt x="3175274" y="3877226"/>
                </a:cubicBezTo>
                <a:cubicBezTo>
                  <a:pt x="3168874" y="3892406"/>
                  <a:pt x="3164782" y="3908405"/>
                  <a:pt x="3162997" y="3925223"/>
                </a:cubicBezTo>
                <a:lnTo>
                  <a:pt x="3162103" y="3934376"/>
                </a:lnTo>
                <a:cubicBezTo>
                  <a:pt x="3160913" y="3950449"/>
                  <a:pt x="3162401" y="3965481"/>
                  <a:pt x="3166568" y="3979471"/>
                </a:cubicBezTo>
                <a:cubicBezTo>
                  <a:pt x="3170735" y="3993460"/>
                  <a:pt x="3177246" y="4005739"/>
                  <a:pt x="3186102" y="4016306"/>
                </a:cubicBezTo>
                <a:cubicBezTo>
                  <a:pt x="3194957" y="4026872"/>
                  <a:pt x="3206007" y="4035170"/>
                  <a:pt x="3219254" y="4041197"/>
                </a:cubicBezTo>
                <a:cubicBezTo>
                  <a:pt x="3232499" y="4047225"/>
                  <a:pt x="3247382" y="4050387"/>
                  <a:pt x="3263902" y="4050685"/>
                </a:cubicBezTo>
                <a:cubicBezTo>
                  <a:pt x="3275659" y="4050834"/>
                  <a:pt x="3287491" y="4049383"/>
                  <a:pt x="3299397" y="4046332"/>
                </a:cubicBezTo>
                <a:cubicBezTo>
                  <a:pt x="3311303" y="4043281"/>
                  <a:pt x="3322428" y="4038518"/>
                  <a:pt x="3332772" y="4032044"/>
                </a:cubicBezTo>
                <a:cubicBezTo>
                  <a:pt x="3343115" y="4025570"/>
                  <a:pt x="3351636" y="4017273"/>
                  <a:pt x="3358333" y="4007153"/>
                </a:cubicBezTo>
                <a:lnTo>
                  <a:pt x="3330204" y="3973220"/>
                </a:lnTo>
                <a:cubicBezTo>
                  <a:pt x="3322168" y="3981554"/>
                  <a:pt x="3313127" y="3988214"/>
                  <a:pt x="3303080" y="3993200"/>
                </a:cubicBezTo>
                <a:cubicBezTo>
                  <a:pt x="3293035" y="3998186"/>
                  <a:pt x="3282059" y="4000530"/>
                  <a:pt x="3270153" y="4000232"/>
                </a:cubicBezTo>
                <a:cubicBezTo>
                  <a:pt x="3260776" y="3999934"/>
                  <a:pt x="3253001" y="3997851"/>
                  <a:pt x="3246824" y="3993981"/>
                </a:cubicBezTo>
                <a:cubicBezTo>
                  <a:pt x="3240648" y="3990112"/>
                  <a:pt x="3235810" y="3985052"/>
                  <a:pt x="3232313" y="3978801"/>
                </a:cubicBezTo>
                <a:cubicBezTo>
                  <a:pt x="3228815" y="3972550"/>
                  <a:pt x="3226471" y="3965518"/>
                  <a:pt x="3225281" y="3957704"/>
                </a:cubicBezTo>
                <a:lnTo>
                  <a:pt x="3224929" y="3945315"/>
                </a:lnTo>
                <a:lnTo>
                  <a:pt x="3372844" y="3945315"/>
                </a:lnTo>
                <a:lnTo>
                  <a:pt x="3376416" y="3918525"/>
                </a:lnTo>
                <a:cubicBezTo>
                  <a:pt x="3378053" y="3903196"/>
                  <a:pt x="3377532" y="3888499"/>
                  <a:pt x="3374853" y="3874435"/>
                </a:cubicBezTo>
                <a:cubicBezTo>
                  <a:pt x="3372174" y="3860371"/>
                  <a:pt x="3367188" y="3847832"/>
                  <a:pt x="3359896" y="3836819"/>
                </a:cubicBezTo>
                <a:cubicBezTo>
                  <a:pt x="3352603" y="3825806"/>
                  <a:pt x="3343003" y="3817025"/>
                  <a:pt x="3331098" y="3810476"/>
                </a:cubicBezTo>
                <a:cubicBezTo>
                  <a:pt x="3319191" y="3803928"/>
                  <a:pt x="3304829" y="3800505"/>
                  <a:pt x="3288012" y="3800207"/>
                </a:cubicBezTo>
                <a:close/>
                <a:moveTo>
                  <a:pt x="1802112" y="3800207"/>
                </a:moveTo>
                <a:cubicBezTo>
                  <a:pt x="1784103" y="3799761"/>
                  <a:pt x="1767769" y="3802849"/>
                  <a:pt x="1753110" y="3809472"/>
                </a:cubicBezTo>
                <a:cubicBezTo>
                  <a:pt x="1738450" y="3816095"/>
                  <a:pt x="1725763" y="3825247"/>
                  <a:pt x="1715047" y="3836930"/>
                </a:cubicBezTo>
                <a:cubicBezTo>
                  <a:pt x="1704332" y="3848613"/>
                  <a:pt x="1695774" y="3862045"/>
                  <a:pt x="1689374" y="3877226"/>
                </a:cubicBezTo>
                <a:cubicBezTo>
                  <a:pt x="1682975" y="3892406"/>
                  <a:pt x="1678882" y="3908405"/>
                  <a:pt x="1677096" y="3925223"/>
                </a:cubicBezTo>
                <a:lnTo>
                  <a:pt x="1676203" y="3934376"/>
                </a:lnTo>
                <a:cubicBezTo>
                  <a:pt x="1675012" y="3950449"/>
                  <a:pt x="1676500" y="3965481"/>
                  <a:pt x="1680668" y="3979471"/>
                </a:cubicBezTo>
                <a:cubicBezTo>
                  <a:pt x="1684835" y="3993460"/>
                  <a:pt x="1691346" y="4005739"/>
                  <a:pt x="1700202" y="4016306"/>
                </a:cubicBezTo>
                <a:cubicBezTo>
                  <a:pt x="1709057" y="4026872"/>
                  <a:pt x="1720107" y="4035170"/>
                  <a:pt x="1733353" y="4041197"/>
                </a:cubicBezTo>
                <a:cubicBezTo>
                  <a:pt x="1746599" y="4047225"/>
                  <a:pt x="1761482" y="4050387"/>
                  <a:pt x="1778001" y="4050685"/>
                </a:cubicBezTo>
                <a:cubicBezTo>
                  <a:pt x="1789759" y="4050834"/>
                  <a:pt x="1801591" y="4049383"/>
                  <a:pt x="1813497" y="4046332"/>
                </a:cubicBezTo>
                <a:cubicBezTo>
                  <a:pt x="1825403" y="4043281"/>
                  <a:pt x="1836528" y="4038518"/>
                  <a:pt x="1846871" y="4032044"/>
                </a:cubicBezTo>
                <a:cubicBezTo>
                  <a:pt x="1857215" y="4025570"/>
                  <a:pt x="1865735" y="4017273"/>
                  <a:pt x="1872433" y="4007153"/>
                </a:cubicBezTo>
                <a:lnTo>
                  <a:pt x="1844304" y="3973220"/>
                </a:lnTo>
                <a:cubicBezTo>
                  <a:pt x="1836267" y="3981554"/>
                  <a:pt x="1827226" y="3988214"/>
                  <a:pt x="1817180" y="3993200"/>
                </a:cubicBezTo>
                <a:cubicBezTo>
                  <a:pt x="1807135" y="3998186"/>
                  <a:pt x="1796158" y="4000530"/>
                  <a:pt x="1784252" y="4000232"/>
                </a:cubicBezTo>
                <a:cubicBezTo>
                  <a:pt x="1774876" y="3999934"/>
                  <a:pt x="1767100" y="3997851"/>
                  <a:pt x="1760924" y="3993981"/>
                </a:cubicBezTo>
                <a:cubicBezTo>
                  <a:pt x="1754747" y="3990112"/>
                  <a:pt x="1749910" y="3985052"/>
                  <a:pt x="1746413" y="3978801"/>
                </a:cubicBezTo>
                <a:cubicBezTo>
                  <a:pt x="1742915" y="3972550"/>
                  <a:pt x="1740571" y="3965518"/>
                  <a:pt x="1739380" y="3957704"/>
                </a:cubicBezTo>
                <a:lnTo>
                  <a:pt x="1739029" y="3945315"/>
                </a:lnTo>
                <a:lnTo>
                  <a:pt x="1886944" y="3945315"/>
                </a:lnTo>
                <a:lnTo>
                  <a:pt x="1890515" y="3918525"/>
                </a:lnTo>
                <a:cubicBezTo>
                  <a:pt x="1892153" y="3903196"/>
                  <a:pt x="1891632" y="3888499"/>
                  <a:pt x="1888953" y="3874435"/>
                </a:cubicBezTo>
                <a:cubicBezTo>
                  <a:pt x="1886274" y="3860371"/>
                  <a:pt x="1881288" y="3847832"/>
                  <a:pt x="1873995" y="3836819"/>
                </a:cubicBezTo>
                <a:cubicBezTo>
                  <a:pt x="1866703" y="3825806"/>
                  <a:pt x="1857104" y="3817025"/>
                  <a:pt x="1845197" y="3810476"/>
                </a:cubicBezTo>
                <a:cubicBezTo>
                  <a:pt x="1833291" y="3803928"/>
                  <a:pt x="1818929" y="3800505"/>
                  <a:pt x="1802112" y="3800207"/>
                </a:cubicBezTo>
                <a:close/>
                <a:moveTo>
                  <a:pt x="684561" y="3800207"/>
                </a:moveTo>
                <a:cubicBezTo>
                  <a:pt x="666553" y="3799761"/>
                  <a:pt x="650405" y="3802700"/>
                  <a:pt x="636118" y="3809025"/>
                </a:cubicBezTo>
                <a:cubicBezTo>
                  <a:pt x="621830" y="3815350"/>
                  <a:pt x="609440" y="3824206"/>
                  <a:pt x="598948" y="3835591"/>
                </a:cubicBezTo>
                <a:cubicBezTo>
                  <a:pt x="588456" y="3846976"/>
                  <a:pt x="580084" y="3860148"/>
                  <a:pt x="573833" y="3875105"/>
                </a:cubicBezTo>
                <a:cubicBezTo>
                  <a:pt x="567582" y="3890062"/>
                  <a:pt x="563564" y="3905875"/>
                  <a:pt x="561778" y="3922544"/>
                </a:cubicBezTo>
                <a:lnTo>
                  <a:pt x="561108" y="3929241"/>
                </a:lnTo>
                <a:cubicBezTo>
                  <a:pt x="559620" y="3945166"/>
                  <a:pt x="560401" y="3960346"/>
                  <a:pt x="563452" y="3974783"/>
                </a:cubicBezTo>
                <a:cubicBezTo>
                  <a:pt x="566503" y="3989219"/>
                  <a:pt x="571824" y="4002055"/>
                  <a:pt x="579414" y="4013292"/>
                </a:cubicBezTo>
                <a:cubicBezTo>
                  <a:pt x="587005" y="4024528"/>
                  <a:pt x="597013" y="4033495"/>
                  <a:pt x="609440" y="4040192"/>
                </a:cubicBezTo>
                <a:cubicBezTo>
                  <a:pt x="621867" y="4046890"/>
                  <a:pt x="636787" y="4050387"/>
                  <a:pt x="654200" y="4050685"/>
                </a:cubicBezTo>
                <a:cubicBezTo>
                  <a:pt x="671613" y="4051131"/>
                  <a:pt x="688096" y="4047783"/>
                  <a:pt x="703649" y="4040639"/>
                </a:cubicBezTo>
                <a:cubicBezTo>
                  <a:pt x="719201" y="4033495"/>
                  <a:pt x="732075" y="4023300"/>
                  <a:pt x="742269" y="4010055"/>
                </a:cubicBezTo>
                <a:cubicBezTo>
                  <a:pt x="752464" y="3996809"/>
                  <a:pt x="758231" y="3981182"/>
                  <a:pt x="759571" y="3963174"/>
                </a:cubicBezTo>
                <a:lnTo>
                  <a:pt x="700411" y="3963397"/>
                </a:lnTo>
                <a:cubicBezTo>
                  <a:pt x="699072" y="3970839"/>
                  <a:pt x="696393" y="3977387"/>
                  <a:pt x="692375" y="3983042"/>
                </a:cubicBezTo>
                <a:cubicBezTo>
                  <a:pt x="688357" y="3988698"/>
                  <a:pt x="683259" y="3993088"/>
                  <a:pt x="677083" y="3996214"/>
                </a:cubicBezTo>
                <a:cubicBezTo>
                  <a:pt x="670906" y="3999339"/>
                  <a:pt x="663874" y="4000827"/>
                  <a:pt x="655986" y="4000679"/>
                </a:cubicBezTo>
                <a:cubicBezTo>
                  <a:pt x="646759" y="4000381"/>
                  <a:pt x="639727" y="3997814"/>
                  <a:pt x="634890" y="3992977"/>
                </a:cubicBezTo>
                <a:cubicBezTo>
                  <a:pt x="630053" y="3988140"/>
                  <a:pt x="626742" y="3982038"/>
                  <a:pt x="624956" y="3974671"/>
                </a:cubicBezTo>
                <a:cubicBezTo>
                  <a:pt x="623170" y="3967304"/>
                  <a:pt x="622351" y="3959565"/>
                  <a:pt x="622500" y="3951454"/>
                </a:cubicBezTo>
                <a:cubicBezTo>
                  <a:pt x="622649" y="3943343"/>
                  <a:pt x="623095" y="3935938"/>
                  <a:pt x="623839" y="3929241"/>
                </a:cubicBezTo>
                <a:lnTo>
                  <a:pt x="624286" y="3922767"/>
                </a:lnTo>
                <a:cubicBezTo>
                  <a:pt x="625179" y="3914730"/>
                  <a:pt x="626742" y="3906433"/>
                  <a:pt x="628974" y="3897876"/>
                </a:cubicBezTo>
                <a:cubicBezTo>
                  <a:pt x="631206" y="3889318"/>
                  <a:pt x="634406" y="3881356"/>
                  <a:pt x="638573" y="3873989"/>
                </a:cubicBezTo>
                <a:cubicBezTo>
                  <a:pt x="642741" y="3866622"/>
                  <a:pt x="648173" y="3860743"/>
                  <a:pt x="654870" y="3856353"/>
                </a:cubicBezTo>
                <a:cubicBezTo>
                  <a:pt x="661567" y="3851962"/>
                  <a:pt x="669902" y="3849916"/>
                  <a:pt x="679873" y="3850213"/>
                </a:cubicBezTo>
                <a:cubicBezTo>
                  <a:pt x="688357" y="3850511"/>
                  <a:pt x="695091" y="3852743"/>
                  <a:pt x="700077" y="3856911"/>
                </a:cubicBezTo>
                <a:cubicBezTo>
                  <a:pt x="705062" y="3861078"/>
                  <a:pt x="708597" y="3866473"/>
                  <a:pt x="710681" y="3873096"/>
                </a:cubicBezTo>
                <a:cubicBezTo>
                  <a:pt x="712764" y="3879719"/>
                  <a:pt x="713732" y="3886676"/>
                  <a:pt x="713583" y="3893969"/>
                </a:cubicBezTo>
                <a:lnTo>
                  <a:pt x="772519" y="3894192"/>
                </a:lnTo>
                <a:cubicBezTo>
                  <a:pt x="772816" y="3876035"/>
                  <a:pt x="769505" y="3859962"/>
                  <a:pt x="762584" y="3845972"/>
                </a:cubicBezTo>
                <a:cubicBezTo>
                  <a:pt x="755664" y="3831982"/>
                  <a:pt x="745581" y="3820931"/>
                  <a:pt x="732335" y="3812820"/>
                </a:cubicBezTo>
                <a:cubicBezTo>
                  <a:pt x="719089" y="3804709"/>
                  <a:pt x="703165" y="3800505"/>
                  <a:pt x="684561" y="3800207"/>
                </a:cubicBezTo>
                <a:close/>
                <a:moveTo>
                  <a:pt x="10926613" y="3799984"/>
                </a:moveTo>
                <a:cubicBezTo>
                  <a:pt x="10909945" y="3799537"/>
                  <a:pt x="10895359" y="3802589"/>
                  <a:pt x="10882858" y="3809137"/>
                </a:cubicBezTo>
                <a:cubicBezTo>
                  <a:pt x="10876607" y="3812411"/>
                  <a:pt x="10870849" y="3816281"/>
                  <a:pt x="10865584" y="3820745"/>
                </a:cubicBezTo>
                <a:lnTo>
                  <a:pt x="10859135" y="3827584"/>
                </a:lnTo>
                <a:lnTo>
                  <a:pt x="10861427" y="3804672"/>
                </a:lnTo>
                <a:lnTo>
                  <a:pt x="10802714" y="3804672"/>
                </a:lnTo>
                <a:lnTo>
                  <a:pt x="10760744" y="4046220"/>
                </a:lnTo>
                <a:lnTo>
                  <a:pt x="10823475" y="4046220"/>
                </a:lnTo>
                <a:lnTo>
                  <a:pt x="10853121" y="3875248"/>
                </a:lnTo>
                <a:lnTo>
                  <a:pt x="10855064" y="3871421"/>
                </a:lnTo>
                <a:cubicBezTo>
                  <a:pt x="10859603" y="3864873"/>
                  <a:pt x="10865296" y="3859627"/>
                  <a:pt x="10872142" y="3855683"/>
                </a:cubicBezTo>
                <a:cubicBezTo>
                  <a:pt x="10878988" y="3851739"/>
                  <a:pt x="10887025" y="3849916"/>
                  <a:pt x="10896252" y="3850213"/>
                </a:cubicBezTo>
                <a:cubicBezTo>
                  <a:pt x="10904736" y="3850511"/>
                  <a:pt x="10911061" y="3852557"/>
                  <a:pt x="10915228" y="3856353"/>
                </a:cubicBezTo>
                <a:cubicBezTo>
                  <a:pt x="10919395" y="3860148"/>
                  <a:pt x="10922000" y="3865171"/>
                  <a:pt x="10923041" y="3871421"/>
                </a:cubicBezTo>
                <a:cubicBezTo>
                  <a:pt x="10924083" y="3877672"/>
                  <a:pt x="10924158" y="3884518"/>
                  <a:pt x="10923265" y="3891960"/>
                </a:cubicBezTo>
                <a:lnTo>
                  <a:pt x="10897592" y="4046220"/>
                </a:lnTo>
                <a:lnTo>
                  <a:pt x="10960323" y="4046220"/>
                </a:lnTo>
                <a:lnTo>
                  <a:pt x="10987112" y="3885039"/>
                </a:lnTo>
                <a:lnTo>
                  <a:pt x="10987074" y="3883493"/>
                </a:lnTo>
                <a:lnTo>
                  <a:pt x="10995149" y="3868631"/>
                </a:lnTo>
                <a:cubicBezTo>
                  <a:pt x="10999465" y="3862901"/>
                  <a:pt x="11004785" y="3858362"/>
                  <a:pt x="11011110" y="3855013"/>
                </a:cubicBezTo>
                <a:cubicBezTo>
                  <a:pt x="11017436" y="3851664"/>
                  <a:pt x="11024840" y="3850139"/>
                  <a:pt x="11033323" y="3850437"/>
                </a:cubicBezTo>
                <a:cubicBezTo>
                  <a:pt x="11041806" y="3850585"/>
                  <a:pt x="11048094" y="3852557"/>
                  <a:pt x="11052187" y="3856353"/>
                </a:cubicBezTo>
                <a:cubicBezTo>
                  <a:pt x="11056280" y="3860148"/>
                  <a:pt x="11058847" y="3865133"/>
                  <a:pt x="11059889" y="3871310"/>
                </a:cubicBezTo>
                <a:cubicBezTo>
                  <a:pt x="11060931" y="3877486"/>
                  <a:pt x="11061005" y="3884295"/>
                  <a:pt x="11060112" y="3891736"/>
                </a:cubicBezTo>
                <a:lnTo>
                  <a:pt x="11034216" y="4046220"/>
                </a:lnTo>
                <a:lnTo>
                  <a:pt x="11097170" y="4046220"/>
                </a:lnTo>
                <a:lnTo>
                  <a:pt x="11123066" y="3891960"/>
                </a:lnTo>
                <a:cubicBezTo>
                  <a:pt x="11124257" y="3880053"/>
                  <a:pt x="11124108" y="3868705"/>
                  <a:pt x="11122620" y="3857915"/>
                </a:cubicBezTo>
                <a:cubicBezTo>
                  <a:pt x="11121132" y="3847125"/>
                  <a:pt x="11117969" y="3837414"/>
                  <a:pt x="11113132" y="3828782"/>
                </a:cubicBezTo>
                <a:cubicBezTo>
                  <a:pt x="11108295" y="3820150"/>
                  <a:pt x="11101486" y="3813304"/>
                  <a:pt x="11092705" y="3808244"/>
                </a:cubicBezTo>
                <a:cubicBezTo>
                  <a:pt x="11083925" y="3803184"/>
                  <a:pt x="11072911" y="3800430"/>
                  <a:pt x="11059666" y="3799984"/>
                </a:cubicBezTo>
                <a:cubicBezTo>
                  <a:pt x="11043592" y="3799686"/>
                  <a:pt x="11029454" y="3802663"/>
                  <a:pt x="11017250" y="3808914"/>
                </a:cubicBezTo>
                <a:cubicBezTo>
                  <a:pt x="11005046" y="3815164"/>
                  <a:pt x="10994702" y="3823722"/>
                  <a:pt x="10986219" y="3834586"/>
                </a:cubicBezTo>
                <a:lnTo>
                  <a:pt x="10981944" y="3841073"/>
                </a:lnTo>
                <a:lnTo>
                  <a:pt x="10976843" y="3826550"/>
                </a:lnTo>
                <a:cubicBezTo>
                  <a:pt x="10972080" y="3818662"/>
                  <a:pt x="10965606" y="3812337"/>
                  <a:pt x="10957421" y="3807574"/>
                </a:cubicBezTo>
                <a:cubicBezTo>
                  <a:pt x="10949235" y="3802812"/>
                  <a:pt x="10938966" y="3800282"/>
                  <a:pt x="10926613" y="3799984"/>
                </a:cubicBezTo>
                <a:close/>
                <a:moveTo>
                  <a:pt x="9936013" y="3799984"/>
                </a:moveTo>
                <a:cubicBezTo>
                  <a:pt x="9919345" y="3799537"/>
                  <a:pt x="9904759" y="3802589"/>
                  <a:pt x="9892258" y="3809137"/>
                </a:cubicBezTo>
                <a:cubicBezTo>
                  <a:pt x="9886007" y="3812411"/>
                  <a:pt x="9880249" y="3816281"/>
                  <a:pt x="9874984" y="3820745"/>
                </a:cubicBezTo>
                <a:lnTo>
                  <a:pt x="9868535" y="3827584"/>
                </a:lnTo>
                <a:lnTo>
                  <a:pt x="9870827" y="3804672"/>
                </a:lnTo>
                <a:lnTo>
                  <a:pt x="9812114" y="3804672"/>
                </a:lnTo>
                <a:lnTo>
                  <a:pt x="9770144" y="4046220"/>
                </a:lnTo>
                <a:lnTo>
                  <a:pt x="9832875" y="4046220"/>
                </a:lnTo>
                <a:lnTo>
                  <a:pt x="9862521" y="3875248"/>
                </a:lnTo>
                <a:lnTo>
                  <a:pt x="9864464" y="3871421"/>
                </a:lnTo>
                <a:cubicBezTo>
                  <a:pt x="9869003" y="3864873"/>
                  <a:pt x="9874696" y="3859627"/>
                  <a:pt x="9881542" y="3855683"/>
                </a:cubicBezTo>
                <a:cubicBezTo>
                  <a:pt x="9888388" y="3851739"/>
                  <a:pt x="9896425" y="3849916"/>
                  <a:pt x="9905652" y="3850213"/>
                </a:cubicBezTo>
                <a:cubicBezTo>
                  <a:pt x="9914136" y="3850511"/>
                  <a:pt x="9920461" y="3852557"/>
                  <a:pt x="9924628" y="3856353"/>
                </a:cubicBezTo>
                <a:cubicBezTo>
                  <a:pt x="9928795" y="3860148"/>
                  <a:pt x="9931400" y="3865171"/>
                  <a:pt x="9932441" y="3871421"/>
                </a:cubicBezTo>
                <a:cubicBezTo>
                  <a:pt x="9933483" y="3877672"/>
                  <a:pt x="9933558" y="3884518"/>
                  <a:pt x="9932665" y="3891960"/>
                </a:cubicBezTo>
                <a:lnTo>
                  <a:pt x="9906992" y="4046220"/>
                </a:lnTo>
                <a:lnTo>
                  <a:pt x="9969723" y="4046220"/>
                </a:lnTo>
                <a:lnTo>
                  <a:pt x="9996512" y="3885039"/>
                </a:lnTo>
                <a:lnTo>
                  <a:pt x="9996474" y="3883493"/>
                </a:lnTo>
                <a:lnTo>
                  <a:pt x="10004549" y="3868631"/>
                </a:lnTo>
                <a:cubicBezTo>
                  <a:pt x="10008865" y="3862901"/>
                  <a:pt x="10014185" y="3858362"/>
                  <a:pt x="10020510" y="3855013"/>
                </a:cubicBezTo>
                <a:cubicBezTo>
                  <a:pt x="10026836" y="3851664"/>
                  <a:pt x="10034240" y="3850139"/>
                  <a:pt x="10042723" y="3850437"/>
                </a:cubicBezTo>
                <a:cubicBezTo>
                  <a:pt x="10051206" y="3850585"/>
                  <a:pt x="10057494" y="3852557"/>
                  <a:pt x="10061587" y="3856353"/>
                </a:cubicBezTo>
                <a:cubicBezTo>
                  <a:pt x="10065680" y="3860148"/>
                  <a:pt x="10068247" y="3865133"/>
                  <a:pt x="10069289" y="3871310"/>
                </a:cubicBezTo>
                <a:cubicBezTo>
                  <a:pt x="10070331" y="3877486"/>
                  <a:pt x="10070405" y="3884295"/>
                  <a:pt x="10069512" y="3891736"/>
                </a:cubicBezTo>
                <a:lnTo>
                  <a:pt x="10043616" y="4046220"/>
                </a:lnTo>
                <a:lnTo>
                  <a:pt x="10106570" y="4046220"/>
                </a:lnTo>
                <a:lnTo>
                  <a:pt x="10132466" y="3891960"/>
                </a:lnTo>
                <a:cubicBezTo>
                  <a:pt x="10133657" y="3880053"/>
                  <a:pt x="10133508" y="3868705"/>
                  <a:pt x="10132020" y="3857915"/>
                </a:cubicBezTo>
                <a:cubicBezTo>
                  <a:pt x="10130532" y="3847125"/>
                  <a:pt x="10127369" y="3837414"/>
                  <a:pt x="10122532" y="3828782"/>
                </a:cubicBezTo>
                <a:cubicBezTo>
                  <a:pt x="10117695" y="3820150"/>
                  <a:pt x="10110886" y="3813304"/>
                  <a:pt x="10102105" y="3808244"/>
                </a:cubicBezTo>
                <a:cubicBezTo>
                  <a:pt x="10093325" y="3803184"/>
                  <a:pt x="10082311" y="3800430"/>
                  <a:pt x="10069066" y="3799984"/>
                </a:cubicBezTo>
                <a:cubicBezTo>
                  <a:pt x="10052992" y="3799686"/>
                  <a:pt x="10038854" y="3802663"/>
                  <a:pt x="10026650" y="3808914"/>
                </a:cubicBezTo>
                <a:cubicBezTo>
                  <a:pt x="10014446" y="3815164"/>
                  <a:pt x="10004102" y="3823722"/>
                  <a:pt x="9995619" y="3834586"/>
                </a:cubicBezTo>
                <a:lnTo>
                  <a:pt x="9991344" y="3841073"/>
                </a:lnTo>
                <a:lnTo>
                  <a:pt x="9986243" y="3826550"/>
                </a:lnTo>
                <a:cubicBezTo>
                  <a:pt x="9981480" y="3818662"/>
                  <a:pt x="9975006" y="3812337"/>
                  <a:pt x="9966821" y="3807574"/>
                </a:cubicBezTo>
                <a:cubicBezTo>
                  <a:pt x="9958635" y="3802812"/>
                  <a:pt x="9948366" y="3800282"/>
                  <a:pt x="9936013" y="3799984"/>
                </a:cubicBezTo>
                <a:close/>
                <a:moveTo>
                  <a:pt x="8621564" y="3799984"/>
                </a:moveTo>
                <a:cubicBezTo>
                  <a:pt x="8604894" y="3799537"/>
                  <a:pt x="8590310" y="3802589"/>
                  <a:pt x="8577808" y="3809137"/>
                </a:cubicBezTo>
                <a:cubicBezTo>
                  <a:pt x="8571557" y="3812411"/>
                  <a:pt x="8565799" y="3816281"/>
                  <a:pt x="8560534" y="3820745"/>
                </a:cubicBezTo>
                <a:lnTo>
                  <a:pt x="8554086" y="3827584"/>
                </a:lnTo>
                <a:lnTo>
                  <a:pt x="8556376" y="3804672"/>
                </a:lnTo>
                <a:lnTo>
                  <a:pt x="8497664" y="3804672"/>
                </a:lnTo>
                <a:lnTo>
                  <a:pt x="8455694" y="4046220"/>
                </a:lnTo>
                <a:lnTo>
                  <a:pt x="8518426" y="4046220"/>
                </a:lnTo>
                <a:lnTo>
                  <a:pt x="8548072" y="3875248"/>
                </a:lnTo>
                <a:lnTo>
                  <a:pt x="8550014" y="3871421"/>
                </a:lnTo>
                <a:cubicBezTo>
                  <a:pt x="8554554" y="3864873"/>
                  <a:pt x="8560246" y="3859627"/>
                  <a:pt x="8567092" y="3855683"/>
                </a:cubicBezTo>
                <a:cubicBezTo>
                  <a:pt x="8573938" y="3851739"/>
                  <a:pt x="8581975" y="3849916"/>
                  <a:pt x="8591202" y="3850213"/>
                </a:cubicBezTo>
                <a:cubicBezTo>
                  <a:pt x="8599686" y="3850511"/>
                  <a:pt x="8606010" y="3852557"/>
                  <a:pt x="8610178" y="3856353"/>
                </a:cubicBezTo>
                <a:cubicBezTo>
                  <a:pt x="8614345" y="3860148"/>
                  <a:pt x="8616950" y="3865171"/>
                  <a:pt x="8617992" y="3871421"/>
                </a:cubicBezTo>
                <a:cubicBezTo>
                  <a:pt x="8619033" y="3877672"/>
                  <a:pt x="8619108" y="3884518"/>
                  <a:pt x="8618214" y="3891960"/>
                </a:cubicBezTo>
                <a:lnTo>
                  <a:pt x="8592542" y="4046220"/>
                </a:lnTo>
                <a:lnTo>
                  <a:pt x="8655273" y="4046220"/>
                </a:lnTo>
                <a:lnTo>
                  <a:pt x="8682062" y="3885039"/>
                </a:lnTo>
                <a:lnTo>
                  <a:pt x="8682024" y="3883492"/>
                </a:lnTo>
                <a:lnTo>
                  <a:pt x="8690099" y="3868631"/>
                </a:lnTo>
                <a:cubicBezTo>
                  <a:pt x="8694415" y="3862901"/>
                  <a:pt x="8699735" y="3858362"/>
                  <a:pt x="8706060" y="3855013"/>
                </a:cubicBezTo>
                <a:cubicBezTo>
                  <a:pt x="8712386" y="3851664"/>
                  <a:pt x="8719790" y="3850139"/>
                  <a:pt x="8728273" y="3850437"/>
                </a:cubicBezTo>
                <a:cubicBezTo>
                  <a:pt x="8736756" y="3850585"/>
                  <a:pt x="8743044" y="3852557"/>
                  <a:pt x="8747137" y="3856353"/>
                </a:cubicBezTo>
                <a:cubicBezTo>
                  <a:pt x="8751230" y="3860148"/>
                  <a:pt x="8753797" y="3865133"/>
                  <a:pt x="8754839" y="3871310"/>
                </a:cubicBezTo>
                <a:cubicBezTo>
                  <a:pt x="8755881" y="3877486"/>
                  <a:pt x="8755955" y="3884295"/>
                  <a:pt x="8755062" y="3891736"/>
                </a:cubicBezTo>
                <a:lnTo>
                  <a:pt x="8729166" y="4046220"/>
                </a:lnTo>
                <a:lnTo>
                  <a:pt x="8792120" y="4046220"/>
                </a:lnTo>
                <a:lnTo>
                  <a:pt x="8818016" y="3891960"/>
                </a:lnTo>
                <a:cubicBezTo>
                  <a:pt x="8819207" y="3880053"/>
                  <a:pt x="8819058" y="3868705"/>
                  <a:pt x="8817570" y="3857915"/>
                </a:cubicBezTo>
                <a:cubicBezTo>
                  <a:pt x="8816082" y="3847125"/>
                  <a:pt x="8812919" y="3837414"/>
                  <a:pt x="8808082" y="3828782"/>
                </a:cubicBezTo>
                <a:cubicBezTo>
                  <a:pt x="8803245" y="3820150"/>
                  <a:pt x="8796436" y="3813304"/>
                  <a:pt x="8787655" y="3808244"/>
                </a:cubicBezTo>
                <a:cubicBezTo>
                  <a:pt x="8778875" y="3803184"/>
                  <a:pt x="8767861" y="3800430"/>
                  <a:pt x="8754616" y="3799984"/>
                </a:cubicBezTo>
                <a:cubicBezTo>
                  <a:pt x="8738542" y="3799686"/>
                  <a:pt x="8724404" y="3802663"/>
                  <a:pt x="8712200" y="3808914"/>
                </a:cubicBezTo>
                <a:cubicBezTo>
                  <a:pt x="8699996" y="3815164"/>
                  <a:pt x="8689652" y="3823722"/>
                  <a:pt x="8681169" y="3834586"/>
                </a:cubicBezTo>
                <a:lnTo>
                  <a:pt x="8676894" y="3841073"/>
                </a:lnTo>
                <a:lnTo>
                  <a:pt x="8671793" y="3826550"/>
                </a:lnTo>
                <a:cubicBezTo>
                  <a:pt x="8667030" y="3818662"/>
                  <a:pt x="8660556" y="3812337"/>
                  <a:pt x="8652370" y="3807574"/>
                </a:cubicBezTo>
                <a:cubicBezTo>
                  <a:pt x="8644185" y="3802812"/>
                  <a:pt x="8633916" y="3800282"/>
                  <a:pt x="8621564" y="3799984"/>
                </a:cubicBezTo>
                <a:close/>
                <a:moveTo>
                  <a:pt x="7763197" y="3799984"/>
                </a:moveTo>
                <a:cubicBezTo>
                  <a:pt x="7746677" y="3799686"/>
                  <a:pt x="7732204" y="3802812"/>
                  <a:pt x="7719777" y="3809360"/>
                </a:cubicBezTo>
                <a:cubicBezTo>
                  <a:pt x="7713563" y="3812634"/>
                  <a:pt x="7707833" y="3816513"/>
                  <a:pt x="7702587" y="3820997"/>
                </a:cubicBezTo>
                <a:lnTo>
                  <a:pt x="7695603" y="3828458"/>
                </a:lnTo>
                <a:lnTo>
                  <a:pt x="7698011" y="3804672"/>
                </a:lnTo>
                <a:lnTo>
                  <a:pt x="7639075" y="3804672"/>
                </a:lnTo>
                <a:lnTo>
                  <a:pt x="7597105" y="4046220"/>
                </a:lnTo>
                <a:lnTo>
                  <a:pt x="7660059" y="4046220"/>
                </a:lnTo>
                <a:lnTo>
                  <a:pt x="7689860" y="3874610"/>
                </a:lnTo>
                <a:lnTo>
                  <a:pt x="7691537" y="3871421"/>
                </a:lnTo>
                <a:cubicBezTo>
                  <a:pt x="7696299" y="3864873"/>
                  <a:pt x="7702141" y="3859664"/>
                  <a:pt x="7709061" y="3855794"/>
                </a:cubicBezTo>
                <a:cubicBezTo>
                  <a:pt x="7715982" y="3851925"/>
                  <a:pt x="7724204" y="3850139"/>
                  <a:pt x="7733729" y="3850437"/>
                </a:cubicBezTo>
                <a:cubicBezTo>
                  <a:pt x="7742361" y="3850585"/>
                  <a:pt x="7748947" y="3852446"/>
                  <a:pt x="7753486" y="3856018"/>
                </a:cubicBezTo>
                <a:cubicBezTo>
                  <a:pt x="7758026" y="3859590"/>
                  <a:pt x="7760965" y="3864427"/>
                  <a:pt x="7762304" y="3870528"/>
                </a:cubicBezTo>
                <a:cubicBezTo>
                  <a:pt x="7763644" y="3876630"/>
                  <a:pt x="7763867" y="3883625"/>
                  <a:pt x="7762974" y="3891513"/>
                </a:cubicBezTo>
                <a:lnTo>
                  <a:pt x="7736855" y="4046220"/>
                </a:lnTo>
                <a:lnTo>
                  <a:pt x="7800032" y="4046220"/>
                </a:lnTo>
                <a:lnTo>
                  <a:pt x="7825928" y="3892183"/>
                </a:lnTo>
                <a:cubicBezTo>
                  <a:pt x="7827119" y="3880425"/>
                  <a:pt x="7827007" y="3869115"/>
                  <a:pt x="7825594" y="3858250"/>
                </a:cubicBezTo>
                <a:cubicBezTo>
                  <a:pt x="7824180" y="3847386"/>
                  <a:pt x="7821129" y="3837637"/>
                  <a:pt x="7816441" y="3829005"/>
                </a:cubicBezTo>
                <a:cubicBezTo>
                  <a:pt x="7811752" y="3820373"/>
                  <a:pt x="7805055" y="3813490"/>
                  <a:pt x="7796349" y="3808355"/>
                </a:cubicBezTo>
                <a:cubicBezTo>
                  <a:pt x="7787642" y="3803221"/>
                  <a:pt x="7776592" y="3800430"/>
                  <a:pt x="7763197" y="3799984"/>
                </a:cubicBezTo>
                <a:close/>
                <a:moveTo>
                  <a:pt x="5544989" y="3799984"/>
                </a:moveTo>
                <a:cubicBezTo>
                  <a:pt x="5528320" y="3799537"/>
                  <a:pt x="5513735" y="3802589"/>
                  <a:pt x="5501233" y="3809137"/>
                </a:cubicBezTo>
                <a:cubicBezTo>
                  <a:pt x="5494982" y="3812411"/>
                  <a:pt x="5489224" y="3816281"/>
                  <a:pt x="5483960" y="3820745"/>
                </a:cubicBezTo>
                <a:lnTo>
                  <a:pt x="5477511" y="3827584"/>
                </a:lnTo>
                <a:lnTo>
                  <a:pt x="5479802" y="3804672"/>
                </a:lnTo>
                <a:lnTo>
                  <a:pt x="5421090" y="3804672"/>
                </a:lnTo>
                <a:lnTo>
                  <a:pt x="5379120" y="4046220"/>
                </a:lnTo>
                <a:lnTo>
                  <a:pt x="5441851" y="4046220"/>
                </a:lnTo>
                <a:lnTo>
                  <a:pt x="5471497" y="3875248"/>
                </a:lnTo>
                <a:lnTo>
                  <a:pt x="5473440" y="3871421"/>
                </a:lnTo>
                <a:cubicBezTo>
                  <a:pt x="5477979" y="3864873"/>
                  <a:pt x="5483671" y="3859627"/>
                  <a:pt x="5490518" y="3855683"/>
                </a:cubicBezTo>
                <a:cubicBezTo>
                  <a:pt x="5497364" y="3851739"/>
                  <a:pt x="5505401" y="3849916"/>
                  <a:pt x="5514628" y="3850213"/>
                </a:cubicBezTo>
                <a:cubicBezTo>
                  <a:pt x="5523111" y="3850511"/>
                  <a:pt x="5529436" y="3852557"/>
                  <a:pt x="5533604" y="3856353"/>
                </a:cubicBezTo>
                <a:cubicBezTo>
                  <a:pt x="5537770" y="3860148"/>
                  <a:pt x="5540375" y="3865171"/>
                  <a:pt x="5541417" y="3871421"/>
                </a:cubicBezTo>
                <a:cubicBezTo>
                  <a:pt x="5542458" y="3877672"/>
                  <a:pt x="5542533" y="3884518"/>
                  <a:pt x="5541640" y="3891960"/>
                </a:cubicBezTo>
                <a:lnTo>
                  <a:pt x="5515967" y="4046220"/>
                </a:lnTo>
                <a:lnTo>
                  <a:pt x="5578698" y="4046220"/>
                </a:lnTo>
                <a:lnTo>
                  <a:pt x="5605487" y="3885039"/>
                </a:lnTo>
                <a:lnTo>
                  <a:pt x="5605449" y="3883493"/>
                </a:lnTo>
                <a:lnTo>
                  <a:pt x="5613524" y="3868631"/>
                </a:lnTo>
                <a:cubicBezTo>
                  <a:pt x="5617840" y="3862901"/>
                  <a:pt x="5623161" y="3858362"/>
                  <a:pt x="5629486" y="3855013"/>
                </a:cubicBezTo>
                <a:cubicBezTo>
                  <a:pt x="5635811" y="3851664"/>
                  <a:pt x="5643215" y="3850139"/>
                  <a:pt x="5651699" y="3850437"/>
                </a:cubicBezTo>
                <a:cubicBezTo>
                  <a:pt x="5660182" y="3850585"/>
                  <a:pt x="5666470" y="3852557"/>
                  <a:pt x="5670562" y="3856353"/>
                </a:cubicBezTo>
                <a:cubicBezTo>
                  <a:pt x="5674655" y="3860148"/>
                  <a:pt x="5677223" y="3865133"/>
                  <a:pt x="5678264" y="3871310"/>
                </a:cubicBezTo>
                <a:cubicBezTo>
                  <a:pt x="5679306" y="3877486"/>
                  <a:pt x="5679380" y="3884295"/>
                  <a:pt x="5678487" y="3891736"/>
                </a:cubicBezTo>
                <a:lnTo>
                  <a:pt x="5652592" y="4046220"/>
                </a:lnTo>
                <a:lnTo>
                  <a:pt x="5715546" y="4046220"/>
                </a:lnTo>
                <a:lnTo>
                  <a:pt x="5741442" y="3891960"/>
                </a:lnTo>
                <a:cubicBezTo>
                  <a:pt x="5742633" y="3880053"/>
                  <a:pt x="5742483" y="3868705"/>
                  <a:pt x="5740995" y="3857915"/>
                </a:cubicBezTo>
                <a:cubicBezTo>
                  <a:pt x="5739507" y="3847125"/>
                  <a:pt x="5736344" y="3837414"/>
                  <a:pt x="5731508" y="3828782"/>
                </a:cubicBezTo>
                <a:cubicBezTo>
                  <a:pt x="5726670" y="3820150"/>
                  <a:pt x="5719862" y="3813304"/>
                  <a:pt x="5711081" y="3808244"/>
                </a:cubicBezTo>
                <a:cubicBezTo>
                  <a:pt x="5702300" y="3803184"/>
                  <a:pt x="5691287" y="3800430"/>
                  <a:pt x="5678041" y="3799984"/>
                </a:cubicBezTo>
                <a:cubicBezTo>
                  <a:pt x="5661968" y="3799686"/>
                  <a:pt x="5647829" y="3802663"/>
                  <a:pt x="5635625" y="3808914"/>
                </a:cubicBezTo>
                <a:cubicBezTo>
                  <a:pt x="5623421" y="3815164"/>
                  <a:pt x="5613077" y="3823722"/>
                  <a:pt x="5604594" y="3834586"/>
                </a:cubicBezTo>
                <a:lnTo>
                  <a:pt x="5600319" y="3841073"/>
                </a:lnTo>
                <a:lnTo>
                  <a:pt x="5595218" y="3826550"/>
                </a:lnTo>
                <a:cubicBezTo>
                  <a:pt x="5590456" y="3818662"/>
                  <a:pt x="5583982" y="3812337"/>
                  <a:pt x="5575796" y="3807574"/>
                </a:cubicBezTo>
                <a:cubicBezTo>
                  <a:pt x="5567611" y="3802812"/>
                  <a:pt x="5557341" y="3800282"/>
                  <a:pt x="5544989" y="3799984"/>
                </a:cubicBezTo>
                <a:close/>
                <a:moveTo>
                  <a:pt x="4316263" y="3799984"/>
                </a:moveTo>
                <a:cubicBezTo>
                  <a:pt x="4299595" y="3799537"/>
                  <a:pt x="4285010" y="3802589"/>
                  <a:pt x="4272509" y="3809137"/>
                </a:cubicBezTo>
                <a:cubicBezTo>
                  <a:pt x="4266258" y="3812411"/>
                  <a:pt x="4260500" y="3816281"/>
                  <a:pt x="4255235" y="3820745"/>
                </a:cubicBezTo>
                <a:lnTo>
                  <a:pt x="4248786" y="3827585"/>
                </a:lnTo>
                <a:lnTo>
                  <a:pt x="4251077" y="3804672"/>
                </a:lnTo>
                <a:lnTo>
                  <a:pt x="4192366" y="3804672"/>
                </a:lnTo>
                <a:lnTo>
                  <a:pt x="4150396" y="4046220"/>
                </a:lnTo>
                <a:lnTo>
                  <a:pt x="4213126" y="4046220"/>
                </a:lnTo>
                <a:lnTo>
                  <a:pt x="4242772" y="3875248"/>
                </a:lnTo>
                <a:lnTo>
                  <a:pt x="4244714" y="3871421"/>
                </a:lnTo>
                <a:cubicBezTo>
                  <a:pt x="4249254" y="3864873"/>
                  <a:pt x="4254947" y="3859627"/>
                  <a:pt x="4261793" y="3855683"/>
                </a:cubicBezTo>
                <a:cubicBezTo>
                  <a:pt x="4268638" y="3851739"/>
                  <a:pt x="4276675" y="3849916"/>
                  <a:pt x="4285902" y="3850213"/>
                </a:cubicBezTo>
                <a:cubicBezTo>
                  <a:pt x="4294386" y="3850511"/>
                  <a:pt x="4300711" y="3852557"/>
                  <a:pt x="4304879" y="3856353"/>
                </a:cubicBezTo>
                <a:cubicBezTo>
                  <a:pt x="4309046" y="3860148"/>
                  <a:pt x="4311650" y="3865171"/>
                  <a:pt x="4312692" y="3871421"/>
                </a:cubicBezTo>
                <a:cubicBezTo>
                  <a:pt x="4313733" y="3877672"/>
                  <a:pt x="4313808" y="3884518"/>
                  <a:pt x="4312915" y="3891960"/>
                </a:cubicBezTo>
                <a:lnTo>
                  <a:pt x="4287242" y="4046220"/>
                </a:lnTo>
                <a:lnTo>
                  <a:pt x="4349974" y="4046220"/>
                </a:lnTo>
                <a:lnTo>
                  <a:pt x="4376762" y="3885039"/>
                </a:lnTo>
                <a:lnTo>
                  <a:pt x="4376724" y="3883493"/>
                </a:lnTo>
                <a:lnTo>
                  <a:pt x="4384799" y="3868631"/>
                </a:lnTo>
                <a:cubicBezTo>
                  <a:pt x="4389116" y="3862901"/>
                  <a:pt x="4394436" y="3858362"/>
                  <a:pt x="4400761" y="3855013"/>
                </a:cubicBezTo>
                <a:cubicBezTo>
                  <a:pt x="4407087" y="3851664"/>
                  <a:pt x="4414491" y="3850139"/>
                  <a:pt x="4422973" y="3850437"/>
                </a:cubicBezTo>
                <a:cubicBezTo>
                  <a:pt x="4431456" y="3850585"/>
                  <a:pt x="4437745" y="3852557"/>
                  <a:pt x="4441837" y="3856353"/>
                </a:cubicBezTo>
                <a:cubicBezTo>
                  <a:pt x="4445930" y="3860148"/>
                  <a:pt x="4448497" y="3865133"/>
                  <a:pt x="4449539" y="3871310"/>
                </a:cubicBezTo>
                <a:cubicBezTo>
                  <a:pt x="4450582" y="3877486"/>
                  <a:pt x="4450655" y="3884295"/>
                  <a:pt x="4449762" y="3891736"/>
                </a:cubicBezTo>
                <a:lnTo>
                  <a:pt x="4423866" y="4046220"/>
                </a:lnTo>
                <a:lnTo>
                  <a:pt x="4486821" y="4046220"/>
                </a:lnTo>
                <a:lnTo>
                  <a:pt x="4512717" y="3891960"/>
                </a:lnTo>
                <a:cubicBezTo>
                  <a:pt x="4513907" y="3880053"/>
                  <a:pt x="4513759" y="3868705"/>
                  <a:pt x="4512270" y="3857915"/>
                </a:cubicBezTo>
                <a:cubicBezTo>
                  <a:pt x="4510783" y="3847125"/>
                  <a:pt x="4507619" y="3837414"/>
                  <a:pt x="4502783" y="3828782"/>
                </a:cubicBezTo>
                <a:cubicBezTo>
                  <a:pt x="4497946" y="3820150"/>
                  <a:pt x="4491137" y="3813304"/>
                  <a:pt x="4482356" y="3808244"/>
                </a:cubicBezTo>
                <a:cubicBezTo>
                  <a:pt x="4473575" y="3803184"/>
                  <a:pt x="4462562" y="3800430"/>
                  <a:pt x="4449317" y="3799984"/>
                </a:cubicBezTo>
                <a:cubicBezTo>
                  <a:pt x="4433243" y="3799686"/>
                  <a:pt x="4419104" y="3802663"/>
                  <a:pt x="4406900" y="3808914"/>
                </a:cubicBezTo>
                <a:cubicBezTo>
                  <a:pt x="4394696" y="3815164"/>
                  <a:pt x="4384352" y="3823722"/>
                  <a:pt x="4375869" y="3834586"/>
                </a:cubicBezTo>
                <a:lnTo>
                  <a:pt x="4371594" y="3841073"/>
                </a:lnTo>
                <a:lnTo>
                  <a:pt x="4366494" y="3826550"/>
                </a:lnTo>
                <a:cubicBezTo>
                  <a:pt x="4361730" y="3818662"/>
                  <a:pt x="4355256" y="3812337"/>
                  <a:pt x="4347072" y="3807574"/>
                </a:cubicBezTo>
                <a:cubicBezTo>
                  <a:pt x="4338885" y="3802812"/>
                  <a:pt x="4328617" y="3800282"/>
                  <a:pt x="4316263" y="3799984"/>
                </a:cubicBezTo>
                <a:close/>
                <a:moveTo>
                  <a:pt x="2553023" y="3799984"/>
                </a:moveTo>
                <a:cubicBezTo>
                  <a:pt x="2536504" y="3799686"/>
                  <a:pt x="2522030" y="3802812"/>
                  <a:pt x="2509603" y="3809360"/>
                </a:cubicBezTo>
                <a:cubicBezTo>
                  <a:pt x="2503390" y="3812634"/>
                  <a:pt x="2497661" y="3816513"/>
                  <a:pt x="2492414" y="3820997"/>
                </a:cubicBezTo>
                <a:lnTo>
                  <a:pt x="2485430" y="3828458"/>
                </a:lnTo>
                <a:lnTo>
                  <a:pt x="2487838" y="3804672"/>
                </a:lnTo>
                <a:lnTo>
                  <a:pt x="2428902" y="3804672"/>
                </a:lnTo>
                <a:lnTo>
                  <a:pt x="2386933" y="4046220"/>
                </a:lnTo>
                <a:lnTo>
                  <a:pt x="2449886" y="4046220"/>
                </a:lnTo>
                <a:lnTo>
                  <a:pt x="2479687" y="3874610"/>
                </a:lnTo>
                <a:lnTo>
                  <a:pt x="2481364" y="3871421"/>
                </a:lnTo>
                <a:cubicBezTo>
                  <a:pt x="2486126" y="3864873"/>
                  <a:pt x="2491968" y="3859664"/>
                  <a:pt x="2498888" y="3855794"/>
                </a:cubicBezTo>
                <a:cubicBezTo>
                  <a:pt x="2505808" y="3851925"/>
                  <a:pt x="2514032" y="3850139"/>
                  <a:pt x="2523556" y="3850437"/>
                </a:cubicBezTo>
                <a:cubicBezTo>
                  <a:pt x="2532188" y="3850585"/>
                  <a:pt x="2538774" y="3852446"/>
                  <a:pt x="2543313" y="3856018"/>
                </a:cubicBezTo>
                <a:cubicBezTo>
                  <a:pt x="2547852" y="3859590"/>
                  <a:pt x="2550792" y="3864427"/>
                  <a:pt x="2552132" y="3870528"/>
                </a:cubicBezTo>
                <a:cubicBezTo>
                  <a:pt x="2553471" y="3876630"/>
                  <a:pt x="2553694" y="3883625"/>
                  <a:pt x="2552801" y="3891513"/>
                </a:cubicBezTo>
                <a:lnTo>
                  <a:pt x="2526682" y="4046220"/>
                </a:lnTo>
                <a:lnTo>
                  <a:pt x="2589860" y="4046220"/>
                </a:lnTo>
                <a:lnTo>
                  <a:pt x="2615755" y="3892183"/>
                </a:lnTo>
                <a:cubicBezTo>
                  <a:pt x="2616946" y="3880425"/>
                  <a:pt x="2616834" y="3869115"/>
                  <a:pt x="2615420" y="3858250"/>
                </a:cubicBezTo>
                <a:cubicBezTo>
                  <a:pt x="2614006" y="3847386"/>
                  <a:pt x="2610956" y="3837637"/>
                  <a:pt x="2606267" y="3829005"/>
                </a:cubicBezTo>
                <a:cubicBezTo>
                  <a:pt x="2601579" y="3820373"/>
                  <a:pt x="2594882" y="3813490"/>
                  <a:pt x="2586176" y="3808355"/>
                </a:cubicBezTo>
                <a:cubicBezTo>
                  <a:pt x="2577469" y="3803221"/>
                  <a:pt x="2566418" y="3800430"/>
                  <a:pt x="2553023" y="3799984"/>
                </a:cubicBezTo>
                <a:close/>
                <a:moveTo>
                  <a:pt x="2067249" y="3799984"/>
                </a:moveTo>
                <a:cubicBezTo>
                  <a:pt x="2050729" y="3799686"/>
                  <a:pt x="2036256" y="3802812"/>
                  <a:pt x="2023828" y="3809360"/>
                </a:cubicBezTo>
                <a:cubicBezTo>
                  <a:pt x="2017615" y="3812634"/>
                  <a:pt x="2011885" y="3816513"/>
                  <a:pt x="2006639" y="3820997"/>
                </a:cubicBezTo>
                <a:lnTo>
                  <a:pt x="1999655" y="3828458"/>
                </a:lnTo>
                <a:lnTo>
                  <a:pt x="2002062" y="3804672"/>
                </a:lnTo>
                <a:lnTo>
                  <a:pt x="1943126" y="3804672"/>
                </a:lnTo>
                <a:lnTo>
                  <a:pt x="1901157" y="4046220"/>
                </a:lnTo>
                <a:lnTo>
                  <a:pt x="1964111" y="4046220"/>
                </a:lnTo>
                <a:lnTo>
                  <a:pt x="1993911" y="3874610"/>
                </a:lnTo>
                <a:lnTo>
                  <a:pt x="1995588" y="3871421"/>
                </a:lnTo>
                <a:cubicBezTo>
                  <a:pt x="2000351" y="3864873"/>
                  <a:pt x="2006192" y="3859664"/>
                  <a:pt x="2013113" y="3855794"/>
                </a:cubicBezTo>
                <a:cubicBezTo>
                  <a:pt x="2020033" y="3851925"/>
                  <a:pt x="2028256" y="3850139"/>
                  <a:pt x="2037781" y="3850437"/>
                </a:cubicBezTo>
                <a:cubicBezTo>
                  <a:pt x="2046413" y="3850585"/>
                  <a:pt x="2052999" y="3852446"/>
                  <a:pt x="2057538" y="3856018"/>
                </a:cubicBezTo>
                <a:cubicBezTo>
                  <a:pt x="2062077" y="3859590"/>
                  <a:pt x="2065016" y="3864427"/>
                  <a:pt x="2066356" y="3870528"/>
                </a:cubicBezTo>
                <a:cubicBezTo>
                  <a:pt x="2067695" y="3876630"/>
                  <a:pt x="2067919" y="3883625"/>
                  <a:pt x="2067026" y="3891513"/>
                </a:cubicBezTo>
                <a:lnTo>
                  <a:pt x="2040906" y="4046220"/>
                </a:lnTo>
                <a:lnTo>
                  <a:pt x="2104084" y="4046220"/>
                </a:lnTo>
                <a:lnTo>
                  <a:pt x="2129981" y="3892183"/>
                </a:lnTo>
                <a:cubicBezTo>
                  <a:pt x="2131170" y="3880425"/>
                  <a:pt x="2131058" y="3869115"/>
                  <a:pt x="2129645" y="3858250"/>
                </a:cubicBezTo>
                <a:cubicBezTo>
                  <a:pt x="2128231" y="3847386"/>
                  <a:pt x="2125180" y="3837637"/>
                  <a:pt x="2120493" y="3829005"/>
                </a:cubicBezTo>
                <a:cubicBezTo>
                  <a:pt x="2115804" y="3820373"/>
                  <a:pt x="2109107" y="3813490"/>
                  <a:pt x="2100401" y="3808355"/>
                </a:cubicBezTo>
                <a:cubicBezTo>
                  <a:pt x="2091694" y="3803221"/>
                  <a:pt x="2080644" y="3800430"/>
                  <a:pt x="2067249" y="3799984"/>
                </a:cubicBezTo>
                <a:close/>
                <a:moveTo>
                  <a:pt x="9512821" y="3799537"/>
                </a:moveTo>
                <a:cubicBezTo>
                  <a:pt x="9498533" y="3799389"/>
                  <a:pt x="9486441" y="3802774"/>
                  <a:pt x="9476544" y="3809695"/>
                </a:cubicBezTo>
                <a:cubicBezTo>
                  <a:pt x="9471595" y="3813155"/>
                  <a:pt x="9467093" y="3817136"/>
                  <a:pt x="9463038" y="3821638"/>
                </a:cubicBezTo>
                <a:lnTo>
                  <a:pt x="9459316" y="3826818"/>
                </a:lnTo>
                <a:lnTo>
                  <a:pt x="9461698" y="3804672"/>
                </a:lnTo>
                <a:lnTo>
                  <a:pt x="9402762" y="3804672"/>
                </a:lnTo>
                <a:lnTo>
                  <a:pt x="9360793" y="4046220"/>
                </a:lnTo>
                <a:lnTo>
                  <a:pt x="9423524" y="4046220"/>
                </a:lnTo>
                <a:lnTo>
                  <a:pt x="9450568" y="3890148"/>
                </a:lnTo>
                <a:lnTo>
                  <a:pt x="9463149" y="3873989"/>
                </a:lnTo>
                <a:cubicBezTo>
                  <a:pt x="9468284" y="3869449"/>
                  <a:pt x="9474348" y="3865989"/>
                  <a:pt x="9481343" y="3863608"/>
                </a:cubicBezTo>
                <a:cubicBezTo>
                  <a:pt x="9488338" y="3861227"/>
                  <a:pt x="9496152" y="3860110"/>
                  <a:pt x="9504784" y="3860259"/>
                </a:cubicBezTo>
                <a:cubicBezTo>
                  <a:pt x="9508504" y="3860408"/>
                  <a:pt x="9512188" y="3860706"/>
                  <a:pt x="9515834" y="3861152"/>
                </a:cubicBezTo>
                <a:cubicBezTo>
                  <a:pt x="9519481" y="3861599"/>
                  <a:pt x="9523090" y="3862120"/>
                  <a:pt x="9526662" y="3862715"/>
                </a:cubicBezTo>
                <a:lnTo>
                  <a:pt x="9534475" y="3802663"/>
                </a:lnTo>
                <a:cubicBezTo>
                  <a:pt x="9530754" y="3801770"/>
                  <a:pt x="9527145" y="3801026"/>
                  <a:pt x="9523648" y="3800430"/>
                </a:cubicBezTo>
                <a:cubicBezTo>
                  <a:pt x="9520150" y="3799835"/>
                  <a:pt x="9516541" y="3799537"/>
                  <a:pt x="9512821" y="3799537"/>
                </a:cubicBezTo>
                <a:close/>
                <a:moveTo>
                  <a:pt x="1654697" y="3799537"/>
                </a:moveTo>
                <a:cubicBezTo>
                  <a:pt x="1640410" y="3799389"/>
                  <a:pt x="1628318" y="3802774"/>
                  <a:pt x="1618420" y="3809695"/>
                </a:cubicBezTo>
                <a:cubicBezTo>
                  <a:pt x="1613472" y="3813155"/>
                  <a:pt x="1608970" y="3817136"/>
                  <a:pt x="1604914" y="3821638"/>
                </a:cubicBezTo>
                <a:lnTo>
                  <a:pt x="1601193" y="3826818"/>
                </a:lnTo>
                <a:lnTo>
                  <a:pt x="1603575" y="3804672"/>
                </a:lnTo>
                <a:lnTo>
                  <a:pt x="1544639" y="3804672"/>
                </a:lnTo>
                <a:lnTo>
                  <a:pt x="1502670" y="4046220"/>
                </a:lnTo>
                <a:lnTo>
                  <a:pt x="1565400" y="4046220"/>
                </a:lnTo>
                <a:lnTo>
                  <a:pt x="1592445" y="3890148"/>
                </a:lnTo>
                <a:lnTo>
                  <a:pt x="1605026" y="3873989"/>
                </a:lnTo>
                <a:cubicBezTo>
                  <a:pt x="1610161" y="3869449"/>
                  <a:pt x="1616225" y="3865989"/>
                  <a:pt x="1623220" y="3863608"/>
                </a:cubicBezTo>
                <a:cubicBezTo>
                  <a:pt x="1630215" y="3861227"/>
                  <a:pt x="1638029" y="3860110"/>
                  <a:pt x="1646660" y="3860259"/>
                </a:cubicBezTo>
                <a:cubicBezTo>
                  <a:pt x="1650381" y="3860408"/>
                  <a:pt x="1654065" y="3860706"/>
                  <a:pt x="1657711" y="3861152"/>
                </a:cubicBezTo>
                <a:cubicBezTo>
                  <a:pt x="1661358" y="3861599"/>
                  <a:pt x="1664966" y="3862120"/>
                  <a:pt x="1668538" y="3862715"/>
                </a:cubicBezTo>
                <a:lnTo>
                  <a:pt x="1676352" y="3802663"/>
                </a:lnTo>
                <a:cubicBezTo>
                  <a:pt x="1672631" y="3801770"/>
                  <a:pt x="1669022" y="3801026"/>
                  <a:pt x="1665525" y="3800430"/>
                </a:cubicBezTo>
                <a:cubicBezTo>
                  <a:pt x="1662027" y="3799835"/>
                  <a:pt x="1658418" y="3799537"/>
                  <a:pt x="1654697" y="3799537"/>
                </a:cubicBezTo>
                <a:close/>
                <a:moveTo>
                  <a:pt x="7148835" y="3745066"/>
                </a:moveTo>
                <a:lnTo>
                  <a:pt x="7138806" y="3804672"/>
                </a:lnTo>
                <a:lnTo>
                  <a:pt x="7104633" y="3804672"/>
                </a:lnTo>
                <a:lnTo>
                  <a:pt x="7096596" y="3850213"/>
                </a:lnTo>
                <a:lnTo>
                  <a:pt x="7131143" y="3850213"/>
                </a:lnTo>
                <a:lnTo>
                  <a:pt x="7109321" y="3979917"/>
                </a:lnTo>
                <a:cubicBezTo>
                  <a:pt x="7107982" y="3993758"/>
                  <a:pt x="7109284" y="4005925"/>
                  <a:pt x="7113228" y="4016417"/>
                </a:cubicBezTo>
                <a:cubicBezTo>
                  <a:pt x="7117172" y="4026910"/>
                  <a:pt x="7123720" y="4035132"/>
                  <a:pt x="7132873" y="4041085"/>
                </a:cubicBezTo>
                <a:cubicBezTo>
                  <a:pt x="7142026" y="4047039"/>
                  <a:pt x="7153746" y="4050164"/>
                  <a:pt x="7168034" y="4050462"/>
                </a:cubicBezTo>
                <a:cubicBezTo>
                  <a:pt x="7174284" y="4050462"/>
                  <a:pt x="7180424" y="4050052"/>
                  <a:pt x="7186451" y="4049234"/>
                </a:cubicBezTo>
                <a:cubicBezTo>
                  <a:pt x="7192479" y="4048415"/>
                  <a:pt x="7198469" y="4047113"/>
                  <a:pt x="7204422" y="4045327"/>
                </a:cubicBezTo>
                <a:lnTo>
                  <a:pt x="7208887" y="3997330"/>
                </a:lnTo>
                <a:cubicBezTo>
                  <a:pt x="7205613" y="3997776"/>
                  <a:pt x="7202413" y="3998186"/>
                  <a:pt x="7199288" y="3998558"/>
                </a:cubicBezTo>
                <a:cubicBezTo>
                  <a:pt x="7196162" y="3998930"/>
                  <a:pt x="7193037" y="3999041"/>
                  <a:pt x="7189911" y="3998893"/>
                </a:cubicBezTo>
                <a:cubicBezTo>
                  <a:pt x="7184256" y="3998595"/>
                  <a:pt x="7180089" y="3997479"/>
                  <a:pt x="7177410" y="3995544"/>
                </a:cubicBezTo>
                <a:cubicBezTo>
                  <a:pt x="7174731" y="3993609"/>
                  <a:pt x="7173057" y="3990819"/>
                  <a:pt x="7172387" y="3987172"/>
                </a:cubicBezTo>
                <a:cubicBezTo>
                  <a:pt x="7171717" y="3983526"/>
                  <a:pt x="7171680" y="3979099"/>
                  <a:pt x="7172275" y="3973890"/>
                </a:cubicBezTo>
                <a:lnTo>
                  <a:pt x="7193511" y="3850213"/>
                </a:lnTo>
                <a:lnTo>
                  <a:pt x="7233444" y="3850213"/>
                </a:lnTo>
                <a:lnTo>
                  <a:pt x="7241480" y="3804672"/>
                </a:lnTo>
                <a:lnTo>
                  <a:pt x="7201331" y="3804672"/>
                </a:lnTo>
                <a:lnTo>
                  <a:pt x="7211566" y="3745066"/>
                </a:lnTo>
                <a:close/>
                <a:moveTo>
                  <a:pt x="2797028" y="3721179"/>
                </a:moveTo>
                <a:lnTo>
                  <a:pt x="2816226" y="4046220"/>
                </a:lnTo>
                <a:lnTo>
                  <a:pt x="2844132" y="4046220"/>
                </a:lnTo>
                <a:lnTo>
                  <a:pt x="2858866" y="4046220"/>
                </a:lnTo>
                <a:lnTo>
                  <a:pt x="2882083" y="4046220"/>
                </a:lnTo>
                <a:lnTo>
                  <a:pt x="2966362" y="3833811"/>
                </a:lnTo>
                <a:lnTo>
                  <a:pt x="2984328" y="4046220"/>
                </a:lnTo>
                <a:lnTo>
                  <a:pt x="3007992" y="4046220"/>
                </a:lnTo>
                <a:lnTo>
                  <a:pt x="3022503" y="4046220"/>
                </a:lnTo>
                <a:lnTo>
                  <a:pt x="3050184" y="4046220"/>
                </a:lnTo>
                <a:lnTo>
                  <a:pt x="3170958" y="3721179"/>
                </a:lnTo>
                <a:lnTo>
                  <a:pt x="3104879" y="3721179"/>
                </a:lnTo>
                <a:lnTo>
                  <a:pt x="3027063" y="3946417"/>
                </a:lnTo>
                <a:lnTo>
                  <a:pt x="3010224" y="3721179"/>
                </a:lnTo>
                <a:lnTo>
                  <a:pt x="2989686" y="3721179"/>
                </a:lnTo>
                <a:lnTo>
                  <a:pt x="2974506" y="3721179"/>
                </a:lnTo>
                <a:lnTo>
                  <a:pt x="2954860" y="3721179"/>
                </a:lnTo>
                <a:lnTo>
                  <a:pt x="2868269" y="3945721"/>
                </a:lnTo>
                <a:lnTo>
                  <a:pt x="2860652" y="3721179"/>
                </a:lnTo>
                <a:close/>
                <a:moveTo>
                  <a:pt x="7324006" y="3709124"/>
                </a:moveTo>
                <a:cubicBezTo>
                  <a:pt x="7314183" y="3709273"/>
                  <a:pt x="7305811" y="3712399"/>
                  <a:pt x="7298891" y="3718500"/>
                </a:cubicBezTo>
                <a:cubicBezTo>
                  <a:pt x="7291970" y="3724602"/>
                  <a:pt x="7288659" y="3732714"/>
                  <a:pt x="7288957" y="3742834"/>
                </a:cubicBezTo>
                <a:cubicBezTo>
                  <a:pt x="7289105" y="3752657"/>
                  <a:pt x="7292640" y="3760396"/>
                  <a:pt x="7299561" y="3766051"/>
                </a:cubicBezTo>
                <a:cubicBezTo>
                  <a:pt x="7306481" y="3771707"/>
                  <a:pt x="7314629" y="3774460"/>
                  <a:pt x="7324006" y="3774311"/>
                </a:cubicBezTo>
                <a:cubicBezTo>
                  <a:pt x="7333679" y="3774162"/>
                  <a:pt x="7342014" y="3771037"/>
                  <a:pt x="7349009" y="3764935"/>
                </a:cubicBezTo>
                <a:cubicBezTo>
                  <a:pt x="7356004" y="3758833"/>
                  <a:pt x="7359352" y="3750722"/>
                  <a:pt x="7359055" y="3740601"/>
                </a:cubicBezTo>
                <a:cubicBezTo>
                  <a:pt x="7359055" y="3730928"/>
                  <a:pt x="7355557" y="3723226"/>
                  <a:pt x="7348562" y="3717496"/>
                </a:cubicBezTo>
                <a:cubicBezTo>
                  <a:pt x="7341567" y="3711766"/>
                  <a:pt x="7333382" y="3708975"/>
                  <a:pt x="7324006" y="3709124"/>
                </a:cubicBezTo>
                <a:close/>
                <a:moveTo>
                  <a:pt x="5104681" y="3709124"/>
                </a:moveTo>
                <a:cubicBezTo>
                  <a:pt x="5094858" y="3709273"/>
                  <a:pt x="5086486" y="3712399"/>
                  <a:pt x="5079566" y="3718500"/>
                </a:cubicBezTo>
                <a:cubicBezTo>
                  <a:pt x="5072646" y="3724602"/>
                  <a:pt x="5069334" y="3732714"/>
                  <a:pt x="5069632" y="3742834"/>
                </a:cubicBezTo>
                <a:cubicBezTo>
                  <a:pt x="5069780" y="3752657"/>
                  <a:pt x="5073315" y="3760396"/>
                  <a:pt x="5080237" y="3766051"/>
                </a:cubicBezTo>
                <a:cubicBezTo>
                  <a:pt x="5087156" y="3771707"/>
                  <a:pt x="5095304" y="3774460"/>
                  <a:pt x="5104681" y="3774311"/>
                </a:cubicBezTo>
                <a:cubicBezTo>
                  <a:pt x="5114354" y="3774162"/>
                  <a:pt x="5122689" y="3771037"/>
                  <a:pt x="5129684" y="3764935"/>
                </a:cubicBezTo>
                <a:cubicBezTo>
                  <a:pt x="5136679" y="3758833"/>
                  <a:pt x="5140027" y="3750722"/>
                  <a:pt x="5139730" y="3740601"/>
                </a:cubicBezTo>
                <a:cubicBezTo>
                  <a:pt x="5139730" y="3730928"/>
                  <a:pt x="5136232" y="3723226"/>
                  <a:pt x="5129237" y="3717496"/>
                </a:cubicBezTo>
                <a:cubicBezTo>
                  <a:pt x="5122243" y="3711766"/>
                  <a:pt x="5114057" y="3708975"/>
                  <a:pt x="5104681" y="3709124"/>
                </a:cubicBezTo>
                <a:close/>
                <a:moveTo>
                  <a:pt x="2361483" y="3709124"/>
                </a:moveTo>
                <a:cubicBezTo>
                  <a:pt x="2351660" y="3709273"/>
                  <a:pt x="2343288" y="3712399"/>
                  <a:pt x="2336368" y="3718500"/>
                </a:cubicBezTo>
                <a:cubicBezTo>
                  <a:pt x="2329448" y="3724602"/>
                  <a:pt x="2326136" y="3732714"/>
                  <a:pt x="2326434" y="3742834"/>
                </a:cubicBezTo>
                <a:cubicBezTo>
                  <a:pt x="2326582" y="3752657"/>
                  <a:pt x="2330117" y="3760396"/>
                  <a:pt x="2337038" y="3766051"/>
                </a:cubicBezTo>
                <a:cubicBezTo>
                  <a:pt x="2343959" y="3771707"/>
                  <a:pt x="2352106" y="3774460"/>
                  <a:pt x="2361483" y="3774311"/>
                </a:cubicBezTo>
                <a:cubicBezTo>
                  <a:pt x="2371157" y="3774162"/>
                  <a:pt x="2379491" y="3771037"/>
                  <a:pt x="2386486" y="3764935"/>
                </a:cubicBezTo>
                <a:cubicBezTo>
                  <a:pt x="2393480" y="3758833"/>
                  <a:pt x="2396829" y="3750722"/>
                  <a:pt x="2396532" y="3740601"/>
                </a:cubicBezTo>
                <a:cubicBezTo>
                  <a:pt x="2396532" y="3730928"/>
                  <a:pt x="2393034" y="3723226"/>
                  <a:pt x="2386039" y="3717496"/>
                </a:cubicBezTo>
                <a:cubicBezTo>
                  <a:pt x="2379044" y="3711766"/>
                  <a:pt x="2370859" y="3708975"/>
                  <a:pt x="2361483" y="3709124"/>
                </a:cubicBezTo>
                <a:close/>
                <a:moveTo>
                  <a:pt x="1113707" y="3709124"/>
                </a:moveTo>
                <a:cubicBezTo>
                  <a:pt x="1103884" y="3709273"/>
                  <a:pt x="1095513" y="3712399"/>
                  <a:pt x="1088592" y="3718500"/>
                </a:cubicBezTo>
                <a:cubicBezTo>
                  <a:pt x="1081672" y="3724602"/>
                  <a:pt x="1078360" y="3732714"/>
                  <a:pt x="1078658" y="3742834"/>
                </a:cubicBezTo>
                <a:cubicBezTo>
                  <a:pt x="1078807" y="3752657"/>
                  <a:pt x="1082342" y="3760396"/>
                  <a:pt x="1089262" y="3766051"/>
                </a:cubicBezTo>
                <a:cubicBezTo>
                  <a:pt x="1096183" y="3771707"/>
                  <a:pt x="1104331" y="3774460"/>
                  <a:pt x="1113707" y="3774311"/>
                </a:cubicBezTo>
                <a:cubicBezTo>
                  <a:pt x="1123381" y="3774162"/>
                  <a:pt x="1131716" y="3771037"/>
                  <a:pt x="1138710" y="3764935"/>
                </a:cubicBezTo>
                <a:cubicBezTo>
                  <a:pt x="1145705" y="3758833"/>
                  <a:pt x="1149054" y="3750722"/>
                  <a:pt x="1148756" y="3740601"/>
                </a:cubicBezTo>
                <a:cubicBezTo>
                  <a:pt x="1148756" y="3730928"/>
                  <a:pt x="1145259" y="3723226"/>
                  <a:pt x="1138264" y="3717496"/>
                </a:cubicBezTo>
                <a:cubicBezTo>
                  <a:pt x="1131269" y="3711766"/>
                  <a:pt x="1123083" y="3708975"/>
                  <a:pt x="1113707" y="3709124"/>
                </a:cubicBezTo>
                <a:close/>
                <a:moveTo>
                  <a:pt x="10323711" y="3703320"/>
                </a:moveTo>
                <a:lnTo>
                  <a:pt x="10264105" y="4046220"/>
                </a:lnTo>
                <a:lnTo>
                  <a:pt x="10326836" y="4046220"/>
                </a:lnTo>
                <a:lnTo>
                  <a:pt x="10356925" y="3873123"/>
                </a:lnTo>
                <a:lnTo>
                  <a:pt x="10358090" y="3870863"/>
                </a:lnTo>
                <a:cubicBezTo>
                  <a:pt x="10362852" y="3864389"/>
                  <a:pt x="10368694" y="3859292"/>
                  <a:pt x="10375614" y="3855571"/>
                </a:cubicBezTo>
                <a:cubicBezTo>
                  <a:pt x="10382535" y="3851850"/>
                  <a:pt x="10390832" y="3850139"/>
                  <a:pt x="10400506" y="3850437"/>
                </a:cubicBezTo>
                <a:cubicBezTo>
                  <a:pt x="10409287" y="3850585"/>
                  <a:pt x="10415947" y="3852557"/>
                  <a:pt x="10420486" y="3856353"/>
                </a:cubicBezTo>
                <a:cubicBezTo>
                  <a:pt x="10425025" y="3860148"/>
                  <a:pt x="10427927" y="3865208"/>
                  <a:pt x="10429192" y="3871533"/>
                </a:cubicBezTo>
                <a:cubicBezTo>
                  <a:pt x="10430458" y="3877858"/>
                  <a:pt x="10430644" y="3884965"/>
                  <a:pt x="10429751" y="3892853"/>
                </a:cubicBezTo>
                <a:lnTo>
                  <a:pt x="10403854" y="4046220"/>
                </a:lnTo>
                <a:lnTo>
                  <a:pt x="10467032" y="4046220"/>
                </a:lnTo>
                <a:lnTo>
                  <a:pt x="10492482" y="3893522"/>
                </a:lnTo>
                <a:cubicBezTo>
                  <a:pt x="10493821" y="3881318"/>
                  <a:pt x="10493672" y="3869673"/>
                  <a:pt x="10492035" y="3858585"/>
                </a:cubicBezTo>
                <a:cubicBezTo>
                  <a:pt x="10490398" y="3847497"/>
                  <a:pt x="10487049" y="3837600"/>
                  <a:pt x="10481989" y="3828894"/>
                </a:cubicBezTo>
                <a:cubicBezTo>
                  <a:pt x="10476929" y="3820187"/>
                  <a:pt x="10469897" y="3813267"/>
                  <a:pt x="10460893" y="3808132"/>
                </a:cubicBezTo>
                <a:cubicBezTo>
                  <a:pt x="10451889" y="3802998"/>
                  <a:pt x="10440615" y="3800282"/>
                  <a:pt x="10427072" y="3799984"/>
                </a:cubicBezTo>
                <a:cubicBezTo>
                  <a:pt x="10410998" y="3799537"/>
                  <a:pt x="10396897" y="3802774"/>
                  <a:pt x="10384767" y="3809695"/>
                </a:cubicBezTo>
                <a:cubicBezTo>
                  <a:pt x="10378703" y="3813155"/>
                  <a:pt x="10373112" y="3817192"/>
                  <a:pt x="10367996" y="3821806"/>
                </a:cubicBezTo>
                <a:lnTo>
                  <a:pt x="10365327" y="3824791"/>
                </a:lnTo>
                <a:lnTo>
                  <a:pt x="10386442" y="3703320"/>
                </a:lnTo>
                <a:close/>
                <a:moveTo>
                  <a:pt x="6320085" y="3703320"/>
                </a:moveTo>
                <a:lnTo>
                  <a:pt x="6297431" y="3834348"/>
                </a:lnTo>
                <a:lnTo>
                  <a:pt x="6292543" y="3825992"/>
                </a:lnTo>
                <a:cubicBezTo>
                  <a:pt x="6288729" y="3820969"/>
                  <a:pt x="6284367" y="3816504"/>
                  <a:pt x="6279455" y="3812597"/>
                </a:cubicBezTo>
                <a:cubicBezTo>
                  <a:pt x="6269633" y="3804784"/>
                  <a:pt x="6257206" y="3800579"/>
                  <a:pt x="6242174" y="3799984"/>
                </a:cubicBezTo>
                <a:cubicBezTo>
                  <a:pt x="6224612" y="3799389"/>
                  <a:pt x="6209432" y="3802737"/>
                  <a:pt x="6196632" y="3810030"/>
                </a:cubicBezTo>
                <a:cubicBezTo>
                  <a:pt x="6183833" y="3817323"/>
                  <a:pt x="6173080" y="3827145"/>
                  <a:pt x="6164374" y="3839498"/>
                </a:cubicBezTo>
                <a:cubicBezTo>
                  <a:pt x="6155668" y="3851850"/>
                  <a:pt x="6148821" y="3865543"/>
                  <a:pt x="6143836" y="3880574"/>
                </a:cubicBezTo>
                <a:cubicBezTo>
                  <a:pt x="6138850" y="3895606"/>
                  <a:pt x="6135390" y="3910489"/>
                  <a:pt x="6133455" y="3925223"/>
                </a:cubicBezTo>
                <a:lnTo>
                  <a:pt x="6133008" y="3930134"/>
                </a:lnTo>
                <a:cubicBezTo>
                  <a:pt x="6131669" y="3943380"/>
                  <a:pt x="6131818" y="3956998"/>
                  <a:pt x="6133455" y="3970987"/>
                </a:cubicBezTo>
                <a:cubicBezTo>
                  <a:pt x="6135092" y="3984977"/>
                  <a:pt x="6138738" y="3997925"/>
                  <a:pt x="6144394" y="4009832"/>
                </a:cubicBezTo>
                <a:cubicBezTo>
                  <a:pt x="6150049" y="4021738"/>
                  <a:pt x="6158049" y="4031449"/>
                  <a:pt x="6168392" y="4038965"/>
                </a:cubicBezTo>
                <a:cubicBezTo>
                  <a:pt x="6178736" y="4046480"/>
                  <a:pt x="6192019" y="4050462"/>
                  <a:pt x="6208241" y="4050908"/>
                </a:cubicBezTo>
                <a:cubicBezTo>
                  <a:pt x="6223719" y="4051355"/>
                  <a:pt x="6237523" y="4047932"/>
                  <a:pt x="6249652" y="4040639"/>
                </a:cubicBezTo>
                <a:cubicBezTo>
                  <a:pt x="6255717" y="4036993"/>
                  <a:pt x="6261373" y="4032760"/>
                  <a:pt x="6266619" y="4027942"/>
                </a:cubicBezTo>
                <a:lnTo>
                  <a:pt x="6268534" y="4025802"/>
                </a:lnTo>
                <a:lnTo>
                  <a:pt x="6267400" y="4046220"/>
                </a:lnTo>
                <a:lnTo>
                  <a:pt x="6323881" y="4046220"/>
                </a:lnTo>
                <a:lnTo>
                  <a:pt x="6383263" y="3703320"/>
                </a:lnTo>
                <a:close/>
                <a:moveTo>
                  <a:pt x="4967535" y="3703320"/>
                </a:moveTo>
                <a:lnTo>
                  <a:pt x="4944881" y="3834347"/>
                </a:lnTo>
                <a:lnTo>
                  <a:pt x="4939993" y="3825992"/>
                </a:lnTo>
                <a:cubicBezTo>
                  <a:pt x="4936180" y="3820969"/>
                  <a:pt x="4931817" y="3816504"/>
                  <a:pt x="4926905" y="3812597"/>
                </a:cubicBezTo>
                <a:cubicBezTo>
                  <a:pt x="4917083" y="3804784"/>
                  <a:pt x="4904656" y="3800579"/>
                  <a:pt x="4889624" y="3799984"/>
                </a:cubicBezTo>
                <a:cubicBezTo>
                  <a:pt x="4872062" y="3799389"/>
                  <a:pt x="4856882" y="3802737"/>
                  <a:pt x="4844082" y="3810030"/>
                </a:cubicBezTo>
                <a:cubicBezTo>
                  <a:pt x="4831284" y="3817323"/>
                  <a:pt x="4820531" y="3827145"/>
                  <a:pt x="4811824" y="3839498"/>
                </a:cubicBezTo>
                <a:cubicBezTo>
                  <a:pt x="4803118" y="3851850"/>
                  <a:pt x="4796272" y="3865543"/>
                  <a:pt x="4791286" y="3880574"/>
                </a:cubicBezTo>
                <a:cubicBezTo>
                  <a:pt x="4786300" y="3895606"/>
                  <a:pt x="4782840" y="3910489"/>
                  <a:pt x="4780905" y="3925223"/>
                </a:cubicBezTo>
                <a:lnTo>
                  <a:pt x="4780458" y="3930134"/>
                </a:lnTo>
                <a:cubicBezTo>
                  <a:pt x="4779119" y="3943380"/>
                  <a:pt x="4779268" y="3956998"/>
                  <a:pt x="4780905" y="3970987"/>
                </a:cubicBezTo>
                <a:cubicBezTo>
                  <a:pt x="4782542" y="3984977"/>
                  <a:pt x="4786188" y="3997925"/>
                  <a:pt x="4791844" y="4009832"/>
                </a:cubicBezTo>
                <a:cubicBezTo>
                  <a:pt x="4797500" y="4021738"/>
                  <a:pt x="4805499" y="4031449"/>
                  <a:pt x="4815842" y="4038965"/>
                </a:cubicBezTo>
                <a:cubicBezTo>
                  <a:pt x="4826186" y="4046480"/>
                  <a:pt x="4839469" y="4050462"/>
                  <a:pt x="4855691" y="4050908"/>
                </a:cubicBezTo>
                <a:cubicBezTo>
                  <a:pt x="4871170" y="4051355"/>
                  <a:pt x="4884973" y="4047932"/>
                  <a:pt x="4897102" y="4040639"/>
                </a:cubicBezTo>
                <a:cubicBezTo>
                  <a:pt x="4903167" y="4036993"/>
                  <a:pt x="4908823" y="4032760"/>
                  <a:pt x="4914069" y="4027942"/>
                </a:cubicBezTo>
                <a:lnTo>
                  <a:pt x="4915984" y="4025802"/>
                </a:lnTo>
                <a:lnTo>
                  <a:pt x="4914850" y="4046220"/>
                </a:lnTo>
                <a:lnTo>
                  <a:pt x="4971331" y="4046220"/>
                </a:lnTo>
                <a:lnTo>
                  <a:pt x="5030713" y="3703320"/>
                </a:lnTo>
                <a:close/>
                <a:moveTo>
                  <a:pt x="3789562" y="3703320"/>
                </a:moveTo>
                <a:lnTo>
                  <a:pt x="3729957" y="4046220"/>
                </a:lnTo>
                <a:lnTo>
                  <a:pt x="3792688" y="4046220"/>
                </a:lnTo>
                <a:lnTo>
                  <a:pt x="3822777" y="3873123"/>
                </a:lnTo>
                <a:lnTo>
                  <a:pt x="3823942" y="3870863"/>
                </a:lnTo>
                <a:cubicBezTo>
                  <a:pt x="3828704" y="3864389"/>
                  <a:pt x="3834546" y="3859292"/>
                  <a:pt x="3841467" y="3855571"/>
                </a:cubicBezTo>
                <a:cubicBezTo>
                  <a:pt x="3848387" y="3851850"/>
                  <a:pt x="3856684" y="3850139"/>
                  <a:pt x="3866358" y="3850437"/>
                </a:cubicBezTo>
                <a:cubicBezTo>
                  <a:pt x="3875139" y="3850585"/>
                  <a:pt x="3881799" y="3852557"/>
                  <a:pt x="3886338" y="3856353"/>
                </a:cubicBezTo>
                <a:cubicBezTo>
                  <a:pt x="3890878" y="3860148"/>
                  <a:pt x="3893779" y="3865208"/>
                  <a:pt x="3895044" y="3871533"/>
                </a:cubicBezTo>
                <a:cubicBezTo>
                  <a:pt x="3896310" y="3877858"/>
                  <a:pt x="3896496" y="3884965"/>
                  <a:pt x="3895603" y="3892853"/>
                </a:cubicBezTo>
                <a:lnTo>
                  <a:pt x="3869707" y="4046220"/>
                </a:lnTo>
                <a:lnTo>
                  <a:pt x="3932884" y="4046220"/>
                </a:lnTo>
                <a:lnTo>
                  <a:pt x="3958334" y="3893522"/>
                </a:lnTo>
                <a:cubicBezTo>
                  <a:pt x="3959673" y="3881318"/>
                  <a:pt x="3959524" y="3869673"/>
                  <a:pt x="3957887" y="3858585"/>
                </a:cubicBezTo>
                <a:cubicBezTo>
                  <a:pt x="3956250" y="3847497"/>
                  <a:pt x="3952902" y="3837600"/>
                  <a:pt x="3947841" y="3828894"/>
                </a:cubicBezTo>
                <a:cubicBezTo>
                  <a:pt x="3942781" y="3820187"/>
                  <a:pt x="3935749" y="3813267"/>
                  <a:pt x="3926745" y="3808132"/>
                </a:cubicBezTo>
                <a:cubicBezTo>
                  <a:pt x="3917740" y="3802998"/>
                  <a:pt x="3906467" y="3800282"/>
                  <a:pt x="3892924" y="3799984"/>
                </a:cubicBezTo>
                <a:cubicBezTo>
                  <a:pt x="3876850" y="3799537"/>
                  <a:pt x="3862749" y="3802774"/>
                  <a:pt x="3850619" y="3809695"/>
                </a:cubicBezTo>
                <a:cubicBezTo>
                  <a:pt x="3844555" y="3813155"/>
                  <a:pt x="3838965" y="3817192"/>
                  <a:pt x="3833849" y="3821806"/>
                </a:cubicBezTo>
                <a:lnTo>
                  <a:pt x="3831179" y="3824791"/>
                </a:lnTo>
                <a:lnTo>
                  <a:pt x="3852294" y="3703320"/>
                </a:lnTo>
                <a:close/>
                <a:moveTo>
                  <a:pt x="3451351" y="3703320"/>
                </a:moveTo>
                <a:lnTo>
                  <a:pt x="3391968" y="4046220"/>
                </a:lnTo>
                <a:lnTo>
                  <a:pt x="3454700" y="4046220"/>
                </a:lnTo>
                <a:lnTo>
                  <a:pt x="3514305" y="3703320"/>
                </a:lnTo>
                <a:close/>
                <a:moveTo>
                  <a:pt x="1452812" y="3703320"/>
                </a:moveTo>
                <a:lnTo>
                  <a:pt x="1430158" y="3834347"/>
                </a:lnTo>
                <a:lnTo>
                  <a:pt x="1425270" y="3825992"/>
                </a:lnTo>
                <a:cubicBezTo>
                  <a:pt x="1421456" y="3820969"/>
                  <a:pt x="1417093" y="3816504"/>
                  <a:pt x="1412182" y="3812597"/>
                </a:cubicBezTo>
                <a:cubicBezTo>
                  <a:pt x="1402359" y="3804784"/>
                  <a:pt x="1389932" y="3800579"/>
                  <a:pt x="1374901" y="3799984"/>
                </a:cubicBezTo>
                <a:cubicBezTo>
                  <a:pt x="1357339" y="3799389"/>
                  <a:pt x="1342158" y="3802737"/>
                  <a:pt x="1329359" y="3810030"/>
                </a:cubicBezTo>
                <a:cubicBezTo>
                  <a:pt x="1316560" y="3817323"/>
                  <a:pt x="1305807" y="3827145"/>
                  <a:pt x="1297101" y="3839498"/>
                </a:cubicBezTo>
                <a:cubicBezTo>
                  <a:pt x="1288394" y="3851850"/>
                  <a:pt x="1281548" y="3865543"/>
                  <a:pt x="1276562" y="3880574"/>
                </a:cubicBezTo>
                <a:cubicBezTo>
                  <a:pt x="1271577" y="3895606"/>
                  <a:pt x="1268116" y="3910489"/>
                  <a:pt x="1266181" y="3925223"/>
                </a:cubicBezTo>
                <a:lnTo>
                  <a:pt x="1265735" y="3930134"/>
                </a:lnTo>
                <a:cubicBezTo>
                  <a:pt x="1264396" y="3943380"/>
                  <a:pt x="1264544" y="3956998"/>
                  <a:pt x="1266181" y="3970987"/>
                </a:cubicBezTo>
                <a:cubicBezTo>
                  <a:pt x="1267819" y="3984977"/>
                  <a:pt x="1271465" y="3997925"/>
                  <a:pt x="1277121" y="4009832"/>
                </a:cubicBezTo>
                <a:cubicBezTo>
                  <a:pt x="1282776" y="4021738"/>
                  <a:pt x="1290775" y="4031449"/>
                  <a:pt x="1301119" y="4038965"/>
                </a:cubicBezTo>
                <a:cubicBezTo>
                  <a:pt x="1311462" y="4046480"/>
                  <a:pt x="1324745" y="4050462"/>
                  <a:pt x="1340968" y="4050908"/>
                </a:cubicBezTo>
                <a:cubicBezTo>
                  <a:pt x="1356446" y="4051355"/>
                  <a:pt x="1370249" y="4047932"/>
                  <a:pt x="1382379" y="4040639"/>
                </a:cubicBezTo>
                <a:cubicBezTo>
                  <a:pt x="1388444" y="4036993"/>
                  <a:pt x="1394099" y="4032760"/>
                  <a:pt x="1399345" y="4027942"/>
                </a:cubicBezTo>
                <a:lnTo>
                  <a:pt x="1401261" y="4025802"/>
                </a:lnTo>
                <a:lnTo>
                  <a:pt x="1400127" y="4046220"/>
                </a:lnTo>
                <a:lnTo>
                  <a:pt x="1456607" y="4046220"/>
                </a:lnTo>
                <a:lnTo>
                  <a:pt x="1515990" y="3703320"/>
                </a:lnTo>
                <a:close/>
                <a:moveTo>
                  <a:pt x="1203450" y="3703320"/>
                </a:moveTo>
                <a:lnTo>
                  <a:pt x="1144068" y="4046220"/>
                </a:lnTo>
                <a:lnTo>
                  <a:pt x="1206799" y="4046220"/>
                </a:lnTo>
                <a:lnTo>
                  <a:pt x="1266405" y="3703320"/>
                </a:lnTo>
                <a:close/>
                <a:moveTo>
                  <a:pt x="836813" y="3703320"/>
                </a:moveTo>
                <a:lnTo>
                  <a:pt x="777207" y="4046220"/>
                </a:lnTo>
                <a:lnTo>
                  <a:pt x="839938" y="4046220"/>
                </a:lnTo>
                <a:lnTo>
                  <a:pt x="870027" y="3873123"/>
                </a:lnTo>
                <a:lnTo>
                  <a:pt x="871192" y="3870863"/>
                </a:lnTo>
                <a:cubicBezTo>
                  <a:pt x="875954" y="3864389"/>
                  <a:pt x="881796" y="3859292"/>
                  <a:pt x="888716" y="3855571"/>
                </a:cubicBezTo>
                <a:cubicBezTo>
                  <a:pt x="895637" y="3851850"/>
                  <a:pt x="903934" y="3850139"/>
                  <a:pt x="913608" y="3850437"/>
                </a:cubicBezTo>
                <a:cubicBezTo>
                  <a:pt x="922389" y="3850585"/>
                  <a:pt x="929049" y="3852557"/>
                  <a:pt x="933588" y="3856353"/>
                </a:cubicBezTo>
                <a:cubicBezTo>
                  <a:pt x="938127" y="3860148"/>
                  <a:pt x="941029" y="3865208"/>
                  <a:pt x="942295" y="3871533"/>
                </a:cubicBezTo>
                <a:cubicBezTo>
                  <a:pt x="943559" y="3877858"/>
                  <a:pt x="943745" y="3884965"/>
                  <a:pt x="942852" y="3892853"/>
                </a:cubicBezTo>
                <a:lnTo>
                  <a:pt x="916956" y="4046220"/>
                </a:lnTo>
                <a:lnTo>
                  <a:pt x="980134" y="4046220"/>
                </a:lnTo>
                <a:lnTo>
                  <a:pt x="1005583" y="3893522"/>
                </a:lnTo>
                <a:cubicBezTo>
                  <a:pt x="1006923" y="3881318"/>
                  <a:pt x="1006774" y="3869673"/>
                  <a:pt x="1005137" y="3858585"/>
                </a:cubicBezTo>
                <a:cubicBezTo>
                  <a:pt x="1003500" y="3847497"/>
                  <a:pt x="1000151" y="3837600"/>
                  <a:pt x="995091" y="3828894"/>
                </a:cubicBezTo>
                <a:cubicBezTo>
                  <a:pt x="990031" y="3820187"/>
                  <a:pt x="982999" y="3813267"/>
                  <a:pt x="973995" y="3808132"/>
                </a:cubicBezTo>
                <a:cubicBezTo>
                  <a:pt x="964991" y="3802998"/>
                  <a:pt x="953717" y="3800282"/>
                  <a:pt x="940174" y="3799984"/>
                </a:cubicBezTo>
                <a:cubicBezTo>
                  <a:pt x="924100" y="3799537"/>
                  <a:pt x="909999" y="3802774"/>
                  <a:pt x="897869" y="3809695"/>
                </a:cubicBezTo>
                <a:cubicBezTo>
                  <a:pt x="891804" y="3813155"/>
                  <a:pt x="886214" y="3817192"/>
                  <a:pt x="881098" y="3821806"/>
                </a:cubicBezTo>
                <a:lnTo>
                  <a:pt x="878429" y="3824791"/>
                </a:lnTo>
                <a:lnTo>
                  <a:pt x="899544" y="3703320"/>
                </a:lnTo>
                <a:close/>
                <a:moveTo>
                  <a:pt x="9357370" y="3697962"/>
                </a:moveTo>
                <a:cubicBezTo>
                  <a:pt x="9339213" y="3697665"/>
                  <a:pt x="9323288" y="3700976"/>
                  <a:pt x="9309596" y="3707896"/>
                </a:cubicBezTo>
                <a:cubicBezTo>
                  <a:pt x="9295904" y="3714817"/>
                  <a:pt x="9284853" y="3724677"/>
                  <a:pt x="9276444" y="3737476"/>
                </a:cubicBezTo>
                <a:cubicBezTo>
                  <a:pt x="9268035" y="3750276"/>
                  <a:pt x="9262640" y="3765530"/>
                  <a:pt x="9260259" y="3783241"/>
                </a:cubicBezTo>
                <a:lnTo>
                  <a:pt x="9256620" y="3804672"/>
                </a:lnTo>
                <a:lnTo>
                  <a:pt x="9222754" y="3804672"/>
                </a:lnTo>
                <a:lnTo>
                  <a:pt x="9214718" y="3850213"/>
                </a:lnTo>
                <a:lnTo>
                  <a:pt x="9248888" y="3850213"/>
                </a:lnTo>
                <a:lnTo>
                  <a:pt x="9215611" y="4046220"/>
                </a:lnTo>
                <a:lnTo>
                  <a:pt x="9278565" y="4046220"/>
                </a:lnTo>
                <a:lnTo>
                  <a:pt x="9312342" y="3850213"/>
                </a:lnTo>
                <a:lnTo>
                  <a:pt x="9359379" y="3850213"/>
                </a:lnTo>
                <a:lnTo>
                  <a:pt x="9367415" y="3804672"/>
                </a:lnTo>
                <a:lnTo>
                  <a:pt x="9320190" y="3804672"/>
                </a:lnTo>
                <a:lnTo>
                  <a:pt x="9323883" y="3783241"/>
                </a:lnTo>
                <a:cubicBezTo>
                  <a:pt x="9325371" y="3775650"/>
                  <a:pt x="9328088" y="3769325"/>
                  <a:pt x="9332032" y="3764265"/>
                </a:cubicBezTo>
                <a:cubicBezTo>
                  <a:pt x="9335975" y="3759205"/>
                  <a:pt x="9340961" y="3755335"/>
                  <a:pt x="9346989" y="3752657"/>
                </a:cubicBezTo>
                <a:cubicBezTo>
                  <a:pt x="9353016" y="3749978"/>
                  <a:pt x="9359825" y="3748638"/>
                  <a:pt x="9367415" y="3748638"/>
                </a:cubicBezTo>
                <a:cubicBezTo>
                  <a:pt x="9370541" y="3748787"/>
                  <a:pt x="9373703" y="3749085"/>
                  <a:pt x="9376903" y="3749531"/>
                </a:cubicBezTo>
                <a:cubicBezTo>
                  <a:pt x="9380103" y="3749978"/>
                  <a:pt x="9383191" y="3750573"/>
                  <a:pt x="9386168" y="3751317"/>
                </a:cubicBezTo>
                <a:lnTo>
                  <a:pt x="9391526" y="3702650"/>
                </a:lnTo>
                <a:cubicBezTo>
                  <a:pt x="9386019" y="3701460"/>
                  <a:pt x="9380401" y="3700418"/>
                  <a:pt x="9374671" y="3699525"/>
                </a:cubicBezTo>
                <a:cubicBezTo>
                  <a:pt x="9368941" y="3698632"/>
                  <a:pt x="9363174" y="3698111"/>
                  <a:pt x="9357370" y="3697962"/>
                </a:cubicBezTo>
                <a:close/>
                <a:moveTo>
                  <a:pt x="6623472" y="3429030"/>
                </a:moveTo>
                <a:cubicBezTo>
                  <a:pt x="6613500" y="3429030"/>
                  <a:pt x="6605054" y="3432304"/>
                  <a:pt x="6598134" y="3438853"/>
                </a:cubicBezTo>
                <a:cubicBezTo>
                  <a:pt x="6591213" y="3445401"/>
                  <a:pt x="6587827" y="3453735"/>
                  <a:pt x="6587976" y="3463856"/>
                </a:cubicBezTo>
                <a:cubicBezTo>
                  <a:pt x="6588125" y="3473678"/>
                  <a:pt x="6591660" y="3481604"/>
                  <a:pt x="6598580" y="3487631"/>
                </a:cubicBezTo>
                <a:cubicBezTo>
                  <a:pt x="6605501" y="3493658"/>
                  <a:pt x="6613723" y="3496598"/>
                  <a:pt x="6623248" y="3496449"/>
                </a:cubicBezTo>
                <a:cubicBezTo>
                  <a:pt x="6633220" y="3496449"/>
                  <a:pt x="6641666" y="3493175"/>
                  <a:pt x="6648586" y="3486627"/>
                </a:cubicBezTo>
                <a:cubicBezTo>
                  <a:pt x="6655507" y="3480078"/>
                  <a:pt x="6658893" y="3471743"/>
                  <a:pt x="6658744" y="3461623"/>
                </a:cubicBezTo>
                <a:cubicBezTo>
                  <a:pt x="6658595" y="3451801"/>
                  <a:pt x="6655060" y="3443876"/>
                  <a:pt x="6648140" y="3437848"/>
                </a:cubicBezTo>
                <a:cubicBezTo>
                  <a:pt x="6641219" y="3431820"/>
                  <a:pt x="6632997" y="3428881"/>
                  <a:pt x="6623472" y="3429030"/>
                </a:cubicBezTo>
                <a:close/>
                <a:moveTo>
                  <a:pt x="10007451" y="3382819"/>
                </a:moveTo>
                <a:lnTo>
                  <a:pt x="10030117" y="3382977"/>
                </a:lnTo>
                <a:lnTo>
                  <a:pt x="10024588" y="3418264"/>
                </a:lnTo>
                <a:lnTo>
                  <a:pt x="10015934" y="3433495"/>
                </a:lnTo>
                <a:cubicBezTo>
                  <a:pt x="10010576" y="3439150"/>
                  <a:pt x="10004251" y="3443504"/>
                  <a:pt x="9996958" y="3446554"/>
                </a:cubicBezTo>
                <a:cubicBezTo>
                  <a:pt x="9989666" y="3449606"/>
                  <a:pt x="9982224" y="3451057"/>
                  <a:pt x="9974634" y="3450908"/>
                </a:cubicBezTo>
                <a:cubicBezTo>
                  <a:pt x="9969276" y="3450759"/>
                  <a:pt x="9964700" y="3449494"/>
                  <a:pt x="9960905" y="3447113"/>
                </a:cubicBezTo>
                <a:cubicBezTo>
                  <a:pt x="9957110" y="3444731"/>
                  <a:pt x="9954319" y="3441494"/>
                  <a:pt x="9952533" y="3437402"/>
                </a:cubicBezTo>
                <a:cubicBezTo>
                  <a:pt x="9950747" y="3433309"/>
                  <a:pt x="9950226" y="3428658"/>
                  <a:pt x="9950971" y="3423449"/>
                </a:cubicBezTo>
                <a:cubicBezTo>
                  <a:pt x="9951863" y="3416156"/>
                  <a:pt x="9954059" y="3409980"/>
                  <a:pt x="9957556" y="3404920"/>
                </a:cubicBezTo>
                <a:cubicBezTo>
                  <a:pt x="9961054" y="3399859"/>
                  <a:pt x="9965481" y="3395730"/>
                  <a:pt x="9970839" y="3392530"/>
                </a:cubicBezTo>
                <a:cubicBezTo>
                  <a:pt x="9976197" y="3389330"/>
                  <a:pt x="9982038" y="3386949"/>
                  <a:pt x="9988364" y="3385386"/>
                </a:cubicBezTo>
                <a:cubicBezTo>
                  <a:pt x="9994689" y="3383823"/>
                  <a:pt x="10001051" y="3382967"/>
                  <a:pt x="10007451" y="3382819"/>
                </a:cubicBezTo>
                <a:close/>
                <a:moveTo>
                  <a:pt x="7483326" y="3382819"/>
                </a:moveTo>
                <a:lnTo>
                  <a:pt x="7505993" y="3382977"/>
                </a:lnTo>
                <a:lnTo>
                  <a:pt x="7500463" y="3418264"/>
                </a:lnTo>
                <a:lnTo>
                  <a:pt x="7491809" y="3433495"/>
                </a:lnTo>
                <a:cubicBezTo>
                  <a:pt x="7486451" y="3439150"/>
                  <a:pt x="7480126" y="3443504"/>
                  <a:pt x="7472834" y="3446554"/>
                </a:cubicBezTo>
                <a:cubicBezTo>
                  <a:pt x="7465541" y="3449606"/>
                  <a:pt x="7458100" y="3451057"/>
                  <a:pt x="7450509" y="3450908"/>
                </a:cubicBezTo>
                <a:cubicBezTo>
                  <a:pt x="7445152" y="3450759"/>
                  <a:pt x="7440575" y="3449494"/>
                  <a:pt x="7436780" y="3447113"/>
                </a:cubicBezTo>
                <a:cubicBezTo>
                  <a:pt x="7432985" y="3444731"/>
                  <a:pt x="7430194" y="3441494"/>
                  <a:pt x="7428408" y="3437402"/>
                </a:cubicBezTo>
                <a:cubicBezTo>
                  <a:pt x="7426623" y="3433309"/>
                  <a:pt x="7426102" y="3428658"/>
                  <a:pt x="7426846" y="3423449"/>
                </a:cubicBezTo>
                <a:cubicBezTo>
                  <a:pt x="7427739" y="3416156"/>
                  <a:pt x="7429934" y="3409980"/>
                  <a:pt x="7433431" y="3404920"/>
                </a:cubicBezTo>
                <a:cubicBezTo>
                  <a:pt x="7436929" y="3399859"/>
                  <a:pt x="7441357" y="3395730"/>
                  <a:pt x="7446714" y="3392530"/>
                </a:cubicBezTo>
                <a:cubicBezTo>
                  <a:pt x="7452072" y="3389330"/>
                  <a:pt x="7457914" y="3386949"/>
                  <a:pt x="7464239" y="3385386"/>
                </a:cubicBezTo>
                <a:cubicBezTo>
                  <a:pt x="7470564" y="3383823"/>
                  <a:pt x="7476926" y="3382967"/>
                  <a:pt x="7483326" y="3382819"/>
                </a:cubicBezTo>
                <a:close/>
                <a:moveTo>
                  <a:pt x="2235053" y="3382819"/>
                </a:moveTo>
                <a:lnTo>
                  <a:pt x="2257720" y="3382977"/>
                </a:lnTo>
                <a:lnTo>
                  <a:pt x="2252191" y="3418264"/>
                </a:lnTo>
                <a:lnTo>
                  <a:pt x="2243536" y="3433495"/>
                </a:lnTo>
                <a:cubicBezTo>
                  <a:pt x="2238179" y="3439150"/>
                  <a:pt x="2231853" y="3443504"/>
                  <a:pt x="2224562" y="3446554"/>
                </a:cubicBezTo>
                <a:cubicBezTo>
                  <a:pt x="2217269" y="3449606"/>
                  <a:pt x="2209827" y="3451057"/>
                  <a:pt x="2202237" y="3450908"/>
                </a:cubicBezTo>
                <a:cubicBezTo>
                  <a:pt x="2196879" y="3450759"/>
                  <a:pt x="2192302" y="3449494"/>
                  <a:pt x="2188507" y="3447113"/>
                </a:cubicBezTo>
                <a:cubicBezTo>
                  <a:pt x="2184712" y="3444731"/>
                  <a:pt x="2181921" y="3441494"/>
                  <a:pt x="2180136" y="3437402"/>
                </a:cubicBezTo>
                <a:cubicBezTo>
                  <a:pt x="2178350" y="3433309"/>
                  <a:pt x="2177828" y="3428658"/>
                  <a:pt x="2178572" y="3423449"/>
                </a:cubicBezTo>
                <a:cubicBezTo>
                  <a:pt x="2179466" y="3416156"/>
                  <a:pt x="2181661" y="3409980"/>
                  <a:pt x="2185159" y="3404920"/>
                </a:cubicBezTo>
                <a:cubicBezTo>
                  <a:pt x="2188656" y="3399859"/>
                  <a:pt x="2193084" y="3395730"/>
                  <a:pt x="2198441" y="3392530"/>
                </a:cubicBezTo>
                <a:cubicBezTo>
                  <a:pt x="2203799" y="3389330"/>
                  <a:pt x="2209641" y="3386949"/>
                  <a:pt x="2215966" y="3385386"/>
                </a:cubicBezTo>
                <a:cubicBezTo>
                  <a:pt x="2222292" y="3383823"/>
                  <a:pt x="2228653" y="3382967"/>
                  <a:pt x="2235053" y="3382819"/>
                </a:cubicBezTo>
                <a:close/>
                <a:moveTo>
                  <a:pt x="1244453" y="3382819"/>
                </a:moveTo>
                <a:lnTo>
                  <a:pt x="1267120" y="3382977"/>
                </a:lnTo>
                <a:lnTo>
                  <a:pt x="1261590" y="3418264"/>
                </a:lnTo>
                <a:lnTo>
                  <a:pt x="1252936" y="3433495"/>
                </a:lnTo>
                <a:cubicBezTo>
                  <a:pt x="1247578" y="3439150"/>
                  <a:pt x="1241253" y="3443504"/>
                  <a:pt x="1233960" y="3446554"/>
                </a:cubicBezTo>
                <a:cubicBezTo>
                  <a:pt x="1226668" y="3449606"/>
                  <a:pt x="1219227" y="3451057"/>
                  <a:pt x="1211636" y="3450908"/>
                </a:cubicBezTo>
                <a:cubicBezTo>
                  <a:pt x="1206279" y="3450759"/>
                  <a:pt x="1201702" y="3449494"/>
                  <a:pt x="1197907" y="3447113"/>
                </a:cubicBezTo>
                <a:cubicBezTo>
                  <a:pt x="1194112" y="3444731"/>
                  <a:pt x="1191321" y="3441494"/>
                  <a:pt x="1189535" y="3437402"/>
                </a:cubicBezTo>
                <a:cubicBezTo>
                  <a:pt x="1187749" y="3433309"/>
                  <a:pt x="1187228" y="3428658"/>
                  <a:pt x="1187973" y="3423449"/>
                </a:cubicBezTo>
                <a:cubicBezTo>
                  <a:pt x="1188866" y="3416156"/>
                  <a:pt x="1191061" y="3409980"/>
                  <a:pt x="1194558" y="3404920"/>
                </a:cubicBezTo>
                <a:cubicBezTo>
                  <a:pt x="1198056" y="3399859"/>
                  <a:pt x="1202483" y="3395730"/>
                  <a:pt x="1207841" y="3392530"/>
                </a:cubicBezTo>
                <a:cubicBezTo>
                  <a:pt x="1213199" y="3389330"/>
                  <a:pt x="1219040" y="3386949"/>
                  <a:pt x="1225366" y="3385386"/>
                </a:cubicBezTo>
                <a:cubicBezTo>
                  <a:pt x="1231691" y="3383823"/>
                  <a:pt x="1238053" y="3382967"/>
                  <a:pt x="1244453" y="3382819"/>
                </a:cubicBezTo>
                <a:close/>
                <a:moveTo>
                  <a:pt x="10258524" y="3298210"/>
                </a:moveTo>
                <a:cubicBezTo>
                  <a:pt x="10267156" y="3298359"/>
                  <a:pt x="10274114" y="3300293"/>
                  <a:pt x="10279397" y="3304014"/>
                </a:cubicBezTo>
                <a:cubicBezTo>
                  <a:pt x="10284680" y="3307735"/>
                  <a:pt x="10288699" y="3312572"/>
                  <a:pt x="10291452" y="3318525"/>
                </a:cubicBezTo>
                <a:lnTo>
                  <a:pt x="10293925" y="3327789"/>
                </a:lnTo>
                <a:lnTo>
                  <a:pt x="10277380" y="3425144"/>
                </a:lnTo>
                <a:lnTo>
                  <a:pt x="10273342" y="3430788"/>
                </a:lnTo>
                <a:cubicBezTo>
                  <a:pt x="10269974" y="3434453"/>
                  <a:pt x="10266188" y="3437662"/>
                  <a:pt x="10261984" y="3440415"/>
                </a:cubicBezTo>
                <a:cubicBezTo>
                  <a:pt x="10253575" y="3445922"/>
                  <a:pt x="10243492" y="3448378"/>
                  <a:pt x="10231735" y="3447782"/>
                </a:cubicBezTo>
                <a:cubicBezTo>
                  <a:pt x="10222805" y="3447485"/>
                  <a:pt x="10215810" y="3444992"/>
                  <a:pt x="10210750" y="3440304"/>
                </a:cubicBezTo>
                <a:cubicBezTo>
                  <a:pt x="10205690" y="3435616"/>
                  <a:pt x="10202081" y="3429625"/>
                  <a:pt x="10199923" y="3422333"/>
                </a:cubicBezTo>
                <a:cubicBezTo>
                  <a:pt x="10197765" y="3415040"/>
                  <a:pt x="10196574" y="3407412"/>
                  <a:pt x="10196351" y="3399450"/>
                </a:cubicBezTo>
                <a:cubicBezTo>
                  <a:pt x="10196128" y="3391488"/>
                  <a:pt x="10196388" y="3384158"/>
                  <a:pt x="10197132" y="3377461"/>
                </a:cubicBezTo>
                <a:lnTo>
                  <a:pt x="10197579" y="3372550"/>
                </a:lnTo>
                <a:cubicBezTo>
                  <a:pt x="10198621" y="3364364"/>
                  <a:pt x="10200555" y="3355881"/>
                  <a:pt x="10203383" y="3347100"/>
                </a:cubicBezTo>
                <a:cubicBezTo>
                  <a:pt x="10206211" y="3338319"/>
                  <a:pt x="10210006" y="3330171"/>
                  <a:pt x="10214768" y="3322655"/>
                </a:cubicBezTo>
                <a:cubicBezTo>
                  <a:pt x="10219531" y="3315139"/>
                  <a:pt x="10225521" y="3309074"/>
                  <a:pt x="10232739" y="3304461"/>
                </a:cubicBezTo>
                <a:cubicBezTo>
                  <a:pt x="10239958" y="3299847"/>
                  <a:pt x="10248552" y="3297763"/>
                  <a:pt x="10258524" y="3298210"/>
                </a:cubicBezTo>
                <a:close/>
                <a:moveTo>
                  <a:pt x="7896324" y="3298210"/>
                </a:moveTo>
                <a:cubicBezTo>
                  <a:pt x="7904956" y="3298359"/>
                  <a:pt x="7911914" y="3300293"/>
                  <a:pt x="7917197" y="3304014"/>
                </a:cubicBezTo>
                <a:cubicBezTo>
                  <a:pt x="7922481" y="3307735"/>
                  <a:pt x="7926499" y="3312572"/>
                  <a:pt x="7929252" y="3318525"/>
                </a:cubicBezTo>
                <a:lnTo>
                  <a:pt x="7931726" y="3327788"/>
                </a:lnTo>
                <a:lnTo>
                  <a:pt x="7915180" y="3425144"/>
                </a:lnTo>
                <a:lnTo>
                  <a:pt x="7911142" y="3430788"/>
                </a:lnTo>
                <a:cubicBezTo>
                  <a:pt x="7907775" y="3434453"/>
                  <a:pt x="7903989" y="3437662"/>
                  <a:pt x="7899784" y="3440415"/>
                </a:cubicBezTo>
                <a:cubicBezTo>
                  <a:pt x="7891376" y="3445922"/>
                  <a:pt x="7881292" y="3448378"/>
                  <a:pt x="7869535" y="3447782"/>
                </a:cubicBezTo>
                <a:cubicBezTo>
                  <a:pt x="7860605" y="3447485"/>
                  <a:pt x="7853610" y="3444992"/>
                  <a:pt x="7848550" y="3440304"/>
                </a:cubicBezTo>
                <a:cubicBezTo>
                  <a:pt x="7843490" y="3435616"/>
                  <a:pt x="7839881" y="3429625"/>
                  <a:pt x="7837723" y="3422333"/>
                </a:cubicBezTo>
                <a:cubicBezTo>
                  <a:pt x="7835565" y="3415040"/>
                  <a:pt x="7834374" y="3407412"/>
                  <a:pt x="7834151" y="3399450"/>
                </a:cubicBezTo>
                <a:cubicBezTo>
                  <a:pt x="7833928" y="3391488"/>
                  <a:pt x="7834188" y="3384158"/>
                  <a:pt x="7834932" y="3377461"/>
                </a:cubicBezTo>
                <a:lnTo>
                  <a:pt x="7835379" y="3372550"/>
                </a:lnTo>
                <a:cubicBezTo>
                  <a:pt x="7836421" y="3364364"/>
                  <a:pt x="7838356" y="3355881"/>
                  <a:pt x="7841183" y="3347100"/>
                </a:cubicBezTo>
                <a:cubicBezTo>
                  <a:pt x="7844011" y="3338319"/>
                  <a:pt x="7847806" y="3330171"/>
                  <a:pt x="7852569" y="3322655"/>
                </a:cubicBezTo>
                <a:cubicBezTo>
                  <a:pt x="7857331" y="3315139"/>
                  <a:pt x="7863321" y="3309074"/>
                  <a:pt x="7870540" y="3304461"/>
                </a:cubicBezTo>
                <a:cubicBezTo>
                  <a:pt x="7877758" y="3299847"/>
                  <a:pt x="7886353" y="3297763"/>
                  <a:pt x="7896324" y="3298210"/>
                </a:cubicBezTo>
                <a:close/>
                <a:moveTo>
                  <a:pt x="5816079" y="3298210"/>
                </a:moveTo>
                <a:cubicBezTo>
                  <a:pt x="5824265" y="3298359"/>
                  <a:pt x="5830925" y="3300368"/>
                  <a:pt x="5836059" y="3304237"/>
                </a:cubicBezTo>
                <a:cubicBezTo>
                  <a:pt x="5841194" y="3308107"/>
                  <a:pt x="5845064" y="3313093"/>
                  <a:pt x="5847668" y="3319195"/>
                </a:cubicBezTo>
                <a:lnTo>
                  <a:pt x="5850749" y="3331246"/>
                </a:lnTo>
                <a:lnTo>
                  <a:pt x="5834876" y="3423051"/>
                </a:lnTo>
                <a:lnTo>
                  <a:pt x="5829837" y="3430230"/>
                </a:lnTo>
                <a:cubicBezTo>
                  <a:pt x="5826544" y="3433932"/>
                  <a:pt x="5822851" y="3437215"/>
                  <a:pt x="5818758" y="3440080"/>
                </a:cubicBezTo>
                <a:cubicBezTo>
                  <a:pt x="5810572" y="3445810"/>
                  <a:pt x="5800824" y="3448452"/>
                  <a:pt x="5789514" y="3448005"/>
                </a:cubicBezTo>
                <a:cubicBezTo>
                  <a:pt x="5780583" y="3447559"/>
                  <a:pt x="5773775" y="3444917"/>
                  <a:pt x="5769086" y="3440080"/>
                </a:cubicBezTo>
                <a:cubicBezTo>
                  <a:pt x="5764398" y="3435244"/>
                  <a:pt x="5761199" y="3429142"/>
                  <a:pt x="5759487" y="3421774"/>
                </a:cubicBezTo>
                <a:cubicBezTo>
                  <a:pt x="5757776" y="3414408"/>
                  <a:pt x="5756957" y="3406743"/>
                  <a:pt x="5757031" y="3398780"/>
                </a:cubicBezTo>
                <a:cubicBezTo>
                  <a:pt x="5757106" y="3390818"/>
                  <a:pt x="5757441" y="3383637"/>
                  <a:pt x="5758036" y="3377238"/>
                </a:cubicBezTo>
                <a:lnTo>
                  <a:pt x="5758483" y="3372550"/>
                </a:lnTo>
                <a:cubicBezTo>
                  <a:pt x="5759524" y="3364513"/>
                  <a:pt x="5761274" y="3356104"/>
                  <a:pt x="5763729" y="3347323"/>
                </a:cubicBezTo>
                <a:cubicBezTo>
                  <a:pt x="5766185" y="3338542"/>
                  <a:pt x="5769570" y="3330394"/>
                  <a:pt x="5773886" y="3322878"/>
                </a:cubicBezTo>
                <a:cubicBezTo>
                  <a:pt x="5778202" y="3315363"/>
                  <a:pt x="5783820" y="3309260"/>
                  <a:pt x="5790741" y="3304573"/>
                </a:cubicBezTo>
                <a:cubicBezTo>
                  <a:pt x="5797662" y="3299884"/>
                  <a:pt x="5806108" y="3297763"/>
                  <a:pt x="5816079" y="3298210"/>
                </a:cubicBezTo>
                <a:close/>
                <a:moveTo>
                  <a:pt x="2486126" y="3298210"/>
                </a:moveTo>
                <a:cubicBezTo>
                  <a:pt x="2494758" y="3298359"/>
                  <a:pt x="2501716" y="3300293"/>
                  <a:pt x="2507000" y="3304014"/>
                </a:cubicBezTo>
                <a:cubicBezTo>
                  <a:pt x="2512283" y="3307735"/>
                  <a:pt x="2516302" y="3312572"/>
                  <a:pt x="2519054" y="3318525"/>
                </a:cubicBezTo>
                <a:lnTo>
                  <a:pt x="2521529" y="3327789"/>
                </a:lnTo>
                <a:lnTo>
                  <a:pt x="2504983" y="3425144"/>
                </a:lnTo>
                <a:lnTo>
                  <a:pt x="2500944" y="3430788"/>
                </a:lnTo>
                <a:cubicBezTo>
                  <a:pt x="2497576" y="3434453"/>
                  <a:pt x="2493791" y="3437662"/>
                  <a:pt x="2489586" y="3440415"/>
                </a:cubicBezTo>
                <a:cubicBezTo>
                  <a:pt x="2481178" y="3445922"/>
                  <a:pt x="2471095" y="3448378"/>
                  <a:pt x="2459337" y="3447782"/>
                </a:cubicBezTo>
                <a:cubicBezTo>
                  <a:pt x="2450408" y="3447485"/>
                  <a:pt x="2443412" y="3444992"/>
                  <a:pt x="2438353" y="3440304"/>
                </a:cubicBezTo>
                <a:cubicBezTo>
                  <a:pt x="2433292" y="3435616"/>
                  <a:pt x="2429683" y="3429625"/>
                  <a:pt x="2427525" y="3422333"/>
                </a:cubicBezTo>
                <a:cubicBezTo>
                  <a:pt x="2425367" y="3415040"/>
                  <a:pt x="2424177" y="3407412"/>
                  <a:pt x="2423954" y="3399450"/>
                </a:cubicBezTo>
                <a:cubicBezTo>
                  <a:pt x="2423730" y="3391488"/>
                  <a:pt x="2423991" y="3384158"/>
                  <a:pt x="2424735" y="3377461"/>
                </a:cubicBezTo>
                <a:lnTo>
                  <a:pt x="2425181" y="3372550"/>
                </a:lnTo>
                <a:cubicBezTo>
                  <a:pt x="2426223" y="3364364"/>
                  <a:pt x="2428158" y="3355881"/>
                  <a:pt x="2430985" y="3347100"/>
                </a:cubicBezTo>
                <a:cubicBezTo>
                  <a:pt x="2433813" y="3338319"/>
                  <a:pt x="2437608" y="3330171"/>
                  <a:pt x="2442371" y="3322655"/>
                </a:cubicBezTo>
                <a:cubicBezTo>
                  <a:pt x="2447133" y="3315139"/>
                  <a:pt x="2453124" y="3309074"/>
                  <a:pt x="2460342" y="3304461"/>
                </a:cubicBezTo>
                <a:cubicBezTo>
                  <a:pt x="2467560" y="3299847"/>
                  <a:pt x="2476155" y="3297763"/>
                  <a:pt x="2486126" y="3298210"/>
                </a:cubicBezTo>
                <a:close/>
                <a:moveTo>
                  <a:pt x="1743176" y="3298210"/>
                </a:moveTo>
                <a:cubicBezTo>
                  <a:pt x="1751808" y="3298359"/>
                  <a:pt x="1758765" y="3300293"/>
                  <a:pt x="1764049" y="3304014"/>
                </a:cubicBezTo>
                <a:cubicBezTo>
                  <a:pt x="1769333" y="3307735"/>
                  <a:pt x="1773351" y="3312572"/>
                  <a:pt x="1776104" y="3318525"/>
                </a:cubicBezTo>
                <a:lnTo>
                  <a:pt x="1778578" y="3327789"/>
                </a:lnTo>
                <a:lnTo>
                  <a:pt x="1762032" y="3425144"/>
                </a:lnTo>
                <a:lnTo>
                  <a:pt x="1757993" y="3430788"/>
                </a:lnTo>
                <a:cubicBezTo>
                  <a:pt x="1754627" y="3434453"/>
                  <a:pt x="1750841" y="3437662"/>
                  <a:pt x="1746636" y="3440415"/>
                </a:cubicBezTo>
                <a:cubicBezTo>
                  <a:pt x="1738227" y="3445922"/>
                  <a:pt x="1728144" y="3448378"/>
                  <a:pt x="1716387" y="3447782"/>
                </a:cubicBezTo>
                <a:cubicBezTo>
                  <a:pt x="1707457" y="3447485"/>
                  <a:pt x="1700462" y="3444992"/>
                  <a:pt x="1695402" y="3440304"/>
                </a:cubicBezTo>
                <a:cubicBezTo>
                  <a:pt x="1690342" y="3435616"/>
                  <a:pt x="1686733" y="3429625"/>
                  <a:pt x="1684575" y="3422333"/>
                </a:cubicBezTo>
                <a:cubicBezTo>
                  <a:pt x="1682417" y="3415040"/>
                  <a:pt x="1681226" y="3407412"/>
                  <a:pt x="1681003" y="3399450"/>
                </a:cubicBezTo>
                <a:cubicBezTo>
                  <a:pt x="1680780" y="3391488"/>
                  <a:pt x="1681040" y="3384158"/>
                  <a:pt x="1681785" y="3377461"/>
                </a:cubicBezTo>
                <a:lnTo>
                  <a:pt x="1682231" y="3372550"/>
                </a:lnTo>
                <a:cubicBezTo>
                  <a:pt x="1683272" y="3364364"/>
                  <a:pt x="1685207" y="3355881"/>
                  <a:pt x="1688035" y="3347100"/>
                </a:cubicBezTo>
                <a:cubicBezTo>
                  <a:pt x="1690863" y="3338319"/>
                  <a:pt x="1694658" y="3330171"/>
                  <a:pt x="1699420" y="3322655"/>
                </a:cubicBezTo>
                <a:cubicBezTo>
                  <a:pt x="1704183" y="3315139"/>
                  <a:pt x="1710173" y="3309074"/>
                  <a:pt x="1717391" y="3304461"/>
                </a:cubicBezTo>
                <a:cubicBezTo>
                  <a:pt x="1724610" y="3299847"/>
                  <a:pt x="1733204" y="3297763"/>
                  <a:pt x="1743176" y="3298210"/>
                </a:cubicBezTo>
                <a:close/>
                <a:moveTo>
                  <a:pt x="8507486" y="3297987"/>
                </a:moveTo>
                <a:cubicBezTo>
                  <a:pt x="8516416" y="3298284"/>
                  <a:pt x="8523262" y="3300889"/>
                  <a:pt x="8528025" y="3305800"/>
                </a:cubicBezTo>
                <a:cubicBezTo>
                  <a:pt x="8532788" y="3310711"/>
                  <a:pt x="8536062" y="3316813"/>
                  <a:pt x="8537848" y="3324106"/>
                </a:cubicBezTo>
                <a:cubicBezTo>
                  <a:pt x="8539634" y="3331399"/>
                  <a:pt x="8540526" y="3339026"/>
                  <a:pt x="8540526" y="3346988"/>
                </a:cubicBezTo>
                <a:cubicBezTo>
                  <a:pt x="8540526" y="3354951"/>
                  <a:pt x="8540228" y="3362206"/>
                  <a:pt x="8539634" y="3368754"/>
                </a:cubicBezTo>
                <a:lnTo>
                  <a:pt x="8538964" y="3373443"/>
                </a:lnTo>
                <a:cubicBezTo>
                  <a:pt x="8538070" y="3381331"/>
                  <a:pt x="8536434" y="3389665"/>
                  <a:pt x="8534052" y="3398446"/>
                </a:cubicBezTo>
                <a:cubicBezTo>
                  <a:pt x="8531671" y="3407227"/>
                  <a:pt x="8528286" y="3415449"/>
                  <a:pt x="8523895" y="3423114"/>
                </a:cubicBezTo>
                <a:cubicBezTo>
                  <a:pt x="8519504" y="3430779"/>
                  <a:pt x="8513886" y="3436918"/>
                  <a:pt x="8507040" y="3441531"/>
                </a:cubicBezTo>
                <a:cubicBezTo>
                  <a:pt x="8500194" y="3446145"/>
                  <a:pt x="8491860" y="3448378"/>
                  <a:pt x="8482037" y="3448229"/>
                </a:cubicBezTo>
                <a:cubicBezTo>
                  <a:pt x="8471172" y="3447931"/>
                  <a:pt x="8462876" y="3444880"/>
                  <a:pt x="8457146" y="3439076"/>
                </a:cubicBezTo>
                <a:cubicBezTo>
                  <a:pt x="8454280" y="3436174"/>
                  <a:pt x="8451890" y="3432890"/>
                  <a:pt x="8449974" y="3429225"/>
                </a:cubicBezTo>
                <a:lnTo>
                  <a:pt x="8446061" y="3418245"/>
                </a:lnTo>
                <a:lnTo>
                  <a:pt x="8462729" y="3322161"/>
                </a:lnTo>
                <a:lnTo>
                  <a:pt x="8466298" y="3315958"/>
                </a:lnTo>
                <a:cubicBezTo>
                  <a:pt x="8470986" y="3310079"/>
                  <a:pt x="8476754" y="3305502"/>
                  <a:pt x="8483600" y="3302228"/>
                </a:cubicBezTo>
                <a:cubicBezTo>
                  <a:pt x="8490446" y="3298954"/>
                  <a:pt x="8498408" y="3297540"/>
                  <a:pt x="8507486" y="3297987"/>
                </a:cubicBezTo>
                <a:close/>
                <a:moveTo>
                  <a:pt x="10875640" y="3297763"/>
                </a:moveTo>
                <a:cubicBezTo>
                  <a:pt x="10885016" y="3298061"/>
                  <a:pt x="10892383" y="3300629"/>
                  <a:pt x="10897741" y="3305465"/>
                </a:cubicBezTo>
                <a:cubicBezTo>
                  <a:pt x="10903098" y="3310302"/>
                  <a:pt x="10906968" y="3316404"/>
                  <a:pt x="10909349" y="3323771"/>
                </a:cubicBezTo>
                <a:cubicBezTo>
                  <a:pt x="10911730" y="3331138"/>
                  <a:pt x="10913033" y="3338952"/>
                  <a:pt x="10913256" y="3347212"/>
                </a:cubicBezTo>
                <a:cubicBezTo>
                  <a:pt x="10913479" y="3355472"/>
                  <a:pt x="10913293" y="3363173"/>
                  <a:pt x="10912698" y="3370317"/>
                </a:cubicBezTo>
                <a:lnTo>
                  <a:pt x="10912251" y="3375005"/>
                </a:lnTo>
                <a:cubicBezTo>
                  <a:pt x="10911358" y="3383340"/>
                  <a:pt x="10909572" y="3391860"/>
                  <a:pt x="10906894" y="3400566"/>
                </a:cubicBezTo>
                <a:cubicBezTo>
                  <a:pt x="10904215" y="3409273"/>
                  <a:pt x="10900568" y="3417310"/>
                  <a:pt x="10895955" y="3424677"/>
                </a:cubicBezTo>
                <a:cubicBezTo>
                  <a:pt x="10891341" y="3432044"/>
                  <a:pt x="10885462" y="3437922"/>
                  <a:pt x="10878319" y="3442313"/>
                </a:cubicBezTo>
                <a:cubicBezTo>
                  <a:pt x="10871175" y="3446703"/>
                  <a:pt x="10862617" y="3448750"/>
                  <a:pt x="10852646" y="3448452"/>
                </a:cubicBezTo>
                <a:cubicBezTo>
                  <a:pt x="10843270" y="3448154"/>
                  <a:pt x="10835903" y="3445662"/>
                  <a:pt x="10830545" y="3440973"/>
                </a:cubicBezTo>
                <a:cubicBezTo>
                  <a:pt x="10825187" y="3436285"/>
                  <a:pt x="10821355" y="3430295"/>
                  <a:pt x="10819048" y="3423002"/>
                </a:cubicBezTo>
                <a:cubicBezTo>
                  <a:pt x="10816741" y="3415710"/>
                  <a:pt x="10815439" y="3408008"/>
                  <a:pt x="10815141" y="3399897"/>
                </a:cubicBezTo>
                <a:cubicBezTo>
                  <a:pt x="10814843" y="3391786"/>
                  <a:pt x="10815067" y="3384158"/>
                  <a:pt x="10815811" y="3377014"/>
                </a:cubicBezTo>
                <a:lnTo>
                  <a:pt x="10816257" y="3372103"/>
                </a:lnTo>
                <a:cubicBezTo>
                  <a:pt x="10817150" y="3363769"/>
                  <a:pt x="10818899" y="3355211"/>
                  <a:pt x="10821503" y="3346430"/>
                </a:cubicBezTo>
                <a:cubicBezTo>
                  <a:pt x="10824108" y="3337649"/>
                  <a:pt x="10827717" y="3329538"/>
                  <a:pt x="10832331" y="3322097"/>
                </a:cubicBezTo>
                <a:cubicBezTo>
                  <a:pt x="10836944" y="3314655"/>
                  <a:pt x="10842823" y="3308665"/>
                  <a:pt x="10849967" y="3304126"/>
                </a:cubicBezTo>
                <a:cubicBezTo>
                  <a:pt x="10857111" y="3299587"/>
                  <a:pt x="10865668" y="3297466"/>
                  <a:pt x="10875640" y="3297763"/>
                </a:cubicBezTo>
                <a:close/>
                <a:moveTo>
                  <a:pt x="10513466" y="3297763"/>
                </a:moveTo>
                <a:cubicBezTo>
                  <a:pt x="10522396" y="3298061"/>
                  <a:pt x="10529540" y="3300368"/>
                  <a:pt x="10534898" y="3304684"/>
                </a:cubicBezTo>
                <a:cubicBezTo>
                  <a:pt x="10540255" y="3309000"/>
                  <a:pt x="10543902" y="3314693"/>
                  <a:pt x="10545837" y="3321762"/>
                </a:cubicBezTo>
                <a:cubicBezTo>
                  <a:pt x="10547771" y="3328831"/>
                  <a:pt x="10548143" y="3336459"/>
                  <a:pt x="10546953" y="3344644"/>
                </a:cubicBezTo>
                <a:lnTo>
                  <a:pt x="10545837" y="3350225"/>
                </a:lnTo>
                <a:lnTo>
                  <a:pt x="10459537" y="3350069"/>
                </a:lnTo>
                <a:lnTo>
                  <a:pt x="10460112" y="3347212"/>
                </a:lnTo>
                <a:cubicBezTo>
                  <a:pt x="10462493" y="3338356"/>
                  <a:pt x="10465916" y="3330133"/>
                  <a:pt x="10470381" y="3322544"/>
                </a:cubicBezTo>
                <a:cubicBezTo>
                  <a:pt x="10474846" y="3314953"/>
                  <a:pt x="10480575" y="3308851"/>
                  <a:pt x="10487570" y="3304237"/>
                </a:cubicBezTo>
                <a:cubicBezTo>
                  <a:pt x="10494565" y="3299624"/>
                  <a:pt x="10503197" y="3297466"/>
                  <a:pt x="10513466" y="3297763"/>
                </a:cubicBezTo>
                <a:close/>
                <a:moveTo>
                  <a:pt x="9379991" y="3297763"/>
                </a:moveTo>
                <a:cubicBezTo>
                  <a:pt x="9388921" y="3298061"/>
                  <a:pt x="9396065" y="3300368"/>
                  <a:pt x="9401423" y="3304684"/>
                </a:cubicBezTo>
                <a:cubicBezTo>
                  <a:pt x="9406780" y="3309000"/>
                  <a:pt x="9410427" y="3314693"/>
                  <a:pt x="9412362" y="3321762"/>
                </a:cubicBezTo>
                <a:cubicBezTo>
                  <a:pt x="9414296" y="3328831"/>
                  <a:pt x="9414668" y="3336459"/>
                  <a:pt x="9413478" y="3344644"/>
                </a:cubicBezTo>
                <a:lnTo>
                  <a:pt x="9412362" y="3350225"/>
                </a:lnTo>
                <a:lnTo>
                  <a:pt x="9326063" y="3350069"/>
                </a:lnTo>
                <a:lnTo>
                  <a:pt x="9326637" y="3347212"/>
                </a:lnTo>
                <a:cubicBezTo>
                  <a:pt x="9329018" y="3338356"/>
                  <a:pt x="9332441" y="3330133"/>
                  <a:pt x="9336906" y="3322544"/>
                </a:cubicBezTo>
                <a:cubicBezTo>
                  <a:pt x="9341371" y="3314953"/>
                  <a:pt x="9347100" y="3308851"/>
                  <a:pt x="9354095" y="3304237"/>
                </a:cubicBezTo>
                <a:cubicBezTo>
                  <a:pt x="9361090" y="3299624"/>
                  <a:pt x="9369722" y="3297466"/>
                  <a:pt x="9379991" y="3297763"/>
                </a:cubicBezTo>
                <a:close/>
                <a:moveTo>
                  <a:pt x="8751341" y="3297763"/>
                </a:moveTo>
                <a:cubicBezTo>
                  <a:pt x="8760271" y="3298061"/>
                  <a:pt x="8767415" y="3300368"/>
                  <a:pt x="8772773" y="3304684"/>
                </a:cubicBezTo>
                <a:cubicBezTo>
                  <a:pt x="8778130" y="3309000"/>
                  <a:pt x="8781777" y="3314693"/>
                  <a:pt x="8783712" y="3321762"/>
                </a:cubicBezTo>
                <a:cubicBezTo>
                  <a:pt x="8785646" y="3328831"/>
                  <a:pt x="8786018" y="3336459"/>
                  <a:pt x="8784828" y="3344644"/>
                </a:cubicBezTo>
                <a:lnTo>
                  <a:pt x="8783712" y="3350225"/>
                </a:lnTo>
                <a:lnTo>
                  <a:pt x="8697413" y="3350069"/>
                </a:lnTo>
                <a:lnTo>
                  <a:pt x="8697987" y="3347212"/>
                </a:lnTo>
                <a:cubicBezTo>
                  <a:pt x="8700368" y="3338356"/>
                  <a:pt x="8703791" y="3330133"/>
                  <a:pt x="8708256" y="3322544"/>
                </a:cubicBezTo>
                <a:cubicBezTo>
                  <a:pt x="8712721" y="3314953"/>
                  <a:pt x="8718450" y="3308851"/>
                  <a:pt x="8725445" y="3304237"/>
                </a:cubicBezTo>
                <a:cubicBezTo>
                  <a:pt x="8732440" y="3299624"/>
                  <a:pt x="8741072" y="3297466"/>
                  <a:pt x="8751341" y="3297763"/>
                </a:cubicBezTo>
                <a:close/>
                <a:moveTo>
                  <a:pt x="8151267" y="3297763"/>
                </a:moveTo>
                <a:cubicBezTo>
                  <a:pt x="8160196" y="3298061"/>
                  <a:pt x="8167340" y="3300368"/>
                  <a:pt x="8172698" y="3304684"/>
                </a:cubicBezTo>
                <a:cubicBezTo>
                  <a:pt x="8178056" y="3309000"/>
                  <a:pt x="8181702" y="3314693"/>
                  <a:pt x="8183637" y="3321762"/>
                </a:cubicBezTo>
                <a:cubicBezTo>
                  <a:pt x="8185572" y="3328831"/>
                  <a:pt x="8185944" y="3336459"/>
                  <a:pt x="8184753" y="3344644"/>
                </a:cubicBezTo>
                <a:lnTo>
                  <a:pt x="8183637" y="3350225"/>
                </a:lnTo>
                <a:lnTo>
                  <a:pt x="8097338" y="3350069"/>
                </a:lnTo>
                <a:lnTo>
                  <a:pt x="8097912" y="3347212"/>
                </a:lnTo>
                <a:cubicBezTo>
                  <a:pt x="8100293" y="3338356"/>
                  <a:pt x="8103716" y="3330133"/>
                  <a:pt x="8108181" y="3322544"/>
                </a:cubicBezTo>
                <a:cubicBezTo>
                  <a:pt x="8112646" y="3314953"/>
                  <a:pt x="8118376" y="3308851"/>
                  <a:pt x="8125371" y="3304237"/>
                </a:cubicBezTo>
                <a:cubicBezTo>
                  <a:pt x="8132365" y="3299624"/>
                  <a:pt x="8140998" y="3297466"/>
                  <a:pt x="8151267" y="3297763"/>
                </a:cubicBezTo>
                <a:close/>
                <a:moveTo>
                  <a:pt x="6227217" y="3297763"/>
                </a:moveTo>
                <a:cubicBezTo>
                  <a:pt x="6236146" y="3298061"/>
                  <a:pt x="6243290" y="3300368"/>
                  <a:pt x="6248648" y="3304684"/>
                </a:cubicBezTo>
                <a:cubicBezTo>
                  <a:pt x="6254006" y="3309000"/>
                  <a:pt x="6257652" y="3314693"/>
                  <a:pt x="6259587" y="3321762"/>
                </a:cubicBezTo>
                <a:cubicBezTo>
                  <a:pt x="6261522" y="3328831"/>
                  <a:pt x="6261894" y="3336459"/>
                  <a:pt x="6260703" y="3344644"/>
                </a:cubicBezTo>
                <a:lnTo>
                  <a:pt x="6259587" y="3350225"/>
                </a:lnTo>
                <a:lnTo>
                  <a:pt x="6173288" y="3350069"/>
                </a:lnTo>
                <a:lnTo>
                  <a:pt x="6173862" y="3347212"/>
                </a:lnTo>
                <a:cubicBezTo>
                  <a:pt x="6176243" y="3338356"/>
                  <a:pt x="6179666" y="3330133"/>
                  <a:pt x="6184131" y="3322544"/>
                </a:cubicBezTo>
                <a:cubicBezTo>
                  <a:pt x="6188596" y="3314953"/>
                  <a:pt x="6194326" y="3308851"/>
                  <a:pt x="6201321" y="3304237"/>
                </a:cubicBezTo>
                <a:cubicBezTo>
                  <a:pt x="6208315" y="3299624"/>
                  <a:pt x="6216948" y="3297466"/>
                  <a:pt x="6227217" y="3297763"/>
                </a:cubicBezTo>
                <a:close/>
                <a:moveTo>
                  <a:pt x="4751065" y="3297763"/>
                </a:moveTo>
                <a:cubicBezTo>
                  <a:pt x="4760442" y="3298061"/>
                  <a:pt x="4767808" y="3300629"/>
                  <a:pt x="4773166" y="3305465"/>
                </a:cubicBezTo>
                <a:cubicBezTo>
                  <a:pt x="4778524" y="3310302"/>
                  <a:pt x="4782394" y="3316404"/>
                  <a:pt x="4784775" y="3323771"/>
                </a:cubicBezTo>
                <a:cubicBezTo>
                  <a:pt x="4787156" y="3331138"/>
                  <a:pt x="4788458" y="3338952"/>
                  <a:pt x="4788682" y="3347212"/>
                </a:cubicBezTo>
                <a:cubicBezTo>
                  <a:pt x="4788905" y="3355472"/>
                  <a:pt x="4788719" y="3363173"/>
                  <a:pt x="4788124" y="3370317"/>
                </a:cubicBezTo>
                <a:lnTo>
                  <a:pt x="4787677" y="3375005"/>
                </a:lnTo>
                <a:cubicBezTo>
                  <a:pt x="4786784" y="3383340"/>
                  <a:pt x="4784998" y="3391860"/>
                  <a:pt x="4782319" y="3400566"/>
                </a:cubicBezTo>
                <a:cubicBezTo>
                  <a:pt x="4779640" y="3409273"/>
                  <a:pt x="4775994" y="3417310"/>
                  <a:pt x="4771380" y="3424677"/>
                </a:cubicBezTo>
                <a:cubicBezTo>
                  <a:pt x="4766766" y="3432044"/>
                  <a:pt x="4760888" y="3437922"/>
                  <a:pt x="4753745" y="3442313"/>
                </a:cubicBezTo>
                <a:cubicBezTo>
                  <a:pt x="4746601" y="3446703"/>
                  <a:pt x="4738043" y="3448750"/>
                  <a:pt x="4728071" y="3448452"/>
                </a:cubicBezTo>
                <a:cubicBezTo>
                  <a:pt x="4718696" y="3448154"/>
                  <a:pt x="4711328" y="3445662"/>
                  <a:pt x="4705970" y="3440973"/>
                </a:cubicBezTo>
                <a:cubicBezTo>
                  <a:pt x="4700612" y="3436285"/>
                  <a:pt x="4696781" y="3430295"/>
                  <a:pt x="4694473" y="3423002"/>
                </a:cubicBezTo>
                <a:cubicBezTo>
                  <a:pt x="4692166" y="3415710"/>
                  <a:pt x="4690864" y="3408008"/>
                  <a:pt x="4690566" y="3399897"/>
                </a:cubicBezTo>
                <a:cubicBezTo>
                  <a:pt x="4690269" y="3391786"/>
                  <a:pt x="4690492" y="3384158"/>
                  <a:pt x="4691236" y="3377014"/>
                </a:cubicBezTo>
                <a:lnTo>
                  <a:pt x="4691683" y="3372103"/>
                </a:lnTo>
                <a:cubicBezTo>
                  <a:pt x="4692576" y="3363769"/>
                  <a:pt x="4694324" y="3355211"/>
                  <a:pt x="4696929" y="3346430"/>
                </a:cubicBezTo>
                <a:cubicBezTo>
                  <a:pt x="4699533" y="3337649"/>
                  <a:pt x="4703143" y="3329538"/>
                  <a:pt x="4707757" y="3322097"/>
                </a:cubicBezTo>
                <a:cubicBezTo>
                  <a:pt x="4712370" y="3314655"/>
                  <a:pt x="4718249" y="3308665"/>
                  <a:pt x="4725392" y="3304126"/>
                </a:cubicBezTo>
                <a:cubicBezTo>
                  <a:pt x="4732536" y="3299587"/>
                  <a:pt x="4741094" y="3297466"/>
                  <a:pt x="4751065" y="3297763"/>
                </a:cubicBezTo>
                <a:close/>
                <a:moveTo>
                  <a:pt x="4246017" y="3297763"/>
                </a:moveTo>
                <a:cubicBezTo>
                  <a:pt x="4254947" y="3298061"/>
                  <a:pt x="4262090" y="3300368"/>
                  <a:pt x="4267449" y="3304684"/>
                </a:cubicBezTo>
                <a:cubicBezTo>
                  <a:pt x="4272806" y="3309000"/>
                  <a:pt x="4276452" y="3314693"/>
                  <a:pt x="4278387" y="3321762"/>
                </a:cubicBezTo>
                <a:cubicBezTo>
                  <a:pt x="4280322" y="3328831"/>
                  <a:pt x="4280695" y="3336459"/>
                  <a:pt x="4279504" y="3344644"/>
                </a:cubicBezTo>
                <a:lnTo>
                  <a:pt x="4278387" y="3350225"/>
                </a:lnTo>
                <a:lnTo>
                  <a:pt x="4192090" y="3350069"/>
                </a:lnTo>
                <a:lnTo>
                  <a:pt x="4192664" y="3347212"/>
                </a:lnTo>
                <a:cubicBezTo>
                  <a:pt x="4195043" y="3338356"/>
                  <a:pt x="4198466" y="3330133"/>
                  <a:pt x="4202931" y="3322544"/>
                </a:cubicBezTo>
                <a:cubicBezTo>
                  <a:pt x="4207396" y="3314953"/>
                  <a:pt x="4213126" y="3308851"/>
                  <a:pt x="4220121" y="3304237"/>
                </a:cubicBezTo>
                <a:cubicBezTo>
                  <a:pt x="4227116" y="3299624"/>
                  <a:pt x="4235748" y="3297466"/>
                  <a:pt x="4246017" y="3297763"/>
                </a:cubicBezTo>
                <a:close/>
                <a:moveTo>
                  <a:pt x="2741069" y="3297763"/>
                </a:moveTo>
                <a:cubicBezTo>
                  <a:pt x="2749998" y="3298061"/>
                  <a:pt x="2757142" y="3300368"/>
                  <a:pt x="2762500" y="3304684"/>
                </a:cubicBezTo>
                <a:cubicBezTo>
                  <a:pt x="2767858" y="3309000"/>
                  <a:pt x="2771504" y="3314693"/>
                  <a:pt x="2773439" y="3321762"/>
                </a:cubicBezTo>
                <a:cubicBezTo>
                  <a:pt x="2775373" y="3328831"/>
                  <a:pt x="2775745" y="3336459"/>
                  <a:pt x="2774555" y="3344644"/>
                </a:cubicBezTo>
                <a:lnTo>
                  <a:pt x="2773439" y="3350225"/>
                </a:lnTo>
                <a:lnTo>
                  <a:pt x="2687140" y="3350069"/>
                </a:lnTo>
                <a:lnTo>
                  <a:pt x="2687714" y="3347212"/>
                </a:lnTo>
                <a:cubicBezTo>
                  <a:pt x="2690096" y="3338356"/>
                  <a:pt x="2693519" y="3330133"/>
                  <a:pt x="2697983" y="3322544"/>
                </a:cubicBezTo>
                <a:cubicBezTo>
                  <a:pt x="2702448" y="3314953"/>
                  <a:pt x="2708178" y="3308851"/>
                  <a:pt x="2715173" y="3304237"/>
                </a:cubicBezTo>
                <a:cubicBezTo>
                  <a:pt x="2722168" y="3299624"/>
                  <a:pt x="2730800" y="3297466"/>
                  <a:pt x="2741069" y="3297763"/>
                </a:cubicBezTo>
                <a:close/>
                <a:moveTo>
                  <a:pt x="5500861" y="3252222"/>
                </a:moveTo>
                <a:lnTo>
                  <a:pt x="5458891" y="3493770"/>
                </a:lnTo>
                <a:lnTo>
                  <a:pt x="5521623" y="3493770"/>
                </a:lnTo>
                <a:lnTo>
                  <a:pt x="5563592" y="3252222"/>
                </a:lnTo>
                <a:close/>
                <a:moveTo>
                  <a:pt x="3743129" y="3252222"/>
                </a:moveTo>
                <a:lnTo>
                  <a:pt x="3717009" y="3408268"/>
                </a:lnTo>
                <a:cubicBezTo>
                  <a:pt x="3715819" y="3420472"/>
                  <a:pt x="3716153" y="3431932"/>
                  <a:pt x="3718014" y="3442648"/>
                </a:cubicBezTo>
                <a:cubicBezTo>
                  <a:pt x="3719874" y="3453363"/>
                  <a:pt x="3723483" y="3462851"/>
                  <a:pt x="3728841" y="3471111"/>
                </a:cubicBezTo>
                <a:cubicBezTo>
                  <a:pt x="3734199" y="3479371"/>
                  <a:pt x="3741417" y="3485920"/>
                  <a:pt x="3750496" y="3490756"/>
                </a:cubicBezTo>
                <a:cubicBezTo>
                  <a:pt x="3759574" y="3495593"/>
                  <a:pt x="3770736" y="3498160"/>
                  <a:pt x="3783982" y="3498458"/>
                </a:cubicBezTo>
                <a:cubicBezTo>
                  <a:pt x="3800204" y="3498756"/>
                  <a:pt x="3814268" y="3495779"/>
                  <a:pt x="3826174" y="3489529"/>
                </a:cubicBezTo>
                <a:cubicBezTo>
                  <a:pt x="3832128" y="3486403"/>
                  <a:pt x="3837597" y="3482701"/>
                  <a:pt x="3842583" y="3478422"/>
                </a:cubicBezTo>
                <a:lnTo>
                  <a:pt x="3847653" y="3472955"/>
                </a:lnTo>
                <a:lnTo>
                  <a:pt x="3845373" y="3493770"/>
                </a:lnTo>
                <a:lnTo>
                  <a:pt x="3904309" y="3493770"/>
                </a:lnTo>
                <a:lnTo>
                  <a:pt x="3946279" y="3252222"/>
                </a:lnTo>
                <a:lnTo>
                  <a:pt x="3883325" y="3252222"/>
                </a:lnTo>
                <a:lnTo>
                  <a:pt x="3854002" y="3421455"/>
                </a:lnTo>
                <a:lnTo>
                  <a:pt x="3848247" y="3430230"/>
                </a:lnTo>
                <a:cubicBezTo>
                  <a:pt x="3844992" y="3434006"/>
                  <a:pt x="3841281" y="3437290"/>
                  <a:pt x="3837113" y="3440080"/>
                </a:cubicBezTo>
                <a:cubicBezTo>
                  <a:pt x="3828779" y="3445662"/>
                  <a:pt x="3818287" y="3448229"/>
                  <a:pt x="3805636" y="3447782"/>
                </a:cubicBezTo>
                <a:cubicBezTo>
                  <a:pt x="3799683" y="3447633"/>
                  <a:pt x="3794921" y="3446480"/>
                  <a:pt x="3791349" y="3444322"/>
                </a:cubicBezTo>
                <a:cubicBezTo>
                  <a:pt x="3787777" y="3442164"/>
                  <a:pt x="3785023" y="3439299"/>
                  <a:pt x="3783089" y="3435727"/>
                </a:cubicBezTo>
                <a:cubicBezTo>
                  <a:pt x="3781154" y="3432155"/>
                  <a:pt x="3779964" y="3428100"/>
                  <a:pt x="3779517" y="3423560"/>
                </a:cubicBezTo>
                <a:cubicBezTo>
                  <a:pt x="3779070" y="3419021"/>
                  <a:pt x="3779070" y="3414221"/>
                  <a:pt x="3779517" y="3409161"/>
                </a:cubicBezTo>
                <a:lnTo>
                  <a:pt x="3805860" y="3252222"/>
                </a:lnTo>
                <a:close/>
                <a:moveTo>
                  <a:pt x="3228779" y="3252222"/>
                </a:moveTo>
                <a:lnTo>
                  <a:pt x="3202659" y="3408268"/>
                </a:lnTo>
                <a:cubicBezTo>
                  <a:pt x="3201468" y="3420472"/>
                  <a:pt x="3201803" y="3431932"/>
                  <a:pt x="3203664" y="3442648"/>
                </a:cubicBezTo>
                <a:cubicBezTo>
                  <a:pt x="3205524" y="3453363"/>
                  <a:pt x="3209133" y="3462851"/>
                  <a:pt x="3214491" y="3471111"/>
                </a:cubicBezTo>
                <a:cubicBezTo>
                  <a:pt x="3219849" y="3479371"/>
                  <a:pt x="3227067" y="3485920"/>
                  <a:pt x="3236145" y="3490756"/>
                </a:cubicBezTo>
                <a:cubicBezTo>
                  <a:pt x="3245224" y="3495593"/>
                  <a:pt x="3256386" y="3498160"/>
                  <a:pt x="3269632" y="3498458"/>
                </a:cubicBezTo>
                <a:cubicBezTo>
                  <a:pt x="3285854" y="3498756"/>
                  <a:pt x="3299918" y="3495779"/>
                  <a:pt x="3311825" y="3489529"/>
                </a:cubicBezTo>
                <a:cubicBezTo>
                  <a:pt x="3317777" y="3486403"/>
                  <a:pt x="3323247" y="3482701"/>
                  <a:pt x="3328233" y="3478422"/>
                </a:cubicBezTo>
                <a:lnTo>
                  <a:pt x="3333302" y="3472955"/>
                </a:lnTo>
                <a:lnTo>
                  <a:pt x="3331023" y="3493770"/>
                </a:lnTo>
                <a:lnTo>
                  <a:pt x="3389959" y="3493770"/>
                </a:lnTo>
                <a:lnTo>
                  <a:pt x="3431928" y="3252222"/>
                </a:lnTo>
                <a:lnTo>
                  <a:pt x="3368974" y="3252222"/>
                </a:lnTo>
                <a:lnTo>
                  <a:pt x="3339652" y="3421455"/>
                </a:lnTo>
                <a:lnTo>
                  <a:pt x="3333898" y="3430230"/>
                </a:lnTo>
                <a:cubicBezTo>
                  <a:pt x="3330642" y="3434006"/>
                  <a:pt x="3326931" y="3437290"/>
                  <a:pt x="3322764" y="3440080"/>
                </a:cubicBezTo>
                <a:cubicBezTo>
                  <a:pt x="3314429" y="3445662"/>
                  <a:pt x="3303937" y="3448229"/>
                  <a:pt x="3291286" y="3447782"/>
                </a:cubicBezTo>
                <a:cubicBezTo>
                  <a:pt x="3285334" y="3447633"/>
                  <a:pt x="3280571" y="3446480"/>
                  <a:pt x="3276999" y="3444322"/>
                </a:cubicBezTo>
                <a:cubicBezTo>
                  <a:pt x="3273427" y="3442164"/>
                  <a:pt x="3270673" y="3439299"/>
                  <a:pt x="3268739" y="3435727"/>
                </a:cubicBezTo>
                <a:cubicBezTo>
                  <a:pt x="3266804" y="3432155"/>
                  <a:pt x="3265613" y="3428100"/>
                  <a:pt x="3265167" y="3423560"/>
                </a:cubicBezTo>
                <a:cubicBezTo>
                  <a:pt x="3264720" y="3419021"/>
                  <a:pt x="3264720" y="3414221"/>
                  <a:pt x="3265167" y="3409161"/>
                </a:cubicBezTo>
                <a:lnTo>
                  <a:pt x="3291510" y="3252222"/>
                </a:lnTo>
                <a:close/>
                <a:moveTo>
                  <a:pt x="1904803" y="3252222"/>
                </a:moveTo>
                <a:lnTo>
                  <a:pt x="1878684" y="3408268"/>
                </a:lnTo>
                <a:cubicBezTo>
                  <a:pt x="1877493" y="3420472"/>
                  <a:pt x="1877828" y="3431932"/>
                  <a:pt x="1879688" y="3442648"/>
                </a:cubicBezTo>
                <a:cubicBezTo>
                  <a:pt x="1881549" y="3453363"/>
                  <a:pt x="1885158" y="3462851"/>
                  <a:pt x="1890515" y="3471111"/>
                </a:cubicBezTo>
                <a:cubicBezTo>
                  <a:pt x="1895874" y="3479371"/>
                  <a:pt x="1903092" y="3485920"/>
                  <a:pt x="1912170" y="3490756"/>
                </a:cubicBezTo>
                <a:cubicBezTo>
                  <a:pt x="1921249" y="3495593"/>
                  <a:pt x="1932411" y="3498160"/>
                  <a:pt x="1945657" y="3498458"/>
                </a:cubicBezTo>
                <a:cubicBezTo>
                  <a:pt x="1961879" y="3498756"/>
                  <a:pt x="1975943" y="3495779"/>
                  <a:pt x="1987849" y="3489529"/>
                </a:cubicBezTo>
                <a:cubicBezTo>
                  <a:pt x="1993802" y="3486403"/>
                  <a:pt x="1999272" y="3482701"/>
                  <a:pt x="2004258" y="3478422"/>
                </a:cubicBezTo>
                <a:lnTo>
                  <a:pt x="2009328" y="3472954"/>
                </a:lnTo>
                <a:lnTo>
                  <a:pt x="2007048" y="3493770"/>
                </a:lnTo>
                <a:lnTo>
                  <a:pt x="2065984" y="3493770"/>
                </a:lnTo>
                <a:lnTo>
                  <a:pt x="2107954" y="3252222"/>
                </a:lnTo>
                <a:lnTo>
                  <a:pt x="2044999" y="3252222"/>
                </a:lnTo>
                <a:lnTo>
                  <a:pt x="2015677" y="3421455"/>
                </a:lnTo>
                <a:lnTo>
                  <a:pt x="2009922" y="3430230"/>
                </a:lnTo>
                <a:cubicBezTo>
                  <a:pt x="2006667" y="3434006"/>
                  <a:pt x="2002956" y="3437290"/>
                  <a:pt x="1998788" y="3440080"/>
                </a:cubicBezTo>
                <a:cubicBezTo>
                  <a:pt x="1990454" y="3445662"/>
                  <a:pt x="1979961" y="3448229"/>
                  <a:pt x="1967311" y="3447782"/>
                </a:cubicBezTo>
                <a:cubicBezTo>
                  <a:pt x="1961358" y="3447633"/>
                  <a:pt x="1956595" y="3446480"/>
                  <a:pt x="1953023" y="3444322"/>
                </a:cubicBezTo>
                <a:cubicBezTo>
                  <a:pt x="1949452" y="3442164"/>
                  <a:pt x="1946698" y="3439299"/>
                  <a:pt x="1944764" y="3435727"/>
                </a:cubicBezTo>
                <a:cubicBezTo>
                  <a:pt x="1942829" y="3432155"/>
                  <a:pt x="1941638" y="3428100"/>
                  <a:pt x="1941192" y="3423560"/>
                </a:cubicBezTo>
                <a:cubicBezTo>
                  <a:pt x="1940745" y="3419021"/>
                  <a:pt x="1940745" y="3414221"/>
                  <a:pt x="1941192" y="3409161"/>
                </a:cubicBezTo>
                <a:lnTo>
                  <a:pt x="1967534" y="3252222"/>
                </a:lnTo>
                <a:close/>
                <a:moveTo>
                  <a:pt x="7005359" y="3247808"/>
                </a:moveTo>
                <a:lnTo>
                  <a:pt x="7023547" y="3372773"/>
                </a:lnTo>
                <a:lnTo>
                  <a:pt x="6943925" y="3372773"/>
                </a:lnTo>
                <a:close/>
                <a:moveTo>
                  <a:pt x="10879435" y="3247757"/>
                </a:moveTo>
                <a:cubicBezTo>
                  <a:pt x="10861129" y="3247311"/>
                  <a:pt x="10844646" y="3250325"/>
                  <a:pt x="10829987" y="3256799"/>
                </a:cubicBezTo>
                <a:cubicBezTo>
                  <a:pt x="10815327" y="3263273"/>
                  <a:pt x="10802602" y="3272277"/>
                  <a:pt x="10791812" y="3283811"/>
                </a:cubicBezTo>
                <a:cubicBezTo>
                  <a:pt x="10781022" y="3295345"/>
                  <a:pt x="10772390" y="3308665"/>
                  <a:pt x="10765916" y="3323771"/>
                </a:cubicBezTo>
                <a:cubicBezTo>
                  <a:pt x="10759442" y="3338877"/>
                  <a:pt x="10755312" y="3354988"/>
                  <a:pt x="10753526" y="3372103"/>
                </a:cubicBezTo>
                <a:lnTo>
                  <a:pt x="10752856" y="3376791"/>
                </a:lnTo>
                <a:cubicBezTo>
                  <a:pt x="10751517" y="3392865"/>
                  <a:pt x="10752484" y="3408119"/>
                  <a:pt x="10755759" y="3422556"/>
                </a:cubicBezTo>
                <a:cubicBezTo>
                  <a:pt x="10759033" y="3436992"/>
                  <a:pt x="10764688" y="3449829"/>
                  <a:pt x="10772725" y="3461065"/>
                </a:cubicBezTo>
                <a:cubicBezTo>
                  <a:pt x="10780762" y="3472302"/>
                  <a:pt x="10791180" y="3481231"/>
                  <a:pt x="10803979" y="3487854"/>
                </a:cubicBezTo>
                <a:cubicBezTo>
                  <a:pt x="10816778" y="3494477"/>
                  <a:pt x="10831735" y="3497937"/>
                  <a:pt x="10848851" y="3498235"/>
                </a:cubicBezTo>
                <a:cubicBezTo>
                  <a:pt x="10866859" y="3498681"/>
                  <a:pt x="10883230" y="3495705"/>
                  <a:pt x="10897964" y="3489305"/>
                </a:cubicBezTo>
                <a:cubicBezTo>
                  <a:pt x="10912698" y="3482906"/>
                  <a:pt x="10925460" y="3474013"/>
                  <a:pt x="10936250" y="3462628"/>
                </a:cubicBezTo>
                <a:cubicBezTo>
                  <a:pt x="10947040" y="3451242"/>
                  <a:pt x="10955746" y="3438071"/>
                  <a:pt x="10962369" y="3423114"/>
                </a:cubicBezTo>
                <a:cubicBezTo>
                  <a:pt x="10968992" y="3408157"/>
                  <a:pt x="10973271" y="3392195"/>
                  <a:pt x="10975206" y="3375229"/>
                </a:cubicBezTo>
                <a:lnTo>
                  <a:pt x="10975652" y="3370317"/>
                </a:lnTo>
                <a:cubicBezTo>
                  <a:pt x="10977140" y="3354095"/>
                  <a:pt x="10976210" y="3338691"/>
                  <a:pt x="10972862" y="3324106"/>
                </a:cubicBezTo>
                <a:cubicBezTo>
                  <a:pt x="10969513" y="3309521"/>
                  <a:pt x="10963783" y="3296573"/>
                  <a:pt x="10955672" y="3285262"/>
                </a:cubicBezTo>
                <a:cubicBezTo>
                  <a:pt x="10947561" y="3273951"/>
                  <a:pt x="10937180" y="3264947"/>
                  <a:pt x="10924530" y="3258250"/>
                </a:cubicBezTo>
                <a:cubicBezTo>
                  <a:pt x="10911879" y="3251552"/>
                  <a:pt x="10896848" y="3248055"/>
                  <a:pt x="10879435" y="3247757"/>
                </a:cubicBezTo>
                <a:close/>
                <a:moveTo>
                  <a:pt x="10517485" y="3247757"/>
                </a:moveTo>
                <a:cubicBezTo>
                  <a:pt x="10499477" y="3247311"/>
                  <a:pt x="10483143" y="3250399"/>
                  <a:pt x="10468483" y="3257022"/>
                </a:cubicBezTo>
                <a:cubicBezTo>
                  <a:pt x="10453824" y="3263645"/>
                  <a:pt x="10441136" y="3272797"/>
                  <a:pt x="10430420" y="3284480"/>
                </a:cubicBezTo>
                <a:cubicBezTo>
                  <a:pt x="10419705" y="3296163"/>
                  <a:pt x="10411147" y="3309595"/>
                  <a:pt x="10404747" y="3324776"/>
                </a:cubicBezTo>
                <a:cubicBezTo>
                  <a:pt x="10398348" y="3339956"/>
                  <a:pt x="10394255" y="3355955"/>
                  <a:pt x="10392469" y="3372773"/>
                </a:cubicBezTo>
                <a:lnTo>
                  <a:pt x="10391576" y="3381926"/>
                </a:lnTo>
                <a:cubicBezTo>
                  <a:pt x="10390386" y="3397999"/>
                  <a:pt x="10391874" y="3413031"/>
                  <a:pt x="10396041" y="3427021"/>
                </a:cubicBezTo>
                <a:cubicBezTo>
                  <a:pt x="10400208" y="3441011"/>
                  <a:pt x="10406719" y="3453289"/>
                  <a:pt x="10415575" y="3463856"/>
                </a:cubicBezTo>
                <a:cubicBezTo>
                  <a:pt x="10424430" y="3474423"/>
                  <a:pt x="10435480" y="3482720"/>
                  <a:pt x="10448726" y="3488747"/>
                </a:cubicBezTo>
                <a:cubicBezTo>
                  <a:pt x="10461972" y="3494775"/>
                  <a:pt x="10476855" y="3497937"/>
                  <a:pt x="10493375" y="3498235"/>
                </a:cubicBezTo>
                <a:cubicBezTo>
                  <a:pt x="10505132" y="3498384"/>
                  <a:pt x="10516964" y="3496933"/>
                  <a:pt x="10528870" y="3493882"/>
                </a:cubicBezTo>
                <a:cubicBezTo>
                  <a:pt x="10540776" y="3490831"/>
                  <a:pt x="10551901" y="3486068"/>
                  <a:pt x="10562245" y="3479594"/>
                </a:cubicBezTo>
                <a:cubicBezTo>
                  <a:pt x="10572588" y="3473120"/>
                  <a:pt x="10581109" y="3464823"/>
                  <a:pt x="10587806" y="3454703"/>
                </a:cubicBezTo>
                <a:lnTo>
                  <a:pt x="10559678" y="3420770"/>
                </a:lnTo>
                <a:cubicBezTo>
                  <a:pt x="10551641" y="3429104"/>
                  <a:pt x="10542600" y="3435764"/>
                  <a:pt x="10532554" y="3440750"/>
                </a:cubicBezTo>
                <a:cubicBezTo>
                  <a:pt x="10522508" y="3445736"/>
                  <a:pt x="10511532" y="3448080"/>
                  <a:pt x="10499625" y="3447782"/>
                </a:cubicBezTo>
                <a:cubicBezTo>
                  <a:pt x="10490249" y="3447485"/>
                  <a:pt x="10482473" y="3445401"/>
                  <a:pt x="10476297" y="3441531"/>
                </a:cubicBezTo>
                <a:cubicBezTo>
                  <a:pt x="10470120" y="3437662"/>
                  <a:pt x="10465283" y="3432602"/>
                  <a:pt x="10461786" y="3426351"/>
                </a:cubicBezTo>
                <a:cubicBezTo>
                  <a:pt x="10458288" y="3420100"/>
                  <a:pt x="10455944" y="3413068"/>
                  <a:pt x="10454754" y="3405254"/>
                </a:cubicBezTo>
                <a:lnTo>
                  <a:pt x="10454401" y="3392865"/>
                </a:lnTo>
                <a:lnTo>
                  <a:pt x="10602317" y="3392865"/>
                </a:lnTo>
                <a:lnTo>
                  <a:pt x="10605889" y="3366075"/>
                </a:lnTo>
                <a:cubicBezTo>
                  <a:pt x="10607526" y="3350746"/>
                  <a:pt x="10607005" y="3336049"/>
                  <a:pt x="10604326" y="3321985"/>
                </a:cubicBezTo>
                <a:cubicBezTo>
                  <a:pt x="10601647" y="3307921"/>
                  <a:pt x="10596661" y="3295382"/>
                  <a:pt x="10589369" y="3284369"/>
                </a:cubicBezTo>
                <a:cubicBezTo>
                  <a:pt x="10582076" y="3273356"/>
                  <a:pt x="10572477" y="3264575"/>
                  <a:pt x="10560571" y="3258026"/>
                </a:cubicBezTo>
                <a:cubicBezTo>
                  <a:pt x="10548664" y="3251478"/>
                  <a:pt x="10534302" y="3248055"/>
                  <a:pt x="10517485" y="3247757"/>
                </a:cubicBezTo>
                <a:close/>
                <a:moveTo>
                  <a:pt x="10246246" y="3247757"/>
                </a:moveTo>
                <a:cubicBezTo>
                  <a:pt x="10228833" y="3247311"/>
                  <a:pt x="10213578" y="3250660"/>
                  <a:pt x="10200481" y="3257803"/>
                </a:cubicBezTo>
                <a:cubicBezTo>
                  <a:pt x="10187384" y="3264947"/>
                  <a:pt x="10176296" y="3274621"/>
                  <a:pt x="10167218" y="3286825"/>
                </a:cubicBezTo>
                <a:cubicBezTo>
                  <a:pt x="10158139" y="3299028"/>
                  <a:pt x="10150921" y="3312609"/>
                  <a:pt x="10145563" y="3327566"/>
                </a:cubicBezTo>
                <a:cubicBezTo>
                  <a:pt x="10140205" y="3342523"/>
                  <a:pt x="10136634" y="3357592"/>
                  <a:pt x="10134848" y="3372773"/>
                </a:cubicBezTo>
                <a:lnTo>
                  <a:pt x="10134178" y="3377461"/>
                </a:lnTo>
                <a:cubicBezTo>
                  <a:pt x="10132838" y="3391004"/>
                  <a:pt x="10133136" y="3404808"/>
                  <a:pt x="10135071" y="3418873"/>
                </a:cubicBezTo>
                <a:cubicBezTo>
                  <a:pt x="10137006" y="3432937"/>
                  <a:pt x="10140987" y="3445885"/>
                  <a:pt x="10147014" y="3457716"/>
                </a:cubicBezTo>
                <a:cubicBezTo>
                  <a:pt x="10153042" y="3469548"/>
                  <a:pt x="10161376" y="3479185"/>
                  <a:pt x="10172017" y="3486627"/>
                </a:cubicBezTo>
                <a:cubicBezTo>
                  <a:pt x="10182659" y="3494068"/>
                  <a:pt x="10196090" y="3498012"/>
                  <a:pt x="10212313" y="3498458"/>
                </a:cubicBezTo>
                <a:cubicBezTo>
                  <a:pt x="10227940" y="3498905"/>
                  <a:pt x="10241892" y="3495556"/>
                  <a:pt x="10254171" y="3488412"/>
                </a:cubicBezTo>
                <a:lnTo>
                  <a:pt x="10268399" y="3477991"/>
                </a:lnTo>
                <a:lnTo>
                  <a:pt x="10267007" y="3486180"/>
                </a:lnTo>
                <a:cubicBezTo>
                  <a:pt x="10265072" y="3497491"/>
                  <a:pt x="10261203" y="3507239"/>
                  <a:pt x="10255398" y="3515425"/>
                </a:cubicBezTo>
                <a:cubicBezTo>
                  <a:pt x="10249594" y="3523610"/>
                  <a:pt x="10242227" y="3529935"/>
                  <a:pt x="10233297" y="3534400"/>
                </a:cubicBezTo>
                <a:cubicBezTo>
                  <a:pt x="10224368" y="3538865"/>
                  <a:pt x="10214099" y="3540949"/>
                  <a:pt x="10202490" y="3540651"/>
                </a:cubicBezTo>
                <a:cubicBezTo>
                  <a:pt x="10191626" y="3540353"/>
                  <a:pt x="10181729" y="3537786"/>
                  <a:pt x="10172799" y="3532949"/>
                </a:cubicBezTo>
                <a:cubicBezTo>
                  <a:pt x="10163869" y="3528112"/>
                  <a:pt x="10156130" y="3521378"/>
                  <a:pt x="10149582" y="3512746"/>
                </a:cubicBezTo>
                <a:lnTo>
                  <a:pt x="10118551" y="3549804"/>
                </a:lnTo>
                <a:cubicBezTo>
                  <a:pt x="10125248" y="3558287"/>
                  <a:pt x="10133136" y="3565394"/>
                  <a:pt x="10142215" y="3571123"/>
                </a:cubicBezTo>
                <a:cubicBezTo>
                  <a:pt x="10151293" y="3576853"/>
                  <a:pt x="10161041" y="3581207"/>
                  <a:pt x="10171459" y="3584183"/>
                </a:cubicBezTo>
                <a:cubicBezTo>
                  <a:pt x="10181877" y="3587160"/>
                  <a:pt x="10192444" y="3588797"/>
                  <a:pt x="10203160" y="3589094"/>
                </a:cubicBezTo>
                <a:cubicBezTo>
                  <a:pt x="10225186" y="3589541"/>
                  <a:pt x="10245241" y="3585746"/>
                  <a:pt x="10263324" y="3577709"/>
                </a:cubicBezTo>
                <a:cubicBezTo>
                  <a:pt x="10281406" y="3569672"/>
                  <a:pt x="10296326" y="3557841"/>
                  <a:pt x="10308084" y="3542214"/>
                </a:cubicBezTo>
                <a:cubicBezTo>
                  <a:pt x="10319841" y="3526587"/>
                  <a:pt x="10327208" y="3507685"/>
                  <a:pt x="10330185" y="3485510"/>
                </a:cubicBezTo>
                <a:lnTo>
                  <a:pt x="10370145" y="3252222"/>
                </a:lnTo>
                <a:lnTo>
                  <a:pt x="10312548" y="3252222"/>
                </a:lnTo>
                <a:lnTo>
                  <a:pt x="10304147" y="3282263"/>
                </a:lnTo>
                <a:lnTo>
                  <a:pt x="10298484" y="3272649"/>
                </a:lnTo>
                <a:cubicBezTo>
                  <a:pt x="10294689" y="3267775"/>
                  <a:pt x="10290299" y="3263459"/>
                  <a:pt x="10285313" y="3259701"/>
                </a:cubicBezTo>
                <a:cubicBezTo>
                  <a:pt x="10275341" y="3252185"/>
                  <a:pt x="10262319" y="3248204"/>
                  <a:pt x="10246246" y="3247757"/>
                </a:cubicBezTo>
                <a:close/>
                <a:moveTo>
                  <a:pt x="10017943" y="3247757"/>
                </a:moveTo>
                <a:cubicBezTo>
                  <a:pt x="10006186" y="3247460"/>
                  <a:pt x="9994168" y="3248799"/>
                  <a:pt x="9981890" y="3251776"/>
                </a:cubicBezTo>
                <a:cubicBezTo>
                  <a:pt x="9969611" y="3254752"/>
                  <a:pt x="9958263" y="3259366"/>
                  <a:pt x="9947845" y="3265616"/>
                </a:cubicBezTo>
                <a:cubicBezTo>
                  <a:pt x="9937427" y="3271868"/>
                  <a:pt x="9928832" y="3279867"/>
                  <a:pt x="9922061" y="3289615"/>
                </a:cubicBezTo>
                <a:cubicBezTo>
                  <a:pt x="9915289" y="3299363"/>
                  <a:pt x="9911531" y="3310935"/>
                  <a:pt x="9910787" y="3324329"/>
                </a:cubicBezTo>
                <a:lnTo>
                  <a:pt x="9973741" y="3323883"/>
                </a:lnTo>
                <a:cubicBezTo>
                  <a:pt x="9975081" y="3317632"/>
                  <a:pt x="9977462" y="3312237"/>
                  <a:pt x="9980885" y="3307698"/>
                </a:cubicBezTo>
                <a:cubicBezTo>
                  <a:pt x="9984308" y="3303158"/>
                  <a:pt x="9988661" y="3299661"/>
                  <a:pt x="9993945" y="3297205"/>
                </a:cubicBezTo>
                <a:cubicBezTo>
                  <a:pt x="9999228" y="3294750"/>
                  <a:pt x="10005218" y="3293596"/>
                  <a:pt x="10011916" y="3293745"/>
                </a:cubicBezTo>
                <a:cubicBezTo>
                  <a:pt x="10019357" y="3294043"/>
                  <a:pt x="10025124" y="3295866"/>
                  <a:pt x="10029217" y="3299214"/>
                </a:cubicBezTo>
                <a:cubicBezTo>
                  <a:pt x="10033310" y="3302563"/>
                  <a:pt x="10036026" y="3307065"/>
                  <a:pt x="10037365" y="3312721"/>
                </a:cubicBezTo>
                <a:cubicBezTo>
                  <a:pt x="10038705" y="3318376"/>
                  <a:pt x="10039002" y="3324478"/>
                  <a:pt x="10038258" y="3331026"/>
                </a:cubicBezTo>
                <a:lnTo>
                  <a:pt x="10035818" y="3346600"/>
                </a:lnTo>
                <a:lnTo>
                  <a:pt x="10005218" y="3346430"/>
                </a:lnTo>
                <a:cubicBezTo>
                  <a:pt x="9991824" y="3346430"/>
                  <a:pt x="9978318" y="3347732"/>
                  <a:pt x="9964700" y="3350337"/>
                </a:cubicBezTo>
                <a:cubicBezTo>
                  <a:pt x="9951082" y="3352941"/>
                  <a:pt x="9938506" y="3357295"/>
                  <a:pt x="9926972" y="3363397"/>
                </a:cubicBezTo>
                <a:cubicBezTo>
                  <a:pt x="9915438" y="3369499"/>
                  <a:pt x="9906024" y="3377796"/>
                  <a:pt x="9898732" y="3388288"/>
                </a:cubicBezTo>
                <a:cubicBezTo>
                  <a:pt x="9891439" y="3398780"/>
                  <a:pt x="9887495" y="3411915"/>
                  <a:pt x="9886900" y="3427691"/>
                </a:cubicBezTo>
                <a:cubicBezTo>
                  <a:pt x="9886305" y="3441680"/>
                  <a:pt x="9889244" y="3453922"/>
                  <a:pt x="9895718" y="3464414"/>
                </a:cubicBezTo>
                <a:cubicBezTo>
                  <a:pt x="9902192" y="3474906"/>
                  <a:pt x="9910973" y="3483166"/>
                  <a:pt x="9922061" y="3489194"/>
                </a:cubicBezTo>
                <a:cubicBezTo>
                  <a:pt x="9933148" y="3495221"/>
                  <a:pt x="9945315" y="3498384"/>
                  <a:pt x="9958561" y="3498681"/>
                </a:cubicBezTo>
                <a:cubicBezTo>
                  <a:pt x="9968086" y="3498830"/>
                  <a:pt x="9977015" y="3497528"/>
                  <a:pt x="9985350" y="3494775"/>
                </a:cubicBezTo>
                <a:cubicBezTo>
                  <a:pt x="9993684" y="3492022"/>
                  <a:pt x="10001349" y="3488078"/>
                  <a:pt x="10008344" y="3482943"/>
                </a:cubicBezTo>
                <a:lnTo>
                  <a:pt x="10019981" y="3471584"/>
                </a:lnTo>
                <a:lnTo>
                  <a:pt x="10023301" y="3493994"/>
                </a:lnTo>
                <a:lnTo>
                  <a:pt x="10084916" y="3493770"/>
                </a:lnTo>
                <a:lnTo>
                  <a:pt x="10085362" y="3489752"/>
                </a:lnTo>
                <a:cubicBezTo>
                  <a:pt x="10081939" y="3481269"/>
                  <a:pt x="10080600" y="3472302"/>
                  <a:pt x="10081344" y="3462851"/>
                </a:cubicBezTo>
                <a:cubicBezTo>
                  <a:pt x="10082088" y="3453400"/>
                  <a:pt x="10083130" y="3444359"/>
                  <a:pt x="10084469" y="3435727"/>
                </a:cubicBezTo>
                <a:lnTo>
                  <a:pt x="10101213" y="3332143"/>
                </a:lnTo>
                <a:cubicBezTo>
                  <a:pt x="10102998" y="3314432"/>
                  <a:pt x="10100357" y="3299363"/>
                  <a:pt x="10093287" y="3286936"/>
                </a:cubicBezTo>
                <a:cubicBezTo>
                  <a:pt x="10086218" y="3274509"/>
                  <a:pt x="10076098" y="3264947"/>
                  <a:pt x="10062926" y="3258250"/>
                </a:cubicBezTo>
                <a:cubicBezTo>
                  <a:pt x="10049755" y="3251552"/>
                  <a:pt x="10034761" y="3248055"/>
                  <a:pt x="10017943" y="3247757"/>
                </a:cubicBezTo>
                <a:close/>
                <a:moveTo>
                  <a:pt x="9384010" y="3247757"/>
                </a:moveTo>
                <a:cubicBezTo>
                  <a:pt x="9366002" y="3247311"/>
                  <a:pt x="9349668" y="3250399"/>
                  <a:pt x="9335008" y="3257022"/>
                </a:cubicBezTo>
                <a:cubicBezTo>
                  <a:pt x="9320349" y="3263645"/>
                  <a:pt x="9307661" y="3272797"/>
                  <a:pt x="9296945" y="3284480"/>
                </a:cubicBezTo>
                <a:cubicBezTo>
                  <a:pt x="9286230" y="3296163"/>
                  <a:pt x="9277672" y="3309595"/>
                  <a:pt x="9271272" y="3324776"/>
                </a:cubicBezTo>
                <a:cubicBezTo>
                  <a:pt x="9264873" y="3339956"/>
                  <a:pt x="9260780" y="3355955"/>
                  <a:pt x="9258994" y="3372773"/>
                </a:cubicBezTo>
                <a:lnTo>
                  <a:pt x="9258101" y="3381926"/>
                </a:lnTo>
                <a:cubicBezTo>
                  <a:pt x="9256911" y="3397999"/>
                  <a:pt x="9258399" y="3413031"/>
                  <a:pt x="9262566" y="3427021"/>
                </a:cubicBezTo>
                <a:cubicBezTo>
                  <a:pt x="9266733" y="3441011"/>
                  <a:pt x="9273244" y="3453289"/>
                  <a:pt x="9282100" y="3463856"/>
                </a:cubicBezTo>
                <a:cubicBezTo>
                  <a:pt x="9290955" y="3474423"/>
                  <a:pt x="9302005" y="3482720"/>
                  <a:pt x="9315251" y="3488747"/>
                </a:cubicBezTo>
                <a:cubicBezTo>
                  <a:pt x="9328497" y="3494775"/>
                  <a:pt x="9343380" y="3497937"/>
                  <a:pt x="9359900" y="3498235"/>
                </a:cubicBezTo>
                <a:cubicBezTo>
                  <a:pt x="9371657" y="3498384"/>
                  <a:pt x="9383489" y="3496933"/>
                  <a:pt x="9395395" y="3493882"/>
                </a:cubicBezTo>
                <a:cubicBezTo>
                  <a:pt x="9407301" y="3490831"/>
                  <a:pt x="9418426" y="3486068"/>
                  <a:pt x="9428770" y="3479594"/>
                </a:cubicBezTo>
                <a:cubicBezTo>
                  <a:pt x="9439113" y="3473120"/>
                  <a:pt x="9447634" y="3464823"/>
                  <a:pt x="9454331" y="3454703"/>
                </a:cubicBezTo>
                <a:lnTo>
                  <a:pt x="9426203" y="3420770"/>
                </a:lnTo>
                <a:cubicBezTo>
                  <a:pt x="9418166" y="3429104"/>
                  <a:pt x="9409125" y="3435764"/>
                  <a:pt x="9399079" y="3440750"/>
                </a:cubicBezTo>
                <a:cubicBezTo>
                  <a:pt x="9389033" y="3445736"/>
                  <a:pt x="9378057" y="3448080"/>
                  <a:pt x="9366150" y="3447782"/>
                </a:cubicBezTo>
                <a:cubicBezTo>
                  <a:pt x="9356774" y="3447485"/>
                  <a:pt x="9348998" y="3445401"/>
                  <a:pt x="9342822" y="3441531"/>
                </a:cubicBezTo>
                <a:cubicBezTo>
                  <a:pt x="9336645" y="3437662"/>
                  <a:pt x="9331808" y="3432602"/>
                  <a:pt x="9328311" y="3426351"/>
                </a:cubicBezTo>
                <a:cubicBezTo>
                  <a:pt x="9324813" y="3420100"/>
                  <a:pt x="9322469" y="3413068"/>
                  <a:pt x="9321279" y="3405254"/>
                </a:cubicBezTo>
                <a:lnTo>
                  <a:pt x="9320926" y="3392865"/>
                </a:lnTo>
                <a:lnTo>
                  <a:pt x="9468842" y="3392865"/>
                </a:lnTo>
                <a:lnTo>
                  <a:pt x="9472414" y="3366075"/>
                </a:lnTo>
                <a:cubicBezTo>
                  <a:pt x="9474051" y="3350746"/>
                  <a:pt x="9473530" y="3336049"/>
                  <a:pt x="9470851" y="3321985"/>
                </a:cubicBezTo>
                <a:cubicBezTo>
                  <a:pt x="9468172" y="3307921"/>
                  <a:pt x="9463186" y="3295382"/>
                  <a:pt x="9455894" y="3284369"/>
                </a:cubicBezTo>
                <a:cubicBezTo>
                  <a:pt x="9448601" y="3273356"/>
                  <a:pt x="9439002" y="3264575"/>
                  <a:pt x="9427096" y="3258026"/>
                </a:cubicBezTo>
                <a:cubicBezTo>
                  <a:pt x="9415189" y="3251478"/>
                  <a:pt x="9400827" y="3248055"/>
                  <a:pt x="9384010" y="3247757"/>
                </a:cubicBezTo>
                <a:close/>
                <a:moveTo>
                  <a:pt x="9152284" y="3247757"/>
                </a:moveTo>
                <a:cubicBezTo>
                  <a:pt x="9134276" y="3247311"/>
                  <a:pt x="9118128" y="3250250"/>
                  <a:pt x="9103841" y="3256575"/>
                </a:cubicBezTo>
                <a:cubicBezTo>
                  <a:pt x="9089553" y="3262901"/>
                  <a:pt x="9077163" y="3271756"/>
                  <a:pt x="9066671" y="3283141"/>
                </a:cubicBezTo>
                <a:cubicBezTo>
                  <a:pt x="9056179" y="3294527"/>
                  <a:pt x="9047807" y="3307698"/>
                  <a:pt x="9041556" y="3322655"/>
                </a:cubicBezTo>
                <a:cubicBezTo>
                  <a:pt x="9035305" y="3337612"/>
                  <a:pt x="9031287" y="3353425"/>
                  <a:pt x="9029501" y="3370094"/>
                </a:cubicBezTo>
                <a:lnTo>
                  <a:pt x="9028831" y="3376791"/>
                </a:lnTo>
                <a:cubicBezTo>
                  <a:pt x="9027343" y="3392716"/>
                  <a:pt x="9028125" y="3407896"/>
                  <a:pt x="9031175" y="3422333"/>
                </a:cubicBezTo>
                <a:cubicBezTo>
                  <a:pt x="9034226" y="3436769"/>
                  <a:pt x="9039547" y="3449606"/>
                  <a:pt x="9047137" y="3460842"/>
                </a:cubicBezTo>
                <a:cubicBezTo>
                  <a:pt x="9054728" y="3472078"/>
                  <a:pt x="9064736" y="3481045"/>
                  <a:pt x="9077163" y="3487742"/>
                </a:cubicBezTo>
                <a:cubicBezTo>
                  <a:pt x="9089591" y="3494440"/>
                  <a:pt x="9104511" y="3497937"/>
                  <a:pt x="9121923" y="3498235"/>
                </a:cubicBezTo>
                <a:cubicBezTo>
                  <a:pt x="9139336" y="3498681"/>
                  <a:pt x="9155819" y="3495333"/>
                  <a:pt x="9171372" y="3488189"/>
                </a:cubicBezTo>
                <a:cubicBezTo>
                  <a:pt x="9186924" y="3481045"/>
                  <a:pt x="9199798" y="3470851"/>
                  <a:pt x="9209992" y="3457605"/>
                </a:cubicBezTo>
                <a:cubicBezTo>
                  <a:pt x="9220187" y="3444359"/>
                  <a:pt x="9225954" y="3428732"/>
                  <a:pt x="9227294" y="3410724"/>
                </a:cubicBezTo>
                <a:lnTo>
                  <a:pt x="9168135" y="3410947"/>
                </a:lnTo>
                <a:cubicBezTo>
                  <a:pt x="9166795" y="3418389"/>
                  <a:pt x="9164116" y="3424937"/>
                  <a:pt x="9160098" y="3430593"/>
                </a:cubicBezTo>
                <a:cubicBezTo>
                  <a:pt x="9156079" y="3436248"/>
                  <a:pt x="9150982" y="3440639"/>
                  <a:pt x="9144806" y="3443764"/>
                </a:cubicBezTo>
                <a:cubicBezTo>
                  <a:pt x="9138629" y="3446889"/>
                  <a:pt x="9131597" y="3448378"/>
                  <a:pt x="9123709" y="3448229"/>
                </a:cubicBezTo>
                <a:cubicBezTo>
                  <a:pt x="9114482" y="3447931"/>
                  <a:pt x="9107450" y="3445364"/>
                  <a:pt x="9102613" y="3440527"/>
                </a:cubicBezTo>
                <a:cubicBezTo>
                  <a:pt x="9097776" y="3435690"/>
                  <a:pt x="9094465" y="3429588"/>
                  <a:pt x="9092679" y="3422221"/>
                </a:cubicBezTo>
                <a:cubicBezTo>
                  <a:pt x="9090893" y="3414854"/>
                  <a:pt x="9090074" y="3407115"/>
                  <a:pt x="9090223" y="3399004"/>
                </a:cubicBezTo>
                <a:cubicBezTo>
                  <a:pt x="9090372" y="3390893"/>
                  <a:pt x="9090818" y="3383489"/>
                  <a:pt x="9091563" y="3376791"/>
                </a:cubicBezTo>
                <a:lnTo>
                  <a:pt x="9092009" y="3370317"/>
                </a:lnTo>
                <a:cubicBezTo>
                  <a:pt x="9092902" y="3362280"/>
                  <a:pt x="9094465" y="3353983"/>
                  <a:pt x="9096697" y="3345426"/>
                </a:cubicBezTo>
                <a:cubicBezTo>
                  <a:pt x="9098929" y="3336868"/>
                  <a:pt x="9102129" y="3328906"/>
                  <a:pt x="9106296" y="3321539"/>
                </a:cubicBezTo>
                <a:cubicBezTo>
                  <a:pt x="9110464" y="3314172"/>
                  <a:pt x="9115896" y="3308293"/>
                  <a:pt x="9122593" y="3303903"/>
                </a:cubicBezTo>
                <a:cubicBezTo>
                  <a:pt x="9129290" y="3299512"/>
                  <a:pt x="9137625" y="3297466"/>
                  <a:pt x="9147596" y="3297763"/>
                </a:cubicBezTo>
                <a:cubicBezTo>
                  <a:pt x="9156079" y="3298061"/>
                  <a:pt x="9162814" y="3300293"/>
                  <a:pt x="9167800" y="3304461"/>
                </a:cubicBezTo>
                <a:cubicBezTo>
                  <a:pt x="9172785" y="3308628"/>
                  <a:pt x="9176320" y="3314023"/>
                  <a:pt x="9178404" y="3320646"/>
                </a:cubicBezTo>
                <a:cubicBezTo>
                  <a:pt x="9180487" y="3327269"/>
                  <a:pt x="9181455" y="3334227"/>
                  <a:pt x="9181306" y="3341519"/>
                </a:cubicBezTo>
                <a:lnTo>
                  <a:pt x="9240242" y="3341742"/>
                </a:lnTo>
                <a:cubicBezTo>
                  <a:pt x="9240539" y="3323586"/>
                  <a:pt x="9237228" y="3307512"/>
                  <a:pt x="9230308" y="3293522"/>
                </a:cubicBezTo>
                <a:cubicBezTo>
                  <a:pt x="9223387" y="3279532"/>
                  <a:pt x="9213304" y="3268481"/>
                  <a:pt x="9200058" y="3260371"/>
                </a:cubicBezTo>
                <a:cubicBezTo>
                  <a:pt x="9186813" y="3252260"/>
                  <a:pt x="9170888" y="3248055"/>
                  <a:pt x="9152284" y="3247757"/>
                </a:cubicBezTo>
                <a:close/>
                <a:moveTo>
                  <a:pt x="8755360" y="3247757"/>
                </a:moveTo>
                <a:cubicBezTo>
                  <a:pt x="8737352" y="3247311"/>
                  <a:pt x="8721018" y="3250399"/>
                  <a:pt x="8706358" y="3257022"/>
                </a:cubicBezTo>
                <a:cubicBezTo>
                  <a:pt x="8691699" y="3263645"/>
                  <a:pt x="8679011" y="3272797"/>
                  <a:pt x="8668295" y="3284480"/>
                </a:cubicBezTo>
                <a:cubicBezTo>
                  <a:pt x="8657580" y="3296163"/>
                  <a:pt x="8649022" y="3309595"/>
                  <a:pt x="8642622" y="3324776"/>
                </a:cubicBezTo>
                <a:cubicBezTo>
                  <a:pt x="8636223" y="3339956"/>
                  <a:pt x="8632130" y="3355955"/>
                  <a:pt x="8630344" y="3372773"/>
                </a:cubicBezTo>
                <a:lnTo>
                  <a:pt x="8629451" y="3381926"/>
                </a:lnTo>
                <a:cubicBezTo>
                  <a:pt x="8628260" y="3397999"/>
                  <a:pt x="8629749" y="3413031"/>
                  <a:pt x="8633916" y="3427021"/>
                </a:cubicBezTo>
                <a:cubicBezTo>
                  <a:pt x="8638083" y="3441011"/>
                  <a:pt x="8644594" y="3453289"/>
                  <a:pt x="8653450" y="3463856"/>
                </a:cubicBezTo>
                <a:cubicBezTo>
                  <a:pt x="8662305" y="3474423"/>
                  <a:pt x="8673355" y="3482720"/>
                  <a:pt x="8686601" y="3488747"/>
                </a:cubicBezTo>
                <a:cubicBezTo>
                  <a:pt x="8699847" y="3494775"/>
                  <a:pt x="8714730" y="3497937"/>
                  <a:pt x="8731250" y="3498235"/>
                </a:cubicBezTo>
                <a:cubicBezTo>
                  <a:pt x="8743007" y="3498384"/>
                  <a:pt x="8754839" y="3496933"/>
                  <a:pt x="8766745" y="3493882"/>
                </a:cubicBezTo>
                <a:cubicBezTo>
                  <a:pt x="8778651" y="3490831"/>
                  <a:pt x="8789776" y="3486068"/>
                  <a:pt x="8800120" y="3479594"/>
                </a:cubicBezTo>
                <a:cubicBezTo>
                  <a:pt x="8810463" y="3473120"/>
                  <a:pt x="8818984" y="3464823"/>
                  <a:pt x="8825681" y="3454703"/>
                </a:cubicBezTo>
                <a:lnTo>
                  <a:pt x="8797553" y="3420770"/>
                </a:lnTo>
                <a:cubicBezTo>
                  <a:pt x="8789516" y="3429104"/>
                  <a:pt x="8780475" y="3435764"/>
                  <a:pt x="8770429" y="3440750"/>
                </a:cubicBezTo>
                <a:cubicBezTo>
                  <a:pt x="8760383" y="3445736"/>
                  <a:pt x="8749407" y="3448080"/>
                  <a:pt x="8737500" y="3447782"/>
                </a:cubicBezTo>
                <a:cubicBezTo>
                  <a:pt x="8728124" y="3447485"/>
                  <a:pt x="8720348" y="3445401"/>
                  <a:pt x="8714172" y="3441531"/>
                </a:cubicBezTo>
                <a:cubicBezTo>
                  <a:pt x="8707995" y="3437662"/>
                  <a:pt x="8703158" y="3432602"/>
                  <a:pt x="8699661" y="3426351"/>
                </a:cubicBezTo>
                <a:cubicBezTo>
                  <a:pt x="8696163" y="3420100"/>
                  <a:pt x="8693819" y="3413068"/>
                  <a:pt x="8692629" y="3405254"/>
                </a:cubicBezTo>
                <a:lnTo>
                  <a:pt x="8692276" y="3392865"/>
                </a:lnTo>
                <a:lnTo>
                  <a:pt x="8840192" y="3392865"/>
                </a:lnTo>
                <a:lnTo>
                  <a:pt x="8843764" y="3366075"/>
                </a:lnTo>
                <a:cubicBezTo>
                  <a:pt x="8845401" y="3350746"/>
                  <a:pt x="8844880" y="3336049"/>
                  <a:pt x="8842201" y="3321985"/>
                </a:cubicBezTo>
                <a:cubicBezTo>
                  <a:pt x="8839522" y="3307921"/>
                  <a:pt x="8834536" y="3295382"/>
                  <a:pt x="8827244" y="3284369"/>
                </a:cubicBezTo>
                <a:cubicBezTo>
                  <a:pt x="8819951" y="3273356"/>
                  <a:pt x="8810352" y="3264575"/>
                  <a:pt x="8798446" y="3258026"/>
                </a:cubicBezTo>
                <a:cubicBezTo>
                  <a:pt x="8786539" y="3251478"/>
                  <a:pt x="8772177" y="3248055"/>
                  <a:pt x="8755360" y="3247757"/>
                </a:cubicBezTo>
                <a:close/>
                <a:moveTo>
                  <a:pt x="8155285" y="3247757"/>
                </a:moveTo>
                <a:cubicBezTo>
                  <a:pt x="8137277" y="3247311"/>
                  <a:pt x="8120943" y="3250399"/>
                  <a:pt x="8106283" y="3257022"/>
                </a:cubicBezTo>
                <a:cubicBezTo>
                  <a:pt x="8091624" y="3263645"/>
                  <a:pt x="8078936" y="3272797"/>
                  <a:pt x="8068221" y="3284480"/>
                </a:cubicBezTo>
                <a:cubicBezTo>
                  <a:pt x="8057505" y="3296163"/>
                  <a:pt x="8048947" y="3309595"/>
                  <a:pt x="8042548" y="3324776"/>
                </a:cubicBezTo>
                <a:cubicBezTo>
                  <a:pt x="8036148" y="3339956"/>
                  <a:pt x="8032055" y="3355955"/>
                  <a:pt x="8030269" y="3372773"/>
                </a:cubicBezTo>
                <a:lnTo>
                  <a:pt x="8029376" y="3381926"/>
                </a:lnTo>
                <a:cubicBezTo>
                  <a:pt x="8028186" y="3397999"/>
                  <a:pt x="8029674" y="3413031"/>
                  <a:pt x="8033841" y="3427021"/>
                </a:cubicBezTo>
                <a:cubicBezTo>
                  <a:pt x="8038008" y="3441011"/>
                  <a:pt x="8044520" y="3453289"/>
                  <a:pt x="8053375" y="3463856"/>
                </a:cubicBezTo>
                <a:cubicBezTo>
                  <a:pt x="8062230" y="3474423"/>
                  <a:pt x="8073281" y="3482720"/>
                  <a:pt x="8086526" y="3488747"/>
                </a:cubicBezTo>
                <a:cubicBezTo>
                  <a:pt x="8099772" y="3494775"/>
                  <a:pt x="8114655" y="3497937"/>
                  <a:pt x="8131175" y="3498235"/>
                </a:cubicBezTo>
                <a:cubicBezTo>
                  <a:pt x="8142932" y="3498384"/>
                  <a:pt x="8154764" y="3496933"/>
                  <a:pt x="8166670" y="3493882"/>
                </a:cubicBezTo>
                <a:cubicBezTo>
                  <a:pt x="8178577" y="3490831"/>
                  <a:pt x="8189702" y="3486068"/>
                  <a:pt x="8200045" y="3479594"/>
                </a:cubicBezTo>
                <a:cubicBezTo>
                  <a:pt x="8210389" y="3473120"/>
                  <a:pt x="8218909" y="3464823"/>
                  <a:pt x="8225606" y="3454703"/>
                </a:cubicBezTo>
                <a:lnTo>
                  <a:pt x="8197478" y="3420770"/>
                </a:lnTo>
                <a:cubicBezTo>
                  <a:pt x="8189441" y="3429104"/>
                  <a:pt x="8180400" y="3435764"/>
                  <a:pt x="8170354" y="3440750"/>
                </a:cubicBezTo>
                <a:cubicBezTo>
                  <a:pt x="8160308" y="3445736"/>
                  <a:pt x="8149332" y="3448080"/>
                  <a:pt x="8137426" y="3447782"/>
                </a:cubicBezTo>
                <a:cubicBezTo>
                  <a:pt x="8128049" y="3447485"/>
                  <a:pt x="8120273" y="3445401"/>
                  <a:pt x="8114097" y="3441531"/>
                </a:cubicBezTo>
                <a:cubicBezTo>
                  <a:pt x="8107920" y="3437662"/>
                  <a:pt x="8103084" y="3432602"/>
                  <a:pt x="8099586" y="3426351"/>
                </a:cubicBezTo>
                <a:cubicBezTo>
                  <a:pt x="8096089" y="3420100"/>
                  <a:pt x="8093745" y="3413068"/>
                  <a:pt x="8092554" y="3405254"/>
                </a:cubicBezTo>
                <a:lnTo>
                  <a:pt x="8092202" y="3392865"/>
                </a:lnTo>
                <a:lnTo>
                  <a:pt x="8240117" y="3392865"/>
                </a:lnTo>
                <a:lnTo>
                  <a:pt x="8243689" y="3366075"/>
                </a:lnTo>
                <a:cubicBezTo>
                  <a:pt x="8245326" y="3350746"/>
                  <a:pt x="8244805" y="3336049"/>
                  <a:pt x="8242126" y="3321985"/>
                </a:cubicBezTo>
                <a:cubicBezTo>
                  <a:pt x="8239447" y="3307921"/>
                  <a:pt x="8234462" y="3295382"/>
                  <a:pt x="8227169" y="3284369"/>
                </a:cubicBezTo>
                <a:cubicBezTo>
                  <a:pt x="8219876" y="3273356"/>
                  <a:pt x="8210277" y="3264575"/>
                  <a:pt x="8198371" y="3258026"/>
                </a:cubicBezTo>
                <a:cubicBezTo>
                  <a:pt x="8186465" y="3251478"/>
                  <a:pt x="8172103" y="3248055"/>
                  <a:pt x="8155285" y="3247757"/>
                </a:cubicBezTo>
                <a:close/>
                <a:moveTo>
                  <a:pt x="7884046" y="3247757"/>
                </a:moveTo>
                <a:cubicBezTo>
                  <a:pt x="7866633" y="3247311"/>
                  <a:pt x="7851378" y="3250660"/>
                  <a:pt x="7838281" y="3257803"/>
                </a:cubicBezTo>
                <a:cubicBezTo>
                  <a:pt x="7825184" y="3264947"/>
                  <a:pt x="7814097" y="3274621"/>
                  <a:pt x="7805018" y="3286825"/>
                </a:cubicBezTo>
                <a:cubicBezTo>
                  <a:pt x="7795940" y="3299028"/>
                  <a:pt x="7788721" y="3312609"/>
                  <a:pt x="7783364" y="3327566"/>
                </a:cubicBezTo>
                <a:cubicBezTo>
                  <a:pt x="7778006" y="3342523"/>
                  <a:pt x="7774434" y="3357592"/>
                  <a:pt x="7772648" y="3372773"/>
                </a:cubicBezTo>
                <a:lnTo>
                  <a:pt x="7771978" y="3377461"/>
                </a:lnTo>
                <a:cubicBezTo>
                  <a:pt x="7770639" y="3391004"/>
                  <a:pt x="7770936" y="3404808"/>
                  <a:pt x="7772871" y="3418873"/>
                </a:cubicBezTo>
                <a:cubicBezTo>
                  <a:pt x="7774806" y="3432937"/>
                  <a:pt x="7778787" y="3445885"/>
                  <a:pt x="7784815" y="3457716"/>
                </a:cubicBezTo>
                <a:cubicBezTo>
                  <a:pt x="7790842" y="3469548"/>
                  <a:pt x="7799177" y="3479185"/>
                  <a:pt x="7809818" y="3486627"/>
                </a:cubicBezTo>
                <a:cubicBezTo>
                  <a:pt x="7820459" y="3494068"/>
                  <a:pt x="7833891" y="3498012"/>
                  <a:pt x="7850113" y="3498458"/>
                </a:cubicBezTo>
                <a:cubicBezTo>
                  <a:pt x="7865740" y="3498905"/>
                  <a:pt x="7879693" y="3495556"/>
                  <a:pt x="7891971" y="3488412"/>
                </a:cubicBezTo>
                <a:lnTo>
                  <a:pt x="7906199" y="3477991"/>
                </a:lnTo>
                <a:lnTo>
                  <a:pt x="7904807" y="3486180"/>
                </a:lnTo>
                <a:cubicBezTo>
                  <a:pt x="7902873" y="3497491"/>
                  <a:pt x="7899003" y="3507239"/>
                  <a:pt x="7893199" y="3515425"/>
                </a:cubicBezTo>
                <a:cubicBezTo>
                  <a:pt x="7887394" y="3523610"/>
                  <a:pt x="7880027" y="3529935"/>
                  <a:pt x="7871098" y="3534400"/>
                </a:cubicBezTo>
                <a:cubicBezTo>
                  <a:pt x="7862168" y="3538865"/>
                  <a:pt x="7851899" y="3540949"/>
                  <a:pt x="7840290" y="3540651"/>
                </a:cubicBezTo>
                <a:cubicBezTo>
                  <a:pt x="7829426" y="3540353"/>
                  <a:pt x="7819529" y="3537786"/>
                  <a:pt x="7810599" y="3532949"/>
                </a:cubicBezTo>
                <a:cubicBezTo>
                  <a:pt x="7801669" y="3528112"/>
                  <a:pt x="7793930" y="3521378"/>
                  <a:pt x="7787382" y="3512746"/>
                </a:cubicBezTo>
                <a:lnTo>
                  <a:pt x="7756351" y="3549804"/>
                </a:lnTo>
                <a:cubicBezTo>
                  <a:pt x="7763048" y="3558287"/>
                  <a:pt x="7770936" y="3565394"/>
                  <a:pt x="7780015" y="3571123"/>
                </a:cubicBezTo>
                <a:cubicBezTo>
                  <a:pt x="7789093" y="3576853"/>
                  <a:pt x="7798842" y="3581207"/>
                  <a:pt x="7809260" y="3584183"/>
                </a:cubicBezTo>
                <a:cubicBezTo>
                  <a:pt x="7819678" y="3587160"/>
                  <a:pt x="7830244" y="3588797"/>
                  <a:pt x="7840960" y="3589094"/>
                </a:cubicBezTo>
                <a:cubicBezTo>
                  <a:pt x="7862987" y="3589541"/>
                  <a:pt x="7883041" y="3585746"/>
                  <a:pt x="7901124" y="3577709"/>
                </a:cubicBezTo>
                <a:cubicBezTo>
                  <a:pt x="7919206" y="3569672"/>
                  <a:pt x="7934126" y="3557841"/>
                  <a:pt x="7945884" y="3542214"/>
                </a:cubicBezTo>
                <a:cubicBezTo>
                  <a:pt x="7957641" y="3526587"/>
                  <a:pt x="7965008" y="3507685"/>
                  <a:pt x="7967985" y="3485510"/>
                </a:cubicBezTo>
                <a:lnTo>
                  <a:pt x="8007945" y="3252222"/>
                </a:lnTo>
                <a:lnTo>
                  <a:pt x="7950349" y="3252222"/>
                </a:lnTo>
                <a:lnTo>
                  <a:pt x="7941947" y="3282263"/>
                </a:lnTo>
                <a:lnTo>
                  <a:pt x="7936284" y="3272649"/>
                </a:lnTo>
                <a:cubicBezTo>
                  <a:pt x="7932489" y="3267775"/>
                  <a:pt x="7928099" y="3263459"/>
                  <a:pt x="7923113" y="3259701"/>
                </a:cubicBezTo>
                <a:cubicBezTo>
                  <a:pt x="7913142" y="3252185"/>
                  <a:pt x="7900119" y="3248204"/>
                  <a:pt x="7884046" y="3247757"/>
                </a:cubicBezTo>
                <a:close/>
                <a:moveTo>
                  <a:pt x="7493818" y="3247757"/>
                </a:moveTo>
                <a:cubicBezTo>
                  <a:pt x="7482061" y="3247460"/>
                  <a:pt x="7470043" y="3248799"/>
                  <a:pt x="7457765" y="3251776"/>
                </a:cubicBezTo>
                <a:cubicBezTo>
                  <a:pt x="7445486" y="3254752"/>
                  <a:pt x="7434138" y="3259366"/>
                  <a:pt x="7423720" y="3265616"/>
                </a:cubicBezTo>
                <a:cubicBezTo>
                  <a:pt x="7413302" y="3271868"/>
                  <a:pt x="7404708" y="3279867"/>
                  <a:pt x="7397936" y="3289615"/>
                </a:cubicBezTo>
                <a:cubicBezTo>
                  <a:pt x="7391164" y="3299363"/>
                  <a:pt x="7387406" y="3310935"/>
                  <a:pt x="7386662" y="3324329"/>
                </a:cubicBezTo>
                <a:lnTo>
                  <a:pt x="7449616" y="3323883"/>
                </a:lnTo>
                <a:cubicBezTo>
                  <a:pt x="7450956" y="3317632"/>
                  <a:pt x="7453337" y="3312237"/>
                  <a:pt x="7456760" y="3307698"/>
                </a:cubicBezTo>
                <a:cubicBezTo>
                  <a:pt x="7460183" y="3303158"/>
                  <a:pt x="7464536" y="3299661"/>
                  <a:pt x="7469820" y="3297205"/>
                </a:cubicBezTo>
                <a:cubicBezTo>
                  <a:pt x="7475103" y="3294750"/>
                  <a:pt x="7481094" y="3293596"/>
                  <a:pt x="7487791" y="3293745"/>
                </a:cubicBezTo>
                <a:cubicBezTo>
                  <a:pt x="7495232" y="3294043"/>
                  <a:pt x="7500999" y="3295866"/>
                  <a:pt x="7505092" y="3299214"/>
                </a:cubicBezTo>
                <a:cubicBezTo>
                  <a:pt x="7509185" y="3302563"/>
                  <a:pt x="7511901" y="3307065"/>
                  <a:pt x="7513240" y="3312721"/>
                </a:cubicBezTo>
                <a:cubicBezTo>
                  <a:pt x="7514580" y="3318376"/>
                  <a:pt x="7514878" y="3324478"/>
                  <a:pt x="7514133" y="3331026"/>
                </a:cubicBezTo>
                <a:lnTo>
                  <a:pt x="7511693" y="3346600"/>
                </a:lnTo>
                <a:lnTo>
                  <a:pt x="7481094" y="3346430"/>
                </a:lnTo>
                <a:cubicBezTo>
                  <a:pt x="7467699" y="3346430"/>
                  <a:pt x="7454193" y="3347732"/>
                  <a:pt x="7440575" y="3350337"/>
                </a:cubicBezTo>
                <a:cubicBezTo>
                  <a:pt x="7426957" y="3352941"/>
                  <a:pt x="7414381" y="3357295"/>
                  <a:pt x="7402847" y="3363397"/>
                </a:cubicBezTo>
                <a:cubicBezTo>
                  <a:pt x="7391313" y="3369499"/>
                  <a:pt x="7381900" y="3377796"/>
                  <a:pt x="7374607" y="3388288"/>
                </a:cubicBezTo>
                <a:cubicBezTo>
                  <a:pt x="7367315" y="3398780"/>
                  <a:pt x="7363371" y="3411915"/>
                  <a:pt x="7362775" y="3427691"/>
                </a:cubicBezTo>
                <a:cubicBezTo>
                  <a:pt x="7362180" y="3441680"/>
                  <a:pt x="7365119" y="3453922"/>
                  <a:pt x="7371593" y="3464414"/>
                </a:cubicBezTo>
                <a:cubicBezTo>
                  <a:pt x="7378067" y="3474906"/>
                  <a:pt x="7386848" y="3483166"/>
                  <a:pt x="7397936" y="3489194"/>
                </a:cubicBezTo>
                <a:cubicBezTo>
                  <a:pt x="7409024" y="3495221"/>
                  <a:pt x="7421190" y="3498384"/>
                  <a:pt x="7434436" y="3498681"/>
                </a:cubicBezTo>
                <a:cubicBezTo>
                  <a:pt x="7443961" y="3498830"/>
                  <a:pt x="7452891" y="3497528"/>
                  <a:pt x="7461225" y="3494775"/>
                </a:cubicBezTo>
                <a:cubicBezTo>
                  <a:pt x="7469559" y="3492022"/>
                  <a:pt x="7477224" y="3488078"/>
                  <a:pt x="7484219" y="3482943"/>
                </a:cubicBezTo>
                <a:lnTo>
                  <a:pt x="7495856" y="3471584"/>
                </a:lnTo>
                <a:lnTo>
                  <a:pt x="7499176" y="3493994"/>
                </a:lnTo>
                <a:lnTo>
                  <a:pt x="7560791" y="3493770"/>
                </a:lnTo>
                <a:lnTo>
                  <a:pt x="7561238" y="3489752"/>
                </a:lnTo>
                <a:cubicBezTo>
                  <a:pt x="7557815" y="3481269"/>
                  <a:pt x="7556475" y="3472302"/>
                  <a:pt x="7557219" y="3462851"/>
                </a:cubicBezTo>
                <a:cubicBezTo>
                  <a:pt x="7557963" y="3453400"/>
                  <a:pt x="7559005" y="3444359"/>
                  <a:pt x="7560345" y="3435727"/>
                </a:cubicBezTo>
                <a:lnTo>
                  <a:pt x="7577088" y="3332143"/>
                </a:lnTo>
                <a:cubicBezTo>
                  <a:pt x="7578874" y="3314432"/>
                  <a:pt x="7576232" y="3299363"/>
                  <a:pt x="7569163" y="3286936"/>
                </a:cubicBezTo>
                <a:cubicBezTo>
                  <a:pt x="7562093" y="3274509"/>
                  <a:pt x="7551973" y="3264947"/>
                  <a:pt x="7538802" y="3258250"/>
                </a:cubicBezTo>
                <a:cubicBezTo>
                  <a:pt x="7525630" y="3251552"/>
                  <a:pt x="7510636" y="3248055"/>
                  <a:pt x="7493818" y="3247757"/>
                </a:cubicBezTo>
                <a:close/>
                <a:moveTo>
                  <a:pt x="6231235" y="3247757"/>
                </a:moveTo>
                <a:cubicBezTo>
                  <a:pt x="6213227" y="3247311"/>
                  <a:pt x="6196893" y="3250399"/>
                  <a:pt x="6182233" y="3257022"/>
                </a:cubicBezTo>
                <a:cubicBezTo>
                  <a:pt x="6167574" y="3263645"/>
                  <a:pt x="6154886" y="3272797"/>
                  <a:pt x="6144171" y="3284480"/>
                </a:cubicBezTo>
                <a:cubicBezTo>
                  <a:pt x="6133455" y="3296163"/>
                  <a:pt x="6124897" y="3309595"/>
                  <a:pt x="6118498" y="3324776"/>
                </a:cubicBezTo>
                <a:cubicBezTo>
                  <a:pt x="6112098" y="3339956"/>
                  <a:pt x="6108005" y="3355955"/>
                  <a:pt x="6106219" y="3372773"/>
                </a:cubicBezTo>
                <a:lnTo>
                  <a:pt x="6105326" y="3381926"/>
                </a:lnTo>
                <a:cubicBezTo>
                  <a:pt x="6104136" y="3397999"/>
                  <a:pt x="6105624" y="3413031"/>
                  <a:pt x="6109791" y="3427021"/>
                </a:cubicBezTo>
                <a:cubicBezTo>
                  <a:pt x="6113958" y="3441011"/>
                  <a:pt x="6120470" y="3453289"/>
                  <a:pt x="6129325" y="3463856"/>
                </a:cubicBezTo>
                <a:cubicBezTo>
                  <a:pt x="6138180" y="3474423"/>
                  <a:pt x="6149231" y="3482720"/>
                  <a:pt x="6162476" y="3488747"/>
                </a:cubicBezTo>
                <a:cubicBezTo>
                  <a:pt x="6175722" y="3494775"/>
                  <a:pt x="6190605" y="3497937"/>
                  <a:pt x="6207125" y="3498235"/>
                </a:cubicBezTo>
                <a:cubicBezTo>
                  <a:pt x="6218882" y="3498384"/>
                  <a:pt x="6230714" y="3496933"/>
                  <a:pt x="6242620" y="3493882"/>
                </a:cubicBezTo>
                <a:cubicBezTo>
                  <a:pt x="6254527" y="3490831"/>
                  <a:pt x="6265652" y="3486068"/>
                  <a:pt x="6275995" y="3479594"/>
                </a:cubicBezTo>
                <a:cubicBezTo>
                  <a:pt x="6286339" y="3473120"/>
                  <a:pt x="6294859" y="3464823"/>
                  <a:pt x="6301556" y="3454703"/>
                </a:cubicBezTo>
                <a:lnTo>
                  <a:pt x="6273428" y="3420770"/>
                </a:lnTo>
                <a:cubicBezTo>
                  <a:pt x="6265391" y="3429104"/>
                  <a:pt x="6256350" y="3435764"/>
                  <a:pt x="6246304" y="3440750"/>
                </a:cubicBezTo>
                <a:cubicBezTo>
                  <a:pt x="6236258" y="3445736"/>
                  <a:pt x="6225282" y="3448080"/>
                  <a:pt x="6213376" y="3447782"/>
                </a:cubicBezTo>
                <a:cubicBezTo>
                  <a:pt x="6203999" y="3447485"/>
                  <a:pt x="6196223" y="3445401"/>
                  <a:pt x="6190047" y="3441531"/>
                </a:cubicBezTo>
                <a:cubicBezTo>
                  <a:pt x="6183870" y="3437662"/>
                  <a:pt x="6179034" y="3432602"/>
                  <a:pt x="6175536" y="3426351"/>
                </a:cubicBezTo>
                <a:cubicBezTo>
                  <a:pt x="6172039" y="3420100"/>
                  <a:pt x="6169695" y="3413068"/>
                  <a:pt x="6168504" y="3405254"/>
                </a:cubicBezTo>
                <a:lnTo>
                  <a:pt x="6168152" y="3392865"/>
                </a:lnTo>
                <a:lnTo>
                  <a:pt x="6316067" y="3392865"/>
                </a:lnTo>
                <a:lnTo>
                  <a:pt x="6319639" y="3366075"/>
                </a:lnTo>
                <a:cubicBezTo>
                  <a:pt x="6321276" y="3350746"/>
                  <a:pt x="6320755" y="3336049"/>
                  <a:pt x="6318076" y="3321985"/>
                </a:cubicBezTo>
                <a:cubicBezTo>
                  <a:pt x="6315397" y="3307921"/>
                  <a:pt x="6310412" y="3295382"/>
                  <a:pt x="6303119" y="3284369"/>
                </a:cubicBezTo>
                <a:cubicBezTo>
                  <a:pt x="6295826" y="3273356"/>
                  <a:pt x="6286227" y="3264575"/>
                  <a:pt x="6274321" y="3258026"/>
                </a:cubicBezTo>
                <a:cubicBezTo>
                  <a:pt x="6262415" y="3251478"/>
                  <a:pt x="6248053" y="3248055"/>
                  <a:pt x="6231235" y="3247757"/>
                </a:cubicBezTo>
                <a:close/>
                <a:moveTo>
                  <a:pt x="5113685" y="3247757"/>
                </a:moveTo>
                <a:cubicBezTo>
                  <a:pt x="5095676" y="3247311"/>
                  <a:pt x="5079529" y="3250250"/>
                  <a:pt x="5065242" y="3256575"/>
                </a:cubicBezTo>
                <a:cubicBezTo>
                  <a:pt x="5050954" y="3262901"/>
                  <a:pt x="5038564" y="3271756"/>
                  <a:pt x="5028072" y="3283141"/>
                </a:cubicBezTo>
                <a:cubicBezTo>
                  <a:pt x="5017579" y="3294527"/>
                  <a:pt x="5009207" y="3307698"/>
                  <a:pt x="5002957" y="3322655"/>
                </a:cubicBezTo>
                <a:cubicBezTo>
                  <a:pt x="4996706" y="3337612"/>
                  <a:pt x="4992687" y="3353425"/>
                  <a:pt x="4990901" y="3370094"/>
                </a:cubicBezTo>
                <a:lnTo>
                  <a:pt x="4990232" y="3376791"/>
                </a:lnTo>
                <a:cubicBezTo>
                  <a:pt x="4988744" y="3392716"/>
                  <a:pt x="4989525" y="3407896"/>
                  <a:pt x="4992576" y="3422333"/>
                </a:cubicBezTo>
                <a:cubicBezTo>
                  <a:pt x="4995628" y="3436769"/>
                  <a:pt x="5000947" y="3449606"/>
                  <a:pt x="5008538" y="3460842"/>
                </a:cubicBezTo>
                <a:cubicBezTo>
                  <a:pt x="5016128" y="3472078"/>
                  <a:pt x="5026137" y="3481045"/>
                  <a:pt x="5038564" y="3487742"/>
                </a:cubicBezTo>
                <a:cubicBezTo>
                  <a:pt x="5050991" y="3494440"/>
                  <a:pt x="5065911" y="3497937"/>
                  <a:pt x="5083324" y="3498235"/>
                </a:cubicBezTo>
                <a:cubicBezTo>
                  <a:pt x="5100737" y="3498681"/>
                  <a:pt x="5117219" y="3495333"/>
                  <a:pt x="5132772" y="3488189"/>
                </a:cubicBezTo>
                <a:cubicBezTo>
                  <a:pt x="5148325" y="3481045"/>
                  <a:pt x="5161198" y="3470851"/>
                  <a:pt x="5171393" y="3457605"/>
                </a:cubicBezTo>
                <a:cubicBezTo>
                  <a:pt x="5181587" y="3444359"/>
                  <a:pt x="5187355" y="3428732"/>
                  <a:pt x="5188695" y="3410724"/>
                </a:cubicBezTo>
                <a:lnTo>
                  <a:pt x="5129535" y="3410947"/>
                </a:lnTo>
                <a:cubicBezTo>
                  <a:pt x="5128196" y="3418389"/>
                  <a:pt x="5125517" y="3424937"/>
                  <a:pt x="5121498" y="3430593"/>
                </a:cubicBezTo>
                <a:cubicBezTo>
                  <a:pt x="5117480" y="3436248"/>
                  <a:pt x="5112383" y="3440639"/>
                  <a:pt x="5106207" y="3443764"/>
                </a:cubicBezTo>
                <a:cubicBezTo>
                  <a:pt x="5100030" y="3446889"/>
                  <a:pt x="5092998" y="3448378"/>
                  <a:pt x="5085110" y="3448229"/>
                </a:cubicBezTo>
                <a:cubicBezTo>
                  <a:pt x="5075883" y="3447931"/>
                  <a:pt x="5068850" y="3445364"/>
                  <a:pt x="5064014" y="3440527"/>
                </a:cubicBezTo>
                <a:cubicBezTo>
                  <a:pt x="5059177" y="3435690"/>
                  <a:pt x="5055866" y="3429588"/>
                  <a:pt x="5054079" y="3422221"/>
                </a:cubicBezTo>
                <a:cubicBezTo>
                  <a:pt x="5052293" y="3414854"/>
                  <a:pt x="5051476" y="3407115"/>
                  <a:pt x="5051624" y="3399004"/>
                </a:cubicBezTo>
                <a:cubicBezTo>
                  <a:pt x="5051773" y="3390893"/>
                  <a:pt x="5052219" y="3383489"/>
                  <a:pt x="5052963" y="3376791"/>
                </a:cubicBezTo>
                <a:lnTo>
                  <a:pt x="5053410" y="3370317"/>
                </a:lnTo>
                <a:cubicBezTo>
                  <a:pt x="5054303" y="3362280"/>
                  <a:pt x="5055866" y="3353983"/>
                  <a:pt x="5058098" y="3345426"/>
                </a:cubicBezTo>
                <a:cubicBezTo>
                  <a:pt x="5060331" y="3336868"/>
                  <a:pt x="5063531" y="3328906"/>
                  <a:pt x="5067698" y="3321539"/>
                </a:cubicBezTo>
                <a:cubicBezTo>
                  <a:pt x="5071864" y="3314172"/>
                  <a:pt x="5077297" y="3308293"/>
                  <a:pt x="5083994" y="3303903"/>
                </a:cubicBezTo>
                <a:cubicBezTo>
                  <a:pt x="5090691" y="3299512"/>
                  <a:pt x="5099025" y="3297466"/>
                  <a:pt x="5108997" y="3297763"/>
                </a:cubicBezTo>
                <a:cubicBezTo>
                  <a:pt x="5117480" y="3298061"/>
                  <a:pt x="5124216" y="3300293"/>
                  <a:pt x="5129201" y="3304461"/>
                </a:cubicBezTo>
                <a:cubicBezTo>
                  <a:pt x="5134186" y="3308628"/>
                  <a:pt x="5137721" y="3314023"/>
                  <a:pt x="5139804" y="3320646"/>
                </a:cubicBezTo>
                <a:cubicBezTo>
                  <a:pt x="5141888" y="3327269"/>
                  <a:pt x="5142855" y="3334227"/>
                  <a:pt x="5142706" y="3341519"/>
                </a:cubicBezTo>
                <a:lnTo>
                  <a:pt x="5201643" y="3341742"/>
                </a:lnTo>
                <a:cubicBezTo>
                  <a:pt x="5201940" y="3323586"/>
                  <a:pt x="5198628" y="3307512"/>
                  <a:pt x="5191708" y="3293522"/>
                </a:cubicBezTo>
                <a:cubicBezTo>
                  <a:pt x="5184787" y="3279532"/>
                  <a:pt x="5174705" y="3268481"/>
                  <a:pt x="5161459" y="3260371"/>
                </a:cubicBezTo>
                <a:cubicBezTo>
                  <a:pt x="5148213" y="3252260"/>
                  <a:pt x="5132288" y="3248055"/>
                  <a:pt x="5113685" y="3247757"/>
                </a:cubicBezTo>
                <a:close/>
                <a:moveTo>
                  <a:pt x="4754860" y="3247757"/>
                </a:moveTo>
                <a:cubicBezTo>
                  <a:pt x="4736554" y="3247311"/>
                  <a:pt x="4720072" y="3250325"/>
                  <a:pt x="4705412" y="3256799"/>
                </a:cubicBezTo>
                <a:cubicBezTo>
                  <a:pt x="4690753" y="3263273"/>
                  <a:pt x="4678028" y="3272277"/>
                  <a:pt x="4667237" y="3283811"/>
                </a:cubicBezTo>
                <a:cubicBezTo>
                  <a:pt x="4656448" y="3295345"/>
                  <a:pt x="4647816" y="3308665"/>
                  <a:pt x="4641342" y="3323771"/>
                </a:cubicBezTo>
                <a:cubicBezTo>
                  <a:pt x="4634868" y="3338877"/>
                  <a:pt x="4630737" y="3354988"/>
                  <a:pt x="4628952" y="3372103"/>
                </a:cubicBezTo>
                <a:lnTo>
                  <a:pt x="4628282" y="3376791"/>
                </a:lnTo>
                <a:cubicBezTo>
                  <a:pt x="4626943" y="3392865"/>
                  <a:pt x="4627910" y="3408119"/>
                  <a:pt x="4631184" y="3422556"/>
                </a:cubicBezTo>
                <a:cubicBezTo>
                  <a:pt x="4634459" y="3436992"/>
                  <a:pt x="4640114" y="3449829"/>
                  <a:pt x="4648151" y="3461065"/>
                </a:cubicBezTo>
                <a:cubicBezTo>
                  <a:pt x="4656188" y="3472302"/>
                  <a:pt x="4666606" y="3481231"/>
                  <a:pt x="4679404" y="3487854"/>
                </a:cubicBezTo>
                <a:cubicBezTo>
                  <a:pt x="4692204" y="3494477"/>
                  <a:pt x="4707161" y="3497937"/>
                  <a:pt x="4724276" y="3498235"/>
                </a:cubicBezTo>
                <a:cubicBezTo>
                  <a:pt x="4742285" y="3498681"/>
                  <a:pt x="4758656" y="3495705"/>
                  <a:pt x="4773389" y="3489305"/>
                </a:cubicBezTo>
                <a:cubicBezTo>
                  <a:pt x="4788124" y="3482906"/>
                  <a:pt x="4800886" y="3474013"/>
                  <a:pt x="4811676" y="3462628"/>
                </a:cubicBezTo>
                <a:cubicBezTo>
                  <a:pt x="4822466" y="3451242"/>
                  <a:pt x="4831172" y="3438071"/>
                  <a:pt x="4837794" y="3423114"/>
                </a:cubicBezTo>
                <a:cubicBezTo>
                  <a:pt x="4844418" y="3408157"/>
                  <a:pt x="4848696" y="3392195"/>
                  <a:pt x="4850631" y="3375229"/>
                </a:cubicBezTo>
                <a:lnTo>
                  <a:pt x="4851077" y="3370317"/>
                </a:lnTo>
                <a:cubicBezTo>
                  <a:pt x="4852566" y="3354095"/>
                  <a:pt x="4851636" y="3338691"/>
                  <a:pt x="4848287" y="3324106"/>
                </a:cubicBezTo>
                <a:cubicBezTo>
                  <a:pt x="4844939" y="3309521"/>
                  <a:pt x="4839209" y="3296573"/>
                  <a:pt x="4831098" y="3285262"/>
                </a:cubicBezTo>
                <a:cubicBezTo>
                  <a:pt x="4822987" y="3273951"/>
                  <a:pt x="4812606" y="3264947"/>
                  <a:pt x="4799955" y="3258250"/>
                </a:cubicBezTo>
                <a:cubicBezTo>
                  <a:pt x="4787305" y="3251552"/>
                  <a:pt x="4772273" y="3248055"/>
                  <a:pt x="4754860" y="3247757"/>
                </a:cubicBezTo>
                <a:close/>
                <a:moveTo>
                  <a:pt x="4250035" y="3247757"/>
                </a:moveTo>
                <a:cubicBezTo>
                  <a:pt x="4232027" y="3247311"/>
                  <a:pt x="4215694" y="3250399"/>
                  <a:pt x="4201034" y="3257022"/>
                </a:cubicBezTo>
                <a:cubicBezTo>
                  <a:pt x="4186376" y="3263645"/>
                  <a:pt x="4173688" y="3272797"/>
                  <a:pt x="4162973" y="3284480"/>
                </a:cubicBezTo>
                <a:cubicBezTo>
                  <a:pt x="4152258" y="3296163"/>
                  <a:pt x="4143699" y="3309595"/>
                  <a:pt x="4137300" y="3324776"/>
                </a:cubicBezTo>
                <a:cubicBezTo>
                  <a:pt x="4130900" y="3339956"/>
                  <a:pt x="4126807" y="3355955"/>
                  <a:pt x="4125021" y="3372773"/>
                </a:cubicBezTo>
                <a:lnTo>
                  <a:pt x="4124129" y="3381926"/>
                </a:lnTo>
                <a:cubicBezTo>
                  <a:pt x="4122938" y="3397999"/>
                  <a:pt x="4124426" y="3413031"/>
                  <a:pt x="4128594" y="3427021"/>
                </a:cubicBezTo>
                <a:cubicBezTo>
                  <a:pt x="4132761" y="3441011"/>
                  <a:pt x="4139272" y="3453289"/>
                  <a:pt x="4148127" y="3463856"/>
                </a:cubicBezTo>
                <a:cubicBezTo>
                  <a:pt x="4156982" y="3474423"/>
                  <a:pt x="4168033" y="3482720"/>
                  <a:pt x="4181279" y="3488747"/>
                </a:cubicBezTo>
                <a:cubicBezTo>
                  <a:pt x="4194523" y="3494775"/>
                  <a:pt x="4209406" y="3497937"/>
                  <a:pt x="4225925" y="3498235"/>
                </a:cubicBezTo>
                <a:cubicBezTo>
                  <a:pt x="4237682" y="3498384"/>
                  <a:pt x="4249515" y="3496933"/>
                  <a:pt x="4261421" y="3493882"/>
                </a:cubicBezTo>
                <a:cubicBezTo>
                  <a:pt x="4273327" y="3490831"/>
                  <a:pt x="4284452" y="3486068"/>
                  <a:pt x="4294795" y="3479594"/>
                </a:cubicBezTo>
                <a:cubicBezTo>
                  <a:pt x="4305139" y="3473120"/>
                  <a:pt x="4313659" y="3464823"/>
                  <a:pt x="4320356" y="3454703"/>
                </a:cubicBezTo>
                <a:lnTo>
                  <a:pt x="4292229" y="3420770"/>
                </a:lnTo>
                <a:cubicBezTo>
                  <a:pt x="4284192" y="3429104"/>
                  <a:pt x="4275150" y="3435764"/>
                  <a:pt x="4265104" y="3440750"/>
                </a:cubicBezTo>
                <a:cubicBezTo>
                  <a:pt x="4255058" y="3445736"/>
                  <a:pt x="4244083" y="3448080"/>
                  <a:pt x="4232176" y="3447782"/>
                </a:cubicBezTo>
                <a:cubicBezTo>
                  <a:pt x="4222800" y="3447485"/>
                  <a:pt x="4215024" y="3445401"/>
                  <a:pt x="4208848" y="3441531"/>
                </a:cubicBezTo>
                <a:cubicBezTo>
                  <a:pt x="4202671" y="3437662"/>
                  <a:pt x="4197833" y="3432602"/>
                  <a:pt x="4194337" y="3426351"/>
                </a:cubicBezTo>
                <a:cubicBezTo>
                  <a:pt x="4190841" y="3420100"/>
                  <a:pt x="4188497" y="3413068"/>
                  <a:pt x="4187307" y="3405254"/>
                </a:cubicBezTo>
                <a:lnTo>
                  <a:pt x="4186954" y="3392865"/>
                </a:lnTo>
                <a:lnTo>
                  <a:pt x="4334867" y="3392865"/>
                </a:lnTo>
                <a:lnTo>
                  <a:pt x="4338439" y="3366075"/>
                </a:lnTo>
                <a:cubicBezTo>
                  <a:pt x="4340076" y="3350746"/>
                  <a:pt x="4339555" y="3336049"/>
                  <a:pt x="4336877" y="3321985"/>
                </a:cubicBezTo>
                <a:cubicBezTo>
                  <a:pt x="4334198" y="3307921"/>
                  <a:pt x="4329212" y="3295382"/>
                  <a:pt x="4321919" y="3284369"/>
                </a:cubicBezTo>
                <a:cubicBezTo>
                  <a:pt x="4314627" y="3273356"/>
                  <a:pt x="4305027" y="3264575"/>
                  <a:pt x="4293121" y="3258026"/>
                </a:cubicBezTo>
                <a:cubicBezTo>
                  <a:pt x="4281214" y="3251478"/>
                  <a:pt x="4266852" y="3248055"/>
                  <a:pt x="4250035" y="3247757"/>
                </a:cubicBezTo>
                <a:close/>
                <a:moveTo>
                  <a:pt x="3094387" y="3247757"/>
                </a:moveTo>
                <a:cubicBezTo>
                  <a:pt x="3076378" y="3247311"/>
                  <a:pt x="3060230" y="3250250"/>
                  <a:pt x="3045943" y="3256575"/>
                </a:cubicBezTo>
                <a:cubicBezTo>
                  <a:pt x="3031656" y="3262901"/>
                  <a:pt x="3019266" y="3271756"/>
                  <a:pt x="3008773" y="3283141"/>
                </a:cubicBezTo>
                <a:cubicBezTo>
                  <a:pt x="2998281" y="3294527"/>
                  <a:pt x="2989909" y="3307698"/>
                  <a:pt x="2983659" y="3322655"/>
                </a:cubicBezTo>
                <a:cubicBezTo>
                  <a:pt x="2977407" y="3337612"/>
                  <a:pt x="2973389" y="3353425"/>
                  <a:pt x="2971603" y="3370094"/>
                </a:cubicBezTo>
                <a:lnTo>
                  <a:pt x="2970934" y="3376791"/>
                </a:lnTo>
                <a:cubicBezTo>
                  <a:pt x="2969446" y="3392716"/>
                  <a:pt x="2970227" y="3407896"/>
                  <a:pt x="2973278" y="3422333"/>
                </a:cubicBezTo>
                <a:cubicBezTo>
                  <a:pt x="2976329" y="3436769"/>
                  <a:pt x="2981649" y="3449606"/>
                  <a:pt x="2989240" y="3460842"/>
                </a:cubicBezTo>
                <a:cubicBezTo>
                  <a:pt x="2996830" y="3472078"/>
                  <a:pt x="3006839" y="3481045"/>
                  <a:pt x="3019266" y="3487742"/>
                </a:cubicBezTo>
                <a:cubicBezTo>
                  <a:pt x="3031693" y="3494440"/>
                  <a:pt x="3046613" y="3497937"/>
                  <a:pt x="3064025" y="3498235"/>
                </a:cubicBezTo>
                <a:cubicBezTo>
                  <a:pt x="3081438" y="3498681"/>
                  <a:pt x="3097921" y="3495333"/>
                  <a:pt x="3113474" y="3488189"/>
                </a:cubicBezTo>
                <a:cubicBezTo>
                  <a:pt x="3129026" y="3481045"/>
                  <a:pt x="3141900" y="3470851"/>
                  <a:pt x="3152094" y="3457605"/>
                </a:cubicBezTo>
                <a:cubicBezTo>
                  <a:pt x="3162289" y="3444359"/>
                  <a:pt x="3168056" y="3428732"/>
                  <a:pt x="3169396" y="3410724"/>
                </a:cubicBezTo>
                <a:lnTo>
                  <a:pt x="3110237" y="3410947"/>
                </a:lnTo>
                <a:cubicBezTo>
                  <a:pt x="3108897" y="3418389"/>
                  <a:pt x="3106218" y="3424937"/>
                  <a:pt x="3102200" y="3430593"/>
                </a:cubicBezTo>
                <a:cubicBezTo>
                  <a:pt x="3098182" y="3436248"/>
                  <a:pt x="3093085" y="3440639"/>
                  <a:pt x="3086908" y="3443764"/>
                </a:cubicBezTo>
                <a:cubicBezTo>
                  <a:pt x="3080732" y="3446889"/>
                  <a:pt x="3073699" y="3448378"/>
                  <a:pt x="3065812" y="3448229"/>
                </a:cubicBezTo>
                <a:cubicBezTo>
                  <a:pt x="3056584" y="3447931"/>
                  <a:pt x="3049552" y="3445364"/>
                  <a:pt x="3044715" y="3440527"/>
                </a:cubicBezTo>
                <a:cubicBezTo>
                  <a:pt x="3039878" y="3435690"/>
                  <a:pt x="3036567" y="3429588"/>
                  <a:pt x="3034780" y="3422221"/>
                </a:cubicBezTo>
                <a:cubicBezTo>
                  <a:pt x="3032994" y="3414854"/>
                  <a:pt x="3032176" y="3407115"/>
                  <a:pt x="3032325" y="3399004"/>
                </a:cubicBezTo>
                <a:cubicBezTo>
                  <a:pt x="3032474" y="3390893"/>
                  <a:pt x="3032920" y="3383489"/>
                  <a:pt x="3033665" y="3376791"/>
                </a:cubicBezTo>
                <a:lnTo>
                  <a:pt x="3034111" y="3370317"/>
                </a:lnTo>
                <a:cubicBezTo>
                  <a:pt x="3035004" y="3362280"/>
                  <a:pt x="3036567" y="3353983"/>
                  <a:pt x="3038799" y="3345426"/>
                </a:cubicBezTo>
                <a:cubicBezTo>
                  <a:pt x="3041031" y="3336868"/>
                  <a:pt x="3044231" y="3328906"/>
                  <a:pt x="3048399" y="3321539"/>
                </a:cubicBezTo>
                <a:cubicBezTo>
                  <a:pt x="3052566" y="3314172"/>
                  <a:pt x="3057998" y="3308293"/>
                  <a:pt x="3064695" y="3303903"/>
                </a:cubicBezTo>
                <a:cubicBezTo>
                  <a:pt x="3071392" y="3299512"/>
                  <a:pt x="3079727" y="3297466"/>
                  <a:pt x="3089699" y="3297763"/>
                </a:cubicBezTo>
                <a:cubicBezTo>
                  <a:pt x="3098182" y="3298061"/>
                  <a:pt x="3104916" y="3300293"/>
                  <a:pt x="3109902" y="3304461"/>
                </a:cubicBezTo>
                <a:cubicBezTo>
                  <a:pt x="3114887" y="3308628"/>
                  <a:pt x="3118422" y="3314023"/>
                  <a:pt x="3120506" y="3320646"/>
                </a:cubicBezTo>
                <a:cubicBezTo>
                  <a:pt x="3122589" y="3327269"/>
                  <a:pt x="3123557" y="3334227"/>
                  <a:pt x="3123408" y="3341519"/>
                </a:cubicBezTo>
                <a:lnTo>
                  <a:pt x="3182344" y="3341742"/>
                </a:lnTo>
                <a:cubicBezTo>
                  <a:pt x="3182642" y="3323586"/>
                  <a:pt x="3179330" y="3307512"/>
                  <a:pt x="3172410" y="3293522"/>
                </a:cubicBezTo>
                <a:cubicBezTo>
                  <a:pt x="3165489" y="3279532"/>
                  <a:pt x="3155406" y="3268481"/>
                  <a:pt x="3142160" y="3260371"/>
                </a:cubicBezTo>
                <a:cubicBezTo>
                  <a:pt x="3128914" y="3252260"/>
                  <a:pt x="3112990" y="3248055"/>
                  <a:pt x="3094387" y="3247757"/>
                </a:cubicBezTo>
                <a:close/>
                <a:moveTo>
                  <a:pt x="2745087" y="3247757"/>
                </a:moveTo>
                <a:cubicBezTo>
                  <a:pt x="2727079" y="3247311"/>
                  <a:pt x="2710745" y="3250399"/>
                  <a:pt x="2696085" y="3257022"/>
                </a:cubicBezTo>
                <a:cubicBezTo>
                  <a:pt x="2681426" y="3263645"/>
                  <a:pt x="2668738" y="3272797"/>
                  <a:pt x="2658022" y="3284480"/>
                </a:cubicBezTo>
                <a:cubicBezTo>
                  <a:pt x="2647307" y="3296163"/>
                  <a:pt x="2638749" y="3309595"/>
                  <a:pt x="2632350" y="3324776"/>
                </a:cubicBezTo>
                <a:cubicBezTo>
                  <a:pt x="2625950" y="3339956"/>
                  <a:pt x="2621858" y="3355955"/>
                  <a:pt x="2620071" y="3372773"/>
                </a:cubicBezTo>
                <a:lnTo>
                  <a:pt x="2619179" y="3381926"/>
                </a:lnTo>
                <a:cubicBezTo>
                  <a:pt x="2617988" y="3397999"/>
                  <a:pt x="2619476" y="3413031"/>
                  <a:pt x="2623643" y="3427021"/>
                </a:cubicBezTo>
                <a:cubicBezTo>
                  <a:pt x="2627811" y="3441011"/>
                  <a:pt x="2634322" y="3453289"/>
                  <a:pt x="2643177" y="3463856"/>
                </a:cubicBezTo>
                <a:cubicBezTo>
                  <a:pt x="2652033" y="3474423"/>
                  <a:pt x="2663083" y="3482720"/>
                  <a:pt x="2676329" y="3488747"/>
                </a:cubicBezTo>
                <a:cubicBezTo>
                  <a:pt x="2689575" y="3494775"/>
                  <a:pt x="2704458" y="3497937"/>
                  <a:pt x="2720977" y="3498235"/>
                </a:cubicBezTo>
                <a:cubicBezTo>
                  <a:pt x="2732734" y="3498384"/>
                  <a:pt x="2744566" y="3496933"/>
                  <a:pt x="2756472" y="3493882"/>
                </a:cubicBezTo>
                <a:cubicBezTo>
                  <a:pt x="2768379" y="3490831"/>
                  <a:pt x="2779503" y="3486068"/>
                  <a:pt x="2789847" y="3479594"/>
                </a:cubicBezTo>
                <a:cubicBezTo>
                  <a:pt x="2800191" y="3473120"/>
                  <a:pt x="2808711" y="3464823"/>
                  <a:pt x="2815408" y="3454703"/>
                </a:cubicBezTo>
                <a:lnTo>
                  <a:pt x="2787279" y="3420770"/>
                </a:lnTo>
                <a:cubicBezTo>
                  <a:pt x="2779243" y="3429104"/>
                  <a:pt x="2770202" y="3435764"/>
                  <a:pt x="2760156" y="3440750"/>
                </a:cubicBezTo>
                <a:cubicBezTo>
                  <a:pt x="2750111" y="3445736"/>
                  <a:pt x="2739135" y="3448080"/>
                  <a:pt x="2727228" y="3447782"/>
                </a:cubicBezTo>
                <a:cubicBezTo>
                  <a:pt x="2717852" y="3447485"/>
                  <a:pt x="2710076" y="3445401"/>
                  <a:pt x="2703899" y="3441531"/>
                </a:cubicBezTo>
                <a:cubicBezTo>
                  <a:pt x="2697723" y="3437662"/>
                  <a:pt x="2692885" y="3432602"/>
                  <a:pt x="2689388" y="3426351"/>
                </a:cubicBezTo>
                <a:cubicBezTo>
                  <a:pt x="2685891" y="3420100"/>
                  <a:pt x="2683547" y="3413068"/>
                  <a:pt x="2682356" y="3405254"/>
                </a:cubicBezTo>
                <a:lnTo>
                  <a:pt x="2682004" y="3392865"/>
                </a:lnTo>
                <a:lnTo>
                  <a:pt x="2829919" y="3392865"/>
                </a:lnTo>
                <a:lnTo>
                  <a:pt x="2833491" y="3366075"/>
                </a:lnTo>
                <a:cubicBezTo>
                  <a:pt x="2835128" y="3350746"/>
                  <a:pt x="2834607" y="3336049"/>
                  <a:pt x="2831929" y="3321985"/>
                </a:cubicBezTo>
                <a:cubicBezTo>
                  <a:pt x="2829249" y="3307921"/>
                  <a:pt x="2824264" y="3295382"/>
                  <a:pt x="2816971" y="3284369"/>
                </a:cubicBezTo>
                <a:cubicBezTo>
                  <a:pt x="2809678" y="3273356"/>
                  <a:pt x="2800079" y="3264575"/>
                  <a:pt x="2788173" y="3258026"/>
                </a:cubicBezTo>
                <a:cubicBezTo>
                  <a:pt x="2776267" y="3251478"/>
                  <a:pt x="2761905" y="3248055"/>
                  <a:pt x="2745087" y="3247757"/>
                </a:cubicBezTo>
                <a:close/>
                <a:moveTo>
                  <a:pt x="2473848" y="3247757"/>
                </a:moveTo>
                <a:cubicBezTo>
                  <a:pt x="2456435" y="3247311"/>
                  <a:pt x="2441180" y="3250660"/>
                  <a:pt x="2428083" y="3257803"/>
                </a:cubicBezTo>
                <a:cubicBezTo>
                  <a:pt x="2414986" y="3264947"/>
                  <a:pt x="2403899" y="3274621"/>
                  <a:pt x="2394820" y="3286825"/>
                </a:cubicBezTo>
                <a:cubicBezTo>
                  <a:pt x="2385741" y="3299028"/>
                  <a:pt x="2378524" y="3312609"/>
                  <a:pt x="2373166" y="3327566"/>
                </a:cubicBezTo>
                <a:cubicBezTo>
                  <a:pt x="2367808" y="3342523"/>
                  <a:pt x="2364236" y="3357592"/>
                  <a:pt x="2362451" y="3372773"/>
                </a:cubicBezTo>
                <a:lnTo>
                  <a:pt x="2361780" y="3377461"/>
                </a:lnTo>
                <a:cubicBezTo>
                  <a:pt x="2360442" y="3391004"/>
                  <a:pt x="2360739" y="3404808"/>
                  <a:pt x="2362674" y="3418873"/>
                </a:cubicBezTo>
                <a:cubicBezTo>
                  <a:pt x="2364608" y="3432937"/>
                  <a:pt x="2368590" y="3445885"/>
                  <a:pt x="2374617" y="3457716"/>
                </a:cubicBezTo>
                <a:cubicBezTo>
                  <a:pt x="2380645" y="3469548"/>
                  <a:pt x="2388979" y="3479185"/>
                  <a:pt x="2399620" y="3486627"/>
                </a:cubicBezTo>
                <a:cubicBezTo>
                  <a:pt x="2410261" y="3494068"/>
                  <a:pt x="2423694" y="3498012"/>
                  <a:pt x="2439915" y="3498458"/>
                </a:cubicBezTo>
                <a:cubicBezTo>
                  <a:pt x="2455542" y="3498905"/>
                  <a:pt x="2469494" y="3495556"/>
                  <a:pt x="2481773" y="3488412"/>
                </a:cubicBezTo>
                <a:lnTo>
                  <a:pt x="2496001" y="3477991"/>
                </a:lnTo>
                <a:lnTo>
                  <a:pt x="2494609" y="3486180"/>
                </a:lnTo>
                <a:cubicBezTo>
                  <a:pt x="2492675" y="3497491"/>
                  <a:pt x="2488805" y="3507239"/>
                  <a:pt x="2483001" y="3515425"/>
                </a:cubicBezTo>
                <a:cubicBezTo>
                  <a:pt x="2477196" y="3523610"/>
                  <a:pt x="2469830" y="3529935"/>
                  <a:pt x="2460900" y="3534400"/>
                </a:cubicBezTo>
                <a:cubicBezTo>
                  <a:pt x="2451970" y="3538865"/>
                  <a:pt x="2441701" y="3540949"/>
                  <a:pt x="2430093" y="3540651"/>
                </a:cubicBezTo>
                <a:cubicBezTo>
                  <a:pt x="2419228" y="3540353"/>
                  <a:pt x="2409331" y="3537786"/>
                  <a:pt x="2400401" y="3532949"/>
                </a:cubicBezTo>
                <a:cubicBezTo>
                  <a:pt x="2391472" y="3528112"/>
                  <a:pt x="2383733" y="3521378"/>
                  <a:pt x="2377185" y="3512746"/>
                </a:cubicBezTo>
                <a:lnTo>
                  <a:pt x="2346154" y="3549804"/>
                </a:lnTo>
                <a:cubicBezTo>
                  <a:pt x="2352852" y="3558287"/>
                  <a:pt x="2360739" y="3565394"/>
                  <a:pt x="2369818" y="3571123"/>
                </a:cubicBezTo>
                <a:cubicBezTo>
                  <a:pt x="2378896" y="3576853"/>
                  <a:pt x="2388645" y="3581207"/>
                  <a:pt x="2399062" y="3584183"/>
                </a:cubicBezTo>
                <a:cubicBezTo>
                  <a:pt x="2409480" y="3587160"/>
                  <a:pt x="2420046" y="3588797"/>
                  <a:pt x="2430762" y="3589094"/>
                </a:cubicBezTo>
                <a:cubicBezTo>
                  <a:pt x="2452789" y="3589541"/>
                  <a:pt x="2472844" y="3585746"/>
                  <a:pt x="2490926" y="3577709"/>
                </a:cubicBezTo>
                <a:cubicBezTo>
                  <a:pt x="2509009" y="3569672"/>
                  <a:pt x="2523929" y="3557841"/>
                  <a:pt x="2535686" y="3542214"/>
                </a:cubicBezTo>
                <a:cubicBezTo>
                  <a:pt x="2547443" y="3526587"/>
                  <a:pt x="2554809" y="3507685"/>
                  <a:pt x="2557787" y="3485510"/>
                </a:cubicBezTo>
                <a:lnTo>
                  <a:pt x="2597748" y="3252222"/>
                </a:lnTo>
                <a:lnTo>
                  <a:pt x="2540152" y="3252222"/>
                </a:lnTo>
                <a:lnTo>
                  <a:pt x="2531750" y="3282263"/>
                </a:lnTo>
                <a:lnTo>
                  <a:pt x="2526087" y="3272649"/>
                </a:lnTo>
                <a:cubicBezTo>
                  <a:pt x="2522291" y="3267775"/>
                  <a:pt x="2517902" y="3263459"/>
                  <a:pt x="2512916" y="3259701"/>
                </a:cubicBezTo>
                <a:cubicBezTo>
                  <a:pt x="2502944" y="3252185"/>
                  <a:pt x="2489922" y="3248204"/>
                  <a:pt x="2473848" y="3247757"/>
                </a:cubicBezTo>
                <a:close/>
                <a:moveTo>
                  <a:pt x="2245545" y="3247757"/>
                </a:moveTo>
                <a:cubicBezTo>
                  <a:pt x="2233789" y="3247460"/>
                  <a:pt x="2221771" y="3248799"/>
                  <a:pt x="2209492" y="3251776"/>
                </a:cubicBezTo>
                <a:cubicBezTo>
                  <a:pt x="2197214" y="3254752"/>
                  <a:pt x="2185865" y="3259366"/>
                  <a:pt x="2175447" y="3265616"/>
                </a:cubicBezTo>
                <a:cubicBezTo>
                  <a:pt x="2165030" y="3271868"/>
                  <a:pt x="2156435" y="3279867"/>
                  <a:pt x="2149662" y="3289615"/>
                </a:cubicBezTo>
                <a:cubicBezTo>
                  <a:pt x="2142891" y="3299363"/>
                  <a:pt x="2139133" y="3310935"/>
                  <a:pt x="2138389" y="3324329"/>
                </a:cubicBezTo>
                <a:lnTo>
                  <a:pt x="2201344" y="3323883"/>
                </a:lnTo>
                <a:cubicBezTo>
                  <a:pt x="2202683" y="3317632"/>
                  <a:pt x="2205065" y="3312237"/>
                  <a:pt x="2208487" y="3307698"/>
                </a:cubicBezTo>
                <a:cubicBezTo>
                  <a:pt x="2211911" y="3303158"/>
                  <a:pt x="2216264" y="3299661"/>
                  <a:pt x="2221547" y="3297205"/>
                </a:cubicBezTo>
                <a:cubicBezTo>
                  <a:pt x="2226830" y="3294750"/>
                  <a:pt x="2232821" y="3293596"/>
                  <a:pt x="2239518" y="3293745"/>
                </a:cubicBezTo>
                <a:cubicBezTo>
                  <a:pt x="2246960" y="3294043"/>
                  <a:pt x="2252727" y="3295866"/>
                  <a:pt x="2256819" y="3299214"/>
                </a:cubicBezTo>
                <a:cubicBezTo>
                  <a:pt x="2260912" y="3302563"/>
                  <a:pt x="2263629" y="3307065"/>
                  <a:pt x="2264968" y="3312721"/>
                </a:cubicBezTo>
                <a:cubicBezTo>
                  <a:pt x="2266307" y="3318376"/>
                  <a:pt x="2266606" y="3324478"/>
                  <a:pt x="2265861" y="3331026"/>
                </a:cubicBezTo>
                <a:lnTo>
                  <a:pt x="2263421" y="3346600"/>
                </a:lnTo>
                <a:lnTo>
                  <a:pt x="2232821" y="3346430"/>
                </a:lnTo>
                <a:cubicBezTo>
                  <a:pt x="2219426" y="3346430"/>
                  <a:pt x="2205920" y="3347732"/>
                  <a:pt x="2192302" y="3350337"/>
                </a:cubicBezTo>
                <a:cubicBezTo>
                  <a:pt x="2178685" y="3352941"/>
                  <a:pt x="2166109" y="3357295"/>
                  <a:pt x="2154574" y="3363397"/>
                </a:cubicBezTo>
                <a:cubicBezTo>
                  <a:pt x="2143040" y="3369499"/>
                  <a:pt x="2133627" y="3377796"/>
                  <a:pt x="2126334" y="3388288"/>
                </a:cubicBezTo>
                <a:cubicBezTo>
                  <a:pt x="2119042" y="3398780"/>
                  <a:pt x="2115098" y="3411915"/>
                  <a:pt x="2114502" y="3427691"/>
                </a:cubicBezTo>
                <a:cubicBezTo>
                  <a:pt x="2113907" y="3441680"/>
                  <a:pt x="2116846" y="3453922"/>
                  <a:pt x="2123320" y="3464414"/>
                </a:cubicBezTo>
                <a:cubicBezTo>
                  <a:pt x="2129795" y="3474906"/>
                  <a:pt x="2138575" y="3483166"/>
                  <a:pt x="2149662" y="3489194"/>
                </a:cubicBezTo>
                <a:cubicBezTo>
                  <a:pt x="2160751" y="3495221"/>
                  <a:pt x="2172917" y="3498384"/>
                  <a:pt x="2186164" y="3498681"/>
                </a:cubicBezTo>
                <a:cubicBezTo>
                  <a:pt x="2195688" y="3498830"/>
                  <a:pt x="2204618" y="3497528"/>
                  <a:pt x="2212952" y="3494775"/>
                </a:cubicBezTo>
                <a:cubicBezTo>
                  <a:pt x="2221288" y="3492022"/>
                  <a:pt x="2228952" y="3488078"/>
                  <a:pt x="2235946" y="3482943"/>
                </a:cubicBezTo>
                <a:lnTo>
                  <a:pt x="2247584" y="3471584"/>
                </a:lnTo>
                <a:lnTo>
                  <a:pt x="2250903" y="3493994"/>
                </a:lnTo>
                <a:lnTo>
                  <a:pt x="2312518" y="3493770"/>
                </a:lnTo>
                <a:lnTo>
                  <a:pt x="2312965" y="3489752"/>
                </a:lnTo>
                <a:cubicBezTo>
                  <a:pt x="2309542" y="3481269"/>
                  <a:pt x="2308203" y="3472302"/>
                  <a:pt x="2308947" y="3462851"/>
                </a:cubicBezTo>
                <a:cubicBezTo>
                  <a:pt x="2309690" y="3453400"/>
                  <a:pt x="2310733" y="3444359"/>
                  <a:pt x="2312073" y="3435727"/>
                </a:cubicBezTo>
                <a:lnTo>
                  <a:pt x="2328815" y="3332143"/>
                </a:lnTo>
                <a:cubicBezTo>
                  <a:pt x="2330602" y="3314432"/>
                  <a:pt x="2327960" y="3299363"/>
                  <a:pt x="2320890" y="3286936"/>
                </a:cubicBezTo>
                <a:cubicBezTo>
                  <a:pt x="2313821" y="3274509"/>
                  <a:pt x="2303701" y="3264947"/>
                  <a:pt x="2290530" y="3258250"/>
                </a:cubicBezTo>
                <a:cubicBezTo>
                  <a:pt x="2277358" y="3251552"/>
                  <a:pt x="2262364" y="3248055"/>
                  <a:pt x="2245545" y="3247757"/>
                </a:cubicBezTo>
                <a:close/>
                <a:moveTo>
                  <a:pt x="1730897" y="3247757"/>
                </a:moveTo>
                <a:cubicBezTo>
                  <a:pt x="1713485" y="3247311"/>
                  <a:pt x="1698230" y="3250660"/>
                  <a:pt x="1685133" y="3257803"/>
                </a:cubicBezTo>
                <a:cubicBezTo>
                  <a:pt x="1672036" y="3264947"/>
                  <a:pt x="1660948" y="3274621"/>
                  <a:pt x="1651870" y="3286825"/>
                </a:cubicBezTo>
                <a:cubicBezTo>
                  <a:pt x="1642791" y="3299028"/>
                  <a:pt x="1635573" y="3312609"/>
                  <a:pt x="1630215" y="3327566"/>
                </a:cubicBezTo>
                <a:cubicBezTo>
                  <a:pt x="1624857" y="3342523"/>
                  <a:pt x="1621286" y="3357592"/>
                  <a:pt x="1619500" y="3372773"/>
                </a:cubicBezTo>
                <a:lnTo>
                  <a:pt x="1618830" y="3377461"/>
                </a:lnTo>
                <a:cubicBezTo>
                  <a:pt x="1617491" y="3391004"/>
                  <a:pt x="1617788" y="3404808"/>
                  <a:pt x="1619723" y="3418873"/>
                </a:cubicBezTo>
                <a:cubicBezTo>
                  <a:pt x="1621658" y="3432937"/>
                  <a:pt x="1625639" y="3445885"/>
                  <a:pt x="1631667" y="3457716"/>
                </a:cubicBezTo>
                <a:cubicBezTo>
                  <a:pt x="1637694" y="3469548"/>
                  <a:pt x="1646028" y="3479185"/>
                  <a:pt x="1656669" y="3486627"/>
                </a:cubicBezTo>
                <a:cubicBezTo>
                  <a:pt x="1667311" y="3494068"/>
                  <a:pt x="1680743" y="3498012"/>
                  <a:pt x="1696965" y="3498458"/>
                </a:cubicBezTo>
                <a:cubicBezTo>
                  <a:pt x="1712592" y="3498905"/>
                  <a:pt x="1726544" y="3495556"/>
                  <a:pt x="1738823" y="3488412"/>
                </a:cubicBezTo>
                <a:lnTo>
                  <a:pt x="1753051" y="3477991"/>
                </a:lnTo>
                <a:lnTo>
                  <a:pt x="1751659" y="3486180"/>
                </a:lnTo>
                <a:cubicBezTo>
                  <a:pt x="1749724" y="3497491"/>
                  <a:pt x="1745855" y="3507239"/>
                  <a:pt x="1740051" y="3515425"/>
                </a:cubicBezTo>
                <a:cubicBezTo>
                  <a:pt x="1734246" y="3523610"/>
                  <a:pt x="1726879" y="3529935"/>
                  <a:pt x="1717949" y="3534400"/>
                </a:cubicBezTo>
                <a:cubicBezTo>
                  <a:pt x="1709020" y="3538865"/>
                  <a:pt x="1698751" y="3540949"/>
                  <a:pt x="1687142" y="3540651"/>
                </a:cubicBezTo>
                <a:cubicBezTo>
                  <a:pt x="1676278" y="3540353"/>
                  <a:pt x="1666380" y="3537786"/>
                  <a:pt x="1657451" y="3532949"/>
                </a:cubicBezTo>
                <a:cubicBezTo>
                  <a:pt x="1648521" y="3528112"/>
                  <a:pt x="1640782" y="3521378"/>
                  <a:pt x="1634234" y="3512746"/>
                </a:cubicBezTo>
                <a:lnTo>
                  <a:pt x="1603203" y="3549804"/>
                </a:lnTo>
                <a:cubicBezTo>
                  <a:pt x="1609900" y="3558287"/>
                  <a:pt x="1617788" y="3565394"/>
                  <a:pt x="1626867" y="3571123"/>
                </a:cubicBezTo>
                <a:cubicBezTo>
                  <a:pt x="1635945" y="3576853"/>
                  <a:pt x="1645693" y="3581207"/>
                  <a:pt x="1656111" y="3584183"/>
                </a:cubicBezTo>
                <a:cubicBezTo>
                  <a:pt x="1666529" y="3587160"/>
                  <a:pt x="1677096" y="3588797"/>
                  <a:pt x="1687812" y="3589094"/>
                </a:cubicBezTo>
                <a:cubicBezTo>
                  <a:pt x="1709839" y="3589541"/>
                  <a:pt x="1729893" y="3585746"/>
                  <a:pt x="1747976" y="3577709"/>
                </a:cubicBezTo>
                <a:cubicBezTo>
                  <a:pt x="1766058" y="3569672"/>
                  <a:pt x="1780978" y="3557841"/>
                  <a:pt x="1792736" y="3542214"/>
                </a:cubicBezTo>
                <a:cubicBezTo>
                  <a:pt x="1804493" y="3526587"/>
                  <a:pt x="1811860" y="3507685"/>
                  <a:pt x="1814837" y="3485510"/>
                </a:cubicBezTo>
                <a:lnTo>
                  <a:pt x="1854797" y="3252222"/>
                </a:lnTo>
                <a:lnTo>
                  <a:pt x="1797201" y="3252222"/>
                </a:lnTo>
                <a:lnTo>
                  <a:pt x="1788800" y="3282263"/>
                </a:lnTo>
                <a:lnTo>
                  <a:pt x="1783136" y="3272649"/>
                </a:lnTo>
                <a:cubicBezTo>
                  <a:pt x="1779341" y="3267775"/>
                  <a:pt x="1774951" y="3263459"/>
                  <a:pt x="1769965" y="3259701"/>
                </a:cubicBezTo>
                <a:cubicBezTo>
                  <a:pt x="1759993" y="3252185"/>
                  <a:pt x="1746971" y="3248204"/>
                  <a:pt x="1730897" y="3247757"/>
                </a:cubicBezTo>
                <a:close/>
                <a:moveTo>
                  <a:pt x="1254945" y="3247757"/>
                </a:moveTo>
                <a:cubicBezTo>
                  <a:pt x="1243188" y="3247460"/>
                  <a:pt x="1231170" y="3248799"/>
                  <a:pt x="1218892" y="3251776"/>
                </a:cubicBezTo>
                <a:cubicBezTo>
                  <a:pt x="1206613" y="3254752"/>
                  <a:pt x="1195265" y="3259366"/>
                  <a:pt x="1184847" y="3265616"/>
                </a:cubicBezTo>
                <a:cubicBezTo>
                  <a:pt x="1174429" y="3271868"/>
                  <a:pt x="1165834" y="3279867"/>
                  <a:pt x="1159063" y="3289615"/>
                </a:cubicBezTo>
                <a:cubicBezTo>
                  <a:pt x="1152291" y="3299363"/>
                  <a:pt x="1148533" y="3310935"/>
                  <a:pt x="1147789" y="3324329"/>
                </a:cubicBezTo>
                <a:lnTo>
                  <a:pt x="1210743" y="3323883"/>
                </a:lnTo>
                <a:cubicBezTo>
                  <a:pt x="1212083" y="3317632"/>
                  <a:pt x="1214464" y="3312237"/>
                  <a:pt x="1217887" y="3307698"/>
                </a:cubicBezTo>
                <a:cubicBezTo>
                  <a:pt x="1221310" y="3303158"/>
                  <a:pt x="1225663" y="3299661"/>
                  <a:pt x="1230947" y="3297205"/>
                </a:cubicBezTo>
                <a:cubicBezTo>
                  <a:pt x="1236230" y="3294750"/>
                  <a:pt x="1242220" y="3293596"/>
                  <a:pt x="1248918" y="3293745"/>
                </a:cubicBezTo>
                <a:cubicBezTo>
                  <a:pt x="1256359" y="3294043"/>
                  <a:pt x="1262126" y="3295866"/>
                  <a:pt x="1266219" y="3299214"/>
                </a:cubicBezTo>
                <a:cubicBezTo>
                  <a:pt x="1270312" y="3302563"/>
                  <a:pt x="1273028" y="3307065"/>
                  <a:pt x="1274367" y="3312721"/>
                </a:cubicBezTo>
                <a:cubicBezTo>
                  <a:pt x="1275707" y="3318376"/>
                  <a:pt x="1276004" y="3324478"/>
                  <a:pt x="1275260" y="3331026"/>
                </a:cubicBezTo>
                <a:lnTo>
                  <a:pt x="1272820" y="3346600"/>
                </a:lnTo>
                <a:lnTo>
                  <a:pt x="1242220" y="3346430"/>
                </a:lnTo>
                <a:cubicBezTo>
                  <a:pt x="1228826" y="3346430"/>
                  <a:pt x="1215320" y="3347732"/>
                  <a:pt x="1201702" y="3350337"/>
                </a:cubicBezTo>
                <a:cubicBezTo>
                  <a:pt x="1188084" y="3352941"/>
                  <a:pt x="1175508" y="3357295"/>
                  <a:pt x="1163974" y="3363397"/>
                </a:cubicBezTo>
                <a:cubicBezTo>
                  <a:pt x="1152440" y="3369499"/>
                  <a:pt x="1143027" y="3377796"/>
                  <a:pt x="1135734" y="3388288"/>
                </a:cubicBezTo>
                <a:cubicBezTo>
                  <a:pt x="1128441" y="3398780"/>
                  <a:pt x="1124497" y="3411915"/>
                  <a:pt x="1123902" y="3427691"/>
                </a:cubicBezTo>
                <a:cubicBezTo>
                  <a:pt x="1123307" y="3441680"/>
                  <a:pt x="1126246" y="3453922"/>
                  <a:pt x="1132720" y="3464414"/>
                </a:cubicBezTo>
                <a:cubicBezTo>
                  <a:pt x="1139194" y="3474906"/>
                  <a:pt x="1147975" y="3483166"/>
                  <a:pt x="1159063" y="3489194"/>
                </a:cubicBezTo>
                <a:cubicBezTo>
                  <a:pt x="1170150" y="3495221"/>
                  <a:pt x="1182317" y="3498384"/>
                  <a:pt x="1195563" y="3498681"/>
                </a:cubicBezTo>
                <a:cubicBezTo>
                  <a:pt x="1205088" y="3498830"/>
                  <a:pt x="1214017" y="3497528"/>
                  <a:pt x="1222352" y="3494775"/>
                </a:cubicBezTo>
                <a:cubicBezTo>
                  <a:pt x="1230686" y="3492022"/>
                  <a:pt x="1238351" y="3488078"/>
                  <a:pt x="1245346" y="3482943"/>
                </a:cubicBezTo>
                <a:lnTo>
                  <a:pt x="1256983" y="3471584"/>
                </a:lnTo>
                <a:lnTo>
                  <a:pt x="1260303" y="3493994"/>
                </a:lnTo>
                <a:lnTo>
                  <a:pt x="1321918" y="3493770"/>
                </a:lnTo>
                <a:lnTo>
                  <a:pt x="1322364" y="3489752"/>
                </a:lnTo>
                <a:cubicBezTo>
                  <a:pt x="1318941" y="3481269"/>
                  <a:pt x="1317602" y="3472302"/>
                  <a:pt x="1318346" y="3462851"/>
                </a:cubicBezTo>
                <a:cubicBezTo>
                  <a:pt x="1319090" y="3453400"/>
                  <a:pt x="1320132" y="3444359"/>
                  <a:pt x="1321471" y="3435727"/>
                </a:cubicBezTo>
                <a:lnTo>
                  <a:pt x="1338215" y="3332143"/>
                </a:lnTo>
                <a:cubicBezTo>
                  <a:pt x="1340001" y="3314432"/>
                  <a:pt x="1337359" y="3299363"/>
                  <a:pt x="1330289" y="3286936"/>
                </a:cubicBezTo>
                <a:cubicBezTo>
                  <a:pt x="1323220" y="3274509"/>
                  <a:pt x="1313100" y="3264947"/>
                  <a:pt x="1299929" y="3258250"/>
                </a:cubicBezTo>
                <a:cubicBezTo>
                  <a:pt x="1286757" y="3251552"/>
                  <a:pt x="1271763" y="3248055"/>
                  <a:pt x="1254945" y="3247757"/>
                </a:cubicBezTo>
                <a:close/>
                <a:moveTo>
                  <a:pt x="9649147" y="3247534"/>
                </a:moveTo>
                <a:cubicBezTo>
                  <a:pt x="9632627" y="3247237"/>
                  <a:pt x="9618154" y="3250362"/>
                  <a:pt x="9605726" y="3256910"/>
                </a:cubicBezTo>
                <a:cubicBezTo>
                  <a:pt x="9599513" y="3260184"/>
                  <a:pt x="9593783" y="3264063"/>
                  <a:pt x="9588537" y="3268547"/>
                </a:cubicBezTo>
                <a:lnTo>
                  <a:pt x="9581553" y="3276008"/>
                </a:lnTo>
                <a:lnTo>
                  <a:pt x="9583960" y="3252222"/>
                </a:lnTo>
                <a:lnTo>
                  <a:pt x="9525024" y="3252222"/>
                </a:lnTo>
                <a:lnTo>
                  <a:pt x="9483055" y="3493770"/>
                </a:lnTo>
                <a:lnTo>
                  <a:pt x="9546009" y="3493770"/>
                </a:lnTo>
                <a:lnTo>
                  <a:pt x="9575810" y="3322160"/>
                </a:lnTo>
                <a:lnTo>
                  <a:pt x="9577486" y="3318972"/>
                </a:lnTo>
                <a:cubicBezTo>
                  <a:pt x="9582249" y="3312423"/>
                  <a:pt x="9588090" y="3307214"/>
                  <a:pt x="9595011" y="3303344"/>
                </a:cubicBezTo>
                <a:cubicBezTo>
                  <a:pt x="9601931" y="3299475"/>
                  <a:pt x="9610154" y="3297689"/>
                  <a:pt x="9619679" y="3297987"/>
                </a:cubicBezTo>
                <a:cubicBezTo>
                  <a:pt x="9628311" y="3298136"/>
                  <a:pt x="9634897" y="3299996"/>
                  <a:pt x="9639436" y="3303568"/>
                </a:cubicBezTo>
                <a:cubicBezTo>
                  <a:pt x="9643975" y="3307140"/>
                  <a:pt x="9646915" y="3311976"/>
                  <a:pt x="9648254" y="3318078"/>
                </a:cubicBezTo>
                <a:cubicBezTo>
                  <a:pt x="9649594" y="3324180"/>
                  <a:pt x="9649817" y="3331176"/>
                  <a:pt x="9648924" y="3339063"/>
                </a:cubicBezTo>
                <a:lnTo>
                  <a:pt x="9622804" y="3493770"/>
                </a:lnTo>
                <a:lnTo>
                  <a:pt x="9685982" y="3493770"/>
                </a:lnTo>
                <a:lnTo>
                  <a:pt x="9711878" y="3339733"/>
                </a:lnTo>
                <a:cubicBezTo>
                  <a:pt x="9713069" y="3327975"/>
                  <a:pt x="9712957" y="3316665"/>
                  <a:pt x="9711543" y="3305800"/>
                </a:cubicBezTo>
                <a:cubicBezTo>
                  <a:pt x="9710129" y="3294936"/>
                  <a:pt x="9707078" y="3285188"/>
                  <a:pt x="9702390" y="3276556"/>
                </a:cubicBezTo>
                <a:cubicBezTo>
                  <a:pt x="9697702" y="3267924"/>
                  <a:pt x="9691005" y="3261040"/>
                  <a:pt x="9682299" y="3255906"/>
                </a:cubicBezTo>
                <a:cubicBezTo>
                  <a:pt x="9673592" y="3250771"/>
                  <a:pt x="9662542" y="3247981"/>
                  <a:pt x="9649147" y="3247534"/>
                </a:cubicBezTo>
                <a:close/>
                <a:moveTo>
                  <a:pt x="8527355" y="3247534"/>
                </a:moveTo>
                <a:cubicBezTo>
                  <a:pt x="8511430" y="3247088"/>
                  <a:pt x="8497366" y="3250548"/>
                  <a:pt x="8485162" y="3257915"/>
                </a:cubicBezTo>
                <a:lnTo>
                  <a:pt x="8468602" y="3270403"/>
                </a:lnTo>
                <a:lnTo>
                  <a:pt x="8469982" y="3252222"/>
                </a:lnTo>
                <a:lnTo>
                  <a:pt x="8411939" y="3252222"/>
                </a:lnTo>
                <a:lnTo>
                  <a:pt x="8353896" y="3586639"/>
                </a:lnTo>
                <a:lnTo>
                  <a:pt x="8416850" y="3586639"/>
                </a:lnTo>
                <a:lnTo>
                  <a:pt x="8437976" y="3464853"/>
                </a:lnTo>
                <a:lnTo>
                  <a:pt x="8443695" y="3473874"/>
                </a:lnTo>
                <a:cubicBezTo>
                  <a:pt x="8447602" y="3478655"/>
                  <a:pt x="8452048" y="3482906"/>
                  <a:pt x="8457034" y="3486627"/>
                </a:cubicBezTo>
                <a:cubicBezTo>
                  <a:pt x="8467006" y="3494068"/>
                  <a:pt x="8479507" y="3498012"/>
                  <a:pt x="8494538" y="3498458"/>
                </a:cubicBezTo>
                <a:cubicBezTo>
                  <a:pt x="8511654" y="3498905"/>
                  <a:pt x="8526536" y="3495445"/>
                  <a:pt x="8539187" y="3488078"/>
                </a:cubicBezTo>
                <a:cubicBezTo>
                  <a:pt x="8551838" y="3480711"/>
                  <a:pt x="8562478" y="3470888"/>
                  <a:pt x="8571110" y="3458610"/>
                </a:cubicBezTo>
                <a:cubicBezTo>
                  <a:pt x="8579742" y="3446331"/>
                  <a:pt x="8586552" y="3432751"/>
                  <a:pt x="8591537" y="3417868"/>
                </a:cubicBezTo>
                <a:cubicBezTo>
                  <a:pt x="8596523" y="3402985"/>
                  <a:pt x="8599909" y="3388251"/>
                  <a:pt x="8601694" y="3373666"/>
                </a:cubicBezTo>
                <a:lnTo>
                  <a:pt x="8602364" y="3368978"/>
                </a:lnTo>
                <a:cubicBezTo>
                  <a:pt x="8603704" y="3355285"/>
                  <a:pt x="8603666" y="3341407"/>
                  <a:pt x="8602253" y="3327343"/>
                </a:cubicBezTo>
                <a:cubicBezTo>
                  <a:pt x="8600839" y="3313279"/>
                  <a:pt x="8597378" y="3300293"/>
                  <a:pt x="8591872" y="3288387"/>
                </a:cubicBezTo>
                <a:cubicBezTo>
                  <a:pt x="8586366" y="3276481"/>
                  <a:pt x="8578366" y="3266808"/>
                  <a:pt x="8567874" y="3259366"/>
                </a:cubicBezTo>
                <a:cubicBezTo>
                  <a:pt x="8557381" y="3251924"/>
                  <a:pt x="8543875" y="3247981"/>
                  <a:pt x="8527355" y="3247534"/>
                </a:cubicBezTo>
                <a:close/>
                <a:moveTo>
                  <a:pt x="6496372" y="3247534"/>
                </a:moveTo>
                <a:cubicBezTo>
                  <a:pt x="6479852" y="3247237"/>
                  <a:pt x="6465379" y="3250362"/>
                  <a:pt x="6452952" y="3256910"/>
                </a:cubicBezTo>
                <a:cubicBezTo>
                  <a:pt x="6446738" y="3260184"/>
                  <a:pt x="6441008" y="3264063"/>
                  <a:pt x="6435762" y="3268547"/>
                </a:cubicBezTo>
                <a:lnTo>
                  <a:pt x="6428778" y="3276008"/>
                </a:lnTo>
                <a:lnTo>
                  <a:pt x="6431186" y="3252222"/>
                </a:lnTo>
                <a:lnTo>
                  <a:pt x="6372250" y="3252222"/>
                </a:lnTo>
                <a:lnTo>
                  <a:pt x="6330280" y="3493770"/>
                </a:lnTo>
                <a:lnTo>
                  <a:pt x="6393234" y="3493770"/>
                </a:lnTo>
                <a:lnTo>
                  <a:pt x="6423035" y="3322161"/>
                </a:lnTo>
                <a:lnTo>
                  <a:pt x="6424712" y="3318972"/>
                </a:lnTo>
                <a:cubicBezTo>
                  <a:pt x="6429474" y="3312423"/>
                  <a:pt x="6435316" y="3307214"/>
                  <a:pt x="6442236" y="3303344"/>
                </a:cubicBezTo>
                <a:cubicBezTo>
                  <a:pt x="6449157" y="3299475"/>
                  <a:pt x="6457379" y="3297689"/>
                  <a:pt x="6466904" y="3297987"/>
                </a:cubicBezTo>
                <a:cubicBezTo>
                  <a:pt x="6475536" y="3298136"/>
                  <a:pt x="6482122" y="3299996"/>
                  <a:pt x="6486661" y="3303568"/>
                </a:cubicBezTo>
                <a:cubicBezTo>
                  <a:pt x="6491201" y="3307140"/>
                  <a:pt x="6494140" y="3311976"/>
                  <a:pt x="6495479" y="3318078"/>
                </a:cubicBezTo>
                <a:cubicBezTo>
                  <a:pt x="6496819" y="3324180"/>
                  <a:pt x="6497042" y="3331176"/>
                  <a:pt x="6496149" y="3339063"/>
                </a:cubicBezTo>
                <a:lnTo>
                  <a:pt x="6470030" y="3493770"/>
                </a:lnTo>
                <a:lnTo>
                  <a:pt x="6533207" y="3493770"/>
                </a:lnTo>
                <a:lnTo>
                  <a:pt x="6559103" y="3339733"/>
                </a:lnTo>
                <a:cubicBezTo>
                  <a:pt x="6560294" y="3327975"/>
                  <a:pt x="6560182" y="3316665"/>
                  <a:pt x="6558769" y="3305800"/>
                </a:cubicBezTo>
                <a:cubicBezTo>
                  <a:pt x="6557355" y="3294936"/>
                  <a:pt x="6554304" y="3285188"/>
                  <a:pt x="6549616" y="3276556"/>
                </a:cubicBezTo>
                <a:cubicBezTo>
                  <a:pt x="6544927" y="3267924"/>
                  <a:pt x="6538230" y="3261040"/>
                  <a:pt x="6529524" y="3255906"/>
                </a:cubicBezTo>
                <a:cubicBezTo>
                  <a:pt x="6520817" y="3250771"/>
                  <a:pt x="6509767" y="3247981"/>
                  <a:pt x="6496372" y="3247534"/>
                </a:cubicBezTo>
                <a:close/>
                <a:moveTo>
                  <a:pt x="1524324" y="3247534"/>
                </a:moveTo>
                <a:cubicBezTo>
                  <a:pt x="1507804" y="3247237"/>
                  <a:pt x="1493331" y="3250362"/>
                  <a:pt x="1480904" y="3256910"/>
                </a:cubicBezTo>
                <a:cubicBezTo>
                  <a:pt x="1474690" y="3260184"/>
                  <a:pt x="1468960" y="3264063"/>
                  <a:pt x="1463714" y="3268547"/>
                </a:cubicBezTo>
                <a:lnTo>
                  <a:pt x="1456730" y="3276008"/>
                </a:lnTo>
                <a:lnTo>
                  <a:pt x="1459138" y="3252222"/>
                </a:lnTo>
                <a:lnTo>
                  <a:pt x="1400202" y="3252222"/>
                </a:lnTo>
                <a:lnTo>
                  <a:pt x="1358232" y="3493770"/>
                </a:lnTo>
                <a:lnTo>
                  <a:pt x="1421186" y="3493770"/>
                </a:lnTo>
                <a:lnTo>
                  <a:pt x="1450987" y="3322161"/>
                </a:lnTo>
                <a:lnTo>
                  <a:pt x="1452663" y="3318972"/>
                </a:lnTo>
                <a:cubicBezTo>
                  <a:pt x="1457426" y="3312423"/>
                  <a:pt x="1463267" y="3307214"/>
                  <a:pt x="1470188" y="3303344"/>
                </a:cubicBezTo>
                <a:cubicBezTo>
                  <a:pt x="1477108" y="3299475"/>
                  <a:pt x="1485331" y="3297689"/>
                  <a:pt x="1494856" y="3297987"/>
                </a:cubicBezTo>
                <a:cubicBezTo>
                  <a:pt x="1503488" y="3298136"/>
                  <a:pt x="1510074" y="3299996"/>
                  <a:pt x="1514613" y="3303568"/>
                </a:cubicBezTo>
                <a:cubicBezTo>
                  <a:pt x="1519152" y="3307140"/>
                  <a:pt x="1522092" y="3311976"/>
                  <a:pt x="1523431" y="3318078"/>
                </a:cubicBezTo>
                <a:cubicBezTo>
                  <a:pt x="1524771" y="3324180"/>
                  <a:pt x="1524994" y="3331176"/>
                  <a:pt x="1524101" y="3339063"/>
                </a:cubicBezTo>
                <a:lnTo>
                  <a:pt x="1497982" y="3493770"/>
                </a:lnTo>
                <a:lnTo>
                  <a:pt x="1561159" y="3493770"/>
                </a:lnTo>
                <a:lnTo>
                  <a:pt x="1587055" y="3339733"/>
                </a:lnTo>
                <a:cubicBezTo>
                  <a:pt x="1588246" y="3327975"/>
                  <a:pt x="1588134" y="3316665"/>
                  <a:pt x="1586720" y="3305800"/>
                </a:cubicBezTo>
                <a:cubicBezTo>
                  <a:pt x="1585306" y="3294936"/>
                  <a:pt x="1582256" y="3285188"/>
                  <a:pt x="1577567" y="3276556"/>
                </a:cubicBezTo>
                <a:cubicBezTo>
                  <a:pt x="1572879" y="3267924"/>
                  <a:pt x="1566182" y="3261040"/>
                  <a:pt x="1557476" y="3255906"/>
                </a:cubicBezTo>
                <a:cubicBezTo>
                  <a:pt x="1548769" y="3250771"/>
                  <a:pt x="1537719" y="3247981"/>
                  <a:pt x="1524324" y="3247534"/>
                </a:cubicBezTo>
                <a:close/>
                <a:moveTo>
                  <a:pt x="9007996" y="3247088"/>
                </a:moveTo>
                <a:cubicBezTo>
                  <a:pt x="8993708" y="3246939"/>
                  <a:pt x="8981616" y="3250325"/>
                  <a:pt x="8971719" y="3257245"/>
                </a:cubicBezTo>
                <a:cubicBezTo>
                  <a:pt x="8966770" y="3260705"/>
                  <a:pt x="8962268" y="3264687"/>
                  <a:pt x="8958213" y="3269188"/>
                </a:cubicBezTo>
                <a:lnTo>
                  <a:pt x="8954491" y="3274368"/>
                </a:lnTo>
                <a:lnTo>
                  <a:pt x="8956873" y="3252222"/>
                </a:lnTo>
                <a:lnTo>
                  <a:pt x="8897937" y="3252222"/>
                </a:lnTo>
                <a:lnTo>
                  <a:pt x="8855968" y="3493770"/>
                </a:lnTo>
                <a:lnTo>
                  <a:pt x="8918699" y="3493770"/>
                </a:lnTo>
                <a:lnTo>
                  <a:pt x="8945743" y="3337698"/>
                </a:lnTo>
                <a:lnTo>
                  <a:pt x="8958324" y="3321539"/>
                </a:lnTo>
                <a:cubicBezTo>
                  <a:pt x="8963459" y="3316999"/>
                  <a:pt x="8969523" y="3313540"/>
                  <a:pt x="8976518" y="3311158"/>
                </a:cubicBezTo>
                <a:cubicBezTo>
                  <a:pt x="8983513" y="3308777"/>
                  <a:pt x="8991327" y="3307661"/>
                  <a:pt x="8999959" y="3307810"/>
                </a:cubicBezTo>
                <a:cubicBezTo>
                  <a:pt x="9003679" y="3307958"/>
                  <a:pt x="9007363" y="3308256"/>
                  <a:pt x="9011009" y="3308702"/>
                </a:cubicBezTo>
                <a:cubicBezTo>
                  <a:pt x="9014656" y="3309149"/>
                  <a:pt x="9018265" y="3309670"/>
                  <a:pt x="9021837" y="3310265"/>
                </a:cubicBezTo>
                <a:lnTo>
                  <a:pt x="9029650" y="3250213"/>
                </a:lnTo>
                <a:cubicBezTo>
                  <a:pt x="9025929" y="3249320"/>
                  <a:pt x="9022320" y="3248576"/>
                  <a:pt x="9018823" y="3247981"/>
                </a:cubicBezTo>
                <a:cubicBezTo>
                  <a:pt x="9015325" y="3247385"/>
                  <a:pt x="9011716" y="3247088"/>
                  <a:pt x="9007996" y="3247088"/>
                </a:cubicBezTo>
                <a:close/>
                <a:moveTo>
                  <a:pt x="7750696" y="3247088"/>
                </a:moveTo>
                <a:cubicBezTo>
                  <a:pt x="7736408" y="3246939"/>
                  <a:pt x="7724316" y="3250325"/>
                  <a:pt x="7714419" y="3257245"/>
                </a:cubicBezTo>
                <a:cubicBezTo>
                  <a:pt x="7709470" y="3260705"/>
                  <a:pt x="7704968" y="3264687"/>
                  <a:pt x="7700913" y="3269188"/>
                </a:cubicBezTo>
                <a:lnTo>
                  <a:pt x="7697191" y="3274368"/>
                </a:lnTo>
                <a:lnTo>
                  <a:pt x="7699573" y="3252222"/>
                </a:lnTo>
                <a:lnTo>
                  <a:pt x="7640637" y="3252222"/>
                </a:lnTo>
                <a:lnTo>
                  <a:pt x="7598668" y="3493770"/>
                </a:lnTo>
                <a:lnTo>
                  <a:pt x="7661399" y="3493770"/>
                </a:lnTo>
                <a:lnTo>
                  <a:pt x="7688444" y="3337698"/>
                </a:lnTo>
                <a:lnTo>
                  <a:pt x="7701024" y="3321539"/>
                </a:lnTo>
                <a:cubicBezTo>
                  <a:pt x="7706159" y="3316999"/>
                  <a:pt x="7712224" y="3313540"/>
                  <a:pt x="7719219" y="3311158"/>
                </a:cubicBezTo>
                <a:cubicBezTo>
                  <a:pt x="7726214" y="3308777"/>
                  <a:pt x="7734027" y="3307661"/>
                  <a:pt x="7742659" y="3307810"/>
                </a:cubicBezTo>
                <a:cubicBezTo>
                  <a:pt x="7746380" y="3307958"/>
                  <a:pt x="7750063" y="3308256"/>
                  <a:pt x="7753710" y="3308702"/>
                </a:cubicBezTo>
                <a:cubicBezTo>
                  <a:pt x="7757356" y="3309149"/>
                  <a:pt x="7760965" y="3309670"/>
                  <a:pt x="7764537" y="3310265"/>
                </a:cubicBezTo>
                <a:lnTo>
                  <a:pt x="7772350" y="3250213"/>
                </a:lnTo>
                <a:cubicBezTo>
                  <a:pt x="7768630" y="3249320"/>
                  <a:pt x="7765020" y="3248576"/>
                  <a:pt x="7761523" y="3247981"/>
                </a:cubicBezTo>
                <a:cubicBezTo>
                  <a:pt x="7758026" y="3247385"/>
                  <a:pt x="7754416" y="3247088"/>
                  <a:pt x="7750696" y="3247088"/>
                </a:cubicBezTo>
                <a:close/>
                <a:moveTo>
                  <a:pt x="6083821" y="3247088"/>
                </a:moveTo>
                <a:cubicBezTo>
                  <a:pt x="6069533" y="3246939"/>
                  <a:pt x="6057441" y="3250325"/>
                  <a:pt x="6047544" y="3257245"/>
                </a:cubicBezTo>
                <a:cubicBezTo>
                  <a:pt x="6042595" y="3260705"/>
                  <a:pt x="6038093" y="3264687"/>
                  <a:pt x="6034040" y="3269188"/>
                </a:cubicBezTo>
                <a:lnTo>
                  <a:pt x="6030316" y="3274368"/>
                </a:lnTo>
                <a:lnTo>
                  <a:pt x="6032700" y="3252222"/>
                </a:lnTo>
                <a:lnTo>
                  <a:pt x="5973762" y="3252222"/>
                </a:lnTo>
                <a:lnTo>
                  <a:pt x="5931793" y="3493770"/>
                </a:lnTo>
                <a:lnTo>
                  <a:pt x="5994524" y="3493770"/>
                </a:lnTo>
                <a:lnTo>
                  <a:pt x="6021569" y="3337698"/>
                </a:lnTo>
                <a:lnTo>
                  <a:pt x="6034150" y="3321539"/>
                </a:lnTo>
                <a:cubicBezTo>
                  <a:pt x="6039285" y="3316999"/>
                  <a:pt x="6045349" y="3313540"/>
                  <a:pt x="6052344" y="3311158"/>
                </a:cubicBezTo>
                <a:cubicBezTo>
                  <a:pt x="6059339" y="3308777"/>
                  <a:pt x="6067153" y="3307661"/>
                  <a:pt x="6075784" y="3307810"/>
                </a:cubicBezTo>
                <a:cubicBezTo>
                  <a:pt x="6079505" y="3307958"/>
                  <a:pt x="6083188" y="3308256"/>
                  <a:pt x="6086835" y="3308702"/>
                </a:cubicBezTo>
                <a:cubicBezTo>
                  <a:pt x="6090481" y="3309149"/>
                  <a:pt x="6094090" y="3309670"/>
                  <a:pt x="6097662" y="3310265"/>
                </a:cubicBezTo>
                <a:lnTo>
                  <a:pt x="6105475" y="3250213"/>
                </a:lnTo>
                <a:cubicBezTo>
                  <a:pt x="6101755" y="3249320"/>
                  <a:pt x="6098145" y="3248576"/>
                  <a:pt x="6094648" y="3247981"/>
                </a:cubicBezTo>
                <a:cubicBezTo>
                  <a:pt x="6091151" y="3247385"/>
                  <a:pt x="6087541" y="3247088"/>
                  <a:pt x="6083821" y="3247088"/>
                </a:cubicBezTo>
                <a:close/>
                <a:moveTo>
                  <a:pt x="4102623" y="3247088"/>
                </a:moveTo>
                <a:cubicBezTo>
                  <a:pt x="4088336" y="3246939"/>
                  <a:pt x="4076243" y="3250325"/>
                  <a:pt x="4066346" y="3257245"/>
                </a:cubicBezTo>
                <a:cubicBezTo>
                  <a:pt x="4061398" y="3260705"/>
                  <a:pt x="4056895" y="3264687"/>
                  <a:pt x="4052840" y="3269188"/>
                </a:cubicBezTo>
                <a:lnTo>
                  <a:pt x="4049118" y="3274368"/>
                </a:lnTo>
                <a:lnTo>
                  <a:pt x="4051501" y="3252222"/>
                </a:lnTo>
                <a:lnTo>
                  <a:pt x="3992564" y="3252222"/>
                </a:lnTo>
                <a:lnTo>
                  <a:pt x="3950595" y="3493770"/>
                </a:lnTo>
                <a:lnTo>
                  <a:pt x="4013326" y="3493770"/>
                </a:lnTo>
                <a:lnTo>
                  <a:pt x="4040371" y="3337698"/>
                </a:lnTo>
                <a:lnTo>
                  <a:pt x="4052952" y="3321539"/>
                </a:lnTo>
                <a:cubicBezTo>
                  <a:pt x="4058086" y="3316999"/>
                  <a:pt x="4064151" y="3313540"/>
                  <a:pt x="4071145" y="3311158"/>
                </a:cubicBezTo>
                <a:cubicBezTo>
                  <a:pt x="4078141" y="3308777"/>
                  <a:pt x="4085954" y="3307661"/>
                  <a:pt x="4094587" y="3307810"/>
                </a:cubicBezTo>
                <a:cubicBezTo>
                  <a:pt x="4098307" y="3307958"/>
                  <a:pt x="4101991" y="3308256"/>
                  <a:pt x="4105636" y="3308702"/>
                </a:cubicBezTo>
                <a:cubicBezTo>
                  <a:pt x="4109283" y="3309149"/>
                  <a:pt x="4112892" y="3309670"/>
                  <a:pt x="4116464" y="3310265"/>
                </a:cubicBezTo>
                <a:lnTo>
                  <a:pt x="4124277" y="3250213"/>
                </a:lnTo>
                <a:cubicBezTo>
                  <a:pt x="4120556" y="3249320"/>
                  <a:pt x="4116948" y="3248576"/>
                  <a:pt x="4113450" y="3247981"/>
                </a:cubicBezTo>
                <a:cubicBezTo>
                  <a:pt x="4109953" y="3247385"/>
                  <a:pt x="4106343" y="3247088"/>
                  <a:pt x="4102623" y="3247088"/>
                </a:cubicBezTo>
                <a:close/>
                <a:moveTo>
                  <a:pt x="9796785" y="3192616"/>
                </a:moveTo>
                <a:lnTo>
                  <a:pt x="9786756" y="3252222"/>
                </a:lnTo>
                <a:lnTo>
                  <a:pt x="9752583" y="3252222"/>
                </a:lnTo>
                <a:lnTo>
                  <a:pt x="9744546" y="3297763"/>
                </a:lnTo>
                <a:lnTo>
                  <a:pt x="9779093" y="3297763"/>
                </a:lnTo>
                <a:lnTo>
                  <a:pt x="9757271" y="3427467"/>
                </a:lnTo>
                <a:cubicBezTo>
                  <a:pt x="9755931" y="3441308"/>
                  <a:pt x="9757233" y="3453475"/>
                  <a:pt x="9761177" y="3463967"/>
                </a:cubicBezTo>
                <a:cubicBezTo>
                  <a:pt x="9765121" y="3474460"/>
                  <a:pt x="9771670" y="3482683"/>
                  <a:pt x="9780823" y="3488635"/>
                </a:cubicBezTo>
                <a:cubicBezTo>
                  <a:pt x="9789976" y="3494589"/>
                  <a:pt x="9801696" y="3497714"/>
                  <a:pt x="9815983" y="3498012"/>
                </a:cubicBezTo>
                <a:cubicBezTo>
                  <a:pt x="9822234" y="3498012"/>
                  <a:pt x="9828373" y="3497602"/>
                  <a:pt x="9834401" y="3496784"/>
                </a:cubicBezTo>
                <a:cubicBezTo>
                  <a:pt x="9840428" y="3495965"/>
                  <a:pt x="9846419" y="3494663"/>
                  <a:pt x="9852372" y="3492877"/>
                </a:cubicBezTo>
                <a:lnTo>
                  <a:pt x="9856837" y="3444880"/>
                </a:lnTo>
                <a:cubicBezTo>
                  <a:pt x="9853563" y="3445327"/>
                  <a:pt x="9850363" y="3445736"/>
                  <a:pt x="9847237" y="3446108"/>
                </a:cubicBezTo>
                <a:cubicBezTo>
                  <a:pt x="9844112" y="3446480"/>
                  <a:pt x="9840987" y="3446591"/>
                  <a:pt x="9837861" y="3446443"/>
                </a:cubicBezTo>
                <a:cubicBezTo>
                  <a:pt x="9832206" y="3446145"/>
                  <a:pt x="9828038" y="3445029"/>
                  <a:pt x="9825360" y="3443094"/>
                </a:cubicBezTo>
                <a:cubicBezTo>
                  <a:pt x="9822681" y="3441159"/>
                  <a:pt x="9821006" y="3438369"/>
                  <a:pt x="9820337" y="3434722"/>
                </a:cubicBezTo>
                <a:cubicBezTo>
                  <a:pt x="9819667" y="3431076"/>
                  <a:pt x="9819630" y="3426649"/>
                  <a:pt x="9820225" y="3421440"/>
                </a:cubicBezTo>
                <a:lnTo>
                  <a:pt x="9841461" y="3297763"/>
                </a:lnTo>
                <a:lnTo>
                  <a:pt x="9881393" y="3297763"/>
                </a:lnTo>
                <a:lnTo>
                  <a:pt x="9889430" y="3252222"/>
                </a:lnTo>
                <a:lnTo>
                  <a:pt x="9849281" y="3252222"/>
                </a:lnTo>
                <a:lnTo>
                  <a:pt x="9859516" y="3192616"/>
                </a:lnTo>
                <a:close/>
                <a:moveTo>
                  <a:pt x="4529461" y="3192616"/>
                </a:moveTo>
                <a:lnTo>
                  <a:pt x="4519432" y="3252222"/>
                </a:lnTo>
                <a:lnTo>
                  <a:pt x="4485258" y="3252222"/>
                </a:lnTo>
                <a:lnTo>
                  <a:pt x="4477221" y="3297763"/>
                </a:lnTo>
                <a:lnTo>
                  <a:pt x="4511769" y="3297763"/>
                </a:lnTo>
                <a:lnTo>
                  <a:pt x="4489947" y="3427467"/>
                </a:lnTo>
                <a:cubicBezTo>
                  <a:pt x="4488607" y="3441308"/>
                  <a:pt x="4489909" y="3453475"/>
                  <a:pt x="4493853" y="3463967"/>
                </a:cubicBezTo>
                <a:cubicBezTo>
                  <a:pt x="4497797" y="3474460"/>
                  <a:pt x="4504345" y="3482683"/>
                  <a:pt x="4513498" y="3488635"/>
                </a:cubicBezTo>
                <a:cubicBezTo>
                  <a:pt x="4522651" y="3494589"/>
                  <a:pt x="4534372" y="3497714"/>
                  <a:pt x="4548659" y="3498012"/>
                </a:cubicBezTo>
                <a:cubicBezTo>
                  <a:pt x="4554909" y="3498012"/>
                  <a:pt x="4561049" y="3497602"/>
                  <a:pt x="4567076" y="3496784"/>
                </a:cubicBezTo>
                <a:cubicBezTo>
                  <a:pt x="4573104" y="3495965"/>
                  <a:pt x="4579094" y="3494663"/>
                  <a:pt x="4585047" y="3492877"/>
                </a:cubicBezTo>
                <a:lnTo>
                  <a:pt x="4589512" y="3444880"/>
                </a:lnTo>
                <a:cubicBezTo>
                  <a:pt x="4586238" y="3445327"/>
                  <a:pt x="4583039" y="3445736"/>
                  <a:pt x="4579913" y="3446108"/>
                </a:cubicBezTo>
                <a:cubicBezTo>
                  <a:pt x="4576787" y="3446480"/>
                  <a:pt x="4573662" y="3446591"/>
                  <a:pt x="4570537" y="3446443"/>
                </a:cubicBezTo>
                <a:cubicBezTo>
                  <a:pt x="4564881" y="3446145"/>
                  <a:pt x="4560714" y="3445029"/>
                  <a:pt x="4558035" y="3443094"/>
                </a:cubicBezTo>
                <a:cubicBezTo>
                  <a:pt x="4555357" y="3441159"/>
                  <a:pt x="4553682" y="3438369"/>
                  <a:pt x="4553012" y="3434722"/>
                </a:cubicBezTo>
                <a:cubicBezTo>
                  <a:pt x="4552342" y="3431076"/>
                  <a:pt x="4552305" y="3426649"/>
                  <a:pt x="4552900" y="3421440"/>
                </a:cubicBezTo>
                <a:lnTo>
                  <a:pt x="4574136" y="3297763"/>
                </a:lnTo>
                <a:lnTo>
                  <a:pt x="4614069" y="3297763"/>
                </a:lnTo>
                <a:lnTo>
                  <a:pt x="4622106" y="3252222"/>
                </a:lnTo>
                <a:lnTo>
                  <a:pt x="4581956" y="3252222"/>
                </a:lnTo>
                <a:lnTo>
                  <a:pt x="4592191" y="3192616"/>
                </a:lnTo>
                <a:close/>
                <a:moveTo>
                  <a:pt x="3615062" y="3192616"/>
                </a:moveTo>
                <a:lnTo>
                  <a:pt x="3605033" y="3252222"/>
                </a:lnTo>
                <a:lnTo>
                  <a:pt x="3570860" y="3252222"/>
                </a:lnTo>
                <a:lnTo>
                  <a:pt x="3562823" y="3297763"/>
                </a:lnTo>
                <a:lnTo>
                  <a:pt x="3597371" y="3297763"/>
                </a:lnTo>
                <a:lnTo>
                  <a:pt x="3575548" y="3427467"/>
                </a:lnTo>
                <a:cubicBezTo>
                  <a:pt x="3574209" y="3441308"/>
                  <a:pt x="3575511" y="3453475"/>
                  <a:pt x="3579455" y="3463967"/>
                </a:cubicBezTo>
                <a:cubicBezTo>
                  <a:pt x="3583399" y="3474460"/>
                  <a:pt x="3589947" y="3482683"/>
                  <a:pt x="3599100" y="3488635"/>
                </a:cubicBezTo>
                <a:cubicBezTo>
                  <a:pt x="3608253" y="3494589"/>
                  <a:pt x="3619973" y="3497714"/>
                  <a:pt x="3634261" y="3498012"/>
                </a:cubicBezTo>
                <a:cubicBezTo>
                  <a:pt x="3640512" y="3498012"/>
                  <a:pt x="3646650" y="3497602"/>
                  <a:pt x="3652678" y="3496784"/>
                </a:cubicBezTo>
                <a:cubicBezTo>
                  <a:pt x="3658706" y="3495965"/>
                  <a:pt x="3664696" y="3494663"/>
                  <a:pt x="3670649" y="3492877"/>
                </a:cubicBezTo>
                <a:lnTo>
                  <a:pt x="3675114" y="3444880"/>
                </a:lnTo>
                <a:cubicBezTo>
                  <a:pt x="3671840" y="3445327"/>
                  <a:pt x="3668640" y="3445736"/>
                  <a:pt x="3665515" y="3446108"/>
                </a:cubicBezTo>
                <a:cubicBezTo>
                  <a:pt x="3662389" y="3446480"/>
                  <a:pt x="3659264" y="3446591"/>
                  <a:pt x="3656138" y="3446443"/>
                </a:cubicBezTo>
                <a:cubicBezTo>
                  <a:pt x="3650483" y="3446145"/>
                  <a:pt x="3646316" y="3445029"/>
                  <a:pt x="3643637" y="3443094"/>
                </a:cubicBezTo>
                <a:cubicBezTo>
                  <a:pt x="3640958" y="3441159"/>
                  <a:pt x="3639284" y="3438369"/>
                  <a:pt x="3638614" y="3434722"/>
                </a:cubicBezTo>
                <a:cubicBezTo>
                  <a:pt x="3637944" y="3431076"/>
                  <a:pt x="3637907" y="3426649"/>
                  <a:pt x="3638503" y="3421440"/>
                </a:cubicBezTo>
                <a:lnTo>
                  <a:pt x="3659738" y="3297763"/>
                </a:lnTo>
                <a:lnTo>
                  <a:pt x="3699671" y="3297763"/>
                </a:lnTo>
                <a:lnTo>
                  <a:pt x="3707707" y="3252222"/>
                </a:lnTo>
                <a:lnTo>
                  <a:pt x="3667558" y="3252222"/>
                </a:lnTo>
                <a:lnTo>
                  <a:pt x="3677793" y="3192616"/>
                </a:lnTo>
                <a:close/>
                <a:moveTo>
                  <a:pt x="6986240" y="3168730"/>
                </a:moveTo>
                <a:lnTo>
                  <a:pt x="6812558" y="3493770"/>
                </a:lnTo>
                <a:lnTo>
                  <a:pt x="6884442" y="3493770"/>
                </a:lnTo>
                <a:lnTo>
                  <a:pt x="6918134" y="3425235"/>
                </a:lnTo>
                <a:lnTo>
                  <a:pt x="7031183" y="3425235"/>
                </a:lnTo>
                <a:lnTo>
                  <a:pt x="7041158" y="3493770"/>
                </a:lnTo>
                <a:lnTo>
                  <a:pt x="7108354" y="3493770"/>
                </a:lnTo>
                <a:lnTo>
                  <a:pt x="7046962" y="3168730"/>
                </a:lnTo>
                <a:lnTo>
                  <a:pt x="7032228" y="3168730"/>
                </a:lnTo>
                <a:lnTo>
                  <a:pt x="7003876" y="3168730"/>
                </a:lnTo>
                <a:close/>
                <a:moveTo>
                  <a:pt x="5542831" y="3156674"/>
                </a:moveTo>
                <a:cubicBezTo>
                  <a:pt x="5533008" y="3156823"/>
                  <a:pt x="5524637" y="3159949"/>
                  <a:pt x="5517716" y="3166051"/>
                </a:cubicBezTo>
                <a:cubicBezTo>
                  <a:pt x="5510796" y="3172153"/>
                  <a:pt x="5507484" y="3180264"/>
                  <a:pt x="5507783" y="3190384"/>
                </a:cubicBezTo>
                <a:cubicBezTo>
                  <a:pt x="5507930" y="3200207"/>
                  <a:pt x="5511465" y="3207946"/>
                  <a:pt x="5518386" y="3213601"/>
                </a:cubicBezTo>
                <a:cubicBezTo>
                  <a:pt x="5525307" y="3219257"/>
                  <a:pt x="5533455" y="3222010"/>
                  <a:pt x="5542831" y="3221861"/>
                </a:cubicBezTo>
                <a:cubicBezTo>
                  <a:pt x="5552505" y="3221712"/>
                  <a:pt x="5560839" y="3218587"/>
                  <a:pt x="5567834" y="3212485"/>
                </a:cubicBezTo>
                <a:cubicBezTo>
                  <a:pt x="5574829" y="3206383"/>
                  <a:pt x="5578178" y="3198272"/>
                  <a:pt x="5577880" y="3188152"/>
                </a:cubicBezTo>
                <a:cubicBezTo>
                  <a:pt x="5577880" y="3178478"/>
                  <a:pt x="5574382" y="3170776"/>
                  <a:pt x="5567388" y="3165046"/>
                </a:cubicBezTo>
                <a:cubicBezTo>
                  <a:pt x="5560392" y="3159316"/>
                  <a:pt x="5552207" y="3156526"/>
                  <a:pt x="5542831" y="3156674"/>
                </a:cubicBezTo>
                <a:close/>
                <a:moveTo>
                  <a:pt x="7308974" y="3150870"/>
                </a:moveTo>
                <a:lnTo>
                  <a:pt x="7249591" y="3493770"/>
                </a:lnTo>
                <a:lnTo>
                  <a:pt x="7312323" y="3493770"/>
                </a:lnTo>
                <a:lnTo>
                  <a:pt x="7371928" y="3150870"/>
                </a:lnTo>
                <a:close/>
                <a:moveTo>
                  <a:pt x="5881935" y="3150870"/>
                </a:moveTo>
                <a:lnTo>
                  <a:pt x="5859281" y="3281898"/>
                </a:lnTo>
                <a:lnTo>
                  <a:pt x="5854393" y="3273542"/>
                </a:lnTo>
                <a:cubicBezTo>
                  <a:pt x="5850579" y="3268519"/>
                  <a:pt x="5846217" y="3264054"/>
                  <a:pt x="5841305" y="3260147"/>
                </a:cubicBezTo>
                <a:cubicBezTo>
                  <a:pt x="5831483" y="3252334"/>
                  <a:pt x="5819056" y="3248130"/>
                  <a:pt x="5804024" y="3247534"/>
                </a:cubicBezTo>
                <a:cubicBezTo>
                  <a:pt x="5786462" y="3246939"/>
                  <a:pt x="5771282" y="3250288"/>
                  <a:pt x="5758483" y="3257580"/>
                </a:cubicBezTo>
                <a:cubicBezTo>
                  <a:pt x="5745683" y="3264872"/>
                  <a:pt x="5734930" y="3274695"/>
                  <a:pt x="5726224" y="3287048"/>
                </a:cubicBezTo>
                <a:cubicBezTo>
                  <a:pt x="5717518" y="3299400"/>
                  <a:pt x="5710671" y="3313093"/>
                  <a:pt x="5705686" y="3328124"/>
                </a:cubicBezTo>
                <a:cubicBezTo>
                  <a:pt x="5700700" y="3343156"/>
                  <a:pt x="5697240" y="3358039"/>
                  <a:pt x="5695305" y="3372773"/>
                </a:cubicBezTo>
                <a:lnTo>
                  <a:pt x="5694858" y="3377684"/>
                </a:lnTo>
                <a:cubicBezTo>
                  <a:pt x="5693519" y="3390930"/>
                  <a:pt x="5693668" y="3404548"/>
                  <a:pt x="5695305" y="3418537"/>
                </a:cubicBezTo>
                <a:cubicBezTo>
                  <a:pt x="5696942" y="3432527"/>
                  <a:pt x="5700589" y="3445475"/>
                  <a:pt x="5706244" y="3457382"/>
                </a:cubicBezTo>
                <a:cubicBezTo>
                  <a:pt x="5711900" y="3469288"/>
                  <a:pt x="5719899" y="3478999"/>
                  <a:pt x="5730242" y="3486515"/>
                </a:cubicBezTo>
                <a:cubicBezTo>
                  <a:pt x="5740586" y="3494031"/>
                  <a:pt x="5753869" y="3498012"/>
                  <a:pt x="5770091" y="3498458"/>
                </a:cubicBezTo>
                <a:cubicBezTo>
                  <a:pt x="5785569" y="3498905"/>
                  <a:pt x="5799375" y="3495482"/>
                  <a:pt x="5811502" y="3488189"/>
                </a:cubicBezTo>
                <a:cubicBezTo>
                  <a:pt x="5817567" y="3484543"/>
                  <a:pt x="5823223" y="3480311"/>
                  <a:pt x="5828469" y="3475492"/>
                </a:cubicBezTo>
                <a:lnTo>
                  <a:pt x="5830384" y="3473352"/>
                </a:lnTo>
                <a:lnTo>
                  <a:pt x="5829250" y="3493770"/>
                </a:lnTo>
                <a:lnTo>
                  <a:pt x="5885731" y="3493770"/>
                </a:lnTo>
                <a:lnTo>
                  <a:pt x="5945113" y="3150870"/>
                </a:lnTo>
                <a:close/>
                <a:moveTo>
                  <a:pt x="5632575" y="3150870"/>
                </a:moveTo>
                <a:lnTo>
                  <a:pt x="5573191" y="3493770"/>
                </a:lnTo>
                <a:lnTo>
                  <a:pt x="5635923" y="3493770"/>
                </a:lnTo>
                <a:lnTo>
                  <a:pt x="5695529" y="3150870"/>
                </a:lnTo>
                <a:close/>
                <a:moveTo>
                  <a:pt x="5265936" y="3150870"/>
                </a:moveTo>
                <a:lnTo>
                  <a:pt x="5206330" y="3493770"/>
                </a:lnTo>
                <a:lnTo>
                  <a:pt x="5269062" y="3493770"/>
                </a:lnTo>
                <a:lnTo>
                  <a:pt x="5299150" y="3320673"/>
                </a:lnTo>
                <a:lnTo>
                  <a:pt x="5300315" y="3318413"/>
                </a:lnTo>
                <a:cubicBezTo>
                  <a:pt x="5305078" y="3311939"/>
                  <a:pt x="5310919" y="3306842"/>
                  <a:pt x="5317840" y="3303121"/>
                </a:cubicBezTo>
                <a:cubicBezTo>
                  <a:pt x="5324760" y="3299400"/>
                  <a:pt x="5333058" y="3297689"/>
                  <a:pt x="5342731" y="3297987"/>
                </a:cubicBezTo>
                <a:cubicBezTo>
                  <a:pt x="5351512" y="3298136"/>
                  <a:pt x="5358172" y="3300107"/>
                  <a:pt x="5362711" y="3303903"/>
                </a:cubicBezTo>
                <a:cubicBezTo>
                  <a:pt x="5367251" y="3307698"/>
                  <a:pt x="5370153" y="3312758"/>
                  <a:pt x="5371418" y="3319083"/>
                </a:cubicBezTo>
                <a:cubicBezTo>
                  <a:pt x="5372683" y="3325408"/>
                  <a:pt x="5372869" y="3332515"/>
                  <a:pt x="5371976" y="3340403"/>
                </a:cubicBezTo>
                <a:lnTo>
                  <a:pt x="5346080" y="3493770"/>
                </a:lnTo>
                <a:lnTo>
                  <a:pt x="5409257" y="3493770"/>
                </a:lnTo>
                <a:lnTo>
                  <a:pt x="5434707" y="3341072"/>
                </a:lnTo>
                <a:cubicBezTo>
                  <a:pt x="5436047" y="3328868"/>
                  <a:pt x="5435898" y="3317223"/>
                  <a:pt x="5434261" y="3306135"/>
                </a:cubicBezTo>
                <a:cubicBezTo>
                  <a:pt x="5432623" y="3295047"/>
                  <a:pt x="5429275" y="3285151"/>
                  <a:pt x="5424215" y="3276444"/>
                </a:cubicBezTo>
                <a:cubicBezTo>
                  <a:pt x="5419155" y="3267737"/>
                  <a:pt x="5412122" y="3260817"/>
                  <a:pt x="5403119" y="3255683"/>
                </a:cubicBezTo>
                <a:cubicBezTo>
                  <a:pt x="5394115" y="3250548"/>
                  <a:pt x="5382840" y="3247832"/>
                  <a:pt x="5369297" y="3247534"/>
                </a:cubicBezTo>
                <a:cubicBezTo>
                  <a:pt x="5353224" y="3247088"/>
                  <a:pt x="5339122" y="3250325"/>
                  <a:pt x="5326993" y="3257245"/>
                </a:cubicBezTo>
                <a:cubicBezTo>
                  <a:pt x="5320928" y="3260705"/>
                  <a:pt x="5315337" y="3264742"/>
                  <a:pt x="5310222" y="3269356"/>
                </a:cubicBezTo>
                <a:lnTo>
                  <a:pt x="5307552" y="3272341"/>
                </a:lnTo>
                <a:lnTo>
                  <a:pt x="5328667" y="3150870"/>
                </a:lnTo>
                <a:close/>
                <a:moveTo>
                  <a:pt x="3498976" y="3150870"/>
                </a:moveTo>
                <a:lnTo>
                  <a:pt x="3439594" y="3493770"/>
                </a:lnTo>
                <a:lnTo>
                  <a:pt x="3502325" y="3493770"/>
                </a:lnTo>
                <a:lnTo>
                  <a:pt x="3561930" y="3150870"/>
                </a:lnTo>
                <a:close/>
                <a:moveTo>
                  <a:pt x="1070101" y="3150870"/>
                </a:moveTo>
                <a:lnTo>
                  <a:pt x="1010718" y="3493770"/>
                </a:lnTo>
                <a:lnTo>
                  <a:pt x="1073449" y="3493770"/>
                </a:lnTo>
                <a:lnTo>
                  <a:pt x="1133055" y="3150870"/>
                </a:lnTo>
                <a:close/>
                <a:moveTo>
                  <a:pt x="11148070" y="3145513"/>
                </a:moveTo>
                <a:cubicBezTo>
                  <a:pt x="11129913" y="3145215"/>
                  <a:pt x="11113988" y="3148526"/>
                  <a:pt x="11100296" y="3155447"/>
                </a:cubicBezTo>
                <a:cubicBezTo>
                  <a:pt x="11086604" y="3162367"/>
                  <a:pt x="11075553" y="3172227"/>
                  <a:pt x="11067144" y="3185027"/>
                </a:cubicBezTo>
                <a:cubicBezTo>
                  <a:pt x="11058735" y="3197825"/>
                  <a:pt x="11053340" y="3213080"/>
                  <a:pt x="11050959" y="3230791"/>
                </a:cubicBezTo>
                <a:lnTo>
                  <a:pt x="11047321" y="3252222"/>
                </a:lnTo>
                <a:lnTo>
                  <a:pt x="11013454" y="3252222"/>
                </a:lnTo>
                <a:lnTo>
                  <a:pt x="11005418" y="3297763"/>
                </a:lnTo>
                <a:lnTo>
                  <a:pt x="11039589" y="3297763"/>
                </a:lnTo>
                <a:lnTo>
                  <a:pt x="11006311" y="3493770"/>
                </a:lnTo>
                <a:lnTo>
                  <a:pt x="11069265" y="3493770"/>
                </a:lnTo>
                <a:lnTo>
                  <a:pt x="11103042" y="3297763"/>
                </a:lnTo>
                <a:lnTo>
                  <a:pt x="11150079" y="3297763"/>
                </a:lnTo>
                <a:lnTo>
                  <a:pt x="11158115" y="3252222"/>
                </a:lnTo>
                <a:lnTo>
                  <a:pt x="11110890" y="3252222"/>
                </a:lnTo>
                <a:lnTo>
                  <a:pt x="11114583" y="3230791"/>
                </a:lnTo>
                <a:cubicBezTo>
                  <a:pt x="11116071" y="3223201"/>
                  <a:pt x="11118788" y="3216876"/>
                  <a:pt x="11122732" y="3211815"/>
                </a:cubicBezTo>
                <a:cubicBezTo>
                  <a:pt x="11126675" y="3206756"/>
                  <a:pt x="11131661" y="3202886"/>
                  <a:pt x="11137689" y="3200207"/>
                </a:cubicBezTo>
                <a:cubicBezTo>
                  <a:pt x="11143716" y="3197528"/>
                  <a:pt x="11150525" y="3196188"/>
                  <a:pt x="11158115" y="3196188"/>
                </a:cubicBezTo>
                <a:cubicBezTo>
                  <a:pt x="11161241" y="3196337"/>
                  <a:pt x="11164403" y="3196635"/>
                  <a:pt x="11167603" y="3197081"/>
                </a:cubicBezTo>
                <a:cubicBezTo>
                  <a:pt x="11170803" y="3197528"/>
                  <a:pt x="11173891" y="3198123"/>
                  <a:pt x="11176868" y="3198867"/>
                </a:cubicBezTo>
                <a:lnTo>
                  <a:pt x="11182226" y="3150200"/>
                </a:lnTo>
                <a:cubicBezTo>
                  <a:pt x="11176719" y="3149010"/>
                  <a:pt x="11171101" y="3147968"/>
                  <a:pt x="11165371" y="3147075"/>
                </a:cubicBezTo>
                <a:cubicBezTo>
                  <a:pt x="11159641" y="3146182"/>
                  <a:pt x="11153874" y="3145661"/>
                  <a:pt x="11148070" y="3145513"/>
                </a:cubicBezTo>
                <a:close/>
                <a:moveTo>
                  <a:pt x="7092801" y="2830369"/>
                </a:moveTo>
                <a:lnTo>
                  <a:pt x="7115468" y="2830527"/>
                </a:lnTo>
                <a:lnTo>
                  <a:pt x="7109938" y="2865813"/>
                </a:lnTo>
                <a:lnTo>
                  <a:pt x="7101284" y="2881045"/>
                </a:lnTo>
                <a:cubicBezTo>
                  <a:pt x="7095926" y="2886700"/>
                  <a:pt x="7089601" y="2891054"/>
                  <a:pt x="7082309" y="2894104"/>
                </a:cubicBezTo>
                <a:cubicBezTo>
                  <a:pt x="7075016" y="2897155"/>
                  <a:pt x="7067575" y="2898607"/>
                  <a:pt x="7059984" y="2898458"/>
                </a:cubicBezTo>
                <a:cubicBezTo>
                  <a:pt x="7054627" y="2898309"/>
                  <a:pt x="7050050" y="2897044"/>
                  <a:pt x="7046255" y="2894663"/>
                </a:cubicBezTo>
                <a:cubicBezTo>
                  <a:pt x="7042460" y="2892281"/>
                  <a:pt x="7039669" y="2889045"/>
                  <a:pt x="7037883" y="2884952"/>
                </a:cubicBezTo>
                <a:cubicBezTo>
                  <a:pt x="7036098" y="2880859"/>
                  <a:pt x="7035577" y="2876208"/>
                  <a:pt x="7036321" y="2870999"/>
                </a:cubicBezTo>
                <a:cubicBezTo>
                  <a:pt x="7037214" y="2863706"/>
                  <a:pt x="7039409" y="2857530"/>
                  <a:pt x="7042906" y="2852470"/>
                </a:cubicBezTo>
                <a:cubicBezTo>
                  <a:pt x="7046404" y="2847410"/>
                  <a:pt x="7050832" y="2843280"/>
                  <a:pt x="7056189" y="2840080"/>
                </a:cubicBezTo>
                <a:cubicBezTo>
                  <a:pt x="7061547" y="2836880"/>
                  <a:pt x="7067389" y="2834499"/>
                  <a:pt x="7073714" y="2832936"/>
                </a:cubicBezTo>
                <a:cubicBezTo>
                  <a:pt x="7080039" y="2831373"/>
                  <a:pt x="7086401" y="2830518"/>
                  <a:pt x="7092801" y="2830369"/>
                </a:cubicBezTo>
                <a:close/>
                <a:moveTo>
                  <a:pt x="2939903" y="2830369"/>
                </a:moveTo>
                <a:lnTo>
                  <a:pt x="2962570" y="2830527"/>
                </a:lnTo>
                <a:lnTo>
                  <a:pt x="2957040" y="2865813"/>
                </a:lnTo>
                <a:lnTo>
                  <a:pt x="2948386" y="2881045"/>
                </a:lnTo>
                <a:cubicBezTo>
                  <a:pt x="2943028" y="2886700"/>
                  <a:pt x="2936703" y="2891054"/>
                  <a:pt x="2929411" y="2894104"/>
                </a:cubicBezTo>
                <a:cubicBezTo>
                  <a:pt x="2922118" y="2897155"/>
                  <a:pt x="2914677" y="2898607"/>
                  <a:pt x="2907087" y="2898458"/>
                </a:cubicBezTo>
                <a:cubicBezTo>
                  <a:pt x="2901729" y="2898309"/>
                  <a:pt x="2897153" y="2897044"/>
                  <a:pt x="2893357" y="2894663"/>
                </a:cubicBezTo>
                <a:cubicBezTo>
                  <a:pt x="2889563" y="2892281"/>
                  <a:pt x="2886772" y="2889045"/>
                  <a:pt x="2884986" y="2884952"/>
                </a:cubicBezTo>
                <a:cubicBezTo>
                  <a:pt x="2883200" y="2880859"/>
                  <a:pt x="2882679" y="2876208"/>
                  <a:pt x="2883423" y="2870999"/>
                </a:cubicBezTo>
                <a:cubicBezTo>
                  <a:pt x="2884316" y="2863706"/>
                  <a:pt x="2886512" y="2857530"/>
                  <a:pt x="2890009" y="2852470"/>
                </a:cubicBezTo>
                <a:cubicBezTo>
                  <a:pt x="2893506" y="2847410"/>
                  <a:pt x="2897934" y="2843280"/>
                  <a:pt x="2903292" y="2840080"/>
                </a:cubicBezTo>
                <a:cubicBezTo>
                  <a:pt x="2908650" y="2836880"/>
                  <a:pt x="2914491" y="2834499"/>
                  <a:pt x="2920816" y="2832936"/>
                </a:cubicBezTo>
                <a:cubicBezTo>
                  <a:pt x="2927141" y="2831373"/>
                  <a:pt x="2933503" y="2830518"/>
                  <a:pt x="2939903" y="2830369"/>
                </a:cubicBezTo>
                <a:close/>
                <a:moveTo>
                  <a:pt x="1682603" y="2830369"/>
                </a:moveTo>
                <a:lnTo>
                  <a:pt x="1705270" y="2830527"/>
                </a:lnTo>
                <a:lnTo>
                  <a:pt x="1699740" y="2865813"/>
                </a:lnTo>
                <a:lnTo>
                  <a:pt x="1691086" y="2881045"/>
                </a:lnTo>
                <a:cubicBezTo>
                  <a:pt x="1685728" y="2886700"/>
                  <a:pt x="1679403" y="2891054"/>
                  <a:pt x="1672110" y="2894104"/>
                </a:cubicBezTo>
                <a:cubicBezTo>
                  <a:pt x="1664818" y="2897155"/>
                  <a:pt x="1657376" y="2898607"/>
                  <a:pt x="1649786" y="2898458"/>
                </a:cubicBezTo>
                <a:cubicBezTo>
                  <a:pt x="1644428" y="2898309"/>
                  <a:pt x="1639852" y="2897044"/>
                  <a:pt x="1636057" y="2894663"/>
                </a:cubicBezTo>
                <a:cubicBezTo>
                  <a:pt x="1632262" y="2892281"/>
                  <a:pt x="1629471" y="2889045"/>
                  <a:pt x="1627686" y="2884952"/>
                </a:cubicBezTo>
                <a:cubicBezTo>
                  <a:pt x="1625900" y="2880859"/>
                  <a:pt x="1625379" y="2876208"/>
                  <a:pt x="1626123" y="2870999"/>
                </a:cubicBezTo>
                <a:cubicBezTo>
                  <a:pt x="1627016" y="2863706"/>
                  <a:pt x="1629211" y="2857530"/>
                  <a:pt x="1632708" y="2852470"/>
                </a:cubicBezTo>
                <a:cubicBezTo>
                  <a:pt x="1636206" y="2847410"/>
                  <a:pt x="1640634" y="2843280"/>
                  <a:pt x="1645991" y="2840080"/>
                </a:cubicBezTo>
                <a:cubicBezTo>
                  <a:pt x="1651349" y="2836880"/>
                  <a:pt x="1657190" y="2834499"/>
                  <a:pt x="1663516" y="2832936"/>
                </a:cubicBezTo>
                <a:cubicBezTo>
                  <a:pt x="1669841" y="2831373"/>
                  <a:pt x="1676203" y="2830518"/>
                  <a:pt x="1682603" y="2830369"/>
                </a:cubicBezTo>
                <a:close/>
                <a:moveTo>
                  <a:pt x="1082528" y="2830369"/>
                </a:moveTo>
                <a:lnTo>
                  <a:pt x="1105195" y="2830527"/>
                </a:lnTo>
                <a:lnTo>
                  <a:pt x="1099665" y="2865813"/>
                </a:lnTo>
                <a:lnTo>
                  <a:pt x="1091011" y="2881045"/>
                </a:lnTo>
                <a:cubicBezTo>
                  <a:pt x="1085653" y="2886700"/>
                  <a:pt x="1079328" y="2891054"/>
                  <a:pt x="1072036" y="2894104"/>
                </a:cubicBezTo>
                <a:cubicBezTo>
                  <a:pt x="1064743" y="2897155"/>
                  <a:pt x="1057302" y="2898607"/>
                  <a:pt x="1049712" y="2898458"/>
                </a:cubicBezTo>
                <a:cubicBezTo>
                  <a:pt x="1044354" y="2898309"/>
                  <a:pt x="1039777" y="2897044"/>
                  <a:pt x="1035982" y="2894663"/>
                </a:cubicBezTo>
                <a:cubicBezTo>
                  <a:pt x="1032187" y="2892281"/>
                  <a:pt x="1029396" y="2889045"/>
                  <a:pt x="1027610" y="2884952"/>
                </a:cubicBezTo>
                <a:cubicBezTo>
                  <a:pt x="1025824" y="2880859"/>
                  <a:pt x="1025304" y="2876208"/>
                  <a:pt x="1026048" y="2870999"/>
                </a:cubicBezTo>
                <a:cubicBezTo>
                  <a:pt x="1026941" y="2863706"/>
                  <a:pt x="1029136" y="2857530"/>
                  <a:pt x="1032633" y="2852470"/>
                </a:cubicBezTo>
                <a:cubicBezTo>
                  <a:pt x="1036131" y="2847410"/>
                  <a:pt x="1040559" y="2843280"/>
                  <a:pt x="1045916" y="2840080"/>
                </a:cubicBezTo>
                <a:cubicBezTo>
                  <a:pt x="1051274" y="2836880"/>
                  <a:pt x="1057116" y="2834499"/>
                  <a:pt x="1063441" y="2832936"/>
                </a:cubicBezTo>
                <a:cubicBezTo>
                  <a:pt x="1069766" y="2831373"/>
                  <a:pt x="1076129" y="2830518"/>
                  <a:pt x="1082528" y="2830369"/>
                </a:cubicBezTo>
                <a:close/>
                <a:moveTo>
                  <a:pt x="9725124" y="2745760"/>
                </a:moveTo>
                <a:cubicBezTo>
                  <a:pt x="9733756" y="2745909"/>
                  <a:pt x="9740714" y="2747844"/>
                  <a:pt x="9745997" y="2751564"/>
                </a:cubicBezTo>
                <a:cubicBezTo>
                  <a:pt x="9751280" y="2755285"/>
                  <a:pt x="9755299" y="2760122"/>
                  <a:pt x="9758052" y="2766075"/>
                </a:cubicBezTo>
                <a:lnTo>
                  <a:pt x="9760526" y="2775339"/>
                </a:lnTo>
                <a:lnTo>
                  <a:pt x="9743980" y="2872694"/>
                </a:lnTo>
                <a:lnTo>
                  <a:pt x="9739942" y="2878339"/>
                </a:lnTo>
                <a:cubicBezTo>
                  <a:pt x="9736574" y="2882003"/>
                  <a:pt x="9732788" y="2885212"/>
                  <a:pt x="9728584" y="2887965"/>
                </a:cubicBezTo>
                <a:cubicBezTo>
                  <a:pt x="9720175" y="2893472"/>
                  <a:pt x="9710092" y="2895928"/>
                  <a:pt x="9698335" y="2895332"/>
                </a:cubicBezTo>
                <a:cubicBezTo>
                  <a:pt x="9689405" y="2895035"/>
                  <a:pt x="9682410" y="2892542"/>
                  <a:pt x="9677350" y="2887854"/>
                </a:cubicBezTo>
                <a:cubicBezTo>
                  <a:pt x="9672290" y="2883166"/>
                  <a:pt x="9668681" y="2877175"/>
                  <a:pt x="9666523" y="2869883"/>
                </a:cubicBezTo>
                <a:cubicBezTo>
                  <a:pt x="9664365" y="2862590"/>
                  <a:pt x="9663174" y="2854963"/>
                  <a:pt x="9662951" y="2847001"/>
                </a:cubicBezTo>
                <a:cubicBezTo>
                  <a:pt x="9662728" y="2839038"/>
                  <a:pt x="9662988" y="2831708"/>
                  <a:pt x="9663732" y="2825011"/>
                </a:cubicBezTo>
                <a:lnTo>
                  <a:pt x="9664179" y="2820100"/>
                </a:lnTo>
                <a:cubicBezTo>
                  <a:pt x="9665221" y="2811914"/>
                  <a:pt x="9667155" y="2803431"/>
                  <a:pt x="9669983" y="2794650"/>
                </a:cubicBezTo>
                <a:cubicBezTo>
                  <a:pt x="9672811" y="2785869"/>
                  <a:pt x="9676606" y="2777721"/>
                  <a:pt x="9681368" y="2770205"/>
                </a:cubicBezTo>
                <a:cubicBezTo>
                  <a:pt x="9686131" y="2762689"/>
                  <a:pt x="9692121" y="2756625"/>
                  <a:pt x="9699339" y="2752011"/>
                </a:cubicBezTo>
                <a:cubicBezTo>
                  <a:pt x="9706558" y="2747397"/>
                  <a:pt x="9715152" y="2745314"/>
                  <a:pt x="9725124" y="2745760"/>
                </a:cubicBezTo>
                <a:close/>
                <a:moveTo>
                  <a:pt x="7587729" y="2745760"/>
                </a:moveTo>
                <a:cubicBezTo>
                  <a:pt x="7595915" y="2745909"/>
                  <a:pt x="7602575" y="2747918"/>
                  <a:pt x="7607709" y="2751788"/>
                </a:cubicBezTo>
                <a:cubicBezTo>
                  <a:pt x="7612844" y="2755657"/>
                  <a:pt x="7616713" y="2760643"/>
                  <a:pt x="7619318" y="2766745"/>
                </a:cubicBezTo>
                <a:lnTo>
                  <a:pt x="7622399" y="2778796"/>
                </a:lnTo>
                <a:lnTo>
                  <a:pt x="7606526" y="2870601"/>
                </a:lnTo>
                <a:lnTo>
                  <a:pt x="7601486" y="2877780"/>
                </a:lnTo>
                <a:cubicBezTo>
                  <a:pt x="7598193" y="2881482"/>
                  <a:pt x="7594501" y="2884766"/>
                  <a:pt x="7590408" y="2887631"/>
                </a:cubicBezTo>
                <a:cubicBezTo>
                  <a:pt x="7582222" y="2893360"/>
                  <a:pt x="7572474" y="2896002"/>
                  <a:pt x="7561163" y="2895556"/>
                </a:cubicBezTo>
                <a:cubicBezTo>
                  <a:pt x="7552233" y="2895109"/>
                  <a:pt x="7545425" y="2892467"/>
                  <a:pt x="7540736" y="2887631"/>
                </a:cubicBezTo>
                <a:cubicBezTo>
                  <a:pt x="7536048" y="2882794"/>
                  <a:pt x="7532849" y="2876692"/>
                  <a:pt x="7531137" y="2869325"/>
                </a:cubicBezTo>
                <a:cubicBezTo>
                  <a:pt x="7529426" y="2861958"/>
                  <a:pt x="7528607" y="2854293"/>
                  <a:pt x="7528681" y="2846331"/>
                </a:cubicBezTo>
                <a:cubicBezTo>
                  <a:pt x="7528756" y="2838369"/>
                  <a:pt x="7529091" y="2831188"/>
                  <a:pt x="7529686" y="2824788"/>
                </a:cubicBezTo>
                <a:lnTo>
                  <a:pt x="7530132" y="2820100"/>
                </a:lnTo>
                <a:cubicBezTo>
                  <a:pt x="7531174" y="2812063"/>
                  <a:pt x="7532923" y="2803654"/>
                  <a:pt x="7535379" y="2794873"/>
                </a:cubicBezTo>
                <a:cubicBezTo>
                  <a:pt x="7537834" y="2786092"/>
                  <a:pt x="7541220" y="2777944"/>
                  <a:pt x="7545536" y="2770428"/>
                </a:cubicBezTo>
                <a:cubicBezTo>
                  <a:pt x="7549852" y="2762913"/>
                  <a:pt x="7555470" y="2756811"/>
                  <a:pt x="7562391" y="2752122"/>
                </a:cubicBezTo>
                <a:cubicBezTo>
                  <a:pt x="7569311" y="2747434"/>
                  <a:pt x="7577757" y="2745314"/>
                  <a:pt x="7587729" y="2745760"/>
                </a:cubicBezTo>
                <a:close/>
                <a:moveTo>
                  <a:pt x="6724749" y="2745760"/>
                </a:moveTo>
                <a:cubicBezTo>
                  <a:pt x="6733381" y="2745909"/>
                  <a:pt x="6740339" y="2747844"/>
                  <a:pt x="6745622" y="2751564"/>
                </a:cubicBezTo>
                <a:cubicBezTo>
                  <a:pt x="6750906" y="2755285"/>
                  <a:pt x="6754924" y="2760122"/>
                  <a:pt x="6757677" y="2766075"/>
                </a:cubicBezTo>
                <a:lnTo>
                  <a:pt x="6760151" y="2775339"/>
                </a:lnTo>
                <a:lnTo>
                  <a:pt x="6743605" y="2872694"/>
                </a:lnTo>
                <a:lnTo>
                  <a:pt x="6739567" y="2878339"/>
                </a:lnTo>
                <a:cubicBezTo>
                  <a:pt x="6736200" y="2882003"/>
                  <a:pt x="6732414" y="2885212"/>
                  <a:pt x="6728209" y="2887965"/>
                </a:cubicBezTo>
                <a:cubicBezTo>
                  <a:pt x="6719801" y="2893472"/>
                  <a:pt x="6709717" y="2895928"/>
                  <a:pt x="6697960" y="2895332"/>
                </a:cubicBezTo>
                <a:cubicBezTo>
                  <a:pt x="6689030" y="2895035"/>
                  <a:pt x="6682035" y="2892542"/>
                  <a:pt x="6676975" y="2887854"/>
                </a:cubicBezTo>
                <a:cubicBezTo>
                  <a:pt x="6671915" y="2883166"/>
                  <a:pt x="6668306" y="2877175"/>
                  <a:pt x="6666148" y="2869883"/>
                </a:cubicBezTo>
                <a:cubicBezTo>
                  <a:pt x="6663990" y="2862590"/>
                  <a:pt x="6662799" y="2854963"/>
                  <a:pt x="6662576" y="2847001"/>
                </a:cubicBezTo>
                <a:cubicBezTo>
                  <a:pt x="6662353" y="2839038"/>
                  <a:pt x="6662613" y="2831708"/>
                  <a:pt x="6663357" y="2825011"/>
                </a:cubicBezTo>
                <a:lnTo>
                  <a:pt x="6663804" y="2820100"/>
                </a:lnTo>
                <a:cubicBezTo>
                  <a:pt x="6664846" y="2811914"/>
                  <a:pt x="6666781" y="2803431"/>
                  <a:pt x="6669608" y="2794650"/>
                </a:cubicBezTo>
                <a:cubicBezTo>
                  <a:pt x="6672436" y="2785869"/>
                  <a:pt x="6676231" y="2777721"/>
                  <a:pt x="6680994" y="2770205"/>
                </a:cubicBezTo>
                <a:cubicBezTo>
                  <a:pt x="6685756" y="2762689"/>
                  <a:pt x="6691746" y="2756625"/>
                  <a:pt x="6698965" y="2752011"/>
                </a:cubicBezTo>
                <a:cubicBezTo>
                  <a:pt x="6706183" y="2747397"/>
                  <a:pt x="6714778" y="2745314"/>
                  <a:pt x="6724749" y="2745760"/>
                </a:cubicBezTo>
                <a:close/>
                <a:moveTo>
                  <a:pt x="5554737" y="2745537"/>
                </a:moveTo>
                <a:cubicBezTo>
                  <a:pt x="5563666" y="2745834"/>
                  <a:pt x="5570513" y="2748439"/>
                  <a:pt x="5575275" y="2753350"/>
                </a:cubicBezTo>
                <a:cubicBezTo>
                  <a:pt x="5580038" y="2758262"/>
                  <a:pt x="5583312" y="2764364"/>
                  <a:pt x="5585098" y="2771656"/>
                </a:cubicBezTo>
                <a:cubicBezTo>
                  <a:pt x="5586884" y="2778949"/>
                  <a:pt x="5587777" y="2786576"/>
                  <a:pt x="5587777" y="2794539"/>
                </a:cubicBezTo>
                <a:cubicBezTo>
                  <a:pt x="5587777" y="2802501"/>
                  <a:pt x="5587479" y="2809756"/>
                  <a:pt x="5586884" y="2816305"/>
                </a:cubicBezTo>
                <a:lnTo>
                  <a:pt x="5586215" y="2820993"/>
                </a:lnTo>
                <a:cubicBezTo>
                  <a:pt x="5585321" y="2828881"/>
                  <a:pt x="5583684" y="2837215"/>
                  <a:pt x="5581303" y="2845996"/>
                </a:cubicBezTo>
                <a:cubicBezTo>
                  <a:pt x="5578922" y="2854777"/>
                  <a:pt x="5575536" y="2862999"/>
                  <a:pt x="5571145" y="2870664"/>
                </a:cubicBezTo>
                <a:cubicBezTo>
                  <a:pt x="5566755" y="2878329"/>
                  <a:pt x="5561136" y="2884468"/>
                  <a:pt x="5554291" y="2889082"/>
                </a:cubicBezTo>
                <a:cubicBezTo>
                  <a:pt x="5547444" y="2893695"/>
                  <a:pt x="5539110" y="2895928"/>
                  <a:pt x="5529287" y="2895779"/>
                </a:cubicBezTo>
                <a:cubicBezTo>
                  <a:pt x="5518424" y="2895481"/>
                  <a:pt x="5510126" y="2892430"/>
                  <a:pt x="5504397" y="2886626"/>
                </a:cubicBezTo>
                <a:cubicBezTo>
                  <a:pt x="5501531" y="2883724"/>
                  <a:pt x="5499140" y="2880440"/>
                  <a:pt x="5497225" y="2876775"/>
                </a:cubicBezTo>
                <a:lnTo>
                  <a:pt x="5493311" y="2865795"/>
                </a:lnTo>
                <a:lnTo>
                  <a:pt x="5509981" y="2769710"/>
                </a:lnTo>
                <a:lnTo>
                  <a:pt x="5513549" y="2763508"/>
                </a:lnTo>
                <a:cubicBezTo>
                  <a:pt x="5518237" y="2757629"/>
                  <a:pt x="5524004" y="2753053"/>
                  <a:pt x="5530850" y="2749778"/>
                </a:cubicBezTo>
                <a:cubicBezTo>
                  <a:pt x="5537696" y="2746504"/>
                  <a:pt x="5545658" y="2745090"/>
                  <a:pt x="5554737" y="2745537"/>
                </a:cubicBezTo>
                <a:close/>
                <a:moveTo>
                  <a:pt x="5307087" y="2745537"/>
                </a:moveTo>
                <a:cubicBezTo>
                  <a:pt x="5316017" y="2745834"/>
                  <a:pt x="5322863" y="2748439"/>
                  <a:pt x="5327625" y="2753350"/>
                </a:cubicBezTo>
                <a:cubicBezTo>
                  <a:pt x="5332388" y="2758262"/>
                  <a:pt x="5335662" y="2764364"/>
                  <a:pt x="5337448" y="2771656"/>
                </a:cubicBezTo>
                <a:cubicBezTo>
                  <a:pt x="5339234" y="2778949"/>
                  <a:pt x="5340127" y="2786576"/>
                  <a:pt x="5340127" y="2794539"/>
                </a:cubicBezTo>
                <a:cubicBezTo>
                  <a:pt x="5340127" y="2802501"/>
                  <a:pt x="5339829" y="2809756"/>
                  <a:pt x="5339234" y="2816305"/>
                </a:cubicBezTo>
                <a:lnTo>
                  <a:pt x="5338564" y="2820993"/>
                </a:lnTo>
                <a:cubicBezTo>
                  <a:pt x="5337671" y="2828881"/>
                  <a:pt x="5336034" y="2837215"/>
                  <a:pt x="5333653" y="2845996"/>
                </a:cubicBezTo>
                <a:cubicBezTo>
                  <a:pt x="5331271" y="2854777"/>
                  <a:pt x="5327886" y="2862999"/>
                  <a:pt x="5323495" y="2870664"/>
                </a:cubicBezTo>
                <a:cubicBezTo>
                  <a:pt x="5319105" y="2878329"/>
                  <a:pt x="5313486" y="2884468"/>
                  <a:pt x="5306640" y="2889082"/>
                </a:cubicBezTo>
                <a:cubicBezTo>
                  <a:pt x="5299795" y="2893695"/>
                  <a:pt x="5291460" y="2895928"/>
                  <a:pt x="5281637" y="2895779"/>
                </a:cubicBezTo>
                <a:cubicBezTo>
                  <a:pt x="5270773" y="2895481"/>
                  <a:pt x="5262476" y="2892430"/>
                  <a:pt x="5256746" y="2886626"/>
                </a:cubicBezTo>
                <a:cubicBezTo>
                  <a:pt x="5253881" y="2883724"/>
                  <a:pt x="5251491" y="2880440"/>
                  <a:pt x="5249574" y="2876775"/>
                </a:cubicBezTo>
                <a:lnTo>
                  <a:pt x="5245661" y="2865795"/>
                </a:lnTo>
                <a:lnTo>
                  <a:pt x="5262331" y="2769710"/>
                </a:lnTo>
                <a:lnTo>
                  <a:pt x="5265899" y="2763508"/>
                </a:lnTo>
                <a:cubicBezTo>
                  <a:pt x="5270587" y="2757629"/>
                  <a:pt x="5276354" y="2753053"/>
                  <a:pt x="5283200" y="2749778"/>
                </a:cubicBezTo>
                <a:cubicBezTo>
                  <a:pt x="5290046" y="2746504"/>
                  <a:pt x="5298008" y="2745090"/>
                  <a:pt x="5307087" y="2745537"/>
                </a:cubicBezTo>
                <a:close/>
                <a:moveTo>
                  <a:pt x="1449464" y="2745537"/>
                </a:moveTo>
                <a:cubicBezTo>
                  <a:pt x="1458393" y="2745834"/>
                  <a:pt x="1465240" y="2748439"/>
                  <a:pt x="1470002" y="2753350"/>
                </a:cubicBezTo>
                <a:cubicBezTo>
                  <a:pt x="1474765" y="2758262"/>
                  <a:pt x="1478039" y="2764364"/>
                  <a:pt x="1479825" y="2771656"/>
                </a:cubicBezTo>
                <a:cubicBezTo>
                  <a:pt x="1481610" y="2778949"/>
                  <a:pt x="1482504" y="2786576"/>
                  <a:pt x="1482504" y="2794539"/>
                </a:cubicBezTo>
                <a:cubicBezTo>
                  <a:pt x="1482504" y="2802501"/>
                  <a:pt x="1482206" y="2809756"/>
                  <a:pt x="1481610" y="2816305"/>
                </a:cubicBezTo>
                <a:lnTo>
                  <a:pt x="1480941" y="2820993"/>
                </a:lnTo>
                <a:cubicBezTo>
                  <a:pt x="1480048" y="2828881"/>
                  <a:pt x="1478411" y="2837215"/>
                  <a:pt x="1476030" y="2845996"/>
                </a:cubicBezTo>
                <a:cubicBezTo>
                  <a:pt x="1473648" y="2854777"/>
                  <a:pt x="1470262" y="2862999"/>
                  <a:pt x="1465872" y="2870664"/>
                </a:cubicBezTo>
                <a:cubicBezTo>
                  <a:pt x="1461481" y="2878329"/>
                  <a:pt x="1455863" y="2884468"/>
                  <a:pt x="1449017" y="2889082"/>
                </a:cubicBezTo>
                <a:cubicBezTo>
                  <a:pt x="1442171" y="2893695"/>
                  <a:pt x="1433837" y="2895928"/>
                  <a:pt x="1424014" y="2895779"/>
                </a:cubicBezTo>
                <a:cubicBezTo>
                  <a:pt x="1413150" y="2895481"/>
                  <a:pt x="1404852" y="2892430"/>
                  <a:pt x="1399123" y="2886626"/>
                </a:cubicBezTo>
                <a:cubicBezTo>
                  <a:pt x="1396258" y="2883724"/>
                  <a:pt x="1393867" y="2880440"/>
                  <a:pt x="1391951" y="2876775"/>
                </a:cubicBezTo>
                <a:lnTo>
                  <a:pt x="1388039" y="2865795"/>
                </a:lnTo>
                <a:lnTo>
                  <a:pt x="1404706" y="2769711"/>
                </a:lnTo>
                <a:lnTo>
                  <a:pt x="1408276" y="2763508"/>
                </a:lnTo>
                <a:cubicBezTo>
                  <a:pt x="1412964" y="2757629"/>
                  <a:pt x="1418731" y="2753053"/>
                  <a:pt x="1425577" y="2749778"/>
                </a:cubicBezTo>
                <a:cubicBezTo>
                  <a:pt x="1432423" y="2746504"/>
                  <a:pt x="1440385" y="2745090"/>
                  <a:pt x="1449464" y="2745537"/>
                </a:cubicBezTo>
                <a:close/>
                <a:moveTo>
                  <a:pt x="10494416" y="2745314"/>
                </a:moveTo>
                <a:cubicBezTo>
                  <a:pt x="10503346" y="2745611"/>
                  <a:pt x="10510490" y="2747918"/>
                  <a:pt x="10515848" y="2752234"/>
                </a:cubicBezTo>
                <a:cubicBezTo>
                  <a:pt x="10521205" y="2756551"/>
                  <a:pt x="10524852" y="2762243"/>
                  <a:pt x="10526787" y="2769312"/>
                </a:cubicBezTo>
                <a:cubicBezTo>
                  <a:pt x="10528721" y="2776381"/>
                  <a:pt x="10529093" y="2784009"/>
                  <a:pt x="10527903" y="2792194"/>
                </a:cubicBezTo>
                <a:lnTo>
                  <a:pt x="10526787" y="2797776"/>
                </a:lnTo>
                <a:lnTo>
                  <a:pt x="10440487" y="2797619"/>
                </a:lnTo>
                <a:lnTo>
                  <a:pt x="10441062" y="2794762"/>
                </a:lnTo>
                <a:cubicBezTo>
                  <a:pt x="10443443" y="2785907"/>
                  <a:pt x="10446866" y="2777684"/>
                  <a:pt x="10451331" y="2770093"/>
                </a:cubicBezTo>
                <a:cubicBezTo>
                  <a:pt x="10455796" y="2762503"/>
                  <a:pt x="10461525" y="2756401"/>
                  <a:pt x="10468520" y="2751788"/>
                </a:cubicBezTo>
                <a:cubicBezTo>
                  <a:pt x="10475515" y="2747174"/>
                  <a:pt x="10484147" y="2745016"/>
                  <a:pt x="10494416" y="2745314"/>
                </a:cubicBezTo>
                <a:close/>
                <a:moveTo>
                  <a:pt x="8903741" y="2745314"/>
                </a:moveTo>
                <a:cubicBezTo>
                  <a:pt x="8912671" y="2745611"/>
                  <a:pt x="8919815" y="2747918"/>
                  <a:pt x="8925173" y="2752234"/>
                </a:cubicBezTo>
                <a:cubicBezTo>
                  <a:pt x="8930530" y="2756551"/>
                  <a:pt x="8934177" y="2762243"/>
                  <a:pt x="8936112" y="2769312"/>
                </a:cubicBezTo>
                <a:cubicBezTo>
                  <a:pt x="8938046" y="2776381"/>
                  <a:pt x="8938418" y="2784009"/>
                  <a:pt x="8937228" y="2792194"/>
                </a:cubicBezTo>
                <a:lnTo>
                  <a:pt x="8936112" y="2797776"/>
                </a:lnTo>
                <a:lnTo>
                  <a:pt x="8849813" y="2797619"/>
                </a:lnTo>
                <a:lnTo>
                  <a:pt x="8850387" y="2794762"/>
                </a:lnTo>
                <a:cubicBezTo>
                  <a:pt x="8852768" y="2785907"/>
                  <a:pt x="8856191" y="2777684"/>
                  <a:pt x="8860656" y="2770093"/>
                </a:cubicBezTo>
                <a:cubicBezTo>
                  <a:pt x="8865121" y="2762503"/>
                  <a:pt x="8870850" y="2756401"/>
                  <a:pt x="8877845" y="2751788"/>
                </a:cubicBezTo>
                <a:cubicBezTo>
                  <a:pt x="8884840" y="2747174"/>
                  <a:pt x="8893472" y="2745016"/>
                  <a:pt x="8903741" y="2745314"/>
                </a:cubicBezTo>
                <a:close/>
                <a:moveTo>
                  <a:pt x="8180065" y="2745314"/>
                </a:moveTo>
                <a:cubicBezTo>
                  <a:pt x="8189441" y="2745611"/>
                  <a:pt x="8196808" y="2748179"/>
                  <a:pt x="8202166" y="2753015"/>
                </a:cubicBezTo>
                <a:cubicBezTo>
                  <a:pt x="8207524" y="2757852"/>
                  <a:pt x="8211393" y="2763954"/>
                  <a:pt x="8213774" y="2771321"/>
                </a:cubicBezTo>
                <a:cubicBezTo>
                  <a:pt x="8216156" y="2778688"/>
                  <a:pt x="8217458" y="2786502"/>
                  <a:pt x="8217681" y="2794762"/>
                </a:cubicBezTo>
                <a:cubicBezTo>
                  <a:pt x="8217904" y="2803022"/>
                  <a:pt x="8217718" y="2810724"/>
                  <a:pt x="8217123" y="2817867"/>
                </a:cubicBezTo>
                <a:lnTo>
                  <a:pt x="8216677" y="2822555"/>
                </a:lnTo>
                <a:cubicBezTo>
                  <a:pt x="8215784" y="2830890"/>
                  <a:pt x="8213998" y="2839410"/>
                  <a:pt x="8211319" y="2848117"/>
                </a:cubicBezTo>
                <a:cubicBezTo>
                  <a:pt x="8208640" y="2856823"/>
                  <a:pt x="8204994" y="2864860"/>
                  <a:pt x="8200380" y="2872227"/>
                </a:cubicBezTo>
                <a:cubicBezTo>
                  <a:pt x="8195766" y="2879594"/>
                  <a:pt x="8189888" y="2885473"/>
                  <a:pt x="8182744" y="2889863"/>
                </a:cubicBezTo>
                <a:cubicBezTo>
                  <a:pt x="8175600" y="2894253"/>
                  <a:pt x="8167042" y="2896300"/>
                  <a:pt x="8157071" y="2896002"/>
                </a:cubicBezTo>
                <a:cubicBezTo>
                  <a:pt x="8147695" y="2895704"/>
                  <a:pt x="8140328" y="2893212"/>
                  <a:pt x="8134970" y="2888523"/>
                </a:cubicBezTo>
                <a:cubicBezTo>
                  <a:pt x="8129612" y="2883835"/>
                  <a:pt x="8125780" y="2877845"/>
                  <a:pt x="8123473" y="2870552"/>
                </a:cubicBezTo>
                <a:cubicBezTo>
                  <a:pt x="8121166" y="2863260"/>
                  <a:pt x="8119864" y="2855558"/>
                  <a:pt x="8119566" y="2847447"/>
                </a:cubicBezTo>
                <a:cubicBezTo>
                  <a:pt x="8119269" y="2839336"/>
                  <a:pt x="8119492" y="2831708"/>
                  <a:pt x="8120236" y="2824565"/>
                </a:cubicBezTo>
                <a:lnTo>
                  <a:pt x="8120682" y="2819653"/>
                </a:lnTo>
                <a:cubicBezTo>
                  <a:pt x="8121575" y="2811319"/>
                  <a:pt x="8123324" y="2802761"/>
                  <a:pt x="8125929" y="2793980"/>
                </a:cubicBezTo>
                <a:cubicBezTo>
                  <a:pt x="8128533" y="2785200"/>
                  <a:pt x="8132142" y="2777088"/>
                  <a:pt x="8136756" y="2769647"/>
                </a:cubicBezTo>
                <a:cubicBezTo>
                  <a:pt x="8141370" y="2762206"/>
                  <a:pt x="8147248" y="2756215"/>
                  <a:pt x="8154392" y="2751676"/>
                </a:cubicBezTo>
                <a:cubicBezTo>
                  <a:pt x="8161536" y="2747137"/>
                  <a:pt x="8170093" y="2745016"/>
                  <a:pt x="8180065" y="2745314"/>
                </a:cubicBezTo>
                <a:close/>
                <a:moveTo>
                  <a:pt x="5798815" y="2745314"/>
                </a:moveTo>
                <a:cubicBezTo>
                  <a:pt x="5808191" y="2745611"/>
                  <a:pt x="5815559" y="2748179"/>
                  <a:pt x="5820916" y="2753015"/>
                </a:cubicBezTo>
                <a:cubicBezTo>
                  <a:pt x="5826274" y="2757852"/>
                  <a:pt x="5830143" y="2763954"/>
                  <a:pt x="5832525" y="2771321"/>
                </a:cubicBezTo>
                <a:cubicBezTo>
                  <a:pt x="5834906" y="2778688"/>
                  <a:pt x="5836208" y="2786502"/>
                  <a:pt x="5836431" y="2794762"/>
                </a:cubicBezTo>
                <a:cubicBezTo>
                  <a:pt x="5836655" y="2803022"/>
                  <a:pt x="5836469" y="2810724"/>
                  <a:pt x="5835873" y="2817867"/>
                </a:cubicBezTo>
                <a:lnTo>
                  <a:pt x="5835427" y="2822555"/>
                </a:lnTo>
                <a:cubicBezTo>
                  <a:pt x="5834534" y="2830890"/>
                  <a:pt x="5832748" y="2839410"/>
                  <a:pt x="5830069" y="2848117"/>
                </a:cubicBezTo>
                <a:cubicBezTo>
                  <a:pt x="5827390" y="2856823"/>
                  <a:pt x="5823744" y="2864860"/>
                  <a:pt x="5819130" y="2872227"/>
                </a:cubicBezTo>
                <a:cubicBezTo>
                  <a:pt x="5814516" y="2879594"/>
                  <a:pt x="5808638" y="2885473"/>
                  <a:pt x="5801494" y="2889863"/>
                </a:cubicBezTo>
                <a:cubicBezTo>
                  <a:pt x="5794350" y="2894253"/>
                  <a:pt x="5785793" y="2896300"/>
                  <a:pt x="5775821" y="2896002"/>
                </a:cubicBezTo>
                <a:cubicBezTo>
                  <a:pt x="5766445" y="2895704"/>
                  <a:pt x="5759078" y="2893212"/>
                  <a:pt x="5753720" y="2888523"/>
                </a:cubicBezTo>
                <a:cubicBezTo>
                  <a:pt x="5748362" y="2883835"/>
                  <a:pt x="5744530" y="2877845"/>
                  <a:pt x="5742223" y="2870552"/>
                </a:cubicBezTo>
                <a:cubicBezTo>
                  <a:pt x="5739916" y="2863260"/>
                  <a:pt x="5738614" y="2855558"/>
                  <a:pt x="5738317" y="2847447"/>
                </a:cubicBezTo>
                <a:cubicBezTo>
                  <a:pt x="5738019" y="2839336"/>
                  <a:pt x="5738242" y="2831708"/>
                  <a:pt x="5738986" y="2824565"/>
                </a:cubicBezTo>
                <a:lnTo>
                  <a:pt x="5739433" y="2819653"/>
                </a:lnTo>
                <a:cubicBezTo>
                  <a:pt x="5740325" y="2811319"/>
                  <a:pt x="5742075" y="2802761"/>
                  <a:pt x="5744679" y="2793980"/>
                </a:cubicBezTo>
                <a:cubicBezTo>
                  <a:pt x="5747283" y="2785200"/>
                  <a:pt x="5750892" y="2777088"/>
                  <a:pt x="5755506" y="2769647"/>
                </a:cubicBezTo>
                <a:cubicBezTo>
                  <a:pt x="5760120" y="2762206"/>
                  <a:pt x="5765999" y="2756215"/>
                  <a:pt x="5773142" y="2751676"/>
                </a:cubicBezTo>
                <a:cubicBezTo>
                  <a:pt x="5780286" y="2747137"/>
                  <a:pt x="5788843" y="2745016"/>
                  <a:pt x="5798815" y="2745314"/>
                </a:cubicBezTo>
                <a:close/>
                <a:moveTo>
                  <a:pt x="3988844" y="2745314"/>
                </a:moveTo>
                <a:cubicBezTo>
                  <a:pt x="3997774" y="2745611"/>
                  <a:pt x="4004918" y="2747918"/>
                  <a:pt x="4010276" y="2752234"/>
                </a:cubicBezTo>
                <a:cubicBezTo>
                  <a:pt x="4015633" y="2756551"/>
                  <a:pt x="4019280" y="2762243"/>
                  <a:pt x="4021214" y="2769312"/>
                </a:cubicBezTo>
                <a:cubicBezTo>
                  <a:pt x="4023149" y="2776381"/>
                  <a:pt x="4023521" y="2784009"/>
                  <a:pt x="4022331" y="2792194"/>
                </a:cubicBezTo>
                <a:lnTo>
                  <a:pt x="4021214" y="2797776"/>
                </a:lnTo>
                <a:lnTo>
                  <a:pt x="3934915" y="2797619"/>
                </a:lnTo>
                <a:lnTo>
                  <a:pt x="3935489" y="2794762"/>
                </a:lnTo>
                <a:cubicBezTo>
                  <a:pt x="3937871" y="2785907"/>
                  <a:pt x="3941294" y="2777684"/>
                  <a:pt x="3945759" y="2770093"/>
                </a:cubicBezTo>
                <a:cubicBezTo>
                  <a:pt x="3950223" y="2762503"/>
                  <a:pt x="3955953" y="2756401"/>
                  <a:pt x="3962948" y="2751788"/>
                </a:cubicBezTo>
                <a:cubicBezTo>
                  <a:pt x="3969943" y="2747174"/>
                  <a:pt x="3978575" y="2745016"/>
                  <a:pt x="3988844" y="2745314"/>
                </a:cubicBezTo>
                <a:close/>
                <a:moveTo>
                  <a:pt x="3627117" y="2745314"/>
                </a:moveTo>
                <a:cubicBezTo>
                  <a:pt x="3636493" y="2745611"/>
                  <a:pt x="3643860" y="2748179"/>
                  <a:pt x="3649218" y="2753015"/>
                </a:cubicBezTo>
                <a:cubicBezTo>
                  <a:pt x="3654576" y="2757852"/>
                  <a:pt x="3658445" y="2763954"/>
                  <a:pt x="3660827" y="2771321"/>
                </a:cubicBezTo>
                <a:cubicBezTo>
                  <a:pt x="3663208" y="2778688"/>
                  <a:pt x="3664510" y="2786502"/>
                  <a:pt x="3664734" y="2794762"/>
                </a:cubicBezTo>
                <a:cubicBezTo>
                  <a:pt x="3664957" y="2803022"/>
                  <a:pt x="3664771" y="2810724"/>
                  <a:pt x="3664176" y="2817867"/>
                </a:cubicBezTo>
                <a:lnTo>
                  <a:pt x="3663728" y="2822555"/>
                </a:lnTo>
                <a:cubicBezTo>
                  <a:pt x="3662836" y="2830890"/>
                  <a:pt x="3661050" y="2839410"/>
                  <a:pt x="3658371" y="2848117"/>
                </a:cubicBezTo>
                <a:cubicBezTo>
                  <a:pt x="3655692" y="2856823"/>
                  <a:pt x="3652046" y="2864860"/>
                  <a:pt x="3647432" y="2872227"/>
                </a:cubicBezTo>
                <a:cubicBezTo>
                  <a:pt x="3642818" y="2879594"/>
                  <a:pt x="3636940" y="2885473"/>
                  <a:pt x="3629796" y="2889863"/>
                </a:cubicBezTo>
                <a:cubicBezTo>
                  <a:pt x="3622652" y="2894253"/>
                  <a:pt x="3614095" y="2896300"/>
                  <a:pt x="3604123" y="2896002"/>
                </a:cubicBezTo>
                <a:cubicBezTo>
                  <a:pt x="3594747" y="2895704"/>
                  <a:pt x="3587380" y="2893212"/>
                  <a:pt x="3582022" y="2888523"/>
                </a:cubicBezTo>
                <a:cubicBezTo>
                  <a:pt x="3576664" y="2883835"/>
                  <a:pt x="3572833" y="2877845"/>
                  <a:pt x="3570526" y="2870552"/>
                </a:cubicBezTo>
                <a:cubicBezTo>
                  <a:pt x="3568218" y="2863260"/>
                  <a:pt x="3566916" y="2855558"/>
                  <a:pt x="3566619" y="2847447"/>
                </a:cubicBezTo>
                <a:cubicBezTo>
                  <a:pt x="3566321" y="2839336"/>
                  <a:pt x="3566544" y="2831708"/>
                  <a:pt x="3567288" y="2824565"/>
                </a:cubicBezTo>
                <a:lnTo>
                  <a:pt x="3567735" y="2819653"/>
                </a:lnTo>
                <a:cubicBezTo>
                  <a:pt x="3568628" y="2811319"/>
                  <a:pt x="3570376" y="2802761"/>
                  <a:pt x="3572981" y="2793980"/>
                </a:cubicBezTo>
                <a:cubicBezTo>
                  <a:pt x="3575586" y="2785200"/>
                  <a:pt x="3579194" y="2777088"/>
                  <a:pt x="3583808" y="2769647"/>
                </a:cubicBezTo>
                <a:cubicBezTo>
                  <a:pt x="3588421" y="2762206"/>
                  <a:pt x="3594301" y="2756215"/>
                  <a:pt x="3601444" y="2751676"/>
                </a:cubicBezTo>
                <a:cubicBezTo>
                  <a:pt x="3608588" y="2747137"/>
                  <a:pt x="3617146" y="2745016"/>
                  <a:pt x="3627117" y="2745314"/>
                </a:cubicBezTo>
                <a:close/>
                <a:moveTo>
                  <a:pt x="9272761" y="2699772"/>
                </a:moveTo>
                <a:lnTo>
                  <a:pt x="9230791" y="2941320"/>
                </a:lnTo>
                <a:lnTo>
                  <a:pt x="9293522" y="2941320"/>
                </a:lnTo>
                <a:lnTo>
                  <a:pt x="9335492" y="2699772"/>
                </a:lnTo>
                <a:close/>
                <a:moveTo>
                  <a:pt x="9028013" y="2699772"/>
                </a:moveTo>
                <a:lnTo>
                  <a:pt x="9067830" y="2939104"/>
                </a:lnTo>
                <a:lnTo>
                  <a:pt x="9056141" y="2960742"/>
                </a:lnTo>
                <a:cubicBezTo>
                  <a:pt x="9052718" y="2967291"/>
                  <a:pt x="9048849" y="2972611"/>
                  <a:pt x="9044533" y="2976704"/>
                </a:cubicBezTo>
                <a:cubicBezTo>
                  <a:pt x="9040217" y="2980797"/>
                  <a:pt x="9035194" y="2983773"/>
                  <a:pt x="9029464" y="2985634"/>
                </a:cubicBezTo>
                <a:cubicBezTo>
                  <a:pt x="9023734" y="2987494"/>
                  <a:pt x="9017148" y="2988350"/>
                  <a:pt x="9009707" y="2988201"/>
                </a:cubicBezTo>
                <a:cubicBezTo>
                  <a:pt x="9008219" y="2988201"/>
                  <a:pt x="9006693" y="2988127"/>
                  <a:pt x="9005131" y="2987978"/>
                </a:cubicBezTo>
                <a:cubicBezTo>
                  <a:pt x="9003568" y="2987829"/>
                  <a:pt x="9001968" y="2987680"/>
                  <a:pt x="9000331" y="2987531"/>
                </a:cubicBezTo>
                <a:lnTo>
                  <a:pt x="8995866" y="3035082"/>
                </a:lnTo>
                <a:cubicBezTo>
                  <a:pt x="9000777" y="3036273"/>
                  <a:pt x="9005689" y="3037315"/>
                  <a:pt x="9010600" y="3038207"/>
                </a:cubicBezTo>
                <a:cubicBezTo>
                  <a:pt x="9015511" y="3039100"/>
                  <a:pt x="9020571" y="3039547"/>
                  <a:pt x="9025780" y="3039547"/>
                </a:cubicBezTo>
                <a:cubicBezTo>
                  <a:pt x="9036198" y="3039547"/>
                  <a:pt x="9045575" y="3038021"/>
                  <a:pt x="9053909" y="3034970"/>
                </a:cubicBezTo>
                <a:cubicBezTo>
                  <a:pt x="9062243" y="3031919"/>
                  <a:pt x="9069759" y="3027603"/>
                  <a:pt x="9076456" y="3022022"/>
                </a:cubicBezTo>
                <a:cubicBezTo>
                  <a:pt x="9083154" y="3016441"/>
                  <a:pt x="9089144" y="3009893"/>
                  <a:pt x="9094427" y="3002377"/>
                </a:cubicBezTo>
                <a:cubicBezTo>
                  <a:pt x="9099711" y="2994861"/>
                  <a:pt x="9104436" y="2986713"/>
                  <a:pt x="9108603" y="2977932"/>
                </a:cubicBezTo>
                <a:lnTo>
                  <a:pt x="9250139" y="2699772"/>
                </a:lnTo>
                <a:lnTo>
                  <a:pt x="9180934" y="2699772"/>
                </a:lnTo>
                <a:lnTo>
                  <a:pt x="9110961" y="2850741"/>
                </a:lnTo>
                <a:lnTo>
                  <a:pt x="9093200" y="2699772"/>
                </a:lnTo>
                <a:close/>
                <a:moveTo>
                  <a:pt x="8561064" y="2699772"/>
                </a:moveTo>
                <a:lnTo>
                  <a:pt x="8602588" y="2941320"/>
                </a:lnTo>
                <a:lnTo>
                  <a:pt x="8622233" y="2941320"/>
                </a:lnTo>
                <a:lnTo>
                  <a:pt x="8641432" y="2941320"/>
                </a:lnTo>
                <a:lnTo>
                  <a:pt x="8663086" y="2941320"/>
                </a:lnTo>
                <a:lnTo>
                  <a:pt x="8780065" y="2699772"/>
                </a:lnTo>
                <a:lnTo>
                  <a:pt x="8712646" y="2699772"/>
                </a:lnTo>
                <a:lnTo>
                  <a:pt x="8643356" y="2863030"/>
                </a:lnTo>
                <a:lnTo>
                  <a:pt x="8625135" y="2699772"/>
                </a:lnTo>
                <a:close/>
                <a:moveTo>
                  <a:pt x="6272386" y="2699772"/>
                </a:moveTo>
                <a:lnTo>
                  <a:pt x="6230416" y="2941320"/>
                </a:lnTo>
                <a:lnTo>
                  <a:pt x="6293148" y="2941320"/>
                </a:lnTo>
                <a:lnTo>
                  <a:pt x="6335117" y="2699772"/>
                </a:lnTo>
                <a:close/>
                <a:moveTo>
                  <a:pt x="4962327" y="2699772"/>
                </a:moveTo>
                <a:lnTo>
                  <a:pt x="4936207" y="2855818"/>
                </a:lnTo>
                <a:cubicBezTo>
                  <a:pt x="4935017" y="2868022"/>
                  <a:pt x="4935351" y="2879482"/>
                  <a:pt x="4937213" y="2890198"/>
                </a:cubicBezTo>
                <a:cubicBezTo>
                  <a:pt x="4939072" y="2900914"/>
                  <a:pt x="4942682" y="2910401"/>
                  <a:pt x="4948039" y="2918661"/>
                </a:cubicBezTo>
                <a:cubicBezTo>
                  <a:pt x="4953397" y="2926921"/>
                  <a:pt x="4960615" y="2933469"/>
                  <a:pt x="4969693" y="2938306"/>
                </a:cubicBezTo>
                <a:cubicBezTo>
                  <a:pt x="4978772" y="2943143"/>
                  <a:pt x="4989934" y="2945711"/>
                  <a:pt x="5003180" y="2946008"/>
                </a:cubicBezTo>
                <a:cubicBezTo>
                  <a:pt x="5019402" y="2946306"/>
                  <a:pt x="5033467" y="2943329"/>
                  <a:pt x="5045373" y="2937079"/>
                </a:cubicBezTo>
                <a:cubicBezTo>
                  <a:pt x="5051326" y="2933953"/>
                  <a:pt x="5056795" y="2930251"/>
                  <a:pt x="5061782" y="2925972"/>
                </a:cubicBezTo>
                <a:lnTo>
                  <a:pt x="5066851" y="2920505"/>
                </a:lnTo>
                <a:lnTo>
                  <a:pt x="5064571" y="2941320"/>
                </a:lnTo>
                <a:lnTo>
                  <a:pt x="5123508" y="2941320"/>
                </a:lnTo>
                <a:lnTo>
                  <a:pt x="5165477" y="2699772"/>
                </a:lnTo>
                <a:lnTo>
                  <a:pt x="5102523" y="2699772"/>
                </a:lnTo>
                <a:lnTo>
                  <a:pt x="5073200" y="2869005"/>
                </a:lnTo>
                <a:lnTo>
                  <a:pt x="5067446" y="2877780"/>
                </a:lnTo>
                <a:cubicBezTo>
                  <a:pt x="5064190" y="2881556"/>
                  <a:pt x="5060479" y="2884840"/>
                  <a:pt x="5056312" y="2887631"/>
                </a:cubicBezTo>
                <a:cubicBezTo>
                  <a:pt x="5047978" y="2893212"/>
                  <a:pt x="5037485" y="2895779"/>
                  <a:pt x="5024835" y="2895332"/>
                </a:cubicBezTo>
                <a:cubicBezTo>
                  <a:pt x="5018881" y="2895183"/>
                  <a:pt x="5014119" y="2894030"/>
                  <a:pt x="5010547" y="2891872"/>
                </a:cubicBezTo>
                <a:cubicBezTo>
                  <a:pt x="5006975" y="2889714"/>
                  <a:pt x="5004222" y="2886849"/>
                  <a:pt x="5002287" y="2883277"/>
                </a:cubicBezTo>
                <a:cubicBezTo>
                  <a:pt x="5000352" y="2879705"/>
                  <a:pt x="4999162" y="2875650"/>
                  <a:pt x="4998715" y="2871111"/>
                </a:cubicBezTo>
                <a:cubicBezTo>
                  <a:pt x="4998269" y="2866571"/>
                  <a:pt x="4998269" y="2861772"/>
                  <a:pt x="4998715" y="2856712"/>
                </a:cubicBezTo>
                <a:lnTo>
                  <a:pt x="5025057" y="2699772"/>
                </a:lnTo>
                <a:close/>
                <a:moveTo>
                  <a:pt x="4262611" y="2699772"/>
                </a:moveTo>
                <a:lnTo>
                  <a:pt x="4220641" y="2941320"/>
                </a:lnTo>
                <a:lnTo>
                  <a:pt x="4283373" y="2941320"/>
                </a:lnTo>
                <a:lnTo>
                  <a:pt x="4325342" y="2699772"/>
                </a:lnTo>
                <a:close/>
                <a:moveTo>
                  <a:pt x="2495353" y="2699772"/>
                </a:moveTo>
                <a:lnTo>
                  <a:pt x="2469234" y="2855818"/>
                </a:lnTo>
                <a:cubicBezTo>
                  <a:pt x="2468044" y="2868022"/>
                  <a:pt x="2468378" y="2879482"/>
                  <a:pt x="2470239" y="2890198"/>
                </a:cubicBezTo>
                <a:cubicBezTo>
                  <a:pt x="2472100" y="2900914"/>
                  <a:pt x="2475708" y="2910401"/>
                  <a:pt x="2481066" y="2918661"/>
                </a:cubicBezTo>
                <a:cubicBezTo>
                  <a:pt x="2486425" y="2926921"/>
                  <a:pt x="2493642" y="2933469"/>
                  <a:pt x="2502722" y="2938306"/>
                </a:cubicBezTo>
                <a:cubicBezTo>
                  <a:pt x="2511799" y="2943143"/>
                  <a:pt x="2522961" y="2945711"/>
                  <a:pt x="2536207" y="2946008"/>
                </a:cubicBezTo>
                <a:cubicBezTo>
                  <a:pt x="2552429" y="2946306"/>
                  <a:pt x="2566494" y="2943329"/>
                  <a:pt x="2578400" y="2937079"/>
                </a:cubicBezTo>
                <a:cubicBezTo>
                  <a:pt x="2584353" y="2933953"/>
                  <a:pt x="2589822" y="2930251"/>
                  <a:pt x="2594808" y="2925972"/>
                </a:cubicBezTo>
                <a:lnTo>
                  <a:pt x="2599878" y="2920505"/>
                </a:lnTo>
                <a:lnTo>
                  <a:pt x="2597598" y="2941320"/>
                </a:lnTo>
                <a:lnTo>
                  <a:pt x="2656535" y="2941320"/>
                </a:lnTo>
                <a:lnTo>
                  <a:pt x="2698503" y="2699772"/>
                </a:lnTo>
                <a:lnTo>
                  <a:pt x="2635550" y="2699772"/>
                </a:lnTo>
                <a:lnTo>
                  <a:pt x="2606228" y="2869005"/>
                </a:lnTo>
                <a:lnTo>
                  <a:pt x="2600473" y="2877780"/>
                </a:lnTo>
                <a:cubicBezTo>
                  <a:pt x="2597218" y="2881556"/>
                  <a:pt x="2593506" y="2884840"/>
                  <a:pt x="2589339" y="2887631"/>
                </a:cubicBezTo>
                <a:cubicBezTo>
                  <a:pt x="2581004" y="2893212"/>
                  <a:pt x="2570512" y="2895779"/>
                  <a:pt x="2557862" y="2895332"/>
                </a:cubicBezTo>
                <a:cubicBezTo>
                  <a:pt x="2551907" y="2895183"/>
                  <a:pt x="2547146" y="2894030"/>
                  <a:pt x="2543574" y="2891872"/>
                </a:cubicBezTo>
                <a:cubicBezTo>
                  <a:pt x="2540003" y="2889714"/>
                  <a:pt x="2537249" y="2886849"/>
                  <a:pt x="2535314" y="2883277"/>
                </a:cubicBezTo>
                <a:cubicBezTo>
                  <a:pt x="2533380" y="2879705"/>
                  <a:pt x="2532189" y="2875650"/>
                  <a:pt x="2531743" y="2871111"/>
                </a:cubicBezTo>
                <a:cubicBezTo>
                  <a:pt x="2531296" y="2866571"/>
                  <a:pt x="2531296" y="2861772"/>
                  <a:pt x="2531743" y="2856712"/>
                </a:cubicBezTo>
                <a:lnTo>
                  <a:pt x="2558085" y="2699772"/>
                </a:lnTo>
                <a:close/>
                <a:moveTo>
                  <a:pt x="2157589" y="2699772"/>
                </a:moveTo>
                <a:lnTo>
                  <a:pt x="2115619" y="2941320"/>
                </a:lnTo>
                <a:lnTo>
                  <a:pt x="2178350" y="2941320"/>
                </a:lnTo>
                <a:lnTo>
                  <a:pt x="2220319" y="2699772"/>
                </a:lnTo>
                <a:close/>
                <a:moveTo>
                  <a:pt x="10838581" y="2695307"/>
                </a:moveTo>
                <a:cubicBezTo>
                  <a:pt x="10827122" y="2695010"/>
                  <a:pt x="10815588" y="2696424"/>
                  <a:pt x="10803979" y="2699549"/>
                </a:cubicBezTo>
                <a:cubicBezTo>
                  <a:pt x="10792370" y="2702674"/>
                  <a:pt x="10781655" y="2707400"/>
                  <a:pt x="10771832" y="2713725"/>
                </a:cubicBezTo>
                <a:cubicBezTo>
                  <a:pt x="10762009" y="2720050"/>
                  <a:pt x="10754010" y="2728012"/>
                  <a:pt x="10747833" y="2737612"/>
                </a:cubicBezTo>
                <a:cubicBezTo>
                  <a:pt x="10741657" y="2747211"/>
                  <a:pt x="10738346" y="2758485"/>
                  <a:pt x="10737899" y="2771433"/>
                </a:cubicBezTo>
                <a:cubicBezTo>
                  <a:pt x="10737453" y="2782297"/>
                  <a:pt x="10739388" y="2791711"/>
                  <a:pt x="10743704" y="2799673"/>
                </a:cubicBezTo>
                <a:cubicBezTo>
                  <a:pt x="10748020" y="2807635"/>
                  <a:pt x="10753824" y="2814370"/>
                  <a:pt x="10761116" y="2819876"/>
                </a:cubicBezTo>
                <a:cubicBezTo>
                  <a:pt x="10768409" y="2825383"/>
                  <a:pt x="10776557" y="2829960"/>
                  <a:pt x="10785561" y="2833606"/>
                </a:cubicBezTo>
                <a:cubicBezTo>
                  <a:pt x="10794566" y="2837252"/>
                  <a:pt x="10803532" y="2840266"/>
                  <a:pt x="10812462" y="2842647"/>
                </a:cubicBezTo>
                <a:cubicBezTo>
                  <a:pt x="10817522" y="2843838"/>
                  <a:pt x="10823513" y="2845475"/>
                  <a:pt x="10830433" y="2847558"/>
                </a:cubicBezTo>
                <a:cubicBezTo>
                  <a:pt x="10837354" y="2849642"/>
                  <a:pt x="10843195" y="2852656"/>
                  <a:pt x="10847958" y="2856600"/>
                </a:cubicBezTo>
                <a:cubicBezTo>
                  <a:pt x="10852720" y="2860544"/>
                  <a:pt x="10854506" y="2866088"/>
                  <a:pt x="10853315" y="2873231"/>
                </a:cubicBezTo>
                <a:cubicBezTo>
                  <a:pt x="10852125" y="2879929"/>
                  <a:pt x="10849297" y="2885324"/>
                  <a:pt x="10844832" y="2889417"/>
                </a:cubicBezTo>
                <a:cubicBezTo>
                  <a:pt x="10840367" y="2893509"/>
                  <a:pt x="10835121" y="2896449"/>
                  <a:pt x="10829094" y="2898234"/>
                </a:cubicBezTo>
                <a:cubicBezTo>
                  <a:pt x="10823066" y="2900020"/>
                  <a:pt x="10817001" y="2900839"/>
                  <a:pt x="10810899" y="2900690"/>
                </a:cubicBezTo>
                <a:cubicBezTo>
                  <a:pt x="10803160" y="2900690"/>
                  <a:pt x="10796500" y="2899313"/>
                  <a:pt x="10790919" y="2896560"/>
                </a:cubicBezTo>
                <a:cubicBezTo>
                  <a:pt x="10785338" y="2893807"/>
                  <a:pt x="10781059" y="2889751"/>
                  <a:pt x="10778083" y="2884394"/>
                </a:cubicBezTo>
                <a:cubicBezTo>
                  <a:pt x="10775106" y="2879036"/>
                  <a:pt x="10773544" y="2872487"/>
                  <a:pt x="10773395" y="2864748"/>
                </a:cubicBezTo>
                <a:lnTo>
                  <a:pt x="10714459" y="2864525"/>
                </a:lnTo>
                <a:cubicBezTo>
                  <a:pt x="10714608" y="2881938"/>
                  <a:pt x="10719072" y="2896635"/>
                  <a:pt x="10727853" y="2908615"/>
                </a:cubicBezTo>
                <a:cubicBezTo>
                  <a:pt x="10736634" y="2920596"/>
                  <a:pt x="10748131" y="2929712"/>
                  <a:pt x="10762344" y="2935962"/>
                </a:cubicBezTo>
                <a:cubicBezTo>
                  <a:pt x="10776557" y="2942213"/>
                  <a:pt x="10791775" y="2945487"/>
                  <a:pt x="10807997" y="2945785"/>
                </a:cubicBezTo>
                <a:cubicBezTo>
                  <a:pt x="10819606" y="2945934"/>
                  <a:pt x="10831475" y="2944632"/>
                  <a:pt x="10843604" y="2941879"/>
                </a:cubicBezTo>
                <a:cubicBezTo>
                  <a:pt x="10855734" y="2939125"/>
                  <a:pt x="10867045" y="2934735"/>
                  <a:pt x="10877537" y="2928707"/>
                </a:cubicBezTo>
                <a:cubicBezTo>
                  <a:pt x="10888030" y="2922679"/>
                  <a:pt x="10896624" y="2914866"/>
                  <a:pt x="10903322" y="2905267"/>
                </a:cubicBezTo>
                <a:cubicBezTo>
                  <a:pt x="10910019" y="2895667"/>
                  <a:pt x="10913591" y="2884096"/>
                  <a:pt x="10914037" y="2870552"/>
                </a:cubicBezTo>
                <a:cubicBezTo>
                  <a:pt x="10914633" y="2854628"/>
                  <a:pt x="10910986" y="2841866"/>
                  <a:pt x="10903098" y="2832267"/>
                </a:cubicBezTo>
                <a:cubicBezTo>
                  <a:pt x="10895211" y="2822667"/>
                  <a:pt x="10885016" y="2815188"/>
                  <a:pt x="10872514" y="2809831"/>
                </a:cubicBezTo>
                <a:cubicBezTo>
                  <a:pt x="10860013" y="2804473"/>
                  <a:pt x="10847213" y="2800082"/>
                  <a:pt x="10834117" y="2796659"/>
                </a:cubicBezTo>
                <a:cubicBezTo>
                  <a:pt x="10830545" y="2795915"/>
                  <a:pt x="10826526" y="2794911"/>
                  <a:pt x="10822062" y="2793646"/>
                </a:cubicBezTo>
                <a:cubicBezTo>
                  <a:pt x="10817597" y="2792381"/>
                  <a:pt x="10813355" y="2790743"/>
                  <a:pt x="10809337" y="2788734"/>
                </a:cubicBezTo>
                <a:cubicBezTo>
                  <a:pt x="10805318" y="2786725"/>
                  <a:pt x="10802119" y="2784083"/>
                  <a:pt x="10799737" y="2780809"/>
                </a:cubicBezTo>
                <a:cubicBezTo>
                  <a:pt x="10797356" y="2777535"/>
                  <a:pt x="10796612" y="2773368"/>
                  <a:pt x="10797505" y="2768308"/>
                </a:cubicBezTo>
                <a:cubicBezTo>
                  <a:pt x="10798547" y="2762206"/>
                  <a:pt x="10801077" y="2757071"/>
                  <a:pt x="10805095" y="2752904"/>
                </a:cubicBezTo>
                <a:cubicBezTo>
                  <a:pt x="10809113" y="2748737"/>
                  <a:pt x="10813913" y="2745574"/>
                  <a:pt x="10819494" y="2743416"/>
                </a:cubicBezTo>
                <a:cubicBezTo>
                  <a:pt x="10825075" y="2741258"/>
                  <a:pt x="10830694" y="2740179"/>
                  <a:pt x="10836349" y="2740179"/>
                </a:cubicBezTo>
                <a:cubicBezTo>
                  <a:pt x="10843493" y="2740179"/>
                  <a:pt x="10849371" y="2741518"/>
                  <a:pt x="10853985" y="2744197"/>
                </a:cubicBezTo>
                <a:cubicBezTo>
                  <a:pt x="10858599" y="2746876"/>
                  <a:pt x="10862022" y="2750671"/>
                  <a:pt x="10864254" y="2755583"/>
                </a:cubicBezTo>
                <a:cubicBezTo>
                  <a:pt x="10866487" y="2760494"/>
                  <a:pt x="10867529" y="2766224"/>
                  <a:pt x="10867380" y="2772772"/>
                </a:cubicBezTo>
                <a:lnTo>
                  <a:pt x="10929664" y="2772996"/>
                </a:lnTo>
                <a:cubicBezTo>
                  <a:pt x="10929664" y="2755880"/>
                  <a:pt x="10925385" y="2741593"/>
                  <a:pt x="10916828" y="2730133"/>
                </a:cubicBezTo>
                <a:cubicBezTo>
                  <a:pt x="10908270" y="2718673"/>
                  <a:pt x="10897108" y="2710041"/>
                  <a:pt x="10883342" y="2704237"/>
                </a:cubicBezTo>
                <a:cubicBezTo>
                  <a:pt x="10869575" y="2698433"/>
                  <a:pt x="10854655" y="2695456"/>
                  <a:pt x="10838581" y="2695307"/>
                </a:cubicBezTo>
                <a:close/>
                <a:moveTo>
                  <a:pt x="10498435" y="2695307"/>
                </a:moveTo>
                <a:cubicBezTo>
                  <a:pt x="10480427" y="2694861"/>
                  <a:pt x="10464093" y="2697949"/>
                  <a:pt x="10449433" y="2704572"/>
                </a:cubicBezTo>
                <a:cubicBezTo>
                  <a:pt x="10434774" y="2711195"/>
                  <a:pt x="10422086" y="2720348"/>
                  <a:pt x="10411370" y="2732031"/>
                </a:cubicBezTo>
                <a:cubicBezTo>
                  <a:pt x="10400655" y="2743714"/>
                  <a:pt x="10392097" y="2757145"/>
                  <a:pt x="10385697" y="2772326"/>
                </a:cubicBezTo>
                <a:cubicBezTo>
                  <a:pt x="10379298" y="2787506"/>
                  <a:pt x="10375205" y="2803505"/>
                  <a:pt x="10373419" y="2820323"/>
                </a:cubicBezTo>
                <a:lnTo>
                  <a:pt x="10372526" y="2829476"/>
                </a:lnTo>
                <a:cubicBezTo>
                  <a:pt x="10371336" y="2845549"/>
                  <a:pt x="10372824" y="2860581"/>
                  <a:pt x="10376991" y="2874571"/>
                </a:cubicBezTo>
                <a:cubicBezTo>
                  <a:pt x="10381158" y="2888561"/>
                  <a:pt x="10387669" y="2900839"/>
                  <a:pt x="10396525" y="2911406"/>
                </a:cubicBezTo>
                <a:cubicBezTo>
                  <a:pt x="10405380" y="2921972"/>
                  <a:pt x="10416430" y="2930270"/>
                  <a:pt x="10429676" y="2936297"/>
                </a:cubicBezTo>
                <a:cubicBezTo>
                  <a:pt x="10442922" y="2942325"/>
                  <a:pt x="10457805" y="2945487"/>
                  <a:pt x="10474325" y="2945785"/>
                </a:cubicBezTo>
                <a:cubicBezTo>
                  <a:pt x="10486082" y="2945934"/>
                  <a:pt x="10497914" y="2944483"/>
                  <a:pt x="10509820" y="2941432"/>
                </a:cubicBezTo>
                <a:cubicBezTo>
                  <a:pt x="10521726" y="2938381"/>
                  <a:pt x="10532851" y="2933619"/>
                  <a:pt x="10543195" y="2927145"/>
                </a:cubicBezTo>
                <a:cubicBezTo>
                  <a:pt x="10553538" y="2920671"/>
                  <a:pt x="10562059" y="2912373"/>
                  <a:pt x="10568756" y="2902253"/>
                </a:cubicBezTo>
                <a:lnTo>
                  <a:pt x="10540628" y="2868320"/>
                </a:lnTo>
                <a:cubicBezTo>
                  <a:pt x="10532591" y="2876654"/>
                  <a:pt x="10523550" y="2883315"/>
                  <a:pt x="10513504" y="2888300"/>
                </a:cubicBezTo>
                <a:cubicBezTo>
                  <a:pt x="10503458" y="2893286"/>
                  <a:pt x="10492482" y="2895630"/>
                  <a:pt x="10480575" y="2895332"/>
                </a:cubicBezTo>
                <a:cubicBezTo>
                  <a:pt x="10471199" y="2895035"/>
                  <a:pt x="10463423" y="2892951"/>
                  <a:pt x="10457247" y="2889082"/>
                </a:cubicBezTo>
                <a:cubicBezTo>
                  <a:pt x="10451070" y="2885212"/>
                  <a:pt x="10446233" y="2880152"/>
                  <a:pt x="10442736" y="2873901"/>
                </a:cubicBezTo>
                <a:cubicBezTo>
                  <a:pt x="10439238" y="2867650"/>
                  <a:pt x="10436894" y="2860618"/>
                  <a:pt x="10435704" y="2852805"/>
                </a:cubicBezTo>
                <a:lnTo>
                  <a:pt x="10435351" y="2840415"/>
                </a:lnTo>
                <a:lnTo>
                  <a:pt x="10583267" y="2840415"/>
                </a:lnTo>
                <a:lnTo>
                  <a:pt x="10586839" y="2813626"/>
                </a:lnTo>
                <a:cubicBezTo>
                  <a:pt x="10588476" y="2798296"/>
                  <a:pt x="10587955" y="2783600"/>
                  <a:pt x="10585276" y="2769535"/>
                </a:cubicBezTo>
                <a:cubicBezTo>
                  <a:pt x="10582597" y="2755471"/>
                  <a:pt x="10577611" y="2742932"/>
                  <a:pt x="10570319" y="2731919"/>
                </a:cubicBezTo>
                <a:cubicBezTo>
                  <a:pt x="10563026" y="2720906"/>
                  <a:pt x="10553427" y="2712125"/>
                  <a:pt x="10541521" y="2705576"/>
                </a:cubicBezTo>
                <a:cubicBezTo>
                  <a:pt x="10529614" y="2699028"/>
                  <a:pt x="10515252" y="2695605"/>
                  <a:pt x="10498435" y="2695307"/>
                </a:cubicBezTo>
                <a:close/>
                <a:moveTo>
                  <a:pt x="9712846" y="2695307"/>
                </a:moveTo>
                <a:cubicBezTo>
                  <a:pt x="9695433" y="2694861"/>
                  <a:pt x="9680178" y="2698209"/>
                  <a:pt x="9667081" y="2705353"/>
                </a:cubicBezTo>
                <a:cubicBezTo>
                  <a:pt x="9653984" y="2712497"/>
                  <a:pt x="9642896" y="2722171"/>
                  <a:pt x="9633818" y="2734375"/>
                </a:cubicBezTo>
                <a:cubicBezTo>
                  <a:pt x="9624739" y="2746579"/>
                  <a:pt x="9617521" y="2760159"/>
                  <a:pt x="9612163" y="2775116"/>
                </a:cubicBezTo>
                <a:cubicBezTo>
                  <a:pt x="9606805" y="2790074"/>
                  <a:pt x="9603234" y="2805142"/>
                  <a:pt x="9601448" y="2820323"/>
                </a:cubicBezTo>
                <a:lnTo>
                  <a:pt x="9600778" y="2825011"/>
                </a:lnTo>
                <a:cubicBezTo>
                  <a:pt x="9599438" y="2838554"/>
                  <a:pt x="9599736" y="2852358"/>
                  <a:pt x="9601671" y="2866423"/>
                </a:cubicBezTo>
                <a:cubicBezTo>
                  <a:pt x="9603606" y="2880487"/>
                  <a:pt x="9607587" y="2893435"/>
                  <a:pt x="9613614" y="2905267"/>
                </a:cubicBezTo>
                <a:cubicBezTo>
                  <a:pt x="9619642" y="2917098"/>
                  <a:pt x="9627976" y="2926735"/>
                  <a:pt x="9638617" y="2934176"/>
                </a:cubicBezTo>
                <a:cubicBezTo>
                  <a:pt x="9649259" y="2941618"/>
                  <a:pt x="9662690" y="2945562"/>
                  <a:pt x="9678913" y="2946008"/>
                </a:cubicBezTo>
                <a:cubicBezTo>
                  <a:pt x="9694540" y="2946455"/>
                  <a:pt x="9708492" y="2943106"/>
                  <a:pt x="9720771" y="2935962"/>
                </a:cubicBezTo>
                <a:lnTo>
                  <a:pt x="9734999" y="2925541"/>
                </a:lnTo>
                <a:lnTo>
                  <a:pt x="9733607" y="2933730"/>
                </a:lnTo>
                <a:cubicBezTo>
                  <a:pt x="9731672" y="2945041"/>
                  <a:pt x="9727803" y="2954789"/>
                  <a:pt x="9721998" y="2962975"/>
                </a:cubicBezTo>
                <a:cubicBezTo>
                  <a:pt x="9716194" y="2971160"/>
                  <a:pt x="9708827" y="2977485"/>
                  <a:pt x="9699897" y="2981950"/>
                </a:cubicBezTo>
                <a:cubicBezTo>
                  <a:pt x="9690968" y="2986415"/>
                  <a:pt x="9680699" y="2988499"/>
                  <a:pt x="9669090" y="2988201"/>
                </a:cubicBezTo>
                <a:cubicBezTo>
                  <a:pt x="9658226" y="2987903"/>
                  <a:pt x="9648329" y="2985336"/>
                  <a:pt x="9639399" y="2980499"/>
                </a:cubicBezTo>
                <a:cubicBezTo>
                  <a:pt x="9630469" y="2975662"/>
                  <a:pt x="9622730" y="2968928"/>
                  <a:pt x="9616182" y="2960296"/>
                </a:cubicBezTo>
                <a:lnTo>
                  <a:pt x="9585151" y="2997354"/>
                </a:lnTo>
                <a:cubicBezTo>
                  <a:pt x="9591848" y="3005837"/>
                  <a:pt x="9599736" y="3012944"/>
                  <a:pt x="9608815" y="3018674"/>
                </a:cubicBezTo>
                <a:cubicBezTo>
                  <a:pt x="9617893" y="3024404"/>
                  <a:pt x="9627641" y="3028757"/>
                  <a:pt x="9638059" y="3031733"/>
                </a:cubicBezTo>
                <a:cubicBezTo>
                  <a:pt x="9648477" y="3034710"/>
                  <a:pt x="9659044" y="3036347"/>
                  <a:pt x="9669760" y="3036645"/>
                </a:cubicBezTo>
                <a:cubicBezTo>
                  <a:pt x="9691786" y="3037091"/>
                  <a:pt x="9711841" y="3033296"/>
                  <a:pt x="9729924" y="3025259"/>
                </a:cubicBezTo>
                <a:cubicBezTo>
                  <a:pt x="9748006" y="3017223"/>
                  <a:pt x="9762926" y="3005391"/>
                  <a:pt x="9774684" y="2989764"/>
                </a:cubicBezTo>
                <a:cubicBezTo>
                  <a:pt x="9786441" y="2974137"/>
                  <a:pt x="9793808" y="2955236"/>
                  <a:pt x="9796785" y="2933060"/>
                </a:cubicBezTo>
                <a:lnTo>
                  <a:pt x="9836745" y="2699772"/>
                </a:lnTo>
                <a:lnTo>
                  <a:pt x="9779148" y="2699772"/>
                </a:lnTo>
                <a:lnTo>
                  <a:pt x="9770747" y="2729813"/>
                </a:lnTo>
                <a:lnTo>
                  <a:pt x="9765084" y="2720199"/>
                </a:lnTo>
                <a:cubicBezTo>
                  <a:pt x="9761289" y="2715325"/>
                  <a:pt x="9756899" y="2711009"/>
                  <a:pt x="9751913" y="2707251"/>
                </a:cubicBezTo>
                <a:cubicBezTo>
                  <a:pt x="9741941" y="2699735"/>
                  <a:pt x="9728919" y="2695754"/>
                  <a:pt x="9712846" y="2695307"/>
                </a:cubicBezTo>
                <a:close/>
                <a:moveTo>
                  <a:pt x="8907760" y="2695307"/>
                </a:moveTo>
                <a:cubicBezTo>
                  <a:pt x="8889752" y="2694861"/>
                  <a:pt x="8873418" y="2697949"/>
                  <a:pt x="8858758" y="2704572"/>
                </a:cubicBezTo>
                <a:cubicBezTo>
                  <a:pt x="8844099" y="2711195"/>
                  <a:pt x="8831411" y="2720348"/>
                  <a:pt x="8820695" y="2732031"/>
                </a:cubicBezTo>
                <a:cubicBezTo>
                  <a:pt x="8809980" y="2743714"/>
                  <a:pt x="8801422" y="2757145"/>
                  <a:pt x="8795022" y="2772326"/>
                </a:cubicBezTo>
                <a:cubicBezTo>
                  <a:pt x="8788623" y="2787506"/>
                  <a:pt x="8784530" y="2803505"/>
                  <a:pt x="8782744" y="2820323"/>
                </a:cubicBezTo>
                <a:lnTo>
                  <a:pt x="8781851" y="2829476"/>
                </a:lnTo>
                <a:cubicBezTo>
                  <a:pt x="8780661" y="2845549"/>
                  <a:pt x="8782149" y="2860581"/>
                  <a:pt x="8786316" y="2874571"/>
                </a:cubicBezTo>
                <a:cubicBezTo>
                  <a:pt x="8790483" y="2888561"/>
                  <a:pt x="8796994" y="2900839"/>
                  <a:pt x="8805850" y="2911406"/>
                </a:cubicBezTo>
                <a:cubicBezTo>
                  <a:pt x="8814705" y="2921972"/>
                  <a:pt x="8825755" y="2930270"/>
                  <a:pt x="8839001" y="2936297"/>
                </a:cubicBezTo>
                <a:cubicBezTo>
                  <a:pt x="8852247" y="2942325"/>
                  <a:pt x="8867130" y="2945487"/>
                  <a:pt x="8883650" y="2945785"/>
                </a:cubicBezTo>
                <a:cubicBezTo>
                  <a:pt x="8895407" y="2945934"/>
                  <a:pt x="8907239" y="2944483"/>
                  <a:pt x="8919145" y="2941432"/>
                </a:cubicBezTo>
                <a:cubicBezTo>
                  <a:pt x="8931051" y="2938381"/>
                  <a:pt x="8942176" y="2933619"/>
                  <a:pt x="8952520" y="2927145"/>
                </a:cubicBezTo>
                <a:cubicBezTo>
                  <a:pt x="8962863" y="2920671"/>
                  <a:pt x="8971384" y="2912373"/>
                  <a:pt x="8978081" y="2902253"/>
                </a:cubicBezTo>
                <a:lnTo>
                  <a:pt x="8949953" y="2868320"/>
                </a:lnTo>
                <a:cubicBezTo>
                  <a:pt x="8941916" y="2876654"/>
                  <a:pt x="8932875" y="2883315"/>
                  <a:pt x="8922829" y="2888300"/>
                </a:cubicBezTo>
                <a:cubicBezTo>
                  <a:pt x="8912783" y="2893286"/>
                  <a:pt x="8901807" y="2895630"/>
                  <a:pt x="8889900" y="2895332"/>
                </a:cubicBezTo>
                <a:cubicBezTo>
                  <a:pt x="8880524" y="2895035"/>
                  <a:pt x="8872748" y="2892951"/>
                  <a:pt x="8866572" y="2889082"/>
                </a:cubicBezTo>
                <a:cubicBezTo>
                  <a:pt x="8860395" y="2885212"/>
                  <a:pt x="8855558" y="2880152"/>
                  <a:pt x="8852061" y="2873901"/>
                </a:cubicBezTo>
                <a:cubicBezTo>
                  <a:pt x="8848563" y="2867650"/>
                  <a:pt x="8846219" y="2860618"/>
                  <a:pt x="8845029" y="2852805"/>
                </a:cubicBezTo>
                <a:lnTo>
                  <a:pt x="8844676" y="2840415"/>
                </a:lnTo>
                <a:lnTo>
                  <a:pt x="8992592" y="2840415"/>
                </a:lnTo>
                <a:lnTo>
                  <a:pt x="8996164" y="2813626"/>
                </a:lnTo>
                <a:cubicBezTo>
                  <a:pt x="8997801" y="2798296"/>
                  <a:pt x="8997280" y="2783600"/>
                  <a:pt x="8994601" y="2769535"/>
                </a:cubicBezTo>
                <a:cubicBezTo>
                  <a:pt x="8991922" y="2755471"/>
                  <a:pt x="8986936" y="2742932"/>
                  <a:pt x="8979644" y="2731919"/>
                </a:cubicBezTo>
                <a:cubicBezTo>
                  <a:pt x="8972351" y="2720906"/>
                  <a:pt x="8962752" y="2712125"/>
                  <a:pt x="8950846" y="2705576"/>
                </a:cubicBezTo>
                <a:cubicBezTo>
                  <a:pt x="8938939" y="2699028"/>
                  <a:pt x="8924577" y="2695605"/>
                  <a:pt x="8907760" y="2695307"/>
                </a:cubicBezTo>
                <a:close/>
                <a:moveTo>
                  <a:pt x="8183860" y="2695307"/>
                </a:moveTo>
                <a:cubicBezTo>
                  <a:pt x="8165554" y="2694861"/>
                  <a:pt x="8149071" y="2697875"/>
                  <a:pt x="8134412" y="2704349"/>
                </a:cubicBezTo>
                <a:cubicBezTo>
                  <a:pt x="8119752" y="2710823"/>
                  <a:pt x="8107027" y="2719827"/>
                  <a:pt x="8096237" y="2731361"/>
                </a:cubicBezTo>
                <a:cubicBezTo>
                  <a:pt x="8085447" y="2742895"/>
                  <a:pt x="8076815" y="2756215"/>
                  <a:pt x="8070341" y="2771321"/>
                </a:cubicBezTo>
                <a:cubicBezTo>
                  <a:pt x="8063867" y="2786427"/>
                  <a:pt x="8059737" y="2802538"/>
                  <a:pt x="8057951" y="2819653"/>
                </a:cubicBezTo>
                <a:lnTo>
                  <a:pt x="8057282" y="2824341"/>
                </a:lnTo>
                <a:cubicBezTo>
                  <a:pt x="8055942" y="2840415"/>
                  <a:pt x="8056910" y="2855670"/>
                  <a:pt x="8060184" y="2870106"/>
                </a:cubicBezTo>
                <a:cubicBezTo>
                  <a:pt x="8063458" y="2884542"/>
                  <a:pt x="8069114" y="2897379"/>
                  <a:pt x="8077150" y="2908615"/>
                </a:cubicBezTo>
                <a:cubicBezTo>
                  <a:pt x="8085187" y="2919852"/>
                  <a:pt x="8095605" y="2928781"/>
                  <a:pt x="8108404" y="2935404"/>
                </a:cubicBezTo>
                <a:cubicBezTo>
                  <a:pt x="8121203" y="2942027"/>
                  <a:pt x="8136161" y="2945487"/>
                  <a:pt x="8153276" y="2945785"/>
                </a:cubicBezTo>
                <a:cubicBezTo>
                  <a:pt x="8171284" y="2946232"/>
                  <a:pt x="8187655" y="2943255"/>
                  <a:pt x="8202389" y="2936856"/>
                </a:cubicBezTo>
                <a:cubicBezTo>
                  <a:pt x="8217123" y="2930456"/>
                  <a:pt x="8229885" y="2921563"/>
                  <a:pt x="8240675" y="2910178"/>
                </a:cubicBezTo>
                <a:cubicBezTo>
                  <a:pt x="8251465" y="2898793"/>
                  <a:pt x="8260172" y="2885621"/>
                  <a:pt x="8266794" y="2870664"/>
                </a:cubicBezTo>
                <a:cubicBezTo>
                  <a:pt x="8273417" y="2855707"/>
                  <a:pt x="8277696" y="2839745"/>
                  <a:pt x="8279631" y="2822779"/>
                </a:cubicBezTo>
                <a:lnTo>
                  <a:pt x="8280077" y="2817867"/>
                </a:lnTo>
                <a:cubicBezTo>
                  <a:pt x="8281566" y="2801645"/>
                  <a:pt x="8280636" y="2786241"/>
                  <a:pt x="8277287" y="2771656"/>
                </a:cubicBezTo>
                <a:cubicBezTo>
                  <a:pt x="8273938" y="2757071"/>
                  <a:pt x="8268208" y="2744123"/>
                  <a:pt x="8260097" y="2732812"/>
                </a:cubicBezTo>
                <a:cubicBezTo>
                  <a:pt x="8251986" y="2721501"/>
                  <a:pt x="8241605" y="2712497"/>
                  <a:pt x="8228955" y="2705800"/>
                </a:cubicBezTo>
                <a:cubicBezTo>
                  <a:pt x="8216305" y="2699102"/>
                  <a:pt x="8201273" y="2695605"/>
                  <a:pt x="8183860" y="2695307"/>
                </a:cubicBezTo>
                <a:close/>
                <a:moveTo>
                  <a:pt x="7952135" y="2695307"/>
                </a:moveTo>
                <a:cubicBezTo>
                  <a:pt x="7934126" y="2694861"/>
                  <a:pt x="7917979" y="2697800"/>
                  <a:pt x="7903691" y="2704126"/>
                </a:cubicBezTo>
                <a:cubicBezTo>
                  <a:pt x="7889404" y="2710451"/>
                  <a:pt x="7877014" y="2719306"/>
                  <a:pt x="7866521" y="2730691"/>
                </a:cubicBezTo>
                <a:cubicBezTo>
                  <a:pt x="7856029" y="2742077"/>
                  <a:pt x="7847657" y="2755248"/>
                  <a:pt x="7841407" y="2770205"/>
                </a:cubicBezTo>
                <a:cubicBezTo>
                  <a:pt x="7835156" y="2785162"/>
                  <a:pt x="7831137" y="2800975"/>
                  <a:pt x="7829351" y="2817644"/>
                </a:cubicBezTo>
                <a:lnTo>
                  <a:pt x="7828682" y="2824341"/>
                </a:lnTo>
                <a:cubicBezTo>
                  <a:pt x="7827193" y="2840266"/>
                  <a:pt x="7827975" y="2855447"/>
                  <a:pt x="7831026" y="2869883"/>
                </a:cubicBezTo>
                <a:cubicBezTo>
                  <a:pt x="7834077" y="2884319"/>
                  <a:pt x="7839397" y="2897155"/>
                  <a:pt x="7846988" y="2908392"/>
                </a:cubicBezTo>
                <a:cubicBezTo>
                  <a:pt x="7854578" y="2919628"/>
                  <a:pt x="7864586" y="2928595"/>
                  <a:pt x="7877014" y="2935293"/>
                </a:cubicBezTo>
                <a:cubicBezTo>
                  <a:pt x="7889441" y="2941990"/>
                  <a:pt x="7904361" y="2945487"/>
                  <a:pt x="7921774" y="2945785"/>
                </a:cubicBezTo>
                <a:cubicBezTo>
                  <a:pt x="7939187" y="2946232"/>
                  <a:pt x="7955669" y="2942883"/>
                  <a:pt x="7971222" y="2935739"/>
                </a:cubicBezTo>
                <a:cubicBezTo>
                  <a:pt x="7986774" y="2928595"/>
                  <a:pt x="7999648" y="2918401"/>
                  <a:pt x="8009843" y="2905155"/>
                </a:cubicBezTo>
                <a:cubicBezTo>
                  <a:pt x="8020037" y="2891909"/>
                  <a:pt x="8025805" y="2876282"/>
                  <a:pt x="8027144" y="2858274"/>
                </a:cubicBezTo>
                <a:lnTo>
                  <a:pt x="7967985" y="2858497"/>
                </a:lnTo>
                <a:cubicBezTo>
                  <a:pt x="7966645" y="2865939"/>
                  <a:pt x="7963966" y="2872487"/>
                  <a:pt x="7959948" y="2878143"/>
                </a:cubicBezTo>
                <a:cubicBezTo>
                  <a:pt x="7955930" y="2883798"/>
                  <a:pt x="7950832" y="2888189"/>
                  <a:pt x="7944656" y="2891314"/>
                </a:cubicBezTo>
                <a:cubicBezTo>
                  <a:pt x="7938480" y="2894439"/>
                  <a:pt x="7931448" y="2895928"/>
                  <a:pt x="7923560" y="2895779"/>
                </a:cubicBezTo>
                <a:cubicBezTo>
                  <a:pt x="7914332" y="2895481"/>
                  <a:pt x="7907300" y="2892914"/>
                  <a:pt x="7902463" y="2888077"/>
                </a:cubicBezTo>
                <a:cubicBezTo>
                  <a:pt x="7897626" y="2883240"/>
                  <a:pt x="7894315" y="2877138"/>
                  <a:pt x="7892529" y="2869771"/>
                </a:cubicBezTo>
                <a:cubicBezTo>
                  <a:pt x="7890743" y="2862404"/>
                  <a:pt x="7889924" y="2854665"/>
                  <a:pt x="7890073" y="2846554"/>
                </a:cubicBezTo>
                <a:cubicBezTo>
                  <a:pt x="7890222" y="2838443"/>
                  <a:pt x="7890669" y="2831039"/>
                  <a:pt x="7891413" y="2824341"/>
                </a:cubicBezTo>
                <a:lnTo>
                  <a:pt x="7891859" y="2817867"/>
                </a:lnTo>
                <a:cubicBezTo>
                  <a:pt x="7892752" y="2809831"/>
                  <a:pt x="7894315" y="2801533"/>
                  <a:pt x="7896547" y="2792976"/>
                </a:cubicBezTo>
                <a:cubicBezTo>
                  <a:pt x="7898780" y="2784418"/>
                  <a:pt x="7901980" y="2776456"/>
                  <a:pt x="7906147" y="2769089"/>
                </a:cubicBezTo>
                <a:cubicBezTo>
                  <a:pt x="7910314" y="2761722"/>
                  <a:pt x="7915746" y="2755843"/>
                  <a:pt x="7922443" y="2751453"/>
                </a:cubicBezTo>
                <a:cubicBezTo>
                  <a:pt x="7929141" y="2747062"/>
                  <a:pt x="7937475" y="2745016"/>
                  <a:pt x="7947447" y="2745314"/>
                </a:cubicBezTo>
                <a:cubicBezTo>
                  <a:pt x="7955930" y="2745611"/>
                  <a:pt x="7962664" y="2747844"/>
                  <a:pt x="7967650" y="2752011"/>
                </a:cubicBezTo>
                <a:cubicBezTo>
                  <a:pt x="7972636" y="2756178"/>
                  <a:pt x="7976170" y="2761573"/>
                  <a:pt x="7978254" y="2768196"/>
                </a:cubicBezTo>
                <a:cubicBezTo>
                  <a:pt x="7980338" y="2774819"/>
                  <a:pt x="7981305" y="2781777"/>
                  <a:pt x="7981156" y="2789069"/>
                </a:cubicBezTo>
                <a:lnTo>
                  <a:pt x="8040092" y="2789292"/>
                </a:lnTo>
                <a:cubicBezTo>
                  <a:pt x="8040390" y="2771135"/>
                  <a:pt x="8037078" y="2755062"/>
                  <a:pt x="8030158" y="2741072"/>
                </a:cubicBezTo>
                <a:cubicBezTo>
                  <a:pt x="8023237" y="2727083"/>
                  <a:pt x="8013154" y="2716032"/>
                  <a:pt x="7999908" y="2707921"/>
                </a:cubicBezTo>
                <a:cubicBezTo>
                  <a:pt x="7986663" y="2699810"/>
                  <a:pt x="7970738" y="2695605"/>
                  <a:pt x="7952135" y="2695307"/>
                </a:cubicBezTo>
                <a:close/>
                <a:moveTo>
                  <a:pt x="7103293" y="2695307"/>
                </a:moveTo>
                <a:cubicBezTo>
                  <a:pt x="7091536" y="2695010"/>
                  <a:pt x="7079518" y="2696349"/>
                  <a:pt x="7067240" y="2699326"/>
                </a:cubicBezTo>
                <a:cubicBezTo>
                  <a:pt x="7054961" y="2702302"/>
                  <a:pt x="7043613" y="2706916"/>
                  <a:pt x="7033195" y="2713167"/>
                </a:cubicBezTo>
                <a:cubicBezTo>
                  <a:pt x="7022777" y="2719417"/>
                  <a:pt x="7014183" y="2727417"/>
                  <a:pt x="7007411" y="2737165"/>
                </a:cubicBezTo>
                <a:cubicBezTo>
                  <a:pt x="7000639" y="2746913"/>
                  <a:pt x="6996881" y="2758485"/>
                  <a:pt x="6996137" y="2771879"/>
                </a:cubicBezTo>
                <a:lnTo>
                  <a:pt x="7059091" y="2771433"/>
                </a:lnTo>
                <a:cubicBezTo>
                  <a:pt x="7060431" y="2765182"/>
                  <a:pt x="7062812" y="2759787"/>
                  <a:pt x="7066235" y="2755248"/>
                </a:cubicBezTo>
                <a:cubicBezTo>
                  <a:pt x="7069658" y="2750709"/>
                  <a:pt x="7074011" y="2747211"/>
                  <a:pt x="7079295" y="2744755"/>
                </a:cubicBezTo>
                <a:cubicBezTo>
                  <a:pt x="7084578" y="2742300"/>
                  <a:pt x="7090569" y="2741146"/>
                  <a:pt x="7097266" y="2741295"/>
                </a:cubicBezTo>
                <a:cubicBezTo>
                  <a:pt x="7104707" y="2741593"/>
                  <a:pt x="7110474" y="2743416"/>
                  <a:pt x="7114567" y="2746765"/>
                </a:cubicBezTo>
                <a:cubicBezTo>
                  <a:pt x="7118660" y="2750113"/>
                  <a:pt x="7121376" y="2754615"/>
                  <a:pt x="7122715" y="2760271"/>
                </a:cubicBezTo>
                <a:cubicBezTo>
                  <a:pt x="7124055" y="2765926"/>
                  <a:pt x="7124353" y="2772028"/>
                  <a:pt x="7123608" y="2778577"/>
                </a:cubicBezTo>
                <a:lnTo>
                  <a:pt x="7121168" y="2794150"/>
                </a:lnTo>
                <a:lnTo>
                  <a:pt x="7090569" y="2793980"/>
                </a:lnTo>
                <a:cubicBezTo>
                  <a:pt x="7077174" y="2793980"/>
                  <a:pt x="7063668" y="2795283"/>
                  <a:pt x="7050050" y="2797887"/>
                </a:cubicBezTo>
                <a:cubicBezTo>
                  <a:pt x="7036432" y="2800492"/>
                  <a:pt x="7023856" y="2804845"/>
                  <a:pt x="7012322" y="2810947"/>
                </a:cubicBezTo>
                <a:cubicBezTo>
                  <a:pt x="7000788" y="2817049"/>
                  <a:pt x="6991375" y="2825346"/>
                  <a:pt x="6984082" y="2835838"/>
                </a:cubicBezTo>
                <a:cubicBezTo>
                  <a:pt x="6976790" y="2846331"/>
                  <a:pt x="6972846" y="2859465"/>
                  <a:pt x="6972250" y="2875241"/>
                </a:cubicBezTo>
                <a:cubicBezTo>
                  <a:pt x="6971655" y="2889230"/>
                  <a:pt x="6974594" y="2901471"/>
                  <a:pt x="6981068" y="2911964"/>
                </a:cubicBezTo>
                <a:cubicBezTo>
                  <a:pt x="6987542" y="2922457"/>
                  <a:pt x="6996323" y="2930716"/>
                  <a:pt x="7007411" y="2936744"/>
                </a:cubicBezTo>
                <a:cubicBezTo>
                  <a:pt x="7018499" y="2942771"/>
                  <a:pt x="7030665" y="2945934"/>
                  <a:pt x="7043911" y="2946232"/>
                </a:cubicBezTo>
                <a:cubicBezTo>
                  <a:pt x="7053436" y="2946380"/>
                  <a:pt x="7062366" y="2945078"/>
                  <a:pt x="7070700" y="2942325"/>
                </a:cubicBezTo>
                <a:cubicBezTo>
                  <a:pt x="7079034" y="2939572"/>
                  <a:pt x="7086699" y="2935627"/>
                  <a:pt x="7093694" y="2930493"/>
                </a:cubicBezTo>
                <a:lnTo>
                  <a:pt x="7105332" y="2919134"/>
                </a:lnTo>
                <a:lnTo>
                  <a:pt x="7108651" y="2941543"/>
                </a:lnTo>
                <a:lnTo>
                  <a:pt x="7170266" y="2941320"/>
                </a:lnTo>
                <a:lnTo>
                  <a:pt x="7170713" y="2937302"/>
                </a:lnTo>
                <a:cubicBezTo>
                  <a:pt x="7167290" y="2928819"/>
                  <a:pt x="7165950" y="2919852"/>
                  <a:pt x="7166694" y="2910401"/>
                </a:cubicBezTo>
                <a:cubicBezTo>
                  <a:pt x="7167438" y="2900951"/>
                  <a:pt x="7168480" y="2891909"/>
                  <a:pt x="7169820" y="2883277"/>
                </a:cubicBezTo>
                <a:lnTo>
                  <a:pt x="7186563" y="2779693"/>
                </a:lnTo>
                <a:cubicBezTo>
                  <a:pt x="7188349" y="2761982"/>
                  <a:pt x="7185707" y="2746913"/>
                  <a:pt x="7178638" y="2734486"/>
                </a:cubicBezTo>
                <a:cubicBezTo>
                  <a:pt x="7171568" y="2722059"/>
                  <a:pt x="7161448" y="2712497"/>
                  <a:pt x="7148277" y="2705800"/>
                </a:cubicBezTo>
                <a:cubicBezTo>
                  <a:pt x="7135105" y="2699102"/>
                  <a:pt x="7120111" y="2695605"/>
                  <a:pt x="7103293" y="2695307"/>
                </a:cubicBezTo>
                <a:close/>
                <a:moveTo>
                  <a:pt x="6712471" y="2695307"/>
                </a:moveTo>
                <a:cubicBezTo>
                  <a:pt x="6695058" y="2694861"/>
                  <a:pt x="6679803" y="2698209"/>
                  <a:pt x="6666706" y="2705353"/>
                </a:cubicBezTo>
                <a:cubicBezTo>
                  <a:pt x="6653609" y="2712497"/>
                  <a:pt x="6642522" y="2722171"/>
                  <a:pt x="6633443" y="2734375"/>
                </a:cubicBezTo>
                <a:cubicBezTo>
                  <a:pt x="6624365" y="2746579"/>
                  <a:pt x="6617146" y="2760159"/>
                  <a:pt x="6611789" y="2775116"/>
                </a:cubicBezTo>
                <a:cubicBezTo>
                  <a:pt x="6606431" y="2790074"/>
                  <a:pt x="6602859" y="2805142"/>
                  <a:pt x="6601073" y="2820323"/>
                </a:cubicBezTo>
                <a:lnTo>
                  <a:pt x="6600403" y="2825011"/>
                </a:lnTo>
                <a:cubicBezTo>
                  <a:pt x="6599064" y="2838554"/>
                  <a:pt x="6599361" y="2852358"/>
                  <a:pt x="6601296" y="2866423"/>
                </a:cubicBezTo>
                <a:cubicBezTo>
                  <a:pt x="6603231" y="2880487"/>
                  <a:pt x="6607212" y="2893435"/>
                  <a:pt x="6613240" y="2905267"/>
                </a:cubicBezTo>
                <a:cubicBezTo>
                  <a:pt x="6619267" y="2917098"/>
                  <a:pt x="6627602" y="2926735"/>
                  <a:pt x="6638243" y="2934176"/>
                </a:cubicBezTo>
                <a:cubicBezTo>
                  <a:pt x="6648884" y="2941618"/>
                  <a:pt x="6662316" y="2945562"/>
                  <a:pt x="6678538" y="2946008"/>
                </a:cubicBezTo>
                <a:cubicBezTo>
                  <a:pt x="6694165" y="2946455"/>
                  <a:pt x="6708118" y="2943106"/>
                  <a:pt x="6720396" y="2935962"/>
                </a:cubicBezTo>
                <a:lnTo>
                  <a:pt x="6734624" y="2925541"/>
                </a:lnTo>
                <a:lnTo>
                  <a:pt x="6733232" y="2933730"/>
                </a:lnTo>
                <a:cubicBezTo>
                  <a:pt x="6731298" y="2945041"/>
                  <a:pt x="6727428" y="2954789"/>
                  <a:pt x="6721624" y="2962975"/>
                </a:cubicBezTo>
                <a:cubicBezTo>
                  <a:pt x="6715819" y="2971160"/>
                  <a:pt x="6708452" y="2977485"/>
                  <a:pt x="6699523" y="2981950"/>
                </a:cubicBezTo>
                <a:cubicBezTo>
                  <a:pt x="6690593" y="2986415"/>
                  <a:pt x="6680324" y="2988499"/>
                  <a:pt x="6668715" y="2988201"/>
                </a:cubicBezTo>
                <a:cubicBezTo>
                  <a:pt x="6657851" y="2987903"/>
                  <a:pt x="6647954" y="2985336"/>
                  <a:pt x="6639024" y="2980499"/>
                </a:cubicBezTo>
                <a:cubicBezTo>
                  <a:pt x="6630094" y="2975662"/>
                  <a:pt x="6622355" y="2968928"/>
                  <a:pt x="6615807" y="2960296"/>
                </a:cubicBezTo>
                <a:lnTo>
                  <a:pt x="6584776" y="2997354"/>
                </a:lnTo>
                <a:cubicBezTo>
                  <a:pt x="6591473" y="3005837"/>
                  <a:pt x="6599361" y="3012944"/>
                  <a:pt x="6608440" y="3018674"/>
                </a:cubicBezTo>
                <a:cubicBezTo>
                  <a:pt x="6617518" y="3024404"/>
                  <a:pt x="6627267" y="3028757"/>
                  <a:pt x="6637685" y="3031733"/>
                </a:cubicBezTo>
                <a:cubicBezTo>
                  <a:pt x="6648103" y="3034710"/>
                  <a:pt x="6658669" y="3036347"/>
                  <a:pt x="6669385" y="3036645"/>
                </a:cubicBezTo>
                <a:cubicBezTo>
                  <a:pt x="6691412" y="3037091"/>
                  <a:pt x="6711466" y="3033296"/>
                  <a:pt x="6729549" y="3025259"/>
                </a:cubicBezTo>
                <a:cubicBezTo>
                  <a:pt x="6747631" y="3017223"/>
                  <a:pt x="6762551" y="3005391"/>
                  <a:pt x="6774309" y="2989764"/>
                </a:cubicBezTo>
                <a:cubicBezTo>
                  <a:pt x="6786066" y="2974137"/>
                  <a:pt x="6793433" y="2955236"/>
                  <a:pt x="6796410" y="2933060"/>
                </a:cubicBezTo>
                <a:lnTo>
                  <a:pt x="6836370" y="2699772"/>
                </a:lnTo>
                <a:lnTo>
                  <a:pt x="6778774" y="2699772"/>
                </a:lnTo>
                <a:lnTo>
                  <a:pt x="6770372" y="2729813"/>
                </a:lnTo>
                <a:lnTo>
                  <a:pt x="6764709" y="2720199"/>
                </a:lnTo>
                <a:cubicBezTo>
                  <a:pt x="6760914" y="2715325"/>
                  <a:pt x="6756524" y="2711009"/>
                  <a:pt x="6751538" y="2707251"/>
                </a:cubicBezTo>
                <a:cubicBezTo>
                  <a:pt x="6741567" y="2699735"/>
                  <a:pt x="6728544" y="2695754"/>
                  <a:pt x="6712471" y="2695307"/>
                </a:cubicBezTo>
                <a:close/>
                <a:moveTo>
                  <a:pt x="5802610" y="2695307"/>
                </a:moveTo>
                <a:cubicBezTo>
                  <a:pt x="5784305" y="2694861"/>
                  <a:pt x="5767822" y="2697875"/>
                  <a:pt x="5753162" y="2704349"/>
                </a:cubicBezTo>
                <a:cubicBezTo>
                  <a:pt x="5738503" y="2710823"/>
                  <a:pt x="5725777" y="2719827"/>
                  <a:pt x="5714987" y="2731361"/>
                </a:cubicBezTo>
                <a:cubicBezTo>
                  <a:pt x="5704198" y="2742895"/>
                  <a:pt x="5695566" y="2756215"/>
                  <a:pt x="5689092" y="2771321"/>
                </a:cubicBezTo>
                <a:cubicBezTo>
                  <a:pt x="5682617" y="2786427"/>
                  <a:pt x="5678487" y="2802538"/>
                  <a:pt x="5676702" y="2819653"/>
                </a:cubicBezTo>
                <a:lnTo>
                  <a:pt x="5676032" y="2824341"/>
                </a:lnTo>
                <a:cubicBezTo>
                  <a:pt x="5674692" y="2840415"/>
                  <a:pt x="5675660" y="2855670"/>
                  <a:pt x="5678934" y="2870106"/>
                </a:cubicBezTo>
                <a:cubicBezTo>
                  <a:pt x="5682208" y="2884542"/>
                  <a:pt x="5687864" y="2897379"/>
                  <a:pt x="5695901" y="2908615"/>
                </a:cubicBezTo>
                <a:cubicBezTo>
                  <a:pt x="5703937" y="2919852"/>
                  <a:pt x="5714355" y="2928781"/>
                  <a:pt x="5727155" y="2935404"/>
                </a:cubicBezTo>
                <a:cubicBezTo>
                  <a:pt x="5739954" y="2942027"/>
                  <a:pt x="5754911" y="2945487"/>
                  <a:pt x="5772027" y="2945785"/>
                </a:cubicBezTo>
                <a:cubicBezTo>
                  <a:pt x="5790034" y="2946232"/>
                  <a:pt x="5806405" y="2943255"/>
                  <a:pt x="5821139" y="2936856"/>
                </a:cubicBezTo>
                <a:cubicBezTo>
                  <a:pt x="5835873" y="2930456"/>
                  <a:pt x="5848636" y="2921563"/>
                  <a:pt x="5859425" y="2910178"/>
                </a:cubicBezTo>
                <a:cubicBezTo>
                  <a:pt x="5870216" y="2898793"/>
                  <a:pt x="5878922" y="2885621"/>
                  <a:pt x="5885544" y="2870664"/>
                </a:cubicBezTo>
                <a:cubicBezTo>
                  <a:pt x="5892167" y="2855707"/>
                  <a:pt x="5896447" y="2839745"/>
                  <a:pt x="5898381" y="2822779"/>
                </a:cubicBezTo>
                <a:lnTo>
                  <a:pt x="5898827" y="2817867"/>
                </a:lnTo>
                <a:cubicBezTo>
                  <a:pt x="5900316" y="2801645"/>
                  <a:pt x="5899386" y="2786241"/>
                  <a:pt x="5896037" y="2771656"/>
                </a:cubicBezTo>
                <a:cubicBezTo>
                  <a:pt x="5892688" y="2757071"/>
                  <a:pt x="5886959" y="2744123"/>
                  <a:pt x="5878847" y="2732812"/>
                </a:cubicBezTo>
                <a:cubicBezTo>
                  <a:pt x="5870736" y="2721501"/>
                  <a:pt x="5860355" y="2712497"/>
                  <a:pt x="5847705" y="2705800"/>
                </a:cubicBezTo>
                <a:cubicBezTo>
                  <a:pt x="5835055" y="2699102"/>
                  <a:pt x="5820023" y="2695605"/>
                  <a:pt x="5802610" y="2695307"/>
                </a:cubicBezTo>
                <a:close/>
                <a:moveTo>
                  <a:pt x="4818782" y="2695307"/>
                </a:moveTo>
                <a:cubicBezTo>
                  <a:pt x="4807322" y="2695010"/>
                  <a:pt x="4795788" y="2696424"/>
                  <a:pt x="4784180" y="2699549"/>
                </a:cubicBezTo>
                <a:cubicBezTo>
                  <a:pt x="4772571" y="2702674"/>
                  <a:pt x="4761855" y="2707400"/>
                  <a:pt x="4752033" y="2713725"/>
                </a:cubicBezTo>
                <a:cubicBezTo>
                  <a:pt x="4742210" y="2720050"/>
                  <a:pt x="4734210" y="2728012"/>
                  <a:pt x="4728034" y="2737612"/>
                </a:cubicBezTo>
                <a:cubicBezTo>
                  <a:pt x="4721858" y="2747211"/>
                  <a:pt x="4718546" y="2758485"/>
                  <a:pt x="4718101" y="2771433"/>
                </a:cubicBezTo>
                <a:cubicBezTo>
                  <a:pt x="4717653" y="2782297"/>
                  <a:pt x="4719589" y="2791711"/>
                  <a:pt x="4723904" y="2799673"/>
                </a:cubicBezTo>
                <a:cubicBezTo>
                  <a:pt x="4728220" y="2807635"/>
                  <a:pt x="4734024" y="2814370"/>
                  <a:pt x="4741318" y="2819876"/>
                </a:cubicBezTo>
                <a:cubicBezTo>
                  <a:pt x="4748610" y="2825383"/>
                  <a:pt x="4756758" y="2829960"/>
                  <a:pt x="4765762" y="2833606"/>
                </a:cubicBezTo>
                <a:cubicBezTo>
                  <a:pt x="4774766" y="2837252"/>
                  <a:pt x="4783733" y="2840266"/>
                  <a:pt x="4792662" y="2842647"/>
                </a:cubicBezTo>
                <a:cubicBezTo>
                  <a:pt x="4797723" y="2843838"/>
                  <a:pt x="4803713" y="2845475"/>
                  <a:pt x="4810634" y="2847558"/>
                </a:cubicBezTo>
                <a:cubicBezTo>
                  <a:pt x="4817554" y="2849642"/>
                  <a:pt x="4823395" y="2852656"/>
                  <a:pt x="4828158" y="2856600"/>
                </a:cubicBezTo>
                <a:cubicBezTo>
                  <a:pt x="4832921" y="2860544"/>
                  <a:pt x="4834707" y="2866088"/>
                  <a:pt x="4833516" y="2873231"/>
                </a:cubicBezTo>
                <a:cubicBezTo>
                  <a:pt x="4832326" y="2879929"/>
                  <a:pt x="4829497" y="2885324"/>
                  <a:pt x="4825032" y="2889417"/>
                </a:cubicBezTo>
                <a:cubicBezTo>
                  <a:pt x="4820568" y="2893509"/>
                  <a:pt x="4815323" y="2896449"/>
                  <a:pt x="4809294" y="2898234"/>
                </a:cubicBezTo>
                <a:cubicBezTo>
                  <a:pt x="4803266" y="2900020"/>
                  <a:pt x="4797202" y="2900839"/>
                  <a:pt x="4791100" y="2900690"/>
                </a:cubicBezTo>
                <a:cubicBezTo>
                  <a:pt x="4783361" y="2900690"/>
                  <a:pt x="4776701" y="2899313"/>
                  <a:pt x="4771119" y="2896560"/>
                </a:cubicBezTo>
                <a:cubicBezTo>
                  <a:pt x="4765539" y="2893807"/>
                  <a:pt x="4761260" y="2889751"/>
                  <a:pt x="4758284" y="2884394"/>
                </a:cubicBezTo>
                <a:cubicBezTo>
                  <a:pt x="4755307" y="2879036"/>
                  <a:pt x="4753744" y="2872487"/>
                  <a:pt x="4753596" y="2864748"/>
                </a:cubicBezTo>
                <a:lnTo>
                  <a:pt x="4694659" y="2864525"/>
                </a:lnTo>
                <a:cubicBezTo>
                  <a:pt x="4694808" y="2881938"/>
                  <a:pt x="4699273" y="2896635"/>
                  <a:pt x="4708054" y="2908615"/>
                </a:cubicBezTo>
                <a:cubicBezTo>
                  <a:pt x="4716835" y="2920596"/>
                  <a:pt x="4728332" y="2929712"/>
                  <a:pt x="4742545" y="2935962"/>
                </a:cubicBezTo>
                <a:cubicBezTo>
                  <a:pt x="4756758" y="2942213"/>
                  <a:pt x="4771975" y="2945487"/>
                  <a:pt x="4788198" y="2945785"/>
                </a:cubicBezTo>
                <a:cubicBezTo>
                  <a:pt x="4799807" y="2945934"/>
                  <a:pt x="4811676" y="2944632"/>
                  <a:pt x="4823805" y="2941879"/>
                </a:cubicBezTo>
                <a:cubicBezTo>
                  <a:pt x="4835935" y="2939125"/>
                  <a:pt x="4847246" y="2934735"/>
                  <a:pt x="4857738" y="2928707"/>
                </a:cubicBezTo>
                <a:cubicBezTo>
                  <a:pt x="4868231" y="2922679"/>
                  <a:pt x="4876825" y="2914866"/>
                  <a:pt x="4883522" y="2905267"/>
                </a:cubicBezTo>
                <a:cubicBezTo>
                  <a:pt x="4890219" y="2895667"/>
                  <a:pt x="4893792" y="2884096"/>
                  <a:pt x="4894238" y="2870552"/>
                </a:cubicBezTo>
                <a:cubicBezTo>
                  <a:pt x="4894834" y="2854628"/>
                  <a:pt x="4891188" y="2841866"/>
                  <a:pt x="4883300" y="2832267"/>
                </a:cubicBezTo>
                <a:cubicBezTo>
                  <a:pt x="4875411" y="2822667"/>
                  <a:pt x="4865217" y="2815188"/>
                  <a:pt x="4852715" y="2809831"/>
                </a:cubicBezTo>
                <a:cubicBezTo>
                  <a:pt x="4840213" y="2804473"/>
                  <a:pt x="4827414" y="2800082"/>
                  <a:pt x="4814317" y="2796659"/>
                </a:cubicBezTo>
                <a:cubicBezTo>
                  <a:pt x="4810746" y="2795915"/>
                  <a:pt x="4806727" y="2794911"/>
                  <a:pt x="4802262" y="2793646"/>
                </a:cubicBezTo>
                <a:cubicBezTo>
                  <a:pt x="4797797" y="2792381"/>
                  <a:pt x="4793555" y="2790743"/>
                  <a:pt x="4789537" y="2788734"/>
                </a:cubicBezTo>
                <a:cubicBezTo>
                  <a:pt x="4785519" y="2786725"/>
                  <a:pt x="4782319" y="2784083"/>
                  <a:pt x="4779938" y="2780809"/>
                </a:cubicBezTo>
                <a:cubicBezTo>
                  <a:pt x="4777557" y="2777535"/>
                  <a:pt x="4776813" y="2773368"/>
                  <a:pt x="4777705" y="2768308"/>
                </a:cubicBezTo>
                <a:cubicBezTo>
                  <a:pt x="4778747" y="2762206"/>
                  <a:pt x="4781277" y="2757071"/>
                  <a:pt x="4785296" y="2752904"/>
                </a:cubicBezTo>
                <a:cubicBezTo>
                  <a:pt x="4789314" y="2748737"/>
                  <a:pt x="4794114" y="2745574"/>
                  <a:pt x="4799695" y="2743416"/>
                </a:cubicBezTo>
                <a:cubicBezTo>
                  <a:pt x="4805276" y="2741258"/>
                  <a:pt x="4810894" y="2740179"/>
                  <a:pt x="4816549" y="2740179"/>
                </a:cubicBezTo>
                <a:cubicBezTo>
                  <a:pt x="4823694" y="2740179"/>
                  <a:pt x="4829572" y="2741518"/>
                  <a:pt x="4834185" y="2744197"/>
                </a:cubicBezTo>
                <a:cubicBezTo>
                  <a:pt x="4838799" y="2746876"/>
                  <a:pt x="4842223" y="2750671"/>
                  <a:pt x="4844455" y="2755583"/>
                </a:cubicBezTo>
                <a:cubicBezTo>
                  <a:pt x="4846688" y="2760494"/>
                  <a:pt x="4847729" y="2766224"/>
                  <a:pt x="4847580" y="2772772"/>
                </a:cubicBezTo>
                <a:lnTo>
                  <a:pt x="4909865" y="2772996"/>
                </a:lnTo>
                <a:cubicBezTo>
                  <a:pt x="4909865" y="2755880"/>
                  <a:pt x="4905586" y="2741593"/>
                  <a:pt x="4897029" y="2730133"/>
                </a:cubicBezTo>
                <a:cubicBezTo>
                  <a:pt x="4888471" y="2718673"/>
                  <a:pt x="4877308" y="2710041"/>
                  <a:pt x="4863542" y="2704237"/>
                </a:cubicBezTo>
                <a:cubicBezTo>
                  <a:pt x="4849775" y="2698433"/>
                  <a:pt x="4834856" y="2695456"/>
                  <a:pt x="4818782" y="2695307"/>
                </a:cubicBezTo>
                <a:close/>
                <a:moveTo>
                  <a:pt x="3992862" y="2695307"/>
                </a:moveTo>
                <a:cubicBezTo>
                  <a:pt x="3974854" y="2694861"/>
                  <a:pt x="3958520" y="2697949"/>
                  <a:pt x="3943861" y="2704572"/>
                </a:cubicBezTo>
                <a:cubicBezTo>
                  <a:pt x="3929201" y="2711195"/>
                  <a:pt x="3916513" y="2720348"/>
                  <a:pt x="3905798" y="2732031"/>
                </a:cubicBezTo>
                <a:cubicBezTo>
                  <a:pt x="3895082" y="2743714"/>
                  <a:pt x="3886525" y="2757145"/>
                  <a:pt x="3880125" y="2772326"/>
                </a:cubicBezTo>
                <a:cubicBezTo>
                  <a:pt x="3873726" y="2787506"/>
                  <a:pt x="3869633" y="2803505"/>
                  <a:pt x="3867847" y="2820323"/>
                </a:cubicBezTo>
                <a:lnTo>
                  <a:pt x="3866954" y="2829476"/>
                </a:lnTo>
                <a:cubicBezTo>
                  <a:pt x="3865763" y="2845549"/>
                  <a:pt x="3867251" y="2860581"/>
                  <a:pt x="3871419" y="2874571"/>
                </a:cubicBezTo>
                <a:cubicBezTo>
                  <a:pt x="3875586" y="2888561"/>
                  <a:pt x="3882097" y="2900839"/>
                  <a:pt x="3890952" y="2911406"/>
                </a:cubicBezTo>
                <a:cubicBezTo>
                  <a:pt x="3899807" y="2921972"/>
                  <a:pt x="3910858" y="2930270"/>
                  <a:pt x="3924104" y="2936297"/>
                </a:cubicBezTo>
                <a:cubicBezTo>
                  <a:pt x="3937349" y="2942325"/>
                  <a:pt x="3952232" y="2945487"/>
                  <a:pt x="3968753" y="2945785"/>
                </a:cubicBezTo>
                <a:cubicBezTo>
                  <a:pt x="3980510" y="2945934"/>
                  <a:pt x="3992342" y="2944483"/>
                  <a:pt x="4004248" y="2941432"/>
                </a:cubicBezTo>
                <a:cubicBezTo>
                  <a:pt x="4016154" y="2938381"/>
                  <a:pt x="4027279" y="2933619"/>
                  <a:pt x="4037622" y="2927145"/>
                </a:cubicBezTo>
                <a:cubicBezTo>
                  <a:pt x="4047966" y="2920671"/>
                  <a:pt x="4056487" y="2912373"/>
                  <a:pt x="4063183" y="2902253"/>
                </a:cubicBezTo>
                <a:lnTo>
                  <a:pt x="4035055" y="2868320"/>
                </a:lnTo>
                <a:cubicBezTo>
                  <a:pt x="4027018" y="2876654"/>
                  <a:pt x="4017977" y="2883315"/>
                  <a:pt x="4007931" y="2888300"/>
                </a:cubicBezTo>
                <a:cubicBezTo>
                  <a:pt x="3997886" y="2893286"/>
                  <a:pt x="3986909" y="2895630"/>
                  <a:pt x="3975003" y="2895332"/>
                </a:cubicBezTo>
                <a:cubicBezTo>
                  <a:pt x="3965627" y="2895035"/>
                  <a:pt x="3957850" y="2892951"/>
                  <a:pt x="3951675" y="2889082"/>
                </a:cubicBezTo>
                <a:cubicBezTo>
                  <a:pt x="3945498" y="2885212"/>
                  <a:pt x="3940661" y="2880152"/>
                  <a:pt x="3937164" y="2873901"/>
                </a:cubicBezTo>
                <a:cubicBezTo>
                  <a:pt x="3933666" y="2867650"/>
                  <a:pt x="3931322" y="2860618"/>
                  <a:pt x="3930131" y="2852805"/>
                </a:cubicBezTo>
                <a:lnTo>
                  <a:pt x="3929779" y="2840415"/>
                </a:lnTo>
                <a:lnTo>
                  <a:pt x="4077694" y="2840415"/>
                </a:lnTo>
                <a:lnTo>
                  <a:pt x="4081266" y="2813626"/>
                </a:lnTo>
                <a:cubicBezTo>
                  <a:pt x="4082904" y="2798296"/>
                  <a:pt x="4082382" y="2783600"/>
                  <a:pt x="4079704" y="2769535"/>
                </a:cubicBezTo>
                <a:cubicBezTo>
                  <a:pt x="4077025" y="2755471"/>
                  <a:pt x="4072039" y="2742932"/>
                  <a:pt x="4064746" y="2731919"/>
                </a:cubicBezTo>
                <a:cubicBezTo>
                  <a:pt x="4057454" y="2720906"/>
                  <a:pt x="4047855" y="2712125"/>
                  <a:pt x="4035948" y="2705576"/>
                </a:cubicBezTo>
                <a:cubicBezTo>
                  <a:pt x="4024042" y="2699028"/>
                  <a:pt x="4009680" y="2695605"/>
                  <a:pt x="3992862" y="2695307"/>
                </a:cubicBezTo>
                <a:close/>
                <a:moveTo>
                  <a:pt x="3630912" y="2695307"/>
                </a:moveTo>
                <a:cubicBezTo>
                  <a:pt x="3612606" y="2694861"/>
                  <a:pt x="3596124" y="2697875"/>
                  <a:pt x="3581464" y="2704349"/>
                </a:cubicBezTo>
                <a:cubicBezTo>
                  <a:pt x="3566805" y="2710823"/>
                  <a:pt x="3554080" y="2719827"/>
                  <a:pt x="3543289" y="2731361"/>
                </a:cubicBezTo>
                <a:cubicBezTo>
                  <a:pt x="3532500" y="2742895"/>
                  <a:pt x="3523868" y="2756215"/>
                  <a:pt x="3517394" y="2771321"/>
                </a:cubicBezTo>
                <a:cubicBezTo>
                  <a:pt x="3510920" y="2786427"/>
                  <a:pt x="3506790" y="2802538"/>
                  <a:pt x="3505003" y="2819653"/>
                </a:cubicBezTo>
                <a:lnTo>
                  <a:pt x="3504334" y="2824341"/>
                </a:lnTo>
                <a:cubicBezTo>
                  <a:pt x="3502995" y="2840415"/>
                  <a:pt x="3503962" y="2855670"/>
                  <a:pt x="3507236" y="2870106"/>
                </a:cubicBezTo>
                <a:cubicBezTo>
                  <a:pt x="3510510" y="2884542"/>
                  <a:pt x="3516165" y="2897379"/>
                  <a:pt x="3524203" y="2908615"/>
                </a:cubicBezTo>
                <a:cubicBezTo>
                  <a:pt x="3532239" y="2919852"/>
                  <a:pt x="3542657" y="2928781"/>
                  <a:pt x="3555457" y="2935404"/>
                </a:cubicBezTo>
                <a:cubicBezTo>
                  <a:pt x="3568256" y="2942027"/>
                  <a:pt x="3583213" y="2945487"/>
                  <a:pt x="3600328" y="2945785"/>
                </a:cubicBezTo>
                <a:cubicBezTo>
                  <a:pt x="3618336" y="2946232"/>
                  <a:pt x="3634707" y="2943255"/>
                  <a:pt x="3649441" y="2936856"/>
                </a:cubicBezTo>
                <a:cubicBezTo>
                  <a:pt x="3664176" y="2930456"/>
                  <a:pt x="3676938" y="2921563"/>
                  <a:pt x="3687727" y="2910178"/>
                </a:cubicBezTo>
                <a:cubicBezTo>
                  <a:pt x="3698518" y="2898793"/>
                  <a:pt x="3707224" y="2885621"/>
                  <a:pt x="3713847" y="2870664"/>
                </a:cubicBezTo>
                <a:cubicBezTo>
                  <a:pt x="3720470" y="2855707"/>
                  <a:pt x="3724749" y="2839745"/>
                  <a:pt x="3726683" y="2822779"/>
                </a:cubicBezTo>
                <a:lnTo>
                  <a:pt x="3727130" y="2817867"/>
                </a:lnTo>
                <a:cubicBezTo>
                  <a:pt x="3728618" y="2801645"/>
                  <a:pt x="3727688" y="2786241"/>
                  <a:pt x="3724339" y="2771656"/>
                </a:cubicBezTo>
                <a:cubicBezTo>
                  <a:pt x="3720990" y="2757071"/>
                  <a:pt x="3715261" y="2744123"/>
                  <a:pt x="3707149" y="2732812"/>
                </a:cubicBezTo>
                <a:cubicBezTo>
                  <a:pt x="3699038" y="2721501"/>
                  <a:pt x="3688658" y="2712497"/>
                  <a:pt x="3676007" y="2705800"/>
                </a:cubicBezTo>
                <a:cubicBezTo>
                  <a:pt x="3663356" y="2699102"/>
                  <a:pt x="3648325" y="2695605"/>
                  <a:pt x="3630912" y="2695307"/>
                </a:cubicBezTo>
                <a:close/>
                <a:moveTo>
                  <a:pt x="2950396" y="2695307"/>
                </a:moveTo>
                <a:cubicBezTo>
                  <a:pt x="2938638" y="2695010"/>
                  <a:pt x="2926620" y="2696349"/>
                  <a:pt x="2914342" y="2699326"/>
                </a:cubicBezTo>
                <a:cubicBezTo>
                  <a:pt x="2902064" y="2702302"/>
                  <a:pt x="2890716" y="2706916"/>
                  <a:pt x="2880298" y="2713167"/>
                </a:cubicBezTo>
                <a:cubicBezTo>
                  <a:pt x="2869879" y="2719417"/>
                  <a:pt x="2861285" y="2727417"/>
                  <a:pt x="2854513" y="2737165"/>
                </a:cubicBezTo>
                <a:cubicBezTo>
                  <a:pt x="2847741" y="2746913"/>
                  <a:pt x="2843984" y="2758485"/>
                  <a:pt x="2843240" y="2771879"/>
                </a:cubicBezTo>
                <a:lnTo>
                  <a:pt x="2906194" y="2771433"/>
                </a:lnTo>
                <a:cubicBezTo>
                  <a:pt x="2907533" y="2765182"/>
                  <a:pt x="2909914" y="2759787"/>
                  <a:pt x="2913338" y="2755248"/>
                </a:cubicBezTo>
                <a:cubicBezTo>
                  <a:pt x="2916761" y="2750709"/>
                  <a:pt x="2921114" y="2747211"/>
                  <a:pt x="2926397" y="2744755"/>
                </a:cubicBezTo>
                <a:cubicBezTo>
                  <a:pt x="2931680" y="2742300"/>
                  <a:pt x="2937670" y="2741146"/>
                  <a:pt x="2944368" y="2741295"/>
                </a:cubicBezTo>
                <a:cubicBezTo>
                  <a:pt x="2951809" y="2741593"/>
                  <a:pt x="2957576" y="2743416"/>
                  <a:pt x="2961670" y="2746765"/>
                </a:cubicBezTo>
                <a:cubicBezTo>
                  <a:pt x="2965762" y="2750113"/>
                  <a:pt x="2968478" y="2754615"/>
                  <a:pt x="2969818" y="2760271"/>
                </a:cubicBezTo>
                <a:cubicBezTo>
                  <a:pt x="2971158" y="2765926"/>
                  <a:pt x="2971455" y="2772028"/>
                  <a:pt x="2970711" y="2778577"/>
                </a:cubicBezTo>
                <a:lnTo>
                  <a:pt x="2968270" y="2794150"/>
                </a:lnTo>
                <a:lnTo>
                  <a:pt x="2937670" y="2793980"/>
                </a:lnTo>
                <a:cubicBezTo>
                  <a:pt x="2924276" y="2793980"/>
                  <a:pt x="2910770" y="2795283"/>
                  <a:pt x="2897153" y="2797887"/>
                </a:cubicBezTo>
                <a:cubicBezTo>
                  <a:pt x="2883534" y="2800492"/>
                  <a:pt x="2870959" y="2804845"/>
                  <a:pt x="2859424" y="2810947"/>
                </a:cubicBezTo>
                <a:cubicBezTo>
                  <a:pt x="2847890" y="2817049"/>
                  <a:pt x="2838477" y="2825346"/>
                  <a:pt x="2831184" y="2835838"/>
                </a:cubicBezTo>
                <a:cubicBezTo>
                  <a:pt x="2823891" y="2846331"/>
                  <a:pt x="2819948" y="2859465"/>
                  <a:pt x="2819353" y="2875241"/>
                </a:cubicBezTo>
                <a:cubicBezTo>
                  <a:pt x="2818758" y="2889230"/>
                  <a:pt x="2821697" y="2901471"/>
                  <a:pt x="2828171" y="2911964"/>
                </a:cubicBezTo>
                <a:cubicBezTo>
                  <a:pt x="2834644" y="2922457"/>
                  <a:pt x="2843425" y="2930716"/>
                  <a:pt x="2854513" y="2936744"/>
                </a:cubicBezTo>
                <a:cubicBezTo>
                  <a:pt x="2865600" y="2942771"/>
                  <a:pt x="2877768" y="2945934"/>
                  <a:pt x="2891013" y="2946232"/>
                </a:cubicBezTo>
                <a:cubicBezTo>
                  <a:pt x="2900539" y="2946380"/>
                  <a:pt x="2909468" y="2945078"/>
                  <a:pt x="2917802" y="2942325"/>
                </a:cubicBezTo>
                <a:cubicBezTo>
                  <a:pt x="2926137" y="2939572"/>
                  <a:pt x="2933801" y="2935627"/>
                  <a:pt x="2940796" y="2930493"/>
                </a:cubicBezTo>
                <a:lnTo>
                  <a:pt x="2952433" y="2919134"/>
                </a:lnTo>
                <a:lnTo>
                  <a:pt x="2955753" y="2941543"/>
                </a:lnTo>
                <a:lnTo>
                  <a:pt x="3017368" y="2941320"/>
                </a:lnTo>
                <a:lnTo>
                  <a:pt x="3017815" y="2937302"/>
                </a:lnTo>
                <a:cubicBezTo>
                  <a:pt x="3014392" y="2928819"/>
                  <a:pt x="3013052" y="2919852"/>
                  <a:pt x="3013796" y="2910401"/>
                </a:cubicBezTo>
                <a:cubicBezTo>
                  <a:pt x="3014540" y="2900951"/>
                  <a:pt x="3015582" y="2891909"/>
                  <a:pt x="3016922" y="2883277"/>
                </a:cubicBezTo>
                <a:lnTo>
                  <a:pt x="3033665" y="2779693"/>
                </a:lnTo>
                <a:cubicBezTo>
                  <a:pt x="3035450" y="2761982"/>
                  <a:pt x="3032809" y="2746913"/>
                  <a:pt x="3025740" y="2734486"/>
                </a:cubicBezTo>
                <a:cubicBezTo>
                  <a:pt x="3018670" y="2722059"/>
                  <a:pt x="3008550" y="2712497"/>
                  <a:pt x="2995379" y="2705800"/>
                </a:cubicBezTo>
                <a:cubicBezTo>
                  <a:pt x="2982208" y="2699102"/>
                  <a:pt x="2967213" y="2695605"/>
                  <a:pt x="2950396" y="2695307"/>
                </a:cubicBezTo>
                <a:close/>
                <a:moveTo>
                  <a:pt x="2360963" y="2695307"/>
                </a:moveTo>
                <a:cubicBezTo>
                  <a:pt x="2342954" y="2694861"/>
                  <a:pt x="2326806" y="2697800"/>
                  <a:pt x="2312520" y="2704126"/>
                </a:cubicBezTo>
                <a:cubicBezTo>
                  <a:pt x="2298231" y="2710451"/>
                  <a:pt x="2285842" y="2719306"/>
                  <a:pt x="2275349" y="2730691"/>
                </a:cubicBezTo>
                <a:cubicBezTo>
                  <a:pt x="2264856" y="2742077"/>
                  <a:pt x="2256486" y="2755248"/>
                  <a:pt x="2250234" y="2770205"/>
                </a:cubicBezTo>
                <a:cubicBezTo>
                  <a:pt x="2243984" y="2785162"/>
                  <a:pt x="2239966" y="2800975"/>
                  <a:pt x="2238179" y="2817644"/>
                </a:cubicBezTo>
                <a:lnTo>
                  <a:pt x="2237510" y="2824341"/>
                </a:lnTo>
                <a:cubicBezTo>
                  <a:pt x="2236020" y="2840266"/>
                  <a:pt x="2236803" y="2855447"/>
                  <a:pt x="2239853" y="2869883"/>
                </a:cubicBezTo>
                <a:cubicBezTo>
                  <a:pt x="2242905" y="2884319"/>
                  <a:pt x="2248225" y="2897155"/>
                  <a:pt x="2255815" y="2908392"/>
                </a:cubicBezTo>
                <a:cubicBezTo>
                  <a:pt x="2263406" y="2919628"/>
                  <a:pt x="2273414" y="2928595"/>
                  <a:pt x="2285842" y="2935293"/>
                </a:cubicBezTo>
                <a:cubicBezTo>
                  <a:pt x="2298269" y="2941990"/>
                  <a:pt x="2313189" y="2945487"/>
                  <a:pt x="2330602" y="2945785"/>
                </a:cubicBezTo>
                <a:cubicBezTo>
                  <a:pt x="2348015" y="2946232"/>
                  <a:pt x="2364497" y="2942883"/>
                  <a:pt x="2380050" y="2935739"/>
                </a:cubicBezTo>
                <a:cubicBezTo>
                  <a:pt x="2395602" y="2928595"/>
                  <a:pt x="2408475" y="2918401"/>
                  <a:pt x="2418670" y="2905155"/>
                </a:cubicBezTo>
                <a:cubicBezTo>
                  <a:pt x="2428865" y="2891909"/>
                  <a:pt x="2434631" y="2876282"/>
                  <a:pt x="2435971" y="2858274"/>
                </a:cubicBezTo>
                <a:lnTo>
                  <a:pt x="2376813" y="2858497"/>
                </a:lnTo>
                <a:cubicBezTo>
                  <a:pt x="2375473" y="2865939"/>
                  <a:pt x="2372794" y="2872487"/>
                  <a:pt x="2368776" y="2878143"/>
                </a:cubicBezTo>
                <a:cubicBezTo>
                  <a:pt x="2364758" y="2883798"/>
                  <a:pt x="2359660" y="2888189"/>
                  <a:pt x="2353484" y="2891314"/>
                </a:cubicBezTo>
                <a:cubicBezTo>
                  <a:pt x="2347308" y="2894439"/>
                  <a:pt x="2340276" y="2895928"/>
                  <a:pt x="2332388" y="2895779"/>
                </a:cubicBezTo>
                <a:cubicBezTo>
                  <a:pt x="2323160" y="2895481"/>
                  <a:pt x="2316128" y="2892914"/>
                  <a:pt x="2311291" y="2888077"/>
                </a:cubicBezTo>
                <a:cubicBezTo>
                  <a:pt x="2306454" y="2883240"/>
                  <a:pt x="2303143" y="2877138"/>
                  <a:pt x="2301356" y="2869771"/>
                </a:cubicBezTo>
                <a:cubicBezTo>
                  <a:pt x="2299571" y="2862404"/>
                  <a:pt x="2298753" y="2854665"/>
                  <a:pt x="2298901" y="2846554"/>
                </a:cubicBezTo>
                <a:cubicBezTo>
                  <a:pt x="2299050" y="2838443"/>
                  <a:pt x="2299497" y="2831039"/>
                  <a:pt x="2300240" y="2824341"/>
                </a:cubicBezTo>
                <a:lnTo>
                  <a:pt x="2300687" y="2817867"/>
                </a:lnTo>
                <a:cubicBezTo>
                  <a:pt x="2301581" y="2809831"/>
                  <a:pt x="2303143" y="2801533"/>
                  <a:pt x="2305375" y="2792976"/>
                </a:cubicBezTo>
                <a:cubicBezTo>
                  <a:pt x="2307608" y="2784418"/>
                  <a:pt x="2310807" y="2776456"/>
                  <a:pt x="2314974" y="2769089"/>
                </a:cubicBezTo>
                <a:cubicBezTo>
                  <a:pt x="2319141" y="2761722"/>
                  <a:pt x="2324574" y="2755843"/>
                  <a:pt x="2331271" y="2751453"/>
                </a:cubicBezTo>
                <a:cubicBezTo>
                  <a:pt x="2337968" y="2747062"/>
                  <a:pt x="2346303" y="2745016"/>
                  <a:pt x="2356274" y="2745314"/>
                </a:cubicBezTo>
                <a:cubicBezTo>
                  <a:pt x="2364758" y="2745611"/>
                  <a:pt x="2371492" y="2747844"/>
                  <a:pt x="2376478" y="2752011"/>
                </a:cubicBezTo>
                <a:cubicBezTo>
                  <a:pt x="2381463" y="2756178"/>
                  <a:pt x="2384999" y="2761573"/>
                  <a:pt x="2387082" y="2768196"/>
                </a:cubicBezTo>
                <a:cubicBezTo>
                  <a:pt x="2389165" y="2774819"/>
                  <a:pt x="2390133" y="2781777"/>
                  <a:pt x="2389984" y="2789069"/>
                </a:cubicBezTo>
                <a:lnTo>
                  <a:pt x="2448920" y="2789292"/>
                </a:lnTo>
                <a:cubicBezTo>
                  <a:pt x="2449217" y="2771135"/>
                  <a:pt x="2445906" y="2755062"/>
                  <a:pt x="2438985" y="2741072"/>
                </a:cubicBezTo>
                <a:cubicBezTo>
                  <a:pt x="2432066" y="2727083"/>
                  <a:pt x="2421982" y="2716032"/>
                  <a:pt x="2408737" y="2707921"/>
                </a:cubicBezTo>
                <a:cubicBezTo>
                  <a:pt x="2395491" y="2699810"/>
                  <a:pt x="2379566" y="2695605"/>
                  <a:pt x="2360963" y="2695307"/>
                </a:cubicBezTo>
                <a:close/>
                <a:moveTo>
                  <a:pt x="1693096" y="2695307"/>
                </a:moveTo>
                <a:cubicBezTo>
                  <a:pt x="1681338" y="2695010"/>
                  <a:pt x="1669320" y="2696349"/>
                  <a:pt x="1657042" y="2699326"/>
                </a:cubicBezTo>
                <a:cubicBezTo>
                  <a:pt x="1644763" y="2702302"/>
                  <a:pt x="1633415" y="2706916"/>
                  <a:pt x="1622997" y="2713167"/>
                </a:cubicBezTo>
                <a:cubicBezTo>
                  <a:pt x="1612580" y="2719417"/>
                  <a:pt x="1603985" y="2727417"/>
                  <a:pt x="1597213" y="2737165"/>
                </a:cubicBezTo>
                <a:cubicBezTo>
                  <a:pt x="1590441" y="2746913"/>
                  <a:pt x="1586683" y="2758485"/>
                  <a:pt x="1585939" y="2771879"/>
                </a:cubicBezTo>
                <a:lnTo>
                  <a:pt x="1648894" y="2771433"/>
                </a:lnTo>
                <a:cubicBezTo>
                  <a:pt x="1650233" y="2765182"/>
                  <a:pt x="1652614" y="2759787"/>
                  <a:pt x="1656037" y="2755248"/>
                </a:cubicBezTo>
                <a:cubicBezTo>
                  <a:pt x="1659460" y="2750709"/>
                  <a:pt x="1663813" y="2747211"/>
                  <a:pt x="1669097" y="2744755"/>
                </a:cubicBezTo>
                <a:cubicBezTo>
                  <a:pt x="1674380" y="2742300"/>
                  <a:pt x="1680371" y="2741146"/>
                  <a:pt x="1687068" y="2741295"/>
                </a:cubicBezTo>
                <a:cubicBezTo>
                  <a:pt x="1694510" y="2741593"/>
                  <a:pt x="1700276" y="2743416"/>
                  <a:pt x="1704369" y="2746765"/>
                </a:cubicBezTo>
                <a:cubicBezTo>
                  <a:pt x="1708462" y="2750113"/>
                  <a:pt x="1711178" y="2754615"/>
                  <a:pt x="1712518" y="2760271"/>
                </a:cubicBezTo>
                <a:cubicBezTo>
                  <a:pt x="1713857" y="2765926"/>
                  <a:pt x="1714155" y="2772028"/>
                  <a:pt x="1713410" y="2778577"/>
                </a:cubicBezTo>
                <a:lnTo>
                  <a:pt x="1710970" y="2794150"/>
                </a:lnTo>
                <a:lnTo>
                  <a:pt x="1680371" y="2793980"/>
                </a:lnTo>
                <a:cubicBezTo>
                  <a:pt x="1666976" y="2793980"/>
                  <a:pt x="1653470" y="2795283"/>
                  <a:pt x="1639852" y="2797887"/>
                </a:cubicBezTo>
                <a:cubicBezTo>
                  <a:pt x="1626235" y="2800492"/>
                  <a:pt x="1613658" y="2804845"/>
                  <a:pt x="1602124" y="2810947"/>
                </a:cubicBezTo>
                <a:cubicBezTo>
                  <a:pt x="1590590" y="2817049"/>
                  <a:pt x="1581176" y="2825346"/>
                  <a:pt x="1573884" y="2835838"/>
                </a:cubicBezTo>
                <a:cubicBezTo>
                  <a:pt x="1566592" y="2846331"/>
                  <a:pt x="1562648" y="2859465"/>
                  <a:pt x="1562052" y="2875241"/>
                </a:cubicBezTo>
                <a:cubicBezTo>
                  <a:pt x="1561457" y="2889230"/>
                  <a:pt x="1564396" y="2901471"/>
                  <a:pt x="1570870" y="2911964"/>
                </a:cubicBezTo>
                <a:cubicBezTo>
                  <a:pt x="1577344" y="2922457"/>
                  <a:pt x="1586125" y="2930716"/>
                  <a:pt x="1597213" y="2936744"/>
                </a:cubicBezTo>
                <a:cubicBezTo>
                  <a:pt x="1608301" y="2942771"/>
                  <a:pt x="1620467" y="2945934"/>
                  <a:pt x="1633713" y="2946232"/>
                </a:cubicBezTo>
                <a:cubicBezTo>
                  <a:pt x="1643238" y="2946380"/>
                  <a:pt x="1652168" y="2945078"/>
                  <a:pt x="1660502" y="2942325"/>
                </a:cubicBezTo>
                <a:cubicBezTo>
                  <a:pt x="1668836" y="2939572"/>
                  <a:pt x="1676501" y="2935627"/>
                  <a:pt x="1683496" y="2930493"/>
                </a:cubicBezTo>
                <a:lnTo>
                  <a:pt x="1695133" y="2919134"/>
                </a:lnTo>
                <a:lnTo>
                  <a:pt x="1698453" y="2941543"/>
                </a:lnTo>
                <a:lnTo>
                  <a:pt x="1760068" y="2941320"/>
                </a:lnTo>
                <a:lnTo>
                  <a:pt x="1760515" y="2937302"/>
                </a:lnTo>
                <a:cubicBezTo>
                  <a:pt x="1757091" y="2928819"/>
                  <a:pt x="1755752" y="2919852"/>
                  <a:pt x="1756496" y="2910401"/>
                </a:cubicBezTo>
                <a:cubicBezTo>
                  <a:pt x="1757240" y="2900951"/>
                  <a:pt x="1758282" y="2891909"/>
                  <a:pt x="1759622" y="2883277"/>
                </a:cubicBezTo>
                <a:lnTo>
                  <a:pt x="1776365" y="2779693"/>
                </a:lnTo>
                <a:cubicBezTo>
                  <a:pt x="1778151" y="2761982"/>
                  <a:pt x="1775509" y="2746913"/>
                  <a:pt x="1768440" y="2734486"/>
                </a:cubicBezTo>
                <a:cubicBezTo>
                  <a:pt x="1761371" y="2722059"/>
                  <a:pt x="1751250" y="2712497"/>
                  <a:pt x="1738079" y="2705800"/>
                </a:cubicBezTo>
                <a:cubicBezTo>
                  <a:pt x="1724908" y="2699102"/>
                  <a:pt x="1709913" y="2695605"/>
                  <a:pt x="1693096" y="2695307"/>
                </a:cubicBezTo>
                <a:close/>
                <a:moveTo>
                  <a:pt x="1093021" y="2695307"/>
                </a:moveTo>
                <a:cubicBezTo>
                  <a:pt x="1081263" y="2695010"/>
                  <a:pt x="1069245" y="2696349"/>
                  <a:pt x="1056967" y="2699326"/>
                </a:cubicBezTo>
                <a:cubicBezTo>
                  <a:pt x="1044688" y="2702302"/>
                  <a:pt x="1033340" y="2706916"/>
                  <a:pt x="1022922" y="2713167"/>
                </a:cubicBezTo>
                <a:cubicBezTo>
                  <a:pt x="1012504" y="2719417"/>
                  <a:pt x="1003910" y="2727417"/>
                  <a:pt x="997138" y="2737165"/>
                </a:cubicBezTo>
                <a:cubicBezTo>
                  <a:pt x="990366" y="2746913"/>
                  <a:pt x="986608" y="2758485"/>
                  <a:pt x="985864" y="2771879"/>
                </a:cubicBezTo>
                <a:lnTo>
                  <a:pt x="1048819" y="2771433"/>
                </a:lnTo>
                <a:cubicBezTo>
                  <a:pt x="1050158" y="2765182"/>
                  <a:pt x="1052539" y="2759787"/>
                  <a:pt x="1055962" y="2755248"/>
                </a:cubicBezTo>
                <a:cubicBezTo>
                  <a:pt x="1059385" y="2750709"/>
                  <a:pt x="1063739" y="2747211"/>
                  <a:pt x="1069022" y="2744755"/>
                </a:cubicBezTo>
                <a:cubicBezTo>
                  <a:pt x="1074305" y="2742300"/>
                  <a:pt x="1080296" y="2741146"/>
                  <a:pt x="1086993" y="2741295"/>
                </a:cubicBezTo>
                <a:cubicBezTo>
                  <a:pt x="1094434" y="2741593"/>
                  <a:pt x="1100201" y="2743416"/>
                  <a:pt x="1104294" y="2746765"/>
                </a:cubicBezTo>
                <a:cubicBezTo>
                  <a:pt x="1108387" y="2750113"/>
                  <a:pt x="1111103" y="2754615"/>
                  <a:pt x="1112442" y="2760271"/>
                </a:cubicBezTo>
                <a:cubicBezTo>
                  <a:pt x="1113782" y="2765926"/>
                  <a:pt x="1114080" y="2772028"/>
                  <a:pt x="1113336" y="2778577"/>
                </a:cubicBezTo>
                <a:lnTo>
                  <a:pt x="1110895" y="2794150"/>
                </a:lnTo>
                <a:lnTo>
                  <a:pt x="1080296" y="2793980"/>
                </a:lnTo>
                <a:cubicBezTo>
                  <a:pt x="1066901" y="2793980"/>
                  <a:pt x="1053395" y="2795283"/>
                  <a:pt x="1039777" y="2797887"/>
                </a:cubicBezTo>
                <a:cubicBezTo>
                  <a:pt x="1026159" y="2800492"/>
                  <a:pt x="1013583" y="2804845"/>
                  <a:pt x="1002049" y="2810947"/>
                </a:cubicBezTo>
                <a:cubicBezTo>
                  <a:pt x="990515" y="2817049"/>
                  <a:pt x="981102" y="2825346"/>
                  <a:pt x="973809" y="2835838"/>
                </a:cubicBezTo>
                <a:cubicBezTo>
                  <a:pt x="966517" y="2846331"/>
                  <a:pt x="962573" y="2859465"/>
                  <a:pt x="961977" y="2875241"/>
                </a:cubicBezTo>
                <a:cubicBezTo>
                  <a:pt x="961382" y="2889230"/>
                  <a:pt x="964321" y="2901471"/>
                  <a:pt x="970795" y="2911964"/>
                </a:cubicBezTo>
                <a:cubicBezTo>
                  <a:pt x="977270" y="2922457"/>
                  <a:pt x="986050" y="2930716"/>
                  <a:pt x="997138" y="2936744"/>
                </a:cubicBezTo>
                <a:cubicBezTo>
                  <a:pt x="1008226" y="2942771"/>
                  <a:pt x="1020392" y="2945934"/>
                  <a:pt x="1033638" y="2946232"/>
                </a:cubicBezTo>
                <a:cubicBezTo>
                  <a:pt x="1043163" y="2946380"/>
                  <a:pt x="1052093" y="2945078"/>
                  <a:pt x="1060427" y="2942325"/>
                </a:cubicBezTo>
                <a:cubicBezTo>
                  <a:pt x="1068761" y="2939572"/>
                  <a:pt x="1076426" y="2935627"/>
                  <a:pt x="1083421" y="2930493"/>
                </a:cubicBezTo>
                <a:lnTo>
                  <a:pt x="1095058" y="2919134"/>
                </a:lnTo>
                <a:lnTo>
                  <a:pt x="1098378" y="2941543"/>
                </a:lnTo>
                <a:lnTo>
                  <a:pt x="1159993" y="2941320"/>
                </a:lnTo>
                <a:lnTo>
                  <a:pt x="1160440" y="2937302"/>
                </a:lnTo>
                <a:cubicBezTo>
                  <a:pt x="1157016" y="2928819"/>
                  <a:pt x="1155677" y="2919852"/>
                  <a:pt x="1156421" y="2910401"/>
                </a:cubicBezTo>
                <a:cubicBezTo>
                  <a:pt x="1157166" y="2900951"/>
                  <a:pt x="1158207" y="2891909"/>
                  <a:pt x="1159547" y="2883277"/>
                </a:cubicBezTo>
                <a:lnTo>
                  <a:pt x="1176290" y="2779693"/>
                </a:lnTo>
                <a:cubicBezTo>
                  <a:pt x="1178076" y="2761982"/>
                  <a:pt x="1175434" y="2746913"/>
                  <a:pt x="1168365" y="2734486"/>
                </a:cubicBezTo>
                <a:cubicBezTo>
                  <a:pt x="1161295" y="2722059"/>
                  <a:pt x="1151175" y="2712497"/>
                  <a:pt x="1138004" y="2705800"/>
                </a:cubicBezTo>
                <a:cubicBezTo>
                  <a:pt x="1124833" y="2699102"/>
                  <a:pt x="1109838" y="2695605"/>
                  <a:pt x="1093021" y="2695307"/>
                </a:cubicBezTo>
                <a:close/>
                <a:moveTo>
                  <a:pt x="9506272" y="2695084"/>
                </a:moveTo>
                <a:cubicBezTo>
                  <a:pt x="9489752" y="2694787"/>
                  <a:pt x="9475279" y="2697912"/>
                  <a:pt x="9462851" y="2704460"/>
                </a:cubicBezTo>
                <a:cubicBezTo>
                  <a:pt x="9456638" y="2707734"/>
                  <a:pt x="9450908" y="2711613"/>
                  <a:pt x="9445662" y="2716097"/>
                </a:cubicBezTo>
                <a:lnTo>
                  <a:pt x="9438678" y="2723558"/>
                </a:lnTo>
                <a:lnTo>
                  <a:pt x="9441085" y="2699772"/>
                </a:lnTo>
                <a:lnTo>
                  <a:pt x="9382149" y="2699772"/>
                </a:lnTo>
                <a:lnTo>
                  <a:pt x="9340180" y="2941320"/>
                </a:lnTo>
                <a:lnTo>
                  <a:pt x="9403134" y="2941320"/>
                </a:lnTo>
                <a:lnTo>
                  <a:pt x="9432935" y="2769711"/>
                </a:lnTo>
                <a:lnTo>
                  <a:pt x="9434611" y="2766522"/>
                </a:lnTo>
                <a:cubicBezTo>
                  <a:pt x="9439374" y="2759973"/>
                  <a:pt x="9445215" y="2754764"/>
                  <a:pt x="9452136" y="2750895"/>
                </a:cubicBezTo>
                <a:cubicBezTo>
                  <a:pt x="9459056" y="2747025"/>
                  <a:pt x="9467279" y="2745239"/>
                  <a:pt x="9476804" y="2745537"/>
                </a:cubicBezTo>
                <a:cubicBezTo>
                  <a:pt x="9485436" y="2745686"/>
                  <a:pt x="9492022" y="2747546"/>
                  <a:pt x="9496561" y="2751118"/>
                </a:cubicBezTo>
                <a:cubicBezTo>
                  <a:pt x="9501100" y="2754690"/>
                  <a:pt x="9504040" y="2759527"/>
                  <a:pt x="9505379" y="2765629"/>
                </a:cubicBezTo>
                <a:cubicBezTo>
                  <a:pt x="9506719" y="2771731"/>
                  <a:pt x="9506942" y="2778726"/>
                  <a:pt x="9506049" y="2786613"/>
                </a:cubicBezTo>
                <a:lnTo>
                  <a:pt x="9479929" y="2941320"/>
                </a:lnTo>
                <a:lnTo>
                  <a:pt x="9543107" y="2941320"/>
                </a:lnTo>
                <a:lnTo>
                  <a:pt x="9569003" y="2787283"/>
                </a:lnTo>
                <a:cubicBezTo>
                  <a:pt x="9570194" y="2775526"/>
                  <a:pt x="9570082" y="2764215"/>
                  <a:pt x="9568668" y="2753350"/>
                </a:cubicBezTo>
                <a:cubicBezTo>
                  <a:pt x="9567254" y="2742486"/>
                  <a:pt x="9564203" y="2732738"/>
                  <a:pt x="9559515" y="2724106"/>
                </a:cubicBezTo>
                <a:cubicBezTo>
                  <a:pt x="9554827" y="2715474"/>
                  <a:pt x="9548130" y="2708590"/>
                  <a:pt x="9539424" y="2703456"/>
                </a:cubicBezTo>
                <a:cubicBezTo>
                  <a:pt x="9530717" y="2698321"/>
                  <a:pt x="9519667" y="2695531"/>
                  <a:pt x="9506272" y="2695084"/>
                </a:cubicBezTo>
                <a:close/>
                <a:moveTo>
                  <a:pt x="8458522" y="2695084"/>
                </a:moveTo>
                <a:cubicBezTo>
                  <a:pt x="8442002" y="2694787"/>
                  <a:pt x="8427528" y="2697912"/>
                  <a:pt x="8415102" y="2704460"/>
                </a:cubicBezTo>
                <a:cubicBezTo>
                  <a:pt x="8408888" y="2707734"/>
                  <a:pt x="8403158" y="2711613"/>
                  <a:pt x="8397912" y="2716097"/>
                </a:cubicBezTo>
                <a:lnTo>
                  <a:pt x="8390928" y="2723558"/>
                </a:lnTo>
                <a:lnTo>
                  <a:pt x="8393336" y="2699772"/>
                </a:lnTo>
                <a:lnTo>
                  <a:pt x="8334400" y="2699772"/>
                </a:lnTo>
                <a:lnTo>
                  <a:pt x="8292430" y="2941320"/>
                </a:lnTo>
                <a:lnTo>
                  <a:pt x="8355384" y="2941320"/>
                </a:lnTo>
                <a:lnTo>
                  <a:pt x="8385185" y="2769711"/>
                </a:lnTo>
                <a:lnTo>
                  <a:pt x="8386862" y="2766522"/>
                </a:lnTo>
                <a:cubicBezTo>
                  <a:pt x="8391624" y="2759973"/>
                  <a:pt x="8397466" y="2754764"/>
                  <a:pt x="8404386" y="2750895"/>
                </a:cubicBezTo>
                <a:cubicBezTo>
                  <a:pt x="8411306" y="2747025"/>
                  <a:pt x="8419529" y="2745239"/>
                  <a:pt x="8429054" y="2745537"/>
                </a:cubicBezTo>
                <a:cubicBezTo>
                  <a:pt x="8437686" y="2745686"/>
                  <a:pt x="8444272" y="2747546"/>
                  <a:pt x="8448811" y="2751118"/>
                </a:cubicBezTo>
                <a:cubicBezTo>
                  <a:pt x="8453350" y="2754690"/>
                  <a:pt x="8456290" y="2759527"/>
                  <a:pt x="8457629" y="2765629"/>
                </a:cubicBezTo>
                <a:cubicBezTo>
                  <a:pt x="8458968" y="2771731"/>
                  <a:pt x="8459192" y="2778726"/>
                  <a:pt x="8458299" y="2786613"/>
                </a:cubicBezTo>
                <a:lnTo>
                  <a:pt x="8432180" y="2941320"/>
                </a:lnTo>
                <a:lnTo>
                  <a:pt x="8495357" y="2941320"/>
                </a:lnTo>
                <a:lnTo>
                  <a:pt x="8521253" y="2787283"/>
                </a:lnTo>
                <a:cubicBezTo>
                  <a:pt x="8522444" y="2775526"/>
                  <a:pt x="8522332" y="2764215"/>
                  <a:pt x="8520918" y="2753350"/>
                </a:cubicBezTo>
                <a:cubicBezTo>
                  <a:pt x="8519504" y="2742486"/>
                  <a:pt x="8516454" y="2732738"/>
                  <a:pt x="8511766" y="2724106"/>
                </a:cubicBezTo>
                <a:cubicBezTo>
                  <a:pt x="8507077" y="2715474"/>
                  <a:pt x="8500380" y="2708590"/>
                  <a:pt x="8491674" y="2703456"/>
                </a:cubicBezTo>
                <a:cubicBezTo>
                  <a:pt x="8482967" y="2698321"/>
                  <a:pt x="8471916" y="2695531"/>
                  <a:pt x="8458522" y="2695084"/>
                </a:cubicBezTo>
                <a:close/>
                <a:moveTo>
                  <a:pt x="7372672" y="2695084"/>
                </a:moveTo>
                <a:cubicBezTo>
                  <a:pt x="7356152" y="2694787"/>
                  <a:pt x="7341679" y="2697912"/>
                  <a:pt x="7329252" y="2704460"/>
                </a:cubicBezTo>
                <a:cubicBezTo>
                  <a:pt x="7323038" y="2707734"/>
                  <a:pt x="7317308" y="2711613"/>
                  <a:pt x="7312062" y="2716097"/>
                </a:cubicBezTo>
                <a:lnTo>
                  <a:pt x="7305078" y="2723558"/>
                </a:lnTo>
                <a:lnTo>
                  <a:pt x="7307486" y="2699772"/>
                </a:lnTo>
                <a:lnTo>
                  <a:pt x="7248550" y="2699772"/>
                </a:lnTo>
                <a:lnTo>
                  <a:pt x="7206580" y="2941320"/>
                </a:lnTo>
                <a:lnTo>
                  <a:pt x="7269534" y="2941320"/>
                </a:lnTo>
                <a:lnTo>
                  <a:pt x="7299335" y="2769710"/>
                </a:lnTo>
                <a:lnTo>
                  <a:pt x="7301012" y="2766522"/>
                </a:lnTo>
                <a:cubicBezTo>
                  <a:pt x="7305774" y="2759973"/>
                  <a:pt x="7311616" y="2754764"/>
                  <a:pt x="7318536" y="2750895"/>
                </a:cubicBezTo>
                <a:cubicBezTo>
                  <a:pt x="7325457" y="2747025"/>
                  <a:pt x="7333679" y="2745239"/>
                  <a:pt x="7343204" y="2745537"/>
                </a:cubicBezTo>
                <a:cubicBezTo>
                  <a:pt x="7351836" y="2745686"/>
                  <a:pt x="7358422" y="2747546"/>
                  <a:pt x="7362961" y="2751118"/>
                </a:cubicBezTo>
                <a:cubicBezTo>
                  <a:pt x="7367501" y="2754690"/>
                  <a:pt x="7370440" y="2759527"/>
                  <a:pt x="7371779" y="2765629"/>
                </a:cubicBezTo>
                <a:cubicBezTo>
                  <a:pt x="7373119" y="2771731"/>
                  <a:pt x="7373342" y="2778726"/>
                  <a:pt x="7372449" y="2786613"/>
                </a:cubicBezTo>
                <a:lnTo>
                  <a:pt x="7346330" y="2941320"/>
                </a:lnTo>
                <a:lnTo>
                  <a:pt x="7409507" y="2941320"/>
                </a:lnTo>
                <a:lnTo>
                  <a:pt x="7435403" y="2787283"/>
                </a:lnTo>
                <a:cubicBezTo>
                  <a:pt x="7436594" y="2775526"/>
                  <a:pt x="7436482" y="2764215"/>
                  <a:pt x="7435069" y="2753350"/>
                </a:cubicBezTo>
                <a:cubicBezTo>
                  <a:pt x="7433655" y="2742486"/>
                  <a:pt x="7430604" y="2732738"/>
                  <a:pt x="7425916" y="2724106"/>
                </a:cubicBezTo>
                <a:cubicBezTo>
                  <a:pt x="7421227" y="2715474"/>
                  <a:pt x="7414530" y="2708590"/>
                  <a:pt x="7405824" y="2703456"/>
                </a:cubicBezTo>
                <a:cubicBezTo>
                  <a:pt x="7397117" y="2698321"/>
                  <a:pt x="7386067" y="2695531"/>
                  <a:pt x="7372672" y="2695084"/>
                </a:cubicBezTo>
                <a:close/>
                <a:moveTo>
                  <a:pt x="6505897" y="2695084"/>
                </a:moveTo>
                <a:cubicBezTo>
                  <a:pt x="6489377" y="2694787"/>
                  <a:pt x="6474904" y="2697912"/>
                  <a:pt x="6462477" y="2704460"/>
                </a:cubicBezTo>
                <a:cubicBezTo>
                  <a:pt x="6456263" y="2707734"/>
                  <a:pt x="6450533" y="2711613"/>
                  <a:pt x="6445287" y="2716097"/>
                </a:cubicBezTo>
                <a:lnTo>
                  <a:pt x="6438303" y="2723558"/>
                </a:lnTo>
                <a:lnTo>
                  <a:pt x="6440711" y="2699772"/>
                </a:lnTo>
                <a:lnTo>
                  <a:pt x="6381775" y="2699772"/>
                </a:lnTo>
                <a:lnTo>
                  <a:pt x="6339805" y="2941320"/>
                </a:lnTo>
                <a:lnTo>
                  <a:pt x="6402759" y="2941320"/>
                </a:lnTo>
                <a:lnTo>
                  <a:pt x="6432560" y="2769711"/>
                </a:lnTo>
                <a:lnTo>
                  <a:pt x="6434237" y="2766522"/>
                </a:lnTo>
                <a:cubicBezTo>
                  <a:pt x="6438999" y="2759973"/>
                  <a:pt x="6444841" y="2754764"/>
                  <a:pt x="6451761" y="2750895"/>
                </a:cubicBezTo>
                <a:cubicBezTo>
                  <a:pt x="6458682" y="2747025"/>
                  <a:pt x="6466904" y="2745239"/>
                  <a:pt x="6476429" y="2745537"/>
                </a:cubicBezTo>
                <a:cubicBezTo>
                  <a:pt x="6485061" y="2745686"/>
                  <a:pt x="6491647" y="2747546"/>
                  <a:pt x="6496186" y="2751118"/>
                </a:cubicBezTo>
                <a:cubicBezTo>
                  <a:pt x="6500726" y="2754690"/>
                  <a:pt x="6503665" y="2759527"/>
                  <a:pt x="6505004" y="2765629"/>
                </a:cubicBezTo>
                <a:cubicBezTo>
                  <a:pt x="6506344" y="2771731"/>
                  <a:pt x="6506567" y="2778726"/>
                  <a:pt x="6505674" y="2786613"/>
                </a:cubicBezTo>
                <a:lnTo>
                  <a:pt x="6479555" y="2941320"/>
                </a:lnTo>
                <a:lnTo>
                  <a:pt x="6542732" y="2941320"/>
                </a:lnTo>
                <a:lnTo>
                  <a:pt x="6568628" y="2787283"/>
                </a:lnTo>
                <a:cubicBezTo>
                  <a:pt x="6569819" y="2775526"/>
                  <a:pt x="6569707" y="2764215"/>
                  <a:pt x="6568294" y="2753350"/>
                </a:cubicBezTo>
                <a:cubicBezTo>
                  <a:pt x="6566880" y="2742486"/>
                  <a:pt x="6563829" y="2732738"/>
                  <a:pt x="6559141" y="2724106"/>
                </a:cubicBezTo>
                <a:cubicBezTo>
                  <a:pt x="6554452" y="2715474"/>
                  <a:pt x="6547755" y="2708590"/>
                  <a:pt x="6539049" y="2703456"/>
                </a:cubicBezTo>
                <a:cubicBezTo>
                  <a:pt x="6530342" y="2698321"/>
                  <a:pt x="6519292" y="2695531"/>
                  <a:pt x="6505897" y="2695084"/>
                </a:cubicBezTo>
                <a:close/>
                <a:moveTo>
                  <a:pt x="5574605" y="2695084"/>
                </a:moveTo>
                <a:cubicBezTo>
                  <a:pt x="5558681" y="2694638"/>
                  <a:pt x="5544617" y="2698098"/>
                  <a:pt x="5532413" y="2705465"/>
                </a:cubicBezTo>
                <a:lnTo>
                  <a:pt x="5515853" y="2717953"/>
                </a:lnTo>
                <a:lnTo>
                  <a:pt x="5517232" y="2699772"/>
                </a:lnTo>
                <a:lnTo>
                  <a:pt x="5459190" y="2699772"/>
                </a:lnTo>
                <a:lnTo>
                  <a:pt x="5401147" y="3034189"/>
                </a:lnTo>
                <a:lnTo>
                  <a:pt x="5464100" y="3034189"/>
                </a:lnTo>
                <a:lnTo>
                  <a:pt x="5485227" y="2912403"/>
                </a:lnTo>
                <a:lnTo>
                  <a:pt x="5490945" y="2921424"/>
                </a:lnTo>
                <a:cubicBezTo>
                  <a:pt x="5494853" y="2926205"/>
                  <a:pt x="5499299" y="2930456"/>
                  <a:pt x="5504284" y="2934176"/>
                </a:cubicBezTo>
                <a:cubicBezTo>
                  <a:pt x="5514256" y="2941618"/>
                  <a:pt x="5526757" y="2945562"/>
                  <a:pt x="5541789" y="2946008"/>
                </a:cubicBezTo>
                <a:cubicBezTo>
                  <a:pt x="5558904" y="2946455"/>
                  <a:pt x="5573787" y="2942994"/>
                  <a:pt x="5586437" y="2935627"/>
                </a:cubicBezTo>
                <a:cubicBezTo>
                  <a:pt x="5599088" y="2928260"/>
                  <a:pt x="5609729" y="2918438"/>
                  <a:pt x="5618361" y="2906160"/>
                </a:cubicBezTo>
                <a:cubicBezTo>
                  <a:pt x="5626993" y="2893881"/>
                  <a:pt x="5633802" y="2880301"/>
                  <a:pt x="5638788" y="2865418"/>
                </a:cubicBezTo>
                <a:cubicBezTo>
                  <a:pt x="5643773" y="2850535"/>
                  <a:pt x="5647159" y="2835801"/>
                  <a:pt x="5648945" y="2821216"/>
                </a:cubicBezTo>
                <a:lnTo>
                  <a:pt x="5649615" y="2816528"/>
                </a:lnTo>
                <a:cubicBezTo>
                  <a:pt x="5650954" y="2802836"/>
                  <a:pt x="5650917" y="2788957"/>
                  <a:pt x="5649503" y="2774893"/>
                </a:cubicBezTo>
                <a:cubicBezTo>
                  <a:pt x="5648089" y="2760829"/>
                  <a:pt x="5644630" y="2747844"/>
                  <a:pt x="5639122" y="2735937"/>
                </a:cubicBezTo>
                <a:cubicBezTo>
                  <a:pt x="5633616" y="2724031"/>
                  <a:pt x="5625617" y="2714357"/>
                  <a:pt x="5615124" y="2706916"/>
                </a:cubicBezTo>
                <a:cubicBezTo>
                  <a:pt x="5604631" y="2699475"/>
                  <a:pt x="5591125" y="2695531"/>
                  <a:pt x="5574605" y="2695084"/>
                </a:cubicBezTo>
                <a:close/>
                <a:moveTo>
                  <a:pt x="5326956" y="2695084"/>
                </a:moveTo>
                <a:cubicBezTo>
                  <a:pt x="5311031" y="2694638"/>
                  <a:pt x="5296967" y="2698098"/>
                  <a:pt x="5284764" y="2705465"/>
                </a:cubicBezTo>
                <a:lnTo>
                  <a:pt x="5268204" y="2717953"/>
                </a:lnTo>
                <a:lnTo>
                  <a:pt x="5269582" y="2699772"/>
                </a:lnTo>
                <a:lnTo>
                  <a:pt x="5211539" y="2699772"/>
                </a:lnTo>
                <a:lnTo>
                  <a:pt x="5153497" y="3034189"/>
                </a:lnTo>
                <a:lnTo>
                  <a:pt x="5216450" y="3034189"/>
                </a:lnTo>
                <a:lnTo>
                  <a:pt x="5237577" y="2912403"/>
                </a:lnTo>
                <a:lnTo>
                  <a:pt x="5243295" y="2921424"/>
                </a:lnTo>
                <a:cubicBezTo>
                  <a:pt x="5247202" y="2926205"/>
                  <a:pt x="5251648" y="2930456"/>
                  <a:pt x="5256635" y="2934176"/>
                </a:cubicBezTo>
                <a:cubicBezTo>
                  <a:pt x="5266606" y="2941618"/>
                  <a:pt x="5279108" y="2945562"/>
                  <a:pt x="5294139" y="2946008"/>
                </a:cubicBezTo>
                <a:cubicBezTo>
                  <a:pt x="5311254" y="2946455"/>
                  <a:pt x="5326137" y="2942994"/>
                  <a:pt x="5338788" y="2935627"/>
                </a:cubicBezTo>
                <a:cubicBezTo>
                  <a:pt x="5351438" y="2928260"/>
                  <a:pt x="5362079" y="2918438"/>
                  <a:pt x="5370711" y="2906160"/>
                </a:cubicBezTo>
                <a:cubicBezTo>
                  <a:pt x="5379343" y="2893881"/>
                  <a:pt x="5386152" y="2880301"/>
                  <a:pt x="5391137" y="2865418"/>
                </a:cubicBezTo>
                <a:cubicBezTo>
                  <a:pt x="5396124" y="2850535"/>
                  <a:pt x="5399509" y="2835801"/>
                  <a:pt x="5401295" y="2821216"/>
                </a:cubicBezTo>
                <a:lnTo>
                  <a:pt x="5401965" y="2816528"/>
                </a:lnTo>
                <a:cubicBezTo>
                  <a:pt x="5403305" y="2802836"/>
                  <a:pt x="5403267" y="2788957"/>
                  <a:pt x="5401853" y="2774893"/>
                </a:cubicBezTo>
                <a:cubicBezTo>
                  <a:pt x="5400439" y="2760829"/>
                  <a:pt x="5396979" y="2747844"/>
                  <a:pt x="5391472" y="2735937"/>
                </a:cubicBezTo>
                <a:cubicBezTo>
                  <a:pt x="5385966" y="2724031"/>
                  <a:pt x="5377967" y="2714357"/>
                  <a:pt x="5367474" y="2706916"/>
                </a:cubicBezTo>
                <a:cubicBezTo>
                  <a:pt x="5356981" y="2699475"/>
                  <a:pt x="5343476" y="2695531"/>
                  <a:pt x="5326956" y="2695084"/>
                </a:cubicBezTo>
                <a:close/>
                <a:moveTo>
                  <a:pt x="4496124" y="2695084"/>
                </a:moveTo>
                <a:cubicBezTo>
                  <a:pt x="4479603" y="2694787"/>
                  <a:pt x="4465129" y="2697912"/>
                  <a:pt x="4452702" y="2704460"/>
                </a:cubicBezTo>
                <a:cubicBezTo>
                  <a:pt x="4446489" y="2707734"/>
                  <a:pt x="4440758" y="2711613"/>
                  <a:pt x="4435512" y="2716097"/>
                </a:cubicBezTo>
                <a:lnTo>
                  <a:pt x="4428528" y="2723558"/>
                </a:lnTo>
                <a:lnTo>
                  <a:pt x="4430936" y="2699772"/>
                </a:lnTo>
                <a:lnTo>
                  <a:pt x="4372000" y="2699772"/>
                </a:lnTo>
                <a:lnTo>
                  <a:pt x="4330030" y="2941320"/>
                </a:lnTo>
                <a:lnTo>
                  <a:pt x="4392986" y="2941320"/>
                </a:lnTo>
                <a:lnTo>
                  <a:pt x="4422785" y="2769711"/>
                </a:lnTo>
                <a:lnTo>
                  <a:pt x="4424462" y="2766522"/>
                </a:lnTo>
                <a:cubicBezTo>
                  <a:pt x="4429224" y="2759973"/>
                  <a:pt x="4435066" y="2754764"/>
                  <a:pt x="4441986" y="2750895"/>
                </a:cubicBezTo>
                <a:cubicBezTo>
                  <a:pt x="4448907" y="2747025"/>
                  <a:pt x="4457130" y="2745239"/>
                  <a:pt x="4466655" y="2745537"/>
                </a:cubicBezTo>
                <a:cubicBezTo>
                  <a:pt x="4475287" y="2745686"/>
                  <a:pt x="4481872" y="2747546"/>
                  <a:pt x="4486412" y="2751118"/>
                </a:cubicBezTo>
                <a:cubicBezTo>
                  <a:pt x="4490951" y="2754690"/>
                  <a:pt x="4493890" y="2759527"/>
                  <a:pt x="4495229" y="2765629"/>
                </a:cubicBezTo>
                <a:cubicBezTo>
                  <a:pt x="4496569" y="2771731"/>
                  <a:pt x="4496792" y="2778726"/>
                  <a:pt x="4495900" y="2786613"/>
                </a:cubicBezTo>
                <a:lnTo>
                  <a:pt x="4469781" y="2941320"/>
                </a:lnTo>
                <a:lnTo>
                  <a:pt x="4532958" y="2941320"/>
                </a:lnTo>
                <a:lnTo>
                  <a:pt x="4558854" y="2787283"/>
                </a:lnTo>
                <a:cubicBezTo>
                  <a:pt x="4560044" y="2775526"/>
                  <a:pt x="4559933" y="2764215"/>
                  <a:pt x="4558519" y="2753350"/>
                </a:cubicBezTo>
                <a:cubicBezTo>
                  <a:pt x="4557105" y="2742486"/>
                  <a:pt x="4554054" y="2732738"/>
                  <a:pt x="4549366" y="2724106"/>
                </a:cubicBezTo>
                <a:cubicBezTo>
                  <a:pt x="4544678" y="2715474"/>
                  <a:pt x="4537980" y="2708590"/>
                  <a:pt x="4529274" y="2703456"/>
                </a:cubicBezTo>
                <a:cubicBezTo>
                  <a:pt x="4520568" y="2698321"/>
                  <a:pt x="4509517" y="2695531"/>
                  <a:pt x="4496124" y="2695084"/>
                </a:cubicBezTo>
                <a:close/>
                <a:moveTo>
                  <a:pt x="1469332" y="2695084"/>
                </a:moveTo>
                <a:cubicBezTo>
                  <a:pt x="1453408" y="2694638"/>
                  <a:pt x="1439343" y="2698098"/>
                  <a:pt x="1427140" y="2705465"/>
                </a:cubicBezTo>
                <a:lnTo>
                  <a:pt x="1410579" y="2717953"/>
                </a:lnTo>
                <a:lnTo>
                  <a:pt x="1411959" y="2699772"/>
                </a:lnTo>
                <a:lnTo>
                  <a:pt x="1353916" y="2699772"/>
                </a:lnTo>
                <a:lnTo>
                  <a:pt x="1295873" y="3034189"/>
                </a:lnTo>
                <a:lnTo>
                  <a:pt x="1358828" y="3034189"/>
                </a:lnTo>
                <a:lnTo>
                  <a:pt x="1379954" y="2912403"/>
                </a:lnTo>
                <a:lnTo>
                  <a:pt x="1385672" y="2921424"/>
                </a:lnTo>
                <a:cubicBezTo>
                  <a:pt x="1389579" y="2926205"/>
                  <a:pt x="1394025" y="2930456"/>
                  <a:pt x="1399011" y="2934176"/>
                </a:cubicBezTo>
                <a:cubicBezTo>
                  <a:pt x="1408982" y="2941618"/>
                  <a:pt x="1421484" y="2945562"/>
                  <a:pt x="1436516" y="2946008"/>
                </a:cubicBezTo>
                <a:cubicBezTo>
                  <a:pt x="1453631" y="2946455"/>
                  <a:pt x="1468514" y="2942994"/>
                  <a:pt x="1481164" y="2935627"/>
                </a:cubicBezTo>
                <a:cubicBezTo>
                  <a:pt x="1493814" y="2928260"/>
                  <a:pt x="1504456" y="2918438"/>
                  <a:pt x="1513088" y="2906160"/>
                </a:cubicBezTo>
                <a:cubicBezTo>
                  <a:pt x="1521720" y="2893881"/>
                  <a:pt x="1528529" y="2880301"/>
                  <a:pt x="1533515" y="2865418"/>
                </a:cubicBezTo>
                <a:cubicBezTo>
                  <a:pt x="1538500" y="2850535"/>
                  <a:pt x="1541886" y="2835801"/>
                  <a:pt x="1543672" y="2821216"/>
                </a:cubicBezTo>
                <a:lnTo>
                  <a:pt x="1544342" y="2816528"/>
                </a:lnTo>
                <a:cubicBezTo>
                  <a:pt x="1545681" y="2802836"/>
                  <a:pt x="1545644" y="2788957"/>
                  <a:pt x="1544230" y="2774893"/>
                </a:cubicBezTo>
                <a:cubicBezTo>
                  <a:pt x="1542816" y="2760829"/>
                  <a:pt x="1539356" y="2747844"/>
                  <a:pt x="1533849" y="2735937"/>
                </a:cubicBezTo>
                <a:cubicBezTo>
                  <a:pt x="1528343" y="2724031"/>
                  <a:pt x="1520343" y="2714357"/>
                  <a:pt x="1509851" y="2706916"/>
                </a:cubicBezTo>
                <a:cubicBezTo>
                  <a:pt x="1499358" y="2699475"/>
                  <a:pt x="1485852" y="2695531"/>
                  <a:pt x="1469332" y="2695084"/>
                </a:cubicBezTo>
                <a:close/>
                <a:moveTo>
                  <a:pt x="6064771" y="2694638"/>
                </a:moveTo>
                <a:cubicBezTo>
                  <a:pt x="6050483" y="2694489"/>
                  <a:pt x="6038391" y="2697875"/>
                  <a:pt x="6028494" y="2704795"/>
                </a:cubicBezTo>
                <a:cubicBezTo>
                  <a:pt x="6023545" y="2708255"/>
                  <a:pt x="6019043" y="2712237"/>
                  <a:pt x="6014988" y="2716739"/>
                </a:cubicBezTo>
                <a:lnTo>
                  <a:pt x="6011266" y="2721918"/>
                </a:lnTo>
                <a:lnTo>
                  <a:pt x="6013650" y="2699772"/>
                </a:lnTo>
                <a:lnTo>
                  <a:pt x="5954712" y="2699772"/>
                </a:lnTo>
                <a:lnTo>
                  <a:pt x="5912743" y="2941320"/>
                </a:lnTo>
                <a:lnTo>
                  <a:pt x="5975474" y="2941320"/>
                </a:lnTo>
                <a:lnTo>
                  <a:pt x="6002520" y="2785248"/>
                </a:lnTo>
                <a:lnTo>
                  <a:pt x="6015099" y="2769089"/>
                </a:lnTo>
                <a:cubicBezTo>
                  <a:pt x="6020235" y="2764550"/>
                  <a:pt x="6026300" y="2761089"/>
                  <a:pt x="6033296" y="2758708"/>
                </a:cubicBezTo>
                <a:cubicBezTo>
                  <a:pt x="6040289" y="2756327"/>
                  <a:pt x="6048102" y="2755211"/>
                  <a:pt x="6056735" y="2755359"/>
                </a:cubicBezTo>
                <a:cubicBezTo>
                  <a:pt x="6060455" y="2755508"/>
                  <a:pt x="6064139" y="2755806"/>
                  <a:pt x="6067785" y="2756252"/>
                </a:cubicBezTo>
                <a:cubicBezTo>
                  <a:pt x="6071431" y="2756699"/>
                  <a:pt x="6075040" y="2757220"/>
                  <a:pt x="6078612" y="2757815"/>
                </a:cubicBezTo>
                <a:lnTo>
                  <a:pt x="6086425" y="2697763"/>
                </a:lnTo>
                <a:cubicBezTo>
                  <a:pt x="6082705" y="2696870"/>
                  <a:pt x="6079095" y="2696126"/>
                  <a:pt x="6075598" y="2695531"/>
                </a:cubicBezTo>
                <a:cubicBezTo>
                  <a:pt x="6072102" y="2694935"/>
                  <a:pt x="6068492" y="2694638"/>
                  <a:pt x="6064771" y="2694638"/>
                </a:cubicBezTo>
                <a:close/>
                <a:moveTo>
                  <a:pt x="3483498" y="2694638"/>
                </a:moveTo>
                <a:cubicBezTo>
                  <a:pt x="3469210" y="2694489"/>
                  <a:pt x="3457118" y="2697875"/>
                  <a:pt x="3447221" y="2704795"/>
                </a:cubicBezTo>
                <a:cubicBezTo>
                  <a:pt x="3442273" y="2708255"/>
                  <a:pt x="3437770" y="2712237"/>
                  <a:pt x="3433715" y="2716739"/>
                </a:cubicBezTo>
                <a:lnTo>
                  <a:pt x="3429993" y="2721918"/>
                </a:lnTo>
                <a:lnTo>
                  <a:pt x="3432375" y="2699772"/>
                </a:lnTo>
                <a:lnTo>
                  <a:pt x="3373439" y="2699772"/>
                </a:lnTo>
                <a:lnTo>
                  <a:pt x="3331469" y="2941320"/>
                </a:lnTo>
                <a:lnTo>
                  <a:pt x="3394201" y="2941320"/>
                </a:lnTo>
                <a:lnTo>
                  <a:pt x="3421246" y="2785248"/>
                </a:lnTo>
                <a:lnTo>
                  <a:pt x="3433827" y="2769089"/>
                </a:lnTo>
                <a:cubicBezTo>
                  <a:pt x="3438961" y="2764550"/>
                  <a:pt x="3445026" y="2761089"/>
                  <a:pt x="3452021" y="2758708"/>
                </a:cubicBezTo>
                <a:cubicBezTo>
                  <a:pt x="3459015" y="2756327"/>
                  <a:pt x="3466829" y="2755211"/>
                  <a:pt x="3475461" y="2755359"/>
                </a:cubicBezTo>
                <a:cubicBezTo>
                  <a:pt x="3479182" y="2755508"/>
                  <a:pt x="3482865" y="2755806"/>
                  <a:pt x="3486511" y="2756252"/>
                </a:cubicBezTo>
                <a:cubicBezTo>
                  <a:pt x="3490158" y="2756699"/>
                  <a:pt x="3493767" y="2757220"/>
                  <a:pt x="3497339" y="2757815"/>
                </a:cubicBezTo>
                <a:lnTo>
                  <a:pt x="3505153" y="2697763"/>
                </a:lnTo>
                <a:cubicBezTo>
                  <a:pt x="3501431" y="2696870"/>
                  <a:pt x="3497823" y="2696126"/>
                  <a:pt x="3494325" y="2695531"/>
                </a:cubicBezTo>
                <a:cubicBezTo>
                  <a:pt x="3490828" y="2694935"/>
                  <a:pt x="3487219" y="2694638"/>
                  <a:pt x="3483498" y="2694638"/>
                </a:cubicBezTo>
                <a:close/>
                <a:moveTo>
                  <a:pt x="3207273" y="2694638"/>
                </a:moveTo>
                <a:cubicBezTo>
                  <a:pt x="3192985" y="2694489"/>
                  <a:pt x="3180893" y="2697875"/>
                  <a:pt x="3170996" y="2704795"/>
                </a:cubicBezTo>
                <a:cubicBezTo>
                  <a:pt x="3166047" y="2708255"/>
                  <a:pt x="3161545" y="2712237"/>
                  <a:pt x="3157490" y="2716739"/>
                </a:cubicBezTo>
                <a:lnTo>
                  <a:pt x="3153768" y="2721918"/>
                </a:lnTo>
                <a:lnTo>
                  <a:pt x="3156150" y="2699772"/>
                </a:lnTo>
                <a:lnTo>
                  <a:pt x="3097214" y="2699772"/>
                </a:lnTo>
                <a:lnTo>
                  <a:pt x="3055245" y="2941320"/>
                </a:lnTo>
                <a:lnTo>
                  <a:pt x="3117977" y="2941320"/>
                </a:lnTo>
                <a:lnTo>
                  <a:pt x="3145021" y="2785249"/>
                </a:lnTo>
                <a:lnTo>
                  <a:pt x="3157601" y="2769089"/>
                </a:lnTo>
                <a:cubicBezTo>
                  <a:pt x="3162736" y="2764550"/>
                  <a:pt x="3168801" y="2761089"/>
                  <a:pt x="3175795" y="2758708"/>
                </a:cubicBezTo>
                <a:cubicBezTo>
                  <a:pt x="3182791" y="2756327"/>
                  <a:pt x="3190604" y="2755211"/>
                  <a:pt x="3199236" y="2755359"/>
                </a:cubicBezTo>
                <a:cubicBezTo>
                  <a:pt x="3202957" y="2755508"/>
                  <a:pt x="3206641" y="2755806"/>
                  <a:pt x="3210287" y="2756252"/>
                </a:cubicBezTo>
                <a:cubicBezTo>
                  <a:pt x="3213933" y="2756699"/>
                  <a:pt x="3217542" y="2757220"/>
                  <a:pt x="3221114" y="2757815"/>
                </a:cubicBezTo>
                <a:lnTo>
                  <a:pt x="3228927" y="2697763"/>
                </a:lnTo>
                <a:cubicBezTo>
                  <a:pt x="3225207" y="2696870"/>
                  <a:pt x="3221597" y="2696126"/>
                  <a:pt x="3218100" y="2695531"/>
                </a:cubicBezTo>
                <a:cubicBezTo>
                  <a:pt x="3214603" y="2694935"/>
                  <a:pt x="3210994" y="2694638"/>
                  <a:pt x="3207273" y="2694638"/>
                </a:cubicBezTo>
                <a:close/>
                <a:moveTo>
                  <a:pt x="1949973" y="2694638"/>
                </a:moveTo>
                <a:cubicBezTo>
                  <a:pt x="1935685" y="2694489"/>
                  <a:pt x="1923593" y="2697875"/>
                  <a:pt x="1913696" y="2704795"/>
                </a:cubicBezTo>
                <a:cubicBezTo>
                  <a:pt x="1908748" y="2708255"/>
                  <a:pt x="1904245" y="2712237"/>
                  <a:pt x="1900190" y="2716739"/>
                </a:cubicBezTo>
                <a:lnTo>
                  <a:pt x="1896468" y="2721918"/>
                </a:lnTo>
                <a:lnTo>
                  <a:pt x="1898850" y="2699772"/>
                </a:lnTo>
                <a:lnTo>
                  <a:pt x="1839915" y="2699772"/>
                </a:lnTo>
                <a:lnTo>
                  <a:pt x="1797945" y="2941320"/>
                </a:lnTo>
                <a:lnTo>
                  <a:pt x="1860676" y="2941320"/>
                </a:lnTo>
                <a:lnTo>
                  <a:pt x="1887721" y="2785248"/>
                </a:lnTo>
                <a:lnTo>
                  <a:pt x="1900301" y="2769089"/>
                </a:lnTo>
                <a:cubicBezTo>
                  <a:pt x="1905436" y="2764550"/>
                  <a:pt x="1911501" y="2761089"/>
                  <a:pt x="1918496" y="2758708"/>
                </a:cubicBezTo>
                <a:cubicBezTo>
                  <a:pt x="1925490" y="2756327"/>
                  <a:pt x="1933304" y="2755211"/>
                  <a:pt x="1941936" y="2755359"/>
                </a:cubicBezTo>
                <a:cubicBezTo>
                  <a:pt x="1945657" y="2755508"/>
                  <a:pt x="1949340" y="2755806"/>
                  <a:pt x="1952987" y="2756252"/>
                </a:cubicBezTo>
                <a:cubicBezTo>
                  <a:pt x="1956633" y="2756699"/>
                  <a:pt x="1960242" y="2757220"/>
                  <a:pt x="1963814" y="2757815"/>
                </a:cubicBezTo>
                <a:lnTo>
                  <a:pt x="1971627" y="2697763"/>
                </a:lnTo>
                <a:cubicBezTo>
                  <a:pt x="1967906" y="2696870"/>
                  <a:pt x="1964298" y="2696126"/>
                  <a:pt x="1960800" y="2695531"/>
                </a:cubicBezTo>
                <a:cubicBezTo>
                  <a:pt x="1957302" y="2694935"/>
                  <a:pt x="1953693" y="2694638"/>
                  <a:pt x="1949973" y="2694638"/>
                </a:cubicBezTo>
                <a:close/>
                <a:moveTo>
                  <a:pt x="6139185" y="2640167"/>
                </a:moveTo>
                <a:lnTo>
                  <a:pt x="6129156" y="2699772"/>
                </a:lnTo>
                <a:lnTo>
                  <a:pt x="6094983" y="2699772"/>
                </a:lnTo>
                <a:lnTo>
                  <a:pt x="6086946" y="2745314"/>
                </a:lnTo>
                <a:lnTo>
                  <a:pt x="6121494" y="2745314"/>
                </a:lnTo>
                <a:lnTo>
                  <a:pt x="6099671" y="2875017"/>
                </a:lnTo>
                <a:cubicBezTo>
                  <a:pt x="6098332" y="2888858"/>
                  <a:pt x="6099634" y="2901025"/>
                  <a:pt x="6103578" y="2911517"/>
                </a:cubicBezTo>
                <a:cubicBezTo>
                  <a:pt x="6107522" y="2922010"/>
                  <a:pt x="6114070" y="2930232"/>
                  <a:pt x="6123223" y="2936186"/>
                </a:cubicBezTo>
                <a:cubicBezTo>
                  <a:pt x="6132376" y="2942139"/>
                  <a:pt x="6144096" y="2945264"/>
                  <a:pt x="6158384" y="2945562"/>
                </a:cubicBezTo>
                <a:cubicBezTo>
                  <a:pt x="6164634" y="2945562"/>
                  <a:pt x="6170774" y="2945152"/>
                  <a:pt x="6176801" y="2944334"/>
                </a:cubicBezTo>
                <a:cubicBezTo>
                  <a:pt x="6182829" y="2943515"/>
                  <a:pt x="6188819" y="2942213"/>
                  <a:pt x="6194772" y="2940427"/>
                </a:cubicBezTo>
                <a:lnTo>
                  <a:pt x="6199237" y="2892430"/>
                </a:lnTo>
                <a:cubicBezTo>
                  <a:pt x="6195963" y="2892877"/>
                  <a:pt x="6192763" y="2893286"/>
                  <a:pt x="6189638" y="2893658"/>
                </a:cubicBezTo>
                <a:cubicBezTo>
                  <a:pt x="6186512" y="2894030"/>
                  <a:pt x="6183387" y="2894142"/>
                  <a:pt x="6180261" y="2893993"/>
                </a:cubicBezTo>
                <a:cubicBezTo>
                  <a:pt x="6174606" y="2893695"/>
                  <a:pt x="6170439" y="2892579"/>
                  <a:pt x="6167760" y="2890644"/>
                </a:cubicBezTo>
                <a:cubicBezTo>
                  <a:pt x="6165081" y="2888710"/>
                  <a:pt x="6163407" y="2885919"/>
                  <a:pt x="6162737" y="2882273"/>
                </a:cubicBezTo>
                <a:cubicBezTo>
                  <a:pt x="6162067" y="2878626"/>
                  <a:pt x="6162030" y="2874199"/>
                  <a:pt x="6162625" y="2868990"/>
                </a:cubicBezTo>
                <a:lnTo>
                  <a:pt x="6183861" y="2745314"/>
                </a:lnTo>
                <a:lnTo>
                  <a:pt x="6223794" y="2745314"/>
                </a:lnTo>
                <a:lnTo>
                  <a:pt x="6231830" y="2699772"/>
                </a:lnTo>
                <a:lnTo>
                  <a:pt x="6191681" y="2699772"/>
                </a:lnTo>
                <a:lnTo>
                  <a:pt x="6201916" y="2640167"/>
                </a:lnTo>
                <a:close/>
                <a:moveTo>
                  <a:pt x="2024387" y="2640167"/>
                </a:moveTo>
                <a:lnTo>
                  <a:pt x="2014358" y="2699772"/>
                </a:lnTo>
                <a:lnTo>
                  <a:pt x="1980185" y="2699772"/>
                </a:lnTo>
                <a:lnTo>
                  <a:pt x="1972148" y="2745314"/>
                </a:lnTo>
                <a:lnTo>
                  <a:pt x="2006696" y="2745314"/>
                </a:lnTo>
                <a:lnTo>
                  <a:pt x="1984873" y="2875017"/>
                </a:lnTo>
                <a:cubicBezTo>
                  <a:pt x="1983533" y="2888858"/>
                  <a:pt x="1984836" y="2901025"/>
                  <a:pt x="1988780" y="2911517"/>
                </a:cubicBezTo>
                <a:cubicBezTo>
                  <a:pt x="1992723" y="2922010"/>
                  <a:pt x="1999272" y="2930232"/>
                  <a:pt x="2008425" y="2936186"/>
                </a:cubicBezTo>
                <a:cubicBezTo>
                  <a:pt x="2017578" y="2942139"/>
                  <a:pt x="2029298" y="2945264"/>
                  <a:pt x="2043585" y="2945562"/>
                </a:cubicBezTo>
                <a:cubicBezTo>
                  <a:pt x="2049836" y="2945562"/>
                  <a:pt x="2055976" y="2945152"/>
                  <a:pt x="2062003" y="2944334"/>
                </a:cubicBezTo>
                <a:cubicBezTo>
                  <a:pt x="2068031" y="2943515"/>
                  <a:pt x="2074021" y="2942213"/>
                  <a:pt x="2079974" y="2940427"/>
                </a:cubicBezTo>
                <a:lnTo>
                  <a:pt x="2084439" y="2892430"/>
                </a:lnTo>
                <a:cubicBezTo>
                  <a:pt x="2081165" y="2892877"/>
                  <a:pt x="2077965" y="2893286"/>
                  <a:pt x="2074839" y="2893658"/>
                </a:cubicBezTo>
                <a:cubicBezTo>
                  <a:pt x="2071714" y="2894030"/>
                  <a:pt x="2068589" y="2894142"/>
                  <a:pt x="2065463" y="2893993"/>
                </a:cubicBezTo>
                <a:cubicBezTo>
                  <a:pt x="2059808" y="2893695"/>
                  <a:pt x="2055641" y="2892579"/>
                  <a:pt x="2052962" y="2890644"/>
                </a:cubicBezTo>
                <a:cubicBezTo>
                  <a:pt x="2050283" y="2888710"/>
                  <a:pt x="2048609" y="2885919"/>
                  <a:pt x="2047939" y="2882273"/>
                </a:cubicBezTo>
                <a:cubicBezTo>
                  <a:pt x="2047269" y="2878626"/>
                  <a:pt x="2047232" y="2874199"/>
                  <a:pt x="2047827" y="2868990"/>
                </a:cubicBezTo>
                <a:lnTo>
                  <a:pt x="2069064" y="2745314"/>
                </a:lnTo>
                <a:lnTo>
                  <a:pt x="2108996" y="2745314"/>
                </a:lnTo>
                <a:lnTo>
                  <a:pt x="2117032" y="2699772"/>
                </a:lnTo>
                <a:lnTo>
                  <a:pt x="2076883" y="2699772"/>
                </a:lnTo>
                <a:lnTo>
                  <a:pt x="2087118" y="2640167"/>
                </a:lnTo>
                <a:close/>
                <a:moveTo>
                  <a:pt x="10007451" y="2616280"/>
                </a:moveTo>
                <a:lnTo>
                  <a:pt x="10026650" y="2941320"/>
                </a:lnTo>
                <a:lnTo>
                  <a:pt x="10054555" y="2941320"/>
                </a:lnTo>
                <a:lnTo>
                  <a:pt x="10069289" y="2941320"/>
                </a:lnTo>
                <a:lnTo>
                  <a:pt x="10092506" y="2941320"/>
                </a:lnTo>
                <a:lnTo>
                  <a:pt x="10176785" y="2728912"/>
                </a:lnTo>
                <a:lnTo>
                  <a:pt x="10194751" y="2941320"/>
                </a:lnTo>
                <a:lnTo>
                  <a:pt x="10218415" y="2941320"/>
                </a:lnTo>
                <a:lnTo>
                  <a:pt x="10232925" y="2941320"/>
                </a:lnTo>
                <a:lnTo>
                  <a:pt x="10260607" y="2941320"/>
                </a:lnTo>
                <a:lnTo>
                  <a:pt x="10381381" y="2616280"/>
                </a:lnTo>
                <a:lnTo>
                  <a:pt x="10315302" y="2616280"/>
                </a:lnTo>
                <a:lnTo>
                  <a:pt x="10237486" y="2841517"/>
                </a:lnTo>
                <a:lnTo>
                  <a:pt x="10220647" y="2616280"/>
                </a:lnTo>
                <a:lnTo>
                  <a:pt x="10200109" y="2616280"/>
                </a:lnTo>
                <a:lnTo>
                  <a:pt x="10184928" y="2616280"/>
                </a:lnTo>
                <a:lnTo>
                  <a:pt x="10165283" y="2616280"/>
                </a:lnTo>
                <a:lnTo>
                  <a:pt x="10078692" y="2840821"/>
                </a:lnTo>
                <a:lnTo>
                  <a:pt x="10071075" y="2616280"/>
                </a:lnTo>
                <a:close/>
                <a:moveTo>
                  <a:pt x="9314730" y="2604225"/>
                </a:moveTo>
                <a:cubicBezTo>
                  <a:pt x="9304908" y="2604373"/>
                  <a:pt x="9296536" y="2607499"/>
                  <a:pt x="9289616" y="2613601"/>
                </a:cubicBezTo>
                <a:cubicBezTo>
                  <a:pt x="9282695" y="2619703"/>
                  <a:pt x="9279384" y="2627814"/>
                  <a:pt x="9279681" y="2637934"/>
                </a:cubicBezTo>
                <a:cubicBezTo>
                  <a:pt x="9279830" y="2647757"/>
                  <a:pt x="9283365" y="2655496"/>
                  <a:pt x="9290285" y="2661151"/>
                </a:cubicBezTo>
                <a:cubicBezTo>
                  <a:pt x="9297206" y="2666807"/>
                  <a:pt x="9305354" y="2669560"/>
                  <a:pt x="9314730" y="2669411"/>
                </a:cubicBezTo>
                <a:cubicBezTo>
                  <a:pt x="9324404" y="2669263"/>
                  <a:pt x="9332738" y="2666137"/>
                  <a:pt x="9339733" y="2660035"/>
                </a:cubicBezTo>
                <a:cubicBezTo>
                  <a:pt x="9346728" y="2653933"/>
                  <a:pt x="9350077" y="2645822"/>
                  <a:pt x="9349779" y="2635702"/>
                </a:cubicBezTo>
                <a:cubicBezTo>
                  <a:pt x="9349779" y="2626028"/>
                  <a:pt x="9346282" y="2618326"/>
                  <a:pt x="9339287" y="2612596"/>
                </a:cubicBezTo>
                <a:cubicBezTo>
                  <a:pt x="9332292" y="2606866"/>
                  <a:pt x="9324106" y="2604076"/>
                  <a:pt x="9314730" y="2604225"/>
                </a:cubicBezTo>
                <a:close/>
                <a:moveTo>
                  <a:pt x="6314356" y="2604225"/>
                </a:moveTo>
                <a:cubicBezTo>
                  <a:pt x="6304533" y="2604373"/>
                  <a:pt x="6296161" y="2607499"/>
                  <a:pt x="6289241" y="2613601"/>
                </a:cubicBezTo>
                <a:cubicBezTo>
                  <a:pt x="6282320" y="2619703"/>
                  <a:pt x="6279009" y="2627814"/>
                  <a:pt x="6279307" y="2637934"/>
                </a:cubicBezTo>
                <a:cubicBezTo>
                  <a:pt x="6279455" y="2647757"/>
                  <a:pt x="6282990" y="2655496"/>
                  <a:pt x="6289911" y="2661151"/>
                </a:cubicBezTo>
                <a:cubicBezTo>
                  <a:pt x="6296831" y="2666807"/>
                  <a:pt x="6304979" y="2669560"/>
                  <a:pt x="6314356" y="2669411"/>
                </a:cubicBezTo>
                <a:cubicBezTo>
                  <a:pt x="6324029" y="2669263"/>
                  <a:pt x="6332364" y="2666137"/>
                  <a:pt x="6339359" y="2660035"/>
                </a:cubicBezTo>
                <a:cubicBezTo>
                  <a:pt x="6346354" y="2653933"/>
                  <a:pt x="6349702" y="2645822"/>
                  <a:pt x="6349405" y="2635702"/>
                </a:cubicBezTo>
                <a:cubicBezTo>
                  <a:pt x="6349405" y="2626028"/>
                  <a:pt x="6345907" y="2618326"/>
                  <a:pt x="6338912" y="2612596"/>
                </a:cubicBezTo>
                <a:cubicBezTo>
                  <a:pt x="6331917" y="2606866"/>
                  <a:pt x="6323732" y="2604076"/>
                  <a:pt x="6314356" y="2604225"/>
                </a:cubicBezTo>
                <a:close/>
                <a:moveTo>
                  <a:pt x="4304581" y="2604225"/>
                </a:moveTo>
                <a:cubicBezTo>
                  <a:pt x="4294759" y="2604373"/>
                  <a:pt x="4286387" y="2607499"/>
                  <a:pt x="4279466" y="2613601"/>
                </a:cubicBezTo>
                <a:cubicBezTo>
                  <a:pt x="4272545" y="2619703"/>
                  <a:pt x="4269234" y="2627814"/>
                  <a:pt x="4269531" y="2637934"/>
                </a:cubicBezTo>
                <a:cubicBezTo>
                  <a:pt x="4269681" y="2647757"/>
                  <a:pt x="4273215" y="2655496"/>
                  <a:pt x="4280136" y="2661151"/>
                </a:cubicBezTo>
                <a:cubicBezTo>
                  <a:pt x="4287057" y="2666807"/>
                  <a:pt x="4295204" y="2669560"/>
                  <a:pt x="4304581" y="2669411"/>
                </a:cubicBezTo>
                <a:cubicBezTo>
                  <a:pt x="4314255" y="2669263"/>
                  <a:pt x="4322590" y="2666137"/>
                  <a:pt x="4329584" y="2660035"/>
                </a:cubicBezTo>
                <a:cubicBezTo>
                  <a:pt x="4336579" y="2653933"/>
                  <a:pt x="4339928" y="2645822"/>
                  <a:pt x="4339630" y="2635702"/>
                </a:cubicBezTo>
                <a:cubicBezTo>
                  <a:pt x="4339630" y="2626028"/>
                  <a:pt x="4336133" y="2618326"/>
                  <a:pt x="4329137" y="2612596"/>
                </a:cubicBezTo>
                <a:cubicBezTo>
                  <a:pt x="4322142" y="2606866"/>
                  <a:pt x="4313958" y="2604076"/>
                  <a:pt x="4304581" y="2604225"/>
                </a:cubicBezTo>
                <a:close/>
                <a:moveTo>
                  <a:pt x="2199559" y="2604225"/>
                </a:moveTo>
                <a:cubicBezTo>
                  <a:pt x="2189735" y="2604373"/>
                  <a:pt x="2181363" y="2607499"/>
                  <a:pt x="2174443" y="2613601"/>
                </a:cubicBezTo>
                <a:cubicBezTo>
                  <a:pt x="2167522" y="2619703"/>
                  <a:pt x="2164211" y="2627814"/>
                  <a:pt x="2164508" y="2637934"/>
                </a:cubicBezTo>
                <a:cubicBezTo>
                  <a:pt x="2164658" y="2647757"/>
                  <a:pt x="2168192" y="2655496"/>
                  <a:pt x="2175112" y="2661151"/>
                </a:cubicBezTo>
                <a:cubicBezTo>
                  <a:pt x="2182033" y="2666807"/>
                  <a:pt x="2190182" y="2669560"/>
                  <a:pt x="2199559" y="2669411"/>
                </a:cubicBezTo>
                <a:cubicBezTo>
                  <a:pt x="2209233" y="2669263"/>
                  <a:pt x="2217566" y="2666137"/>
                  <a:pt x="2224562" y="2660035"/>
                </a:cubicBezTo>
                <a:cubicBezTo>
                  <a:pt x="2231555" y="2653933"/>
                  <a:pt x="2234905" y="2645822"/>
                  <a:pt x="2234608" y="2635702"/>
                </a:cubicBezTo>
                <a:cubicBezTo>
                  <a:pt x="2234608" y="2626028"/>
                  <a:pt x="2231111" y="2618326"/>
                  <a:pt x="2224115" y="2612596"/>
                </a:cubicBezTo>
                <a:cubicBezTo>
                  <a:pt x="2217120" y="2606866"/>
                  <a:pt x="2208934" y="2604076"/>
                  <a:pt x="2199559" y="2604225"/>
                </a:cubicBezTo>
                <a:close/>
                <a:moveTo>
                  <a:pt x="10999986" y="2598420"/>
                </a:moveTo>
                <a:lnTo>
                  <a:pt x="10940380" y="2941320"/>
                </a:lnTo>
                <a:lnTo>
                  <a:pt x="11003111" y="2941320"/>
                </a:lnTo>
                <a:lnTo>
                  <a:pt x="11033200" y="2768223"/>
                </a:lnTo>
                <a:lnTo>
                  <a:pt x="11034365" y="2765964"/>
                </a:lnTo>
                <a:cubicBezTo>
                  <a:pt x="11039127" y="2759489"/>
                  <a:pt x="11044969" y="2754392"/>
                  <a:pt x="11051889" y="2750671"/>
                </a:cubicBezTo>
                <a:cubicBezTo>
                  <a:pt x="11058810" y="2746951"/>
                  <a:pt x="11067107" y="2745239"/>
                  <a:pt x="11076781" y="2745537"/>
                </a:cubicBezTo>
                <a:cubicBezTo>
                  <a:pt x="11085562" y="2745686"/>
                  <a:pt x="11092222" y="2747658"/>
                  <a:pt x="11096761" y="2751453"/>
                </a:cubicBezTo>
                <a:cubicBezTo>
                  <a:pt x="11101300" y="2755248"/>
                  <a:pt x="11104202" y="2760308"/>
                  <a:pt x="11105467" y="2766633"/>
                </a:cubicBezTo>
                <a:cubicBezTo>
                  <a:pt x="11106733" y="2772958"/>
                  <a:pt x="11106919" y="2780065"/>
                  <a:pt x="11106026" y="2787953"/>
                </a:cubicBezTo>
                <a:lnTo>
                  <a:pt x="11080129" y="2941320"/>
                </a:lnTo>
                <a:lnTo>
                  <a:pt x="11143307" y="2941320"/>
                </a:lnTo>
                <a:lnTo>
                  <a:pt x="11168757" y="2788623"/>
                </a:lnTo>
                <a:cubicBezTo>
                  <a:pt x="11170096" y="2776419"/>
                  <a:pt x="11169947" y="2764773"/>
                  <a:pt x="11168310" y="2753686"/>
                </a:cubicBezTo>
                <a:cubicBezTo>
                  <a:pt x="11166673" y="2742597"/>
                  <a:pt x="11163324" y="2732700"/>
                  <a:pt x="11158264" y="2723994"/>
                </a:cubicBezTo>
                <a:cubicBezTo>
                  <a:pt x="11153204" y="2715288"/>
                  <a:pt x="11146172" y="2708367"/>
                  <a:pt x="11137168" y="2703232"/>
                </a:cubicBezTo>
                <a:cubicBezTo>
                  <a:pt x="11128164" y="2698098"/>
                  <a:pt x="11116890" y="2695382"/>
                  <a:pt x="11103347" y="2695084"/>
                </a:cubicBezTo>
                <a:cubicBezTo>
                  <a:pt x="11087273" y="2694638"/>
                  <a:pt x="11073172" y="2697875"/>
                  <a:pt x="11061042" y="2704795"/>
                </a:cubicBezTo>
                <a:cubicBezTo>
                  <a:pt x="11054978" y="2708255"/>
                  <a:pt x="11049387" y="2712292"/>
                  <a:pt x="11044271" y="2716906"/>
                </a:cubicBezTo>
                <a:lnTo>
                  <a:pt x="11041602" y="2719891"/>
                </a:lnTo>
                <a:lnTo>
                  <a:pt x="11062717" y="2598420"/>
                </a:lnTo>
                <a:close/>
                <a:moveTo>
                  <a:pt x="10661774" y="2598420"/>
                </a:moveTo>
                <a:lnTo>
                  <a:pt x="10602391" y="2941320"/>
                </a:lnTo>
                <a:lnTo>
                  <a:pt x="10665122" y="2941320"/>
                </a:lnTo>
                <a:lnTo>
                  <a:pt x="10724728" y="2598420"/>
                </a:lnTo>
                <a:close/>
                <a:moveTo>
                  <a:pt x="7653585" y="2598420"/>
                </a:moveTo>
                <a:lnTo>
                  <a:pt x="7630931" y="2729448"/>
                </a:lnTo>
                <a:lnTo>
                  <a:pt x="7626043" y="2721092"/>
                </a:lnTo>
                <a:cubicBezTo>
                  <a:pt x="7622229" y="2716069"/>
                  <a:pt x="7617867" y="2711604"/>
                  <a:pt x="7612955" y="2707697"/>
                </a:cubicBezTo>
                <a:cubicBezTo>
                  <a:pt x="7603133" y="2699884"/>
                  <a:pt x="7590706" y="2695680"/>
                  <a:pt x="7575674" y="2695084"/>
                </a:cubicBezTo>
                <a:cubicBezTo>
                  <a:pt x="7558112" y="2694489"/>
                  <a:pt x="7542932" y="2697837"/>
                  <a:pt x="7530132" y="2705130"/>
                </a:cubicBezTo>
                <a:cubicBezTo>
                  <a:pt x="7517333" y="2712423"/>
                  <a:pt x="7506580" y="2722245"/>
                  <a:pt x="7497874" y="2734598"/>
                </a:cubicBezTo>
                <a:cubicBezTo>
                  <a:pt x="7489168" y="2746951"/>
                  <a:pt x="7482321" y="2760643"/>
                  <a:pt x="7477336" y="2775675"/>
                </a:cubicBezTo>
                <a:cubicBezTo>
                  <a:pt x="7472350" y="2790706"/>
                  <a:pt x="7468890" y="2805589"/>
                  <a:pt x="7466955" y="2820323"/>
                </a:cubicBezTo>
                <a:lnTo>
                  <a:pt x="7466508" y="2825234"/>
                </a:lnTo>
                <a:cubicBezTo>
                  <a:pt x="7465169" y="2838480"/>
                  <a:pt x="7465318" y="2852098"/>
                  <a:pt x="7466955" y="2866088"/>
                </a:cubicBezTo>
                <a:cubicBezTo>
                  <a:pt x="7468592" y="2880078"/>
                  <a:pt x="7472238" y="2893026"/>
                  <a:pt x="7477894" y="2904932"/>
                </a:cubicBezTo>
                <a:cubicBezTo>
                  <a:pt x="7483549" y="2916838"/>
                  <a:pt x="7491549" y="2926549"/>
                  <a:pt x="7501892" y="2934065"/>
                </a:cubicBezTo>
                <a:cubicBezTo>
                  <a:pt x="7512236" y="2941581"/>
                  <a:pt x="7525519" y="2945562"/>
                  <a:pt x="7541741" y="2946008"/>
                </a:cubicBezTo>
                <a:cubicBezTo>
                  <a:pt x="7557219" y="2946455"/>
                  <a:pt x="7571023" y="2943032"/>
                  <a:pt x="7583152" y="2935739"/>
                </a:cubicBezTo>
                <a:cubicBezTo>
                  <a:pt x="7589217" y="2932093"/>
                  <a:pt x="7594873" y="2927861"/>
                  <a:pt x="7600119" y="2923042"/>
                </a:cubicBezTo>
                <a:lnTo>
                  <a:pt x="7602034" y="2920902"/>
                </a:lnTo>
                <a:lnTo>
                  <a:pt x="7600900" y="2941320"/>
                </a:lnTo>
                <a:lnTo>
                  <a:pt x="7657381" y="2941320"/>
                </a:lnTo>
                <a:lnTo>
                  <a:pt x="7716763" y="2598420"/>
                </a:lnTo>
                <a:close/>
                <a:moveTo>
                  <a:pt x="3803776" y="2598420"/>
                </a:moveTo>
                <a:lnTo>
                  <a:pt x="3744394" y="2941320"/>
                </a:lnTo>
                <a:lnTo>
                  <a:pt x="3807125" y="2941320"/>
                </a:lnTo>
                <a:lnTo>
                  <a:pt x="3866730" y="2598420"/>
                </a:lnTo>
                <a:close/>
                <a:moveTo>
                  <a:pt x="2765551" y="2598420"/>
                </a:moveTo>
                <a:lnTo>
                  <a:pt x="2706169" y="2941320"/>
                </a:lnTo>
                <a:lnTo>
                  <a:pt x="2768900" y="2941320"/>
                </a:lnTo>
                <a:lnTo>
                  <a:pt x="2828505" y="2598420"/>
                </a:lnTo>
                <a:close/>
                <a:moveTo>
                  <a:pt x="10426923" y="2334548"/>
                </a:moveTo>
                <a:cubicBezTo>
                  <a:pt x="10417100" y="2334697"/>
                  <a:pt x="10408766" y="2337971"/>
                  <a:pt x="10401920" y="2344371"/>
                </a:cubicBezTo>
                <a:cubicBezTo>
                  <a:pt x="10395074" y="2350770"/>
                  <a:pt x="10391725" y="2359030"/>
                  <a:pt x="10391874" y="2369150"/>
                </a:cubicBezTo>
                <a:cubicBezTo>
                  <a:pt x="10392023" y="2378824"/>
                  <a:pt x="10395520" y="2386638"/>
                  <a:pt x="10402366" y="2392591"/>
                </a:cubicBezTo>
                <a:cubicBezTo>
                  <a:pt x="10409212" y="2398544"/>
                  <a:pt x="10417323" y="2401446"/>
                  <a:pt x="10426700" y="2401297"/>
                </a:cubicBezTo>
                <a:cubicBezTo>
                  <a:pt x="10436522" y="2401297"/>
                  <a:pt x="10444931" y="2398098"/>
                  <a:pt x="10451926" y="2391698"/>
                </a:cubicBezTo>
                <a:cubicBezTo>
                  <a:pt x="10458921" y="2385298"/>
                  <a:pt x="10462270" y="2377038"/>
                  <a:pt x="10461972" y="2366918"/>
                </a:cubicBezTo>
                <a:cubicBezTo>
                  <a:pt x="10461972" y="2357244"/>
                  <a:pt x="10458512" y="2349394"/>
                  <a:pt x="10451591" y="2343366"/>
                </a:cubicBezTo>
                <a:cubicBezTo>
                  <a:pt x="10444671" y="2337339"/>
                  <a:pt x="10436448" y="2334399"/>
                  <a:pt x="10426923" y="2334548"/>
                </a:cubicBezTo>
                <a:close/>
                <a:moveTo>
                  <a:pt x="11445726" y="2287444"/>
                </a:moveTo>
                <a:lnTo>
                  <a:pt x="11468392" y="2287602"/>
                </a:lnTo>
                <a:lnTo>
                  <a:pt x="11462863" y="2322889"/>
                </a:lnTo>
                <a:lnTo>
                  <a:pt x="11454209" y="2338120"/>
                </a:lnTo>
                <a:cubicBezTo>
                  <a:pt x="11448851" y="2343775"/>
                  <a:pt x="11442526" y="2348129"/>
                  <a:pt x="11435233" y="2351179"/>
                </a:cubicBezTo>
                <a:cubicBezTo>
                  <a:pt x="11427941" y="2354231"/>
                  <a:pt x="11420499" y="2355682"/>
                  <a:pt x="11412909" y="2355533"/>
                </a:cubicBezTo>
                <a:cubicBezTo>
                  <a:pt x="11407551" y="2355384"/>
                  <a:pt x="11402975" y="2354119"/>
                  <a:pt x="11399180" y="2351738"/>
                </a:cubicBezTo>
                <a:cubicBezTo>
                  <a:pt x="11395385" y="2349356"/>
                  <a:pt x="11392594" y="2346119"/>
                  <a:pt x="11390808" y="2342027"/>
                </a:cubicBezTo>
                <a:cubicBezTo>
                  <a:pt x="11389022" y="2337934"/>
                  <a:pt x="11388501" y="2333283"/>
                  <a:pt x="11389246" y="2328074"/>
                </a:cubicBezTo>
                <a:cubicBezTo>
                  <a:pt x="11390138" y="2320781"/>
                  <a:pt x="11392334" y="2314605"/>
                  <a:pt x="11395831" y="2309545"/>
                </a:cubicBezTo>
                <a:cubicBezTo>
                  <a:pt x="11399329" y="2304485"/>
                  <a:pt x="11403756" y="2300355"/>
                  <a:pt x="11409114" y="2297155"/>
                </a:cubicBezTo>
                <a:cubicBezTo>
                  <a:pt x="11414472" y="2293955"/>
                  <a:pt x="11420313" y="2291574"/>
                  <a:pt x="11426639" y="2290011"/>
                </a:cubicBezTo>
                <a:cubicBezTo>
                  <a:pt x="11432964" y="2288448"/>
                  <a:pt x="11439326" y="2287593"/>
                  <a:pt x="11445726" y="2287444"/>
                </a:cubicBezTo>
                <a:close/>
                <a:moveTo>
                  <a:pt x="7161188" y="2233643"/>
                </a:moveTo>
                <a:lnTo>
                  <a:pt x="7152481" y="2284095"/>
                </a:lnTo>
                <a:lnTo>
                  <a:pt x="7275041" y="2284095"/>
                </a:lnTo>
                <a:lnTo>
                  <a:pt x="7283971" y="2233643"/>
                </a:lnTo>
                <a:close/>
                <a:moveTo>
                  <a:pt x="8054454" y="2202836"/>
                </a:moveTo>
                <a:cubicBezTo>
                  <a:pt x="8062640" y="2202985"/>
                  <a:pt x="8069300" y="2204994"/>
                  <a:pt x="8074434" y="2208863"/>
                </a:cubicBezTo>
                <a:cubicBezTo>
                  <a:pt x="8079569" y="2212733"/>
                  <a:pt x="8083438" y="2217718"/>
                  <a:pt x="8086043" y="2223820"/>
                </a:cubicBezTo>
                <a:lnTo>
                  <a:pt x="8089124" y="2235872"/>
                </a:lnTo>
                <a:lnTo>
                  <a:pt x="8073251" y="2327676"/>
                </a:lnTo>
                <a:lnTo>
                  <a:pt x="8068211" y="2334855"/>
                </a:lnTo>
                <a:cubicBezTo>
                  <a:pt x="8064918" y="2338557"/>
                  <a:pt x="8061226" y="2341841"/>
                  <a:pt x="8057133" y="2344705"/>
                </a:cubicBezTo>
                <a:cubicBezTo>
                  <a:pt x="8048947" y="2350435"/>
                  <a:pt x="8039199" y="2353077"/>
                  <a:pt x="8027888" y="2352631"/>
                </a:cubicBezTo>
                <a:cubicBezTo>
                  <a:pt x="8018958" y="2352184"/>
                  <a:pt x="8012150" y="2349542"/>
                  <a:pt x="8007461" y="2344705"/>
                </a:cubicBezTo>
                <a:cubicBezTo>
                  <a:pt x="8002773" y="2339869"/>
                  <a:pt x="7999574" y="2333767"/>
                  <a:pt x="7997862" y="2326400"/>
                </a:cubicBezTo>
                <a:cubicBezTo>
                  <a:pt x="7996151" y="2319033"/>
                  <a:pt x="7995332" y="2311368"/>
                  <a:pt x="7995406" y="2303406"/>
                </a:cubicBezTo>
                <a:cubicBezTo>
                  <a:pt x="7995481" y="2295443"/>
                  <a:pt x="7995816" y="2288262"/>
                  <a:pt x="7996411" y="2281863"/>
                </a:cubicBezTo>
                <a:lnTo>
                  <a:pt x="7996857" y="2277175"/>
                </a:lnTo>
                <a:cubicBezTo>
                  <a:pt x="7997899" y="2269138"/>
                  <a:pt x="7999648" y="2260729"/>
                  <a:pt x="8002104" y="2251948"/>
                </a:cubicBezTo>
                <a:cubicBezTo>
                  <a:pt x="8004559" y="2243168"/>
                  <a:pt x="8007945" y="2235020"/>
                  <a:pt x="8012261" y="2227504"/>
                </a:cubicBezTo>
                <a:cubicBezTo>
                  <a:pt x="8016577" y="2219988"/>
                  <a:pt x="8022195" y="2213886"/>
                  <a:pt x="8029116" y="2209198"/>
                </a:cubicBezTo>
                <a:cubicBezTo>
                  <a:pt x="8036036" y="2204510"/>
                  <a:pt x="8044482" y="2202389"/>
                  <a:pt x="8054454" y="2202836"/>
                </a:cubicBezTo>
                <a:close/>
                <a:moveTo>
                  <a:pt x="3552927" y="2202836"/>
                </a:moveTo>
                <a:cubicBezTo>
                  <a:pt x="3561559" y="2202985"/>
                  <a:pt x="3568516" y="2204919"/>
                  <a:pt x="3573800" y="2208640"/>
                </a:cubicBezTo>
                <a:cubicBezTo>
                  <a:pt x="3579083" y="2212361"/>
                  <a:pt x="3583102" y="2217197"/>
                  <a:pt x="3585855" y="2223150"/>
                </a:cubicBezTo>
                <a:lnTo>
                  <a:pt x="3588329" y="2232414"/>
                </a:lnTo>
                <a:lnTo>
                  <a:pt x="3571783" y="2329769"/>
                </a:lnTo>
                <a:lnTo>
                  <a:pt x="3567744" y="2335413"/>
                </a:lnTo>
                <a:cubicBezTo>
                  <a:pt x="3564377" y="2339078"/>
                  <a:pt x="3560591" y="2342287"/>
                  <a:pt x="3556387" y="2345040"/>
                </a:cubicBezTo>
                <a:cubicBezTo>
                  <a:pt x="3547978" y="2350547"/>
                  <a:pt x="3537895" y="2353003"/>
                  <a:pt x="3526138" y="2352407"/>
                </a:cubicBezTo>
                <a:cubicBezTo>
                  <a:pt x="3517208" y="2352110"/>
                  <a:pt x="3510213" y="2349617"/>
                  <a:pt x="3505153" y="2344929"/>
                </a:cubicBezTo>
                <a:cubicBezTo>
                  <a:pt x="3500093" y="2340241"/>
                  <a:pt x="3496483" y="2334250"/>
                  <a:pt x="3494326" y="2326958"/>
                </a:cubicBezTo>
                <a:cubicBezTo>
                  <a:pt x="3492168" y="2319665"/>
                  <a:pt x="3490977" y="2312038"/>
                  <a:pt x="3490755" y="2304075"/>
                </a:cubicBezTo>
                <a:cubicBezTo>
                  <a:pt x="3490531" y="2296113"/>
                  <a:pt x="3490791" y="2288783"/>
                  <a:pt x="3491535" y="2282086"/>
                </a:cubicBezTo>
                <a:lnTo>
                  <a:pt x="3491982" y="2277175"/>
                </a:lnTo>
                <a:cubicBezTo>
                  <a:pt x="3493023" y="2268989"/>
                  <a:pt x="3494958" y="2260506"/>
                  <a:pt x="3497786" y="2251725"/>
                </a:cubicBezTo>
                <a:cubicBezTo>
                  <a:pt x="3500614" y="2242945"/>
                  <a:pt x="3504409" y="2234797"/>
                  <a:pt x="3509171" y="2227281"/>
                </a:cubicBezTo>
                <a:cubicBezTo>
                  <a:pt x="3513934" y="2219765"/>
                  <a:pt x="3519924" y="2213700"/>
                  <a:pt x="3527142" y="2209086"/>
                </a:cubicBezTo>
                <a:cubicBezTo>
                  <a:pt x="3534361" y="2204473"/>
                  <a:pt x="3542955" y="2202389"/>
                  <a:pt x="3552927" y="2202836"/>
                </a:cubicBezTo>
                <a:close/>
                <a:moveTo>
                  <a:pt x="9831462" y="2202612"/>
                </a:moveTo>
                <a:cubicBezTo>
                  <a:pt x="9840391" y="2202910"/>
                  <a:pt x="9847237" y="2205514"/>
                  <a:pt x="9852000" y="2210426"/>
                </a:cubicBezTo>
                <a:cubicBezTo>
                  <a:pt x="9856762" y="2215337"/>
                  <a:pt x="9860037" y="2221440"/>
                  <a:pt x="9861822" y="2228732"/>
                </a:cubicBezTo>
                <a:cubicBezTo>
                  <a:pt x="9863608" y="2236025"/>
                  <a:pt x="9864501" y="2243652"/>
                  <a:pt x="9864501" y="2251613"/>
                </a:cubicBezTo>
                <a:cubicBezTo>
                  <a:pt x="9864501" y="2259576"/>
                  <a:pt x="9864204" y="2266831"/>
                  <a:pt x="9863608" y="2273380"/>
                </a:cubicBezTo>
                <a:lnTo>
                  <a:pt x="9862939" y="2278068"/>
                </a:lnTo>
                <a:cubicBezTo>
                  <a:pt x="9862046" y="2285956"/>
                  <a:pt x="9860409" y="2294290"/>
                  <a:pt x="9858027" y="2303071"/>
                </a:cubicBezTo>
                <a:cubicBezTo>
                  <a:pt x="9855646" y="2311852"/>
                  <a:pt x="9852260" y="2320074"/>
                  <a:pt x="9847870" y="2327739"/>
                </a:cubicBezTo>
                <a:cubicBezTo>
                  <a:pt x="9843479" y="2335404"/>
                  <a:pt x="9837861" y="2341543"/>
                  <a:pt x="9831015" y="2346157"/>
                </a:cubicBezTo>
                <a:cubicBezTo>
                  <a:pt x="9824169" y="2350770"/>
                  <a:pt x="9815835" y="2353003"/>
                  <a:pt x="9806012" y="2352854"/>
                </a:cubicBezTo>
                <a:cubicBezTo>
                  <a:pt x="9795147" y="2352556"/>
                  <a:pt x="9786850" y="2349505"/>
                  <a:pt x="9781120" y="2343701"/>
                </a:cubicBezTo>
                <a:cubicBezTo>
                  <a:pt x="9778255" y="2340799"/>
                  <a:pt x="9775865" y="2337515"/>
                  <a:pt x="9773949" y="2333850"/>
                </a:cubicBezTo>
                <a:lnTo>
                  <a:pt x="9770036" y="2322870"/>
                </a:lnTo>
                <a:lnTo>
                  <a:pt x="9786704" y="2226786"/>
                </a:lnTo>
                <a:lnTo>
                  <a:pt x="9790273" y="2220583"/>
                </a:lnTo>
                <a:cubicBezTo>
                  <a:pt x="9794961" y="2214705"/>
                  <a:pt x="9800729" y="2210128"/>
                  <a:pt x="9807575" y="2206854"/>
                </a:cubicBezTo>
                <a:cubicBezTo>
                  <a:pt x="9814421" y="2203580"/>
                  <a:pt x="9822383" y="2202166"/>
                  <a:pt x="9831462" y="2202612"/>
                </a:cubicBezTo>
                <a:close/>
                <a:moveTo>
                  <a:pt x="1383459" y="2202612"/>
                </a:moveTo>
                <a:cubicBezTo>
                  <a:pt x="1392686" y="2202910"/>
                  <a:pt x="1399681" y="2205477"/>
                  <a:pt x="1404444" y="2210314"/>
                </a:cubicBezTo>
                <a:cubicBezTo>
                  <a:pt x="1409206" y="2215151"/>
                  <a:pt x="1412406" y="2221216"/>
                  <a:pt x="1414043" y="2228508"/>
                </a:cubicBezTo>
                <a:cubicBezTo>
                  <a:pt x="1415680" y="2235802"/>
                  <a:pt x="1416387" y="2243466"/>
                  <a:pt x="1416164" y="2251502"/>
                </a:cubicBezTo>
                <a:cubicBezTo>
                  <a:pt x="1415940" y="2259539"/>
                  <a:pt x="1415531" y="2266906"/>
                  <a:pt x="1414936" y="2273603"/>
                </a:cubicBezTo>
                <a:lnTo>
                  <a:pt x="1414490" y="2278514"/>
                </a:lnTo>
                <a:cubicBezTo>
                  <a:pt x="1413447" y="2286551"/>
                  <a:pt x="1411848" y="2294997"/>
                  <a:pt x="1409690" y="2303852"/>
                </a:cubicBezTo>
                <a:cubicBezTo>
                  <a:pt x="1407532" y="2312707"/>
                  <a:pt x="1404369" y="2320856"/>
                  <a:pt x="1400202" y="2328297"/>
                </a:cubicBezTo>
                <a:cubicBezTo>
                  <a:pt x="1396035" y="2335739"/>
                  <a:pt x="1390528" y="2341729"/>
                  <a:pt x="1383682" y="2346268"/>
                </a:cubicBezTo>
                <a:cubicBezTo>
                  <a:pt x="1376836" y="2350807"/>
                  <a:pt x="1368278" y="2352854"/>
                  <a:pt x="1358009" y="2352407"/>
                </a:cubicBezTo>
                <a:cubicBezTo>
                  <a:pt x="1346847" y="2352110"/>
                  <a:pt x="1338401" y="2348947"/>
                  <a:pt x="1332671" y="2342920"/>
                </a:cubicBezTo>
                <a:cubicBezTo>
                  <a:pt x="1329806" y="2339906"/>
                  <a:pt x="1327453" y="2336511"/>
                  <a:pt x="1325611" y="2332734"/>
                </a:cubicBezTo>
                <a:lnTo>
                  <a:pt x="1321699" y="2320505"/>
                </a:lnTo>
                <a:lnTo>
                  <a:pt x="1337737" y="2228379"/>
                </a:lnTo>
                <a:lnTo>
                  <a:pt x="1342382" y="2220472"/>
                </a:lnTo>
                <a:cubicBezTo>
                  <a:pt x="1347145" y="2214668"/>
                  <a:pt x="1352912" y="2210128"/>
                  <a:pt x="1359684" y="2206854"/>
                </a:cubicBezTo>
                <a:cubicBezTo>
                  <a:pt x="1366455" y="2203580"/>
                  <a:pt x="1374380" y="2202166"/>
                  <a:pt x="1383459" y="2202612"/>
                </a:cubicBezTo>
                <a:close/>
                <a:moveTo>
                  <a:pt x="9180190" y="2202389"/>
                </a:moveTo>
                <a:cubicBezTo>
                  <a:pt x="9189566" y="2202687"/>
                  <a:pt x="9196933" y="2205254"/>
                  <a:pt x="9202291" y="2210091"/>
                </a:cubicBezTo>
                <a:cubicBezTo>
                  <a:pt x="9207648" y="2214928"/>
                  <a:pt x="9211518" y="2221030"/>
                  <a:pt x="9213899" y="2228397"/>
                </a:cubicBezTo>
                <a:cubicBezTo>
                  <a:pt x="9216280" y="2235764"/>
                  <a:pt x="9217583" y="2243578"/>
                  <a:pt x="9217806" y="2251837"/>
                </a:cubicBezTo>
                <a:cubicBezTo>
                  <a:pt x="9218029" y="2260097"/>
                  <a:pt x="9217843" y="2267799"/>
                  <a:pt x="9217248" y="2274943"/>
                </a:cubicBezTo>
                <a:lnTo>
                  <a:pt x="9216801" y="2279630"/>
                </a:lnTo>
                <a:cubicBezTo>
                  <a:pt x="9215908" y="2287965"/>
                  <a:pt x="9214122" y="2296485"/>
                  <a:pt x="9211444" y="2305192"/>
                </a:cubicBezTo>
                <a:cubicBezTo>
                  <a:pt x="9208765" y="2313898"/>
                  <a:pt x="9205118" y="2321935"/>
                  <a:pt x="9200505" y="2329302"/>
                </a:cubicBezTo>
                <a:cubicBezTo>
                  <a:pt x="9195891" y="2336669"/>
                  <a:pt x="9190012" y="2342547"/>
                  <a:pt x="9182869" y="2346938"/>
                </a:cubicBezTo>
                <a:cubicBezTo>
                  <a:pt x="9175725" y="2351328"/>
                  <a:pt x="9167167" y="2353375"/>
                  <a:pt x="9157196" y="2353077"/>
                </a:cubicBezTo>
                <a:cubicBezTo>
                  <a:pt x="9147820" y="2352779"/>
                  <a:pt x="9140453" y="2350287"/>
                  <a:pt x="9135095" y="2345599"/>
                </a:cubicBezTo>
                <a:cubicBezTo>
                  <a:pt x="9129737" y="2340910"/>
                  <a:pt x="9125905" y="2334920"/>
                  <a:pt x="9123598" y="2327627"/>
                </a:cubicBezTo>
                <a:cubicBezTo>
                  <a:pt x="9121291" y="2320335"/>
                  <a:pt x="9119989" y="2312633"/>
                  <a:pt x="9119691" y="2304522"/>
                </a:cubicBezTo>
                <a:cubicBezTo>
                  <a:pt x="9119393" y="2296411"/>
                  <a:pt x="9119617" y="2288783"/>
                  <a:pt x="9120361" y="2281640"/>
                </a:cubicBezTo>
                <a:lnTo>
                  <a:pt x="9120807" y="2276728"/>
                </a:lnTo>
                <a:cubicBezTo>
                  <a:pt x="9121700" y="2268394"/>
                  <a:pt x="9123449" y="2259836"/>
                  <a:pt x="9126053" y="2251055"/>
                </a:cubicBezTo>
                <a:cubicBezTo>
                  <a:pt x="9128658" y="2242275"/>
                  <a:pt x="9132267" y="2234164"/>
                  <a:pt x="9136881" y="2226722"/>
                </a:cubicBezTo>
                <a:cubicBezTo>
                  <a:pt x="9141494" y="2219281"/>
                  <a:pt x="9147373" y="2213291"/>
                  <a:pt x="9154517" y="2208752"/>
                </a:cubicBezTo>
                <a:cubicBezTo>
                  <a:pt x="9161661" y="2204212"/>
                  <a:pt x="9170218" y="2202091"/>
                  <a:pt x="9180190" y="2202389"/>
                </a:cubicBezTo>
                <a:close/>
                <a:moveTo>
                  <a:pt x="7817892" y="2202389"/>
                </a:moveTo>
                <a:cubicBezTo>
                  <a:pt x="7826821" y="2202687"/>
                  <a:pt x="7833965" y="2204994"/>
                  <a:pt x="7839323" y="2209310"/>
                </a:cubicBezTo>
                <a:cubicBezTo>
                  <a:pt x="7844681" y="2213626"/>
                  <a:pt x="7848327" y="2219319"/>
                  <a:pt x="7850262" y="2226387"/>
                </a:cubicBezTo>
                <a:cubicBezTo>
                  <a:pt x="7852197" y="2233457"/>
                  <a:pt x="7852569" y="2241084"/>
                  <a:pt x="7851378" y="2249270"/>
                </a:cubicBezTo>
                <a:lnTo>
                  <a:pt x="7850262" y="2254850"/>
                </a:lnTo>
                <a:lnTo>
                  <a:pt x="7763963" y="2254694"/>
                </a:lnTo>
                <a:lnTo>
                  <a:pt x="7764537" y="2251837"/>
                </a:lnTo>
                <a:cubicBezTo>
                  <a:pt x="7766918" y="2242982"/>
                  <a:pt x="7770341" y="2234760"/>
                  <a:pt x="7774806" y="2227169"/>
                </a:cubicBezTo>
                <a:cubicBezTo>
                  <a:pt x="7779271" y="2219579"/>
                  <a:pt x="7785001" y="2213477"/>
                  <a:pt x="7791996" y="2208863"/>
                </a:cubicBezTo>
                <a:cubicBezTo>
                  <a:pt x="7798990" y="2204250"/>
                  <a:pt x="7807623" y="2202091"/>
                  <a:pt x="7817892" y="2202389"/>
                </a:cubicBezTo>
                <a:close/>
                <a:moveTo>
                  <a:pt x="6436767" y="2202389"/>
                </a:moveTo>
                <a:cubicBezTo>
                  <a:pt x="6445696" y="2202687"/>
                  <a:pt x="6452840" y="2204994"/>
                  <a:pt x="6458198" y="2209310"/>
                </a:cubicBezTo>
                <a:cubicBezTo>
                  <a:pt x="6463556" y="2213626"/>
                  <a:pt x="6467202" y="2219319"/>
                  <a:pt x="6469137" y="2226387"/>
                </a:cubicBezTo>
                <a:cubicBezTo>
                  <a:pt x="6471072" y="2233457"/>
                  <a:pt x="6471444" y="2241084"/>
                  <a:pt x="6470253" y="2249270"/>
                </a:cubicBezTo>
                <a:lnTo>
                  <a:pt x="6469137" y="2254850"/>
                </a:lnTo>
                <a:lnTo>
                  <a:pt x="6382838" y="2254694"/>
                </a:lnTo>
                <a:lnTo>
                  <a:pt x="6383412" y="2251837"/>
                </a:lnTo>
                <a:cubicBezTo>
                  <a:pt x="6385793" y="2242982"/>
                  <a:pt x="6389216" y="2234760"/>
                  <a:pt x="6393681" y="2227169"/>
                </a:cubicBezTo>
                <a:cubicBezTo>
                  <a:pt x="6398146" y="2219579"/>
                  <a:pt x="6403876" y="2213477"/>
                  <a:pt x="6410871" y="2208863"/>
                </a:cubicBezTo>
                <a:cubicBezTo>
                  <a:pt x="6417865" y="2204250"/>
                  <a:pt x="6426498" y="2202091"/>
                  <a:pt x="6436767" y="2202389"/>
                </a:cubicBezTo>
                <a:close/>
                <a:moveTo>
                  <a:pt x="5532115" y="2202389"/>
                </a:moveTo>
                <a:cubicBezTo>
                  <a:pt x="5541492" y="2202687"/>
                  <a:pt x="5548859" y="2205254"/>
                  <a:pt x="5554216" y="2210091"/>
                </a:cubicBezTo>
                <a:cubicBezTo>
                  <a:pt x="5559574" y="2214928"/>
                  <a:pt x="5563443" y="2221030"/>
                  <a:pt x="5565824" y="2228397"/>
                </a:cubicBezTo>
                <a:cubicBezTo>
                  <a:pt x="5568206" y="2235764"/>
                  <a:pt x="5569508" y="2243578"/>
                  <a:pt x="5569731" y="2251837"/>
                </a:cubicBezTo>
                <a:cubicBezTo>
                  <a:pt x="5569954" y="2260097"/>
                  <a:pt x="5569768" y="2267799"/>
                  <a:pt x="5569174" y="2274943"/>
                </a:cubicBezTo>
                <a:lnTo>
                  <a:pt x="5568727" y="2279630"/>
                </a:lnTo>
                <a:cubicBezTo>
                  <a:pt x="5567834" y="2287965"/>
                  <a:pt x="5566048" y="2296485"/>
                  <a:pt x="5563369" y="2305192"/>
                </a:cubicBezTo>
                <a:cubicBezTo>
                  <a:pt x="5560690" y="2313898"/>
                  <a:pt x="5557044" y="2321935"/>
                  <a:pt x="5552430" y="2329302"/>
                </a:cubicBezTo>
                <a:cubicBezTo>
                  <a:pt x="5547817" y="2336669"/>
                  <a:pt x="5541938" y="2342547"/>
                  <a:pt x="5534794" y="2346938"/>
                </a:cubicBezTo>
                <a:cubicBezTo>
                  <a:pt x="5527650" y="2351328"/>
                  <a:pt x="5519092" y="2353375"/>
                  <a:pt x="5509121" y="2353077"/>
                </a:cubicBezTo>
                <a:cubicBezTo>
                  <a:pt x="5499745" y="2352779"/>
                  <a:pt x="5492378" y="2350287"/>
                  <a:pt x="5487020" y="2345599"/>
                </a:cubicBezTo>
                <a:cubicBezTo>
                  <a:pt x="5481662" y="2340910"/>
                  <a:pt x="5477830" y="2334920"/>
                  <a:pt x="5475524" y="2327627"/>
                </a:cubicBezTo>
                <a:cubicBezTo>
                  <a:pt x="5473217" y="2320335"/>
                  <a:pt x="5471915" y="2312633"/>
                  <a:pt x="5471616" y="2304522"/>
                </a:cubicBezTo>
                <a:cubicBezTo>
                  <a:pt x="5471319" y="2296411"/>
                  <a:pt x="5471542" y="2288783"/>
                  <a:pt x="5472287" y="2281640"/>
                </a:cubicBezTo>
                <a:lnTo>
                  <a:pt x="5472732" y="2276728"/>
                </a:lnTo>
                <a:cubicBezTo>
                  <a:pt x="5473625" y="2268394"/>
                  <a:pt x="5475375" y="2259836"/>
                  <a:pt x="5477979" y="2251055"/>
                </a:cubicBezTo>
                <a:cubicBezTo>
                  <a:pt x="5480583" y="2242275"/>
                  <a:pt x="5484192" y="2234164"/>
                  <a:pt x="5488806" y="2226722"/>
                </a:cubicBezTo>
                <a:cubicBezTo>
                  <a:pt x="5493420" y="2219281"/>
                  <a:pt x="5499299" y="2213291"/>
                  <a:pt x="5506442" y="2208752"/>
                </a:cubicBezTo>
                <a:cubicBezTo>
                  <a:pt x="5513586" y="2204212"/>
                  <a:pt x="5522143" y="2202091"/>
                  <a:pt x="5532115" y="2202389"/>
                </a:cubicBezTo>
                <a:close/>
                <a:moveTo>
                  <a:pt x="4074793" y="2202389"/>
                </a:moveTo>
                <a:cubicBezTo>
                  <a:pt x="4084169" y="2202687"/>
                  <a:pt x="4091536" y="2205254"/>
                  <a:pt x="4096894" y="2210091"/>
                </a:cubicBezTo>
                <a:cubicBezTo>
                  <a:pt x="4102252" y="2214928"/>
                  <a:pt x="4106121" y="2221030"/>
                  <a:pt x="4108502" y="2228397"/>
                </a:cubicBezTo>
                <a:cubicBezTo>
                  <a:pt x="4110884" y="2235764"/>
                  <a:pt x="4112186" y="2243578"/>
                  <a:pt x="4112409" y="2251837"/>
                </a:cubicBezTo>
                <a:cubicBezTo>
                  <a:pt x="4112633" y="2260097"/>
                  <a:pt x="4112446" y="2267799"/>
                  <a:pt x="4111851" y="2274943"/>
                </a:cubicBezTo>
                <a:lnTo>
                  <a:pt x="4111404" y="2279630"/>
                </a:lnTo>
                <a:cubicBezTo>
                  <a:pt x="4110511" y="2287965"/>
                  <a:pt x="4108725" y="2296485"/>
                  <a:pt x="4106047" y="2305192"/>
                </a:cubicBezTo>
                <a:cubicBezTo>
                  <a:pt x="4103368" y="2313898"/>
                  <a:pt x="4099721" y="2321935"/>
                  <a:pt x="4095108" y="2329302"/>
                </a:cubicBezTo>
                <a:cubicBezTo>
                  <a:pt x="4090494" y="2336669"/>
                  <a:pt x="4084615" y="2342547"/>
                  <a:pt x="4077472" y="2346938"/>
                </a:cubicBezTo>
                <a:cubicBezTo>
                  <a:pt x="4070328" y="2351328"/>
                  <a:pt x="4061770" y="2353375"/>
                  <a:pt x="4051799" y="2353077"/>
                </a:cubicBezTo>
                <a:cubicBezTo>
                  <a:pt x="4042423" y="2352779"/>
                  <a:pt x="4035055" y="2350287"/>
                  <a:pt x="4029698" y="2345599"/>
                </a:cubicBezTo>
                <a:cubicBezTo>
                  <a:pt x="4024340" y="2340910"/>
                  <a:pt x="4020508" y="2334920"/>
                  <a:pt x="4018201" y="2327627"/>
                </a:cubicBezTo>
                <a:cubicBezTo>
                  <a:pt x="4015894" y="2320335"/>
                  <a:pt x="4014592" y="2312633"/>
                  <a:pt x="4014294" y="2304522"/>
                </a:cubicBezTo>
                <a:cubicBezTo>
                  <a:pt x="4013996" y="2296411"/>
                  <a:pt x="4014220" y="2288783"/>
                  <a:pt x="4014964" y="2281640"/>
                </a:cubicBezTo>
                <a:lnTo>
                  <a:pt x="4015410" y="2276728"/>
                </a:lnTo>
                <a:cubicBezTo>
                  <a:pt x="4016303" y="2268394"/>
                  <a:pt x="4018052" y="2259836"/>
                  <a:pt x="4020656" y="2251055"/>
                </a:cubicBezTo>
                <a:cubicBezTo>
                  <a:pt x="4023261" y="2242275"/>
                  <a:pt x="4026870" y="2234164"/>
                  <a:pt x="4031484" y="2226722"/>
                </a:cubicBezTo>
                <a:cubicBezTo>
                  <a:pt x="4036097" y="2219281"/>
                  <a:pt x="4041976" y="2213291"/>
                  <a:pt x="4049120" y="2208752"/>
                </a:cubicBezTo>
                <a:cubicBezTo>
                  <a:pt x="4056264" y="2204212"/>
                  <a:pt x="4064821" y="2202091"/>
                  <a:pt x="4074793" y="2202389"/>
                </a:cubicBezTo>
                <a:close/>
                <a:moveTo>
                  <a:pt x="1626644" y="2202389"/>
                </a:moveTo>
                <a:cubicBezTo>
                  <a:pt x="1635574" y="2202687"/>
                  <a:pt x="1642717" y="2204994"/>
                  <a:pt x="1648075" y="2209310"/>
                </a:cubicBezTo>
                <a:cubicBezTo>
                  <a:pt x="1653433" y="2213626"/>
                  <a:pt x="1657079" y="2219319"/>
                  <a:pt x="1659014" y="2226387"/>
                </a:cubicBezTo>
                <a:cubicBezTo>
                  <a:pt x="1660949" y="2233457"/>
                  <a:pt x="1661321" y="2241084"/>
                  <a:pt x="1660130" y="2249270"/>
                </a:cubicBezTo>
                <a:lnTo>
                  <a:pt x="1659014" y="2254850"/>
                </a:lnTo>
                <a:lnTo>
                  <a:pt x="1572715" y="2254694"/>
                </a:lnTo>
                <a:lnTo>
                  <a:pt x="1573289" y="2251837"/>
                </a:lnTo>
                <a:cubicBezTo>
                  <a:pt x="1575671" y="2242982"/>
                  <a:pt x="1579094" y="2234760"/>
                  <a:pt x="1583558" y="2227169"/>
                </a:cubicBezTo>
                <a:cubicBezTo>
                  <a:pt x="1588023" y="2219579"/>
                  <a:pt x="1593753" y="2213477"/>
                  <a:pt x="1600748" y="2208863"/>
                </a:cubicBezTo>
                <a:cubicBezTo>
                  <a:pt x="1607743" y="2204250"/>
                  <a:pt x="1616375" y="2202091"/>
                  <a:pt x="1626644" y="2202389"/>
                </a:cubicBezTo>
                <a:close/>
                <a:moveTo>
                  <a:pt x="4740506" y="2161534"/>
                </a:moveTo>
                <a:lnTo>
                  <a:pt x="4720473" y="2276820"/>
                </a:lnTo>
                <a:lnTo>
                  <a:pt x="4651574" y="2276728"/>
                </a:lnTo>
                <a:lnTo>
                  <a:pt x="4735291" y="2168456"/>
                </a:lnTo>
                <a:close/>
                <a:moveTo>
                  <a:pt x="9982001" y="2156848"/>
                </a:moveTo>
                <a:lnTo>
                  <a:pt x="9955882" y="2312893"/>
                </a:lnTo>
                <a:cubicBezTo>
                  <a:pt x="9954691" y="2325097"/>
                  <a:pt x="9955026" y="2336557"/>
                  <a:pt x="9956886" y="2347273"/>
                </a:cubicBezTo>
                <a:cubicBezTo>
                  <a:pt x="9958747" y="2357988"/>
                  <a:pt x="9962356" y="2367476"/>
                  <a:pt x="9967714" y="2375736"/>
                </a:cubicBezTo>
                <a:cubicBezTo>
                  <a:pt x="9973071" y="2383996"/>
                  <a:pt x="9980290" y="2390545"/>
                  <a:pt x="9989368" y="2395381"/>
                </a:cubicBezTo>
                <a:cubicBezTo>
                  <a:pt x="9998447" y="2400218"/>
                  <a:pt x="10009609" y="2402786"/>
                  <a:pt x="10022854" y="2403083"/>
                </a:cubicBezTo>
                <a:cubicBezTo>
                  <a:pt x="10039077" y="2403381"/>
                  <a:pt x="10053141" y="2400404"/>
                  <a:pt x="10065047" y="2394154"/>
                </a:cubicBezTo>
                <a:cubicBezTo>
                  <a:pt x="10071000" y="2391028"/>
                  <a:pt x="10076470" y="2387326"/>
                  <a:pt x="10081456" y="2383047"/>
                </a:cubicBezTo>
                <a:lnTo>
                  <a:pt x="10086525" y="2377580"/>
                </a:lnTo>
                <a:lnTo>
                  <a:pt x="10084246" y="2398395"/>
                </a:lnTo>
                <a:lnTo>
                  <a:pt x="10143182" y="2398395"/>
                </a:lnTo>
                <a:lnTo>
                  <a:pt x="10185152" y="2156848"/>
                </a:lnTo>
                <a:lnTo>
                  <a:pt x="10122197" y="2156848"/>
                </a:lnTo>
                <a:lnTo>
                  <a:pt x="10092875" y="2326080"/>
                </a:lnTo>
                <a:lnTo>
                  <a:pt x="10087120" y="2334855"/>
                </a:lnTo>
                <a:cubicBezTo>
                  <a:pt x="10083865" y="2338631"/>
                  <a:pt x="10080153" y="2341915"/>
                  <a:pt x="10075986" y="2344705"/>
                </a:cubicBezTo>
                <a:cubicBezTo>
                  <a:pt x="10067652" y="2350287"/>
                  <a:pt x="10057159" y="2352854"/>
                  <a:pt x="10044509" y="2352407"/>
                </a:cubicBezTo>
                <a:cubicBezTo>
                  <a:pt x="10038556" y="2352258"/>
                  <a:pt x="10033793" y="2351105"/>
                  <a:pt x="10030221" y="2348947"/>
                </a:cubicBezTo>
                <a:cubicBezTo>
                  <a:pt x="10026650" y="2346789"/>
                  <a:pt x="10023896" y="2343924"/>
                  <a:pt x="10021962" y="2340352"/>
                </a:cubicBezTo>
                <a:cubicBezTo>
                  <a:pt x="10020027" y="2336780"/>
                  <a:pt x="10018836" y="2332725"/>
                  <a:pt x="10018390" y="2328186"/>
                </a:cubicBezTo>
                <a:cubicBezTo>
                  <a:pt x="10017943" y="2323646"/>
                  <a:pt x="10017943" y="2318847"/>
                  <a:pt x="10018390" y="2313786"/>
                </a:cubicBezTo>
                <a:lnTo>
                  <a:pt x="10044732" y="2156848"/>
                </a:lnTo>
                <a:close/>
                <a:moveTo>
                  <a:pt x="9334301" y="2156848"/>
                </a:moveTo>
                <a:lnTo>
                  <a:pt x="9308182" y="2312893"/>
                </a:lnTo>
                <a:cubicBezTo>
                  <a:pt x="9306991" y="2325097"/>
                  <a:pt x="9307326" y="2336557"/>
                  <a:pt x="9309186" y="2347273"/>
                </a:cubicBezTo>
                <a:cubicBezTo>
                  <a:pt x="9311047" y="2357988"/>
                  <a:pt x="9314656" y="2367476"/>
                  <a:pt x="9320014" y="2375736"/>
                </a:cubicBezTo>
                <a:cubicBezTo>
                  <a:pt x="9325371" y="2383996"/>
                  <a:pt x="9332590" y="2390545"/>
                  <a:pt x="9341668" y="2395381"/>
                </a:cubicBezTo>
                <a:cubicBezTo>
                  <a:pt x="9350747" y="2400218"/>
                  <a:pt x="9361909" y="2402786"/>
                  <a:pt x="9375154" y="2403083"/>
                </a:cubicBezTo>
                <a:cubicBezTo>
                  <a:pt x="9391377" y="2403381"/>
                  <a:pt x="9405441" y="2400404"/>
                  <a:pt x="9417347" y="2394154"/>
                </a:cubicBezTo>
                <a:cubicBezTo>
                  <a:pt x="9423300" y="2391028"/>
                  <a:pt x="9428770" y="2387326"/>
                  <a:pt x="9433756" y="2383047"/>
                </a:cubicBezTo>
                <a:lnTo>
                  <a:pt x="9438825" y="2377580"/>
                </a:lnTo>
                <a:lnTo>
                  <a:pt x="9436546" y="2398395"/>
                </a:lnTo>
                <a:lnTo>
                  <a:pt x="9495482" y="2398395"/>
                </a:lnTo>
                <a:lnTo>
                  <a:pt x="9537452" y="2156848"/>
                </a:lnTo>
                <a:lnTo>
                  <a:pt x="9474497" y="2156848"/>
                </a:lnTo>
                <a:lnTo>
                  <a:pt x="9445175" y="2326080"/>
                </a:lnTo>
                <a:lnTo>
                  <a:pt x="9439420" y="2334855"/>
                </a:lnTo>
                <a:cubicBezTo>
                  <a:pt x="9436165" y="2338631"/>
                  <a:pt x="9432453" y="2341915"/>
                  <a:pt x="9428286" y="2344705"/>
                </a:cubicBezTo>
                <a:cubicBezTo>
                  <a:pt x="9419952" y="2350287"/>
                  <a:pt x="9409459" y="2352854"/>
                  <a:pt x="9396809" y="2352407"/>
                </a:cubicBezTo>
                <a:cubicBezTo>
                  <a:pt x="9390856" y="2352258"/>
                  <a:pt x="9386093" y="2351105"/>
                  <a:pt x="9382521" y="2348947"/>
                </a:cubicBezTo>
                <a:cubicBezTo>
                  <a:pt x="9378950" y="2346789"/>
                  <a:pt x="9376196" y="2343924"/>
                  <a:pt x="9374262" y="2340352"/>
                </a:cubicBezTo>
                <a:cubicBezTo>
                  <a:pt x="9372327" y="2336780"/>
                  <a:pt x="9371136" y="2332725"/>
                  <a:pt x="9370690" y="2328186"/>
                </a:cubicBezTo>
                <a:cubicBezTo>
                  <a:pt x="9370243" y="2323646"/>
                  <a:pt x="9370243" y="2318847"/>
                  <a:pt x="9370690" y="2313786"/>
                </a:cubicBezTo>
                <a:lnTo>
                  <a:pt x="9397032" y="2156848"/>
                </a:lnTo>
                <a:close/>
                <a:moveTo>
                  <a:pt x="8324651" y="2156848"/>
                </a:moveTo>
                <a:lnTo>
                  <a:pt x="8298532" y="2312893"/>
                </a:lnTo>
                <a:cubicBezTo>
                  <a:pt x="8297341" y="2325097"/>
                  <a:pt x="8297676" y="2336557"/>
                  <a:pt x="8299537" y="2347273"/>
                </a:cubicBezTo>
                <a:cubicBezTo>
                  <a:pt x="8301397" y="2357988"/>
                  <a:pt x="8305006" y="2367476"/>
                  <a:pt x="8310364" y="2375736"/>
                </a:cubicBezTo>
                <a:cubicBezTo>
                  <a:pt x="8315722" y="2383996"/>
                  <a:pt x="8322940" y="2390545"/>
                  <a:pt x="8332018" y="2395381"/>
                </a:cubicBezTo>
                <a:cubicBezTo>
                  <a:pt x="8341097" y="2400218"/>
                  <a:pt x="8352259" y="2402786"/>
                  <a:pt x="8365505" y="2403083"/>
                </a:cubicBezTo>
                <a:cubicBezTo>
                  <a:pt x="8381727" y="2403381"/>
                  <a:pt x="8395791" y="2400404"/>
                  <a:pt x="8407698" y="2394154"/>
                </a:cubicBezTo>
                <a:cubicBezTo>
                  <a:pt x="8413650" y="2391028"/>
                  <a:pt x="8419120" y="2387326"/>
                  <a:pt x="8424106" y="2383047"/>
                </a:cubicBezTo>
                <a:lnTo>
                  <a:pt x="8429175" y="2377580"/>
                </a:lnTo>
                <a:lnTo>
                  <a:pt x="8426896" y="2398395"/>
                </a:lnTo>
                <a:lnTo>
                  <a:pt x="8485832" y="2398395"/>
                </a:lnTo>
                <a:lnTo>
                  <a:pt x="8527802" y="2156848"/>
                </a:lnTo>
                <a:lnTo>
                  <a:pt x="8464848" y="2156848"/>
                </a:lnTo>
                <a:lnTo>
                  <a:pt x="8435524" y="2326080"/>
                </a:lnTo>
                <a:lnTo>
                  <a:pt x="8429770" y="2334855"/>
                </a:lnTo>
                <a:cubicBezTo>
                  <a:pt x="8426514" y="2338631"/>
                  <a:pt x="8422804" y="2341915"/>
                  <a:pt x="8418636" y="2344705"/>
                </a:cubicBezTo>
                <a:cubicBezTo>
                  <a:pt x="8410302" y="2350287"/>
                  <a:pt x="8399810" y="2352854"/>
                  <a:pt x="8387159" y="2352407"/>
                </a:cubicBezTo>
                <a:cubicBezTo>
                  <a:pt x="8381206" y="2352258"/>
                  <a:pt x="8376444" y="2351105"/>
                  <a:pt x="8372872" y="2348947"/>
                </a:cubicBezTo>
                <a:cubicBezTo>
                  <a:pt x="8369300" y="2346789"/>
                  <a:pt x="8366547" y="2343924"/>
                  <a:pt x="8364612" y="2340352"/>
                </a:cubicBezTo>
                <a:cubicBezTo>
                  <a:pt x="8362677" y="2336780"/>
                  <a:pt x="8361486" y="2332725"/>
                  <a:pt x="8361040" y="2328186"/>
                </a:cubicBezTo>
                <a:cubicBezTo>
                  <a:pt x="8360593" y="2323646"/>
                  <a:pt x="8360593" y="2318847"/>
                  <a:pt x="8361040" y="2313786"/>
                </a:cubicBezTo>
                <a:lnTo>
                  <a:pt x="8387382" y="2156848"/>
                </a:lnTo>
                <a:close/>
                <a:moveTo>
                  <a:pt x="8215486" y="2156848"/>
                </a:moveTo>
                <a:lnTo>
                  <a:pt x="8173516" y="2398395"/>
                </a:lnTo>
                <a:lnTo>
                  <a:pt x="8236248" y="2398395"/>
                </a:lnTo>
                <a:lnTo>
                  <a:pt x="8278217" y="2156848"/>
                </a:lnTo>
                <a:close/>
                <a:moveTo>
                  <a:pt x="3100563" y="2156848"/>
                </a:moveTo>
                <a:lnTo>
                  <a:pt x="3058594" y="2398395"/>
                </a:lnTo>
                <a:lnTo>
                  <a:pt x="3121324" y="2398395"/>
                </a:lnTo>
                <a:lnTo>
                  <a:pt x="3163294" y="2156848"/>
                </a:lnTo>
                <a:close/>
                <a:moveTo>
                  <a:pt x="2438204" y="2156848"/>
                </a:moveTo>
                <a:lnTo>
                  <a:pt x="2412085" y="2312893"/>
                </a:lnTo>
                <a:cubicBezTo>
                  <a:pt x="2410895" y="2325097"/>
                  <a:pt x="2411229" y="2336557"/>
                  <a:pt x="2413090" y="2347273"/>
                </a:cubicBezTo>
                <a:cubicBezTo>
                  <a:pt x="2414950" y="2357988"/>
                  <a:pt x="2418560" y="2367476"/>
                  <a:pt x="2423917" y="2375736"/>
                </a:cubicBezTo>
                <a:cubicBezTo>
                  <a:pt x="2429274" y="2383996"/>
                  <a:pt x="2436493" y="2390545"/>
                  <a:pt x="2445572" y="2395381"/>
                </a:cubicBezTo>
                <a:cubicBezTo>
                  <a:pt x="2454650" y="2400218"/>
                  <a:pt x="2465811" y="2402786"/>
                  <a:pt x="2479057" y="2403083"/>
                </a:cubicBezTo>
                <a:cubicBezTo>
                  <a:pt x="2495281" y="2403381"/>
                  <a:pt x="2509344" y="2400404"/>
                  <a:pt x="2521250" y="2394154"/>
                </a:cubicBezTo>
                <a:cubicBezTo>
                  <a:pt x="2527204" y="2391028"/>
                  <a:pt x="2532672" y="2387326"/>
                  <a:pt x="2537658" y="2383047"/>
                </a:cubicBezTo>
                <a:lnTo>
                  <a:pt x="2542728" y="2377580"/>
                </a:lnTo>
                <a:lnTo>
                  <a:pt x="2540450" y="2398395"/>
                </a:lnTo>
                <a:lnTo>
                  <a:pt x="2599385" y="2398395"/>
                </a:lnTo>
                <a:lnTo>
                  <a:pt x="2641355" y="2156848"/>
                </a:lnTo>
                <a:lnTo>
                  <a:pt x="2578401" y="2156848"/>
                </a:lnTo>
                <a:lnTo>
                  <a:pt x="2549078" y="2326080"/>
                </a:lnTo>
                <a:lnTo>
                  <a:pt x="2543323" y="2334855"/>
                </a:lnTo>
                <a:cubicBezTo>
                  <a:pt x="2540068" y="2338631"/>
                  <a:pt x="2536357" y="2341915"/>
                  <a:pt x="2532190" y="2344705"/>
                </a:cubicBezTo>
                <a:cubicBezTo>
                  <a:pt x="2523855" y="2350287"/>
                  <a:pt x="2513363" y="2352854"/>
                  <a:pt x="2500711" y="2352407"/>
                </a:cubicBezTo>
                <a:cubicBezTo>
                  <a:pt x="2494759" y="2352258"/>
                  <a:pt x="2489996" y="2351105"/>
                  <a:pt x="2486426" y="2348947"/>
                </a:cubicBezTo>
                <a:cubicBezTo>
                  <a:pt x="2482853" y="2346789"/>
                  <a:pt x="2480100" y="2343924"/>
                  <a:pt x="2478165" y="2340352"/>
                </a:cubicBezTo>
                <a:cubicBezTo>
                  <a:pt x="2476231" y="2336780"/>
                  <a:pt x="2475039" y="2332725"/>
                  <a:pt x="2474593" y="2328186"/>
                </a:cubicBezTo>
                <a:cubicBezTo>
                  <a:pt x="2474147" y="2323646"/>
                  <a:pt x="2474147" y="2318847"/>
                  <a:pt x="2474593" y="2313786"/>
                </a:cubicBezTo>
                <a:lnTo>
                  <a:pt x="2500936" y="2156848"/>
                </a:lnTo>
                <a:close/>
                <a:moveTo>
                  <a:pt x="657029" y="2156848"/>
                </a:moveTo>
                <a:lnTo>
                  <a:pt x="630909" y="2312893"/>
                </a:lnTo>
                <a:cubicBezTo>
                  <a:pt x="629719" y="2325097"/>
                  <a:pt x="630054" y="2336557"/>
                  <a:pt x="631914" y="2347273"/>
                </a:cubicBezTo>
                <a:cubicBezTo>
                  <a:pt x="633775" y="2357988"/>
                  <a:pt x="637383" y="2367476"/>
                  <a:pt x="642741" y="2375736"/>
                </a:cubicBezTo>
                <a:cubicBezTo>
                  <a:pt x="648099" y="2383996"/>
                  <a:pt x="655317" y="2390545"/>
                  <a:pt x="664396" y="2395381"/>
                </a:cubicBezTo>
                <a:cubicBezTo>
                  <a:pt x="673474" y="2400218"/>
                  <a:pt x="684637" y="2402786"/>
                  <a:pt x="697882" y="2403083"/>
                </a:cubicBezTo>
                <a:cubicBezTo>
                  <a:pt x="714104" y="2403381"/>
                  <a:pt x="728169" y="2400404"/>
                  <a:pt x="740075" y="2394154"/>
                </a:cubicBezTo>
                <a:cubicBezTo>
                  <a:pt x="746028" y="2391028"/>
                  <a:pt x="751497" y="2387326"/>
                  <a:pt x="756483" y="2383047"/>
                </a:cubicBezTo>
                <a:lnTo>
                  <a:pt x="761553" y="2377580"/>
                </a:lnTo>
                <a:lnTo>
                  <a:pt x="759274" y="2398395"/>
                </a:lnTo>
                <a:lnTo>
                  <a:pt x="818210" y="2398395"/>
                </a:lnTo>
                <a:lnTo>
                  <a:pt x="860179" y="2156848"/>
                </a:lnTo>
                <a:lnTo>
                  <a:pt x="797225" y="2156848"/>
                </a:lnTo>
                <a:lnTo>
                  <a:pt x="767903" y="2326080"/>
                </a:lnTo>
                <a:lnTo>
                  <a:pt x="762148" y="2334855"/>
                </a:lnTo>
                <a:cubicBezTo>
                  <a:pt x="758892" y="2338631"/>
                  <a:pt x="755181" y="2341915"/>
                  <a:pt x="751014" y="2344705"/>
                </a:cubicBezTo>
                <a:cubicBezTo>
                  <a:pt x="742679" y="2350287"/>
                  <a:pt x="732187" y="2352854"/>
                  <a:pt x="719537" y="2352407"/>
                </a:cubicBezTo>
                <a:cubicBezTo>
                  <a:pt x="713584" y="2352258"/>
                  <a:pt x="708821" y="2351105"/>
                  <a:pt x="705249" y="2348947"/>
                </a:cubicBezTo>
                <a:cubicBezTo>
                  <a:pt x="701677" y="2346789"/>
                  <a:pt x="698924" y="2343924"/>
                  <a:pt x="696989" y="2340352"/>
                </a:cubicBezTo>
                <a:cubicBezTo>
                  <a:pt x="695055" y="2336780"/>
                  <a:pt x="693864" y="2332725"/>
                  <a:pt x="693417" y="2328186"/>
                </a:cubicBezTo>
                <a:cubicBezTo>
                  <a:pt x="692971" y="2323646"/>
                  <a:pt x="692971" y="2318847"/>
                  <a:pt x="693417" y="2313786"/>
                </a:cubicBezTo>
                <a:lnTo>
                  <a:pt x="719760" y="2156848"/>
                </a:lnTo>
                <a:close/>
                <a:moveTo>
                  <a:pt x="11686306" y="2152383"/>
                </a:moveTo>
                <a:cubicBezTo>
                  <a:pt x="11674847" y="2152085"/>
                  <a:pt x="11663313" y="2153499"/>
                  <a:pt x="11651704" y="2156625"/>
                </a:cubicBezTo>
                <a:cubicBezTo>
                  <a:pt x="11640095" y="2159750"/>
                  <a:pt x="11629380" y="2164475"/>
                  <a:pt x="11619557" y="2170801"/>
                </a:cubicBezTo>
                <a:cubicBezTo>
                  <a:pt x="11609734" y="2177125"/>
                  <a:pt x="11601735" y="2185088"/>
                  <a:pt x="11595558" y="2194688"/>
                </a:cubicBezTo>
                <a:cubicBezTo>
                  <a:pt x="11589382" y="2204287"/>
                  <a:pt x="11586071" y="2215560"/>
                  <a:pt x="11585624" y="2228508"/>
                </a:cubicBezTo>
                <a:cubicBezTo>
                  <a:pt x="11585178" y="2239373"/>
                  <a:pt x="11587113" y="2248786"/>
                  <a:pt x="11591429" y="2256748"/>
                </a:cubicBezTo>
                <a:cubicBezTo>
                  <a:pt x="11595745" y="2264710"/>
                  <a:pt x="11601549" y="2271445"/>
                  <a:pt x="11608841" y="2276951"/>
                </a:cubicBezTo>
                <a:cubicBezTo>
                  <a:pt x="11616134" y="2282458"/>
                  <a:pt x="11624282" y="2287035"/>
                  <a:pt x="11633286" y="2290681"/>
                </a:cubicBezTo>
                <a:cubicBezTo>
                  <a:pt x="11642291" y="2294327"/>
                  <a:pt x="11651257" y="2297341"/>
                  <a:pt x="11660187" y="2299722"/>
                </a:cubicBezTo>
                <a:cubicBezTo>
                  <a:pt x="11665247" y="2300913"/>
                  <a:pt x="11671238" y="2302550"/>
                  <a:pt x="11678158" y="2304633"/>
                </a:cubicBezTo>
                <a:cubicBezTo>
                  <a:pt x="11685079" y="2306717"/>
                  <a:pt x="11690920" y="2309731"/>
                  <a:pt x="11695683" y="2313675"/>
                </a:cubicBezTo>
                <a:cubicBezTo>
                  <a:pt x="11700445" y="2317619"/>
                  <a:pt x="11702231" y="2323163"/>
                  <a:pt x="11701040" y="2330306"/>
                </a:cubicBezTo>
                <a:cubicBezTo>
                  <a:pt x="11699850" y="2337004"/>
                  <a:pt x="11697022" y="2342399"/>
                  <a:pt x="11692557" y="2346491"/>
                </a:cubicBezTo>
                <a:cubicBezTo>
                  <a:pt x="11688092" y="2350584"/>
                  <a:pt x="11682846" y="2353524"/>
                  <a:pt x="11676819" y="2355310"/>
                </a:cubicBezTo>
                <a:cubicBezTo>
                  <a:pt x="11670791" y="2357096"/>
                  <a:pt x="11664726" y="2357914"/>
                  <a:pt x="11658624" y="2357765"/>
                </a:cubicBezTo>
                <a:cubicBezTo>
                  <a:pt x="11650885" y="2357765"/>
                  <a:pt x="11644225" y="2356389"/>
                  <a:pt x="11638644" y="2353635"/>
                </a:cubicBezTo>
                <a:cubicBezTo>
                  <a:pt x="11633063" y="2350882"/>
                  <a:pt x="11628784" y="2346826"/>
                  <a:pt x="11625808" y="2341468"/>
                </a:cubicBezTo>
                <a:cubicBezTo>
                  <a:pt x="11622831" y="2336111"/>
                  <a:pt x="11621269" y="2329562"/>
                  <a:pt x="11621120" y="2321823"/>
                </a:cubicBezTo>
                <a:lnTo>
                  <a:pt x="11562184" y="2321600"/>
                </a:lnTo>
                <a:cubicBezTo>
                  <a:pt x="11562333" y="2339013"/>
                  <a:pt x="11566797" y="2353710"/>
                  <a:pt x="11575578" y="2365690"/>
                </a:cubicBezTo>
                <a:cubicBezTo>
                  <a:pt x="11584359" y="2377671"/>
                  <a:pt x="11595856" y="2386787"/>
                  <a:pt x="11610069" y="2393038"/>
                </a:cubicBezTo>
                <a:cubicBezTo>
                  <a:pt x="11624282" y="2399288"/>
                  <a:pt x="11639500" y="2402562"/>
                  <a:pt x="11655722" y="2402861"/>
                </a:cubicBezTo>
                <a:cubicBezTo>
                  <a:pt x="11667331" y="2403009"/>
                  <a:pt x="11679200" y="2401707"/>
                  <a:pt x="11691329" y="2398953"/>
                </a:cubicBezTo>
                <a:cubicBezTo>
                  <a:pt x="11703459" y="2396200"/>
                  <a:pt x="11714770" y="2391810"/>
                  <a:pt x="11725262" y="2385782"/>
                </a:cubicBezTo>
                <a:cubicBezTo>
                  <a:pt x="11735755" y="2379755"/>
                  <a:pt x="11744349" y="2371941"/>
                  <a:pt x="11751047" y="2362342"/>
                </a:cubicBezTo>
                <a:cubicBezTo>
                  <a:pt x="11757744" y="2352742"/>
                  <a:pt x="11761316" y="2341171"/>
                  <a:pt x="11761762" y="2327627"/>
                </a:cubicBezTo>
                <a:cubicBezTo>
                  <a:pt x="11762358" y="2311703"/>
                  <a:pt x="11758711" y="2298941"/>
                  <a:pt x="11750823" y="2289341"/>
                </a:cubicBezTo>
                <a:cubicBezTo>
                  <a:pt x="11742936" y="2279742"/>
                  <a:pt x="11732741" y="2272263"/>
                  <a:pt x="11720239" y="2266906"/>
                </a:cubicBezTo>
                <a:cubicBezTo>
                  <a:pt x="11707738" y="2261548"/>
                  <a:pt x="11694938" y="2257157"/>
                  <a:pt x="11681842" y="2253734"/>
                </a:cubicBezTo>
                <a:cubicBezTo>
                  <a:pt x="11678270" y="2252990"/>
                  <a:pt x="11674251" y="2251986"/>
                  <a:pt x="11669787" y="2250721"/>
                </a:cubicBezTo>
                <a:cubicBezTo>
                  <a:pt x="11665322" y="2249456"/>
                  <a:pt x="11661080" y="2247819"/>
                  <a:pt x="11657062" y="2245810"/>
                </a:cubicBezTo>
                <a:cubicBezTo>
                  <a:pt x="11653043" y="2243800"/>
                  <a:pt x="11649844" y="2241159"/>
                  <a:pt x="11647462" y="2237885"/>
                </a:cubicBezTo>
                <a:cubicBezTo>
                  <a:pt x="11645081" y="2234610"/>
                  <a:pt x="11644337" y="2230443"/>
                  <a:pt x="11645230" y="2225383"/>
                </a:cubicBezTo>
                <a:cubicBezTo>
                  <a:pt x="11646272" y="2219281"/>
                  <a:pt x="11648802" y="2214146"/>
                  <a:pt x="11652820" y="2209979"/>
                </a:cubicBezTo>
                <a:cubicBezTo>
                  <a:pt x="11656838" y="2205812"/>
                  <a:pt x="11661638" y="2202650"/>
                  <a:pt x="11667219" y="2200491"/>
                </a:cubicBezTo>
                <a:cubicBezTo>
                  <a:pt x="11672800" y="2198334"/>
                  <a:pt x="11678419" y="2197255"/>
                  <a:pt x="11684074" y="2197255"/>
                </a:cubicBezTo>
                <a:cubicBezTo>
                  <a:pt x="11691218" y="2197255"/>
                  <a:pt x="11697096" y="2198594"/>
                  <a:pt x="11701710" y="2201273"/>
                </a:cubicBezTo>
                <a:cubicBezTo>
                  <a:pt x="11706324" y="2203952"/>
                  <a:pt x="11709747" y="2207747"/>
                  <a:pt x="11711979" y="2212658"/>
                </a:cubicBezTo>
                <a:cubicBezTo>
                  <a:pt x="11714212" y="2217570"/>
                  <a:pt x="11715254" y="2223300"/>
                  <a:pt x="11715105" y="2229848"/>
                </a:cubicBezTo>
                <a:lnTo>
                  <a:pt x="11777389" y="2230071"/>
                </a:lnTo>
                <a:cubicBezTo>
                  <a:pt x="11777389" y="2212956"/>
                  <a:pt x="11773110" y="2198668"/>
                  <a:pt x="11764553" y="2187209"/>
                </a:cubicBezTo>
                <a:cubicBezTo>
                  <a:pt x="11755995" y="2175749"/>
                  <a:pt x="11744833" y="2167117"/>
                  <a:pt x="11731067" y="2161312"/>
                </a:cubicBezTo>
                <a:cubicBezTo>
                  <a:pt x="11717300" y="2155509"/>
                  <a:pt x="11702380" y="2152532"/>
                  <a:pt x="11686306" y="2152383"/>
                </a:cubicBezTo>
                <a:close/>
                <a:moveTo>
                  <a:pt x="11456218" y="2152383"/>
                </a:moveTo>
                <a:cubicBezTo>
                  <a:pt x="11444461" y="2152085"/>
                  <a:pt x="11432443" y="2153425"/>
                  <a:pt x="11420165" y="2156401"/>
                </a:cubicBezTo>
                <a:cubicBezTo>
                  <a:pt x="11407886" y="2159378"/>
                  <a:pt x="11396538" y="2163992"/>
                  <a:pt x="11386120" y="2170242"/>
                </a:cubicBezTo>
                <a:cubicBezTo>
                  <a:pt x="11375702" y="2176493"/>
                  <a:pt x="11367107" y="2184493"/>
                  <a:pt x="11360336" y="2194241"/>
                </a:cubicBezTo>
                <a:cubicBezTo>
                  <a:pt x="11353564" y="2203989"/>
                  <a:pt x="11349806" y="2215560"/>
                  <a:pt x="11349062" y="2228955"/>
                </a:cubicBezTo>
                <a:lnTo>
                  <a:pt x="11412016" y="2228508"/>
                </a:lnTo>
                <a:cubicBezTo>
                  <a:pt x="11413356" y="2222258"/>
                  <a:pt x="11415737" y="2216863"/>
                  <a:pt x="11419160" y="2212324"/>
                </a:cubicBezTo>
                <a:cubicBezTo>
                  <a:pt x="11422583" y="2207784"/>
                  <a:pt x="11426936" y="2204287"/>
                  <a:pt x="11432220" y="2201831"/>
                </a:cubicBezTo>
                <a:cubicBezTo>
                  <a:pt x="11437503" y="2199375"/>
                  <a:pt x="11443493" y="2198222"/>
                  <a:pt x="11450191" y="2198371"/>
                </a:cubicBezTo>
                <a:cubicBezTo>
                  <a:pt x="11457632" y="2198668"/>
                  <a:pt x="11463399" y="2200491"/>
                  <a:pt x="11467492" y="2203840"/>
                </a:cubicBezTo>
                <a:cubicBezTo>
                  <a:pt x="11471585" y="2207189"/>
                  <a:pt x="11474301" y="2211691"/>
                  <a:pt x="11475640" y="2217346"/>
                </a:cubicBezTo>
                <a:cubicBezTo>
                  <a:pt x="11476980" y="2223002"/>
                  <a:pt x="11477277" y="2229104"/>
                  <a:pt x="11476533" y="2235652"/>
                </a:cubicBezTo>
                <a:lnTo>
                  <a:pt x="11474093" y="2251225"/>
                </a:lnTo>
                <a:lnTo>
                  <a:pt x="11443493" y="2251055"/>
                </a:lnTo>
                <a:cubicBezTo>
                  <a:pt x="11430099" y="2251055"/>
                  <a:pt x="11416593" y="2252358"/>
                  <a:pt x="11402975" y="2254962"/>
                </a:cubicBezTo>
                <a:cubicBezTo>
                  <a:pt x="11389357" y="2257567"/>
                  <a:pt x="11376781" y="2261920"/>
                  <a:pt x="11365247" y="2268022"/>
                </a:cubicBezTo>
                <a:cubicBezTo>
                  <a:pt x="11353713" y="2274124"/>
                  <a:pt x="11344299" y="2282421"/>
                  <a:pt x="11337007" y="2292913"/>
                </a:cubicBezTo>
                <a:cubicBezTo>
                  <a:pt x="11329714" y="2303406"/>
                  <a:pt x="11325770" y="2316540"/>
                  <a:pt x="11325175" y="2332316"/>
                </a:cubicBezTo>
                <a:cubicBezTo>
                  <a:pt x="11324580" y="2346305"/>
                  <a:pt x="11327519" y="2358547"/>
                  <a:pt x="11333993" y="2369039"/>
                </a:cubicBezTo>
                <a:cubicBezTo>
                  <a:pt x="11340467" y="2379531"/>
                  <a:pt x="11349248" y="2387791"/>
                  <a:pt x="11360336" y="2393819"/>
                </a:cubicBezTo>
                <a:cubicBezTo>
                  <a:pt x="11371423" y="2399846"/>
                  <a:pt x="11383590" y="2403009"/>
                  <a:pt x="11396836" y="2403307"/>
                </a:cubicBezTo>
                <a:cubicBezTo>
                  <a:pt x="11406361" y="2403455"/>
                  <a:pt x="11415290" y="2402153"/>
                  <a:pt x="11423625" y="2399400"/>
                </a:cubicBezTo>
                <a:cubicBezTo>
                  <a:pt x="11431959" y="2396647"/>
                  <a:pt x="11439624" y="2392703"/>
                  <a:pt x="11446619" y="2387568"/>
                </a:cubicBezTo>
                <a:lnTo>
                  <a:pt x="11458256" y="2376209"/>
                </a:lnTo>
                <a:lnTo>
                  <a:pt x="11461576" y="2398618"/>
                </a:lnTo>
                <a:lnTo>
                  <a:pt x="11523191" y="2398395"/>
                </a:lnTo>
                <a:lnTo>
                  <a:pt x="11523637" y="2394377"/>
                </a:lnTo>
                <a:cubicBezTo>
                  <a:pt x="11520214" y="2385894"/>
                  <a:pt x="11518875" y="2376927"/>
                  <a:pt x="11519619" y="2367476"/>
                </a:cubicBezTo>
                <a:cubicBezTo>
                  <a:pt x="11520363" y="2358026"/>
                  <a:pt x="11521405" y="2348984"/>
                  <a:pt x="11522744" y="2340352"/>
                </a:cubicBezTo>
                <a:lnTo>
                  <a:pt x="11539488" y="2236768"/>
                </a:lnTo>
                <a:cubicBezTo>
                  <a:pt x="11541273" y="2219058"/>
                  <a:pt x="11538632" y="2203989"/>
                  <a:pt x="11531562" y="2191562"/>
                </a:cubicBezTo>
                <a:cubicBezTo>
                  <a:pt x="11524493" y="2179135"/>
                  <a:pt x="11514373" y="2169573"/>
                  <a:pt x="11501201" y="2162875"/>
                </a:cubicBezTo>
                <a:cubicBezTo>
                  <a:pt x="11488030" y="2156178"/>
                  <a:pt x="11473036" y="2152681"/>
                  <a:pt x="11456218" y="2152383"/>
                </a:cubicBezTo>
                <a:close/>
                <a:moveTo>
                  <a:pt x="9183985" y="2152383"/>
                </a:moveTo>
                <a:cubicBezTo>
                  <a:pt x="9165679" y="2151937"/>
                  <a:pt x="9149196" y="2154950"/>
                  <a:pt x="9134537" y="2161424"/>
                </a:cubicBezTo>
                <a:cubicBezTo>
                  <a:pt x="9119877" y="2167898"/>
                  <a:pt x="9107152" y="2176902"/>
                  <a:pt x="9096362" y="2188436"/>
                </a:cubicBezTo>
                <a:cubicBezTo>
                  <a:pt x="9085572" y="2199971"/>
                  <a:pt x="9076940" y="2213291"/>
                  <a:pt x="9070466" y="2228397"/>
                </a:cubicBezTo>
                <a:cubicBezTo>
                  <a:pt x="9063992" y="2243503"/>
                  <a:pt x="9059862" y="2259613"/>
                  <a:pt x="9058076" y="2276728"/>
                </a:cubicBezTo>
                <a:lnTo>
                  <a:pt x="9057406" y="2281416"/>
                </a:lnTo>
                <a:cubicBezTo>
                  <a:pt x="9056067" y="2297490"/>
                  <a:pt x="9057034" y="2312745"/>
                  <a:pt x="9060309" y="2327181"/>
                </a:cubicBezTo>
                <a:cubicBezTo>
                  <a:pt x="9063583" y="2341617"/>
                  <a:pt x="9069238" y="2354454"/>
                  <a:pt x="9077275" y="2365690"/>
                </a:cubicBezTo>
                <a:cubicBezTo>
                  <a:pt x="9085312" y="2376927"/>
                  <a:pt x="9095730" y="2385857"/>
                  <a:pt x="9108529" y="2392479"/>
                </a:cubicBezTo>
                <a:cubicBezTo>
                  <a:pt x="9121328" y="2399102"/>
                  <a:pt x="9136285" y="2402562"/>
                  <a:pt x="9153401" y="2402861"/>
                </a:cubicBezTo>
                <a:cubicBezTo>
                  <a:pt x="9171409" y="2403307"/>
                  <a:pt x="9187780" y="2400330"/>
                  <a:pt x="9202514" y="2393930"/>
                </a:cubicBezTo>
                <a:cubicBezTo>
                  <a:pt x="9217248" y="2387531"/>
                  <a:pt x="9230010" y="2378638"/>
                  <a:pt x="9240800" y="2367253"/>
                </a:cubicBezTo>
                <a:cubicBezTo>
                  <a:pt x="9251590" y="2355868"/>
                  <a:pt x="9260296" y="2342696"/>
                  <a:pt x="9266919" y="2327739"/>
                </a:cubicBezTo>
                <a:cubicBezTo>
                  <a:pt x="9273542" y="2312782"/>
                  <a:pt x="9277821" y="2296820"/>
                  <a:pt x="9279756" y="2279854"/>
                </a:cubicBezTo>
                <a:lnTo>
                  <a:pt x="9280202" y="2274943"/>
                </a:lnTo>
                <a:cubicBezTo>
                  <a:pt x="9281690" y="2258720"/>
                  <a:pt x="9280760" y="2243317"/>
                  <a:pt x="9277412" y="2228732"/>
                </a:cubicBezTo>
                <a:cubicBezTo>
                  <a:pt x="9274063" y="2214146"/>
                  <a:pt x="9268333" y="2201199"/>
                  <a:pt x="9260222" y="2189888"/>
                </a:cubicBezTo>
                <a:cubicBezTo>
                  <a:pt x="9252111" y="2178576"/>
                  <a:pt x="9241730" y="2169573"/>
                  <a:pt x="9229080" y="2162875"/>
                </a:cubicBezTo>
                <a:cubicBezTo>
                  <a:pt x="9216429" y="2156178"/>
                  <a:pt x="9201398" y="2152681"/>
                  <a:pt x="9183985" y="2152383"/>
                </a:cubicBezTo>
                <a:close/>
                <a:moveTo>
                  <a:pt x="7821910" y="2152383"/>
                </a:moveTo>
                <a:cubicBezTo>
                  <a:pt x="7803902" y="2151937"/>
                  <a:pt x="7787568" y="2155025"/>
                  <a:pt x="7772908" y="2161648"/>
                </a:cubicBezTo>
                <a:cubicBezTo>
                  <a:pt x="7758249" y="2168271"/>
                  <a:pt x="7745561" y="2177423"/>
                  <a:pt x="7734846" y="2189106"/>
                </a:cubicBezTo>
                <a:cubicBezTo>
                  <a:pt x="7724130" y="2200789"/>
                  <a:pt x="7715572" y="2214221"/>
                  <a:pt x="7709173" y="2229401"/>
                </a:cubicBezTo>
                <a:cubicBezTo>
                  <a:pt x="7702773" y="2244582"/>
                  <a:pt x="7698680" y="2260580"/>
                  <a:pt x="7696894" y="2277398"/>
                </a:cubicBezTo>
                <a:lnTo>
                  <a:pt x="7696001" y="2286551"/>
                </a:lnTo>
                <a:cubicBezTo>
                  <a:pt x="7694811" y="2302624"/>
                  <a:pt x="7696299" y="2317656"/>
                  <a:pt x="7700466" y="2331646"/>
                </a:cubicBezTo>
                <a:cubicBezTo>
                  <a:pt x="7704633" y="2345636"/>
                  <a:pt x="7711145" y="2357914"/>
                  <a:pt x="7720000" y="2368481"/>
                </a:cubicBezTo>
                <a:cubicBezTo>
                  <a:pt x="7728855" y="2379048"/>
                  <a:pt x="7739906" y="2387345"/>
                  <a:pt x="7753151" y="2393372"/>
                </a:cubicBezTo>
                <a:cubicBezTo>
                  <a:pt x="7766397" y="2399400"/>
                  <a:pt x="7781280" y="2402562"/>
                  <a:pt x="7797800" y="2402861"/>
                </a:cubicBezTo>
                <a:cubicBezTo>
                  <a:pt x="7809557" y="2403009"/>
                  <a:pt x="7821389" y="2401558"/>
                  <a:pt x="7833295" y="2398507"/>
                </a:cubicBezTo>
                <a:cubicBezTo>
                  <a:pt x="7845202" y="2395456"/>
                  <a:pt x="7856327" y="2390693"/>
                  <a:pt x="7866670" y="2384219"/>
                </a:cubicBezTo>
                <a:cubicBezTo>
                  <a:pt x="7877014" y="2377745"/>
                  <a:pt x="7885534" y="2369449"/>
                  <a:pt x="7892231" y="2359328"/>
                </a:cubicBezTo>
                <a:lnTo>
                  <a:pt x="7864103" y="2325395"/>
                </a:lnTo>
                <a:cubicBezTo>
                  <a:pt x="7856066" y="2333729"/>
                  <a:pt x="7847025" y="2340389"/>
                  <a:pt x="7836979" y="2345375"/>
                </a:cubicBezTo>
                <a:cubicBezTo>
                  <a:pt x="7826933" y="2350361"/>
                  <a:pt x="7815957" y="2352705"/>
                  <a:pt x="7804051" y="2352407"/>
                </a:cubicBezTo>
                <a:cubicBezTo>
                  <a:pt x="7794674" y="2352110"/>
                  <a:pt x="7786898" y="2350027"/>
                  <a:pt x="7780722" y="2346157"/>
                </a:cubicBezTo>
                <a:cubicBezTo>
                  <a:pt x="7774545" y="2342287"/>
                  <a:pt x="7769709" y="2337227"/>
                  <a:pt x="7766211" y="2330976"/>
                </a:cubicBezTo>
                <a:cubicBezTo>
                  <a:pt x="7762714" y="2324725"/>
                  <a:pt x="7760370" y="2317693"/>
                  <a:pt x="7759179" y="2309880"/>
                </a:cubicBezTo>
                <a:lnTo>
                  <a:pt x="7758827" y="2297490"/>
                </a:lnTo>
                <a:lnTo>
                  <a:pt x="7906742" y="2297490"/>
                </a:lnTo>
                <a:lnTo>
                  <a:pt x="7910314" y="2270701"/>
                </a:lnTo>
                <a:cubicBezTo>
                  <a:pt x="7911951" y="2255371"/>
                  <a:pt x="7911430" y="2240675"/>
                  <a:pt x="7908751" y="2226611"/>
                </a:cubicBezTo>
                <a:cubicBezTo>
                  <a:pt x="7906072" y="2212547"/>
                  <a:pt x="7901087" y="2200008"/>
                  <a:pt x="7893794" y="2188995"/>
                </a:cubicBezTo>
                <a:cubicBezTo>
                  <a:pt x="7886501" y="2177981"/>
                  <a:pt x="7876902" y="2169201"/>
                  <a:pt x="7864996" y="2162652"/>
                </a:cubicBezTo>
                <a:cubicBezTo>
                  <a:pt x="7853090" y="2156104"/>
                  <a:pt x="7838728" y="2152681"/>
                  <a:pt x="7821910" y="2152383"/>
                </a:cubicBezTo>
                <a:close/>
                <a:moveTo>
                  <a:pt x="6780932" y="2152383"/>
                </a:moveTo>
                <a:cubicBezTo>
                  <a:pt x="6769472" y="2152085"/>
                  <a:pt x="6757938" y="2153499"/>
                  <a:pt x="6746329" y="2156625"/>
                </a:cubicBezTo>
                <a:cubicBezTo>
                  <a:pt x="6734721" y="2159750"/>
                  <a:pt x="6724005" y="2164475"/>
                  <a:pt x="6714182" y="2170801"/>
                </a:cubicBezTo>
                <a:cubicBezTo>
                  <a:pt x="6704360" y="2177125"/>
                  <a:pt x="6696360" y="2185088"/>
                  <a:pt x="6690184" y="2194688"/>
                </a:cubicBezTo>
                <a:cubicBezTo>
                  <a:pt x="6684007" y="2204287"/>
                  <a:pt x="6680696" y="2215560"/>
                  <a:pt x="6680249" y="2228508"/>
                </a:cubicBezTo>
                <a:cubicBezTo>
                  <a:pt x="6679803" y="2239373"/>
                  <a:pt x="6681738" y="2248786"/>
                  <a:pt x="6686054" y="2256748"/>
                </a:cubicBezTo>
                <a:cubicBezTo>
                  <a:pt x="6690370" y="2264710"/>
                  <a:pt x="6696174" y="2271445"/>
                  <a:pt x="6703467" y="2276951"/>
                </a:cubicBezTo>
                <a:cubicBezTo>
                  <a:pt x="6710759" y="2282458"/>
                  <a:pt x="6718908" y="2287035"/>
                  <a:pt x="6727912" y="2290681"/>
                </a:cubicBezTo>
                <a:cubicBezTo>
                  <a:pt x="6736916" y="2294327"/>
                  <a:pt x="6745883" y="2297341"/>
                  <a:pt x="6754812" y="2299722"/>
                </a:cubicBezTo>
                <a:cubicBezTo>
                  <a:pt x="6759873" y="2300913"/>
                  <a:pt x="6765863" y="2302550"/>
                  <a:pt x="6772783" y="2304633"/>
                </a:cubicBezTo>
                <a:cubicBezTo>
                  <a:pt x="6779704" y="2306717"/>
                  <a:pt x="6785545" y="2309731"/>
                  <a:pt x="6790308" y="2313675"/>
                </a:cubicBezTo>
                <a:cubicBezTo>
                  <a:pt x="6795070" y="2317619"/>
                  <a:pt x="6796856" y="2323163"/>
                  <a:pt x="6795666" y="2330306"/>
                </a:cubicBezTo>
                <a:cubicBezTo>
                  <a:pt x="6794475" y="2337004"/>
                  <a:pt x="6791647" y="2342399"/>
                  <a:pt x="6787182" y="2346491"/>
                </a:cubicBezTo>
                <a:cubicBezTo>
                  <a:pt x="6782718" y="2350584"/>
                  <a:pt x="6777471" y="2353524"/>
                  <a:pt x="6771444" y="2355310"/>
                </a:cubicBezTo>
                <a:cubicBezTo>
                  <a:pt x="6765416" y="2357096"/>
                  <a:pt x="6759352" y="2357914"/>
                  <a:pt x="6753250" y="2357765"/>
                </a:cubicBezTo>
                <a:cubicBezTo>
                  <a:pt x="6745511" y="2357765"/>
                  <a:pt x="6738851" y="2356389"/>
                  <a:pt x="6733269" y="2353635"/>
                </a:cubicBezTo>
                <a:cubicBezTo>
                  <a:pt x="6727688" y="2350882"/>
                  <a:pt x="6723410" y="2346826"/>
                  <a:pt x="6720433" y="2341468"/>
                </a:cubicBezTo>
                <a:cubicBezTo>
                  <a:pt x="6717457" y="2336111"/>
                  <a:pt x="6715894" y="2329562"/>
                  <a:pt x="6715745" y="2321823"/>
                </a:cubicBezTo>
                <a:lnTo>
                  <a:pt x="6656809" y="2321600"/>
                </a:lnTo>
                <a:cubicBezTo>
                  <a:pt x="6656958" y="2339013"/>
                  <a:pt x="6661423" y="2353710"/>
                  <a:pt x="6670204" y="2365690"/>
                </a:cubicBezTo>
                <a:cubicBezTo>
                  <a:pt x="6678984" y="2377671"/>
                  <a:pt x="6690481" y="2386787"/>
                  <a:pt x="6704694" y="2393038"/>
                </a:cubicBezTo>
                <a:cubicBezTo>
                  <a:pt x="6718908" y="2399288"/>
                  <a:pt x="6734125" y="2402562"/>
                  <a:pt x="6750348" y="2402861"/>
                </a:cubicBezTo>
                <a:cubicBezTo>
                  <a:pt x="6761956" y="2403009"/>
                  <a:pt x="6773825" y="2401707"/>
                  <a:pt x="6785955" y="2398953"/>
                </a:cubicBezTo>
                <a:cubicBezTo>
                  <a:pt x="6798084" y="2396200"/>
                  <a:pt x="6809395" y="2391810"/>
                  <a:pt x="6819887" y="2385782"/>
                </a:cubicBezTo>
                <a:cubicBezTo>
                  <a:pt x="6830380" y="2379755"/>
                  <a:pt x="6838975" y="2371941"/>
                  <a:pt x="6845672" y="2362342"/>
                </a:cubicBezTo>
                <a:cubicBezTo>
                  <a:pt x="6852369" y="2352742"/>
                  <a:pt x="6855941" y="2341171"/>
                  <a:pt x="6856388" y="2327627"/>
                </a:cubicBezTo>
                <a:cubicBezTo>
                  <a:pt x="6856983" y="2311703"/>
                  <a:pt x="6853337" y="2298941"/>
                  <a:pt x="6845449" y="2289341"/>
                </a:cubicBezTo>
                <a:cubicBezTo>
                  <a:pt x="6837561" y="2279742"/>
                  <a:pt x="6827366" y="2272263"/>
                  <a:pt x="6814865" y="2266906"/>
                </a:cubicBezTo>
                <a:cubicBezTo>
                  <a:pt x="6802363" y="2261548"/>
                  <a:pt x="6789564" y="2257157"/>
                  <a:pt x="6776467" y="2253734"/>
                </a:cubicBezTo>
                <a:cubicBezTo>
                  <a:pt x="6772895" y="2252990"/>
                  <a:pt x="6768877" y="2251986"/>
                  <a:pt x="6764412" y="2250721"/>
                </a:cubicBezTo>
                <a:cubicBezTo>
                  <a:pt x="6759947" y="2249456"/>
                  <a:pt x="6755705" y="2247819"/>
                  <a:pt x="6751687" y="2245810"/>
                </a:cubicBezTo>
                <a:cubicBezTo>
                  <a:pt x="6747669" y="2243800"/>
                  <a:pt x="6744469" y="2241159"/>
                  <a:pt x="6742088" y="2237885"/>
                </a:cubicBezTo>
                <a:cubicBezTo>
                  <a:pt x="6739706" y="2234610"/>
                  <a:pt x="6738962" y="2230443"/>
                  <a:pt x="6739855" y="2225383"/>
                </a:cubicBezTo>
                <a:cubicBezTo>
                  <a:pt x="6740897" y="2219281"/>
                  <a:pt x="6743427" y="2214146"/>
                  <a:pt x="6747445" y="2209979"/>
                </a:cubicBezTo>
                <a:cubicBezTo>
                  <a:pt x="6751464" y="2205812"/>
                  <a:pt x="6756263" y="2202650"/>
                  <a:pt x="6761844" y="2200491"/>
                </a:cubicBezTo>
                <a:cubicBezTo>
                  <a:pt x="6767426" y="2198334"/>
                  <a:pt x="6773044" y="2197255"/>
                  <a:pt x="6778699" y="2197255"/>
                </a:cubicBezTo>
                <a:cubicBezTo>
                  <a:pt x="6785843" y="2197255"/>
                  <a:pt x="6791722" y="2198594"/>
                  <a:pt x="6796335" y="2201273"/>
                </a:cubicBezTo>
                <a:cubicBezTo>
                  <a:pt x="6800949" y="2203952"/>
                  <a:pt x="6804372" y="2207747"/>
                  <a:pt x="6806605" y="2212658"/>
                </a:cubicBezTo>
                <a:cubicBezTo>
                  <a:pt x="6808837" y="2217570"/>
                  <a:pt x="6809879" y="2223300"/>
                  <a:pt x="6809730" y="2229848"/>
                </a:cubicBezTo>
                <a:lnTo>
                  <a:pt x="6872015" y="2230071"/>
                </a:lnTo>
                <a:cubicBezTo>
                  <a:pt x="6872015" y="2212956"/>
                  <a:pt x="6867736" y="2198668"/>
                  <a:pt x="6859178" y="2187209"/>
                </a:cubicBezTo>
                <a:cubicBezTo>
                  <a:pt x="6850620" y="2175749"/>
                  <a:pt x="6839458" y="2167117"/>
                  <a:pt x="6825692" y="2161312"/>
                </a:cubicBezTo>
                <a:cubicBezTo>
                  <a:pt x="6811925" y="2155509"/>
                  <a:pt x="6797005" y="2152532"/>
                  <a:pt x="6780932" y="2152383"/>
                </a:cubicBezTo>
                <a:close/>
                <a:moveTo>
                  <a:pt x="6440785" y="2152383"/>
                </a:moveTo>
                <a:cubicBezTo>
                  <a:pt x="6422777" y="2151937"/>
                  <a:pt x="6406443" y="2155025"/>
                  <a:pt x="6391783" y="2161648"/>
                </a:cubicBezTo>
                <a:cubicBezTo>
                  <a:pt x="6377124" y="2168271"/>
                  <a:pt x="6364436" y="2177423"/>
                  <a:pt x="6353721" y="2189106"/>
                </a:cubicBezTo>
                <a:cubicBezTo>
                  <a:pt x="6343005" y="2200789"/>
                  <a:pt x="6334447" y="2214221"/>
                  <a:pt x="6328048" y="2229401"/>
                </a:cubicBezTo>
                <a:cubicBezTo>
                  <a:pt x="6321648" y="2244582"/>
                  <a:pt x="6317555" y="2260580"/>
                  <a:pt x="6315769" y="2277398"/>
                </a:cubicBezTo>
                <a:lnTo>
                  <a:pt x="6314876" y="2286551"/>
                </a:lnTo>
                <a:cubicBezTo>
                  <a:pt x="6313686" y="2302624"/>
                  <a:pt x="6315174" y="2317656"/>
                  <a:pt x="6319341" y="2331646"/>
                </a:cubicBezTo>
                <a:cubicBezTo>
                  <a:pt x="6323508" y="2345636"/>
                  <a:pt x="6330020" y="2357914"/>
                  <a:pt x="6338875" y="2368481"/>
                </a:cubicBezTo>
                <a:cubicBezTo>
                  <a:pt x="6347730" y="2379048"/>
                  <a:pt x="6358781" y="2387345"/>
                  <a:pt x="6372026" y="2393372"/>
                </a:cubicBezTo>
                <a:cubicBezTo>
                  <a:pt x="6385272" y="2399400"/>
                  <a:pt x="6400155" y="2402562"/>
                  <a:pt x="6416675" y="2402861"/>
                </a:cubicBezTo>
                <a:cubicBezTo>
                  <a:pt x="6428432" y="2403009"/>
                  <a:pt x="6440264" y="2401558"/>
                  <a:pt x="6452170" y="2398507"/>
                </a:cubicBezTo>
                <a:cubicBezTo>
                  <a:pt x="6464077" y="2395456"/>
                  <a:pt x="6475202" y="2390693"/>
                  <a:pt x="6485545" y="2384219"/>
                </a:cubicBezTo>
                <a:cubicBezTo>
                  <a:pt x="6495889" y="2377745"/>
                  <a:pt x="6504409" y="2369449"/>
                  <a:pt x="6511106" y="2359328"/>
                </a:cubicBezTo>
                <a:lnTo>
                  <a:pt x="6482978" y="2325395"/>
                </a:lnTo>
                <a:cubicBezTo>
                  <a:pt x="6474941" y="2333729"/>
                  <a:pt x="6465900" y="2340389"/>
                  <a:pt x="6455854" y="2345375"/>
                </a:cubicBezTo>
                <a:cubicBezTo>
                  <a:pt x="6445808" y="2350361"/>
                  <a:pt x="6434832" y="2352705"/>
                  <a:pt x="6422926" y="2352407"/>
                </a:cubicBezTo>
                <a:cubicBezTo>
                  <a:pt x="6413549" y="2352110"/>
                  <a:pt x="6405773" y="2350027"/>
                  <a:pt x="6399597" y="2346157"/>
                </a:cubicBezTo>
                <a:cubicBezTo>
                  <a:pt x="6393420" y="2342287"/>
                  <a:pt x="6388584" y="2337227"/>
                  <a:pt x="6385086" y="2330976"/>
                </a:cubicBezTo>
                <a:cubicBezTo>
                  <a:pt x="6381589" y="2324725"/>
                  <a:pt x="6379245" y="2317693"/>
                  <a:pt x="6378054" y="2309880"/>
                </a:cubicBezTo>
                <a:lnTo>
                  <a:pt x="6377702" y="2297490"/>
                </a:lnTo>
                <a:lnTo>
                  <a:pt x="6525617" y="2297490"/>
                </a:lnTo>
                <a:lnTo>
                  <a:pt x="6529189" y="2270701"/>
                </a:lnTo>
                <a:cubicBezTo>
                  <a:pt x="6530826" y="2255371"/>
                  <a:pt x="6530305" y="2240675"/>
                  <a:pt x="6527626" y="2226611"/>
                </a:cubicBezTo>
                <a:cubicBezTo>
                  <a:pt x="6524947" y="2212547"/>
                  <a:pt x="6519962" y="2200008"/>
                  <a:pt x="6512669" y="2188995"/>
                </a:cubicBezTo>
                <a:cubicBezTo>
                  <a:pt x="6505376" y="2177981"/>
                  <a:pt x="6495777" y="2169201"/>
                  <a:pt x="6483871" y="2162652"/>
                </a:cubicBezTo>
                <a:cubicBezTo>
                  <a:pt x="6471965" y="2156104"/>
                  <a:pt x="6457603" y="2152681"/>
                  <a:pt x="6440785" y="2152383"/>
                </a:cubicBezTo>
                <a:close/>
                <a:moveTo>
                  <a:pt x="5535910" y="2152383"/>
                </a:moveTo>
                <a:cubicBezTo>
                  <a:pt x="5517604" y="2151937"/>
                  <a:pt x="5501122" y="2154950"/>
                  <a:pt x="5486462" y="2161424"/>
                </a:cubicBezTo>
                <a:cubicBezTo>
                  <a:pt x="5471802" y="2167898"/>
                  <a:pt x="5459077" y="2176902"/>
                  <a:pt x="5448288" y="2188436"/>
                </a:cubicBezTo>
                <a:cubicBezTo>
                  <a:pt x="5437497" y="2199971"/>
                  <a:pt x="5428866" y="2213291"/>
                  <a:pt x="5422391" y="2228397"/>
                </a:cubicBezTo>
                <a:cubicBezTo>
                  <a:pt x="5415918" y="2243503"/>
                  <a:pt x="5411788" y="2259613"/>
                  <a:pt x="5410001" y="2276728"/>
                </a:cubicBezTo>
                <a:lnTo>
                  <a:pt x="5409332" y="2281416"/>
                </a:lnTo>
                <a:cubicBezTo>
                  <a:pt x="5407993" y="2297490"/>
                  <a:pt x="5408960" y="2312745"/>
                  <a:pt x="5412235" y="2327181"/>
                </a:cubicBezTo>
                <a:cubicBezTo>
                  <a:pt x="5415508" y="2341617"/>
                  <a:pt x="5421164" y="2354454"/>
                  <a:pt x="5429201" y="2365690"/>
                </a:cubicBezTo>
                <a:cubicBezTo>
                  <a:pt x="5437237" y="2376927"/>
                  <a:pt x="5447655" y="2385857"/>
                  <a:pt x="5460454" y="2392479"/>
                </a:cubicBezTo>
                <a:cubicBezTo>
                  <a:pt x="5473254" y="2399102"/>
                  <a:pt x="5488211" y="2402562"/>
                  <a:pt x="5505326" y="2402861"/>
                </a:cubicBezTo>
                <a:cubicBezTo>
                  <a:pt x="5523334" y="2403307"/>
                  <a:pt x="5539705" y="2400330"/>
                  <a:pt x="5554440" y="2393930"/>
                </a:cubicBezTo>
                <a:cubicBezTo>
                  <a:pt x="5569174" y="2387531"/>
                  <a:pt x="5581936" y="2378638"/>
                  <a:pt x="5592725" y="2367253"/>
                </a:cubicBezTo>
                <a:cubicBezTo>
                  <a:pt x="5603515" y="2355868"/>
                  <a:pt x="5612222" y="2342696"/>
                  <a:pt x="5618845" y="2327739"/>
                </a:cubicBezTo>
                <a:cubicBezTo>
                  <a:pt x="5625468" y="2312782"/>
                  <a:pt x="5629746" y="2296820"/>
                  <a:pt x="5631682" y="2279854"/>
                </a:cubicBezTo>
                <a:lnTo>
                  <a:pt x="5632127" y="2274943"/>
                </a:lnTo>
                <a:cubicBezTo>
                  <a:pt x="5633616" y="2258720"/>
                  <a:pt x="5632686" y="2243317"/>
                  <a:pt x="5629337" y="2228732"/>
                </a:cubicBezTo>
                <a:cubicBezTo>
                  <a:pt x="5625988" y="2214146"/>
                  <a:pt x="5620258" y="2201199"/>
                  <a:pt x="5612147" y="2189888"/>
                </a:cubicBezTo>
                <a:cubicBezTo>
                  <a:pt x="5604036" y="2178576"/>
                  <a:pt x="5593656" y="2169573"/>
                  <a:pt x="5581005" y="2162875"/>
                </a:cubicBezTo>
                <a:cubicBezTo>
                  <a:pt x="5568355" y="2156178"/>
                  <a:pt x="5553323" y="2152681"/>
                  <a:pt x="5535910" y="2152383"/>
                </a:cubicBezTo>
                <a:close/>
                <a:moveTo>
                  <a:pt x="4078588" y="2152383"/>
                </a:moveTo>
                <a:cubicBezTo>
                  <a:pt x="4060282" y="2151937"/>
                  <a:pt x="4043799" y="2154950"/>
                  <a:pt x="4029139" y="2161424"/>
                </a:cubicBezTo>
                <a:cubicBezTo>
                  <a:pt x="4014480" y="2167898"/>
                  <a:pt x="4001756" y="2176902"/>
                  <a:pt x="3990965" y="2188436"/>
                </a:cubicBezTo>
                <a:cubicBezTo>
                  <a:pt x="3980175" y="2199971"/>
                  <a:pt x="3971543" y="2213291"/>
                  <a:pt x="3965069" y="2228397"/>
                </a:cubicBezTo>
                <a:cubicBezTo>
                  <a:pt x="3958595" y="2243503"/>
                  <a:pt x="3954465" y="2259613"/>
                  <a:pt x="3952679" y="2276728"/>
                </a:cubicBezTo>
                <a:lnTo>
                  <a:pt x="3952010" y="2281416"/>
                </a:lnTo>
                <a:cubicBezTo>
                  <a:pt x="3950670" y="2297490"/>
                  <a:pt x="3951638" y="2312745"/>
                  <a:pt x="3954911" y="2327181"/>
                </a:cubicBezTo>
                <a:cubicBezTo>
                  <a:pt x="3958186" y="2341617"/>
                  <a:pt x="3963841" y="2354454"/>
                  <a:pt x="3971878" y="2365690"/>
                </a:cubicBezTo>
                <a:cubicBezTo>
                  <a:pt x="3979915" y="2376927"/>
                  <a:pt x="3990333" y="2385857"/>
                  <a:pt x="4003132" y="2392479"/>
                </a:cubicBezTo>
                <a:cubicBezTo>
                  <a:pt x="4015931" y="2399102"/>
                  <a:pt x="4030889" y="2402562"/>
                  <a:pt x="4048003" y="2402861"/>
                </a:cubicBezTo>
                <a:cubicBezTo>
                  <a:pt x="4066012" y="2403307"/>
                  <a:pt x="4082383" y="2400330"/>
                  <a:pt x="4097117" y="2393930"/>
                </a:cubicBezTo>
                <a:cubicBezTo>
                  <a:pt x="4111851" y="2387531"/>
                  <a:pt x="4124613" y="2378638"/>
                  <a:pt x="4135403" y="2367253"/>
                </a:cubicBezTo>
                <a:cubicBezTo>
                  <a:pt x="4146193" y="2355868"/>
                  <a:pt x="4154900" y="2342696"/>
                  <a:pt x="4161522" y="2327739"/>
                </a:cubicBezTo>
                <a:cubicBezTo>
                  <a:pt x="4168145" y="2312782"/>
                  <a:pt x="4172424" y="2296820"/>
                  <a:pt x="4174359" y="2279854"/>
                </a:cubicBezTo>
                <a:lnTo>
                  <a:pt x="4174805" y="2274943"/>
                </a:lnTo>
                <a:cubicBezTo>
                  <a:pt x="4176294" y="2258720"/>
                  <a:pt x="4175363" y="2243317"/>
                  <a:pt x="4172015" y="2228732"/>
                </a:cubicBezTo>
                <a:cubicBezTo>
                  <a:pt x="4168666" y="2214146"/>
                  <a:pt x="4162936" y="2201199"/>
                  <a:pt x="4154825" y="2189888"/>
                </a:cubicBezTo>
                <a:cubicBezTo>
                  <a:pt x="4146714" y="2178576"/>
                  <a:pt x="4136333" y="2169573"/>
                  <a:pt x="4123683" y="2162875"/>
                </a:cubicBezTo>
                <a:cubicBezTo>
                  <a:pt x="4111032" y="2156178"/>
                  <a:pt x="4096001" y="2152681"/>
                  <a:pt x="4078588" y="2152383"/>
                </a:cubicBezTo>
                <a:close/>
                <a:moveTo>
                  <a:pt x="3540649" y="2152383"/>
                </a:moveTo>
                <a:cubicBezTo>
                  <a:pt x="3523235" y="2151937"/>
                  <a:pt x="3507980" y="2155285"/>
                  <a:pt x="3494883" y="2162429"/>
                </a:cubicBezTo>
                <a:cubicBezTo>
                  <a:pt x="3481787" y="2169573"/>
                  <a:pt x="3470699" y="2179246"/>
                  <a:pt x="3461621" y="2191451"/>
                </a:cubicBezTo>
                <a:cubicBezTo>
                  <a:pt x="3452542" y="2203654"/>
                  <a:pt x="3445324" y="2217235"/>
                  <a:pt x="3439966" y="2232192"/>
                </a:cubicBezTo>
                <a:cubicBezTo>
                  <a:pt x="3434608" y="2247149"/>
                  <a:pt x="3431036" y="2262217"/>
                  <a:pt x="3429250" y="2277398"/>
                </a:cubicBezTo>
                <a:lnTo>
                  <a:pt x="3428581" y="2282086"/>
                </a:lnTo>
                <a:cubicBezTo>
                  <a:pt x="3427242" y="2295629"/>
                  <a:pt x="3427539" y="2309433"/>
                  <a:pt x="3429474" y="2323497"/>
                </a:cubicBezTo>
                <a:cubicBezTo>
                  <a:pt x="3431408" y="2337562"/>
                  <a:pt x="3435389" y="2350510"/>
                  <a:pt x="3441417" y="2362342"/>
                </a:cubicBezTo>
                <a:cubicBezTo>
                  <a:pt x="3447445" y="2374173"/>
                  <a:pt x="3455780" y="2383810"/>
                  <a:pt x="3466421" y="2391252"/>
                </a:cubicBezTo>
                <a:cubicBezTo>
                  <a:pt x="3477062" y="2398693"/>
                  <a:pt x="3490493" y="2402637"/>
                  <a:pt x="3506716" y="2403083"/>
                </a:cubicBezTo>
                <a:cubicBezTo>
                  <a:pt x="3522343" y="2403530"/>
                  <a:pt x="3536295" y="2400181"/>
                  <a:pt x="3548574" y="2393038"/>
                </a:cubicBezTo>
                <a:lnTo>
                  <a:pt x="3562801" y="2382616"/>
                </a:lnTo>
                <a:lnTo>
                  <a:pt x="3561410" y="2390805"/>
                </a:lnTo>
                <a:cubicBezTo>
                  <a:pt x="3559475" y="2402116"/>
                  <a:pt x="3555605" y="2411864"/>
                  <a:pt x="3549801" y="2420050"/>
                </a:cubicBezTo>
                <a:cubicBezTo>
                  <a:pt x="3543997" y="2428235"/>
                  <a:pt x="3536631" y="2434560"/>
                  <a:pt x="3527700" y="2439025"/>
                </a:cubicBezTo>
                <a:cubicBezTo>
                  <a:pt x="3518771" y="2443490"/>
                  <a:pt x="3508502" y="2445574"/>
                  <a:pt x="3496893" y="2445276"/>
                </a:cubicBezTo>
                <a:cubicBezTo>
                  <a:pt x="3486028" y="2444979"/>
                  <a:pt x="3476131" y="2442411"/>
                  <a:pt x="3467201" y="2437574"/>
                </a:cubicBezTo>
                <a:cubicBezTo>
                  <a:pt x="3458272" y="2432737"/>
                  <a:pt x="3450533" y="2426003"/>
                  <a:pt x="3443984" y="2417371"/>
                </a:cubicBezTo>
                <a:lnTo>
                  <a:pt x="3412954" y="2454429"/>
                </a:lnTo>
                <a:cubicBezTo>
                  <a:pt x="3419651" y="2462912"/>
                  <a:pt x="3427539" y="2470019"/>
                  <a:pt x="3436618" y="2475749"/>
                </a:cubicBezTo>
                <a:cubicBezTo>
                  <a:pt x="3445696" y="2481479"/>
                  <a:pt x="3455445" y="2485832"/>
                  <a:pt x="3465862" y="2488808"/>
                </a:cubicBezTo>
                <a:cubicBezTo>
                  <a:pt x="3476280" y="2491785"/>
                  <a:pt x="3486847" y="2493422"/>
                  <a:pt x="3497563" y="2493720"/>
                </a:cubicBezTo>
                <a:cubicBezTo>
                  <a:pt x="3519589" y="2494166"/>
                  <a:pt x="3539644" y="2490371"/>
                  <a:pt x="3557727" y="2482334"/>
                </a:cubicBezTo>
                <a:cubicBezTo>
                  <a:pt x="3575809" y="2474298"/>
                  <a:pt x="3590729" y="2462466"/>
                  <a:pt x="3602486" y="2446839"/>
                </a:cubicBezTo>
                <a:cubicBezTo>
                  <a:pt x="3614245" y="2431212"/>
                  <a:pt x="3621611" y="2412311"/>
                  <a:pt x="3624587" y="2390135"/>
                </a:cubicBezTo>
                <a:lnTo>
                  <a:pt x="3664548" y="2156848"/>
                </a:lnTo>
                <a:lnTo>
                  <a:pt x="3606952" y="2156848"/>
                </a:lnTo>
                <a:lnTo>
                  <a:pt x="3598550" y="2186889"/>
                </a:lnTo>
                <a:lnTo>
                  <a:pt x="3592887" y="2177275"/>
                </a:lnTo>
                <a:cubicBezTo>
                  <a:pt x="3589092" y="2172400"/>
                  <a:pt x="3584702" y="2168085"/>
                  <a:pt x="3579716" y="2164326"/>
                </a:cubicBezTo>
                <a:cubicBezTo>
                  <a:pt x="3569745" y="2156811"/>
                  <a:pt x="3556722" y="2152830"/>
                  <a:pt x="3540649" y="2152383"/>
                </a:cubicBezTo>
                <a:close/>
                <a:moveTo>
                  <a:pt x="2018434" y="2152383"/>
                </a:moveTo>
                <a:cubicBezTo>
                  <a:pt x="2006974" y="2152085"/>
                  <a:pt x="1995440" y="2153499"/>
                  <a:pt x="1983832" y="2156625"/>
                </a:cubicBezTo>
                <a:cubicBezTo>
                  <a:pt x="1972223" y="2159750"/>
                  <a:pt x="1961508" y="2164475"/>
                  <a:pt x="1951685" y="2170801"/>
                </a:cubicBezTo>
                <a:cubicBezTo>
                  <a:pt x="1941862" y="2177125"/>
                  <a:pt x="1933862" y="2185088"/>
                  <a:pt x="1927686" y="2194688"/>
                </a:cubicBezTo>
                <a:cubicBezTo>
                  <a:pt x="1921510" y="2204287"/>
                  <a:pt x="1918198" y="2215560"/>
                  <a:pt x="1917752" y="2228508"/>
                </a:cubicBezTo>
                <a:cubicBezTo>
                  <a:pt x="1917305" y="2239373"/>
                  <a:pt x="1919240" y="2248786"/>
                  <a:pt x="1923556" y="2256748"/>
                </a:cubicBezTo>
                <a:cubicBezTo>
                  <a:pt x="1927872" y="2264710"/>
                  <a:pt x="1933676" y="2271445"/>
                  <a:pt x="1940969" y="2276951"/>
                </a:cubicBezTo>
                <a:cubicBezTo>
                  <a:pt x="1948262" y="2282458"/>
                  <a:pt x="1956410" y="2287035"/>
                  <a:pt x="1965414" y="2290681"/>
                </a:cubicBezTo>
                <a:cubicBezTo>
                  <a:pt x="1974418" y="2294327"/>
                  <a:pt x="1983385" y="2297341"/>
                  <a:pt x="1992315" y="2299722"/>
                </a:cubicBezTo>
                <a:cubicBezTo>
                  <a:pt x="1997375" y="2300913"/>
                  <a:pt x="2003365" y="2302550"/>
                  <a:pt x="2010286" y="2304633"/>
                </a:cubicBezTo>
                <a:cubicBezTo>
                  <a:pt x="2017206" y="2306717"/>
                  <a:pt x="2023048" y="2309731"/>
                  <a:pt x="2027810" y="2313675"/>
                </a:cubicBezTo>
                <a:cubicBezTo>
                  <a:pt x="2032573" y="2317619"/>
                  <a:pt x="2034358" y="2323163"/>
                  <a:pt x="2033168" y="2330306"/>
                </a:cubicBezTo>
                <a:cubicBezTo>
                  <a:pt x="2031977" y="2337004"/>
                  <a:pt x="2029150" y="2342399"/>
                  <a:pt x="2024685" y="2346491"/>
                </a:cubicBezTo>
                <a:cubicBezTo>
                  <a:pt x="2020220" y="2350584"/>
                  <a:pt x="2014973" y="2353524"/>
                  <a:pt x="2008946" y="2355310"/>
                </a:cubicBezTo>
                <a:cubicBezTo>
                  <a:pt x="2002918" y="2357096"/>
                  <a:pt x="1996855" y="2357914"/>
                  <a:pt x="1990752" y="2357765"/>
                </a:cubicBezTo>
                <a:cubicBezTo>
                  <a:pt x="1983013" y="2357765"/>
                  <a:pt x="1976353" y="2356389"/>
                  <a:pt x="1970772" y="2353635"/>
                </a:cubicBezTo>
                <a:cubicBezTo>
                  <a:pt x="1965191" y="2350882"/>
                  <a:pt x="1960912" y="2346826"/>
                  <a:pt x="1957935" y="2341468"/>
                </a:cubicBezTo>
                <a:cubicBezTo>
                  <a:pt x="1954959" y="2336111"/>
                  <a:pt x="1953396" y="2329562"/>
                  <a:pt x="1953247" y="2321823"/>
                </a:cubicBezTo>
                <a:lnTo>
                  <a:pt x="1894311" y="2321600"/>
                </a:lnTo>
                <a:cubicBezTo>
                  <a:pt x="1894460" y="2339013"/>
                  <a:pt x="1898925" y="2353710"/>
                  <a:pt x="1907706" y="2365690"/>
                </a:cubicBezTo>
                <a:cubicBezTo>
                  <a:pt x="1916487" y="2377671"/>
                  <a:pt x="1927984" y="2386787"/>
                  <a:pt x="1942197" y="2393038"/>
                </a:cubicBezTo>
                <a:cubicBezTo>
                  <a:pt x="1956410" y="2399288"/>
                  <a:pt x="1971628" y="2402562"/>
                  <a:pt x="1987850" y="2402861"/>
                </a:cubicBezTo>
                <a:cubicBezTo>
                  <a:pt x="1999459" y="2403009"/>
                  <a:pt x="2011328" y="2401707"/>
                  <a:pt x="2023457" y="2398953"/>
                </a:cubicBezTo>
                <a:cubicBezTo>
                  <a:pt x="2035586" y="2396200"/>
                  <a:pt x="2046897" y="2391810"/>
                  <a:pt x="2057390" y="2385782"/>
                </a:cubicBezTo>
                <a:cubicBezTo>
                  <a:pt x="2067882" y="2379755"/>
                  <a:pt x="2076477" y="2371941"/>
                  <a:pt x="2083174" y="2362342"/>
                </a:cubicBezTo>
                <a:cubicBezTo>
                  <a:pt x="2089871" y="2352742"/>
                  <a:pt x="2093444" y="2341171"/>
                  <a:pt x="2093890" y="2327627"/>
                </a:cubicBezTo>
                <a:cubicBezTo>
                  <a:pt x="2094485" y="2311703"/>
                  <a:pt x="2090839" y="2298941"/>
                  <a:pt x="2082951" y="2289341"/>
                </a:cubicBezTo>
                <a:cubicBezTo>
                  <a:pt x="2075063" y="2279742"/>
                  <a:pt x="2064868" y="2272263"/>
                  <a:pt x="2052367" y="2266906"/>
                </a:cubicBezTo>
                <a:cubicBezTo>
                  <a:pt x="2039865" y="2261548"/>
                  <a:pt x="2027066" y="2257157"/>
                  <a:pt x="2013969" y="2253734"/>
                </a:cubicBezTo>
                <a:cubicBezTo>
                  <a:pt x="2010398" y="2252990"/>
                  <a:pt x="2006379" y="2251986"/>
                  <a:pt x="2001914" y="2250721"/>
                </a:cubicBezTo>
                <a:cubicBezTo>
                  <a:pt x="1997449" y="2249456"/>
                  <a:pt x="1993207" y="2247819"/>
                  <a:pt x="1989189" y="2245810"/>
                </a:cubicBezTo>
                <a:cubicBezTo>
                  <a:pt x="1985172" y="2243800"/>
                  <a:pt x="1981971" y="2241159"/>
                  <a:pt x="1979590" y="2237885"/>
                </a:cubicBezTo>
                <a:cubicBezTo>
                  <a:pt x="1977209" y="2234610"/>
                  <a:pt x="1976465" y="2230443"/>
                  <a:pt x="1977357" y="2225383"/>
                </a:cubicBezTo>
                <a:cubicBezTo>
                  <a:pt x="1978399" y="2219281"/>
                  <a:pt x="1980930" y="2214146"/>
                  <a:pt x="1984948" y="2209979"/>
                </a:cubicBezTo>
                <a:cubicBezTo>
                  <a:pt x="1988966" y="2205812"/>
                  <a:pt x="1993766" y="2202650"/>
                  <a:pt x="1999347" y="2200491"/>
                </a:cubicBezTo>
                <a:cubicBezTo>
                  <a:pt x="2004928" y="2198334"/>
                  <a:pt x="2010546" y="2197255"/>
                  <a:pt x="2016202" y="2197255"/>
                </a:cubicBezTo>
                <a:cubicBezTo>
                  <a:pt x="2023345" y="2197255"/>
                  <a:pt x="2029224" y="2198594"/>
                  <a:pt x="2033837" y="2201273"/>
                </a:cubicBezTo>
                <a:cubicBezTo>
                  <a:pt x="2038451" y="2203952"/>
                  <a:pt x="2041874" y="2207747"/>
                  <a:pt x="2044107" y="2212658"/>
                </a:cubicBezTo>
                <a:cubicBezTo>
                  <a:pt x="2046339" y="2217570"/>
                  <a:pt x="2047381" y="2223300"/>
                  <a:pt x="2047232" y="2229848"/>
                </a:cubicBezTo>
                <a:lnTo>
                  <a:pt x="2109517" y="2230071"/>
                </a:lnTo>
                <a:cubicBezTo>
                  <a:pt x="2109517" y="2212956"/>
                  <a:pt x="2105238" y="2198668"/>
                  <a:pt x="2096680" y="2187209"/>
                </a:cubicBezTo>
                <a:cubicBezTo>
                  <a:pt x="2088123" y="2175749"/>
                  <a:pt x="2076961" y="2167117"/>
                  <a:pt x="2063194" y="2161312"/>
                </a:cubicBezTo>
                <a:cubicBezTo>
                  <a:pt x="2049427" y="2155509"/>
                  <a:pt x="2034507" y="2152532"/>
                  <a:pt x="2018434" y="2152383"/>
                </a:cubicBezTo>
                <a:close/>
                <a:moveTo>
                  <a:pt x="1630662" y="2152383"/>
                </a:moveTo>
                <a:cubicBezTo>
                  <a:pt x="1612654" y="2151937"/>
                  <a:pt x="1596320" y="2155025"/>
                  <a:pt x="1581661" y="2161648"/>
                </a:cubicBezTo>
                <a:cubicBezTo>
                  <a:pt x="1567001" y="2168271"/>
                  <a:pt x="1554314" y="2177423"/>
                  <a:pt x="1543598" y="2189106"/>
                </a:cubicBezTo>
                <a:cubicBezTo>
                  <a:pt x="1532882" y="2200789"/>
                  <a:pt x="1524325" y="2214221"/>
                  <a:pt x="1517925" y="2229401"/>
                </a:cubicBezTo>
                <a:cubicBezTo>
                  <a:pt x="1511526" y="2244582"/>
                  <a:pt x="1507433" y="2260580"/>
                  <a:pt x="1505647" y="2277398"/>
                </a:cubicBezTo>
                <a:lnTo>
                  <a:pt x="1504754" y="2286551"/>
                </a:lnTo>
                <a:cubicBezTo>
                  <a:pt x="1503563" y="2302624"/>
                  <a:pt x="1505051" y="2317656"/>
                  <a:pt x="1509219" y="2331646"/>
                </a:cubicBezTo>
                <a:cubicBezTo>
                  <a:pt x="1513386" y="2345636"/>
                  <a:pt x="1519897" y="2357914"/>
                  <a:pt x="1528752" y="2368481"/>
                </a:cubicBezTo>
                <a:cubicBezTo>
                  <a:pt x="1537608" y="2379048"/>
                  <a:pt x="1548658" y="2387345"/>
                  <a:pt x="1561904" y="2393372"/>
                </a:cubicBezTo>
                <a:cubicBezTo>
                  <a:pt x="1575150" y="2399400"/>
                  <a:pt x="1590033" y="2402562"/>
                  <a:pt x="1606552" y="2402861"/>
                </a:cubicBezTo>
                <a:cubicBezTo>
                  <a:pt x="1618310" y="2403009"/>
                  <a:pt x="1630142" y="2401558"/>
                  <a:pt x="1642048" y="2398507"/>
                </a:cubicBezTo>
                <a:cubicBezTo>
                  <a:pt x="1653954" y="2395456"/>
                  <a:pt x="1665079" y="2390693"/>
                  <a:pt x="1675423" y="2384219"/>
                </a:cubicBezTo>
                <a:cubicBezTo>
                  <a:pt x="1685766" y="2377745"/>
                  <a:pt x="1694286" y="2369449"/>
                  <a:pt x="1700984" y="2359328"/>
                </a:cubicBezTo>
                <a:lnTo>
                  <a:pt x="1672855" y="2325395"/>
                </a:lnTo>
                <a:cubicBezTo>
                  <a:pt x="1664818" y="2333729"/>
                  <a:pt x="1655777" y="2340389"/>
                  <a:pt x="1645731" y="2345375"/>
                </a:cubicBezTo>
                <a:cubicBezTo>
                  <a:pt x="1635686" y="2350361"/>
                  <a:pt x="1624709" y="2352705"/>
                  <a:pt x="1612803" y="2352407"/>
                </a:cubicBezTo>
                <a:cubicBezTo>
                  <a:pt x="1603427" y="2352110"/>
                  <a:pt x="1595650" y="2350027"/>
                  <a:pt x="1589474" y="2346157"/>
                </a:cubicBezTo>
                <a:cubicBezTo>
                  <a:pt x="1583298" y="2342287"/>
                  <a:pt x="1578461" y="2337227"/>
                  <a:pt x="1574964" y="2330976"/>
                </a:cubicBezTo>
                <a:cubicBezTo>
                  <a:pt x="1571466" y="2324725"/>
                  <a:pt x="1569122" y="2317693"/>
                  <a:pt x="1567931" y="2309880"/>
                </a:cubicBezTo>
                <a:lnTo>
                  <a:pt x="1567579" y="2297490"/>
                </a:lnTo>
                <a:lnTo>
                  <a:pt x="1715494" y="2297490"/>
                </a:lnTo>
                <a:lnTo>
                  <a:pt x="1719066" y="2270701"/>
                </a:lnTo>
                <a:cubicBezTo>
                  <a:pt x="1720703" y="2255371"/>
                  <a:pt x="1720183" y="2240675"/>
                  <a:pt x="1717504" y="2226611"/>
                </a:cubicBezTo>
                <a:cubicBezTo>
                  <a:pt x="1714825" y="2212547"/>
                  <a:pt x="1709839" y="2200008"/>
                  <a:pt x="1702546" y="2188995"/>
                </a:cubicBezTo>
                <a:cubicBezTo>
                  <a:pt x="1695254" y="2177981"/>
                  <a:pt x="1685654" y="2169201"/>
                  <a:pt x="1673748" y="2162652"/>
                </a:cubicBezTo>
                <a:cubicBezTo>
                  <a:pt x="1661842" y="2156104"/>
                  <a:pt x="1647480" y="2152681"/>
                  <a:pt x="1630662" y="2152383"/>
                </a:cubicBezTo>
                <a:close/>
                <a:moveTo>
                  <a:pt x="9851330" y="2152160"/>
                </a:moveTo>
                <a:cubicBezTo>
                  <a:pt x="9835405" y="2151713"/>
                  <a:pt x="9821341" y="2155173"/>
                  <a:pt x="9809137" y="2162541"/>
                </a:cubicBezTo>
                <a:lnTo>
                  <a:pt x="9792577" y="2175029"/>
                </a:lnTo>
                <a:lnTo>
                  <a:pt x="9793957" y="2156848"/>
                </a:lnTo>
                <a:lnTo>
                  <a:pt x="9735914" y="2156848"/>
                </a:lnTo>
                <a:lnTo>
                  <a:pt x="9677871" y="2491264"/>
                </a:lnTo>
                <a:lnTo>
                  <a:pt x="9740825" y="2491264"/>
                </a:lnTo>
                <a:lnTo>
                  <a:pt x="9761951" y="2369478"/>
                </a:lnTo>
                <a:lnTo>
                  <a:pt x="9767670" y="2378499"/>
                </a:lnTo>
                <a:cubicBezTo>
                  <a:pt x="9771577" y="2383280"/>
                  <a:pt x="9776023" y="2387531"/>
                  <a:pt x="9781009" y="2391252"/>
                </a:cubicBezTo>
                <a:cubicBezTo>
                  <a:pt x="9790980" y="2398693"/>
                  <a:pt x="9803482" y="2402637"/>
                  <a:pt x="9818513" y="2403083"/>
                </a:cubicBezTo>
                <a:cubicBezTo>
                  <a:pt x="9835629" y="2403530"/>
                  <a:pt x="9850512" y="2400070"/>
                  <a:pt x="9863162" y="2392703"/>
                </a:cubicBezTo>
                <a:cubicBezTo>
                  <a:pt x="9875812" y="2385336"/>
                  <a:pt x="9886454" y="2375513"/>
                  <a:pt x="9895086" y="2363235"/>
                </a:cubicBezTo>
                <a:cubicBezTo>
                  <a:pt x="9903718" y="2350956"/>
                  <a:pt x="9910526" y="2337376"/>
                  <a:pt x="9915512" y="2322493"/>
                </a:cubicBezTo>
                <a:cubicBezTo>
                  <a:pt x="9920498" y="2307610"/>
                  <a:pt x="9923884" y="2292876"/>
                  <a:pt x="9925670" y="2278291"/>
                </a:cubicBezTo>
                <a:lnTo>
                  <a:pt x="9926339" y="2273603"/>
                </a:lnTo>
                <a:cubicBezTo>
                  <a:pt x="9927679" y="2259911"/>
                  <a:pt x="9927642" y="2246033"/>
                  <a:pt x="9926228" y="2231969"/>
                </a:cubicBezTo>
                <a:cubicBezTo>
                  <a:pt x="9924814" y="2217905"/>
                  <a:pt x="9921354" y="2204919"/>
                  <a:pt x="9915847" y="2193013"/>
                </a:cubicBezTo>
                <a:cubicBezTo>
                  <a:pt x="9910340" y="2181107"/>
                  <a:pt x="9902341" y="2171433"/>
                  <a:pt x="9891849" y="2163992"/>
                </a:cubicBezTo>
                <a:cubicBezTo>
                  <a:pt x="9881356" y="2156550"/>
                  <a:pt x="9867850" y="2152606"/>
                  <a:pt x="9851330" y="2152160"/>
                </a:cubicBezTo>
                <a:close/>
                <a:moveTo>
                  <a:pt x="8697763" y="2152160"/>
                </a:moveTo>
                <a:cubicBezTo>
                  <a:pt x="8681095" y="2151713"/>
                  <a:pt x="8666509" y="2154764"/>
                  <a:pt x="8654008" y="2161312"/>
                </a:cubicBezTo>
                <a:cubicBezTo>
                  <a:pt x="8647757" y="2164587"/>
                  <a:pt x="8641999" y="2168456"/>
                  <a:pt x="8636734" y="2172921"/>
                </a:cubicBezTo>
                <a:lnTo>
                  <a:pt x="8630286" y="2179760"/>
                </a:lnTo>
                <a:lnTo>
                  <a:pt x="8632576" y="2156848"/>
                </a:lnTo>
                <a:lnTo>
                  <a:pt x="8573864" y="2156848"/>
                </a:lnTo>
                <a:lnTo>
                  <a:pt x="8531894" y="2398395"/>
                </a:lnTo>
                <a:lnTo>
                  <a:pt x="8594626" y="2398395"/>
                </a:lnTo>
                <a:lnTo>
                  <a:pt x="8624272" y="2227424"/>
                </a:lnTo>
                <a:lnTo>
                  <a:pt x="8626214" y="2223597"/>
                </a:lnTo>
                <a:cubicBezTo>
                  <a:pt x="8630754" y="2217049"/>
                  <a:pt x="8636446" y="2211803"/>
                  <a:pt x="8643292" y="2207859"/>
                </a:cubicBezTo>
                <a:cubicBezTo>
                  <a:pt x="8650138" y="2203915"/>
                  <a:pt x="8658175" y="2202091"/>
                  <a:pt x="8667402" y="2202389"/>
                </a:cubicBezTo>
                <a:cubicBezTo>
                  <a:pt x="8675886" y="2202687"/>
                  <a:pt x="8682211" y="2204733"/>
                  <a:pt x="8686378" y="2208528"/>
                </a:cubicBezTo>
                <a:cubicBezTo>
                  <a:pt x="8690545" y="2212324"/>
                  <a:pt x="8693150" y="2217346"/>
                  <a:pt x="8694191" y="2223597"/>
                </a:cubicBezTo>
                <a:cubicBezTo>
                  <a:pt x="8695233" y="2229848"/>
                  <a:pt x="8695308" y="2236694"/>
                  <a:pt x="8694415" y="2244136"/>
                </a:cubicBezTo>
                <a:lnTo>
                  <a:pt x="8668742" y="2398395"/>
                </a:lnTo>
                <a:lnTo>
                  <a:pt x="8731473" y="2398395"/>
                </a:lnTo>
                <a:lnTo>
                  <a:pt x="8758262" y="2237215"/>
                </a:lnTo>
                <a:lnTo>
                  <a:pt x="8758224" y="2235668"/>
                </a:lnTo>
                <a:lnTo>
                  <a:pt x="8766299" y="2220807"/>
                </a:lnTo>
                <a:cubicBezTo>
                  <a:pt x="8770615" y="2215077"/>
                  <a:pt x="8775935" y="2210538"/>
                  <a:pt x="8782260" y="2207189"/>
                </a:cubicBezTo>
                <a:cubicBezTo>
                  <a:pt x="8788586" y="2203840"/>
                  <a:pt x="8795990" y="2202315"/>
                  <a:pt x="8804473" y="2202612"/>
                </a:cubicBezTo>
                <a:cubicBezTo>
                  <a:pt x="8812956" y="2202761"/>
                  <a:pt x="8819244" y="2204733"/>
                  <a:pt x="8823337" y="2208528"/>
                </a:cubicBezTo>
                <a:cubicBezTo>
                  <a:pt x="8827430" y="2212324"/>
                  <a:pt x="8829997" y="2217309"/>
                  <a:pt x="8831039" y="2223486"/>
                </a:cubicBezTo>
                <a:cubicBezTo>
                  <a:pt x="8832081" y="2229662"/>
                  <a:pt x="8832155" y="2236471"/>
                  <a:pt x="8831262" y="2243912"/>
                </a:cubicBezTo>
                <a:lnTo>
                  <a:pt x="8805366" y="2398395"/>
                </a:lnTo>
                <a:lnTo>
                  <a:pt x="8868320" y="2398395"/>
                </a:lnTo>
                <a:lnTo>
                  <a:pt x="8894216" y="2244136"/>
                </a:lnTo>
                <a:cubicBezTo>
                  <a:pt x="8895407" y="2232230"/>
                  <a:pt x="8895258" y="2220881"/>
                  <a:pt x="8893770" y="2210091"/>
                </a:cubicBezTo>
                <a:cubicBezTo>
                  <a:pt x="8892282" y="2199301"/>
                  <a:pt x="8889119" y="2189590"/>
                  <a:pt x="8884282" y="2180958"/>
                </a:cubicBezTo>
                <a:cubicBezTo>
                  <a:pt x="8879445" y="2172326"/>
                  <a:pt x="8872636" y="2165480"/>
                  <a:pt x="8863855" y="2160419"/>
                </a:cubicBezTo>
                <a:cubicBezTo>
                  <a:pt x="8855075" y="2155360"/>
                  <a:pt x="8844061" y="2152606"/>
                  <a:pt x="8830816" y="2152160"/>
                </a:cubicBezTo>
                <a:cubicBezTo>
                  <a:pt x="8814742" y="2151862"/>
                  <a:pt x="8800604" y="2154839"/>
                  <a:pt x="8788400" y="2161089"/>
                </a:cubicBezTo>
                <a:cubicBezTo>
                  <a:pt x="8776196" y="2167340"/>
                  <a:pt x="8765852" y="2175898"/>
                  <a:pt x="8757369" y="2186762"/>
                </a:cubicBezTo>
                <a:lnTo>
                  <a:pt x="8753094" y="2193249"/>
                </a:lnTo>
                <a:lnTo>
                  <a:pt x="8747993" y="2178726"/>
                </a:lnTo>
                <a:cubicBezTo>
                  <a:pt x="8743230" y="2170838"/>
                  <a:pt x="8736756" y="2164512"/>
                  <a:pt x="8728571" y="2159750"/>
                </a:cubicBezTo>
                <a:cubicBezTo>
                  <a:pt x="8720385" y="2154987"/>
                  <a:pt x="8710116" y="2152458"/>
                  <a:pt x="8697763" y="2152160"/>
                </a:cubicBezTo>
                <a:close/>
                <a:moveTo>
                  <a:pt x="7469039" y="2152160"/>
                </a:moveTo>
                <a:cubicBezTo>
                  <a:pt x="7452370" y="2151713"/>
                  <a:pt x="7437785" y="2154764"/>
                  <a:pt x="7425283" y="2161312"/>
                </a:cubicBezTo>
                <a:cubicBezTo>
                  <a:pt x="7419032" y="2164587"/>
                  <a:pt x="7413274" y="2168456"/>
                  <a:pt x="7408010" y="2172921"/>
                </a:cubicBezTo>
                <a:lnTo>
                  <a:pt x="7401561" y="2179760"/>
                </a:lnTo>
                <a:lnTo>
                  <a:pt x="7403852" y="2156848"/>
                </a:lnTo>
                <a:lnTo>
                  <a:pt x="7345139" y="2156848"/>
                </a:lnTo>
                <a:lnTo>
                  <a:pt x="7303170" y="2398395"/>
                </a:lnTo>
                <a:lnTo>
                  <a:pt x="7365901" y="2398395"/>
                </a:lnTo>
                <a:lnTo>
                  <a:pt x="7395547" y="2227424"/>
                </a:lnTo>
                <a:lnTo>
                  <a:pt x="7397489" y="2223597"/>
                </a:lnTo>
                <a:cubicBezTo>
                  <a:pt x="7402029" y="2217049"/>
                  <a:pt x="7407721" y="2211803"/>
                  <a:pt x="7414567" y="2207859"/>
                </a:cubicBezTo>
                <a:cubicBezTo>
                  <a:pt x="7421414" y="2203915"/>
                  <a:pt x="7429450" y="2202091"/>
                  <a:pt x="7438678" y="2202389"/>
                </a:cubicBezTo>
                <a:cubicBezTo>
                  <a:pt x="7447161" y="2202687"/>
                  <a:pt x="7453486" y="2204733"/>
                  <a:pt x="7457653" y="2208528"/>
                </a:cubicBezTo>
                <a:cubicBezTo>
                  <a:pt x="7461820" y="2212324"/>
                  <a:pt x="7464425" y="2217346"/>
                  <a:pt x="7465467" y="2223597"/>
                </a:cubicBezTo>
                <a:cubicBezTo>
                  <a:pt x="7466508" y="2229848"/>
                  <a:pt x="7466583" y="2236694"/>
                  <a:pt x="7465690" y="2244136"/>
                </a:cubicBezTo>
                <a:lnTo>
                  <a:pt x="7440017" y="2398395"/>
                </a:lnTo>
                <a:lnTo>
                  <a:pt x="7502748" y="2398395"/>
                </a:lnTo>
                <a:lnTo>
                  <a:pt x="7529537" y="2237215"/>
                </a:lnTo>
                <a:lnTo>
                  <a:pt x="7529499" y="2235668"/>
                </a:lnTo>
                <a:lnTo>
                  <a:pt x="7537574" y="2220807"/>
                </a:lnTo>
                <a:cubicBezTo>
                  <a:pt x="7541890" y="2215077"/>
                  <a:pt x="7547211" y="2210538"/>
                  <a:pt x="7553536" y="2207189"/>
                </a:cubicBezTo>
                <a:cubicBezTo>
                  <a:pt x="7559861" y="2203840"/>
                  <a:pt x="7567265" y="2202315"/>
                  <a:pt x="7575748" y="2202612"/>
                </a:cubicBezTo>
                <a:cubicBezTo>
                  <a:pt x="7584232" y="2202761"/>
                  <a:pt x="7590519" y="2204733"/>
                  <a:pt x="7594612" y="2208528"/>
                </a:cubicBezTo>
                <a:cubicBezTo>
                  <a:pt x="7598705" y="2212324"/>
                  <a:pt x="7601272" y="2217309"/>
                  <a:pt x="7602314" y="2223486"/>
                </a:cubicBezTo>
                <a:cubicBezTo>
                  <a:pt x="7603356" y="2229662"/>
                  <a:pt x="7603430" y="2236471"/>
                  <a:pt x="7602537" y="2243912"/>
                </a:cubicBezTo>
                <a:lnTo>
                  <a:pt x="7576641" y="2398395"/>
                </a:lnTo>
                <a:lnTo>
                  <a:pt x="7639596" y="2398395"/>
                </a:lnTo>
                <a:lnTo>
                  <a:pt x="7665492" y="2244136"/>
                </a:lnTo>
                <a:cubicBezTo>
                  <a:pt x="7666682" y="2232230"/>
                  <a:pt x="7666533" y="2220881"/>
                  <a:pt x="7665045" y="2210091"/>
                </a:cubicBezTo>
                <a:cubicBezTo>
                  <a:pt x="7663557" y="2199301"/>
                  <a:pt x="7660394" y="2189590"/>
                  <a:pt x="7655557" y="2180958"/>
                </a:cubicBezTo>
                <a:cubicBezTo>
                  <a:pt x="7650720" y="2172326"/>
                  <a:pt x="7643912" y="2165480"/>
                  <a:pt x="7635131" y="2160419"/>
                </a:cubicBezTo>
                <a:cubicBezTo>
                  <a:pt x="7626350" y="2155360"/>
                  <a:pt x="7615337" y="2152606"/>
                  <a:pt x="7602091" y="2152160"/>
                </a:cubicBezTo>
                <a:cubicBezTo>
                  <a:pt x="7586017" y="2151862"/>
                  <a:pt x="7571879" y="2154839"/>
                  <a:pt x="7559675" y="2161089"/>
                </a:cubicBezTo>
                <a:cubicBezTo>
                  <a:pt x="7547471" y="2167340"/>
                  <a:pt x="7537127" y="2175898"/>
                  <a:pt x="7528644" y="2186762"/>
                </a:cubicBezTo>
                <a:lnTo>
                  <a:pt x="7524369" y="2193249"/>
                </a:lnTo>
                <a:lnTo>
                  <a:pt x="7519268" y="2178726"/>
                </a:lnTo>
                <a:cubicBezTo>
                  <a:pt x="7514506" y="2170838"/>
                  <a:pt x="7508032" y="2164512"/>
                  <a:pt x="7499846" y="2159750"/>
                </a:cubicBezTo>
                <a:cubicBezTo>
                  <a:pt x="7491660" y="2154987"/>
                  <a:pt x="7481391" y="2152458"/>
                  <a:pt x="7469039" y="2152160"/>
                </a:cubicBezTo>
                <a:close/>
                <a:moveTo>
                  <a:pt x="3334076" y="2152160"/>
                </a:moveTo>
                <a:cubicBezTo>
                  <a:pt x="3317555" y="2151862"/>
                  <a:pt x="3303081" y="2154987"/>
                  <a:pt x="3290654" y="2161536"/>
                </a:cubicBezTo>
                <a:cubicBezTo>
                  <a:pt x="3284441" y="2164810"/>
                  <a:pt x="3278711" y="2168689"/>
                  <a:pt x="3273465" y="2173172"/>
                </a:cubicBezTo>
                <a:lnTo>
                  <a:pt x="3266480" y="2180634"/>
                </a:lnTo>
                <a:lnTo>
                  <a:pt x="3268889" y="2156848"/>
                </a:lnTo>
                <a:lnTo>
                  <a:pt x="3209953" y="2156848"/>
                </a:lnTo>
                <a:lnTo>
                  <a:pt x="3167983" y="2398395"/>
                </a:lnTo>
                <a:lnTo>
                  <a:pt x="3230937" y="2398395"/>
                </a:lnTo>
                <a:lnTo>
                  <a:pt x="3260738" y="2226786"/>
                </a:lnTo>
                <a:lnTo>
                  <a:pt x="3262414" y="2223597"/>
                </a:lnTo>
                <a:cubicBezTo>
                  <a:pt x="3267177" y="2217049"/>
                  <a:pt x="3273018" y="2211840"/>
                  <a:pt x="3279938" y="2207971"/>
                </a:cubicBezTo>
                <a:cubicBezTo>
                  <a:pt x="3286860" y="2204101"/>
                  <a:pt x="3295082" y="2202315"/>
                  <a:pt x="3304607" y="2202612"/>
                </a:cubicBezTo>
                <a:cubicBezTo>
                  <a:pt x="3313240" y="2202761"/>
                  <a:pt x="3319825" y="2204622"/>
                  <a:pt x="3324364" y="2208193"/>
                </a:cubicBezTo>
                <a:cubicBezTo>
                  <a:pt x="3328903" y="2211765"/>
                  <a:pt x="3331843" y="2216602"/>
                  <a:pt x="3333181" y="2222704"/>
                </a:cubicBezTo>
                <a:cubicBezTo>
                  <a:pt x="3334522" y="2228806"/>
                  <a:pt x="3334745" y="2235802"/>
                  <a:pt x="3333852" y="2243689"/>
                </a:cubicBezTo>
                <a:lnTo>
                  <a:pt x="3307732" y="2398395"/>
                </a:lnTo>
                <a:lnTo>
                  <a:pt x="3370909" y="2398395"/>
                </a:lnTo>
                <a:lnTo>
                  <a:pt x="3396807" y="2244359"/>
                </a:lnTo>
                <a:cubicBezTo>
                  <a:pt x="3397997" y="2232602"/>
                  <a:pt x="3397885" y="2221290"/>
                  <a:pt x="3396471" y="2210426"/>
                </a:cubicBezTo>
                <a:cubicBezTo>
                  <a:pt x="3395057" y="2199562"/>
                  <a:pt x="3392006" y="2189813"/>
                  <a:pt x="3387318" y="2181181"/>
                </a:cubicBezTo>
                <a:cubicBezTo>
                  <a:pt x="3382629" y="2172549"/>
                  <a:pt x="3375932" y="2165666"/>
                  <a:pt x="3367226" y="2160531"/>
                </a:cubicBezTo>
                <a:cubicBezTo>
                  <a:pt x="3358519" y="2155397"/>
                  <a:pt x="3347470" y="2152606"/>
                  <a:pt x="3334076" y="2152160"/>
                </a:cubicBezTo>
                <a:close/>
                <a:moveTo>
                  <a:pt x="2972125" y="2152160"/>
                </a:moveTo>
                <a:cubicBezTo>
                  <a:pt x="2955605" y="2151862"/>
                  <a:pt x="2941131" y="2154987"/>
                  <a:pt x="2928704" y="2161536"/>
                </a:cubicBezTo>
                <a:cubicBezTo>
                  <a:pt x="2922491" y="2164810"/>
                  <a:pt x="2916761" y="2168689"/>
                  <a:pt x="2911514" y="2173172"/>
                </a:cubicBezTo>
                <a:lnTo>
                  <a:pt x="2904531" y="2180634"/>
                </a:lnTo>
                <a:lnTo>
                  <a:pt x="2906938" y="2156848"/>
                </a:lnTo>
                <a:lnTo>
                  <a:pt x="2848002" y="2156848"/>
                </a:lnTo>
                <a:lnTo>
                  <a:pt x="2806033" y="2398395"/>
                </a:lnTo>
                <a:lnTo>
                  <a:pt x="2868987" y="2398395"/>
                </a:lnTo>
                <a:lnTo>
                  <a:pt x="2898787" y="2226786"/>
                </a:lnTo>
                <a:lnTo>
                  <a:pt x="2900464" y="2223597"/>
                </a:lnTo>
                <a:cubicBezTo>
                  <a:pt x="2905226" y="2217049"/>
                  <a:pt x="2911069" y="2211840"/>
                  <a:pt x="2917989" y="2207971"/>
                </a:cubicBezTo>
                <a:cubicBezTo>
                  <a:pt x="2924909" y="2204101"/>
                  <a:pt x="2933132" y="2202315"/>
                  <a:pt x="2942656" y="2202612"/>
                </a:cubicBezTo>
                <a:cubicBezTo>
                  <a:pt x="2951289" y="2202761"/>
                  <a:pt x="2957875" y="2204622"/>
                  <a:pt x="2962414" y="2208193"/>
                </a:cubicBezTo>
                <a:cubicBezTo>
                  <a:pt x="2966954" y="2211765"/>
                  <a:pt x="2969892" y="2216602"/>
                  <a:pt x="2971232" y="2222704"/>
                </a:cubicBezTo>
                <a:cubicBezTo>
                  <a:pt x="2972571" y="2228806"/>
                  <a:pt x="2972794" y="2235802"/>
                  <a:pt x="2971902" y="2243689"/>
                </a:cubicBezTo>
                <a:lnTo>
                  <a:pt x="2945782" y="2398395"/>
                </a:lnTo>
                <a:lnTo>
                  <a:pt x="3008960" y="2398395"/>
                </a:lnTo>
                <a:lnTo>
                  <a:pt x="3034856" y="2244359"/>
                </a:lnTo>
                <a:cubicBezTo>
                  <a:pt x="3036046" y="2232602"/>
                  <a:pt x="3035935" y="2221290"/>
                  <a:pt x="3034521" y="2210426"/>
                </a:cubicBezTo>
                <a:cubicBezTo>
                  <a:pt x="3033107" y="2199562"/>
                  <a:pt x="3030056" y="2189813"/>
                  <a:pt x="3025368" y="2181181"/>
                </a:cubicBezTo>
                <a:cubicBezTo>
                  <a:pt x="3020680" y="2172549"/>
                  <a:pt x="3013983" y="2165666"/>
                  <a:pt x="3005277" y="2160531"/>
                </a:cubicBezTo>
                <a:cubicBezTo>
                  <a:pt x="2996570" y="2155397"/>
                  <a:pt x="2985519" y="2152606"/>
                  <a:pt x="2972125" y="2152160"/>
                </a:cubicBezTo>
                <a:close/>
                <a:moveTo>
                  <a:pt x="1030141" y="2152160"/>
                </a:moveTo>
                <a:cubicBezTo>
                  <a:pt x="1013472" y="2151713"/>
                  <a:pt x="998887" y="2154764"/>
                  <a:pt x="986385" y="2161312"/>
                </a:cubicBezTo>
                <a:cubicBezTo>
                  <a:pt x="980135" y="2164587"/>
                  <a:pt x="974377" y="2168456"/>
                  <a:pt x="969112" y="2172921"/>
                </a:cubicBezTo>
                <a:lnTo>
                  <a:pt x="962663" y="2179760"/>
                </a:lnTo>
                <a:lnTo>
                  <a:pt x="964954" y="2156848"/>
                </a:lnTo>
                <a:lnTo>
                  <a:pt x="906242" y="2156848"/>
                </a:lnTo>
                <a:lnTo>
                  <a:pt x="864272" y="2398395"/>
                </a:lnTo>
                <a:lnTo>
                  <a:pt x="927003" y="2398395"/>
                </a:lnTo>
                <a:lnTo>
                  <a:pt x="956649" y="2227424"/>
                </a:lnTo>
                <a:lnTo>
                  <a:pt x="958592" y="2223597"/>
                </a:lnTo>
                <a:cubicBezTo>
                  <a:pt x="963131" y="2217049"/>
                  <a:pt x="968824" y="2211803"/>
                  <a:pt x="975670" y="2207859"/>
                </a:cubicBezTo>
                <a:cubicBezTo>
                  <a:pt x="982516" y="2203915"/>
                  <a:pt x="990553" y="2202091"/>
                  <a:pt x="999780" y="2202389"/>
                </a:cubicBezTo>
                <a:cubicBezTo>
                  <a:pt x="1008263" y="2202687"/>
                  <a:pt x="1014588" y="2204733"/>
                  <a:pt x="1018756" y="2208528"/>
                </a:cubicBezTo>
                <a:cubicBezTo>
                  <a:pt x="1022923" y="2212324"/>
                  <a:pt x="1025527" y="2217346"/>
                  <a:pt x="1026569" y="2223597"/>
                </a:cubicBezTo>
                <a:cubicBezTo>
                  <a:pt x="1027611" y="2229848"/>
                  <a:pt x="1027685" y="2236694"/>
                  <a:pt x="1026792" y="2244136"/>
                </a:cubicBezTo>
                <a:lnTo>
                  <a:pt x="1001119" y="2398395"/>
                </a:lnTo>
                <a:lnTo>
                  <a:pt x="1063850" y="2398395"/>
                </a:lnTo>
                <a:lnTo>
                  <a:pt x="1090640" y="2237215"/>
                </a:lnTo>
                <a:lnTo>
                  <a:pt x="1090601" y="2235668"/>
                </a:lnTo>
                <a:lnTo>
                  <a:pt x="1098676" y="2220807"/>
                </a:lnTo>
                <a:cubicBezTo>
                  <a:pt x="1102993" y="2215077"/>
                  <a:pt x="1108313" y="2210538"/>
                  <a:pt x="1114638" y="2207189"/>
                </a:cubicBezTo>
                <a:cubicBezTo>
                  <a:pt x="1120963" y="2203840"/>
                  <a:pt x="1128368" y="2202315"/>
                  <a:pt x="1136851" y="2202612"/>
                </a:cubicBezTo>
                <a:cubicBezTo>
                  <a:pt x="1145334" y="2202761"/>
                  <a:pt x="1151622" y="2204733"/>
                  <a:pt x="1155715" y="2208528"/>
                </a:cubicBezTo>
                <a:cubicBezTo>
                  <a:pt x="1159808" y="2212324"/>
                  <a:pt x="1162375" y="2217309"/>
                  <a:pt x="1163416" y="2223486"/>
                </a:cubicBezTo>
                <a:cubicBezTo>
                  <a:pt x="1164459" y="2229662"/>
                  <a:pt x="1164533" y="2236471"/>
                  <a:pt x="1163640" y="2243912"/>
                </a:cubicBezTo>
                <a:lnTo>
                  <a:pt x="1137744" y="2398395"/>
                </a:lnTo>
                <a:lnTo>
                  <a:pt x="1200698" y="2398395"/>
                </a:lnTo>
                <a:lnTo>
                  <a:pt x="1226594" y="2244136"/>
                </a:lnTo>
                <a:cubicBezTo>
                  <a:pt x="1227785" y="2232230"/>
                  <a:pt x="1227636" y="2220881"/>
                  <a:pt x="1226148" y="2210091"/>
                </a:cubicBezTo>
                <a:cubicBezTo>
                  <a:pt x="1224659" y="2199301"/>
                  <a:pt x="1221497" y="2189590"/>
                  <a:pt x="1216660" y="2180958"/>
                </a:cubicBezTo>
                <a:cubicBezTo>
                  <a:pt x="1211823" y="2172326"/>
                  <a:pt x="1205014" y="2165480"/>
                  <a:pt x="1196233" y="2160419"/>
                </a:cubicBezTo>
                <a:cubicBezTo>
                  <a:pt x="1187452" y="2155360"/>
                  <a:pt x="1176439" y="2152606"/>
                  <a:pt x="1163193" y="2152160"/>
                </a:cubicBezTo>
                <a:cubicBezTo>
                  <a:pt x="1147120" y="2151862"/>
                  <a:pt x="1132981" y="2154839"/>
                  <a:pt x="1120777" y="2161089"/>
                </a:cubicBezTo>
                <a:cubicBezTo>
                  <a:pt x="1108573" y="2167340"/>
                  <a:pt x="1098230" y="2175898"/>
                  <a:pt x="1089746" y="2186762"/>
                </a:cubicBezTo>
                <a:lnTo>
                  <a:pt x="1085472" y="2193249"/>
                </a:lnTo>
                <a:lnTo>
                  <a:pt x="1080370" y="2178726"/>
                </a:lnTo>
                <a:cubicBezTo>
                  <a:pt x="1075608" y="2170838"/>
                  <a:pt x="1069134" y="2164512"/>
                  <a:pt x="1060948" y="2159750"/>
                </a:cubicBezTo>
                <a:cubicBezTo>
                  <a:pt x="1052763" y="2154987"/>
                  <a:pt x="1042494" y="2152458"/>
                  <a:pt x="1030141" y="2152160"/>
                </a:cubicBezTo>
                <a:close/>
                <a:moveTo>
                  <a:pt x="533725" y="2152160"/>
                </a:moveTo>
                <a:cubicBezTo>
                  <a:pt x="517205" y="2151862"/>
                  <a:pt x="502732" y="2154987"/>
                  <a:pt x="490304" y="2161536"/>
                </a:cubicBezTo>
                <a:cubicBezTo>
                  <a:pt x="484091" y="2164810"/>
                  <a:pt x="478361" y="2168689"/>
                  <a:pt x="473115" y="2173172"/>
                </a:cubicBezTo>
                <a:lnTo>
                  <a:pt x="466131" y="2180634"/>
                </a:lnTo>
                <a:lnTo>
                  <a:pt x="468538" y="2156848"/>
                </a:lnTo>
                <a:lnTo>
                  <a:pt x="409602" y="2156848"/>
                </a:lnTo>
                <a:lnTo>
                  <a:pt x="367633" y="2398395"/>
                </a:lnTo>
                <a:lnTo>
                  <a:pt x="430587" y="2398395"/>
                </a:lnTo>
                <a:lnTo>
                  <a:pt x="460387" y="2226786"/>
                </a:lnTo>
                <a:lnTo>
                  <a:pt x="462064" y="2223597"/>
                </a:lnTo>
                <a:cubicBezTo>
                  <a:pt x="466827" y="2217049"/>
                  <a:pt x="472668" y="2211840"/>
                  <a:pt x="479589" y="2207971"/>
                </a:cubicBezTo>
                <a:cubicBezTo>
                  <a:pt x="486509" y="2204101"/>
                  <a:pt x="494732" y="2202315"/>
                  <a:pt x="504257" y="2202612"/>
                </a:cubicBezTo>
                <a:cubicBezTo>
                  <a:pt x="512889" y="2202761"/>
                  <a:pt x="519475" y="2204622"/>
                  <a:pt x="524014" y="2208193"/>
                </a:cubicBezTo>
                <a:cubicBezTo>
                  <a:pt x="528553" y="2211765"/>
                  <a:pt x="531493" y="2216602"/>
                  <a:pt x="532832" y="2222704"/>
                </a:cubicBezTo>
                <a:cubicBezTo>
                  <a:pt x="534171" y="2228806"/>
                  <a:pt x="534395" y="2235802"/>
                  <a:pt x="533502" y="2243689"/>
                </a:cubicBezTo>
                <a:lnTo>
                  <a:pt x="507382" y="2398395"/>
                </a:lnTo>
                <a:lnTo>
                  <a:pt x="570560" y="2398395"/>
                </a:lnTo>
                <a:lnTo>
                  <a:pt x="596456" y="2244359"/>
                </a:lnTo>
                <a:cubicBezTo>
                  <a:pt x="597647" y="2232602"/>
                  <a:pt x="597535" y="2221290"/>
                  <a:pt x="596121" y="2210426"/>
                </a:cubicBezTo>
                <a:cubicBezTo>
                  <a:pt x="594707" y="2199562"/>
                  <a:pt x="591656" y="2189813"/>
                  <a:pt x="586968" y="2181181"/>
                </a:cubicBezTo>
                <a:cubicBezTo>
                  <a:pt x="582280" y="2172549"/>
                  <a:pt x="575583" y="2165666"/>
                  <a:pt x="566876" y="2160531"/>
                </a:cubicBezTo>
                <a:cubicBezTo>
                  <a:pt x="558170" y="2155397"/>
                  <a:pt x="547120" y="2152606"/>
                  <a:pt x="533725" y="2152160"/>
                </a:cubicBezTo>
                <a:close/>
                <a:moveTo>
                  <a:pt x="5798071" y="2151713"/>
                </a:moveTo>
                <a:cubicBezTo>
                  <a:pt x="5783783" y="2151565"/>
                  <a:pt x="5771691" y="2154950"/>
                  <a:pt x="5761794" y="2161871"/>
                </a:cubicBezTo>
                <a:cubicBezTo>
                  <a:pt x="5756845" y="2165331"/>
                  <a:pt x="5752343" y="2169312"/>
                  <a:pt x="5748289" y="2173814"/>
                </a:cubicBezTo>
                <a:lnTo>
                  <a:pt x="5744566" y="2178994"/>
                </a:lnTo>
                <a:lnTo>
                  <a:pt x="5746948" y="2156848"/>
                </a:lnTo>
                <a:lnTo>
                  <a:pt x="5688012" y="2156848"/>
                </a:lnTo>
                <a:lnTo>
                  <a:pt x="5646043" y="2398395"/>
                </a:lnTo>
                <a:lnTo>
                  <a:pt x="5708774" y="2398395"/>
                </a:lnTo>
                <a:lnTo>
                  <a:pt x="5735820" y="2242324"/>
                </a:lnTo>
                <a:lnTo>
                  <a:pt x="5748399" y="2226164"/>
                </a:lnTo>
                <a:cubicBezTo>
                  <a:pt x="5753534" y="2221625"/>
                  <a:pt x="5759600" y="2218165"/>
                  <a:pt x="5766594" y="2215784"/>
                </a:cubicBezTo>
                <a:cubicBezTo>
                  <a:pt x="5773589" y="2213402"/>
                  <a:pt x="5781402" y="2212286"/>
                  <a:pt x="5790034" y="2212435"/>
                </a:cubicBezTo>
                <a:cubicBezTo>
                  <a:pt x="5793755" y="2212584"/>
                  <a:pt x="5797438" y="2212881"/>
                  <a:pt x="5801085" y="2213328"/>
                </a:cubicBezTo>
                <a:cubicBezTo>
                  <a:pt x="5804731" y="2213775"/>
                  <a:pt x="5808340" y="2214295"/>
                  <a:pt x="5811912" y="2214891"/>
                </a:cubicBezTo>
                <a:lnTo>
                  <a:pt x="5819726" y="2154839"/>
                </a:lnTo>
                <a:cubicBezTo>
                  <a:pt x="5816005" y="2153946"/>
                  <a:pt x="5812395" y="2153202"/>
                  <a:pt x="5808898" y="2152606"/>
                </a:cubicBezTo>
                <a:cubicBezTo>
                  <a:pt x="5805402" y="2152011"/>
                  <a:pt x="5801792" y="2151713"/>
                  <a:pt x="5798071" y="2151713"/>
                </a:cubicBezTo>
                <a:close/>
                <a:moveTo>
                  <a:pt x="2797698" y="2151713"/>
                </a:moveTo>
                <a:cubicBezTo>
                  <a:pt x="2783411" y="2151565"/>
                  <a:pt x="2771319" y="2154950"/>
                  <a:pt x="2761421" y="2161871"/>
                </a:cubicBezTo>
                <a:cubicBezTo>
                  <a:pt x="2756474" y="2165331"/>
                  <a:pt x="2751971" y="2169312"/>
                  <a:pt x="2747916" y="2173814"/>
                </a:cubicBezTo>
                <a:lnTo>
                  <a:pt x="2744194" y="2178994"/>
                </a:lnTo>
                <a:lnTo>
                  <a:pt x="2746575" y="2156848"/>
                </a:lnTo>
                <a:lnTo>
                  <a:pt x="2687641" y="2156848"/>
                </a:lnTo>
                <a:lnTo>
                  <a:pt x="2645670" y="2398395"/>
                </a:lnTo>
                <a:lnTo>
                  <a:pt x="2708402" y="2398395"/>
                </a:lnTo>
                <a:lnTo>
                  <a:pt x="2735446" y="2242324"/>
                </a:lnTo>
                <a:lnTo>
                  <a:pt x="2748027" y="2226164"/>
                </a:lnTo>
                <a:cubicBezTo>
                  <a:pt x="2753162" y="2221625"/>
                  <a:pt x="2759226" y="2218165"/>
                  <a:pt x="2766221" y="2215784"/>
                </a:cubicBezTo>
                <a:cubicBezTo>
                  <a:pt x="2773216" y="2213402"/>
                  <a:pt x="2781030" y="2212286"/>
                  <a:pt x="2789662" y="2212435"/>
                </a:cubicBezTo>
                <a:cubicBezTo>
                  <a:pt x="2793383" y="2212584"/>
                  <a:pt x="2797066" y="2212881"/>
                  <a:pt x="2800712" y="2213328"/>
                </a:cubicBezTo>
                <a:cubicBezTo>
                  <a:pt x="2804358" y="2213775"/>
                  <a:pt x="2807967" y="2214295"/>
                  <a:pt x="2811539" y="2214891"/>
                </a:cubicBezTo>
                <a:lnTo>
                  <a:pt x="2819353" y="2154839"/>
                </a:lnTo>
                <a:cubicBezTo>
                  <a:pt x="2815632" y="2153946"/>
                  <a:pt x="2812023" y="2153202"/>
                  <a:pt x="2808526" y="2152606"/>
                </a:cubicBezTo>
                <a:cubicBezTo>
                  <a:pt x="2805029" y="2152011"/>
                  <a:pt x="2801420" y="2151713"/>
                  <a:pt x="2797698" y="2151713"/>
                </a:cubicBezTo>
                <a:close/>
                <a:moveTo>
                  <a:pt x="1883298" y="2151713"/>
                </a:moveTo>
                <a:cubicBezTo>
                  <a:pt x="1869011" y="2151565"/>
                  <a:pt x="1856918" y="2154950"/>
                  <a:pt x="1847021" y="2161871"/>
                </a:cubicBezTo>
                <a:cubicBezTo>
                  <a:pt x="1842073" y="2165331"/>
                  <a:pt x="1837571" y="2169312"/>
                  <a:pt x="1833515" y="2173814"/>
                </a:cubicBezTo>
                <a:lnTo>
                  <a:pt x="1829794" y="2178994"/>
                </a:lnTo>
                <a:lnTo>
                  <a:pt x="1832176" y="2156848"/>
                </a:lnTo>
                <a:lnTo>
                  <a:pt x="1773240" y="2156848"/>
                </a:lnTo>
                <a:lnTo>
                  <a:pt x="1731270" y="2398395"/>
                </a:lnTo>
                <a:lnTo>
                  <a:pt x="1794001" y="2398395"/>
                </a:lnTo>
                <a:lnTo>
                  <a:pt x="1821046" y="2242324"/>
                </a:lnTo>
                <a:lnTo>
                  <a:pt x="1833627" y="2226164"/>
                </a:lnTo>
                <a:cubicBezTo>
                  <a:pt x="1838761" y="2221625"/>
                  <a:pt x="1844826" y="2218165"/>
                  <a:pt x="1851821" y="2215784"/>
                </a:cubicBezTo>
                <a:cubicBezTo>
                  <a:pt x="1858816" y="2213402"/>
                  <a:pt x="1866629" y="2212286"/>
                  <a:pt x="1875261" y="2212435"/>
                </a:cubicBezTo>
                <a:cubicBezTo>
                  <a:pt x="1878982" y="2212584"/>
                  <a:pt x="1882666" y="2212881"/>
                  <a:pt x="1886312" y="2213328"/>
                </a:cubicBezTo>
                <a:cubicBezTo>
                  <a:pt x="1889958" y="2213775"/>
                  <a:pt x="1893567" y="2214295"/>
                  <a:pt x="1897139" y="2214891"/>
                </a:cubicBezTo>
                <a:lnTo>
                  <a:pt x="1904952" y="2154839"/>
                </a:lnTo>
                <a:cubicBezTo>
                  <a:pt x="1901232" y="2153946"/>
                  <a:pt x="1897623" y="2153202"/>
                  <a:pt x="1894125" y="2152606"/>
                </a:cubicBezTo>
                <a:cubicBezTo>
                  <a:pt x="1890628" y="2152011"/>
                  <a:pt x="1887019" y="2151713"/>
                  <a:pt x="1883298" y="2151713"/>
                </a:cubicBezTo>
                <a:close/>
                <a:moveTo>
                  <a:pt x="10882635" y="2097242"/>
                </a:moveTo>
                <a:lnTo>
                  <a:pt x="10872606" y="2156848"/>
                </a:lnTo>
                <a:lnTo>
                  <a:pt x="10838433" y="2156848"/>
                </a:lnTo>
                <a:lnTo>
                  <a:pt x="10830396" y="2202389"/>
                </a:lnTo>
                <a:lnTo>
                  <a:pt x="10864944" y="2202389"/>
                </a:lnTo>
                <a:lnTo>
                  <a:pt x="10843121" y="2332092"/>
                </a:lnTo>
                <a:cubicBezTo>
                  <a:pt x="10841781" y="2345933"/>
                  <a:pt x="10843083" y="2358100"/>
                  <a:pt x="10847027" y="2368593"/>
                </a:cubicBezTo>
                <a:cubicBezTo>
                  <a:pt x="10850971" y="2379085"/>
                  <a:pt x="10857520" y="2387308"/>
                  <a:pt x="10866673" y="2393261"/>
                </a:cubicBezTo>
                <a:cubicBezTo>
                  <a:pt x="10875826" y="2399214"/>
                  <a:pt x="10887546" y="2402339"/>
                  <a:pt x="10901833" y="2402637"/>
                </a:cubicBezTo>
                <a:cubicBezTo>
                  <a:pt x="10908084" y="2402637"/>
                  <a:pt x="10914223" y="2402228"/>
                  <a:pt x="10920251" y="2401409"/>
                </a:cubicBezTo>
                <a:cubicBezTo>
                  <a:pt x="10926278" y="2400591"/>
                  <a:pt x="10932269" y="2399288"/>
                  <a:pt x="10938222" y="2397502"/>
                </a:cubicBezTo>
                <a:lnTo>
                  <a:pt x="10942687" y="2349505"/>
                </a:lnTo>
                <a:cubicBezTo>
                  <a:pt x="10939413" y="2349952"/>
                  <a:pt x="10936213" y="2350361"/>
                  <a:pt x="10933087" y="2350733"/>
                </a:cubicBezTo>
                <a:cubicBezTo>
                  <a:pt x="10929962" y="2351105"/>
                  <a:pt x="10926837" y="2351217"/>
                  <a:pt x="10923711" y="2351068"/>
                </a:cubicBezTo>
                <a:cubicBezTo>
                  <a:pt x="10918056" y="2350770"/>
                  <a:pt x="10913888" y="2349654"/>
                  <a:pt x="10911210" y="2347719"/>
                </a:cubicBezTo>
                <a:cubicBezTo>
                  <a:pt x="10908531" y="2345785"/>
                  <a:pt x="10906856" y="2342994"/>
                  <a:pt x="10906187" y="2339348"/>
                </a:cubicBezTo>
                <a:cubicBezTo>
                  <a:pt x="10905517" y="2335701"/>
                  <a:pt x="10905480" y="2331274"/>
                  <a:pt x="10906075" y="2326065"/>
                </a:cubicBezTo>
                <a:lnTo>
                  <a:pt x="10927311" y="2202389"/>
                </a:lnTo>
                <a:lnTo>
                  <a:pt x="10967243" y="2202389"/>
                </a:lnTo>
                <a:lnTo>
                  <a:pt x="10975280" y="2156848"/>
                </a:lnTo>
                <a:lnTo>
                  <a:pt x="10935130" y="2156848"/>
                </a:lnTo>
                <a:lnTo>
                  <a:pt x="10945366" y="2097242"/>
                </a:lnTo>
                <a:close/>
                <a:moveTo>
                  <a:pt x="10253985" y="2097242"/>
                </a:moveTo>
                <a:lnTo>
                  <a:pt x="10243956" y="2156848"/>
                </a:lnTo>
                <a:lnTo>
                  <a:pt x="10209783" y="2156848"/>
                </a:lnTo>
                <a:lnTo>
                  <a:pt x="10201746" y="2202389"/>
                </a:lnTo>
                <a:lnTo>
                  <a:pt x="10236294" y="2202389"/>
                </a:lnTo>
                <a:lnTo>
                  <a:pt x="10214471" y="2332092"/>
                </a:lnTo>
                <a:cubicBezTo>
                  <a:pt x="10213131" y="2345933"/>
                  <a:pt x="10214433" y="2358100"/>
                  <a:pt x="10218377" y="2368593"/>
                </a:cubicBezTo>
                <a:cubicBezTo>
                  <a:pt x="10222321" y="2379085"/>
                  <a:pt x="10228870" y="2387308"/>
                  <a:pt x="10238023" y="2393261"/>
                </a:cubicBezTo>
                <a:cubicBezTo>
                  <a:pt x="10247176" y="2399214"/>
                  <a:pt x="10258896" y="2402339"/>
                  <a:pt x="10273183" y="2402637"/>
                </a:cubicBezTo>
                <a:cubicBezTo>
                  <a:pt x="10279434" y="2402637"/>
                  <a:pt x="10285573" y="2402228"/>
                  <a:pt x="10291601" y="2401409"/>
                </a:cubicBezTo>
                <a:cubicBezTo>
                  <a:pt x="10297628" y="2400591"/>
                  <a:pt x="10303619" y="2399288"/>
                  <a:pt x="10309572" y="2397502"/>
                </a:cubicBezTo>
                <a:lnTo>
                  <a:pt x="10314037" y="2349505"/>
                </a:lnTo>
                <a:cubicBezTo>
                  <a:pt x="10310763" y="2349952"/>
                  <a:pt x="10307563" y="2350361"/>
                  <a:pt x="10304437" y="2350733"/>
                </a:cubicBezTo>
                <a:cubicBezTo>
                  <a:pt x="10301312" y="2351105"/>
                  <a:pt x="10298187" y="2351217"/>
                  <a:pt x="10295061" y="2351068"/>
                </a:cubicBezTo>
                <a:cubicBezTo>
                  <a:pt x="10289406" y="2350770"/>
                  <a:pt x="10285238" y="2349654"/>
                  <a:pt x="10282560" y="2347719"/>
                </a:cubicBezTo>
                <a:cubicBezTo>
                  <a:pt x="10279881" y="2345785"/>
                  <a:pt x="10278206" y="2342994"/>
                  <a:pt x="10277537" y="2339348"/>
                </a:cubicBezTo>
                <a:cubicBezTo>
                  <a:pt x="10276867" y="2335701"/>
                  <a:pt x="10276830" y="2331274"/>
                  <a:pt x="10277425" y="2326065"/>
                </a:cubicBezTo>
                <a:lnTo>
                  <a:pt x="10298661" y="2202389"/>
                </a:lnTo>
                <a:lnTo>
                  <a:pt x="10338593" y="2202389"/>
                </a:lnTo>
                <a:lnTo>
                  <a:pt x="10346630" y="2156848"/>
                </a:lnTo>
                <a:lnTo>
                  <a:pt x="10306480" y="2156848"/>
                </a:lnTo>
                <a:lnTo>
                  <a:pt x="10316716" y="2097242"/>
                </a:lnTo>
                <a:close/>
                <a:moveTo>
                  <a:pt x="9606285" y="2097242"/>
                </a:moveTo>
                <a:lnTo>
                  <a:pt x="9596256" y="2156848"/>
                </a:lnTo>
                <a:lnTo>
                  <a:pt x="9562083" y="2156848"/>
                </a:lnTo>
                <a:lnTo>
                  <a:pt x="9554046" y="2202389"/>
                </a:lnTo>
                <a:lnTo>
                  <a:pt x="9588593" y="2202389"/>
                </a:lnTo>
                <a:lnTo>
                  <a:pt x="9566771" y="2332092"/>
                </a:lnTo>
                <a:cubicBezTo>
                  <a:pt x="9565431" y="2345933"/>
                  <a:pt x="9566733" y="2358100"/>
                  <a:pt x="9570677" y="2368593"/>
                </a:cubicBezTo>
                <a:cubicBezTo>
                  <a:pt x="9574621" y="2379085"/>
                  <a:pt x="9581170" y="2387308"/>
                  <a:pt x="9590323" y="2393261"/>
                </a:cubicBezTo>
                <a:cubicBezTo>
                  <a:pt x="9599476" y="2399214"/>
                  <a:pt x="9611196" y="2402339"/>
                  <a:pt x="9625483" y="2402637"/>
                </a:cubicBezTo>
                <a:cubicBezTo>
                  <a:pt x="9631734" y="2402637"/>
                  <a:pt x="9637873" y="2402228"/>
                  <a:pt x="9643901" y="2401409"/>
                </a:cubicBezTo>
                <a:cubicBezTo>
                  <a:pt x="9649928" y="2400591"/>
                  <a:pt x="9655919" y="2399288"/>
                  <a:pt x="9661872" y="2397502"/>
                </a:cubicBezTo>
                <a:lnTo>
                  <a:pt x="9666337" y="2349505"/>
                </a:lnTo>
                <a:cubicBezTo>
                  <a:pt x="9663063" y="2349952"/>
                  <a:pt x="9659863" y="2350361"/>
                  <a:pt x="9656737" y="2350733"/>
                </a:cubicBezTo>
                <a:cubicBezTo>
                  <a:pt x="9653612" y="2351105"/>
                  <a:pt x="9650487" y="2351217"/>
                  <a:pt x="9647361" y="2351068"/>
                </a:cubicBezTo>
                <a:cubicBezTo>
                  <a:pt x="9641706" y="2350770"/>
                  <a:pt x="9637538" y="2349654"/>
                  <a:pt x="9634860" y="2347719"/>
                </a:cubicBezTo>
                <a:cubicBezTo>
                  <a:pt x="9632181" y="2345785"/>
                  <a:pt x="9630506" y="2342994"/>
                  <a:pt x="9629837" y="2339348"/>
                </a:cubicBezTo>
                <a:cubicBezTo>
                  <a:pt x="9629167" y="2335701"/>
                  <a:pt x="9629130" y="2331274"/>
                  <a:pt x="9629725" y="2326065"/>
                </a:cubicBezTo>
                <a:lnTo>
                  <a:pt x="9650961" y="2202389"/>
                </a:lnTo>
                <a:lnTo>
                  <a:pt x="9690893" y="2202389"/>
                </a:lnTo>
                <a:lnTo>
                  <a:pt x="9698930" y="2156848"/>
                </a:lnTo>
                <a:lnTo>
                  <a:pt x="9658781" y="2156848"/>
                </a:lnTo>
                <a:lnTo>
                  <a:pt x="9669016" y="2097242"/>
                </a:lnTo>
                <a:close/>
                <a:moveTo>
                  <a:pt x="3853187" y="2097242"/>
                </a:moveTo>
                <a:lnTo>
                  <a:pt x="3843159" y="2156848"/>
                </a:lnTo>
                <a:lnTo>
                  <a:pt x="3808986" y="2156848"/>
                </a:lnTo>
                <a:lnTo>
                  <a:pt x="3800948" y="2202389"/>
                </a:lnTo>
                <a:lnTo>
                  <a:pt x="3835497" y="2202389"/>
                </a:lnTo>
                <a:lnTo>
                  <a:pt x="3813674" y="2332092"/>
                </a:lnTo>
                <a:cubicBezTo>
                  <a:pt x="3812334" y="2345933"/>
                  <a:pt x="3813636" y="2358100"/>
                  <a:pt x="3817581" y="2368593"/>
                </a:cubicBezTo>
                <a:cubicBezTo>
                  <a:pt x="3821525" y="2379085"/>
                  <a:pt x="3828073" y="2387308"/>
                  <a:pt x="3837226" y="2393261"/>
                </a:cubicBezTo>
                <a:cubicBezTo>
                  <a:pt x="3846379" y="2399214"/>
                  <a:pt x="3858099" y="2402339"/>
                  <a:pt x="3872387" y="2402637"/>
                </a:cubicBezTo>
                <a:cubicBezTo>
                  <a:pt x="3878637" y="2402637"/>
                  <a:pt x="3884776" y="2402228"/>
                  <a:pt x="3890804" y="2401409"/>
                </a:cubicBezTo>
                <a:cubicBezTo>
                  <a:pt x="3896831" y="2400591"/>
                  <a:pt x="3902822" y="2399288"/>
                  <a:pt x="3908775" y="2397502"/>
                </a:cubicBezTo>
                <a:lnTo>
                  <a:pt x="3913239" y="2349505"/>
                </a:lnTo>
                <a:cubicBezTo>
                  <a:pt x="3909966" y="2349952"/>
                  <a:pt x="3906766" y="2350361"/>
                  <a:pt x="3903640" y="2350733"/>
                </a:cubicBezTo>
                <a:cubicBezTo>
                  <a:pt x="3900515" y="2351105"/>
                  <a:pt x="3897390" y="2351217"/>
                  <a:pt x="3894264" y="2351068"/>
                </a:cubicBezTo>
                <a:cubicBezTo>
                  <a:pt x="3888609" y="2350770"/>
                  <a:pt x="3884442" y="2349654"/>
                  <a:pt x="3881762" y="2347719"/>
                </a:cubicBezTo>
                <a:cubicBezTo>
                  <a:pt x="3879084" y="2345785"/>
                  <a:pt x="3877409" y="2342994"/>
                  <a:pt x="3876739" y="2339348"/>
                </a:cubicBezTo>
                <a:cubicBezTo>
                  <a:pt x="3876070" y="2335701"/>
                  <a:pt x="3876033" y="2331274"/>
                  <a:pt x="3876628" y="2326065"/>
                </a:cubicBezTo>
                <a:lnTo>
                  <a:pt x="3897864" y="2202389"/>
                </a:lnTo>
                <a:lnTo>
                  <a:pt x="3937796" y="2202389"/>
                </a:lnTo>
                <a:lnTo>
                  <a:pt x="3945833" y="2156848"/>
                </a:lnTo>
                <a:lnTo>
                  <a:pt x="3905684" y="2156848"/>
                </a:lnTo>
                <a:lnTo>
                  <a:pt x="3915919" y="2097242"/>
                </a:lnTo>
                <a:close/>
                <a:moveTo>
                  <a:pt x="2310138" y="2097242"/>
                </a:moveTo>
                <a:lnTo>
                  <a:pt x="2300110" y="2156848"/>
                </a:lnTo>
                <a:lnTo>
                  <a:pt x="2265935" y="2156848"/>
                </a:lnTo>
                <a:lnTo>
                  <a:pt x="2257899" y="2202389"/>
                </a:lnTo>
                <a:lnTo>
                  <a:pt x="2292447" y="2202389"/>
                </a:lnTo>
                <a:lnTo>
                  <a:pt x="2270624" y="2332092"/>
                </a:lnTo>
                <a:cubicBezTo>
                  <a:pt x="2269284" y="2345933"/>
                  <a:pt x="2270587" y="2358100"/>
                  <a:pt x="2274531" y="2368593"/>
                </a:cubicBezTo>
                <a:cubicBezTo>
                  <a:pt x="2278475" y="2379085"/>
                  <a:pt x="2285023" y="2387308"/>
                  <a:pt x="2294176" y="2393261"/>
                </a:cubicBezTo>
                <a:cubicBezTo>
                  <a:pt x="2303329" y="2399214"/>
                  <a:pt x="2315050" y="2402339"/>
                  <a:pt x="2329337" y="2402637"/>
                </a:cubicBezTo>
                <a:cubicBezTo>
                  <a:pt x="2335588" y="2402637"/>
                  <a:pt x="2341727" y="2402228"/>
                  <a:pt x="2347754" y="2401409"/>
                </a:cubicBezTo>
                <a:cubicBezTo>
                  <a:pt x="2353782" y="2400591"/>
                  <a:pt x="2359771" y="2399288"/>
                  <a:pt x="2365725" y="2397502"/>
                </a:cubicBezTo>
                <a:lnTo>
                  <a:pt x="2370190" y="2349505"/>
                </a:lnTo>
                <a:cubicBezTo>
                  <a:pt x="2366916" y="2349952"/>
                  <a:pt x="2363716" y="2350361"/>
                  <a:pt x="2360590" y="2350733"/>
                </a:cubicBezTo>
                <a:cubicBezTo>
                  <a:pt x="2357465" y="2351105"/>
                  <a:pt x="2354340" y="2351217"/>
                  <a:pt x="2351215" y="2351068"/>
                </a:cubicBezTo>
                <a:cubicBezTo>
                  <a:pt x="2345559" y="2350770"/>
                  <a:pt x="2341392" y="2349654"/>
                  <a:pt x="2338713" y="2347719"/>
                </a:cubicBezTo>
                <a:cubicBezTo>
                  <a:pt x="2336035" y="2345785"/>
                  <a:pt x="2334360" y="2342994"/>
                  <a:pt x="2333690" y="2339348"/>
                </a:cubicBezTo>
                <a:cubicBezTo>
                  <a:pt x="2333021" y="2335701"/>
                  <a:pt x="2332983" y="2331274"/>
                  <a:pt x="2333579" y="2326065"/>
                </a:cubicBezTo>
                <a:lnTo>
                  <a:pt x="2354815" y="2202389"/>
                </a:lnTo>
                <a:lnTo>
                  <a:pt x="2394747" y="2202389"/>
                </a:lnTo>
                <a:lnTo>
                  <a:pt x="2402783" y="2156848"/>
                </a:lnTo>
                <a:lnTo>
                  <a:pt x="2362634" y="2156848"/>
                </a:lnTo>
                <a:lnTo>
                  <a:pt x="2372869" y="2097242"/>
                </a:lnTo>
                <a:close/>
                <a:moveTo>
                  <a:pt x="10749285" y="2073355"/>
                </a:moveTo>
                <a:lnTo>
                  <a:pt x="10692804" y="2398395"/>
                </a:lnTo>
                <a:lnTo>
                  <a:pt x="10758214" y="2398395"/>
                </a:lnTo>
                <a:lnTo>
                  <a:pt x="10814471" y="2073355"/>
                </a:lnTo>
                <a:close/>
                <a:moveTo>
                  <a:pt x="5949801" y="2073355"/>
                </a:moveTo>
                <a:lnTo>
                  <a:pt x="5969001" y="2398395"/>
                </a:lnTo>
                <a:lnTo>
                  <a:pt x="5996907" y="2398395"/>
                </a:lnTo>
                <a:lnTo>
                  <a:pt x="6011639" y="2398395"/>
                </a:lnTo>
                <a:lnTo>
                  <a:pt x="6034856" y="2398395"/>
                </a:lnTo>
                <a:lnTo>
                  <a:pt x="6119135" y="2185987"/>
                </a:lnTo>
                <a:lnTo>
                  <a:pt x="6137101" y="2398395"/>
                </a:lnTo>
                <a:lnTo>
                  <a:pt x="6160765" y="2398395"/>
                </a:lnTo>
                <a:lnTo>
                  <a:pt x="6175276" y="2398395"/>
                </a:lnTo>
                <a:lnTo>
                  <a:pt x="6202958" y="2398395"/>
                </a:lnTo>
                <a:lnTo>
                  <a:pt x="6323732" y="2073355"/>
                </a:lnTo>
                <a:lnTo>
                  <a:pt x="6257652" y="2073355"/>
                </a:lnTo>
                <a:lnTo>
                  <a:pt x="6179836" y="2298592"/>
                </a:lnTo>
                <a:lnTo>
                  <a:pt x="6162997" y="2073355"/>
                </a:lnTo>
                <a:lnTo>
                  <a:pt x="6142459" y="2073355"/>
                </a:lnTo>
                <a:lnTo>
                  <a:pt x="6127279" y="2073355"/>
                </a:lnTo>
                <a:lnTo>
                  <a:pt x="6107633" y="2073355"/>
                </a:lnTo>
                <a:lnTo>
                  <a:pt x="6021043" y="2297897"/>
                </a:lnTo>
                <a:lnTo>
                  <a:pt x="6013425" y="2073355"/>
                </a:lnTo>
                <a:close/>
                <a:moveTo>
                  <a:pt x="4753148" y="2073355"/>
                </a:moveTo>
                <a:lnTo>
                  <a:pt x="4587057" y="2285211"/>
                </a:lnTo>
                <a:lnTo>
                  <a:pt x="4582815" y="2327404"/>
                </a:lnTo>
                <a:lnTo>
                  <a:pt x="4711683" y="2327404"/>
                </a:lnTo>
                <a:lnTo>
                  <a:pt x="4699347" y="2398395"/>
                </a:lnTo>
                <a:lnTo>
                  <a:pt x="4762078" y="2398395"/>
                </a:lnTo>
                <a:lnTo>
                  <a:pt x="4774365" y="2327404"/>
                </a:lnTo>
                <a:lnTo>
                  <a:pt x="4810299" y="2327404"/>
                </a:lnTo>
                <a:lnTo>
                  <a:pt x="4819005" y="2276951"/>
                </a:lnTo>
                <a:lnTo>
                  <a:pt x="4783106" y="2276904"/>
                </a:lnTo>
                <a:lnTo>
                  <a:pt x="4818336" y="2073355"/>
                </a:lnTo>
                <a:lnTo>
                  <a:pt x="4806950" y="2073355"/>
                </a:lnTo>
                <a:lnTo>
                  <a:pt x="4755827" y="2073355"/>
                </a:lnTo>
                <a:close/>
                <a:moveTo>
                  <a:pt x="4473128" y="2068890"/>
                </a:moveTo>
                <a:cubicBezTo>
                  <a:pt x="4458990" y="2068593"/>
                  <a:pt x="4444590" y="2070230"/>
                  <a:pt x="4429931" y="2073802"/>
                </a:cubicBezTo>
                <a:cubicBezTo>
                  <a:pt x="4415271" y="2077374"/>
                  <a:pt x="4401729" y="2082917"/>
                  <a:pt x="4389302" y="2090433"/>
                </a:cubicBezTo>
                <a:cubicBezTo>
                  <a:pt x="4376874" y="2097949"/>
                  <a:pt x="4366642" y="2107585"/>
                  <a:pt x="4358606" y="2119343"/>
                </a:cubicBezTo>
                <a:cubicBezTo>
                  <a:pt x="4350568" y="2131100"/>
                  <a:pt x="4346029" y="2145016"/>
                  <a:pt x="4344988" y="2161089"/>
                </a:cubicBezTo>
                <a:cubicBezTo>
                  <a:pt x="4344094" y="2175228"/>
                  <a:pt x="4346179" y="2187543"/>
                  <a:pt x="4351238" y="2198036"/>
                </a:cubicBezTo>
                <a:cubicBezTo>
                  <a:pt x="4356299" y="2208528"/>
                  <a:pt x="4363368" y="2217682"/>
                  <a:pt x="4372447" y="2225495"/>
                </a:cubicBezTo>
                <a:cubicBezTo>
                  <a:pt x="4381525" y="2233308"/>
                  <a:pt x="4391608" y="2240043"/>
                  <a:pt x="4402695" y="2245698"/>
                </a:cubicBezTo>
                <a:cubicBezTo>
                  <a:pt x="4413783" y="2251353"/>
                  <a:pt x="4425058" y="2256413"/>
                  <a:pt x="4436517" y="2260878"/>
                </a:cubicBezTo>
                <a:cubicBezTo>
                  <a:pt x="4442767" y="2263110"/>
                  <a:pt x="4449055" y="2265566"/>
                  <a:pt x="4455380" y="2268245"/>
                </a:cubicBezTo>
                <a:cubicBezTo>
                  <a:pt x="4461706" y="2270924"/>
                  <a:pt x="4467436" y="2274161"/>
                  <a:pt x="4472571" y="2277956"/>
                </a:cubicBezTo>
                <a:cubicBezTo>
                  <a:pt x="4477705" y="2281751"/>
                  <a:pt x="4481574" y="2286365"/>
                  <a:pt x="4484179" y="2291797"/>
                </a:cubicBezTo>
                <a:cubicBezTo>
                  <a:pt x="4486784" y="2297229"/>
                  <a:pt x="4487416" y="2303889"/>
                  <a:pt x="4486077" y="2311777"/>
                </a:cubicBezTo>
                <a:cubicBezTo>
                  <a:pt x="4484588" y="2321153"/>
                  <a:pt x="4480942" y="2328781"/>
                  <a:pt x="4475138" y="2334660"/>
                </a:cubicBezTo>
                <a:cubicBezTo>
                  <a:pt x="4469334" y="2340538"/>
                  <a:pt x="4462338" y="2344817"/>
                  <a:pt x="4454153" y="2347496"/>
                </a:cubicBezTo>
                <a:cubicBezTo>
                  <a:pt x="4445967" y="2350175"/>
                  <a:pt x="4437485" y="2351514"/>
                  <a:pt x="4428704" y="2351514"/>
                </a:cubicBezTo>
                <a:cubicBezTo>
                  <a:pt x="4419625" y="2351514"/>
                  <a:pt x="4411700" y="2350324"/>
                  <a:pt x="4404928" y="2347942"/>
                </a:cubicBezTo>
                <a:cubicBezTo>
                  <a:pt x="4398156" y="2345561"/>
                  <a:pt x="4392501" y="2342064"/>
                  <a:pt x="4387962" y="2337450"/>
                </a:cubicBezTo>
                <a:cubicBezTo>
                  <a:pt x="4383422" y="2332836"/>
                  <a:pt x="4380148" y="2327144"/>
                  <a:pt x="4378139" y="2320372"/>
                </a:cubicBezTo>
                <a:cubicBezTo>
                  <a:pt x="4376130" y="2313600"/>
                  <a:pt x="4375424" y="2305675"/>
                  <a:pt x="4376018" y="2296597"/>
                </a:cubicBezTo>
                <a:lnTo>
                  <a:pt x="4310608" y="2296374"/>
                </a:lnTo>
                <a:cubicBezTo>
                  <a:pt x="4310161" y="2313340"/>
                  <a:pt x="4312803" y="2328409"/>
                  <a:pt x="4318533" y="2341580"/>
                </a:cubicBezTo>
                <a:cubicBezTo>
                  <a:pt x="4324264" y="2354751"/>
                  <a:pt x="4332411" y="2365839"/>
                  <a:pt x="4342979" y="2374843"/>
                </a:cubicBezTo>
                <a:cubicBezTo>
                  <a:pt x="4353546" y="2383847"/>
                  <a:pt x="4365898" y="2390731"/>
                  <a:pt x="4380036" y="2395493"/>
                </a:cubicBezTo>
                <a:cubicBezTo>
                  <a:pt x="4394175" y="2400256"/>
                  <a:pt x="4409281" y="2402786"/>
                  <a:pt x="4425355" y="2403083"/>
                </a:cubicBezTo>
                <a:cubicBezTo>
                  <a:pt x="4440088" y="2403232"/>
                  <a:pt x="4454599" y="2401595"/>
                  <a:pt x="4468887" y="2398172"/>
                </a:cubicBezTo>
                <a:cubicBezTo>
                  <a:pt x="4483174" y="2394749"/>
                  <a:pt x="4496346" y="2389354"/>
                  <a:pt x="4508401" y="2381987"/>
                </a:cubicBezTo>
                <a:cubicBezTo>
                  <a:pt x="4520456" y="2374620"/>
                  <a:pt x="4530279" y="2365095"/>
                  <a:pt x="4537869" y="2353412"/>
                </a:cubicBezTo>
                <a:cubicBezTo>
                  <a:pt x="4545459" y="2341729"/>
                  <a:pt x="4549924" y="2327627"/>
                  <a:pt x="4551263" y="2311108"/>
                </a:cubicBezTo>
                <a:cubicBezTo>
                  <a:pt x="4552156" y="2296671"/>
                  <a:pt x="4550296" y="2283984"/>
                  <a:pt x="4545682" y="2273045"/>
                </a:cubicBezTo>
                <a:cubicBezTo>
                  <a:pt x="4541069" y="2262106"/>
                  <a:pt x="4534446" y="2252581"/>
                  <a:pt x="4525815" y="2244470"/>
                </a:cubicBezTo>
                <a:cubicBezTo>
                  <a:pt x="4517182" y="2236359"/>
                  <a:pt x="4507247" y="2229327"/>
                  <a:pt x="4496011" y="2223374"/>
                </a:cubicBezTo>
                <a:cubicBezTo>
                  <a:pt x="4484775" y="2217420"/>
                  <a:pt x="4473128" y="2212286"/>
                  <a:pt x="4461073" y="2207971"/>
                </a:cubicBezTo>
                <a:cubicBezTo>
                  <a:pt x="4456014" y="2206035"/>
                  <a:pt x="4450320" y="2203840"/>
                  <a:pt x="4443996" y="2201385"/>
                </a:cubicBezTo>
                <a:cubicBezTo>
                  <a:pt x="4437671" y="2198929"/>
                  <a:pt x="4431717" y="2195915"/>
                  <a:pt x="4426137" y="2192343"/>
                </a:cubicBezTo>
                <a:cubicBezTo>
                  <a:pt x="4420555" y="2188772"/>
                  <a:pt x="4416164" y="2184455"/>
                  <a:pt x="4412965" y="2179395"/>
                </a:cubicBezTo>
                <a:cubicBezTo>
                  <a:pt x="4409765" y="2174335"/>
                  <a:pt x="4408761" y="2168308"/>
                  <a:pt x="4409951" y="2161312"/>
                </a:cubicBezTo>
                <a:cubicBezTo>
                  <a:pt x="4411439" y="2151788"/>
                  <a:pt x="4415198" y="2144011"/>
                  <a:pt x="4421225" y="2137984"/>
                </a:cubicBezTo>
                <a:cubicBezTo>
                  <a:pt x="4427253" y="2131956"/>
                  <a:pt x="4434470" y="2127492"/>
                  <a:pt x="4442879" y="2124589"/>
                </a:cubicBezTo>
                <a:cubicBezTo>
                  <a:pt x="4451288" y="2121687"/>
                  <a:pt x="4459883" y="2120310"/>
                  <a:pt x="4468664" y="2120459"/>
                </a:cubicBezTo>
                <a:cubicBezTo>
                  <a:pt x="4478933" y="2120608"/>
                  <a:pt x="4487379" y="2122692"/>
                  <a:pt x="4494002" y="2126710"/>
                </a:cubicBezTo>
                <a:cubicBezTo>
                  <a:pt x="4500625" y="2130728"/>
                  <a:pt x="4505461" y="2136346"/>
                  <a:pt x="4508513" y="2143565"/>
                </a:cubicBezTo>
                <a:cubicBezTo>
                  <a:pt x="4511563" y="2150783"/>
                  <a:pt x="4512791" y="2159303"/>
                  <a:pt x="4512196" y="2169126"/>
                </a:cubicBezTo>
                <a:lnTo>
                  <a:pt x="4576936" y="2169126"/>
                </a:lnTo>
                <a:cubicBezTo>
                  <a:pt x="4577532" y="2148439"/>
                  <a:pt x="4573327" y="2130691"/>
                  <a:pt x="4564323" y="2115883"/>
                </a:cubicBezTo>
                <a:cubicBezTo>
                  <a:pt x="4555319" y="2101074"/>
                  <a:pt x="4542929" y="2089615"/>
                  <a:pt x="4527153" y="2081504"/>
                </a:cubicBezTo>
                <a:cubicBezTo>
                  <a:pt x="4511377" y="2073392"/>
                  <a:pt x="4493370" y="2069188"/>
                  <a:pt x="4473128" y="2068890"/>
                </a:cubicBezTo>
                <a:close/>
                <a:moveTo>
                  <a:pt x="10478492" y="2068667"/>
                </a:moveTo>
                <a:cubicBezTo>
                  <a:pt x="10459442" y="2068370"/>
                  <a:pt x="10442066" y="2071644"/>
                  <a:pt x="10426365" y="2078490"/>
                </a:cubicBezTo>
                <a:cubicBezTo>
                  <a:pt x="10410663" y="2085336"/>
                  <a:pt x="10397864" y="2095568"/>
                  <a:pt x="10387967" y="2109186"/>
                </a:cubicBezTo>
                <a:cubicBezTo>
                  <a:pt x="10378070" y="2122803"/>
                  <a:pt x="10372229" y="2139435"/>
                  <a:pt x="10370443" y="2159080"/>
                </a:cubicBezTo>
                <a:lnTo>
                  <a:pt x="10433174" y="2158634"/>
                </a:lnTo>
                <a:cubicBezTo>
                  <a:pt x="10434662" y="2151639"/>
                  <a:pt x="10437118" y="2145091"/>
                  <a:pt x="10440541" y="2138989"/>
                </a:cubicBezTo>
                <a:cubicBezTo>
                  <a:pt x="10443964" y="2132886"/>
                  <a:pt x="10448503" y="2128012"/>
                  <a:pt x="10454158" y="2124366"/>
                </a:cubicBezTo>
                <a:cubicBezTo>
                  <a:pt x="10459814" y="2120720"/>
                  <a:pt x="10466586" y="2118971"/>
                  <a:pt x="10474473" y="2119120"/>
                </a:cubicBezTo>
                <a:cubicBezTo>
                  <a:pt x="10481766" y="2119269"/>
                  <a:pt x="10487421" y="2121092"/>
                  <a:pt x="10491440" y="2124589"/>
                </a:cubicBezTo>
                <a:cubicBezTo>
                  <a:pt x="10495458" y="2128087"/>
                  <a:pt x="10498100" y="2132663"/>
                  <a:pt x="10499365" y="2138319"/>
                </a:cubicBezTo>
                <a:cubicBezTo>
                  <a:pt x="10500630" y="2143974"/>
                  <a:pt x="10500742" y="2150002"/>
                  <a:pt x="10499700" y="2156401"/>
                </a:cubicBezTo>
                <a:cubicBezTo>
                  <a:pt x="10498509" y="2165033"/>
                  <a:pt x="10495533" y="2172735"/>
                  <a:pt x="10490770" y="2179507"/>
                </a:cubicBezTo>
                <a:cubicBezTo>
                  <a:pt x="10486008" y="2186279"/>
                  <a:pt x="10480389" y="2192492"/>
                  <a:pt x="10473915" y="2198148"/>
                </a:cubicBezTo>
                <a:cubicBezTo>
                  <a:pt x="10467441" y="2203803"/>
                  <a:pt x="10461079" y="2209161"/>
                  <a:pt x="10454828" y="2214221"/>
                </a:cubicBezTo>
                <a:cubicBezTo>
                  <a:pt x="10445452" y="2221811"/>
                  <a:pt x="10437862" y="2229960"/>
                  <a:pt x="10432057" y="2238666"/>
                </a:cubicBezTo>
                <a:cubicBezTo>
                  <a:pt x="10426253" y="2247373"/>
                  <a:pt x="10421788" y="2256711"/>
                  <a:pt x="10418663" y="2266682"/>
                </a:cubicBezTo>
                <a:cubicBezTo>
                  <a:pt x="10415538" y="2276654"/>
                  <a:pt x="10413528" y="2287593"/>
                  <a:pt x="10412635" y="2299499"/>
                </a:cubicBezTo>
                <a:lnTo>
                  <a:pt x="10467106" y="2299052"/>
                </a:lnTo>
                <a:cubicBezTo>
                  <a:pt x="10469041" y="2287593"/>
                  <a:pt x="10472464" y="2277584"/>
                  <a:pt x="10477376" y="2269026"/>
                </a:cubicBezTo>
                <a:cubicBezTo>
                  <a:pt x="10482287" y="2260469"/>
                  <a:pt x="10489356" y="2252618"/>
                  <a:pt x="10498584" y="2245475"/>
                </a:cubicBezTo>
                <a:cubicBezTo>
                  <a:pt x="10508555" y="2237438"/>
                  <a:pt x="10518415" y="2229067"/>
                  <a:pt x="10528163" y="2220360"/>
                </a:cubicBezTo>
                <a:cubicBezTo>
                  <a:pt x="10537911" y="2211653"/>
                  <a:pt x="10546171" y="2201943"/>
                  <a:pt x="10552943" y="2191227"/>
                </a:cubicBezTo>
                <a:cubicBezTo>
                  <a:pt x="10559715" y="2180511"/>
                  <a:pt x="10563621" y="2168233"/>
                  <a:pt x="10564663" y="2154392"/>
                </a:cubicBezTo>
                <a:cubicBezTo>
                  <a:pt x="10566152" y="2136086"/>
                  <a:pt x="10563249" y="2120645"/>
                  <a:pt x="10555957" y="2108069"/>
                </a:cubicBezTo>
                <a:cubicBezTo>
                  <a:pt x="10548664" y="2095494"/>
                  <a:pt x="10538283" y="2085894"/>
                  <a:pt x="10524815" y="2079271"/>
                </a:cubicBezTo>
                <a:cubicBezTo>
                  <a:pt x="10511346" y="2072648"/>
                  <a:pt x="10495905" y="2069114"/>
                  <a:pt x="10478492" y="2068667"/>
                </a:cubicBezTo>
                <a:close/>
                <a:moveTo>
                  <a:pt x="5014565" y="2068667"/>
                </a:moveTo>
                <a:cubicBezTo>
                  <a:pt x="4992092" y="2068221"/>
                  <a:pt x="4972000" y="2072239"/>
                  <a:pt x="4954290" y="2080722"/>
                </a:cubicBezTo>
                <a:cubicBezTo>
                  <a:pt x="4936579" y="2089205"/>
                  <a:pt x="4921250" y="2100815"/>
                  <a:pt x="4908302" y="2115548"/>
                </a:cubicBezTo>
                <a:cubicBezTo>
                  <a:pt x="4895354" y="2130282"/>
                  <a:pt x="4884899" y="2147099"/>
                  <a:pt x="4876936" y="2166001"/>
                </a:cubicBezTo>
                <a:cubicBezTo>
                  <a:pt x="4868975" y="2184902"/>
                  <a:pt x="4863505" y="2204473"/>
                  <a:pt x="4860528" y="2224714"/>
                </a:cubicBezTo>
                <a:lnTo>
                  <a:pt x="4857403" y="2247261"/>
                </a:lnTo>
                <a:cubicBezTo>
                  <a:pt x="4855022" y="2266459"/>
                  <a:pt x="4855171" y="2285211"/>
                  <a:pt x="4857850" y="2303517"/>
                </a:cubicBezTo>
                <a:cubicBezTo>
                  <a:pt x="4860528" y="2321823"/>
                  <a:pt x="4866110" y="2338418"/>
                  <a:pt x="4874593" y="2353300"/>
                </a:cubicBezTo>
                <a:cubicBezTo>
                  <a:pt x="4883075" y="2368183"/>
                  <a:pt x="4894758" y="2380052"/>
                  <a:pt x="4909641" y="2388907"/>
                </a:cubicBezTo>
                <a:cubicBezTo>
                  <a:pt x="4924524" y="2397763"/>
                  <a:pt x="4942830" y="2402414"/>
                  <a:pt x="4964559" y="2402861"/>
                </a:cubicBezTo>
                <a:cubicBezTo>
                  <a:pt x="4988075" y="2403307"/>
                  <a:pt x="5009878" y="2399102"/>
                  <a:pt x="5029969" y="2390247"/>
                </a:cubicBezTo>
                <a:cubicBezTo>
                  <a:pt x="5050061" y="2381392"/>
                  <a:pt x="5066767" y="2368444"/>
                  <a:pt x="5080087" y="2351403"/>
                </a:cubicBezTo>
                <a:cubicBezTo>
                  <a:pt x="5093407" y="2334362"/>
                  <a:pt x="5101481" y="2313861"/>
                  <a:pt x="5104308" y="2289900"/>
                </a:cubicBezTo>
                <a:lnTo>
                  <a:pt x="5040461" y="2290792"/>
                </a:lnTo>
                <a:cubicBezTo>
                  <a:pt x="5037633" y="2303443"/>
                  <a:pt x="5033131" y="2314307"/>
                  <a:pt x="5026955" y="2323386"/>
                </a:cubicBezTo>
                <a:cubicBezTo>
                  <a:pt x="5020779" y="2332464"/>
                  <a:pt x="5012816" y="2339310"/>
                  <a:pt x="5003068" y="2343924"/>
                </a:cubicBezTo>
                <a:cubicBezTo>
                  <a:pt x="4993320" y="2348538"/>
                  <a:pt x="4981748" y="2350621"/>
                  <a:pt x="4968354" y="2350175"/>
                </a:cubicBezTo>
                <a:cubicBezTo>
                  <a:pt x="4954811" y="2349728"/>
                  <a:pt x="4944616" y="2346045"/>
                  <a:pt x="4937771" y="2339125"/>
                </a:cubicBezTo>
                <a:cubicBezTo>
                  <a:pt x="4930924" y="2332204"/>
                  <a:pt x="4926310" y="2323460"/>
                  <a:pt x="4923929" y="2312893"/>
                </a:cubicBezTo>
                <a:cubicBezTo>
                  <a:pt x="4921548" y="2302327"/>
                  <a:pt x="4920580" y="2291202"/>
                  <a:pt x="4921027" y="2279519"/>
                </a:cubicBezTo>
                <a:cubicBezTo>
                  <a:pt x="4921474" y="2267836"/>
                  <a:pt x="4922292" y="2257157"/>
                  <a:pt x="4923482" y="2247484"/>
                </a:cubicBezTo>
                <a:lnTo>
                  <a:pt x="4926608" y="2224267"/>
                </a:lnTo>
                <a:cubicBezTo>
                  <a:pt x="4928394" y="2212510"/>
                  <a:pt x="4931110" y="2200529"/>
                  <a:pt x="4934757" y="2188325"/>
                </a:cubicBezTo>
                <a:cubicBezTo>
                  <a:pt x="4938402" y="2176121"/>
                  <a:pt x="4943463" y="2164848"/>
                  <a:pt x="4949936" y="2154504"/>
                </a:cubicBezTo>
                <a:cubicBezTo>
                  <a:pt x="4956411" y="2144160"/>
                  <a:pt x="4964634" y="2135975"/>
                  <a:pt x="4974605" y="2129947"/>
                </a:cubicBezTo>
                <a:cubicBezTo>
                  <a:pt x="4984576" y="2123920"/>
                  <a:pt x="4996706" y="2121129"/>
                  <a:pt x="5010994" y="2121575"/>
                </a:cubicBezTo>
                <a:cubicBezTo>
                  <a:pt x="5024090" y="2122023"/>
                  <a:pt x="5034360" y="2124812"/>
                  <a:pt x="5041801" y="2129947"/>
                </a:cubicBezTo>
                <a:cubicBezTo>
                  <a:pt x="5049242" y="2135082"/>
                  <a:pt x="5054489" y="2142225"/>
                  <a:pt x="5057539" y="2151378"/>
                </a:cubicBezTo>
                <a:cubicBezTo>
                  <a:pt x="5060591" y="2160531"/>
                  <a:pt x="5062041" y="2171135"/>
                  <a:pt x="5061892" y="2183190"/>
                </a:cubicBezTo>
                <a:lnTo>
                  <a:pt x="5126857" y="2183414"/>
                </a:lnTo>
                <a:cubicBezTo>
                  <a:pt x="5125815" y="2160643"/>
                  <a:pt x="5120866" y="2140737"/>
                  <a:pt x="5112010" y="2123697"/>
                </a:cubicBezTo>
                <a:cubicBezTo>
                  <a:pt x="5103155" y="2106656"/>
                  <a:pt x="5090580" y="2093336"/>
                  <a:pt x="5074282" y="2083736"/>
                </a:cubicBezTo>
                <a:cubicBezTo>
                  <a:pt x="5057986" y="2074136"/>
                  <a:pt x="5038080" y="2069114"/>
                  <a:pt x="5014565" y="2068667"/>
                </a:cubicBezTo>
                <a:close/>
                <a:moveTo>
                  <a:pt x="8257456" y="2061300"/>
                </a:moveTo>
                <a:cubicBezTo>
                  <a:pt x="8247633" y="2061449"/>
                  <a:pt x="8239261" y="2064574"/>
                  <a:pt x="8232341" y="2070676"/>
                </a:cubicBezTo>
                <a:cubicBezTo>
                  <a:pt x="8225420" y="2076778"/>
                  <a:pt x="8222109" y="2084889"/>
                  <a:pt x="8222407" y="2095010"/>
                </a:cubicBezTo>
                <a:cubicBezTo>
                  <a:pt x="8222555" y="2104832"/>
                  <a:pt x="8226090" y="2112571"/>
                  <a:pt x="8233011" y="2118227"/>
                </a:cubicBezTo>
                <a:cubicBezTo>
                  <a:pt x="8239931" y="2123882"/>
                  <a:pt x="8248079" y="2126636"/>
                  <a:pt x="8257456" y="2126486"/>
                </a:cubicBezTo>
                <a:cubicBezTo>
                  <a:pt x="8267129" y="2126338"/>
                  <a:pt x="8275464" y="2123213"/>
                  <a:pt x="8282459" y="2117111"/>
                </a:cubicBezTo>
                <a:cubicBezTo>
                  <a:pt x="8289454" y="2111008"/>
                  <a:pt x="8292802" y="2102898"/>
                  <a:pt x="8292505" y="2092777"/>
                </a:cubicBezTo>
                <a:cubicBezTo>
                  <a:pt x="8292505" y="2083104"/>
                  <a:pt x="8289007" y="2075401"/>
                  <a:pt x="8282012" y="2069672"/>
                </a:cubicBezTo>
                <a:cubicBezTo>
                  <a:pt x="8275017" y="2063942"/>
                  <a:pt x="8266832" y="2061151"/>
                  <a:pt x="8257456" y="2061300"/>
                </a:cubicBezTo>
                <a:close/>
                <a:moveTo>
                  <a:pt x="3142533" y="2061300"/>
                </a:moveTo>
                <a:cubicBezTo>
                  <a:pt x="3132710" y="2061449"/>
                  <a:pt x="3124338" y="2064574"/>
                  <a:pt x="3117419" y="2070676"/>
                </a:cubicBezTo>
                <a:cubicBezTo>
                  <a:pt x="3110498" y="2076778"/>
                  <a:pt x="3107186" y="2084889"/>
                  <a:pt x="3107484" y="2095010"/>
                </a:cubicBezTo>
                <a:cubicBezTo>
                  <a:pt x="3107632" y="2104832"/>
                  <a:pt x="3111168" y="2112571"/>
                  <a:pt x="3118088" y="2118227"/>
                </a:cubicBezTo>
                <a:cubicBezTo>
                  <a:pt x="3125008" y="2123882"/>
                  <a:pt x="3133157" y="2126636"/>
                  <a:pt x="3142533" y="2126486"/>
                </a:cubicBezTo>
                <a:cubicBezTo>
                  <a:pt x="3152208" y="2126338"/>
                  <a:pt x="3160541" y="2123213"/>
                  <a:pt x="3167536" y="2117111"/>
                </a:cubicBezTo>
                <a:cubicBezTo>
                  <a:pt x="3174532" y="2111008"/>
                  <a:pt x="3177879" y="2102898"/>
                  <a:pt x="3177582" y="2092777"/>
                </a:cubicBezTo>
                <a:cubicBezTo>
                  <a:pt x="3177582" y="2083104"/>
                  <a:pt x="3174084" y="2075401"/>
                  <a:pt x="3167090" y="2069672"/>
                </a:cubicBezTo>
                <a:cubicBezTo>
                  <a:pt x="3160095" y="2063942"/>
                  <a:pt x="3151910" y="2061151"/>
                  <a:pt x="3142533" y="2061300"/>
                </a:cubicBezTo>
                <a:close/>
                <a:moveTo>
                  <a:pt x="11133336" y="2055496"/>
                </a:moveTo>
                <a:lnTo>
                  <a:pt x="11073730" y="2398395"/>
                </a:lnTo>
                <a:lnTo>
                  <a:pt x="11136461" y="2398395"/>
                </a:lnTo>
                <a:lnTo>
                  <a:pt x="11166550" y="2225299"/>
                </a:lnTo>
                <a:lnTo>
                  <a:pt x="11167715" y="2223039"/>
                </a:lnTo>
                <a:cubicBezTo>
                  <a:pt x="11172477" y="2216565"/>
                  <a:pt x="11178319" y="2211468"/>
                  <a:pt x="11185239" y="2207747"/>
                </a:cubicBezTo>
                <a:cubicBezTo>
                  <a:pt x="11192160" y="2204027"/>
                  <a:pt x="11200457" y="2202315"/>
                  <a:pt x="11210131" y="2202612"/>
                </a:cubicBezTo>
                <a:cubicBezTo>
                  <a:pt x="11218912" y="2202761"/>
                  <a:pt x="11225572" y="2204733"/>
                  <a:pt x="11230111" y="2208528"/>
                </a:cubicBezTo>
                <a:cubicBezTo>
                  <a:pt x="11234650" y="2212324"/>
                  <a:pt x="11237552" y="2217383"/>
                  <a:pt x="11238817" y="2223709"/>
                </a:cubicBezTo>
                <a:cubicBezTo>
                  <a:pt x="11240083" y="2230034"/>
                  <a:pt x="11240269" y="2237140"/>
                  <a:pt x="11239376" y="2245028"/>
                </a:cubicBezTo>
                <a:lnTo>
                  <a:pt x="11213479" y="2398395"/>
                </a:lnTo>
                <a:lnTo>
                  <a:pt x="11276657" y="2398395"/>
                </a:lnTo>
                <a:lnTo>
                  <a:pt x="11302107" y="2245698"/>
                </a:lnTo>
                <a:cubicBezTo>
                  <a:pt x="11303446" y="2233494"/>
                  <a:pt x="11303297" y="2221848"/>
                  <a:pt x="11301660" y="2210761"/>
                </a:cubicBezTo>
                <a:cubicBezTo>
                  <a:pt x="11300023" y="2199673"/>
                  <a:pt x="11296674" y="2189776"/>
                  <a:pt x="11291614" y="2181070"/>
                </a:cubicBezTo>
                <a:cubicBezTo>
                  <a:pt x="11286554" y="2172363"/>
                  <a:pt x="11279522" y="2165443"/>
                  <a:pt x="11270518" y="2160308"/>
                </a:cubicBezTo>
                <a:cubicBezTo>
                  <a:pt x="11261514" y="2155173"/>
                  <a:pt x="11250240" y="2152458"/>
                  <a:pt x="11236697" y="2152160"/>
                </a:cubicBezTo>
                <a:cubicBezTo>
                  <a:pt x="11220623" y="2151713"/>
                  <a:pt x="11206522" y="2154950"/>
                  <a:pt x="11194392" y="2161871"/>
                </a:cubicBezTo>
                <a:cubicBezTo>
                  <a:pt x="11188328" y="2165331"/>
                  <a:pt x="11182737" y="2169368"/>
                  <a:pt x="11177621" y="2173982"/>
                </a:cubicBezTo>
                <a:lnTo>
                  <a:pt x="11174952" y="2176967"/>
                </a:lnTo>
                <a:lnTo>
                  <a:pt x="11196067" y="2055496"/>
                </a:lnTo>
                <a:close/>
                <a:moveTo>
                  <a:pt x="8120310" y="2055496"/>
                </a:moveTo>
                <a:lnTo>
                  <a:pt x="8097656" y="2186524"/>
                </a:lnTo>
                <a:lnTo>
                  <a:pt x="8092768" y="2178167"/>
                </a:lnTo>
                <a:cubicBezTo>
                  <a:pt x="8088954" y="2173144"/>
                  <a:pt x="8084592" y="2168680"/>
                  <a:pt x="8079680" y="2164773"/>
                </a:cubicBezTo>
                <a:cubicBezTo>
                  <a:pt x="8069858" y="2156959"/>
                  <a:pt x="8057431" y="2152755"/>
                  <a:pt x="8042399" y="2152160"/>
                </a:cubicBezTo>
                <a:cubicBezTo>
                  <a:pt x="8024837" y="2151565"/>
                  <a:pt x="8009657" y="2154913"/>
                  <a:pt x="7996857" y="2162205"/>
                </a:cubicBezTo>
                <a:cubicBezTo>
                  <a:pt x="7984058" y="2169499"/>
                  <a:pt x="7973305" y="2179321"/>
                  <a:pt x="7964599" y="2191673"/>
                </a:cubicBezTo>
                <a:cubicBezTo>
                  <a:pt x="7955893" y="2204027"/>
                  <a:pt x="7949046" y="2217718"/>
                  <a:pt x="7944061" y="2232750"/>
                </a:cubicBezTo>
                <a:cubicBezTo>
                  <a:pt x="7939075" y="2247782"/>
                  <a:pt x="7935615" y="2262664"/>
                  <a:pt x="7933680" y="2277398"/>
                </a:cubicBezTo>
                <a:lnTo>
                  <a:pt x="7933233" y="2282309"/>
                </a:lnTo>
                <a:cubicBezTo>
                  <a:pt x="7931894" y="2295555"/>
                  <a:pt x="7932043" y="2309173"/>
                  <a:pt x="7933680" y="2323163"/>
                </a:cubicBezTo>
                <a:cubicBezTo>
                  <a:pt x="7935317" y="2337152"/>
                  <a:pt x="7938963" y="2350100"/>
                  <a:pt x="7944619" y="2362007"/>
                </a:cubicBezTo>
                <a:cubicBezTo>
                  <a:pt x="7950274" y="2373913"/>
                  <a:pt x="7958274" y="2383624"/>
                  <a:pt x="7968617" y="2391140"/>
                </a:cubicBezTo>
                <a:cubicBezTo>
                  <a:pt x="7978961" y="2398656"/>
                  <a:pt x="7992244" y="2402637"/>
                  <a:pt x="8008466" y="2403083"/>
                </a:cubicBezTo>
                <a:cubicBezTo>
                  <a:pt x="8023944" y="2403530"/>
                  <a:pt x="8037748" y="2400107"/>
                  <a:pt x="8049877" y="2392814"/>
                </a:cubicBezTo>
                <a:cubicBezTo>
                  <a:pt x="8055942" y="2389168"/>
                  <a:pt x="8061598" y="2384936"/>
                  <a:pt x="8066844" y="2380117"/>
                </a:cubicBezTo>
                <a:lnTo>
                  <a:pt x="8068759" y="2377977"/>
                </a:lnTo>
                <a:lnTo>
                  <a:pt x="8067625" y="2398395"/>
                </a:lnTo>
                <a:lnTo>
                  <a:pt x="8124106" y="2398395"/>
                </a:lnTo>
                <a:lnTo>
                  <a:pt x="8183488" y="2055496"/>
                </a:lnTo>
                <a:close/>
                <a:moveTo>
                  <a:pt x="6942336" y="2055496"/>
                </a:moveTo>
                <a:lnTo>
                  <a:pt x="6882730" y="2398395"/>
                </a:lnTo>
                <a:lnTo>
                  <a:pt x="6945461" y="2398395"/>
                </a:lnTo>
                <a:lnTo>
                  <a:pt x="6975550" y="2225299"/>
                </a:lnTo>
                <a:lnTo>
                  <a:pt x="6976715" y="2223039"/>
                </a:lnTo>
                <a:cubicBezTo>
                  <a:pt x="6981478" y="2216565"/>
                  <a:pt x="6987319" y="2211468"/>
                  <a:pt x="6994240" y="2207747"/>
                </a:cubicBezTo>
                <a:cubicBezTo>
                  <a:pt x="7001160" y="2204027"/>
                  <a:pt x="7009457" y="2202315"/>
                  <a:pt x="7019131" y="2202612"/>
                </a:cubicBezTo>
                <a:cubicBezTo>
                  <a:pt x="7027912" y="2202761"/>
                  <a:pt x="7034572" y="2204733"/>
                  <a:pt x="7039111" y="2208528"/>
                </a:cubicBezTo>
                <a:cubicBezTo>
                  <a:pt x="7043651" y="2212324"/>
                  <a:pt x="7046553" y="2217383"/>
                  <a:pt x="7047818" y="2223709"/>
                </a:cubicBezTo>
                <a:cubicBezTo>
                  <a:pt x="7049083" y="2230034"/>
                  <a:pt x="7049269" y="2237140"/>
                  <a:pt x="7048376" y="2245028"/>
                </a:cubicBezTo>
                <a:lnTo>
                  <a:pt x="7022480" y="2398395"/>
                </a:lnTo>
                <a:lnTo>
                  <a:pt x="7085657" y="2398395"/>
                </a:lnTo>
                <a:lnTo>
                  <a:pt x="7111107" y="2245698"/>
                </a:lnTo>
                <a:cubicBezTo>
                  <a:pt x="7112446" y="2233494"/>
                  <a:pt x="7112298" y="2221848"/>
                  <a:pt x="7110660" y="2210761"/>
                </a:cubicBezTo>
                <a:cubicBezTo>
                  <a:pt x="7109023" y="2199673"/>
                  <a:pt x="7105675" y="2189776"/>
                  <a:pt x="7100615" y="2181070"/>
                </a:cubicBezTo>
                <a:cubicBezTo>
                  <a:pt x="7095554" y="2172363"/>
                  <a:pt x="7088522" y="2165443"/>
                  <a:pt x="7079518" y="2160308"/>
                </a:cubicBezTo>
                <a:cubicBezTo>
                  <a:pt x="7070514" y="2155173"/>
                  <a:pt x="7059240" y="2152458"/>
                  <a:pt x="7045697" y="2152160"/>
                </a:cubicBezTo>
                <a:cubicBezTo>
                  <a:pt x="7029623" y="2151713"/>
                  <a:pt x="7015522" y="2154950"/>
                  <a:pt x="7003393" y="2161871"/>
                </a:cubicBezTo>
                <a:cubicBezTo>
                  <a:pt x="6997328" y="2165331"/>
                  <a:pt x="6991737" y="2169368"/>
                  <a:pt x="6986621" y="2173982"/>
                </a:cubicBezTo>
                <a:lnTo>
                  <a:pt x="6983952" y="2176967"/>
                </a:lnTo>
                <a:lnTo>
                  <a:pt x="7005067" y="2055496"/>
                </a:lnTo>
                <a:close/>
                <a:moveTo>
                  <a:pt x="6604124" y="2055496"/>
                </a:moveTo>
                <a:lnTo>
                  <a:pt x="6544741" y="2398395"/>
                </a:lnTo>
                <a:lnTo>
                  <a:pt x="6607473" y="2398395"/>
                </a:lnTo>
                <a:lnTo>
                  <a:pt x="6667078" y="2055496"/>
                </a:lnTo>
                <a:close/>
                <a:moveTo>
                  <a:pt x="1304878" y="2055496"/>
                </a:moveTo>
                <a:lnTo>
                  <a:pt x="1245272" y="2398395"/>
                </a:lnTo>
                <a:lnTo>
                  <a:pt x="1302199" y="2398395"/>
                </a:lnTo>
                <a:lnTo>
                  <a:pt x="1311517" y="2366130"/>
                </a:lnTo>
                <a:lnTo>
                  <a:pt x="1318607" y="2377802"/>
                </a:lnTo>
                <a:cubicBezTo>
                  <a:pt x="1322477" y="2382712"/>
                  <a:pt x="1326904" y="2387084"/>
                  <a:pt x="1331890" y="2390917"/>
                </a:cubicBezTo>
                <a:cubicBezTo>
                  <a:pt x="1341861" y="2398581"/>
                  <a:pt x="1354512" y="2402637"/>
                  <a:pt x="1369841" y="2403083"/>
                </a:cubicBezTo>
                <a:cubicBezTo>
                  <a:pt x="1387254" y="2403530"/>
                  <a:pt x="1402323" y="2400144"/>
                  <a:pt x="1415048" y="2392926"/>
                </a:cubicBezTo>
                <a:cubicBezTo>
                  <a:pt x="1427773" y="2385708"/>
                  <a:pt x="1438414" y="2376034"/>
                  <a:pt x="1446971" y="2363904"/>
                </a:cubicBezTo>
                <a:cubicBezTo>
                  <a:pt x="1455529" y="2351775"/>
                  <a:pt x="1462226" y="2338269"/>
                  <a:pt x="1467063" y="2323386"/>
                </a:cubicBezTo>
                <a:cubicBezTo>
                  <a:pt x="1471900" y="2308503"/>
                  <a:pt x="1475286" y="2293620"/>
                  <a:pt x="1477221" y="2278738"/>
                </a:cubicBezTo>
                <a:lnTo>
                  <a:pt x="1477667" y="2273826"/>
                </a:lnTo>
                <a:cubicBezTo>
                  <a:pt x="1479155" y="2260134"/>
                  <a:pt x="1479193" y="2246219"/>
                  <a:pt x="1477779" y="2232080"/>
                </a:cubicBezTo>
                <a:cubicBezTo>
                  <a:pt x="1476365" y="2217942"/>
                  <a:pt x="1472905" y="2204882"/>
                  <a:pt x="1467398" y="2192902"/>
                </a:cubicBezTo>
                <a:cubicBezTo>
                  <a:pt x="1461891" y="2180921"/>
                  <a:pt x="1453892" y="2171210"/>
                  <a:pt x="1443400" y="2163768"/>
                </a:cubicBezTo>
                <a:cubicBezTo>
                  <a:pt x="1432907" y="2156327"/>
                  <a:pt x="1419326" y="2152458"/>
                  <a:pt x="1402658" y="2152160"/>
                </a:cubicBezTo>
                <a:cubicBezTo>
                  <a:pt x="1386882" y="2151713"/>
                  <a:pt x="1372929" y="2155173"/>
                  <a:pt x="1360800" y="2162541"/>
                </a:cubicBezTo>
                <a:lnTo>
                  <a:pt x="1347435" y="2172663"/>
                </a:lnTo>
                <a:lnTo>
                  <a:pt x="1367832" y="2055496"/>
                </a:lnTo>
                <a:close/>
                <a:moveTo>
                  <a:pt x="5394970" y="2050138"/>
                </a:moveTo>
                <a:cubicBezTo>
                  <a:pt x="5376813" y="2049840"/>
                  <a:pt x="5360889" y="2053152"/>
                  <a:pt x="5347196" y="2060072"/>
                </a:cubicBezTo>
                <a:cubicBezTo>
                  <a:pt x="5333504" y="2066993"/>
                  <a:pt x="5322454" y="2076853"/>
                  <a:pt x="5314044" y="2089652"/>
                </a:cubicBezTo>
                <a:cubicBezTo>
                  <a:pt x="5305636" y="2102451"/>
                  <a:pt x="5300241" y="2117706"/>
                  <a:pt x="5297860" y="2135417"/>
                </a:cubicBezTo>
                <a:lnTo>
                  <a:pt x="5294221" y="2156848"/>
                </a:lnTo>
                <a:lnTo>
                  <a:pt x="5260355" y="2156848"/>
                </a:lnTo>
                <a:lnTo>
                  <a:pt x="5252320" y="2202389"/>
                </a:lnTo>
                <a:lnTo>
                  <a:pt x="5286489" y="2202389"/>
                </a:lnTo>
                <a:lnTo>
                  <a:pt x="5253211" y="2398395"/>
                </a:lnTo>
                <a:lnTo>
                  <a:pt x="5316166" y="2398395"/>
                </a:lnTo>
                <a:lnTo>
                  <a:pt x="5349943" y="2202389"/>
                </a:lnTo>
                <a:lnTo>
                  <a:pt x="5396979" y="2202389"/>
                </a:lnTo>
                <a:lnTo>
                  <a:pt x="5405016" y="2156848"/>
                </a:lnTo>
                <a:lnTo>
                  <a:pt x="5357790" y="2156848"/>
                </a:lnTo>
                <a:lnTo>
                  <a:pt x="5361485" y="2135417"/>
                </a:lnTo>
                <a:cubicBezTo>
                  <a:pt x="5362972" y="2127826"/>
                  <a:pt x="5365688" y="2121501"/>
                  <a:pt x="5369632" y="2116441"/>
                </a:cubicBezTo>
                <a:cubicBezTo>
                  <a:pt x="5373576" y="2111380"/>
                  <a:pt x="5378562" y="2107511"/>
                  <a:pt x="5384590" y="2104832"/>
                </a:cubicBezTo>
                <a:cubicBezTo>
                  <a:pt x="5390617" y="2102154"/>
                  <a:pt x="5397426" y="2100815"/>
                  <a:pt x="5405016" y="2100815"/>
                </a:cubicBezTo>
                <a:cubicBezTo>
                  <a:pt x="5408141" y="2100963"/>
                  <a:pt x="5411304" y="2101261"/>
                  <a:pt x="5414503" y="2101707"/>
                </a:cubicBezTo>
                <a:cubicBezTo>
                  <a:pt x="5417704" y="2102154"/>
                  <a:pt x="5420792" y="2102749"/>
                  <a:pt x="5423769" y="2103493"/>
                </a:cubicBezTo>
                <a:lnTo>
                  <a:pt x="5429126" y="2054826"/>
                </a:lnTo>
                <a:cubicBezTo>
                  <a:pt x="5423619" y="2053636"/>
                  <a:pt x="5418001" y="2052594"/>
                  <a:pt x="5412272" y="2051701"/>
                </a:cubicBezTo>
                <a:cubicBezTo>
                  <a:pt x="5406541" y="2050808"/>
                  <a:pt x="5400775" y="2050287"/>
                  <a:pt x="5394970" y="2050138"/>
                </a:cubicBezTo>
                <a:close/>
                <a:moveTo>
                  <a:pt x="8786316" y="1791698"/>
                </a:moveTo>
                <a:lnTo>
                  <a:pt x="8778279" y="1837909"/>
                </a:lnTo>
                <a:cubicBezTo>
                  <a:pt x="8776493" y="1846988"/>
                  <a:pt x="8773814" y="1855433"/>
                  <a:pt x="8770243" y="1863247"/>
                </a:cubicBezTo>
                <a:cubicBezTo>
                  <a:pt x="8766671" y="1871061"/>
                  <a:pt x="8762578" y="1878651"/>
                  <a:pt x="8757964" y="1886018"/>
                </a:cubicBezTo>
                <a:cubicBezTo>
                  <a:pt x="8753351" y="1893385"/>
                  <a:pt x="8748737" y="1900938"/>
                  <a:pt x="8744123" y="1908677"/>
                </a:cubicBezTo>
                <a:lnTo>
                  <a:pt x="8776493" y="1926090"/>
                </a:lnTo>
                <a:cubicBezTo>
                  <a:pt x="8790930" y="1914779"/>
                  <a:pt x="8803059" y="1901273"/>
                  <a:pt x="8812882" y="1885571"/>
                </a:cubicBezTo>
                <a:cubicBezTo>
                  <a:pt x="8822704" y="1869870"/>
                  <a:pt x="8829030" y="1852866"/>
                  <a:pt x="8831857" y="1834560"/>
                </a:cubicBezTo>
                <a:lnTo>
                  <a:pt x="8839224" y="1791698"/>
                </a:lnTo>
                <a:close/>
                <a:moveTo>
                  <a:pt x="10197951" y="1734994"/>
                </a:moveTo>
                <a:lnTo>
                  <a:pt x="10220617" y="1735153"/>
                </a:lnTo>
                <a:lnTo>
                  <a:pt x="10215088" y="1770439"/>
                </a:lnTo>
                <a:lnTo>
                  <a:pt x="10206434" y="1785671"/>
                </a:lnTo>
                <a:cubicBezTo>
                  <a:pt x="10201076" y="1791326"/>
                  <a:pt x="10194751" y="1795679"/>
                  <a:pt x="10187458" y="1798730"/>
                </a:cubicBezTo>
                <a:cubicBezTo>
                  <a:pt x="10180166" y="1801781"/>
                  <a:pt x="10172724" y="1803232"/>
                  <a:pt x="10165134" y="1803083"/>
                </a:cubicBezTo>
                <a:cubicBezTo>
                  <a:pt x="10159776" y="1802934"/>
                  <a:pt x="10155200" y="1801670"/>
                  <a:pt x="10151405" y="1799288"/>
                </a:cubicBezTo>
                <a:cubicBezTo>
                  <a:pt x="10147610" y="1796907"/>
                  <a:pt x="10144819" y="1793670"/>
                  <a:pt x="10143033" y="1789577"/>
                </a:cubicBezTo>
                <a:cubicBezTo>
                  <a:pt x="10141247" y="1785484"/>
                  <a:pt x="10140726" y="1780834"/>
                  <a:pt x="10141471" y="1775625"/>
                </a:cubicBezTo>
                <a:cubicBezTo>
                  <a:pt x="10142363" y="1768332"/>
                  <a:pt x="10144559" y="1762155"/>
                  <a:pt x="10148056" y="1757095"/>
                </a:cubicBezTo>
                <a:cubicBezTo>
                  <a:pt x="10151554" y="1752035"/>
                  <a:pt x="10155981" y="1747905"/>
                  <a:pt x="10161339" y="1744705"/>
                </a:cubicBezTo>
                <a:cubicBezTo>
                  <a:pt x="10166697" y="1741505"/>
                  <a:pt x="10172538" y="1739125"/>
                  <a:pt x="10178864" y="1737562"/>
                </a:cubicBezTo>
                <a:cubicBezTo>
                  <a:pt x="10185189" y="1735999"/>
                  <a:pt x="10191551" y="1735143"/>
                  <a:pt x="10197951" y="1734994"/>
                </a:cubicBezTo>
                <a:close/>
                <a:moveTo>
                  <a:pt x="2606529" y="1734994"/>
                </a:moveTo>
                <a:lnTo>
                  <a:pt x="2629196" y="1735153"/>
                </a:lnTo>
                <a:lnTo>
                  <a:pt x="2623667" y="1770439"/>
                </a:lnTo>
                <a:lnTo>
                  <a:pt x="2615012" y="1785671"/>
                </a:lnTo>
                <a:cubicBezTo>
                  <a:pt x="2609655" y="1791326"/>
                  <a:pt x="2603330" y="1795679"/>
                  <a:pt x="2596037" y="1798730"/>
                </a:cubicBezTo>
                <a:cubicBezTo>
                  <a:pt x="2588744" y="1801781"/>
                  <a:pt x="2581303" y="1803232"/>
                  <a:pt x="2573713" y="1803083"/>
                </a:cubicBezTo>
                <a:cubicBezTo>
                  <a:pt x="2568354" y="1802934"/>
                  <a:pt x="2563779" y="1801670"/>
                  <a:pt x="2559983" y="1799288"/>
                </a:cubicBezTo>
                <a:cubicBezTo>
                  <a:pt x="2556187" y="1796907"/>
                  <a:pt x="2553397" y="1793670"/>
                  <a:pt x="2551611" y="1789577"/>
                </a:cubicBezTo>
                <a:cubicBezTo>
                  <a:pt x="2549825" y="1785484"/>
                  <a:pt x="2549305" y="1780834"/>
                  <a:pt x="2550049" y="1775625"/>
                </a:cubicBezTo>
                <a:cubicBezTo>
                  <a:pt x="2550942" y="1768332"/>
                  <a:pt x="2553138" y="1762155"/>
                  <a:pt x="2556635" y="1757095"/>
                </a:cubicBezTo>
                <a:cubicBezTo>
                  <a:pt x="2560132" y="1752035"/>
                  <a:pt x="2564560" y="1747905"/>
                  <a:pt x="2569917" y="1744705"/>
                </a:cubicBezTo>
                <a:cubicBezTo>
                  <a:pt x="2575275" y="1741505"/>
                  <a:pt x="2581116" y="1739125"/>
                  <a:pt x="2587441" y="1737562"/>
                </a:cubicBezTo>
                <a:cubicBezTo>
                  <a:pt x="2593766" y="1735999"/>
                  <a:pt x="2600130" y="1735143"/>
                  <a:pt x="2606529" y="1734994"/>
                </a:cubicBezTo>
                <a:close/>
                <a:moveTo>
                  <a:pt x="10610949" y="1650386"/>
                </a:moveTo>
                <a:cubicBezTo>
                  <a:pt x="10619581" y="1650534"/>
                  <a:pt x="10626539" y="1652469"/>
                  <a:pt x="10631822" y="1656190"/>
                </a:cubicBezTo>
                <a:cubicBezTo>
                  <a:pt x="10637105" y="1659911"/>
                  <a:pt x="10641124" y="1664748"/>
                  <a:pt x="10643877" y="1670701"/>
                </a:cubicBezTo>
                <a:lnTo>
                  <a:pt x="10646350" y="1679964"/>
                </a:lnTo>
                <a:lnTo>
                  <a:pt x="10629805" y="1777320"/>
                </a:lnTo>
                <a:lnTo>
                  <a:pt x="10625767" y="1782963"/>
                </a:lnTo>
                <a:cubicBezTo>
                  <a:pt x="10622399" y="1786629"/>
                  <a:pt x="10618613" y="1789838"/>
                  <a:pt x="10614409" y="1792591"/>
                </a:cubicBezTo>
                <a:cubicBezTo>
                  <a:pt x="10606000" y="1798097"/>
                  <a:pt x="10595917" y="1800553"/>
                  <a:pt x="10584160" y="1799958"/>
                </a:cubicBezTo>
                <a:cubicBezTo>
                  <a:pt x="10575230" y="1799660"/>
                  <a:pt x="10568235" y="1797167"/>
                  <a:pt x="10563175" y="1792480"/>
                </a:cubicBezTo>
                <a:cubicBezTo>
                  <a:pt x="10558115" y="1787791"/>
                  <a:pt x="10554506" y="1781801"/>
                  <a:pt x="10552348" y="1774508"/>
                </a:cubicBezTo>
                <a:cubicBezTo>
                  <a:pt x="10550190" y="1767216"/>
                  <a:pt x="10548999" y="1759588"/>
                  <a:pt x="10548776" y="1751626"/>
                </a:cubicBezTo>
                <a:cubicBezTo>
                  <a:pt x="10548553" y="1743664"/>
                  <a:pt x="10548813" y="1736334"/>
                  <a:pt x="10549557" y="1729637"/>
                </a:cubicBezTo>
                <a:lnTo>
                  <a:pt x="10550004" y="1724725"/>
                </a:lnTo>
                <a:cubicBezTo>
                  <a:pt x="10551046" y="1716540"/>
                  <a:pt x="10552980" y="1708057"/>
                  <a:pt x="10555808" y="1699276"/>
                </a:cubicBezTo>
                <a:cubicBezTo>
                  <a:pt x="10558636" y="1690495"/>
                  <a:pt x="10562431" y="1682347"/>
                  <a:pt x="10567193" y="1674831"/>
                </a:cubicBezTo>
                <a:cubicBezTo>
                  <a:pt x="10571956" y="1667314"/>
                  <a:pt x="10577946" y="1661250"/>
                  <a:pt x="10585164" y="1656636"/>
                </a:cubicBezTo>
                <a:cubicBezTo>
                  <a:pt x="10592383" y="1652023"/>
                  <a:pt x="10600977" y="1649939"/>
                  <a:pt x="10610949" y="1650386"/>
                </a:cubicBezTo>
                <a:close/>
                <a:moveTo>
                  <a:pt x="8654528" y="1650386"/>
                </a:moveTo>
                <a:cubicBezTo>
                  <a:pt x="8662714" y="1650534"/>
                  <a:pt x="8669374" y="1652543"/>
                  <a:pt x="8674509" y="1656413"/>
                </a:cubicBezTo>
                <a:cubicBezTo>
                  <a:pt x="8679643" y="1660283"/>
                  <a:pt x="8683513" y="1665268"/>
                  <a:pt x="8686117" y="1671370"/>
                </a:cubicBezTo>
                <a:lnTo>
                  <a:pt x="8689199" y="1683421"/>
                </a:lnTo>
                <a:lnTo>
                  <a:pt x="8673326" y="1775227"/>
                </a:lnTo>
                <a:lnTo>
                  <a:pt x="8668286" y="1782406"/>
                </a:lnTo>
                <a:cubicBezTo>
                  <a:pt x="8664993" y="1786107"/>
                  <a:pt x="8661300" y="1789391"/>
                  <a:pt x="8657208" y="1792256"/>
                </a:cubicBezTo>
                <a:cubicBezTo>
                  <a:pt x="8649022" y="1797986"/>
                  <a:pt x="8639274" y="1800628"/>
                  <a:pt x="8627963" y="1800181"/>
                </a:cubicBezTo>
                <a:cubicBezTo>
                  <a:pt x="8619033" y="1799734"/>
                  <a:pt x="8612224" y="1797093"/>
                  <a:pt x="8607536" y="1792256"/>
                </a:cubicBezTo>
                <a:cubicBezTo>
                  <a:pt x="8602848" y="1787419"/>
                  <a:pt x="8599648" y="1781317"/>
                  <a:pt x="8597937" y="1773950"/>
                </a:cubicBezTo>
                <a:cubicBezTo>
                  <a:pt x="8596226" y="1766583"/>
                  <a:pt x="8595406" y="1758919"/>
                  <a:pt x="8595481" y="1750956"/>
                </a:cubicBezTo>
                <a:cubicBezTo>
                  <a:pt x="8595556" y="1742994"/>
                  <a:pt x="8595890" y="1735813"/>
                  <a:pt x="8596486" y="1729414"/>
                </a:cubicBezTo>
                <a:lnTo>
                  <a:pt x="8596932" y="1724725"/>
                </a:lnTo>
                <a:cubicBezTo>
                  <a:pt x="8597974" y="1716689"/>
                  <a:pt x="8599723" y="1708280"/>
                  <a:pt x="8602178" y="1699499"/>
                </a:cubicBezTo>
                <a:cubicBezTo>
                  <a:pt x="8604634" y="1690718"/>
                  <a:pt x="8608020" y="1682570"/>
                  <a:pt x="8612336" y="1675054"/>
                </a:cubicBezTo>
                <a:cubicBezTo>
                  <a:pt x="8616652" y="1667538"/>
                  <a:pt x="8622270" y="1661436"/>
                  <a:pt x="8629190" y="1656748"/>
                </a:cubicBezTo>
                <a:cubicBezTo>
                  <a:pt x="8636111" y="1652060"/>
                  <a:pt x="8644557" y="1649939"/>
                  <a:pt x="8654528" y="1650386"/>
                </a:cubicBezTo>
                <a:close/>
                <a:moveTo>
                  <a:pt x="6454254" y="1650386"/>
                </a:moveTo>
                <a:cubicBezTo>
                  <a:pt x="6462440" y="1650534"/>
                  <a:pt x="6469100" y="1652543"/>
                  <a:pt x="6474234" y="1656413"/>
                </a:cubicBezTo>
                <a:cubicBezTo>
                  <a:pt x="6479369" y="1660283"/>
                  <a:pt x="6483238" y="1665268"/>
                  <a:pt x="6485843" y="1671370"/>
                </a:cubicBezTo>
                <a:lnTo>
                  <a:pt x="6488924" y="1683422"/>
                </a:lnTo>
                <a:lnTo>
                  <a:pt x="6473051" y="1775227"/>
                </a:lnTo>
                <a:lnTo>
                  <a:pt x="6468011" y="1782406"/>
                </a:lnTo>
                <a:cubicBezTo>
                  <a:pt x="6464718" y="1786107"/>
                  <a:pt x="6461026" y="1789391"/>
                  <a:pt x="6456933" y="1792256"/>
                </a:cubicBezTo>
                <a:cubicBezTo>
                  <a:pt x="6448747" y="1797986"/>
                  <a:pt x="6438999" y="1800628"/>
                  <a:pt x="6427688" y="1800181"/>
                </a:cubicBezTo>
                <a:cubicBezTo>
                  <a:pt x="6418758" y="1799734"/>
                  <a:pt x="6411950" y="1797093"/>
                  <a:pt x="6407261" y="1792256"/>
                </a:cubicBezTo>
                <a:cubicBezTo>
                  <a:pt x="6402573" y="1787419"/>
                  <a:pt x="6399374" y="1781317"/>
                  <a:pt x="6397662" y="1773950"/>
                </a:cubicBezTo>
                <a:cubicBezTo>
                  <a:pt x="6395951" y="1766583"/>
                  <a:pt x="6395132" y="1758919"/>
                  <a:pt x="6395206" y="1750956"/>
                </a:cubicBezTo>
                <a:cubicBezTo>
                  <a:pt x="6395281" y="1742994"/>
                  <a:pt x="6395616" y="1735813"/>
                  <a:pt x="6396211" y="1729414"/>
                </a:cubicBezTo>
                <a:lnTo>
                  <a:pt x="6396657" y="1724725"/>
                </a:lnTo>
                <a:cubicBezTo>
                  <a:pt x="6397699" y="1716689"/>
                  <a:pt x="6399448" y="1708280"/>
                  <a:pt x="6401904" y="1699499"/>
                </a:cubicBezTo>
                <a:cubicBezTo>
                  <a:pt x="6404359" y="1690718"/>
                  <a:pt x="6407745" y="1682570"/>
                  <a:pt x="6412061" y="1675054"/>
                </a:cubicBezTo>
                <a:cubicBezTo>
                  <a:pt x="6416377" y="1667538"/>
                  <a:pt x="6421995" y="1661436"/>
                  <a:pt x="6428916" y="1656748"/>
                </a:cubicBezTo>
                <a:cubicBezTo>
                  <a:pt x="6435836" y="1652060"/>
                  <a:pt x="6444282" y="1649939"/>
                  <a:pt x="6454254" y="1650386"/>
                </a:cubicBezTo>
                <a:close/>
                <a:moveTo>
                  <a:pt x="4400650" y="1650386"/>
                </a:moveTo>
                <a:cubicBezTo>
                  <a:pt x="4409281" y="1650534"/>
                  <a:pt x="4416239" y="1652469"/>
                  <a:pt x="4421522" y="1656190"/>
                </a:cubicBezTo>
                <a:cubicBezTo>
                  <a:pt x="4426805" y="1659911"/>
                  <a:pt x="4430824" y="1664748"/>
                  <a:pt x="4433578" y="1670701"/>
                </a:cubicBezTo>
                <a:lnTo>
                  <a:pt x="4436052" y="1679964"/>
                </a:lnTo>
                <a:lnTo>
                  <a:pt x="4419505" y="1777321"/>
                </a:lnTo>
                <a:lnTo>
                  <a:pt x="4415467" y="1782963"/>
                </a:lnTo>
                <a:cubicBezTo>
                  <a:pt x="4412099" y="1786629"/>
                  <a:pt x="4408314" y="1789838"/>
                  <a:pt x="4404109" y="1792591"/>
                </a:cubicBezTo>
                <a:cubicBezTo>
                  <a:pt x="4395701" y="1798097"/>
                  <a:pt x="4385618" y="1800553"/>
                  <a:pt x="4373860" y="1799958"/>
                </a:cubicBezTo>
                <a:cubicBezTo>
                  <a:pt x="4364930" y="1799660"/>
                  <a:pt x="4357936" y="1797167"/>
                  <a:pt x="4352875" y="1792480"/>
                </a:cubicBezTo>
                <a:cubicBezTo>
                  <a:pt x="4347816" y="1787791"/>
                  <a:pt x="4344206" y="1781801"/>
                  <a:pt x="4342049" y="1774508"/>
                </a:cubicBezTo>
                <a:cubicBezTo>
                  <a:pt x="4339890" y="1767216"/>
                  <a:pt x="4338700" y="1759588"/>
                  <a:pt x="4338477" y="1751626"/>
                </a:cubicBezTo>
                <a:cubicBezTo>
                  <a:pt x="4338253" y="1743664"/>
                  <a:pt x="4338514" y="1736334"/>
                  <a:pt x="4339258" y="1729637"/>
                </a:cubicBezTo>
                <a:lnTo>
                  <a:pt x="4339704" y="1724725"/>
                </a:lnTo>
                <a:cubicBezTo>
                  <a:pt x="4340746" y="1716540"/>
                  <a:pt x="4342681" y="1708057"/>
                  <a:pt x="4345509" y="1699276"/>
                </a:cubicBezTo>
                <a:cubicBezTo>
                  <a:pt x="4348337" y="1690495"/>
                  <a:pt x="4352131" y="1682347"/>
                  <a:pt x="4356895" y="1674831"/>
                </a:cubicBezTo>
                <a:cubicBezTo>
                  <a:pt x="4361657" y="1667314"/>
                  <a:pt x="4367647" y="1661250"/>
                  <a:pt x="4374865" y="1656636"/>
                </a:cubicBezTo>
                <a:cubicBezTo>
                  <a:pt x="4382083" y="1652023"/>
                  <a:pt x="4390678" y="1649939"/>
                  <a:pt x="4400650" y="1650386"/>
                </a:cubicBezTo>
                <a:close/>
                <a:moveTo>
                  <a:pt x="3377682" y="1650386"/>
                </a:moveTo>
                <a:cubicBezTo>
                  <a:pt x="3385868" y="1650534"/>
                  <a:pt x="3392528" y="1652543"/>
                  <a:pt x="3397663" y="1656413"/>
                </a:cubicBezTo>
                <a:cubicBezTo>
                  <a:pt x="3402796" y="1660283"/>
                  <a:pt x="3406666" y="1665268"/>
                  <a:pt x="3409271" y="1671370"/>
                </a:cubicBezTo>
                <a:lnTo>
                  <a:pt x="3412352" y="1683422"/>
                </a:lnTo>
                <a:lnTo>
                  <a:pt x="3396479" y="1775227"/>
                </a:lnTo>
                <a:lnTo>
                  <a:pt x="3391439" y="1782406"/>
                </a:lnTo>
                <a:cubicBezTo>
                  <a:pt x="3388146" y="1786107"/>
                  <a:pt x="3384454" y="1789391"/>
                  <a:pt x="3380361" y="1792256"/>
                </a:cubicBezTo>
                <a:cubicBezTo>
                  <a:pt x="3372175" y="1797986"/>
                  <a:pt x="3362427" y="1800628"/>
                  <a:pt x="3351116" y="1800181"/>
                </a:cubicBezTo>
                <a:cubicBezTo>
                  <a:pt x="3342187" y="1799734"/>
                  <a:pt x="3335378" y="1797093"/>
                  <a:pt x="3330689" y="1792256"/>
                </a:cubicBezTo>
                <a:cubicBezTo>
                  <a:pt x="3326001" y="1787419"/>
                  <a:pt x="3322801" y="1781317"/>
                  <a:pt x="3321089" y="1773950"/>
                </a:cubicBezTo>
                <a:cubicBezTo>
                  <a:pt x="3319379" y="1766583"/>
                  <a:pt x="3318560" y="1758919"/>
                  <a:pt x="3318634" y="1750956"/>
                </a:cubicBezTo>
                <a:cubicBezTo>
                  <a:pt x="3318709" y="1742994"/>
                  <a:pt x="3319043" y="1735813"/>
                  <a:pt x="3319639" y="1729414"/>
                </a:cubicBezTo>
                <a:lnTo>
                  <a:pt x="3320085" y="1724725"/>
                </a:lnTo>
                <a:cubicBezTo>
                  <a:pt x="3321127" y="1716689"/>
                  <a:pt x="3322875" y="1708280"/>
                  <a:pt x="3325331" y="1699499"/>
                </a:cubicBezTo>
                <a:cubicBezTo>
                  <a:pt x="3327787" y="1690718"/>
                  <a:pt x="3331173" y="1682570"/>
                  <a:pt x="3335489" y="1675054"/>
                </a:cubicBezTo>
                <a:cubicBezTo>
                  <a:pt x="3339805" y="1667538"/>
                  <a:pt x="3345423" y="1661436"/>
                  <a:pt x="3352344" y="1656748"/>
                </a:cubicBezTo>
                <a:cubicBezTo>
                  <a:pt x="3359264" y="1652060"/>
                  <a:pt x="3367710" y="1649939"/>
                  <a:pt x="3377682" y="1650386"/>
                </a:cubicBezTo>
                <a:close/>
                <a:moveTo>
                  <a:pt x="7650237" y="1650163"/>
                </a:moveTo>
                <a:cubicBezTo>
                  <a:pt x="7659166" y="1650460"/>
                  <a:pt x="7666013" y="1653065"/>
                  <a:pt x="7670775" y="1657976"/>
                </a:cubicBezTo>
                <a:cubicBezTo>
                  <a:pt x="7675538" y="1662887"/>
                  <a:pt x="7678812" y="1668989"/>
                  <a:pt x="7680598" y="1676282"/>
                </a:cubicBezTo>
                <a:cubicBezTo>
                  <a:pt x="7682384" y="1683574"/>
                  <a:pt x="7683277" y="1691202"/>
                  <a:pt x="7683277" y="1699164"/>
                </a:cubicBezTo>
                <a:cubicBezTo>
                  <a:pt x="7683277" y="1707127"/>
                  <a:pt x="7682979" y="1714382"/>
                  <a:pt x="7682384" y="1720930"/>
                </a:cubicBezTo>
                <a:lnTo>
                  <a:pt x="7681714" y="1725618"/>
                </a:lnTo>
                <a:cubicBezTo>
                  <a:pt x="7680821" y="1733506"/>
                  <a:pt x="7679184" y="1741841"/>
                  <a:pt x="7676803" y="1750622"/>
                </a:cubicBezTo>
                <a:cubicBezTo>
                  <a:pt x="7674421" y="1759402"/>
                  <a:pt x="7671036" y="1767625"/>
                  <a:pt x="7666645" y="1775290"/>
                </a:cubicBezTo>
                <a:cubicBezTo>
                  <a:pt x="7662255" y="1782954"/>
                  <a:pt x="7656636" y="1789094"/>
                  <a:pt x="7649790" y="1793707"/>
                </a:cubicBezTo>
                <a:cubicBezTo>
                  <a:pt x="7642944" y="1798321"/>
                  <a:pt x="7634610" y="1800553"/>
                  <a:pt x="7624787" y="1800404"/>
                </a:cubicBezTo>
                <a:cubicBezTo>
                  <a:pt x="7613923" y="1800107"/>
                  <a:pt x="7605626" y="1797056"/>
                  <a:pt x="7599896" y="1791251"/>
                </a:cubicBezTo>
                <a:cubicBezTo>
                  <a:pt x="7597031" y="1788349"/>
                  <a:pt x="7594640" y="1785066"/>
                  <a:pt x="7592724" y="1781401"/>
                </a:cubicBezTo>
                <a:lnTo>
                  <a:pt x="7588811" y="1770421"/>
                </a:lnTo>
                <a:lnTo>
                  <a:pt x="7605480" y="1674336"/>
                </a:lnTo>
                <a:lnTo>
                  <a:pt x="7609049" y="1668133"/>
                </a:lnTo>
                <a:cubicBezTo>
                  <a:pt x="7613737" y="1662255"/>
                  <a:pt x="7619504" y="1657678"/>
                  <a:pt x="7626350" y="1654404"/>
                </a:cubicBezTo>
                <a:cubicBezTo>
                  <a:pt x="7633196" y="1651130"/>
                  <a:pt x="7641158" y="1649716"/>
                  <a:pt x="7650237" y="1650163"/>
                </a:cubicBezTo>
                <a:close/>
                <a:moveTo>
                  <a:pt x="1811414" y="1650163"/>
                </a:moveTo>
                <a:cubicBezTo>
                  <a:pt x="1820344" y="1650460"/>
                  <a:pt x="1827190" y="1653065"/>
                  <a:pt x="1831953" y="1657976"/>
                </a:cubicBezTo>
                <a:cubicBezTo>
                  <a:pt x="1836715" y="1662887"/>
                  <a:pt x="1839989" y="1668989"/>
                  <a:pt x="1841775" y="1676282"/>
                </a:cubicBezTo>
                <a:cubicBezTo>
                  <a:pt x="1843561" y="1683574"/>
                  <a:pt x="1844454" y="1691202"/>
                  <a:pt x="1844454" y="1699164"/>
                </a:cubicBezTo>
                <a:cubicBezTo>
                  <a:pt x="1844454" y="1707127"/>
                  <a:pt x="1844157" y="1714382"/>
                  <a:pt x="1843561" y="1720930"/>
                </a:cubicBezTo>
                <a:lnTo>
                  <a:pt x="1842892" y="1725618"/>
                </a:lnTo>
                <a:cubicBezTo>
                  <a:pt x="1841999" y="1733506"/>
                  <a:pt x="1840361" y="1741841"/>
                  <a:pt x="1837980" y="1750622"/>
                </a:cubicBezTo>
                <a:cubicBezTo>
                  <a:pt x="1835599" y="1759402"/>
                  <a:pt x="1832213" y="1767625"/>
                  <a:pt x="1827823" y="1775290"/>
                </a:cubicBezTo>
                <a:cubicBezTo>
                  <a:pt x="1823432" y="1782954"/>
                  <a:pt x="1817814" y="1789094"/>
                  <a:pt x="1810968" y="1793707"/>
                </a:cubicBezTo>
                <a:cubicBezTo>
                  <a:pt x="1804122" y="1798321"/>
                  <a:pt x="1795787" y="1800553"/>
                  <a:pt x="1785965" y="1800404"/>
                </a:cubicBezTo>
                <a:cubicBezTo>
                  <a:pt x="1775100" y="1800107"/>
                  <a:pt x="1766803" y="1797056"/>
                  <a:pt x="1761073" y="1791251"/>
                </a:cubicBezTo>
                <a:cubicBezTo>
                  <a:pt x="1758208" y="1788349"/>
                  <a:pt x="1755818" y="1785066"/>
                  <a:pt x="1753902" y="1781401"/>
                </a:cubicBezTo>
                <a:lnTo>
                  <a:pt x="1749989" y="1770421"/>
                </a:lnTo>
                <a:lnTo>
                  <a:pt x="1766657" y="1674337"/>
                </a:lnTo>
                <a:lnTo>
                  <a:pt x="1770226" y="1668133"/>
                </a:lnTo>
                <a:cubicBezTo>
                  <a:pt x="1774914" y="1662255"/>
                  <a:pt x="1780681" y="1657678"/>
                  <a:pt x="1787528" y="1654404"/>
                </a:cubicBezTo>
                <a:cubicBezTo>
                  <a:pt x="1794374" y="1651130"/>
                  <a:pt x="1802336" y="1649716"/>
                  <a:pt x="1811414" y="1650163"/>
                </a:cubicBezTo>
                <a:close/>
                <a:moveTo>
                  <a:pt x="10865891" y="1649939"/>
                </a:moveTo>
                <a:cubicBezTo>
                  <a:pt x="10874821" y="1650237"/>
                  <a:pt x="10881965" y="1652543"/>
                  <a:pt x="10887323" y="1656859"/>
                </a:cubicBezTo>
                <a:cubicBezTo>
                  <a:pt x="10892680" y="1661176"/>
                  <a:pt x="10896327" y="1666868"/>
                  <a:pt x="10898262" y="1673938"/>
                </a:cubicBezTo>
                <a:cubicBezTo>
                  <a:pt x="10900196" y="1681007"/>
                  <a:pt x="10900568" y="1688634"/>
                  <a:pt x="10899378" y="1696820"/>
                </a:cubicBezTo>
                <a:lnTo>
                  <a:pt x="10898262" y="1702401"/>
                </a:lnTo>
                <a:lnTo>
                  <a:pt x="10811962" y="1702245"/>
                </a:lnTo>
                <a:lnTo>
                  <a:pt x="10812537" y="1699387"/>
                </a:lnTo>
                <a:cubicBezTo>
                  <a:pt x="10814918" y="1690532"/>
                  <a:pt x="10818341" y="1682309"/>
                  <a:pt x="10822806" y="1674719"/>
                </a:cubicBezTo>
                <a:cubicBezTo>
                  <a:pt x="10827271" y="1667129"/>
                  <a:pt x="10833000" y="1661027"/>
                  <a:pt x="10839995" y="1656413"/>
                </a:cubicBezTo>
                <a:cubicBezTo>
                  <a:pt x="10846990" y="1651800"/>
                  <a:pt x="10855622" y="1649642"/>
                  <a:pt x="10865891" y="1649939"/>
                </a:cubicBezTo>
                <a:close/>
                <a:moveTo>
                  <a:pt x="8408664" y="1649939"/>
                </a:moveTo>
                <a:cubicBezTo>
                  <a:pt x="8418041" y="1650237"/>
                  <a:pt x="8425408" y="1652804"/>
                  <a:pt x="8430766" y="1657641"/>
                </a:cubicBezTo>
                <a:cubicBezTo>
                  <a:pt x="8436124" y="1662478"/>
                  <a:pt x="8439993" y="1668580"/>
                  <a:pt x="8442374" y="1675947"/>
                </a:cubicBezTo>
                <a:cubicBezTo>
                  <a:pt x="8444756" y="1683314"/>
                  <a:pt x="8446058" y="1691127"/>
                  <a:pt x="8446281" y="1699387"/>
                </a:cubicBezTo>
                <a:cubicBezTo>
                  <a:pt x="8446504" y="1707647"/>
                  <a:pt x="8446318" y="1715349"/>
                  <a:pt x="8445723" y="1722493"/>
                </a:cubicBezTo>
                <a:lnTo>
                  <a:pt x="8445276" y="1727181"/>
                </a:lnTo>
                <a:cubicBezTo>
                  <a:pt x="8444384" y="1735515"/>
                  <a:pt x="8442598" y="1744036"/>
                  <a:pt x="8439918" y="1752742"/>
                </a:cubicBezTo>
                <a:cubicBezTo>
                  <a:pt x="8437240" y="1761449"/>
                  <a:pt x="8433594" y="1769485"/>
                  <a:pt x="8428980" y="1776852"/>
                </a:cubicBezTo>
                <a:cubicBezTo>
                  <a:pt x="8424366" y="1784219"/>
                  <a:pt x="8418488" y="1790098"/>
                  <a:pt x="8411344" y="1794488"/>
                </a:cubicBezTo>
                <a:cubicBezTo>
                  <a:pt x="8404200" y="1798879"/>
                  <a:pt x="8395642" y="1800925"/>
                  <a:pt x="8385671" y="1800628"/>
                </a:cubicBezTo>
                <a:cubicBezTo>
                  <a:pt x="8376295" y="1800330"/>
                  <a:pt x="8368928" y="1797837"/>
                  <a:pt x="8363570" y="1793149"/>
                </a:cubicBezTo>
                <a:cubicBezTo>
                  <a:pt x="8358212" y="1788461"/>
                  <a:pt x="8354380" y="1782471"/>
                  <a:pt x="8352073" y="1775178"/>
                </a:cubicBezTo>
                <a:cubicBezTo>
                  <a:pt x="8349766" y="1767886"/>
                  <a:pt x="8348464" y="1760183"/>
                  <a:pt x="8348166" y="1752072"/>
                </a:cubicBezTo>
                <a:cubicBezTo>
                  <a:pt x="8347869" y="1743961"/>
                  <a:pt x="8348092" y="1736334"/>
                  <a:pt x="8348836" y="1729190"/>
                </a:cubicBezTo>
                <a:lnTo>
                  <a:pt x="8349282" y="1724279"/>
                </a:lnTo>
                <a:cubicBezTo>
                  <a:pt x="8350175" y="1715945"/>
                  <a:pt x="8351924" y="1707387"/>
                  <a:pt x="8354529" y="1698606"/>
                </a:cubicBezTo>
                <a:cubicBezTo>
                  <a:pt x="8357133" y="1689825"/>
                  <a:pt x="8360742" y="1681714"/>
                  <a:pt x="8365356" y="1674272"/>
                </a:cubicBezTo>
                <a:cubicBezTo>
                  <a:pt x="8369970" y="1666831"/>
                  <a:pt x="8375848" y="1660841"/>
                  <a:pt x="8382992" y="1656301"/>
                </a:cubicBezTo>
                <a:cubicBezTo>
                  <a:pt x="8390136" y="1651762"/>
                  <a:pt x="8398693" y="1649642"/>
                  <a:pt x="8408664" y="1649939"/>
                </a:cubicBezTo>
                <a:close/>
                <a:moveTo>
                  <a:pt x="7894092" y="1649939"/>
                </a:moveTo>
                <a:cubicBezTo>
                  <a:pt x="7903021" y="1650237"/>
                  <a:pt x="7910165" y="1652543"/>
                  <a:pt x="7915523" y="1656859"/>
                </a:cubicBezTo>
                <a:cubicBezTo>
                  <a:pt x="7920881" y="1661176"/>
                  <a:pt x="7924527" y="1666868"/>
                  <a:pt x="7926462" y="1673938"/>
                </a:cubicBezTo>
                <a:cubicBezTo>
                  <a:pt x="7928397" y="1681007"/>
                  <a:pt x="7928769" y="1688634"/>
                  <a:pt x="7927578" y="1696820"/>
                </a:cubicBezTo>
                <a:lnTo>
                  <a:pt x="7926462" y="1702401"/>
                </a:lnTo>
                <a:lnTo>
                  <a:pt x="7840163" y="1702245"/>
                </a:lnTo>
                <a:lnTo>
                  <a:pt x="7840737" y="1699387"/>
                </a:lnTo>
                <a:cubicBezTo>
                  <a:pt x="7843118" y="1690532"/>
                  <a:pt x="7846541" y="1682309"/>
                  <a:pt x="7851006" y="1674719"/>
                </a:cubicBezTo>
                <a:cubicBezTo>
                  <a:pt x="7855471" y="1667129"/>
                  <a:pt x="7861201" y="1661027"/>
                  <a:pt x="7868196" y="1656413"/>
                </a:cubicBezTo>
                <a:cubicBezTo>
                  <a:pt x="7875190" y="1651800"/>
                  <a:pt x="7883823" y="1649642"/>
                  <a:pt x="7894092" y="1649939"/>
                </a:cubicBezTo>
                <a:close/>
                <a:moveTo>
                  <a:pt x="6703690" y="1649939"/>
                </a:moveTo>
                <a:cubicBezTo>
                  <a:pt x="6713066" y="1650237"/>
                  <a:pt x="6720433" y="1652804"/>
                  <a:pt x="6725791" y="1657641"/>
                </a:cubicBezTo>
                <a:cubicBezTo>
                  <a:pt x="6731149" y="1662478"/>
                  <a:pt x="6735018" y="1668580"/>
                  <a:pt x="6737399" y="1675947"/>
                </a:cubicBezTo>
                <a:cubicBezTo>
                  <a:pt x="6739781" y="1683314"/>
                  <a:pt x="6741083" y="1691127"/>
                  <a:pt x="6741306" y="1699387"/>
                </a:cubicBezTo>
                <a:cubicBezTo>
                  <a:pt x="6741529" y="1707647"/>
                  <a:pt x="6741343" y="1715349"/>
                  <a:pt x="6740748" y="1722493"/>
                </a:cubicBezTo>
                <a:lnTo>
                  <a:pt x="6740302" y="1727181"/>
                </a:lnTo>
                <a:cubicBezTo>
                  <a:pt x="6739409" y="1735515"/>
                  <a:pt x="6737623" y="1744036"/>
                  <a:pt x="6734944" y="1752742"/>
                </a:cubicBezTo>
                <a:cubicBezTo>
                  <a:pt x="6732265" y="1761449"/>
                  <a:pt x="6728619" y="1769485"/>
                  <a:pt x="6724005" y="1776852"/>
                </a:cubicBezTo>
                <a:cubicBezTo>
                  <a:pt x="6719391" y="1784219"/>
                  <a:pt x="6713513" y="1790098"/>
                  <a:pt x="6706369" y="1794488"/>
                </a:cubicBezTo>
                <a:cubicBezTo>
                  <a:pt x="6699225" y="1798879"/>
                  <a:pt x="6690667" y="1800925"/>
                  <a:pt x="6680696" y="1800628"/>
                </a:cubicBezTo>
                <a:cubicBezTo>
                  <a:pt x="6671320" y="1800330"/>
                  <a:pt x="6663953" y="1797837"/>
                  <a:pt x="6658595" y="1793149"/>
                </a:cubicBezTo>
                <a:cubicBezTo>
                  <a:pt x="6653237" y="1788461"/>
                  <a:pt x="6649405" y="1782471"/>
                  <a:pt x="6647098" y="1775178"/>
                </a:cubicBezTo>
                <a:cubicBezTo>
                  <a:pt x="6644791" y="1767886"/>
                  <a:pt x="6643489" y="1760183"/>
                  <a:pt x="6643191" y="1752072"/>
                </a:cubicBezTo>
                <a:cubicBezTo>
                  <a:pt x="6642894" y="1743961"/>
                  <a:pt x="6643117" y="1736334"/>
                  <a:pt x="6643861" y="1729190"/>
                </a:cubicBezTo>
                <a:lnTo>
                  <a:pt x="6644307" y="1724279"/>
                </a:lnTo>
                <a:cubicBezTo>
                  <a:pt x="6645200" y="1715945"/>
                  <a:pt x="6646949" y="1707387"/>
                  <a:pt x="6649554" y="1698606"/>
                </a:cubicBezTo>
                <a:cubicBezTo>
                  <a:pt x="6652158" y="1689825"/>
                  <a:pt x="6655767" y="1681714"/>
                  <a:pt x="6660381" y="1674272"/>
                </a:cubicBezTo>
                <a:cubicBezTo>
                  <a:pt x="6664995" y="1666831"/>
                  <a:pt x="6670873" y="1660841"/>
                  <a:pt x="6678017" y="1656301"/>
                </a:cubicBezTo>
                <a:cubicBezTo>
                  <a:pt x="6685161" y="1651762"/>
                  <a:pt x="6693718" y="1649642"/>
                  <a:pt x="6703690" y="1649939"/>
                </a:cubicBezTo>
                <a:close/>
                <a:moveTo>
                  <a:pt x="5741665" y="1649939"/>
                </a:moveTo>
                <a:cubicBezTo>
                  <a:pt x="5751041" y="1650237"/>
                  <a:pt x="5758408" y="1652804"/>
                  <a:pt x="5763766" y="1657641"/>
                </a:cubicBezTo>
                <a:cubicBezTo>
                  <a:pt x="5769124" y="1662478"/>
                  <a:pt x="5772994" y="1668580"/>
                  <a:pt x="5775374" y="1675947"/>
                </a:cubicBezTo>
                <a:cubicBezTo>
                  <a:pt x="5777756" y="1683314"/>
                  <a:pt x="5779058" y="1691127"/>
                  <a:pt x="5779281" y="1699387"/>
                </a:cubicBezTo>
                <a:cubicBezTo>
                  <a:pt x="5779504" y="1707647"/>
                  <a:pt x="5779318" y="1715349"/>
                  <a:pt x="5778723" y="1722493"/>
                </a:cubicBezTo>
                <a:lnTo>
                  <a:pt x="5778277" y="1727181"/>
                </a:lnTo>
                <a:cubicBezTo>
                  <a:pt x="5777384" y="1735515"/>
                  <a:pt x="5775598" y="1744036"/>
                  <a:pt x="5772919" y="1752742"/>
                </a:cubicBezTo>
                <a:cubicBezTo>
                  <a:pt x="5770240" y="1761449"/>
                  <a:pt x="5766594" y="1769485"/>
                  <a:pt x="5761980" y="1776852"/>
                </a:cubicBezTo>
                <a:cubicBezTo>
                  <a:pt x="5757367" y="1784219"/>
                  <a:pt x="5751488" y="1790098"/>
                  <a:pt x="5744344" y="1794488"/>
                </a:cubicBezTo>
                <a:cubicBezTo>
                  <a:pt x="5737200" y="1798879"/>
                  <a:pt x="5728642" y="1800925"/>
                  <a:pt x="5718671" y="1800628"/>
                </a:cubicBezTo>
                <a:cubicBezTo>
                  <a:pt x="5709295" y="1800330"/>
                  <a:pt x="5701928" y="1797837"/>
                  <a:pt x="5696570" y="1793149"/>
                </a:cubicBezTo>
                <a:cubicBezTo>
                  <a:pt x="5691212" y="1788461"/>
                  <a:pt x="5687380" y="1782471"/>
                  <a:pt x="5685073" y="1775178"/>
                </a:cubicBezTo>
                <a:cubicBezTo>
                  <a:pt x="5682766" y="1767886"/>
                  <a:pt x="5681464" y="1760183"/>
                  <a:pt x="5681167" y="1752072"/>
                </a:cubicBezTo>
                <a:cubicBezTo>
                  <a:pt x="5680869" y="1743961"/>
                  <a:pt x="5681092" y="1736334"/>
                  <a:pt x="5681836" y="1729190"/>
                </a:cubicBezTo>
                <a:lnTo>
                  <a:pt x="5682283" y="1724279"/>
                </a:lnTo>
                <a:cubicBezTo>
                  <a:pt x="5683175" y="1715945"/>
                  <a:pt x="5684925" y="1707387"/>
                  <a:pt x="5687529" y="1698606"/>
                </a:cubicBezTo>
                <a:cubicBezTo>
                  <a:pt x="5690133" y="1689825"/>
                  <a:pt x="5693742" y="1681714"/>
                  <a:pt x="5698356" y="1674272"/>
                </a:cubicBezTo>
                <a:cubicBezTo>
                  <a:pt x="5702970" y="1666831"/>
                  <a:pt x="5708848" y="1660841"/>
                  <a:pt x="5715992" y="1656301"/>
                </a:cubicBezTo>
                <a:cubicBezTo>
                  <a:pt x="5723136" y="1651762"/>
                  <a:pt x="5731694" y="1649642"/>
                  <a:pt x="5741665" y="1649939"/>
                </a:cubicBezTo>
                <a:close/>
                <a:moveTo>
                  <a:pt x="2055492" y="1649939"/>
                </a:moveTo>
                <a:cubicBezTo>
                  <a:pt x="2064869" y="1650237"/>
                  <a:pt x="2072236" y="1652804"/>
                  <a:pt x="2077593" y="1657641"/>
                </a:cubicBezTo>
                <a:cubicBezTo>
                  <a:pt x="2082951" y="1662478"/>
                  <a:pt x="2086821" y="1668580"/>
                  <a:pt x="2089203" y="1675947"/>
                </a:cubicBezTo>
                <a:cubicBezTo>
                  <a:pt x="2091583" y="1683314"/>
                  <a:pt x="2092886" y="1691127"/>
                  <a:pt x="2093109" y="1699387"/>
                </a:cubicBezTo>
                <a:cubicBezTo>
                  <a:pt x="2093332" y="1707647"/>
                  <a:pt x="2093146" y="1715349"/>
                  <a:pt x="2092551" y="1722493"/>
                </a:cubicBezTo>
                <a:lnTo>
                  <a:pt x="2092104" y="1727181"/>
                </a:lnTo>
                <a:cubicBezTo>
                  <a:pt x="2091211" y="1735515"/>
                  <a:pt x="2089425" y="1744036"/>
                  <a:pt x="2086746" y="1752742"/>
                </a:cubicBezTo>
                <a:cubicBezTo>
                  <a:pt x="2084067" y="1761449"/>
                  <a:pt x="2080421" y="1769485"/>
                  <a:pt x="2075808" y="1776852"/>
                </a:cubicBezTo>
                <a:cubicBezTo>
                  <a:pt x="2071194" y="1784219"/>
                  <a:pt x="2065315" y="1790098"/>
                  <a:pt x="2058171" y="1794488"/>
                </a:cubicBezTo>
                <a:cubicBezTo>
                  <a:pt x="2051028" y="1798879"/>
                  <a:pt x="2042470" y="1800925"/>
                  <a:pt x="2032499" y="1800628"/>
                </a:cubicBezTo>
                <a:cubicBezTo>
                  <a:pt x="2023122" y="1800330"/>
                  <a:pt x="2015755" y="1797837"/>
                  <a:pt x="2010398" y="1793149"/>
                </a:cubicBezTo>
                <a:cubicBezTo>
                  <a:pt x="2005040" y="1788461"/>
                  <a:pt x="2001208" y="1782471"/>
                  <a:pt x="1998901" y="1775178"/>
                </a:cubicBezTo>
                <a:cubicBezTo>
                  <a:pt x="1996594" y="1767886"/>
                  <a:pt x="1995292" y="1760183"/>
                  <a:pt x="1994994" y="1752072"/>
                </a:cubicBezTo>
                <a:cubicBezTo>
                  <a:pt x="1994697" y="1743961"/>
                  <a:pt x="1994920" y="1736334"/>
                  <a:pt x="1995664" y="1729190"/>
                </a:cubicBezTo>
                <a:lnTo>
                  <a:pt x="1996110" y="1724279"/>
                </a:lnTo>
                <a:cubicBezTo>
                  <a:pt x="1997003" y="1715945"/>
                  <a:pt x="1998752" y="1707387"/>
                  <a:pt x="2001357" y="1698606"/>
                </a:cubicBezTo>
                <a:cubicBezTo>
                  <a:pt x="2003961" y="1689825"/>
                  <a:pt x="2007570" y="1681714"/>
                  <a:pt x="2012183" y="1674272"/>
                </a:cubicBezTo>
                <a:cubicBezTo>
                  <a:pt x="2016797" y="1666831"/>
                  <a:pt x="2022676" y="1660841"/>
                  <a:pt x="2029820" y="1656301"/>
                </a:cubicBezTo>
                <a:cubicBezTo>
                  <a:pt x="2036963" y="1651762"/>
                  <a:pt x="2045521" y="1649642"/>
                  <a:pt x="2055492" y="1649939"/>
                </a:cubicBezTo>
                <a:close/>
                <a:moveTo>
                  <a:pt x="9377536" y="1604398"/>
                </a:moveTo>
                <a:lnTo>
                  <a:pt x="9335566" y="1845946"/>
                </a:lnTo>
                <a:lnTo>
                  <a:pt x="9398297" y="1845946"/>
                </a:lnTo>
                <a:lnTo>
                  <a:pt x="9440267" y="1604398"/>
                </a:lnTo>
                <a:close/>
                <a:moveTo>
                  <a:pt x="9032924" y="1604398"/>
                </a:moveTo>
                <a:lnTo>
                  <a:pt x="9050784" y="1845946"/>
                </a:lnTo>
                <a:lnTo>
                  <a:pt x="9068643" y="1845946"/>
                </a:lnTo>
                <a:lnTo>
                  <a:pt x="9088735" y="1845946"/>
                </a:lnTo>
                <a:lnTo>
                  <a:pt x="9103469" y="1845946"/>
                </a:lnTo>
                <a:lnTo>
                  <a:pt x="9174528" y="1690644"/>
                </a:lnTo>
                <a:lnTo>
                  <a:pt x="9191873" y="1845946"/>
                </a:lnTo>
                <a:lnTo>
                  <a:pt x="9204374" y="1845946"/>
                </a:lnTo>
                <a:lnTo>
                  <a:pt x="9224243" y="1845946"/>
                </a:lnTo>
                <a:lnTo>
                  <a:pt x="9244558" y="1845946"/>
                </a:lnTo>
                <a:lnTo>
                  <a:pt x="9345687" y="1604398"/>
                </a:lnTo>
                <a:lnTo>
                  <a:pt x="9283625" y="1604398"/>
                </a:lnTo>
                <a:lnTo>
                  <a:pt x="9226069" y="1761260"/>
                </a:lnTo>
                <a:lnTo>
                  <a:pt x="9210402" y="1604398"/>
                </a:lnTo>
                <a:lnTo>
                  <a:pt x="9206383" y="1604398"/>
                </a:lnTo>
                <a:lnTo>
                  <a:pt x="9172451" y="1604398"/>
                </a:lnTo>
                <a:lnTo>
                  <a:pt x="9165084" y="1604398"/>
                </a:lnTo>
                <a:lnTo>
                  <a:pt x="9095549" y="1760059"/>
                </a:lnTo>
                <a:lnTo>
                  <a:pt x="9092307" y="1604398"/>
                </a:lnTo>
                <a:close/>
                <a:moveTo>
                  <a:pt x="8205961" y="1604398"/>
                </a:moveTo>
                <a:lnTo>
                  <a:pt x="8163991" y="1845946"/>
                </a:lnTo>
                <a:lnTo>
                  <a:pt x="8226723" y="1845946"/>
                </a:lnTo>
                <a:lnTo>
                  <a:pt x="8268692" y="1604398"/>
                </a:lnTo>
                <a:close/>
                <a:moveTo>
                  <a:pt x="6842174" y="1604398"/>
                </a:moveTo>
                <a:lnTo>
                  <a:pt x="6860034" y="1845946"/>
                </a:lnTo>
                <a:lnTo>
                  <a:pt x="6877893" y="1845946"/>
                </a:lnTo>
                <a:lnTo>
                  <a:pt x="6897985" y="1845946"/>
                </a:lnTo>
                <a:lnTo>
                  <a:pt x="6912719" y="1845946"/>
                </a:lnTo>
                <a:lnTo>
                  <a:pt x="6983779" y="1690645"/>
                </a:lnTo>
                <a:lnTo>
                  <a:pt x="7001123" y="1845946"/>
                </a:lnTo>
                <a:lnTo>
                  <a:pt x="7013624" y="1845946"/>
                </a:lnTo>
                <a:lnTo>
                  <a:pt x="7033493" y="1845946"/>
                </a:lnTo>
                <a:lnTo>
                  <a:pt x="7053808" y="1845946"/>
                </a:lnTo>
                <a:lnTo>
                  <a:pt x="7154937" y="1604398"/>
                </a:lnTo>
                <a:lnTo>
                  <a:pt x="7092875" y="1604398"/>
                </a:lnTo>
                <a:lnTo>
                  <a:pt x="7035319" y="1761260"/>
                </a:lnTo>
                <a:lnTo>
                  <a:pt x="7019652" y="1604398"/>
                </a:lnTo>
                <a:lnTo>
                  <a:pt x="7015634" y="1604398"/>
                </a:lnTo>
                <a:lnTo>
                  <a:pt x="6981701" y="1604398"/>
                </a:lnTo>
                <a:lnTo>
                  <a:pt x="6974334" y="1604398"/>
                </a:lnTo>
                <a:lnTo>
                  <a:pt x="6904800" y="1760059"/>
                </a:lnTo>
                <a:lnTo>
                  <a:pt x="6901557" y="1604398"/>
                </a:lnTo>
                <a:close/>
                <a:moveTo>
                  <a:pt x="5081761" y="1604398"/>
                </a:moveTo>
                <a:lnTo>
                  <a:pt x="5039791" y="1845946"/>
                </a:lnTo>
                <a:lnTo>
                  <a:pt x="5102523" y="1845946"/>
                </a:lnTo>
                <a:lnTo>
                  <a:pt x="5144493" y="1604398"/>
                </a:lnTo>
                <a:close/>
                <a:moveTo>
                  <a:pt x="3948289" y="1604398"/>
                </a:moveTo>
                <a:lnTo>
                  <a:pt x="3906319" y="1845946"/>
                </a:lnTo>
                <a:lnTo>
                  <a:pt x="3969050" y="1845946"/>
                </a:lnTo>
                <a:lnTo>
                  <a:pt x="4011020" y="1604398"/>
                </a:lnTo>
                <a:close/>
                <a:moveTo>
                  <a:pt x="3533579" y="1604398"/>
                </a:moveTo>
                <a:lnTo>
                  <a:pt x="3507460" y="1760444"/>
                </a:lnTo>
                <a:cubicBezTo>
                  <a:pt x="3506269" y="1772648"/>
                  <a:pt x="3506604" y="1784108"/>
                  <a:pt x="3508465" y="1794824"/>
                </a:cubicBezTo>
                <a:cubicBezTo>
                  <a:pt x="3510325" y="1805539"/>
                  <a:pt x="3513934" y="1815027"/>
                  <a:pt x="3519292" y="1823287"/>
                </a:cubicBezTo>
                <a:cubicBezTo>
                  <a:pt x="3524650" y="1831547"/>
                  <a:pt x="3531868" y="1838095"/>
                  <a:pt x="3540946" y="1842932"/>
                </a:cubicBezTo>
                <a:cubicBezTo>
                  <a:pt x="3550025" y="1847769"/>
                  <a:pt x="3561187" y="1850336"/>
                  <a:pt x="3574433" y="1850634"/>
                </a:cubicBezTo>
                <a:cubicBezTo>
                  <a:pt x="3590655" y="1850932"/>
                  <a:pt x="3604719" y="1847955"/>
                  <a:pt x="3616625" y="1841704"/>
                </a:cubicBezTo>
                <a:cubicBezTo>
                  <a:pt x="3622579" y="1838579"/>
                  <a:pt x="3628048" y="1834877"/>
                  <a:pt x="3633034" y="1830598"/>
                </a:cubicBezTo>
                <a:lnTo>
                  <a:pt x="3638103" y="1825130"/>
                </a:lnTo>
                <a:lnTo>
                  <a:pt x="3635824" y="1845946"/>
                </a:lnTo>
                <a:lnTo>
                  <a:pt x="3694760" y="1845946"/>
                </a:lnTo>
                <a:lnTo>
                  <a:pt x="3736730" y="1604398"/>
                </a:lnTo>
                <a:lnTo>
                  <a:pt x="3673776" y="1604398"/>
                </a:lnTo>
                <a:lnTo>
                  <a:pt x="3644453" y="1773630"/>
                </a:lnTo>
                <a:lnTo>
                  <a:pt x="3638698" y="1782406"/>
                </a:lnTo>
                <a:cubicBezTo>
                  <a:pt x="3635443" y="1786182"/>
                  <a:pt x="3631731" y="1789465"/>
                  <a:pt x="3627564" y="1792256"/>
                </a:cubicBezTo>
                <a:cubicBezTo>
                  <a:pt x="3619230" y="1797837"/>
                  <a:pt x="3608738" y="1800404"/>
                  <a:pt x="3596087" y="1799958"/>
                </a:cubicBezTo>
                <a:cubicBezTo>
                  <a:pt x="3590134" y="1799809"/>
                  <a:pt x="3585371" y="1798656"/>
                  <a:pt x="3581800" y="1796497"/>
                </a:cubicBezTo>
                <a:cubicBezTo>
                  <a:pt x="3578227" y="1794340"/>
                  <a:pt x="3575474" y="1791475"/>
                  <a:pt x="3573540" y="1787903"/>
                </a:cubicBezTo>
                <a:cubicBezTo>
                  <a:pt x="3571604" y="1784331"/>
                  <a:pt x="3570414" y="1780275"/>
                  <a:pt x="3569968" y="1775736"/>
                </a:cubicBezTo>
                <a:cubicBezTo>
                  <a:pt x="3569521" y="1771197"/>
                  <a:pt x="3569521" y="1766397"/>
                  <a:pt x="3569968" y="1761337"/>
                </a:cubicBezTo>
                <a:lnTo>
                  <a:pt x="3596310" y="1604398"/>
                </a:lnTo>
                <a:close/>
                <a:moveTo>
                  <a:pt x="1224139" y="1604398"/>
                </a:moveTo>
                <a:lnTo>
                  <a:pt x="1182169" y="1845946"/>
                </a:lnTo>
                <a:lnTo>
                  <a:pt x="1244900" y="1845946"/>
                </a:lnTo>
                <a:lnTo>
                  <a:pt x="1286870" y="1604398"/>
                </a:lnTo>
                <a:close/>
                <a:moveTo>
                  <a:pt x="10869910" y="1599933"/>
                </a:moveTo>
                <a:cubicBezTo>
                  <a:pt x="10851902" y="1599487"/>
                  <a:pt x="10835568" y="1602575"/>
                  <a:pt x="10820908" y="1609197"/>
                </a:cubicBezTo>
                <a:cubicBezTo>
                  <a:pt x="10806249" y="1615820"/>
                  <a:pt x="10793561" y="1624973"/>
                  <a:pt x="10782845" y="1636656"/>
                </a:cubicBezTo>
                <a:cubicBezTo>
                  <a:pt x="10772130" y="1648339"/>
                  <a:pt x="10763572" y="1661771"/>
                  <a:pt x="10757172" y="1676951"/>
                </a:cubicBezTo>
                <a:cubicBezTo>
                  <a:pt x="10750773" y="1692132"/>
                  <a:pt x="10746680" y="1708131"/>
                  <a:pt x="10744894" y="1724949"/>
                </a:cubicBezTo>
                <a:lnTo>
                  <a:pt x="10744001" y="1734102"/>
                </a:lnTo>
                <a:cubicBezTo>
                  <a:pt x="10742811" y="1750175"/>
                  <a:pt x="10744299" y="1765206"/>
                  <a:pt x="10748466" y="1779196"/>
                </a:cubicBezTo>
                <a:cubicBezTo>
                  <a:pt x="10752633" y="1793186"/>
                  <a:pt x="10759144" y="1805465"/>
                  <a:pt x="10768000" y="1816031"/>
                </a:cubicBezTo>
                <a:cubicBezTo>
                  <a:pt x="10776855" y="1826598"/>
                  <a:pt x="10787905" y="1834895"/>
                  <a:pt x="10801151" y="1840923"/>
                </a:cubicBezTo>
                <a:cubicBezTo>
                  <a:pt x="10814397" y="1846950"/>
                  <a:pt x="10829280" y="1850113"/>
                  <a:pt x="10845800" y="1850410"/>
                </a:cubicBezTo>
                <a:cubicBezTo>
                  <a:pt x="10857557" y="1850560"/>
                  <a:pt x="10869389" y="1849109"/>
                  <a:pt x="10881295" y="1846057"/>
                </a:cubicBezTo>
                <a:cubicBezTo>
                  <a:pt x="10893201" y="1843007"/>
                  <a:pt x="10904326" y="1838244"/>
                  <a:pt x="10914670" y="1831770"/>
                </a:cubicBezTo>
                <a:cubicBezTo>
                  <a:pt x="10925013" y="1825296"/>
                  <a:pt x="10933534" y="1816999"/>
                  <a:pt x="10940231" y="1806878"/>
                </a:cubicBezTo>
                <a:lnTo>
                  <a:pt x="10912103" y="1772946"/>
                </a:lnTo>
                <a:cubicBezTo>
                  <a:pt x="10904066" y="1781280"/>
                  <a:pt x="10895025" y="1787940"/>
                  <a:pt x="10884979" y="1792926"/>
                </a:cubicBezTo>
                <a:cubicBezTo>
                  <a:pt x="10874933" y="1797912"/>
                  <a:pt x="10863957" y="1800256"/>
                  <a:pt x="10852050" y="1799958"/>
                </a:cubicBezTo>
                <a:cubicBezTo>
                  <a:pt x="10842674" y="1799660"/>
                  <a:pt x="10834898" y="1797577"/>
                  <a:pt x="10828722" y="1793707"/>
                </a:cubicBezTo>
                <a:cubicBezTo>
                  <a:pt x="10822545" y="1789838"/>
                  <a:pt x="10817708" y="1784778"/>
                  <a:pt x="10814211" y="1778526"/>
                </a:cubicBezTo>
                <a:cubicBezTo>
                  <a:pt x="10810713" y="1772276"/>
                  <a:pt x="10808369" y="1765244"/>
                  <a:pt x="10807179" y="1757430"/>
                </a:cubicBezTo>
                <a:lnTo>
                  <a:pt x="10806826" y="1745040"/>
                </a:lnTo>
                <a:lnTo>
                  <a:pt x="10954742" y="1745040"/>
                </a:lnTo>
                <a:lnTo>
                  <a:pt x="10958314" y="1718251"/>
                </a:lnTo>
                <a:cubicBezTo>
                  <a:pt x="10959951" y="1702922"/>
                  <a:pt x="10959430" y="1688225"/>
                  <a:pt x="10956751" y="1674161"/>
                </a:cubicBezTo>
                <a:cubicBezTo>
                  <a:pt x="10954072" y="1660097"/>
                  <a:pt x="10949086" y="1647558"/>
                  <a:pt x="10941794" y="1636545"/>
                </a:cubicBezTo>
                <a:cubicBezTo>
                  <a:pt x="10934501" y="1625531"/>
                  <a:pt x="10924902" y="1616751"/>
                  <a:pt x="10912996" y="1610202"/>
                </a:cubicBezTo>
                <a:cubicBezTo>
                  <a:pt x="10901089" y="1603654"/>
                  <a:pt x="10886727" y="1600231"/>
                  <a:pt x="10869910" y="1599933"/>
                </a:cubicBezTo>
                <a:close/>
                <a:moveTo>
                  <a:pt x="10598671" y="1599933"/>
                </a:moveTo>
                <a:cubicBezTo>
                  <a:pt x="10581258" y="1599487"/>
                  <a:pt x="10566003" y="1602835"/>
                  <a:pt x="10552906" y="1609979"/>
                </a:cubicBezTo>
                <a:cubicBezTo>
                  <a:pt x="10539809" y="1617122"/>
                  <a:pt x="10528721" y="1626797"/>
                  <a:pt x="10519643" y="1639000"/>
                </a:cubicBezTo>
                <a:cubicBezTo>
                  <a:pt x="10510564" y="1651204"/>
                  <a:pt x="10503346" y="1664785"/>
                  <a:pt x="10497988" y="1679742"/>
                </a:cubicBezTo>
                <a:cubicBezTo>
                  <a:pt x="10492630" y="1694699"/>
                  <a:pt x="10489059" y="1709768"/>
                  <a:pt x="10487273" y="1724949"/>
                </a:cubicBezTo>
                <a:lnTo>
                  <a:pt x="10486603" y="1729637"/>
                </a:lnTo>
                <a:cubicBezTo>
                  <a:pt x="10485263" y="1743180"/>
                  <a:pt x="10485561" y="1756984"/>
                  <a:pt x="10487496" y="1771048"/>
                </a:cubicBezTo>
                <a:cubicBezTo>
                  <a:pt x="10489431" y="1785112"/>
                  <a:pt x="10493412" y="1798060"/>
                  <a:pt x="10499439" y="1809892"/>
                </a:cubicBezTo>
                <a:cubicBezTo>
                  <a:pt x="10505467" y="1821724"/>
                  <a:pt x="10513801" y="1831360"/>
                  <a:pt x="10524442" y="1838802"/>
                </a:cubicBezTo>
                <a:cubicBezTo>
                  <a:pt x="10535084" y="1846244"/>
                  <a:pt x="10548515" y="1850188"/>
                  <a:pt x="10564738" y="1850634"/>
                </a:cubicBezTo>
                <a:cubicBezTo>
                  <a:pt x="10580365" y="1851080"/>
                  <a:pt x="10594317" y="1847732"/>
                  <a:pt x="10606596" y="1840588"/>
                </a:cubicBezTo>
                <a:lnTo>
                  <a:pt x="10620824" y="1830166"/>
                </a:lnTo>
                <a:lnTo>
                  <a:pt x="10619432" y="1838356"/>
                </a:lnTo>
                <a:cubicBezTo>
                  <a:pt x="10617497" y="1849666"/>
                  <a:pt x="10613628" y="1859415"/>
                  <a:pt x="10607823" y="1867600"/>
                </a:cubicBezTo>
                <a:cubicBezTo>
                  <a:pt x="10602019" y="1875786"/>
                  <a:pt x="10594652" y="1882111"/>
                  <a:pt x="10585722" y="1886576"/>
                </a:cubicBezTo>
                <a:cubicBezTo>
                  <a:pt x="10576793" y="1891041"/>
                  <a:pt x="10566524" y="1893125"/>
                  <a:pt x="10554915" y="1892827"/>
                </a:cubicBezTo>
                <a:cubicBezTo>
                  <a:pt x="10544051" y="1892529"/>
                  <a:pt x="10534154" y="1889962"/>
                  <a:pt x="10525224" y="1885125"/>
                </a:cubicBezTo>
                <a:cubicBezTo>
                  <a:pt x="10516294" y="1880288"/>
                  <a:pt x="10508555" y="1873553"/>
                  <a:pt x="10502007" y="1864922"/>
                </a:cubicBezTo>
                <a:lnTo>
                  <a:pt x="10470976" y="1901980"/>
                </a:lnTo>
                <a:cubicBezTo>
                  <a:pt x="10477673" y="1910463"/>
                  <a:pt x="10485561" y="1917570"/>
                  <a:pt x="10494640" y="1923299"/>
                </a:cubicBezTo>
                <a:cubicBezTo>
                  <a:pt x="10503718" y="1929029"/>
                  <a:pt x="10513466" y="1933382"/>
                  <a:pt x="10523884" y="1936359"/>
                </a:cubicBezTo>
                <a:cubicBezTo>
                  <a:pt x="10534302" y="1939336"/>
                  <a:pt x="10544869" y="1940973"/>
                  <a:pt x="10555585" y="1941270"/>
                </a:cubicBezTo>
                <a:cubicBezTo>
                  <a:pt x="10577611" y="1941716"/>
                  <a:pt x="10597666" y="1937921"/>
                  <a:pt x="10615749" y="1929885"/>
                </a:cubicBezTo>
                <a:cubicBezTo>
                  <a:pt x="10633831" y="1921848"/>
                  <a:pt x="10648751" y="1910017"/>
                  <a:pt x="10660509" y="1894390"/>
                </a:cubicBezTo>
                <a:cubicBezTo>
                  <a:pt x="10672266" y="1878762"/>
                  <a:pt x="10679633" y="1859861"/>
                  <a:pt x="10682610" y="1837685"/>
                </a:cubicBezTo>
                <a:lnTo>
                  <a:pt x="10722570" y="1604398"/>
                </a:lnTo>
                <a:lnTo>
                  <a:pt x="10664973" y="1604398"/>
                </a:lnTo>
                <a:lnTo>
                  <a:pt x="10656572" y="1634438"/>
                </a:lnTo>
                <a:lnTo>
                  <a:pt x="10650909" y="1624824"/>
                </a:lnTo>
                <a:cubicBezTo>
                  <a:pt x="10647114" y="1619950"/>
                  <a:pt x="10642724" y="1615635"/>
                  <a:pt x="10637738" y="1611876"/>
                </a:cubicBezTo>
                <a:cubicBezTo>
                  <a:pt x="10627766" y="1604360"/>
                  <a:pt x="10614744" y="1600379"/>
                  <a:pt x="10598671" y="1599933"/>
                </a:cubicBezTo>
                <a:close/>
                <a:moveTo>
                  <a:pt x="10208443" y="1599933"/>
                </a:moveTo>
                <a:cubicBezTo>
                  <a:pt x="10196686" y="1599635"/>
                  <a:pt x="10184668" y="1600975"/>
                  <a:pt x="10172390" y="1603952"/>
                </a:cubicBezTo>
                <a:cubicBezTo>
                  <a:pt x="10160111" y="1606927"/>
                  <a:pt x="10148763" y="1611542"/>
                  <a:pt x="10138345" y="1617792"/>
                </a:cubicBezTo>
                <a:cubicBezTo>
                  <a:pt x="10127927" y="1624043"/>
                  <a:pt x="10119332" y="1632043"/>
                  <a:pt x="10112561" y="1641791"/>
                </a:cubicBezTo>
                <a:cubicBezTo>
                  <a:pt x="10105789" y="1651539"/>
                  <a:pt x="10102031" y="1663111"/>
                  <a:pt x="10101287" y="1676505"/>
                </a:cubicBezTo>
                <a:lnTo>
                  <a:pt x="10164241" y="1676059"/>
                </a:lnTo>
                <a:cubicBezTo>
                  <a:pt x="10165581" y="1669808"/>
                  <a:pt x="10167962" y="1664413"/>
                  <a:pt x="10171385" y="1659874"/>
                </a:cubicBezTo>
                <a:cubicBezTo>
                  <a:pt x="10174808" y="1655335"/>
                  <a:pt x="10179161" y="1651837"/>
                  <a:pt x="10184445" y="1649381"/>
                </a:cubicBezTo>
                <a:cubicBezTo>
                  <a:pt x="10189728" y="1646925"/>
                  <a:pt x="10195718" y="1645772"/>
                  <a:pt x="10202416" y="1645921"/>
                </a:cubicBezTo>
                <a:cubicBezTo>
                  <a:pt x="10209857" y="1646219"/>
                  <a:pt x="10215624" y="1648042"/>
                  <a:pt x="10219717" y="1651390"/>
                </a:cubicBezTo>
                <a:cubicBezTo>
                  <a:pt x="10223810" y="1654739"/>
                  <a:pt x="10226526" y="1659241"/>
                  <a:pt x="10227865" y="1664896"/>
                </a:cubicBezTo>
                <a:cubicBezTo>
                  <a:pt x="10229205" y="1670552"/>
                  <a:pt x="10229502" y="1676654"/>
                  <a:pt x="10228758" y="1683202"/>
                </a:cubicBezTo>
                <a:lnTo>
                  <a:pt x="10226318" y="1698776"/>
                </a:lnTo>
                <a:lnTo>
                  <a:pt x="10195718" y="1698606"/>
                </a:lnTo>
                <a:cubicBezTo>
                  <a:pt x="10182324" y="1698606"/>
                  <a:pt x="10168818" y="1699908"/>
                  <a:pt x="10155200" y="1702513"/>
                </a:cubicBezTo>
                <a:cubicBezTo>
                  <a:pt x="10141582" y="1705117"/>
                  <a:pt x="10129006" y="1709470"/>
                  <a:pt x="10117472" y="1715572"/>
                </a:cubicBezTo>
                <a:cubicBezTo>
                  <a:pt x="10105938" y="1721674"/>
                  <a:pt x="10096524" y="1729972"/>
                  <a:pt x="10089232" y="1740464"/>
                </a:cubicBezTo>
                <a:cubicBezTo>
                  <a:pt x="10081939" y="1750956"/>
                  <a:pt x="10077995" y="1764090"/>
                  <a:pt x="10077400" y="1779866"/>
                </a:cubicBezTo>
                <a:cubicBezTo>
                  <a:pt x="10076805" y="1793856"/>
                  <a:pt x="10079744" y="1806097"/>
                  <a:pt x="10086218" y="1816590"/>
                </a:cubicBezTo>
                <a:cubicBezTo>
                  <a:pt x="10092692" y="1827082"/>
                  <a:pt x="10101473" y="1835342"/>
                  <a:pt x="10112561" y="1841369"/>
                </a:cubicBezTo>
                <a:cubicBezTo>
                  <a:pt x="10123648" y="1847397"/>
                  <a:pt x="10135815" y="1850560"/>
                  <a:pt x="10149061" y="1850857"/>
                </a:cubicBezTo>
                <a:cubicBezTo>
                  <a:pt x="10158586" y="1851006"/>
                  <a:pt x="10167515" y="1849704"/>
                  <a:pt x="10175850" y="1846950"/>
                </a:cubicBezTo>
                <a:cubicBezTo>
                  <a:pt x="10184184" y="1844197"/>
                  <a:pt x="10191849" y="1840253"/>
                  <a:pt x="10198844" y="1835119"/>
                </a:cubicBezTo>
                <a:lnTo>
                  <a:pt x="10210480" y="1823760"/>
                </a:lnTo>
                <a:lnTo>
                  <a:pt x="10213801" y="1846169"/>
                </a:lnTo>
                <a:lnTo>
                  <a:pt x="10275416" y="1845946"/>
                </a:lnTo>
                <a:lnTo>
                  <a:pt x="10275862" y="1841928"/>
                </a:lnTo>
                <a:cubicBezTo>
                  <a:pt x="10272439" y="1833444"/>
                  <a:pt x="10271100" y="1824477"/>
                  <a:pt x="10271844" y="1815027"/>
                </a:cubicBezTo>
                <a:cubicBezTo>
                  <a:pt x="10272588" y="1805576"/>
                  <a:pt x="10273630" y="1796535"/>
                  <a:pt x="10274969" y="1787903"/>
                </a:cubicBezTo>
                <a:lnTo>
                  <a:pt x="10291713" y="1684319"/>
                </a:lnTo>
                <a:cubicBezTo>
                  <a:pt x="10293498" y="1666608"/>
                  <a:pt x="10290857" y="1651539"/>
                  <a:pt x="10283787" y="1639112"/>
                </a:cubicBezTo>
                <a:cubicBezTo>
                  <a:pt x="10276718" y="1626685"/>
                  <a:pt x="10266598" y="1617122"/>
                  <a:pt x="10253426" y="1610425"/>
                </a:cubicBezTo>
                <a:cubicBezTo>
                  <a:pt x="10240255" y="1603728"/>
                  <a:pt x="10225261" y="1600231"/>
                  <a:pt x="10208443" y="1599933"/>
                </a:cubicBezTo>
                <a:close/>
                <a:moveTo>
                  <a:pt x="8412460" y="1599933"/>
                </a:moveTo>
                <a:cubicBezTo>
                  <a:pt x="8394154" y="1599487"/>
                  <a:pt x="8377671" y="1602500"/>
                  <a:pt x="8363012" y="1608974"/>
                </a:cubicBezTo>
                <a:cubicBezTo>
                  <a:pt x="8348352" y="1615448"/>
                  <a:pt x="8335627" y="1624452"/>
                  <a:pt x="8324837" y="1635987"/>
                </a:cubicBezTo>
                <a:cubicBezTo>
                  <a:pt x="8314047" y="1647521"/>
                  <a:pt x="8305415" y="1660841"/>
                  <a:pt x="8298941" y="1675947"/>
                </a:cubicBezTo>
                <a:cubicBezTo>
                  <a:pt x="8292467" y="1691053"/>
                  <a:pt x="8288337" y="1707164"/>
                  <a:pt x="8286551" y="1724279"/>
                </a:cubicBezTo>
                <a:lnTo>
                  <a:pt x="8285882" y="1728967"/>
                </a:lnTo>
                <a:cubicBezTo>
                  <a:pt x="8284542" y="1745040"/>
                  <a:pt x="8285510" y="1760296"/>
                  <a:pt x="8288784" y="1774732"/>
                </a:cubicBezTo>
                <a:cubicBezTo>
                  <a:pt x="8292058" y="1789168"/>
                  <a:pt x="8297714" y="1802004"/>
                  <a:pt x="8305750" y="1813240"/>
                </a:cubicBezTo>
                <a:cubicBezTo>
                  <a:pt x="8313787" y="1824477"/>
                  <a:pt x="8324205" y="1833407"/>
                  <a:pt x="8337004" y="1840030"/>
                </a:cubicBezTo>
                <a:cubicBezTo>
                  <a:pt x="8349803" y="1846653"/>
                  <a:pt x="8364761" y="1850113"/>
                  <a:pt x="8381876" y="1850410"/>
                </a:cubicBezTo>
                <a:cubicBezTo>
                  <a:pt x="8399884" y="1850857"/>
                  <a:pt x="8416255" y="1847880"/>
                  <a:pt x="8430989" y="1841481"/>
                </a:cubicBezTo>
                <a:cubicBezTo>
                  <a:pt x="8445723" y="1835081"/>
                  <a:pt x="8458485" y="1826189"/>
                  <a:pt x="8469275" y="1814804"/>
                </a:cubicBezTo>
                <a:cubicBezTo>
                  <a:pt x="8480065" y="1803418"/>
                  <a:pt x="8488772" y="1790247"/>
                  <a:pt x="8495394" y="1775290"/>
                </a:cubicBezTo>
                <a:cubicBezTo>
                  <a:pt x="8502017" y="1760332"/>
                  <a:pt x="8506296" y="1744370"/>
                  <a:pt x="8508230" y="1727404"/>
                </a:cubicBezTo>
                <a:lnTo>
                  <a:pt x="8508677" y="1722493"/>
                </a:lnTo>
                <a:cubicBezTo>
                  <a:pt x="8510166" y="1706271"/>
                  <a:pt x="8509236" y="1690867"/>
                  <a:pt x="8505886" y="1676282"/>
                </a:cubicBezTo>
                <a:cubicBezTo>
                  <a:pt x="8502538" y="1661697"/>
                  <a:pt x="8496808" y="1648749"/>
                  <a:pt x="8488697" y="1637438"/>
                </a:cubicBezTo>
                <a:cubicBezTo>
                  <a:pt x="8480586" y="1626127"/>
                  <a:pt x="8470205" y="1617122"/>
                  <a:pt x="8457554" y="1610425"/>
                </a:cubicBezTo>
                <a:cubicBezTo>
                  <a:pt x="8444904" y="1603728"/>
                  <a:pt x="8429872" y="1600231"/>
                  <a:pt x="8412460" y="1599933"/>
                </a:cubicBezTo>
                <a:close/>
                <a:moveTo>
                  <a:pt x="7898110" y="1599933"/>
                </a:moveTo>
                <a:cubicBezTo>
                  <a:pt x="7880102" y="1599487"/>
                  <a:pt x="7863768" y="1602575"/>
                  <a:pt x="7849108" y="1609197"/>
                </a:cubicBezTo>
                <a:cubicBezTo>
                  <a:pt x="7834449" y="1615820"/>
                  <a:pt x="7821761" y="1624973"/>
                  <a:pt x="7811046" y="1636656"/>
                </a:cubicBezTo>
                <a:cubicBezTo>
                  <a:pt x="7800330" y="1648339"/>
                  <a:pt x="7791772" y="1661771"/>
                  <a:pt x="7785373" y="1676951"/>
                </a:cubicBezTo>
                <a:cubicBezTo>
                  <a:pt x="7778973" y="1692132"/>
                  <a:pt x="7774880" y="1708131"/>
                  <a:pt x="7773094" y="1724949"/>
                </a:cubicBezTo>
                <a:lnTo>
                  <a:pt x="7772201" y="1734102"/>
                </a:lnTo>
                <a:cubicBezTo>
                  <a:pt x="7771011" y="1750175"/>
                  <a:pt x="7772499" y="1765206"/>
                  <a:pt x="7776666" y="1779196"/>
                </a:cubicBezTo>
                <a:cubicBezTo>
                  <a:pt x="7780833" y="1793186"/>
                  <a:pt x="7787345" y="1805465"/>
                  <a:pt x="7796200" y="1816031"/>
                </a:cubicBezTo>
                <a:cubicBezTo>
                  <a:pt x="7805055" y="1826598"/>
                  <a:pt x="7816106" y="1834895"/>
                  <a:pt x="7829351" y="1840923"/>
                </a:cubicBezTo>
                <a:cubicBezTo>
                  <a:pt x="7842597" y="1846950"/>
                  <a:pt x="7857480" y="1850113"/>
                  <a:pt x="7874000" y="1850410"/>
                </a:cubicBezTo>
                <a:cubicBezTo>
                  <a:pt x="7885757" y="1850560"/>
                  <a:pt x="7897589" y="1849109"/>
                  <a:pt x="7909495" y="1846057"/>
                </a:cubicBezTo>
                <a:cubicBezTo>
                  <a:pt x="7921402" y="1843007"/>
                  <a:pt x="7932527" y="1838244"/>
                  <a:pt x="7942870" y="1831770"/>
                </a:cubicBezTo>
                <a:cubicBezTo>
                  <a:pt x="7953214" y="1825296"/>
                  <a:pt x="7961734" y="1816999"/>
                  <a:pt x="7968431" y="1806878"/>
                </a:cubicBezTo>
                <a:lnTo>
                  <a:pt x="7940303" y="1772946"/>
                </a:lnTo>
                <a:cubicBezTo>
                  <a:pt x="7932266" y="1781280"/>
                  <a:pt x="7923225" y="1787940"/>
                  <a:pt x="7913179" y="1792926"/>
                </a:cubicBezTo>
                <a:cubicBezTo>
                  <a:pt x="7903133" y="1797912"/>
                  <a:pt x="7892157" y="1800256"/>
                  <a:pt x="7880251" y="1799958"/>
                </a:cubicBezTo>
                <a:cubicBezTo>
                  <a:pt x="7870874" y="1799660"/>
                  <a:pt x="7863098" y="1797577"/>
                  <a:pt x="7856922" y="1793707"/>
                </a:cubicBezTo>
                <a:cubicBezTo>
                  <a:pt x="7850745" y="1789838"/>
                  <a:pt x="7845909" y="1784778"/>
                  <a:pt x="7842411" y="1778526"/>
                </a:cubicBezTo>
                <a:cubicBezTo>
                  <a:pt x="7838914" y="1772276"/>
                  <a:pt x="7836570" y="1765244"/>
                  <a:pt x="7835379" y="1757430"/>
                </a:cubicBezTo>
                <a:lnTo>
                  <a:pt x="7835027" y="1745040"/>
                </a:lnTo>
                <a:lnTo>
                  <a:pt x="7982942" y="1745040"/>
                </a:lnTo>
                <a:lnTo>
                  <a:pt x="7986514" y="1718251"/>
                </a:lnTo>
                <a:cubicBezTo>
                  <a:pt x="7988151" y="1702922"/>
                  <a:pt x="7987630" y="1688225"/>
                  <a:pt x="7984951" y="1674161"/>
                </a:cubicBezTo>
                <a:cubicBezTo>
                  <a:pt x="7982272" y="1660097"/>
                  <a:pt x="7977287" y="1647558"/>
                  <a:pt x="7969994" y="1636545"/>
                </a:cubicBezTo>
                <a:cubicBezTo>
                  <a:pt x="7962701" y="1625531"/>
                  <a:pt x="7953102" y="1616751"/>
                  <a:pt x="7941196" y="1610202"/>
                </a:cubicBezTo>
                <a:cubicBezTo>
                  <a:pt x="7929290" y="1603654"/>
                  <a:pt x="7914928" y="1600231"/>
                  <a:pt x="7898110" y="1599933"/>
                </a:cubicBezTo>
                <a:close/>
                <a:moveTo>
                  <a:pt x="6707485" y="1599933"/>
                </a:moveTo>
                <a:cubicBezTo>
                  <a:pt x="6689179" y="1599487"/>
                  <a:pt x="6672696" y="1602500"/>
                  <a:pt x="6658037" y="1608974"/>
                </a:cubicBezTo>
                <a:cubicBezTo>
                  <a:pt x="6643377" y="1615448"/>
                  <a:pt x="6630652" y="1624452"/>
                  <a:pt x="6619862" y="1635987"/>
                </a:cubicBezTo>
                <a:cubicBezTo>
                  <a:pt x="6609072" y="1647521"/>
                  <a:pt x="6600440" y="1660841"/>
                  <a:pt x="6593966" y="1675947"/>
                </a:cubicBezTo>
                <a:cubicBezTo>
                  <a:pt x="6587492" y="1691053"/>
                  <a:pt x="6583362" y="1707164"/>
                  <a:pt x="6581576" y="1724279"/>
                </a:cubicBezTo>
                <a:lnTo>
                  <a:pt x="6580907" y="1728967"/>
                </a:lnTo>
                <a:cubicBezTo>
                  <a:pt x="6579567" y="1745040"/>
                  <a:pt x="6580535" y="1760296"/>
                  <a:pt x="6583809" y="1774732"/>
                </a:cubicBezTo>
                <a:cubicBezTo>
                  <a:pt x="6587083" y="1789168"/>
                  <a:pt x="6592739" y="1802004"/>
                  <a:pt x="6600775" y="1813240"/>
                </a:cubicBezTo>
                <a:cubicBezTo>
                  <a:pt x="6608812" y="1824477"/>
                  <a:pt x="6619230" y="1833407"/>
                  <a:pt x="6632029" y="1840030"/>
                </a:cubicBezTo>
                <a:cubicBezTo>
                  <a:pt x="6644828" y="1846653"/>
                  <a:pt x="6659786" y="1850113"/>
                  <a:pt x="6676901" y="1850410"/>
                </a:cubicBezTo>
                <a:cubicBezTo>
                  <a:pt x="6694909" y="1850857"/>
                  <a:pt x="6711280" y="1847880"/>
                  <a:pt x="6726014" y="1841481"/>
                </a:cubicBezTo>
                <a:cubicBezTo>
                  <a:pt x="6740748" y="1835081"/>
                  <a:pt x="6753510" y="1826189"/>
                  <a:pt x="6764300" y="1814804"/>
                </a:cubicBezTo>
                <a:cubicBezTo>
                  <a:pt x="6775090" y="1803418"/>
                  <a:pt x="6783797" y="1790247"/>
                  <a:pt x="6790419" y="1775290"/>
                </a:cubicBezTo>
                <a:cubicBezTo>
                  <a:pt x="6797042" y="1760332"/>
                  <a:pt x="6801321" y="1744370"/>
                  <a:pt x="6803256" y="1727404"/>
                </a:cubicBezTo>
                <a:lnTo>
                  <a:pt x="6803702" y="1722493"/>
                </a:lnTo>
                <a:cubicBezTo>
                  <a:pt x="6805191" y="1706271"/>
                  <a:pt x="6804261" y="1690867"/>
                  <a:pt x="6800912" y="1676282"/>
                </a:cubicBezTo>
                <a:cubicBezTo>
                  <a:pt x="6797563" y="1661697"/>
                  <a:pt x="6791833" y="1648749"/>
                  <a:pt x="6783722" y="1637438"/>
                </a:cubicBezTo>
                <a:cubicBezTo>
                  <a:pt x="6775611" y="1626127"/>
                  <a:pt x="6765230" y="1617122"/>
                  <a:pt x="6752580" y="1610425"/>
                </a:cubicBezTo>
                <a:cubicBezTo>
                  <a:pt x="6739930" y="1603728"/>
                  <a:pt x="6724898" y="1600231"/>
                  <a:pt x="6707485" y="1599933"/>
                </a:cubicBezTo>
                <a:close/>
                <a:moveTo>
                  <a:pt x="5989985" y="1599933"/>
                </a:moveTo>
                <a:cubicBezTo>
                  <a:pt x="5971977" y="1599487"/>
                  <a:pt x="5955829" y="1602426"/>
                  <a:pt x="5941541" y="1608751"/>
                </a:cubicBezTo>
                <a:cubicBezTo>
                  <a:pt x="5927254" y="1615076"/>
                  <a:pt x="5914864" y="1623931"/>
                  <a:pt x="5904372" y="1635317"/>
                </a:cubicBezTo>
                <a:cubicBezTo>
                  <a:pt x="5893879" y="1646702"/>
                  <a:pt x="5885508" y="1659874"/>
                  <a:pt x="5879257" y="1674831"/>
                </a:cubicBezTo>
                <a:cubicBezTo>
                  <a:pt x="5873006" y="1689788"/>
                  <a:pt x="5868987" y="1705601"/>
                  <a:pt x="5867202" y="1722270"/>
                </a:cubicBezTo>
                <a:lnTo>
                  <a:pt x="5866532" y="1728967"/>
                </a:lnTo>
                <a:cubicBezTo>
                  <a:pt x="5865043" y="1744892"/>
                  <a:pt x="5865825" y="1760072"/>
                  <a:pt x="5868876" y="1774508"/>
                </a:cubicBezTo>
                <a:cubicBezTo>
                  <a:pt x="5871928" y="1788945"/>
                  <a:pt x="5877247" y="1801781"/>
                  <a:pt x="5884838" y="1813018"/>
                </a:cubicBezTo>
                <a:cubicBezTo>
                  <a:pt x="5892428" y="1824254"/>
                  <a:pt x="5902437" y="1833221"/>
                  <a:pt x="5914864" y="1839918"/>
                </a:cubicBezTo>
                <a:cubicBezTo>
                  <a:pt x="5927291" y="1846615"/>
                  <a:pt x="5942211" y="1850113"/>
                  <a:pt x="5959624" y="1850410"/>
                </a:cubicBezTo>
                <a:cubicBezTo>
                  <a:pt x="5977037" y="1850857"/>
                  <a:pt x="5993519" y="1847509"/>
                  <a:pt x="6009072" y="1840365"/>
                </a:cubicBezTo>
                <a:cubicBezTo>
                  <a:pt x="6024624" y="1833221"/>
                  <a:pt x="6037498" y="1823027"/>
                  <a:pt x="6047693" y="1809781"/>
                </a:cubicBezTo>
                <a:cubicBezTo>
                  <a:pt x="6057887" y="1796535"/>
                  <a:pt x="6063655" y="1780908"/>
                  <a:pt x="6064996" y="1762900"/>
                </a:cubicBezTo>
                <a:lnTo>
                  <a:pt x="6005835" y="1763123"/>
                </a:lnTo>
                <a:cubicBezTo>
                  <a:pt x="6004496" y="1770564"/>
                  <a:pt x="6001816" y="1777112"/>
                  <a:pt x="5997799" y="1782768"/>
                </a:cubicBezTo>
                <a:cubicBezTo>
                  <a:pt x="5993780" y="1788424"/>
                  <a:pt x="5988682" y="1792814"/>
                  <a:pt x="5982506" y="1795940"/>
                </a:cubicBezTo>
                <a:cubicBezTo>
                  <a:pt x="5976331" y="1799065"/>
                  <a:pt x="5969298" y="1800553"/>
                  <a:pt x="5961410" y="1800404"/>
                </a:cubicBezTo>
                <a:cubicBezTo>
                  <a:pt x="5952183" y="1800107"/>
                  <a:pt x="5945150" y="1797540"/>
                  <a:pt x="5940314" y="1792702"/>
                </a:cubicBezTo>
                <a:cubicBezTo>
                  <a:pt x="5935478" y="1787866"/>
                  <a:pt x="5932165" y="1781764"/>
                  <a:pt x="5930381" y="1774397"/>
                </a:cubicBezTo>
                <a:cubicBezTo>
                  <a:pt x="5928593" y="1767030"/>
                  <a:pt x="5927774" y="1759291"/>
                  <a:pt x="5927923" y="1751180"/>
                </a:cubicBezTo>
                <a:cubicBezTo>
                  <a:pt x="5928073" y="1743068"/>
                  <a:pt x="5928519" y="1735664"/>
                  <a:pt x="5929263" y="1728967"/>
                </a:cubicBezTo>
                <a:lnTo>
                  <a:pt x="5929709" y="1722493"/>
                </a:lnTo>
                <a:cubicBezTo>
                  <a:pt x="5930602" y="1714456"/>
                  <a:pt x="5932165" y="1706159"/>
                  <a:pt x="5934397" y="1697601"/>
                </a:cubicBezTo>
                <a:cubicBezTo>
                  <a:pt x="5936630" y="1689044"/>
                  <a:pt x="5939830" y="1681081"/>
                  <a:pt x="5943997" y="1673714"/>
                </a:cubicBezTo>
                <a:cubicBezTo>
                  <a:pt x="5948164" y="1666347"/>
                  <a:pt x="5953596" y="1660469"/>
                  <a:pt x="5960294" y="1656078"/>
                </a:cubicBezTo>
                <a:cubicBezTo>
                  <a:pt x="5966991" y="1651688"/>
                  <a:pt x="5975325" y="1649642"/>
                  <a:pt x="5985297" y="1649939"/>
                </a:cubicBezTo>
                <a:cubicBezTo>
                  <a:pt x="5993780" y="1650237"/>
                  <a:pt x="6000514" y="1652469"/>
                  <a:pt x="6005500" y="1656636"/>
                </a:cubicBezTo>
                <a:cubicBezTo>
                  <a:pt x="6010486" y="1660804"/>
                  <a:pt x="6014021" y="1666199"/>
                  <a:pt x="6016105" y="1672822"/>
                </a:cubicBezTo>
                <a:cubicBezTo>
                  <a:pt x="6018189" y="1679444"/>
                  <a:pt x="6019155" y="1686402"/>
                  <a:pt x="6019006" y="1693695"/>
                </a:cubicBezTo>
                <a:lnTo>
                  <a:pt x="6077942" y="1693918"/>
                </a:lnTo>
                <a:cubicBezTo>
                  <a:pt x="6078240" y="1675761"/>
                  <a:pt x="6074928" y="1659688"/>
                  <a:pt x="6068008" y="1645698"/>
                </a:cubicBezTo>
                <a:cubicBezTo>
                  <a:pt x="6061087" y="1631708"/>
                  <a:pt x="6051004" y="1620657"/>
                  <a:pt x="6037759" y="1612546"/>
                </a:cubicBezTo>
                <a:cubicBezTo>
                  <a:pt x="6024513" y="1604435"/>
                  <a:pt x="6008590" y="1600231"/>
                  <a:pt x="5989985" y="1599933"/>
                </a:cubicBezTo>
                <a:close/>
                <a:moveTo>
                  <a:pt x="5745461" y="1599933"/>
                </a:moveTo>
                <a:cubicBezTo>
                  <a:pt x="5727155" y="1599487"/>
                  <a:pt x="5710671" y="1602500"/>
                  <a:pt x="5696012" y="1608974"/>
                </a:cubicBezTo>
                <a:cubicBezTo>
                  <a:pt x="5681353" y="1615448"/>
                  <a:pt x="5668627" y="1624452"/>
                  <a:pt x="5657838" y="1635987"/>
                </a:cubicBezTo>
                <a:cubicBezTo>
                  <a:pt x="5647048" y="1647521"/>
                  <a:pt x="5638416" y="1660841"/>
                  <a:pt x="5631941" y="1675947"/>
                </a:cubicBezTo>
                <a:cubicBezTo>
                  <a:pt x="5625468" y="1691053"/>
                  <a:pt x="5621338" y="1707164"/>
                  <a:pt x="5619552" y="1724279"/>
                </a:cubicBezTo>
                <a:lnTo>
                  <a:pt x="5618882" y="1728967"/>
                </a:lnTo>
                <a:cubicBezTo>
                  <a:pt x="5617542" y="1745040"/>
                  <a:pt x="5618510" y="1760296"/>
                  <a:pt x="5621784" y="1774732"/>
                </a:cubicBezTo>
                <a:cubicBezTo>
                  <a:pt x="5625058" y="1789168"/>
                  <a:pt x="5630714" y="1802004"/>
                  <a:pt x="5638751" y="1813240"/>
                </a:cubicBezTo>
                <a:cubicBezTo>
                  <a:pt x="5646787" y="1824477"/>
                  <a:pt x="5657205" y="1833407"/>
                  <a:pt x="5670005" y="1840030"/>
                </a:cubicBezTo>
                <a:cubicBezTo>
                  <a:pt x="5682803" y="1846653"/>
                  <a:pt x="5697762" y="1850113"/>
                  <a:pt x="5714876" y="1850410"/>
                </a:cubicBezTo>
                <a:cubicBezTo>
                  <a:pt x="5732885" y="1850857"/>
                  <a:pt x="5749256" y="1847880"/>
                  <a:pt x="5763989" y="1841481"/>
                </a:cubicBezTo>
                <a:cubicBezTo>
                  <a:pt x="5778723" y="1835081"/>
                  <a:pt x="5791485" y="1826189"/>
                  <a:pt x="5802275" y="1814804"/>
                </a:cubicBezTo>
                <a:cubicBezTo>
                  <a:pt x="5813065" y="1803418"/>
                  <a:pt x="5821772" y="1790247"/>
                  <a:pt x="5828395" y="1775290"/>
                </a:cubicBezTo>
                <a:cubicBezTo>
                  <a:pt x="5835017" y="1760332"/>
                  <a:pt x="5839296" y="1744370"/>
                  <a:pt x="5841231" y="1727404"/>
                </a:cubicBezTo>
                <a:lnTo>
                  <a:pt x="5841678" y="1722493"/>
                </a:lnTo>
                <a:cubicBezTo>
                  <a:pt x="5843166" y="1706271"/>
                  <a:pt x="5842236" y="1690867"/>
                  <a:pt x="5838887" y="1676282"/>
                </a:cubicBezTo>
                <a:cubicBezTo>
                  <a:pt x="5835539" y="1661697"/>
                  <a:pt x="5829808" y="1648749"/>
                  <a:pt x="5821697" y="1637438"/>
                </a:cubicBezTo>
                <a:cubicBezTo>
                  <a:pt x="5813586" y="1626127"/>
                  <a:pt x="5803205" y="1617122"/>
                  <a:pt x="5790555" y="1610425"/>
                </a:cubicBezTo>
                <a:cubicBezTo>
                  <a:pt x="5777905" y="1603728"/>
                  <a:pt x="5762873" y="1600231"/>
                  <a:pt x="5745461" y="1599933"/>
                </a:cubicBezTo>
                <a:close/>
                <a:moveTo>
                  <a:pt x="5275982" y="1599933"/>
                </a:moveTo>
                <a:cubicBezTo>
                  <a:pt x="5264522" y="1599635"/>
                  <a:pt x="5252988" y="1601049"/>
                  <a:pt x="5241380" y="1604175"/>
                </a:cubicBezTo>
                <a:cubicBezTo>
                  <a:pt x="5229771" y="1607300"/>
                  <a:pt x="5219055" y="1612025"/>
                  <a:pt x="5209232" y="1618350"/>
                </a:cubicBezTo>
                <a:cubicBezTo>
                  <a:pt x="5199410" y="1624676"/>
                  <a:pt x="5191410" y="1632638"/>
                  <a:pt x="5185234" y="1642237"/>
                </a:cubicBezTo>
                <a:cubicBezTo>
                  <a:pt x="5179058" y="1651837"/>
                  <a:pt x="5175746" y="1663111"/>
                  <a:pt x="5175299" y="1676059"/>
                </a:cubicBezTo>
                <a:cubicBezTo>
                  <a:pt x="5174853" y="1686923"/>
                  <a:pt x="5176788" y="1696336"/>
                  <a:pt x="5181104" y="1704299"/>
                </a:cubicBezTo>
                <a:cubicBezTo>
                  <a:pt x="5185420" y="1712261"/>
                  <a:pt x="5191224" y="1718996"/>
                  <a:pt x="5198517" y="1724502"/>
                </a:cubicBezTo>
                <a:cubicBezTo>
                  <a:pt x="5205810" y="1730009"/>
                  <a:pt x="5213958" y="1734585"/>
                  <a:pt x="5222963" y="1738232"/>
                </a:cubicBezTo>
                <a:cubicBezTo>
                  <a:pt x="5231966" y="1741878"/>
                  <a:pt x="5240933" y="1744892"/>
                  <a:pt x="5249863" y="1747273"/>
                </a:cubicBezTo>
                <a:cubicBezTo>
                  <a:pt x="5254923" y="1748464"/>
                  <a:pt x="5260913" y="1750101"/>
                  <a:pt x="5267834" y="1752184"/>
                </a:cubicBezTo>
                <a:cubicBezTo>
                  <a:pt x="5274754" y="1754267"/>
                  <a:pt x="5280596" y="1757281"/>
                  <a:pt x="5285358" y="1761226"/>
                </a:cubicBezTo>
                <a:cubicBezTo>
                  <a:pt x="5290120" y="1765169"/>
                  <a:pt x="5291907" y="1770713"/>
                  <a:pt x="5290716" y="1777857"/>
                </a:cubicBezTo>
                <a:cubicBezTo>
                  <a:pt x="5289526" y="1784555"/>
                  <a:pt x="5286697" y="1789949"/>
                  <a:pt x="5282232" y="1794042"/>
                </a:cubicBezTo>
                <a:cubicBezTo>
                  <a:pt x="5277768" y="1798135"/>
                  <a:pt x="5272521" y="1801074"/>
                  <a:pt x="5266494" y="1802860"/>
                </a:cubicBezTo>
                <a:cubicBezTo>
                  <a:pt x="5260466" y="1804646"/>
                  <a:pt x="5254402" y="1805465"/>
                  <a:pt x="5248300" y="1805316"/>
                </a:cubicBezTo>
                <a:cubicBezTo>
                  <a:pt x="5240561" y="1805316"/>
                  <a:pt x="5233901" y="1803939"/>
                  <a:pt x="5228319" y="1801186"/>
                </a:cubicBezTo>
                <a:cubicBezTo>
                  <a:pt x="5222738" y="1798432"/>
                  <a:pt x="5218460" y="1794377"/>
                  <a:pt x="5215484" y="1789019"/>
                </a:cubicBezTo>
                <a:cubicBezTo>
                  <a:pt x="5212507" y="1783661"/>
                  <a:pt x="5210944" y="1777112"/>
                  <a:pt x="5210795" y="1769374"/>
                </a:cubicBezTo>
                <a:lnTo>
                  <a:pt x="5151859" y="1769151"/>
                </a:lnTo>
                <a:cubicBezTo>
                  <a:pt x="5152008" y="1786563"/>
                  <a:pt x="5156473" y="1801260"/>
                  <a:pt x="5165255" y="1813240"/>
                </a:cubicBezTo>
                <a:cubicBezTo>
                  <a:pt x="5174034" y="1825222"/>
                  <a:pt x="5185531" y="1834338"/>
                  <a:pt x="5199744" y="1840588"/>
                </a:cubicBezTo>
                <a:cubicBezTo>
                  <a:pt x="5213958" y="1846839"/>
                  <a:pt x="5229176" y="1850113"/>
                  <a:pt x="5245398" y="1850410"/>
                </a:cubicBezTo>
                <a:cubicBezTo>
                  <a:pt x="5257007" y="1850560"/>
                  <a:pt x="5268876" y="1849257"/>
                  <a:pt x="5281005" y="1846504"/>
                </a:cubicBezTo>
                <a:cubicBezTo>
                  <a:pt x="5293134" y="1843751"/>
                  <a:pt x="5304445" y="1839360"/>
                  <a:pt x="5314937" y="1833333"/>
                </a:cubicBezTo>
                <a:cubicBezTo>
                  <a:pt x="5325430" y="1827305"/>
                  <a:pt x="5334025" y="1819492"/>
                  <a:pt x="5340722" y="1809892"/>
                </a:cubicBezTo>
                <a:cubicBezTo>
                  <a:pt x="5347419" y="1800292"/>
                  <a:pt x="5350991" y="1788721"/>
                  <a:pt x="5351438" y="1775178"/>
                </a:cubicBezTo>
                <a:cubicBezTo>
                  <a:pt x="5352033" y="1759253"/>
                  <a:pt x="5348387" y="1746491"/>
                  <a:pt x="5340499" y="1736892"/>
                </a:cubicBezTo>
                <a:cubicBezTo>
                  <a:pt x="5332611" y="1727293"/>
                  <a:pt x="5322416" y="1719814"/>
                  <a:pt x="5309915" y="1714456"/>
                </a:cubicBezTo>
                <a:cubicBezTo>
                  <a:pt x="5297413" y="1709098"/>
                  <a:pt x="5284615" y="1704708"/>
                  <a:pt x="5271517" y="1701285"/>
                </a:cubicBezTo>
                <a:cubicBezTo>
                  <a:pt x="5267946" y="1700541"/>
                  <a:pt x="5263927" y="1699536"/>
                  <a:pt x="5259462" y="1698271"/>
                </a:cubicBezTo>
                <a:cubicBezTo>
                  <a:pt x="5254997" y="1697006"/>
                  <a:pt x="5250755" y="1695369"/>
                  <a:pt x="5246737" y="1693360"/>
                </a:cubicBezTo>
                <a:cubicBezTo>
                  <a:pt x="5242719" y="1691351"/>
                  <a:pt x="5239519" y="1688709"/>
                  <a:pt x="5237138" y="1685435"/>
                </a:cubicBezTo>
                <a:cubicBezTo>
                  <a:pt x="5234757" y="1682161"/>
                  <a:pt x="5234013" y="1677993"/>
                  <a:pt x="5234905" y="1672934"/>
                </a:cubicBezTo>
                <a:cubicBezTo>
                  <a:pt x="5235947" y="1666831"/>
                  <a:pt x="5238478" y="1661697"/>
                  <a:pt x="5242496" y="1657529"/>
                </a:cubicBezTo>
                <a:cubicBezTo>
                  <a:pt x="5246514" y="1653362"/>
                  <a:pt x="5251314" y="1650200"/>
                  <a:pt x="5256895" y="1648042"/>
                </a:cubicBezTo>
                <a:cubicBezTo>
                  <a:pt x="5262476" y="1645884"/>
                  <a:pt x="5268094" y="1644804"/>
                  <a:pt x="5273749" y="1644804"/>
                </a:cubicBezTo>
                <a:cubicBezTo>
                  <a:pt x="5280893" y="1644804"/>
                  <a:pt x="5286772" y="1646144"/>
                  <a:pt x="5291385" y="1648823"/>
                </a:cubicBezTo>
                <a:cubicBezTo>
                  <a:pt x="5295999" y="1651502"/>
                  <a:pt x="5299422" y="1655297"/>
                  <a:pt x="5301655" y="1660208"/>
                </a:cubicBezTo>
                <a:cubicBezTo>
                  <a:pt x="5303887" y="1665120"/>
                  <a:pt x="5304929" y="1670849"/>
                  <a:pt x="5304780" y="1677398"/>
                </a:cubicBezTo>
                <a:lnTo>
                  <a:pt x="5367065" y="1677621"/>
                </a:lnTo>
                <a:cubicBezTo>
                  <a:pt x="5367065" y="1660506"/>
                  <a:pt x="5362786" y="1646219"/>
                  <a:pt x="5354228" y="1634759"/>
                </a:cubicBezTo>
                <a:cubicBezTo>
                  <a:pt x="5345670" y="1623299"/>
                  <a:pt x="5334508" y="1614667"/>
                  <a:pt x="5320742" y="1608862"/>
                </a:cubicBezTo>
                <a:cubicBezTo>
                  <a:pt x="5306975" y="1603058"/>
                  <a:pt x="5292056" y="1600082"/>
                  <a:pt x="5275982" y="1599933"/>
                </a:cubicBezTo>
                <a:close/>
                <a:moveTo>
                  <a:pt x="4388371" y="1599933"/>
                </a:moveTo>
                <a:cubicBezTo>
                  <a:pt x="4370958" y="1599487"/>
                  <a:pt x="4355703" y="1602835"/>
                  <a:pt x="4342607" y="1609979"/>
                </a:cubicBezTo>
                <a:cubicBezTo>
                  <a:pt x="4329509" y="1617122"/>
                  <a:pt x="4318422" y="1626797"/>
                  <a:pt x="4309343" y="1639000"/>
                </a:cubicBezTo>
                <a:cubicBezTo>
                  <a:pt x="4300265" y="1651204"/>
                  <a:pt x="4293046" y="1664785"/>
                  <a:pt x="4287689" y="1679742"/>
                </a:cubicBezTo>
                <a:cubicBezTo>
                  <a:pt x="4282331" y="1694699"/>
                  <a:pt x="4278760" y="1709768"/>
                  <a:pt x="4276973" y="1724949"/>
                </a:cubicBezTo>
                <a:lnTo>
                  <a:pt x="4276303" y="1729637"/>
                </a:lnTo>
                <a:cubicBezTo>
                  <a:pt x="4274964" y="1743180"/>
                  <a:pt x="4275262" y="1756984"/>
                  <a:pt x="4277197" y="1771048"/>
                </a:cubicBezTo>
                <a:cubicBezTo>
                  <a:pt x="4279132" y="1785112"/>
                  <a:pt x="4283112" y="1798060"/>
                  <a:pt x="4289141" y="1809892"/>
                </a:cubicBezTo>
                <a:cubicBezTo>
                  <a:pt x="4295167" y="1821724"/>
                  <a:pt x="4303502" y="1831360"/>
                  <a:pt x="4314144" y="1838802"/>
                </a:cubicBezTo>
                <a:cubicBezTo>
                  <a:pt x="4324784" y="1846244"/>
                  <a:pt x="4338217" y="1850188"/>
                  <a:pt x="4354439" y="1850634"/>
                </a:cubicBezTo>
                <a:cubicBezTo>
                  <a:pt x="4370066" y="1851080"/>
                  <a:pt x="4384017" y="1847732"/>
                  <a:pt x="4396296" y="1840588"/>
                </a:cubicBezTo>
                <a:lnTo>
                  <a:pt x="4410525" y="1830167"/>
                </a:lnTo>
                <a:lnTo>
                  <a:pt x="4409133" y="1838356"/>
                </a:lnTo>
                <a:cubicBezTo>
                  <a:pt x="4407198" y="1849666"/>
                  <a:pt x="4403329" y="1859415"/>
                  <a:pt x="4397525" y="1867600"/>
                </a:cubicBezTo>
                <a:cubicBezTo>
                  <a:pt x="4391719" y="1875786"/>
                  <a:pt x="4384353" y="1882111"/>
                  <a:pt x="4375424" y="1886576"/>
                </a:cubicBezTo>
                <a:cubicBezTo>
                  <a:pt x="4366494" y="1891041"/>
                  <a:pt x="4356224" y="1893125"/>
                  <a:pt x="4344616" y="1892827"/>
                </a:cubicBezTo>
                <a:cubicBezTo>
                  <a:pt x="4333752" y="1892529"/>
                  <a:pt x="4323854" y="1889962"/>
                  <a:pt x="4314925" y="1885125"/>
                </a:cubicBezTo>
                <a:cubicBezTo>
                  <a:pt x="4305995" y="1880288"/>
                  <a:pt x="4298256" y="1873553"/>
                  <a:pt x="4291707" y="1864922"/>
                </a:cubicBezTo>
                <a:lnTo>
                  <a:pt x="4260676" y="1901980"/>
                </a:lnTo>
                <a:cubicBezTo>
                  <a:pt x="4267374" y="1910463"/>
                  <a:pt x="4275262" y="1917570"/>
                  <a:pt x="4284340" y="1923299"/>
                </a:cubicBezTo>
                <a:cubicBezTo>
                  <a:pt x="4293419" y="1929029"/>
                  <a:pt x="4303167" y="1933382"/>
                  <a:pt x="4313585" y="1936359"/>
                </a:cubicBezTo>
                <a:cubicBezTo>
                  <a:pt x="4324004" y="1939336"/>
                  <a:pt x="4334570" y="1940973"/>
                  <a:pt x="4345286" y="1941270"/>
                </a:cubicBezTo>
                <a:cubicBezTo>
                  <a:pt x="4367312" y="1941716"/>
                  <a:pt x="4387367" y="1937921"/>
                  <a:pt x="4405449" y="1929885"/>
                </a:cubicBezTo>
                <a:cubicBezTo>
                  <a:pt x="4423532" y="1921848"/>
                  <a:pt x="4438452" y="1910017"/>
                  <a:pt x="4450210" y="1894390"/>
                </a:cubicBezTo>
                <a:cubicBezTo>
                  <a:pt x="4461966" y="1878762"/>
                  <a:pt x="4469334" y="1859861"/>
                  <a:pt x="4472310" y="1837685"/>
                </a:cubicBezTo>
                <a:lnTo>
                  <a:pt x="4512270" y="1604398"/>
                </a:lnTo>
                <a:lnTo>
                  <a:pt x="4454674" y="1604398"/>
                </a:lnTo>
                <a:lnTo>
                  <a:pt x="4446273" y="1634438"/>
                </a:lnTo>
                <a:lnTo>
                  <a:pt x="4440610" y="1624824"/>
                </a:lnTo>
                <a:cubicBezTo>
                  <a:pt x="4436814" y="1619950"/>
                  <a:pt x="4432424" y="1615635"/>
                  <a:pt x="4427439" y="1611876"/>
                </a:cubicBezTo>
                <a:cubicBezTo>
                  <a:pt x="4417467" y="1604360"/>
                  <a:pt x="4404445" y="1600379"/>
                  <a:pt x="4388371" y="1599933"/>
                </a:cubicBezTo>
                <a:close/>
                <a:moveTo>
                  <a:pt x="2617022" y="1599933"/>
                </a:moveTo>
                <a:cubicBezTo>
                  <a:pt x="2605264" y="1599635"/>
                  <a:pt x="2593246" y="1600975"/>
                  <a:pt x="2580968" y="1603952"/>
                </a:cubicBezTo>
                <a:cubicBezTo>
                  <a:pt x="2568690" y="1606927"/>
                  <a:pt x="2557341" y="1611542"/>
                  <a:pt x="2546924" y="1617792"/>
                </a:cubicBezTo>
                <a:cubicBezTo>
                  <a:pt x="2536505" y="1624043"/>
                  <a:pt x="2527910" y="1632043"/>
                  <a:pt x="2521138" y="1641791"/>
                </a:cubicBezTo>
                <a:cubicBezTo>
                  <a:pt x="2514367" y="1651539"/>
                  <a:pt x="2510609" y="1663111"/>
                  <a:pt x="2509866" y="1676505"/>
                </a:cubicBezTo>
                <a:lnTo>
                  <a:pt x="2572819" y="1676059"/>
                </a:lnTo>
                <a:cubicBezTo>
                  <a:pt x="2574160" y="1669808"/>
                  <a:pt x="2576541" y="1664413"/>
                  <a:pt x="2579963" y="1659874"/>
                </a:cubicBezTo>
                <a:cubicBezTo>
                  <a:pt x="2583386" y="1655335"/>
                  <a:pt x="2587740" y="1651837"/>
                  <a:pt x="2593023" y="1649381"/>
                </a:cubicBezTo>
                <a:cubicBezTo>
                  <a:pt x="2598306" y="1646925"/>
                  <a:pt x="2604296" y="1645772"/>
                  <a:pt x="2610994" y="1645921"/>
                </a:cubicBezTo>
                <a:cubicBezTo>
                  <a:pt x="2618435" y="1646219"/>
                  <a:pt x="2624203" y="1648042"/>
                  <a:pt x="2628296" y="1651390"/>
                </a:cubicBezTo>
                <a:cubicBezTo>
                  <a:pt x="2632388" y="1654739"/>
                  <a:pt x="2635104" y="1659241"/>
                  <a:pt x="2636444" y="1664896"/>
                </a:cubicBezTo>
                <a:cubicBezTo>
                  <a:pt x="2637783" y="1670552"/>
                  <a:pt x="2638081" y="1676654"/>
                  <a:pt x="2637336" y="1683202"/>
                </a:cubicBezTo>
                <a:lnTo>
                  <a:pt x="2634896" y="1698776"/>
                </a:lnTo>
                <a:lnTo>
                  <a:pt x="2604296" y="1698606"/>
                </a:lnTo>
                <a:cubicBezTo>
                  <a:pt x="2590902" y="1698606"/>
                  <a:pt x="2577396" y="1699908"/>
                  <a:pt x="2563779" y="1702513"/>
                </a:cubicBezTo>
                <a:cubicBezTo>
                  <a:pt x="2550160" y="1705117"/>
                  <a:pt x="2537585" y="1709470"/>
                  <a:pt x="2526050" y="1715572"/>
                </a:cubicBezTo>
                <a:cubicBezTo>
                  <a:pt x="2514516" y="1721674"/>
                  <a:pt x="2505103" y="1729972"/>
                  <a:pt x="2497809" y="1740464"/>
                </a:cubicBezTo>
                <a:cubicBezTo>
                  <a:pt x="2490517" y="1750956"/>
                  <a:pt x="2486574" y="1764090"/>
                  <a:pt x="2485978" y="1779866"/>
                </a:cubicBezTo>
                <a:cubicBezTo>
                  <a:pt x="2485384" y="1793856"/>
                  <a:pt x="2488322" y="1806097"/>
                  <a:pt x="2494796" y="1816590"/>
                </a:cubicBezTo>
                <a:cubicBezTo>
                  <a:pt x="2501271" y="1827082"/>
                  <a:pt x="2510052" y="1835342"/>
                  <a:pt x="2521138" y="1841369"/>
                </a:cubicBezTo>
                <a:cubicBezTo>
                  <a:pt x="2532227" y="1847397"/>
                  <a:pt x="2544394" y="1850560"/>
                  <a:pt x="2557640" y="1850857"/>
                </a:cubicBezTo>
                <a:cubicBezTo>
                  <a:pt x="2567163" y="1851006"/>
                  <a:pt x="2576093" y="1849704"/>
                  <a:pt x="2584428" y="1846950"/>
                </a:cubicBezTo>
                <a:cubicBezTo>
                  <a:pt x="2592763" y="1844197"/>
                  <a:pt x="2600428" y="1840253"/>
                  <a:pt x="2607422" y="1835119"/>
                </a:cubicBezTo>
                <a:lnTo>
                  <a:pt x="2619059" y="1823760"/>
                </a:lnTo>
                <a:lnTo>
                  <a:pt x="2622380" y="1846169"/>
                </a:lnTo>
                <a:lnTo>
                  <a:pt x="2683993" y="1845946"/>
                </a:lnTo>
                <a:lnTo>
                  <a:pt x="2684441" y="1841928"/>
                </a:lnTo>
                <a:cubicBezTo>
                  <a:pt x="2681018" y="1833444"/>
                  <a:pt x="2679678" y="1824477"/>
                  <a:pt x="2680422" y="1815027"/>
                </a:cubicBezTo>
                <a:cubicBezTo>
                  <a:pt x="2681166" y="1805576"/>
                  <a:pt x="2682208" y="1796535"/>
                  <a:pt x="2683548" y="1787903"/>
                </a:cubicBezTo>
                <a:lnTo>
                  <a:pt x="2700290" y="1684319"/>
                </a:lnTo>
                <a:cubicBezTo>
                  <a:pt x="2702077" y="1666608"/>
                  <a:pt x="2699435" y="1651539"/>
                  <a:pt x="2692366" y="1639112"/>
                </a:cubicBezTo>
                <a:cubicBezTo>
                  <a:pt x="2685297" y="1626685"/>
                  <a:pt x="2675176" y="1617122"/>
                  <a:pt x="2662005" y="1610425"/>
                </a:cubicBezTo>
                <a:cubicBezTo>
                  <a:pt x="2648833" y="1603728"/>
                  <a:pt x="2633839" y="1600231"/>
                  <a:pt x="2617022" y="1599933"/>
                </a:cubicBezTo>
                <a:close/>
                <a:moveTo>
                  <a:pt x="2059287" y="1599933"/>
                </a:moveTo>
                <a:cubicBezTo>
                  <a:pt x="2040982" y="1599487"/>
                  <a:pt x="2024499" y="1602500"/>
                  <a:pt x="2009840" y="1608974"/>
                </a:cubicBezTo>
                <a:cubicBezTo>
                  <a:pt x="1995180" y="1615448"/>
                  <a:pt x="1982455" y="1624452"/>
                  <a:pt x="1971665" y="1635987"/>
                </a:cubicBezTo>
                <a:cubicBezTo>
                  <a:pt x="1960875" y="1647521"/>
                  <a:pt x="1952243" y="1660841"/>
                  <a:pt x="1945769" y="1675947"/>
                </a:cubicBezTo>
                <a:cubicBezTo>
                  <a:pt x="1939295" y="1691053"/>
                  <a:pt x="1935165" y="1707164"/>
                  <a:pt x="1933379" y="1724279"/>
                </a:cubicBezTo>
                <a:lnTo>
                  <a:pt x="1932709" y="1728967"/>
                </a:lnTo>
                <a:cubicBezTo>
                  <a:pt x="1931370" y="1745040"/>
                  <a:pt x="1932337" y="1760296"/>
                  <a:pt x="1935611" y="1774732"/>
                </a:cubicBezTo>
                <a:cubicBezTo>
                  <a:pt x="1938886" y="1789168"/>
                  <a:pt x="1944541" y="1802004"/>
                  <a:pt x="1952578" y="1813240"/>
                </a:cubicBezTo>
                <a:cubicBezTo>
                  <a:pt x="1960615" y="1824477"/>
                  <a:pt x="1971033" y="1833407"/>
                  <a:pt x="1983832" y="1840030"/>
                </a:cubicBezTo>
                <a:cubicBezTo>
                  <a:pt x="1996631" y="1846653"/>
                  <a:pt x="2011589" y="1850113"/>
                  <a:pt x="2028703" y="1850410"/>
                </a:cubicBezTo>
                <a:cubicBezTo>
                  <a:pt x="2046711" y="1850857"/>
                  <a:pt x="2063083" y="1847880"/>
                  <a:pt x="2077817" y="1841481"/>
                </a:cubicBezTo>
                <a:cubicBezTo>
                  <a:pt x="2092551" y="1835081"/>
                  <a:pt x="2105313" y="1826189"/>
                  <a:pt x="2116102" y="1814804"/>
                </a:cubicBezTo>
                <a:cubicBezTo>
                  <a:pt x="2126894" y="1803418"/>
                  <a:pt x="2135600" y="1790247"/>
                  <a:pt x="2142222" y="1775290"/>
                </a:cubicBezTo>
                <a:cubicBezTo>
                  <a:pt x="2148846" y="1760332"/>
                  <a:pt x="2153124" y="1744370"/>
                  <a:pt x="2155058" y="1727404"/>
                </a:cubicBezTo>
                <a:lnTo>
                  <a:pt x="2155505" y="1722493"/>
                </a:lnTo>
                <a:cubicBezTo>
                  <a:pt x="2156994" y="1706271"/>
                  <a:pt x="2156063" y="1690867"/>
                  <a:pt x="2152715" y="1676282"/>
                </a:cubicBezTo>
                <a:cubicBezTo>
                  <a:pt x="2149366" y="1661697"/>
                  <a:pt x="2143636" y="1648749"/>
                  <a:pt x="2135524" y="1637438"/>
                </a:cubicBezTo>
                <a:cubicBezTo>
                  <a:pt x="2127413" y="1626127"/>
                  <a:pt x="2117032" y="1617122"/>
                  <a:pt x="2104383" y="1610425"/>
                </a:cubicBezTo>
                <a:cubicBezTo>
                  <a:pt x="2091732" y="1603728"/>
                  <a:pt x="2076701" y="1600231"/>
                  <a:pt x="2059287" y="1599933"/>
                </a:cubicBezTo>
                <a:close/>
                <a:moveTo>
                  <a:pt x="7670105" y="1599709"/>
                </a:moveTo>
                <a:cubicBezTo>
                  <a:pt x="7654181" y="1599263"/>
                  <a:pt x="7640116" y="1602724"/>
                  <a:pt x="7627913" y="1610091"/>
                </a:cubicBezTo>
                <a:lnTo>
                  <a:pt x="7611353" y="1622579"/>
                </a:lnTo>
                <a:lnTo>
                  <a:pt x="7612732" y="1604398"/>
                </a:lnTo>
                <a:lnTo>
                  <a:pt x="7554689" y="1604398"/>
                </a:lnTo>
                <a:lnTo>
                  <a:pt x="7496646" y="1938815"/>
                </a:lnTo>
                <a:lnTo>
                  <a:pt x="7559600" y="1938815"/>
                </a:lnTo>
                <a:lnTo>
                  <a:pt x="7580726" y="1817029"/>
                </a:lnTo>
                <a:lnTo>
                  <a:pt x="7586445" y="1826049"/>
                </a:lnTo>
                <a:cubicBezTo>
                  <a:pt x="7590352" y="1830831"/>
                  <a:pt x="7594798" y="1835081"/>
                  <a:pt x="7599784" y="1838802"/>
                </a:cubicBezTo>
                <a:cubicBezTo>
                  <a:pt x="7609756" y="1846244"/>
                  <a:pt x="7622257" y="1850188"/>
                  <a:pt x="7637289" y="1850634"/>
                </a:cubicBezTo>
                <a:cubicBezTo>
                  <a:pt x="7654404" y="1851080"/>
                  <a:pt x="7669287" y="1847620"/>
                  <a:pt x="7681937" y="1840253"/>
                </a:cubicBezTo>
                <a:cubicBezTo>
                  <a:pt x="7694588" y="1832886"/>
                  <a:pt x="7705229" y="1823064"/>
                  <a:pt x="7713861" y="1810785"/>
                </a:cubicBezTo>
                <a:cubicBezTo>
                  <a:pt x="7722493" y="1798507"/>
                  <a:pt x="7729302" y="1784926"/>
                  <a:pt x="7734287" y="1770044"/>
                </a:cubicBezTo>
                <a:cubicBezTo>
                  <a:pt x="7739273" y="1755161"/>
                  <a:pt x="7742659" y="1740426"/>
                  <a:pt x="7744445" y="1725842"/>
                </a:cubicBezTo>
                <a:lnTo>
                  <a:pt x="7745115" y="1721153"/>
                </a:lnTo>
                <a:cubicBezTo>
                  <a:pt x="7746454" y="1707461"/>
                  <a:pt x="7746417" y="1693583"/>
                  <a:pt x="7745003" y="1679519"/>
                </a:cubicBezTo>
                <a:cubicBezTo>
                  <a:pt x="7743589" y="1665454"/>
                  <a:pt x="7740129" y="1652469"/>
                  <a:pt x="7734622" y="1640563"/>
                </a:cubicBezTo>
                <a:cubicBezTo>
                  <a:pt x="7729116" y="1628657"/>
                  <a:pt x="7721116" y="1618983"/>
                  <a:pt x="7710624" y="1611542"/>
                </a:cubicBezTo>
                <a:cubicBezTo>
                  <a:pt x="7700131" y="1604100"/>
                  <a:pt x="7686625" y="1600156"/>
                  <a:pt x="7670105" y="1599709"/>
                </a:cubicBezTo>
                <a:close/>
                <a:moveTo>
                  <a:pt x="7305997" y="1599709"/>
                </a:moveTo>
                <a:cubicBezTo>
                  <a:pt x="7289477" y="1599412"/>
                  <a:pt x="7275004" y="1602537"/>
                  <a:pt x="7262577" y="1609086"/>
                </a:cubicBezTo>
                <a:cubicBezTo>
                  <a:pt x="7256363" y="1612360"/>
                  <a:pt x="7250633" y="1616239"/>
                  <a:pt x="7245387" y="1620722"/>
                </a:cubicBezTo>
                <a:lnTo>
                  <a:pt x="7238403" y="1628184"/>
                </a:lnTo>
                <a:lnTo>
                  <a:pt x="7240811" y="1604398"/>
                </a:lnTo>
                <a:lnTo>
                  <a:pt x="7181875" y="1604398"/>
                </a:lnTo>
                <a:lnTo>
                  <a:pt x="7139905" y="1845946"/>
                </a:lnTo>
                <a:lnTo>
                  <a:pt x="7202859" y="1845946"/>
                </a:lnTo>
                <a:lnTo>
                  <a:pt x="7232660" y="1674336"/>
                </a:lnTo>
                <a:lnTo>
                  <a:pt x="7234337" y="1671147"/>
                </a:lnTo>
                <a:cubicBezTo>
                  <a:pt x="7239099" y="1664599"/>
                  <a:pt x="7244941" y="1659390"/>
                  <a:pt x="7251861" y="1655521"/>
                </a:cubicBezTo>
                <a:cubicBezTo>
                  <a:pt x="7258782" y="1651651"/>
                  <a:pt x="7267004" y="1649865"/>
                  <a:pt x="7276529" y="1650163"/>
                </a:cubicBezTo>
                <a:cubicBezTo>
                  <a:pt x="7285161" y="1650311"/>
                  <a:pt x="7291747" y="1652172"/>
                  <a:pt x="7296286" y="1655744"/>
                </a:cubicBezTo>
                <a:cubicBezTo>
                  <a:pt x="7300826" y="1659315"/>
                  <a:pt x="7303765" y="1664153"/>
                  <a:pt x="7305104" y="1670254"/>
                </a:cubicBezTo>
                <a:cubicBezTo>
                  <a:pt x="7306444" y="1676356"/>
                  <a:pt x="7306667" y="1683351"/>
                  <a:pt x="7305774" y="1691239"/>
                </a:cubicBezTo>
                <a:lnTo>
                  <a:pt x="7279655" y="1845946"/>
                </a:lnTo>
                <a:lnTo>
                  <a:pt x="7342832" y="1845946"/>
                </a:lnTo>
                <a:lnTo>
                  <a:pt x="7368728" y="1691909"/>
                </a:lnTo>
                <a:cubicBezTo>
                  <a:pt x="7369919" y="1680151"/>
                  <a:pt x="7369807" y="1668840"/>
                  <a:pt x="7368394" y="1657976"/>
                </a:cubicBezTo>
                <a:cubicBezTo>
                  <a:pt x="7366980" y="1647112"/>
                  <a:pt x="7363929" y="1637363"/>
                  <a:pt x="7359241" y="1628731"/>
                </a:cubicBezTo>
                <a:cubicBezTo>
                  <a:pt x="7354552" y="1620099"/>
                  <a:pt x="7347855" y="1613216"/>
                  <a:pt x="7339149" y="1608081"/>
                </a:cubicBezTo>
                <a:cubicBezTo>
                  <a:pt x="7330442" y="1602947"/>
                  <a:pt x="7319392" y="1600156"/>
                  <a:pt x="7305997" y="1599709"/>
                </a:cubicBezTo>
                <a:close/>
                <a:moveTo>
                  <a:pt x="4181801" y="1599709"/>
                </a:moveTo>
                <a:cubicBezTo>
                  <a:pt x="4165281" y="1599412"/>
                  <a:pt x="4150807" y="1602537"/>
                  <a:pt x="4138380" y="1609086"/>
                </a:cubicBezTo>
                <a:cubicBezTo>
                  <a:pt x="4132166" y="1612360"/>
                  <a:pt x="4126436" y="1616239"/>
                  <a:pt x="4121190" y="1620722"/>
                </a:cubicBezTo>
                <a:lnTo>
                  <a:pt x="4114206" y="1628184"/>
                </a:lnTo>
                <a:lnTo>
                  <a:pt x="4116614" y="1604398"/>
                </a:lnTo>
                <a:lnTo>
                  <a:pt x="4057678" y="1604398"/>
                </a:lnTo>
                <a:lnTo>
                  <a:pt x="4015708" y="1845946"/>
                </a:lnTo>
                <a:lnTo>
                  <a:pt x="4078663" y="1845946"/>
                </a:lnTo>
                <a:lnTo>
                  <a:pt x="4108463" y="1674336"/>
                </a:lnTo>
                <a:lnTo>
                  <a:pt x="4110140" y="1671147"/>
                </a:lnTo>
                <a:cubicBezTo>
                  <a:pt x="4114902" y="1664599"/>
                  <a:pt x="4120744" y="1659390"/>
                  <a:pt x="4127664" y="1655521"/>
                </a:cubicBezTo>
                <a:cubicBezTo>
                  <a:pt x="4134585" y="1651651"/>
                  <a:pt x="4142807" y="1649865"/>
                  <a:pt x="4152332" y="1650163"/>
                </a:cubicBezTo>
                <a:cubicBezTo>
                  <a:pt x="4160964" y="1650311"/>
                  <a:pt x="4167550" y="1652172"/>
                  <a:pt x="4172089" y="1655744"/>
                </a:cubicBezTo>
                <a:cubicBezTo>
                  <a:pt x="4176629" y="1659315"/>
                  <a:pt x="4179568" y="1664153"/>
                  <a:pt x="4180908" y="1670254"/>
                </a:cubicBezTo>
                <a:cubicBezTo>
                  <a:pt x="4182247" y="1676356"/>
                  <a:pt x="4182470" y="1683351"/>
                  <a:pt x="4181577" y="1691239"/>
                </a:cubicBezTo>
                <a:lnTo>
                  <a:pt x="4155458" y="1845946"/>
                </a:lnTo>
                <a:lnTo>
                  <a:pt x="4218633" y="1845946"/>
                </a:lnTo>
                <a:lnTo>
                  <a:pt x="4244528" y="1691909"/>
                </a:lnTo>
                <a:cubicBezTo>
                  <a:pt x="4245719" y="1680151"/>
                  <a:pt x="4245607" y="1668840"/>
                  <a:pt x="4244194" y="1657976"/>
                </a:cubicBezTo>
                <a:cubicBezTo>
                  <a:pt x="4242781" y="1647112"/>
                  <a:pt x="4239729" y="1637363"/>
                  <a:pt x="4235041" y="1628731"/>
                </a:cubicBezTo>
                <a:cubicBezTo>
                  <a:pt x="4230352" y="1620099"/>
                  <a:pt x="4223656" y="1613216"/>
                  <a:pt x="4214950" y="1608081"/>
                </a:cubicBezTo>
                <a:cubicBezTo>
                  <a:pt x="4206243" y="1602947"/>
                  <a:pt x="4195192" y="1600156"/>
                  <a:pt x="4181801" y="1599709"/>
                </a:cubicBezTo>
                <a:close/>
                <a:moveTo>
                  <a:pt x="2886401" y="1599709"/>
                </a:moveTo>
                <a:cubicBezTo>
                  <a:pt x="2869881" y="1599412"/>
                  <a:pt x="2855407" y="1602537"/>
                  <a:pt x="2842980" y="1609086"/>
                </a:cubicBezTo>
                <a:cubicBezTo>
                  <a:pt x="2836767" y="1612360"/>
                  <a:pt x="2831036" y="1616239"/>
                  <a:pt x="2825790" y="1620722"/>
                </a:cubicBezTo>
                <a:lnTo>
                  <a:pt x="2818807" y="1628184"/>
                </a:lnTo>
                <a:lnTo>
                  <a:pt x="2821214" y="1604398"/>
                </a:lnTo>
                <a:lnTo>
                  <a:pt x="2762278" y="1604398"/>
                </a:lnTo>
                <a:lnTo>
                  <a:pt x="2720308" y="1845946"/>
                </a:lnTo>
                <a:lnTo>
                  <a:pt x="2783262" y="1845946"/>
                </a:lnTo>
                <a:lnTo>
                  <a:pt x="2813062" y="1674336"/>
                </a:lnTo>
                <a:lnTo>
                  <a:pt x="2814739" y="1671147"/>
                </a:lnTo>
                <a:cubicBezTo>
                  <a:pt x="2819502" y="1664599"/>
                  <a:pt x="2825344" y="1659390"/>
                  <a:pt x="2832264" y="1655521"/>
                </a:cubicBezTo>
                <a:cubicBezTo>
                  <a:pt x="2839184" y="1651651"/>
                  <a:pt x="2847406" y="1649865"/>
                  <a:pt x="2856932" y="1650163"/>
                </a:cubicBezTo>
                <a:cubicBezTo>
                  <a:pt x="2865564" y="1650311"/>
                  <a:pt x="2872150" y="1652172"/>
                  <a:pt x="2876689" y="1655744"/>
                </a:cubicBezTo>
                <a:cubicBezTo>
                  <a:pt x="2881228" y="1659315"/>
                  <a:pt x="2884168" y="1664153"/>
                  <a:pt x="2885507" y="1670254"/>
                </a:cubicBezTo>
                <a:cubicBezTo>
                  <a:pt x="2886846" y="1676356"/>
                  <a:pt x="2887070" y="1683351"/>
                  <a:pt x="2886177" y="1691239"/>
                </a:cubicBezTo>
                <a:lnTo>
                  <a:pt x="2860058" y="1845946"/>
                </a:lnTo>
                <a:lnTo>
                  <a:pt x="2923235" y="1845946"/>
                </a:lnTo>
                <a:lnTo>
                  <a:pt x="2949131" y="1691909"/>
                </a:lnTo>
                <a:cubicBezTo>
                  <a:pt x="2950322" y="1680151"/>
                  <a:pt x="2950210" y="1668840"/>
                  <a:pt x="2948796" y="1657976"/>
                </a:cubicBezTo>
                <a:cubicBezTo>
                  <a:pt x="2947382" y="1647112"/>
                  <a:pt x="2944331" y="1637363"/>
                  <a:pt x="2939643" y="1628731"/>
                </a:cubicBezTo>
                <a:cubicBezTo>
                  <a:pt x="2934955" y="1620099"/>
                  <a:pt x="2928258" y="1613216"/>
                  <a:pt x="2919551" y="1608081"/>
                </a:cubicBezTo>
                <a:cubicBezTo>
                  <a:pt x="2910845" y="1602947"/>
                  <a:pt x="2899794" y="1600156"/>
                  <a:pt x="2886401" y="1599709"/>
                </a:cubicBezTo>
                <a:close/>
                <a:moveTo>
                  <a:pt x="1831283" y="1599709"/>
                </a:moveTo>
                <a:cubicBezTo>
                  <a:pt x="1815358" y="1599263"/>
                  <a:pt x="1801294" y="1602724"/>
                  <a:pt x="1789090" y="1610091"/>
                </a:cubicBezTo>
                <a:lnTo>
                  <a:pt x="1772530" y="1622579"/>
                </a:lnTo>
                <a:lnTo>
                  <a:pt x="1773910" y="1604398"/>
                </a:lnTo>
                <a:lnTo>
                  <a:pt x="1715867" y="1604398"/>
                </a:lnTo>
                <a:lnTo>
                  <a:pt x="1657824" y="1938815"/>
                </a:lnTo>
                <a:lnTo>
                  <a:pt x="1720778" y="1938815"/>
                </a:lnTo>
                <a:lnTo>
                  <a:pt x="1741904" y="1817029"/>
                </a:lnTo>
                <a:lnTo>
                  <a:pt x="1747623" y="1826049"/>
                </a:lnTo>
                <a:cubicBezTo>
                  <a:pt x="1751530" y="1830831"/>
                  <a:pt x="1755976" y="1835081"/>
                  <a:pt x="1760962" y="1838802"/>
                </a:cubicBezTo>
                <a:cubicBezTo>
                  <a:pt x="1770933" y="1846244"/>
                  <a:pt x="1783435" y="1850188"/>
                  <a:pt x="1798466" y="1850634"/>
                </a:cubicBezTo>
                <a:cubicBezTo>
                  <a:pt x="1815582" y="1851080"/>
                  <a:pt x="1830464" y="1847620"/>
                  <a:pt x="1843115" y="1840253"/>
                </a:cubicBezTo>
                <a:cubicBezTo>
                  <a:pt x="1855765" y="1832886"/>
                  <a:pt x="1866406" y="1823064"/>
                  <a:pt x="1875038" y="1810785"/>
                </a:cubicBezTo>
                <a:cubicBezTo>
                  <a:pt x="1883671" y="1798507"/>
                  <a:pt x="1890479" y="1784926"/>
                  <a:pt x="1895465" y="1770044"/>
                </a:cubicBezTo>
                <a:cubicBezTo>
                  <a:pt x="1900451" y="1755161"/>
                  <a:pt x="1903836" y="1740426"/>
                  <a:pt x="1905622" y="1725842"/>
                </a:cubicBezTo>
                <a:lnTo>
                  <a:pt x="1906292" y="1721153"/>
                </a:lnTo>
                <a:cubicBezTo>
                  <a:pt x="1907631" y="1707461"/>
                  <a:pt x="1907595" y="1693583"/>
                  <a:pt x="1906181" y="1679519"/>
                </a:cubicBezTo>
                <a:cubicBezTo>
                  <a:pt x="1904767" y="1665454"/>
                  <a:pt x="1901307" y="1652469"/>
                  <a:pt x="1895800" y="1640563"/>
                </a:cubicBezTo>
                <a:cubicBezTo>
                  <a:pt x="1890293" y="1628657"/>
                  <a:pt x="1882294" y="1618983"/>
                  <a:pt x="1871801" y="1611542"/>
                </a:cubicBezTo>
                <a:cubicBezTo>
                  <a:pt x="1861309" y="1604100"/>
                  <a:pt x="1847803" y="1600156"/>
                  <a:pt x="1831283" y="1599709"/>
                </a:cubicBezTo>
                <a:close/>
                <a:moveTo>
                  <a:pt x="1458766" y="1599709"/>
                </a:moveTo>
                <a:cubicBezTo>
                  <a:pt x="1442097" y="1599263"/>
                  <a:pt x="1427512" y="1602314"/>
                  <a:pt x="1415011" y="1608862"/>
                </a:cubicBezTo>
                <a:cubicBezTo>
                  <a:pt x="1408760" y="1612137"/>
                  <a:pt x="1403002" y="1616006"/>
                  <a:pt x="1397737" y="1620471"/>
                </a:cubicBezTo>
                <a:lnTo>
                  <a:pt x="1391288" y="1627310"/>
                </a:lnTo>
                <a:lnTo>
                  <a:pt x="1393579" y="1604398"/>
                </a:lnTo>
                <a:lnTo>
                  <a:pt x="1334867" y="1604398"/>
                </a:lnTo>
                <a:lnTo>
                  <a:pt x="1292897" y="1845946"/>
                </a:lnTo>
                <a:lnTo>
                  <a:pt x="1355628" y="1845946"/>
                </a:lnTo>
                <a:lnTo>
                  <a:pt x="1385274" y="1674974"/>
                </a:lnTo>
                <a:lnTo>
                  <a:pt x="1387217" y="1671147"/>
                </a:lnTo>
                <a:cubicBezTo>
                  <a:pt x="1391756" y="1664599"/>
                  <a:pt x="1397449" y="1659353"/>
                  <a:pt x="1404295" y="1655409"/>
                </a:cubicBezTo>
                <a:cubicBezTo>
                  <a:pt x="1411141" y="1651465"/>
                  <a:pt x="1419178" y="1649642"/>
                  <a:pt x="1428405" y="1649939"/>
                </a:cubicBezTo>
                <a:cubicBezTo>
                  <a:pt x="1436888" y="1650237"/>
                  <a:pt x="1443214" y="1652284"/>
                  <a:pt x="1447381" y="1656078"/>
                </a:cubicBezTo>
                <a:cubicBezTo>
                  <a:pt x="1451548" y="1659874"/>
                  <a:pt x="1454152" y="1664896"/>
                  <a:pt x="1455194" y="1671147"/>
                </a:cubicBezTo>
                <a:cubicBezTo>
                  <a:pt x="1456236" y="1677398"/>
                  <a:pt x="1456310" y="1684244"/>
                  <a:pt x="1455417" y="1691686"/>
                </a:cubicBezTo>
                <a:lnTo>
                  <a:pt x="1429745" y="1845946"/>
                </a:lnTo>
                <a:lnTo>
                  <a:pt x="1492476" y="1845946"/>
                </a:lnTo>
                <a:lnTo>
                  <a:pt x="1519265" y="1684765"/>
                </a:lnTo>
                <a:lnTo>
                  <a:pt x="1519226" y="1683218"/>
                </a:lnTo>
                <a:lnTo>
                  <a:pt x="1527301" y="1668357"/>
                </a:lnTo>
                <a:cubicBezTo>
                  <a:pt x="1531617" y="1662627"/>
                  <a:pt x="1536938" y="1658088"/>
                  <a:pt x="1543263" y="1654739"/>
                </a:cubicBezTo>
                <a:cubicBezTo>
                  <a:pt x="1549588" y="1651390"/>
                  <a:pt x="1556993" y="1649865"/>
                  <a:pt x="1565476" y="1650163"/>
                </a:cubicBezTo>
                <a:cubicBezTo>
                  <a:pt x="1573959" y="1650311"/>
                  <a:pt x="1580247" y="1652284"/>
                  <a:pt x="1584340" y="1656078"/>
                </a:cubicBezTo>
                <a:cubicBezTo>
                  <a:pt x="1588432" y="1659874"/>
                  <a:pt x="1591000" y="1664859"/>
                  <a:pt x="1592041" y="1671035"/>
                </a:cubicBezTo>
                <a:cubicBezTo>
                  <a:pt x="1593083" y="1677212"/>
                  <a:pt x="1593158" y="1684021"/>
                  <a:pt x="1592265" y="1691462"/>
                </a:cubicBezTo>
                <a:lnTo>
                  <a:pt x="1566369" y="1845946"/>
                </a:lnTo>
                <a:lnTo>
                  <a:pt x="1629323" y="1845946"/>
                </a:lnTo>
                <a:lnTo>
                  <a:pt x="1655219" y="1691686"/>
                </a:lnTo>
                <a:cubicBezTo>
                  <a:pt x="1656410" y="1679779"/>
                  <a:pt x="1656261" y="1668431"/>
                  <a:pt x="1654773" y="1657641"/>
                </a:cubicBezTo>
                <a:cubicBezTo>
                  <a:pt x="1653285" y="1646851"/>
                  <a:pt x="1650122" y="1637140"/>
                  <a:pt x="1645285" y="1628508"/>
                </a:cubicBezTo>
                <a:cubicBezTo>
                  <a:pt x="1640448" y="1619876"/>
                  <a:pt x="1633639" y="1613030"/>
                  <a:pt x="1624858" y="1607969"/>
                </a:cubicBezTo>
                <a:cubicBezTo>
                  <a:pt x="1616078" y="1602910"/>
                  <a:pt x="1605064" y="1600156"/>
                  <a:pt x="1591819" y="1599709"/>
                </a:cubicBezTo>
                <a:cubicBezTo>
                  <a:pt x="1575745" y="1599412"/>
                  <a:pt x="1561606" y="1602388"/>
                  <a:pt x="1549402" y="1608639"/>
                </a:cubicBezTo>
                <a:cubicBezTo>
                  <a:pt x="1537198" y="1614890"/>
                  <a:pt x="1526855" y="1623448"/>
                  <a:pt x="1518372" y="1634312"/>
                </a:cubicBezTo>
                <a:lnTo>
                  <a:pt x="1514096" y="1640798"/>
                </a:lnTo>
                <a:lnTo>
                  <a:pt x="1508995" y="1626276"/>
                </a:lnTo>
                <a:cubicBezTo>
                  <a:pt x="1504233" y="1618387"/>
                  <a:pt x="1497759" y="1612062"/>
                  <a:pt x="1489574" y="1607300"/>
                </a:cubicBezTo>
                <a:cubicBezTo>
                  <a:pt x="1481388" y="1602537"/>
                  <a:pt x="1471119" y="1600007"/>
                  <a:pt x="1458766" y="1599709"/>
                </a:cubicBezTo>
                <a:close/>
                <a:moveTo>
                  <a:pt x="10465321" y="1599263"/>
                </a:moveTo>
                <a:cubicBezTo>
                  <a:pt x="10451033" y="1599114"/>
                  <a:pt x="10438941" y="1602500"/>
                  <a:pt x="10429044" y="1609421"/>
                </a:cubicBezTo>
                <a:cubicBezTo>
                  <a:pt x="10424095" y="1612881"/>
                  <a:pt x="10419593" y="1616862"/>
                  <a:pt x="10415538" y="1621364"/>
                </a:cubicBezTo>
                <a:lnTo>
                  <a:pt x="10411816" y="1626544"/>
                </a:lnTo>
                <a:lnTo>
                  <a:pt x="10414198" y="1604398"/>
                </a:lnTo>
                <a:lnTo>
                  <a:pt x="10355262" y="1604398"/>
                </a:lnTo>
                <a:lnTo>
                  <a:pt x="10313293" y="1845946"/>
                </a:lnTo>
                <a:lnTo>
                  <a:pt x="10376024" y="1845946"/>
                </a:lnTo>
                <a:lnTo>
                  <a:pt x="10403068" y="1689874"/>
                </a:lnTo>
                <a:lnTo>
                  <a:pt x="10415649" y="1673714"/>
                </a:lnTo>
                <a:cubicBezTo>
                  <a:pt x="10420784" y="1669175"/>
                  <a:pt x="10426848" y="1665715"/>
                  <a:pt x="10433843" y="1663334"/>
                </a:cubicBezTo>
                <a:cubicBezTo>
                  <a:pt x="10440838" y="1660953"/>
                  <a:pt x="10448652" y="1659837"/>
                  <a:pt x="10457284" y="1659985"/>
                </a:cubicBezTo>
                <a:cubicBezTo>
                  <a:pt x="10461004" y="1660134"/>
                  <a:pt x="10464688" y="1660432"/>
                  <a:pt x="10468334" y="1660878"/>
                </a:cubicBezTo>
                <a:cubicBezTo>
                  <a:pt x="10471981" y="1661325"/>
                  <a:pt x="10475590" y="1661846"/>
                  <a:pt x="10479162" y="1662441"/>
                </a:cubicBezTo>
                <a:lnTo>
                  <a:pt x="10486975" y="1602388"/>
                </a:lnTo>
                <a:cubicBezTo>
                  <a:pt x="10483254" y="1601496"/>
                  <a:pt x="10479645" y="1600751"/>
                  <a:pt x="10476148" y="1600156"/>
                </a:cubicBezTo>
                <a:cubicBezTo>
                  <a:pt x="10472650" y="1599561"/>
                  <a:pt x="10469041" y="1599263"/>
                  <a:pt x="10465321" y="1599263"/>
                </a:cubicBezTo>
                <a:close/>
                <a:moveTo>
                  <a:pt x="8150746" y="1599263"/>
                </a:moveTo>
                <a:cubicBezTo>
                  <a:pt x="8136458" y="1599114"/>
                  <a:pt x="8124366" y="1602500"/>
                  <a:pt x="8114469" y="1609421"/>
                </a:cubicBezTo>
                <a:cubicBezTo>
                  <a:pt x="8109520" y="1612881"/>
                  <a:pt x="8105018" y="1616862"/>
                  <a:pt x="8100963" y="1621364"/>
                </a:cubicBezTo>
                <a:lnTo>
                  <a:pt x="8097241" y="1626544"/>
                </a:lnTo>
                <a:lnTo>
                  <a:pt x="8099623" y="1604398"/>
                </a:lnTo>
                <a:lnTo>
                  <a:pt x="8040687" y="1604398"/>
                </a:lnTo>
                <a:lnTo>
                  <a:pt x="7998718" y="1845946"/>
                </a:lnTo>
                <a:lnTo>
                  <a:pt x="8061449" y="1845946"/>
                </a:lnTo>
                <a:lnTo>
                  <a:pt x="8088494" y="1689874"/>
                </a:lnTo>
                <a:lnTo>
                  <a:pt x="8101074" y="1673714"/>
                </a:lnTo>
                <a:cubicBezTo>
                  <a:pt x="8106209" y="1669175"/>
                  <a:pt x="8112274" y="1665715"/>
                  <a:pt x="8119269" y="1663334"/>
                </a:cubicBezTo>
                <a:cubicBezTo>
                  <a:pt x="8126264" y="1660953"/>
                  <a:pt x="8134077" y="1659837"/>
                  <a:pt x="8142709" y="1659985"/>
                </a:cubicBezTo>
                <a:cubicBezTo>
                  <a:pt x="8146430" y="1660134"/>
                  <a:pt x="8150113" y="1660432"/>
                  <a:pt x="8153760" y="1660878"/>
                </a:cubicBezTo>
                <a:cubicBezTo>
                  <a:pt x="8157406" y="1661325"/>
                  <a:pt x="8161015" y="1661846"/>
                  <a:pt x="8164587" y="1662441"/>
                </a:cubicBezTo>
                <a:lnTo>
                  <a:pt x="8172400" y="1602388"/>
                </a:lnTo>
                <a:cubicBezTo>
                  <a:pt x="8168680" y="1601496"/>
                  <a:pt x="8165070" y="1600751"/>
                  <a:pt x="8161573" y="1600156"/>
                </a:cubicBezTo>
                <a:cubicBezTo>
                  <a:pt x="8158076" y="1599561"/>
                  <a:pt x="8154466" y="1599263"/>
                  <a:pt x="8150746" y="1599263"/>
                </a:cubicBezTo>
                <a:close/>
                <a:moveTo>
                  <a:pt x="3893074" y="1599263"/>
                </a:moveTo>
                <a:cubicBezTo>
                  <a:pt x="3878786" y="1599114"/>
                  <a:pt x="3866694" y="1602500"/>
                  <a:pt x="3856797" y="1609421"/>
                </a:cubicBezTo>
                <a:cubicBezTo>
                  <a:pt x="3851849" y="1612881"/>
                  <a:pt x="3847346" y="1616862"/>
                  <a:pt x="3843291" y="1621364"/>
                </a:cubicBezTo>
                <a:lnTo>
                  <a:pt x="3839569" y="1626544"/>
                </a:lnTo>
                <a:lnTo>
                  <a:pt x="3841951" y="1604398"/>
                </a:lnTo>
                <a:lnTo>
                  <a:pt x="3783016" y="1604398"/>
                </a:lnTo>
                <a:lnTo>
                  <a:pt x="3741045" y="1845946"/>
                </a:lnTo>
                <a:lnTo>
                  <a:pt x="3803777" y="1845946"/>
                </a:lnTo>
                <a:lnTo>
                  <a:pt x="3830822" y="1689874"/>
                </a:lnTo>
                <a:lnTo>
                  <a:pt x="3843403" y="1673714"/>
                </a:lnTo>
                <a:cubicBezTo>
                  <a:pt x="3848537" y="1669175"/>
                  <a:pt x="3854602" y="1665715"/>
                  <a:pt x="3861596" y="1663334"/>
                </a:cubicBezTo>
                <a:cubicBezTo>
                  <a:pt x="3868592" y="1660953"/>
                  <a:pt x="3876406" y="1659837"/>
                  <a:pt x="3885037" y="1659985"/>
                </a:cubicBezTo>
                <a:cubicBezTo>
                  <a:pt x="3888757" y="1660134"/>
                  <a:pt x="3892441" y="1660432"/>
                  <a:pt x="3896087" y="1660878"/>
                </a:cubicBezTo>
                <a:cubicBezTo>
                  <a:pt x="3899734" y="1661325"/>
                  <a:pt x="3903343" y="1661846"/>
                  <a:pt x="3906915" y="1662441"/>
                </a:cubicBezTo>
                <a:lnTo>
                  <a:pt x="3914728" y="1602388"/>
                </a:lnTo>
                <a:cubicBezTo>
                  <a:pt x="3911007" y="1601496"/>
                  <a:pt x="3907399" y="1600751"/>
                  <a:pt x="3903901" y="1600156"/>
                </a:cubicBezTo>
                <a:cubicBezTo>
                  <a:pt x="3900404" y="1599561"/>
                  <a:pt x="3896795" y="1599263"/>
                  <a:pt x="3893074" y="1599263"/>
                </a:cubicBezTo>
                <a:close/>
                <a:moveTo>
                  <a:pt x="2321450" y="1599263"/>
                </a:moveTo>
                <a:cubicBezTo>
                  <a:pt x="2307161" y="1599114"/>
                  <a:pt x="2295070" y="1602500"/>
                  <a:pt x="2285172" y="1609421"/>
                </a:cubicBezTo>
                <a:cubicBezTo>
                  <a:pt x="2280224" y="1612881"/>
                  <a:pt x="2275722" y="1616862"/>
                  <a:pt x="2271666" y="1621364"/>
                </a:cubicBezTo>
                <a:lnTo>
                  <a:pt x="2267945" y="1626544"/>
                </a:lnTo>
                <a:lnTo>
                  <a:pt x="2270327" y="1604398"/>
                </a:lnTo>
                <a:lnTo>
                  <a:pt x="2211391" y="1604398"/>
                </a:lnTo>
                <a:lnTo>
                  <a:pt x="2169421" y="1845946"/>
                </a:lnTo>
                <a:lnTo>
                  <a:pt x="2232152" y="1845946"/>
                </a:lnTo>
                <a:lnTo>
                  <a:pt x="2259198" y="1689874"/>
                </a:lnTo>
                <a:lnTo>
                  <a:pt x="2271779" y="1673714"/>
                </a:lnTo>
                <a:cubicBezTo>
                  <a:pt x="2276913" y="1669175"/>
                  <a:pt x="2282977" y="1665715"/>
                  <a:pt x="2289972" y="1663334"/>
                </a:cubicBezTo>
                <a:cubicBezTo>
                  <a:pt x="2296967" y="1660953"/>
                  <a:pt x="2304780" y="1659837"/>
                  <a:pt x="2313413" y="1659985"/>
                </a:cubicBezTo>
                <a:cubicBezTo>
                  <a:pt x="2317133" y="1660134"/>
                  <a:pt x="2320817" y="1660432"/>
                  <a:pt x="2324463" y="1660878"/>
                </a:cubicBezTo>
                <a:cubicBezTo>
                  <a:pt x="2328109" y="1661325"/>
                  <a:pt x="2331718" y="1661846"/>
                  <a:pt x="2335291" y="1662441"/>
                </a:cubicBezTo>
                <a:lnTo>
                  <a:pt x="2343104" y="1602388"/>
                </a:lnTo>
                <a:cubicBezTo>
                  <a:pt x="2339384" y="1601496"/>
                  <a:pt x="2335774" y="1600751"/>
                  <a:pt x="2332277" y="1600156"/>
                </a:cubicBezTo>
                <a:cubicBezTo>
                  <a:pt x="2328780" y="1599561"/>
                  <a:pt x="2325170" y="1599263"/>
                  <a:pt x="2321450" y="1599263"/>
                </a:cubicBezTo>
                <a:close/>
                <a:moveTo>
                  <a:pt x="9511035" y="1544792"/>
                </a:moveTo>
                <a:lnTo>
                  <a:pt x="9501006" y="1604398"/>
                </a:lnTo>
                <a:lnTo>
                  <a:pt x="9466833" y="1604398"/>
                </a:lnTo>
                <a:lnTo>
                  <a:pt x="9458796" y="1649939"/>
                </a:lnTo>
                <a:lnTo>
                  <a:pt x="9493343" y="1649939"/>
                </a:lnTo>
                <a:lnTo>
                  <a:pt x="9471521" y="1779643"/>
                </a:lnTo>
                <a:cubicBezTo>
                  <a:pt x="9470181" y="1793484"/>
                  <a:pt x="9471483" y="1805650"/>
                  <a:pt x="9475427" y="1816143"/>
                </a:cubicBezTo>
                <a:cubicBezTo>
                  <a:pt x="9479371" y="1826635"/>
                  <a:pt x="9485920" y="1834858"/>
                  <a:pt x="9495073" y="1840811"/>
                </a:cubicBezTo>
                <a:cubicBezTo>
                  <a:pt x="9504226" y="1846764"/>
                  <a:pt x="9515946" y="1849889"/>
                  <a:pt x="9530233" y="1850188"/>
                </a:cubicBezTo>
                <a:cubicBezTo>
                  <a:pt x="9536484" y="1850188"/>
                  <a:pt x="9542623" y="1849778"/>
                  <a:pt x="9548651" y="1848960"/>
                </a:cubicBezTo>
                <a:cubicBezTo>
                  <a:pt x="9554678" y="1848141"/>
                  <a:pt x="9560669" y="1846839"/>
                  <a:pt x="9566622" y="1845053"/>
                </a:cubicBezTo>
                <a:lnTo>
                  <a:pt x="9571087" y="1797056"/>
                </a:lnTo>
                <a:cubicBezTo>
                  <a:pt x="9567813" y="1797502"/>
                  <a:pt x="9564613" y="1797912"/>
                  <a:pt x="9561487" y="1798283"/>
                </a:cubicBezTo>
                <a:cubicBezTo>
                  <a:pt x="9558362" y="1798656"/>
                  <a:pt x="9555237" y="1798768"/>
                  <a:pt x="9552111" y="1798618"/>
                </a:cubicBezTo>
                <a:cubicBezTo>
                  <a:pt x="9546456" y="1798321"/>
                  <a:pt x="9542288" y="1797205"/>
                  <a:pt x="9539610" y="1795270"/>
                </a:cubicBezTo>
                <a:cubicBezTo>
                  <a:pt x="9536931" y="1793335"/>
                  <a:pt x="9535256" y="1790544"/>
                  <a:pt x="9534587" y="1786898"/>
                </a:cubicBezTo>
                <a:cubicBezTo>
                  <a:pt x="9533917" y="1783252"/>
                  <a:pt x="9533880" y="1778825"/>
                  <a:pt x="9534475" y="1773616"/>
                </a:cubicBezTo>
                <a:lnTo>
                  <a:pt x="9555711" y="1649939"/>
                </a:lnTo>
                <a:lnTo>
                  <a:pt x="9595643" y="1649939"/>
                </a:lnTo>
                <a:lnTo>
                  <a:pt x="9603680" y="1604398"/>
                </a:lnTo>
                <a:lnTo>
                  <a:pt x="9563531" y="1604398"/>
                </a:lnTo>
                <a:lnTo>
                  <a:pt x="9573766" y="1544792"/>
                </a:lnTo>
                <a:close/>
                <a:moveTo>
                  <a:pt x="4700911" y="1544792"/>
                </a:moveTo>
                <a:lnTo>
                  <a:pt x="4690881" y="1604398"/>
                </a:lnTo>
                <a:lnTo>
                  <a:pt x="4656709" y="1604398"/>
                </a:lnTo>
                <a:lnTo>
                  <a:pt x="4648671" y="1649939"/>
                </a:lnTo>
                <a:lnTo>
                  <a:pt x="4683219" y="1649939"/>
                </a:lnTo>
                <a:lnTo>
                  <a:pt x="4661396" y="1779643"/>
                </a:lnTo>
                <a:cubicBezTo>
                  <a:pt x="4660057" y="1793484"/>
                  <a:pt x="4661360" y="1805650"/>
                  <a:pt x="4665303" y="1816143"/>
                </a:cubicBezTo>
                <a:cubicBezTo>
                  <a:pt x="4669247" y="1826635"/>
                  <a:pt x="4675795" y="1834858"/>
                  <a:pt x="4684949" y="1840811"/>
                </a:cubicBezTo>
                <a:cubicBezTo>
                  <a:pt x="4694101" y="1846764"/>
                  <a:pt x="4705823" y="1849889"/>
                  <a:pt x="4720109" y="1850188"/>
                </a:cubicBezTo>
                <a:cubicBezTo>
                  <a:pt x="4726360" y="1850188"/>
                  <a:pt x="4732499" y="1849778"/>
                  <a:pt x="4738526" y="1848960"/>
                </a:cubicBezTo>
                <a:cubicBezTo>
                  <a:pt x="4744554" y="1848141"/>
                  <a:pt x="4750544" y="1846839"/>
                  <a:pt x="4756498" y="1845053"/>
                </a:cubicBezTo>
                <a:lnTo>
                  <a:pt x="4760962" y="1797056"/>
                </a:lnTo>
                <a:cubicBezTo>
                  <a:pt x="4757688" y="1797502"/>
                  <a:pt x="4754488" y="1797912"/>
                  <a:pt x="4751363" y="1798283"/>
                </a:cubicBezTo>
                <a:cubicBezTo>
                  <a:pt x="4748237" y="1798656"/>
                  <a:pt x="4745112" y="1798768"/>
                  <a:pt x="4741987" y="1798618"/>
                </a:cubicBezTo>
                <a:cubicBezTo>
                  <a:pt x="4736331" y="1798321"/>
                  <a:pt x="4732164" y="1797205"/>
                  <a:pt x="4729485" y="1795270"/>
                </a:cubicBezTo>
                <a:cubicBezTo>
                  <a:pt x="4726806" y="1793335"/>
                  <a:pt x="4725132" y="1790544"/>
                  <a:pt x="4724462" y="1786898"/>
                </a:cubicBezTo>
                <a:cubicBezTo>
                  <a:pt x="4723793" y="1783252"/>
                  <a:pt x="4723757" y="1778825"/>
                  <a:pt x="4724351" y="1773616"/>
                </a:cubicBezTo>
                <a:lnTo>
                  <a:pt x="4745587" y="1649939"/>
                </a:lnTo>
                <a:lnTo>
                  <a:pt x="4785519" y="1649939"/>
                </a:lnTo>
                <a:lnTo>
                  <a:pt x="4793556" y="1604398"/>
                </a:lnTo>
                <a:lnTo>
                  <a:pt x="4753407" y="1604398"/>
                </a:lnTo>
                <a:lnTo>
                  <a:pt x="4763641" y="1544792"/>
                </a:lnTo>
                <a:close/>
                <a:moveTo>
                  <a:pt x="3034037" y="1544792"/>
                </a:moveTo>
                <a:lnTo>
                  <a:pt x="3024009" y="1604398"/>
                </a:lnTo>
                <a:lnTo>
                  <a:pt x="2989835" y="1604398"/>
                </a:lnTo>
                <a:lnTo>
                  <a:pt x="2981799" y="1649939"/>
                </a:lnTo>
                <a:lnTo>
                  <a:pt x="3016347" y="1649939"/>
                </a:lnTo>
                <a:lnTo>
                  <a:pt x="2994524" y="1779643"/>
                </a:lnTo>
                <a:cubicBezTo>
                  <a:pt x="2993184" y="1793484"/>
                  <a:pt x="2994486" y="1805650"/>
                  <a:pt x="2998431" y="1816143"/>
                </a:cubicBezTo>
                <a:cubicBezTo>
                  <a:pt x="3002375" y="1826635"/>
                  <a:pt x="3008922" y="1834858"/>
                  <a:pt x="3018076" y="1840811"/>
                </a:cubicBezTo>
                <a:cubicBezTo>
                  <a:pt x="3027228" y="1846764"/>
                  <a:pt x="3038948" y="1849889"/>
                  <a:pt x="3053236" y="1850188"/>
                </a:cubicBezTo>
                <a:cubicBezTo>
                  <a:pt x="3059488" y="1850188"/>
                  <a:pt x="3065626" y="1849778"/>
                  <a:pt x="3071655" y="1848960"/>
                </a:cubicBezTo>
                <a:cubicBezTo>
                  <a:pt x="3077681" y="1848141"/>
                  <a:pt x="3083672" y="1846839"/>
                  <a:pt x="3089624" y="1845053"/>
                </a:cubicBezTo>
                <a:lnTo>
                  <a:pt x="3094090" y="1797056"/>
                </a:lnTo>
                <a:cubicBezTo>
                  <a:pt x="3090815" y="1797502"/>
                  <a:pt x="3087615" y="1797912"/>
                  <a:pt x="3084490" y="1798283"/>
                </a:cubicBezTo>
                <a:cubicBezTo>
                  <a:pt x="3081364" y="1798656"/>
                  <a:pt x="3078239" y="1798768"/>
                  <a:pt x="3075114" y="1798618"/>
                </a:cubicBezTo>
                <a:cubicBezTo>
                  <a:pt x="3069459" y="1798321"/>
                  <a:pt x="3065291" y="1797205"/>
                  <a:pt x="3062612" y="1795270"/>
                </a:cubicBezTo>
                <a:cubicBezTo>
                  <a:pt x="3059934" y="1793335"/>
                  <a:pt x="3058259" y="1790544"/>
                  <a:pt x="3057590" y="1786898"/>
                </a:cubicBezTo>
                <a:cubicBezTo>
                  <a:pt x="3056919" y="1783252"/>
                  <a:pt x="3056883" y="1778825"/>
                  <a:pt x="3057478" y="1773616"/>
                </a:cubicBezTo>
                <a:lnTo>
                  <a:pt x="3078714" y="1649939"/>
                </a:lnTo>
                <a:lnTo>
                  <a:pt x="3118647" y="1649939"/>
                </a:lnTo>
                <a:lnTo>
                  <a:pt x="3126683" y="1604398"/>
                </a:lnTo>
                <a:lnTo>
                  <a:pt x="3086534" y="1604398"/>
                </a:lnTo>
                <a:lnTo>
                  <a:pt x="3096769" y="1544792"/>
                </a:lnTo>
                <a:close/>
                <a:moveTo>
                  <a:pt x="2395863" y="1544792"/>
                </a:moveTo>
                <a:lnTo>
                  <a:pt x="2385834" y="1604398"/>
                </a:lnTo>
                <a:lnTo>
                  <a:pt x="2351661" y="1604398"/>
                </a:lnTo>
                <a:lnTo>
                  <a:pt x="2343623" y="1649939"/>
                </a:lnTo>
                <a:lnTo>
                  <a:pt x="2378172" y="1649939"/>
                </a:lnTo>
                <a:lnTo>
                  <a:pt x="2356349" y="1779643"/>
                </a:lnTo>
                <a:cubicBezTo>
                  <a:pt x="2355010" y="1793484"/>
                  <a:pt x="2356312" y="1805650"/>
                  <a:pt x="2360257" y="1816143"/>
                </a:cubicBezTo>
                <a:cubicBezTo>
                  <a:pt x="2364200" y="1826635"/>
                  <a:pt x="2370748" y="1834858"/>
                  <a:pt x="2379901" y="1840811"/>
                </a:cubicBezTo>
                <a:cubicBezTo>
                  <a:pt x="2389054" y="1846764"/>
                  <a:pt x="2400774" y="1849889"/>
                  <a:pt x="2415061" y="1850188"/>
                </a:cubicBezTo>
                <a:cubicBezTo>
                  <a:pt x="2421313" y="1850188"/>
                  <a:pt x="2427451" y="1849778"/>
                  <a:pt x="2433480" y="1848960"/>
                </a:cubicBezTo>
                <a:cubicBezTo>
                  <a:pt x="2439506" y="1848141"/>
                  <a:pt x="2445498" y="1846839"/>
                  <a:pt x="2451451" y="1845053"/>
                </a:cubicBezTo>
                <a:lnTo>
                  <a:pt x="2455915" y="1797056"/>
                </a:lnTo>
                <a:cubicBezTo>
                  <a:pt x="2452641" y="1797502"/>
                  <a:pt x="2449440" y="1797912"/>
                  <a:pt x="2446315" y="1798283"/>
                </a:cubicBezTo>
                <a:cubicBezTo>
                  <a:pt x="2443191" y="1798656"/>
                  <a:pt x="2440066" y="1798768"/>
                  <a:pt x="2436940" y="1798618"/>
                </a:cubicBezTo>
                <a:cubicBezTo>
                  <a:pt x="2431284" y="1798321"/>
                  <a:pt x="2427116" y="1797205"/>
                  <a:pt x="2424437" y="1795270"/>
                </a:cubicBezTo>
                <a:cubicBezTo>
                  <a:pt x="2421759" y="1793335"/>
                  <a:pt x="2420084" y="1790544"/>
                  <a:pt x="2419415" y="1786898"/>
                </a:cubicBezTo>
                <a:cubicBezTo>
                  <a:pt x="2418746" y="1783252"/>
                  <a:pt x="2418708" y="1778825"/>
                  <a:pt x="2419304" y="1773616"/>
                </a:cubicBezTo>
                <a:lnTo>
                  <a:pt x="2440540" y="1649939"/>
                </a:lnTo>
                <a:lnTo>
                  <a:pt x="2480472" y="1649939"/>
                </a:lnTo>
                <a:lnTo>
                  <a:pt x="2488509" y="1604398"/>
                </a:lnTo>
                <a:lnTo>
                  <a:pt x="2448359" y="1604398"/>
                </a:lnTo>
                <a:lnTo>
                  <a:pt x="2458594" y="1544792"/>
                </a:lnTo>
                <a:close/>
                <a:moveTo>
                  <a:pt x="9419505" y="1508850"/>
                </a:moveTo>
                <a:cubicBezTo>
                  <a:pt x="9409683" y="1508999"/>
                  <a:pt x="9401311" y="1512124"/>
                  <a:pt x="9394391" y="1518226"/>
                </a:cubicBezTo>
                <a:cubicBezTo>
                  <a:pt x="9387470" y="1524328"/>
                  <a:pt x="9384159" y="1532439"/>
                  <a:pt x="9384456" y="1542560"/>
                </a:cubicBezTo>
                <a:cubicBezTo>
                  <a:pt x="9384605" y="1552382"/>
                  <a:pt x="9388140" y="1560122"/>
                  <a:pt x="9395060" y="1565777"/>
                </a:cubicBezTo>
                <a:cubicBezTo>
                  <a:pt x="9401981" y="1571432"/>
                  <a:pt x="9410129" y="1574186"/>
                  <a:pt x="9419505" y="1574037"/>
                </a:cubicBezTo>
                <a:cubicBezTo>
                  <a:pt x="9429179" y="1573888"/>
                  <a:pt x="9437513" y="1570762"/>
                  <a:pt x="9444508" y="1564661"/>
                </a:cubicBezTo>
                <a:cubicBezTo>
                  <a:pt x="9451503" y="1558559"/>
                  <a:pt x="9454852" y="1550448"/>
                  <a:pt x="9454554" y="1540328"/>
                </a:cubicBezTo>
                <a:cubicBezTo>
                  <a:pt x="9454554" y="1530653"/>
                  <a:pt x="9451057" y="1522952"/>
                  <a:pt x="9444062" y="1517222"/>
                </a:cubicBezTo>
                <a:cubicBezTo>
                  <a:pt x="9437067" y="1511492"/>
                  <a:pt x="9428881" y="1508701"/>
                  <a:pt x="9419505" y="1508850"/>
                </a:cubicBezTo>
                <a:close/>
                <a:moveTo>
                  <a:pt x="8247931" y="1508850"/>
                </a:moveTo>
                <a:cubicBezTo>
                  <a:pt x="8238108" y="1508999"/>
                  <a:pt x="8229736" y="1512124"/>
                  <a:pt x="8222816" y="1518226"/>
                </a:cubicBezTo>
                <a:cubicBezTo>
                  <a:pt x="8215895" y="1524328"/>
                  <a:pt x="8212584" y="1532439"/>
                  <a:pt x="8212882" y="1542560"/>
                </a:cubicBezTo>
                <a:cubicBezTo>
                  <a:pt x="8213030" y="1552382"/>
                  <a:pt x="8216565" y="1560122"/>
                  <a:pt x="8223486" y="1565777"/>
                </a:cubicBezTo>
                <a:cubicBezTo>
                  <a:pt x="8230406" y="1571432"/>
                  <a:pt x="8238554" y="1574186"/>
                  <a:pt x="8247931" y="1574037"/>
                </a:cubicBezTo>
                <a:cubicBezTo>
                  <a:pt x="8257604" y="1573888"/>
                  <a:pt x="8265939" y="1570762"/>
                  <a:pt x="8272934" y="1564661"/>
                </a:cubicBezTo>
                <a:cubicBezTo>
                  <a:pt x="8279929" y="1558559"/>
                  <a:pt x="8283277" y="1550448"/>
                  <a:pt x="8282980" y="1540328"/>
                </a:cubicBezTo>
                <a:cubicBezTo>
                  <a:pt x="8282980" y="1530653"/>
                  <a:pt x="8279482" y="1522952"/>
                  <a:pt x="8272487" y="1517222"/>
                </a:cubicBezTo>
                <a:cubicBezTo>
                  <a:pt x="8265492" y="1511492"/>
                  <a:pt x="8257307" y="1508701"/>
                  <a:pt x="8247931" y="1508850"/>
                </a:cubicBezTo>
                <a:close/>
                <a:moveTo>
                  <a:pt x="5123732" y="1508850"/>
                </a:moveTo>
                <a:cubicBezTo>
                  <a:pt x="5113908" y="1508999"/>
                  <a:pt x="5105537" y="1512124"/>
                  <a:pt x="5098616" y="1518226"/>
                </a:cubicBezTo>
                <a:cubicBezTo>
                  <a:pt x="5091696" y="1524328"/>
                  <a:pt x="5088384" y="1532439"/>
                  <a:pt x="5088682" y="1542560"/>
                </a:cubicBezTo>
                <a:cubicBezTo>
                  <a:pt x="5088831" y="1552382"/>
                  <a:pt x="5092365" y="1560122"/>
                  <a:pt x="5099286" y="1565777"/>
                </a:cubicBezTo>
                <a:cubicBezTo>
                  <a:pt x="5106207" y="1571432"/>
                  <a:pt x="5114355" y="1574186"/>
                  <a:pt x="5123732" y="1574037"/>
                </a:cubicBezTo>
                <a:cubicBezTo>
                  <a:pt x="5133404" y="1573888"/>
                  <a:pt x="5141741" y="1570762"/>
                  <a:pt x="5148734" y="1564661"/>
                </a:cubicBezTo>
                <a:cubicBezTo>
                  <a:pt x="5155729" y="1558559"/>
                  <a:pt x="5159077" y="1550448"/>
                  <a:pt x="5158780" y="1540328"/>
                </a:cubicBezTo>
                <a:cubicBezTo>
                  <a:pt x="5158780" y="1530653"/>
                  <a:pt x="5155283" y="1522952"/>
                  <a:pt x="5148288" y="1517222"/>
                </a:cubicBezTo>
                <a:cubicBezTo>
                  <a:pt x="5141292" y="1511492"/>
                  <a:pt x="5133107" y="1508701"/>
                  <a:pt x="5123732" y="1508850"/>
                </a:cubicBezTo>
                <a:close/>
                <a:moveTo>
                  <a:pt x="3990259" y="1508850"/>
                </a:moveTo>
                <a:cubicBezTo>
                  <a:pt x="3980436" y="1508999"/>
                  <a:pt x="3972064" y="1512124"/>
                  <a:pt x="3965144" y="1518226"/>
                </a:cubicBezTo>
                <a:cubicBezTo>
                  <a:pt x="3958223" y="1524328"/>
                  <a:pt x="3954912" y="1532439"/>
                  <a:pt x="3955210" y="1542560"/>
                </a:cubicBezTo>
                <a:cubicBezTo>
                  <a:pt x="3955358" y="1552382"/>
                  <a:pt x="3958893" y="1560122"/>
                  <a:pt x="3965813" y="1565777"/>
                </a:cubicBezTo>
                <a:cubicBezTo>
                  <a:pt x="3972734" y="1571432"/>
                  <a:pt x="3980882" y="1574186"/>
                  <a:pt x="3990259" y="1574037"/>
                </a:cubicBezTo>
                <a:cubicBezTo>
                  <a:pt x="3999933" y="1573888"/>
                  <a:pt x="4008267" y="1570762"/>
                  <a:pt x="4015262" y="1564661"/>
                </a:cubicBezTo>
                <a:cubicBezTo>
                  <a:pt x="4022257" y="1558559"/>
                  <a:pt x="4025605" y="1550448"/>
                  <a:pt x="4025307" y="1540328"/>
                </a:cubicBezTo>
                <a:cubicBezTo>
                  <a:pt x="4025307" y="1530653"/>
                  <a:pt x="4021810" y="1522952"/>
                  <a:pt x="4014815" y="1517222"/>
                </a:cubicBezTo>
                <a:cubicBezTo>
                  <a:pt x="4007820" y="1511492"/>
                  <a:pt x="3999635" y="1508701"/>
                  <a:pt x="3990259" y="1508850"/>
                </a:cubicBezTo>
                <a:close/>
                <a:moveTo>
                  <a:pt x="1266108" y="1508850"/>
                </a:moveTo>
                <a:cubicBezTo>
                  <a:pt x="1256286" y="1508999"/>
                  <a:pt x="1247914" y="1512124"/>
                  <a:pt x="1240994" y="1518226"/>
                </a:cubicBezTo>
                <a:cubicBezTo>
                  <a:pt x="1234073" y="1524328"/>
                  <a:pt x="1230761" y="1532439"/>
                  <a:pt x="1231059" y="1542560"/>
                </a:cubicBezTo>
                <a:cubicBezTo>
                  <a:pt x="1231208" y="1552382"/>
                  <a:pt x="1234743" y="1560122"/>
                  <a:pt x="1241663" y="1565777"/>
                </a:cubicBezTo>
                <a:cubicBezTo>
                  <a:pt x="1248584" y="1571432"/>
                  <a:pt x="1256732" y="1574186"/>
                  <a:pt x="1266108" y="1574037"/>
                </a:cubicBezTo>
                <a:cubicBezTo>
                  <a:pt x="1275782" y="1573888"/>
                  <a:pt x="1284116" y="1570762"/>
                  <a:pt x="1291111" y="1564661"/>
                </a:cubicBezTo>
                <a:cubicBezTo>
                  <a:pt x="1298106" y="1558559"/>
                  <a:pt x="1301455" y="1550448"/>
                  <a:pt x="1301157" y="1540328"/>
                </a:cubicBezTo>
                <a:cubicBezTo>
                  <a:pt x="1301157" y="1530653"/>
                  <a:pt x="1297660" y="1522952"/>
                  <a:pt x="1290665" y="1517222"/>
                </a:cubicBezTo>
                <a:cubicBezTo>
                  <a:pt x="1283670" y="1511492"/>
                  <a:pt x="1275484" y="1508701"/>
                  <a:pt x="1266108" y="1508850"/>
                </a:cubicBezTo>
                <a:close/>
                <a:moveTo>
                  <a:pt x="10023599" y="1503046"/>
                </a:moveTo>
                <a:lnTo>
                  <a:pt x="9964216" y="1845946"/>
                </a:lnTo>
                <a:lnTo>
                  <a:pt x="10026947" y="1845946"/>
                </a:lnTo>
                <a:lnTo>
                  <a:pt x="10086553" y="1503046"/>
                </a:lnTo>
                <a:close/>
                <a:moveTo>
                  <a:pt x="9656961" y="1503046"/>
                </a:moveTo>
                <a:lnTo>
                  <a:pt x="9597355" y="1845946"/>
                </a:lnTo>
                <a:lnTo>
                  <a:pt x="9660086" y="1845946"/>
                </a:lnTo>
                <a:lnTo>
                  <a:pt x="9690175" y="1672848"/>
                </a:lnTo>
                <a:lnTo>
                  <a:pt x="9691340" y="1670589"/>
                </a:lnTo>
                <a:cubicBezTo>
                  <a:pt x="9696102" y="1664115"/>
                  <a:pt x="9701944" y="1659018"/>
                  <a:pt x="9708864" y="1655297"/>
                </a:cubicBezTo>
                <a:cubicBezTo>
                  <a:pt x="9715785" y="1651576"/>
                  <a:pt x="9724082" y="1649865"/>
                  <a:pt x="9733756" y="1650163"/>
                </a:cubicBezTo>
                <a:cubicBezTo>
                  <a:pt x="9742537" y="1650311"/>
                  <a:pt x="9749197" y="1652284"/>
                  <a:pt x="9753736" y="1656078"/>
                </a:cubicBezTo>
                <a:cubicBezTo>
                  <a:pt x="9758275" y="1659874"/>
                  <a:pt x="9761177" y="1664934"/>
                  <a:pt x="9762442" y="1671259"/>
                </a:cubicBezTo>
                <a:cubicBezTo>
                  <a:pt x="9763708" y="1677584"/>
                  <a:pt x="9763894" y="1684690"/>
                  <a:pt x="9763001" y="1692578"/>
                </a:cubicBezTo>
                <a:lnTo>
                  <a:pt x="9737104" y="1845946"/>
                </a:lnTo>
                <a:lnTo>
                  <a:pt x="9800282" y="1845946"/>
                </a:lnTo>
                <a:lnTo>
                  <a:pt x="9825732" y="1693248"/>
                </a:lnTo>
                <a:cubicBezTo>
                  <a:pt x="9827071" y="1681044"/>
                  <a:pt x="9826922" y="1669399"/>
                  <a:pt x="9825285" y="1658310"/>
                </a:cubicBezTo>
                <a:cubicBezTo>
                  <a:pt x="9823648" y="1647223"/>
                  <a:pt x="9820299" y="1637326"/>
                  <a:pt x="9815239" y="1628619"/>
                </a:cubicBezTo>
                <a:cubicBezTo>
                  <a:pt x="9810179" y="1619913"/>
                  <a:pt x="9803147" y="1612993"/>
                  <a:pt x="9794143" y="1607858"/>
                </a:cubicBezTo>
                <a:cubicBezTo>
                  <a:pt x="9785139" y="1602724"/>
                  <a:pt x="9773865" y="1600007"/>
                  <a:pt x="9760322" y="1599709"/>
                </a:cubicBezTo>
                <a:cubicBezTo>
                  <a:pt x="9744248" y="1599263"/>
                  <a:pt x="9730147" y="1602500"/>
                  <a:pt x="9718017" y="1609421"/>
                </a:cubicBezTo>
                <a:cubicBezTo>
                  <a:pt x="9711953" y="1612881"/>
                  <a:pt x="9706362" y="1616918"/>
                  <a:pt x="9701246" y="1621532"/>
                </a:cubicBezTo>
                <a:lnTo>
                  <a:pt x="9698577" y="1624517"/>
                </a:lnTo>
                <a:lnTo>
                  <a:pt x="9719692" y="1503046"/>
                </a:lnTo>
                <a:close/>
                <a:moveTo>
                  <a:pt x="8720385" y="1503046"/>
                </a:moveTo>
                <a:lnTo>
                  <a:pt x="8697731" y="1634073"/>
                </a:lnTo>
                <a:lnTo>
                  <a:pt x="8692843" y="1625717"/>
                </a:lnTo>
                <a:cubicBezTo>
                  <a:pt x="8689029" y="1620695"/>
                  <a:pt x="8684666" y="1616230"/>
                  <a:pt x="8679755" y="1612323"/>
                </a:cubicBezTo>
                <a:cubicBezTo>
                  <a:pt x="8669932" y="1604510"/>
                  <a:pt x="8657505" y="1600305"/>
                  <a:pt x="8642474" y="1599709"/>
                </a:cubicBezTo>
                <a:cubicBezTo>
                  <a:pt x="8624912" y="1599114"/>
                  <a:pt x="8609732" y="1602463"/>
                  <a:pt x="8596932" y="1609756"/>
                </a:cubicBezTo>
                <a:cubicBezTo>
                  <a:pt x="8584133" y="1617048"/>
                  <a:pt x="8573380" y="1626871"/>
                  <a:pt x="8564674" y="1639224"/>
                </a:cubicBezTo>
                <a:cubicBezTo>
                  <a:pt x="8555968" y="1651576"/>
                  <a:pt x="8549121" y="1665268"/>
                  <a:pt x="8544136" y="1680300"/>
                </a:cubicBezTo>
                <a:cubicBezTo>
                  <a:pt x="8539150" y="1695332"/>
                  <a:pt x="8535690" y="1710215"/>
                  <a:pt x="8533754" y="1724949"/>
                </a:cubicBezTo>
                <a:lnTo>
                  <a:pt x="8533308" y="1729860"/>
                </a:lnTo>
                <a:cubicBezTo>
                  <a:pt x="8531969" y="1743105"/>
                  <a:pt x="8532118" y="1756723"/>
                  <a:pt x="8533754" y="1770713"/>
                </a:cubicBezTo>
                <a:cubicBezTo>
                  <a:pt x="8535392" y="1784703"/>
                  <a:pt x="8539038" y="1797651"/>
                  <a:pt x="8544694" y="1809557"/>
                </a:cubicBezTo>
                <a:cubicBezTo>
                  <a:pt x="8550349" y="1821463"/>
                  <a:pt x="8558348" y="1831175"/>
                  <a:pt x="8568692" y="1838691"/>
                </a:cubicBezTo>
                <a:cubicBezTo>
                  <a:pt x="8579036" y="1846206"/>
                  <a:pt x="8592318" y="1850188"/>
                  <a:pt x="8608541" y="1850634"/>
                </a:cubicBezTo>
                <a:cubicBezTo>
                  <a:pt x="8624019" y="1851080"/>
                  <a:pt x="8637823" y="1847658"/>
                  <a:pt x="8649952" y="1840365"/>
                </a:cubicBezTo>
                <a:cubicBezTo>
                  <a:pt x="8656017" y="1836719"/>
                  <a:pt x="8661672" y="1832486"/>
                  <a:pt x="8666919" y="1827667"/>
                </a:cubicBezTo>
                <a:lnTo>
                  <a:pt x="8668834" y="1825528"/>
                </a:lnTo>
                <a:lnTo>
                  <a:pt x="8667700" y="1845946"/>
                </a:lnTo>
                <a:lnTo>
                  <a:pt x="8724180" y="1845946"/>
                </a:lnTo>
                <a:lnTo>
                  <a:pt x="8783563" y="1503046"/>
                </a:lnTo>
                <a:close/>
                <a:moveTo>
                  <a:pt x="6520110" y="1503046"/>
                </a:moveTo>
                <a:lnTo>
                  <a:pt x="6497456" y="1634073"/>
                </a:lnTo>
                <a:lnTo>
                  <a:pt x="6492568" y="1625717"/>
                </a:lnTo>
                <a:cubicBezTo>
                  <a:pt x="6488754" y="1620695"/>
                  <a:pt x="6484392" y="1616230"/>
                  <a:pt x="6479480" y="1612323"/>
                </a:cubicBezTo>
                <a:cubicBezTo>
                  <a:pt x="6469658" y="1604510"/>
                  <a:pt x="6457231" y="1600305"/>
                  <a:pt x="6442199" y="1599709"/>
                </a:cubicBezTo>
                <a:cubicBezTo>
                  <a:pt x="6424637" y="1599114"/>
                  <a:pt x="6409457" y="1602463"/>
                  <a:pt x="6396657" y="1609756"/>
                </a:cubicBezTo>
                <a:cubicBezTo>
                  <a:pt x="6383858" y="1617048"/>
                  <a:pt x="6373105" y="1626871"/>
                  <a:pt x="6364399" y="1639224"/>
                </a:cubicBezTo>
                <a:cubicBezTo>
                  <a:pt x="6355693" y="1651576"/>
                  <a:pt x="6348846" y="1665268"/>
                  <a:pt x="6343861" y="1680300"/>
                </a:cubicBezTo>
                <a:cubicBezTo>
                  <a:pt x="6338875" y="1695332"/>
                  <a:pt x="6335415" y="1710215"/>
                  <a:pt x="6333480" y="1724949"/>
                </a:cubicBezTo>
                <a:lnTo>
                  <a:pt x="6333033" y="1729860"/>
                </a:lnTo>
                <a:cubicBezTo>
                  <a:pt x="6331694" y="1743105"/>
                  <a:pt x="6331843" y="1756723"/>
                  <a:pt x="6333480" y="1770713"/>
                </a:cubicBezTo>
                <a:cubicBezTo>
                  <a:pt x="6335117" y="1784703"/>
                  <a:pt x="6338763" y="1797651"/>
                  <a:pt x="6344419" y="1809557"/>
                </a:cubicBezTo>
                <a:cubicBezTo>
                  <a:pt x="6350074" y="1821463"/>
                  <a:pt x="6358074" y="1831175"/>
                  <a:pt x="6368417" y="1838691"/>
                </a:cubicBezTo>
                <a:cubicBezTo>
                  <a:pt x="6378761" y="1846206"/>
                  <a:pt x="6392044" y="1850188"/>
                  <a:pt x="6408266" y="1850634"/>
                </a:cubicBezTo>
                <a:cubicBezTo>
                  <a:pt x="6423744" y="1851080"/>
                  <a:pt x="6437548" y="1847658"/>
                  <a:pt x="6449677" y="1840365"/>
                </a:cubicBezTo>
                <a:cubicBezTo>
                  <a:pt x="6455742" y="1836719"/>
                  <a:pt x="6461398" y="1832486"/>
                  <a:pt x="6466644" y="1827667"/>
                </a:cubicBezTo>
                <a:lnTo>
                  <a:pt x="6468559" y="1825527"/>
                </a:lnTo>
                <a:lnTo>
                  <a:pt x="6467425" y="1845946"/>
                </a:lnTo>
                <a:lnTo>
                  <a:pt x="6523906" y="1845946"/>
                </a:lnTo>
                <a:lnTo>
                  <a:pt x="6583288" y="1503046"/>
                </a:lnTo>
                <a:close/>
                <a:moveTo>
                  <a:pt x="5556374" y="1503046"/>
                </a:moveTo>
                <a:lnTo>
                  <a:pt x="5496991" y="1845946"/>
                </a:lnTo>
                <a:lnTo>
                  <a:pt x="5559723" y="1845946"/>
                </a:lnTo>
                <a:lnTo>
                  <a:pt x="5619328" y="1503046"/>
                </a:lnTo>
                <a:close/>
                <a:moveTo>
                  <a:pt x="4846836" y="1503046"/>
                </a:moveTo>
                <a:lnTo>
                  <a:pt x="4787230" y="1845946"/>
                </a:lnTo>
                <a:lnTo>
                  <a:pt x="4849961" y="1845946"/>
                </a:lnTo>
                <a:lnTo>
                  <a:pt x="4880051" y="1672848"/>
                </a:lnTo>
                <a:lnTo>
                  <a:pt x="4881216" y="1670589"/>
                </a:lnTo>
                <a:cubicBezTo>
                  <a:pt x="4885978" y="1664115"/>
                  <a:pt x="4891819" y="1659018"/>
                  <a:pt x="4898740" y="1655297"/>
                </a:cubicBezTo>
                <a:cubicBezTo>
                  <a:pt x="4905661" y="1651576"/>
                  <a:pt x="4913957" y="1649865"/>
                  <a:pt x="4923632" y="1650163"/>
                </a:cubicBezTo>
                <a:cubicBezTo>
                  <a:pt x="4932412" y="1650311"/>
                  <a:pt x="4939072" y="1652284"/>
                  <a:pt x="4943611" y="1656078"/>
                </a:cubicBezTo>
                <a:cubicBezTo>
                  <a:pt x="4948152" y="1659874"/>
                  <a:pt x="4951054" y="1664934"/>
                  <a:pt x="4952318" y="1671259"/>
                </a:cubicBezTo>
                <a:cubicBezTo>
                  <a:pt x="4953583" y="1677584"/>
                  <a:pt x="4953769" y="1684690"/>
                  <a:pt x="4952876" y="1692578"/>
                </a:cubicBezTo>
                <a:lnTo>
                  <a:pt x="4926980" y="1845946"/>
                </a:lnTo>
                <a:lnTo>
                  <a:pt x="4990157" y="1845946"/>
                </a:lnTo>
                <a:lnTo>
                  <a:pt x="5015608" y="1693248"/>
                </a:lnTo>
                <a:cubicBezTo>
                  <a:pt x="5016947" y="1681044"/>
                  <a:pt x="5016798" y="1669399"/>
                  <a:pt x="5015161" y="1658310"/>
                </a:cubicBezTo>
                <a:cubicBezTo>
                  <a:pt x="5013523" y="1647223"/>
                  <a:pt x="5010175" y="1637326"/>
                  <a:pt x="5005115" y="1628619"/>
                </a:cubicBezTo>
                <a:cubicBezTo>
                  <a:pt x="5000055" y="1619913"/>
                  <a:pt x="4993023" y="1612993"/>
                  <a:pt x="4984018" y="1607858"/>
                </a:cubicBezTo>
                <a:cubicBezTo>
                  <a:pt x="4975014" y="1602724"/>
                  <a:pt x="4963741" y="1600007"/>
                  <a:pt x="4950197" y="1599709"/>
                </a:cubicBezTo>
                <a:cubicBezTo>
                  <a:pt x="4934124" y="1599263"/>
                  <a:pt x="4920023" y="1602500"/>
                  <a:pt x="4907893" y="1609421"/>
                </a:cubicBezTo>
                <a:cubicBezTo>
                  <a:pt x="4901828" y="1612881"/>
                  <a:pt x="4896238" y="1616918"/>
                  <a:pt x="4891122" y="1621532"/>
                </a:cubicBezTo>
                <a:lnTo>
                  <a:pt x="4888452" y="1624517"/>
                </a:lnTo>
                <a:lnTo>
                  <a:pt x="4909568" y="1503046"/>
                </a:lnTo>
                <a:close/>
                <a:moveTo>
                  <a:pt x="3443538" y="1503046"/>
                </a:moveTo>
                <a:lnTo>
                  <a:pt x="3420884" y="1634073"/>
                </a:lnTo>
                <a:lnTo>
                  <a:pt x="3415996" y="1625717"/>
                </a:lnTo>
                <a:cubicBezTo>
                  <a:pt x="3412182" y="1620695"/>
                  <a:pt x="3407820" y="1616230"/>
                  <a:pt x="3402908" y="1612323"/>
                </a:cubicBezTo>
                <a:cubicBezTo>
                  <a:pt x="3393086" y="1604510"/>
                  <a:pt x="3380658" y="1600305"/>
                  <a:pt x="3365627" y="1599709"/>
                </a:cubicBezTo>
                <a:cubicBezTo>
                  <a:pt x="3348065" y="1599114"/>
                  <a:pt x="3332884" y="1602463"/>
                  <a:pt x="3320085" y="1609756"/>
                </a:cubicBezTo>
                <a:cubicBezTo>
                  <a:pt x="3307286" y="1617048"/>
                  <a:pt x="3296533" y="1626871"/>
                  <a:pt x="3287826" y="1639224"/>
                </a:cubicBezTo>
                <a:cubicBezTo>
                  <a:pt x="3279121" y="1651576"/>
                  <a:pt x="3272274" y="1665268"/>
                  <a:pt x="3267288" y="1680300"/>
                </a:cubicBezTo>
                <a:cubicBezTo>
                  <a:pt x="3262302" y="1695332"/>
                  <a:pt x="3258843" y="1710215"/>
                  <a:pt x="3256908" y="1724949"/>
                </a:cubicBezTo>
                <a:lnTo>
                  <a:pt x="3256461" y="1729860"/>
                </a:lnTo>
                <a:cubicBezTo>
                  <a:pt x="3255122" y="1743105"/>
                  <a:pt x="3255270" y="1756723"/>
                  <a:pt x="3256908" y="1770713"/>
                </a:cubicBezTo>
                <a:cubicBezTo>
                  <a:pt x="3258544" y="1784703"/>
                  <a:pt x="3262191" y="1797651"/>
                  <a:pt x="3267846" y="1809557"/>
                </a:cubicBezTo>
                <a:cubicBezTo>
                  <a:pt x="3273502" y="1821463"/>
                  <a:pt x="3281501" y="1831175"/>
                  <a:pt x="3291845" y="1838691"/>
                </a:cubicBezTo>
                <a:cubicBezTo>
                  <a:pt x="3302188" y="1846206"/>
                  <a:pt x="3315471" y="1850188"/>
                  <a:pt x="3331694" y="1850634"/>
                </a:cubicBezTo>
                <a:cubicBezTo>
                  <a:pt x="3347172" y="1851080"/>
                  <a:pt x="3360976" y="1847658"/>
                  <a:pt x="3373106" y="1840365"/>
                </a:cubicBezTo>
                <a:cubicBezTo>
                  <a:pt x="3379170" y="1836719"/>
                  <a:pt x="3384826" y="1832486"/>
                  <a:pt x="3390072" y="1827667"/>
                </a:cubicBezTo>
                <a:lnTo>
                  <a:pt x="3391987" y="1825527"/>
                </a:lnTo>
                <a:lnTo>
                  <a:pt x="3390853" y="1845946"/>
                </a:lnTo>
                <a:lnTo>
                  <a:pt x="3447333" y="1845946"/>
                </a:lnTo>
                <a:lnTo>
                  <a:pt x="3506716" y="1503046"/>
                </a:lnTo>
                <a:close/>
                <a:moveTo>
                  <a:pt x="6143798" y="1502823"/>
                </a:moveTo>
                <a:lnTo>
                  <a:pt x="6084193" y="1845946"/>
                </a:lnTo>
                <a:lnTo>
                  <a:pt x="6146924" y="1845946"/>
                </a:lnTo>
                <a:lnTo>
                  <a:pt x="6159373" y="1774281"/>
                </a:lnTo>
                <a:lnTo>
                  <a:pt x="6188014" y="1749147"/>
                </a:lnTo>
                <a:lnTo>
                  <a:pt x="6231309" y="1845946"/>
                </a:lnTo>
                <a:lnTo>
                  <a:pt x="6300515" y="1845946"/>
                </a:lnTo>
                <a:lnTo>
                  <a:pt x="6233671" y="1707338"/>
                </a:lnTo>
                <a:lnTo>
                  <a:pt x="6338912" y="1604398"/>
                </a:lnTo>
                <a:lnTo>
                  <a:pt x="6258991" y="1604398"/>
                </a:lnTo>
                <a:lnTo>
                  <a:pt x="6186661" y="1676505"/>
                </a:lnTo>
                <a:lnTo>
                  <a:pt x="6174008" y="1690034"/>
                </a:lnTo>
                <a:lnTo>
                  <a:pt x="6206530" y="1502823"/>
                </a:lnTo>
                <a:close/>
                <a:moveTo>
                  <a:pt x="8092926" y="1192070"/>
                </a:moveTo>
                <a:lnTo>
                  <a:pt x="8115593" y="1192228"/>
                </a:lnTo>
                <a:lnTo>
                  <a:pt x="8110063" y="1227514"/>
                </a:lnTo>
                <a:lnTo>
                  <a:pt x="8101409" y="1242745"/>
                </a:lnTo>
                <a:cubicBezTo>
                  <a:pt x="8096051" y="1248401"/>
                  <a:pt x="8089726" y="1252754"/>
                  <a:pt x="8082434" y="1255805"/>
                </a:cubicBezTo>
                <a:cubicBezTo>
                  <a:pt x="8075141" y="1258856"/>
                  <a:pt x="8067700" y="1260307"/>
                  <a:pt x="8060109" y="1260158"/>
                </a:cubicBezTo>
                <a:cubicBezTo>
                  <a:pt x="8054752" y="1260009"/>
                  <a:pt x="8050175" y="1258744"/>
                  <a:pt x="8046380" y="1256363"/>
                </a:cubicBezTo>
                <a:cubicBezTo>
                  <a:pt x="8042585" y="1253982"/>
                  <a:pt x="8039794" y="1250745"/>
                  <a:pt x="8038008" y="1246652"/>
                </a:cubicBezTo>
                <a:cubicBezTo>
                  <a:pt x="8036223" y="1242559"/>
                  <a:pt x="8035702" y="1237908"/>
                  <a:pt x="8036446" y="1232700"/>
                </a:cubicBezTo>
                <a:cubicBezTo>
                  <a:pt x="8037339" y="1225407"/>
                  <a:pt x="8039534" y="1219231"/>
                  <a:pt x="8043031" y="1214171"/>
                </a:cubicBezTo>
                <a:cubicBezTo>
                  <a:pt x="8046529" y="1209110"/>
                  <a:pt x="8050957" y="1204981"/>
                  <a:pt x="8056314" y="1201780"/>
                </a:cubicBezTo>
                <a:cubicBezTo>
                  <a:pt x="8061672" y="1198581"/>
                  <a:pt x="8067514" y="1196200"/>
                  <a:pt x="8073839" y="1194637"/>
                </a:cubicBezTo>
                <a:cubicBezTo>
                  <a:pt x="8080164" y="1193074"/>
                  <a:pt x="8086526" y="1192218"/>
                  <a:pt x="8092926" y="1192070"/>
                </a:cubicBezTo>
                <a:close/>
                <a:moveTo>
                  <a:pt x="7511901" y="1192070"/>
                </a:moveTo>
                <a:lnTo>
                  <a:pt x="7534568" y="1192228"/>
                </a:lnTo>
                <a:lnTo>
                  <a:pt x="7529038" y="1227514"/>
                </a:lnTo>
                <a:lnTo>
                  <a:pt x="7520384" y="1242745"/>
                </a:lnTo>
                <a:cubicBezTo>
                  <a:pt x="7515026" y="1248401"/>
                  <a:pt x="7508701" y="1252754"/>
                  <a:pt x="7501409" y="1255805"/>
                </a:cubicBezTo>
                <a:cubicBezTo>
                  <a:pt x="7494116" y="1258856"/>
                  <a:pt x="7486675" y="1260307"/>
                  <a:pt x="7479084" y="1260158"/>
                </a:cubicBezTo>
                <a:cubicBezTo>
                  <a:pt x="7473727" y="1260009"/>
                  <a:pt x="7469150" y="1258744"/>
                  <a:pt x="7465355" y="1256363"/>
                </a:cubicBezTo>
                <a:cubicBezTo>
                  <a:pt x="7461560" y="1253982"/>
                  <a:pt x="7458769" y="1250745"/>
                  <a:pt x="7456983" y="1246652"/>
                </a:cubicBezTo>
                <a:cubicBezTo>
                  <a:pt x="7455198" y="1242559"/>
                  <a:pt x="7454677" y="1237908"/>
                  <a:pt x="7455421" y="1232700"/>
                </a:cubicBezTo>
                <a:cubicBezTo>
                  <a:pt x="7456314" y="1225407"/>
                  <a:pt x="7458509" y="1219231"/>
                  <a:pt x="7462006" y="1214171"/>
                </a:cubicBezTo>
                <a:cubicBezTo>
                  <a:pt x="7465504" y="1209110"/>
                  <a:pt x="7469932" y="1204981"/>
                  <a:pt x="7475289" y="1201780"/>
                </a:cubicBezTo>
                <a:cubicBezTo>
                  <a:pt x="7480647" y="1198581"/>
                  <a:pt x="7486489" y="1196200"/>
                  <a:pt x="7492814" y="1194637"/>
                </a:cubicBezTo>
                <a:cubicBezTo>
                  <a:pt x="7499139" y="1193074"/>
                  <a:pt x="7505501" y="1192218"/>
                  <a:pt x="7511901" y="1192070"/>
                </a:cubicBezTo>
                <a:close/>
                <a:moveTo>
                  <a:pt x="5902176" y="1192070"/>
                </a:moveTo>
                <a:lnTo>
                  <a:pt x="5924843" y="1192228"/>
                </a:lnTo>
                <a:lnTo>
                  <a:pt x="5919313" y="1227514"/>
                </a:lnTo>
                <a:lnTo>
                  <a:pt x="5910659" y="1242745"/>
                </a:lnTo>
                <a:cubicBezTo>
                  <a:pt x="5905301" y="1248401"/>
                  <a:pt x="5898976" y="1252754"/>
                  <a:pt x="5891684" y="1255805"/>
                </a:cubicBezTo>
                <a:cubicBezTo>
                  <a:pt x="5884391" y="1258856"/>
                  <a:pt x="5876950" y="1260307"/>
                  <a:pt x="5869359" y="1260158"/>
                </a:cubicBezTo>
                <a:cubicBezTo>
                  <a:pt x="5864002" y="1260009"/>
                  <a:pt x="5859425" y="1258744"/>
                  <a:pt x="5855630" y="1256363"/>
                </a:cubicBezTo>
                <a:cubicBezTo>
                  <a:pt x="5851835" y="1253982"/>
                  <a:pt x="5849044" y="1250745"/>
                  <a:pt x="5847258" y="1246652"/>
                </a:cubicBezTo>
                <a:cubicBezTo>
                  <a:pt x="5845473" y="1242559"/>
                  <a:pt x="5844952" y="1237908"/>
                  <a:pt x="5845696" y="1232700"/>
                </a:cubicBezTo>
                <a:cubicBezTo>
                  <a:pt x="5846589" y="1225407"/>
                  <a:pt x="5848784" y="1219231"/>
                  <a:pt x="5852281" y="1214171"/>
                </a:cubicBezTo>
                <a:cubicBezTo>
                  <a:pt x="5855779" y="1209110"/>
                  <a:pt x="5860207" y="1204981"/>
                  <a:pt x="5865564" y="1201780"/>
                </a:cubicBezTo>
                <a:cubicBezTo>
                  <a:pt x="5870922" y="1198581"/>
                  <a:pt x="5876764" y="1196200"/>
                  <a:pt x="5883089" y="1194637"/>
                </a:cubicBezTo>
                <a:cubicBezTo>
                  <a:pt x="5889414" y="1193074"/>
                  <a:pt x="5895776" y="1192218"/>
                  <a:pt x="5902176" y="1192070"/>
                </a:cubicBezTo>
                <a:close/>
                <a:moveTo>
                  <a:pt x="5187801" y="1192070"/>
                </a:moveTo>
                <a:lnTo>
                  <a:pt x="5210468" y="1192228"/>
                </a:lnTo>
                <a:lnTo>
                  <a:pt x="5204938" y="1227514"/>
                </a:lnTo>
                <a:lnTo>
                  <a:pt x="5196285" y="1242745"/>
                </a:lnTo>
                <a:cubicBezTo>
                  <a:pt x="5190926" y="1248401"/>
                  <a:pt x="5184601" y="1252754"/>
                  <a:pt x="5177309" y="1255805"/>
                </a:cubicBezTo>
                <a:cubicBezTo>
                  <a:pt x="5170017" y="1258856"/>
                  <a:pt x="5162575" y="1260307"/>
                  <a:pt x="5154984" y="1260158"/>
                </a:cubicBezTo>
                <a:cubicBezTo>
                  <a:pt x="5149627" y="1260009"/>
                  <a:pt x="5145051" y="1258744"/>
                  <a:pt x="5141256" y="1256363"/>
                </a:cubicBezTo>
                <a:cubicBezTo>
                  <a:pt x="5137460" y="1253982"/>
                  <a:pt x="5134670" y="1250745"/>
                  <a:pt x="5132884" y="1246652"/>
                </a:cubicBezTo>
                <a:cubicBezTo>
                  <a:pt x="5131098" y="1242559"/>
                  <a:pt x="5130578" y="1237908"/>
                  <a:pt x="5131322" y="1232700"/>
                </a:cubicBezTo>
                <a:cubicBezTo>
                  <a:pt x="5132214" y="1225407"/>
                  <a:pt x="5134409" y="1219231"/>
                  <a:pt x="5137907" y="1214171"/>
                </a:cubicBezTo>
                <a:cubicBezTo>
                  <a:pt x="5141404" y="1209110"/>
                  <a:pt x="5145832" y="1204981"/>
                  <a:pt x="5151190" y="1201780"/>
                </a:cubicBezTo>
                <a:cubicBezTo>
                  <a:pt x="5156548" y="1198581"/>
                  <a:pt x="5162389" y="1196200"/>
                  <a:pt x="5168714" y="1194637"/>
                </a:cubicBezTo>
                <a:cubicBezTo>
                  <a:pt x="5175039" y="1193074"/>
                  <a:pt x="5181401" y="1192218"/>
                  <a:pt x="5187801" y="1192070"/>
                </a:cubicBezTo>
                <a:close/>
                <a:moveTo>
                  <a:pt x="6896199" y="1107461"/>
                </a:moveTo>
                <a:cubicBezTo>
                  <a:pt x="6904831" y="1107609"/>
                  <a:pt x="6911789" y="1109544"/>
                  <a:pt x="6917072" y="1113265"/>
                </a:cubicBezTo>
                <a:cubicBezTo>
                  <a:pt x="6922356" y="1116986"/>
                  <a:pt x="6926374" y="1121823"/>
                  <a:pt x="6929127" y="1127776"/>
                </a:cubicBezTo>
                <a:lnTo>
                  <a:pt x="6931601" y="1137039"/>
                </a:lnTo>
                <a:lnTo>
                  <a:pt x="6915055" y="1234395"/>
                </a:lnTo>
                <a:lnTo>
                  <a:pt x="6911017" y="1240039"/>
                </a:lnTo>
                <a:cubicBezTo>
                  <a:pt x="6907650" y="1243703"/>
                  <a:pt x="6903864" y="1246912"/>
                  <a:pt x="6899659" y="1249666"/>
                </a:cubicBezTo>
                <a:cubicBezTo>
                  <a:pt x="6891251" y="1255173"/>
                  <a:pt x="6881167" y="1257628"/>
                  <a:pt x="6869410" y="1257033"/>
                </a:cubicBezTo>
                <a:cubicBezTo>
                  <a:pt x="6860480" y="1256735"/>
                  <a:pt x="6853485" y="1254242"/>
                  <a:pt x="6848425" y="1249554"/>
                </a:cubicBezTo>
                <a:cubicBezTo>
                  <a:pt x="6843365" y="1244866"/>
                  <a:pt x="6839756" y="1238876"/>
                  <a:pt x="6837598" y="1231583"/>
                </a:cubicBezTo>
                <a:cubicBezTo>
                  <a:pt x="6835440" y="1224291"/>
                  <a:pt x="6834249" y="1216664"/>
                  <a:pt x="6834026" y="1208701"/>
                </a:cubicBezTo>
                <a:cubicBezTo>
                  <a:pt x="6833803" y="1200739"/>
                  <a:pt x="6834063" y="1193409"/>
                  <a:pt x="6834807" y="1186712"/>
                </a:cubicBezTo>
                <a:lnTo>
                  <a:pt x="6835254" y="1181800"/>
                </a:lnTo>
                <a:cubicBezTo>
                  <a:pt x="6836296" y="1173615"/>
                  <a:pt x="6838231" y="1165132"/>
                  <a:pt x="6841058" y="1156351"/>
                </a:cubicBezTo>
                <a:cubicBezTo>
                  <a:pt x="6843886" y="1147570"/>
                  <a:pt x="6847681" y="1139422"/>
                  <a:pt x="6852444" y="1131906"/>
                </a:cubicBezTo>
                <a:cubicBezTo>
                  <a:pt x="6857206" y="1124390"/>
                  <a:pt x="6863196" y="1118325"/>
                  <a:pt x="6870415" y="1113712"/>
                </a:cubicBezTo>
                <a:cubicBezTo>
                  <a:pt x="6877633" y="1109098"/>
                  <a:pt x="6886228" y="1107014"/>
                  <a:pt x="6896199" y="1107461"/>
                </a:cubicBezTo>
                <a:close/>
                <a:moveTo>
                  <a:pt x="5435079" y="1107461"/>
                </a:moveTo>
                <a:cubicBezTo>
                  <a:pt x="5443265" y="1107609"/>
                  <a:pt x="5449925" y="1109619"/>
                  <a:pt x="5455059" y="1113488"/>
                </a:cubicBezTo>
                <a:cubicBezTo>
                  <a:pt x="5460194" y="1117358"/>
                  <a:pt x="5464064" y="1122344"/>
                  <a:pt x="5466668" y="1128446"/>
                </a:cubicBezTo>
                <a:lnTo>
                  <a:pt x="5469749" y="1140496"/>
                </a:lnTo>
                <a:lnTo>
                  <a:pt x="5453876" y="1232301"/>
                </a:lnTo>
                <a:lnTo>
                  <a:pt x="5448836" y="1239480"/>
                </a:lnTo>
                <a:cubicBezTo>
                  <a:pt x="5445543" y="1243183"/>
                  <a:pt x="5441851" y="1246466"/>
                  <a:pt x="5437758" y="1249331"/>
                </a:cubicBezTo>
                <a:cubicBezTo>
                  <a:pt x="5429573" y="1255061"/>
                  <a:pt x="5419824" y="1257703"/>
                  <a:pt x="5408513" y="1257256"/>
                </a:cubicBezTo>
                <a:cubicBezTo>
                  <a:pt x="5399583" y="1256809"/>
                  <a:pt x="5392775" y="1254168"/>
                  <a:pt x="5388086" y="1249331"/>
                </a:cubicBezTo>
                <a:cubicBezTo>
                  <a:pt x="5383399" y="1244494"/>
                  <a:pt x="5380199" y="1238392"/>
                  <a:pt x="5378488" y="1231025"/>
                </a:cubicBezTo>
                <a:cubicBezTo>
                  <a:pt x="5376776" y="1223658"/>
                  <a:pt x="5375957" y="1215994"/>
                  <a:pt x="5376031" y="1208031"/>
                </a:cubicBezTo>
                <a:cubicBezTo>
                  <a:pt x="5376106" y="1200069"/>
                  <a:pt x="5376441" y="1192888"/>
                  <a:pt x="5377036" y="1186488"/>
                </a:cubicBezTo>
                <a:lnTo>
                  <a:pt x="5377483" y="1181800"/>
                </a:lnTo>
                <a:cubicBezTo>
                  <a:pt x="5378525" y="1173764"/>
                  <a:pt x="5380273" y="1165355"/>
                  <a:pt x="5382729" y="1156574"/>
                </a:cubicBezTo>
                <a:cubicBezTo>
                  <a:pt x="5385185" y="1147793"/>
                  <a:pt x="5388570" y="1139645"/>
                  <a:pt x="5392886" y="1132129"/>
                </a:cubicBezTo>
                <a:cubicBezTo>
                  <a:pt x="5397202" y="1124613"/>
                  <a:pt x="5402820" y="1118511"/>
                  <a:pt x="5409741" y="1113823"/>
                </a:cubicBezTo>
                <a:cubicBezTo>
                  <a:pt x="5416661" y="1109135"/>
                  <a:pt x="5425108" y="1107014"/>
                  <a:pt x="5435079" y="1107461"/>
                </a:cubicBezTo>
                <a:close/>
                <a:moveTo>
                  <a:pt x="9051081" y="1107237"/>
                </a:moveTo>
                <a:cubicBezTo>
                  <a:pt x="9060309" y="1107535"/>
                  <a:pt x="9067304" y="1110102"/>
                  <a:pt x="9072066" y="1114939"/>
                </a:cubicBezTo>
                <a:cubicBezTo>
                  <a:pt x="9076829" y="1119776"/>
                  <a:pt x="9080028" y="1125841"/>
                  <a:pt x="9081665" y="1133134"/>
                </a:cubicBezTo>
                <a:cubicBezTo>
                  <a:pt x="9083303" y="1140426"/>
                  <a:pt x="9084009" y="1148091"/>
                  <a:pt x="9083786" y="1156127"/>
                </a:cubicBezTo>
                <a:cubicBezTo>
                  <a:pt x="9083563" y="1164164"/>
                  <a:pt x="9083154" y="1171531"/>
                  <a:pt x="9082558" y="1178229"/>
                </a:cubicBezTo>
                <a:lnTo>
                  <a:pt x="9082112" y="1183140"/>
                </a:lnTo>
                <a:cubicBezTo>
                  <a:pt x="9081070" y="1191177"/>
                  <a:pt x="9079470" y="1199623"/>
                  <a:pt x="9077312" y="1208478"/>
                </a:cubicBezTo>
                <a:cubicBezTo>
                  <a:pt x="9075154" y="1217333"/>
                  <a:pt x="9071992" y="1225481"/>
                  <a:pt x="9067824" y="1232922"/>
                </a:cubicBezTo>
                <a:cubicBezTo>
                  <a:pt x="9063657" y="1240364"/>
                  <a:pt x="9058151" y="1246354"/>
                  <a:pt x="9051304" y="1250894"/>
                </a:cubicBezTo>
                <a:cubicBezTo>
                  <a:pt x="9044458" y="1255433"/>
                  <a:pt x="9035901" y="1257480"/>
                  <a:pt x="9025632" y="1257033"/>
                </a:cubicBezTo>
                <a:cubicBezTo>
                  <a:pt x="9014470" y="1256735"/>
                  <a:pt x="9006024" y="1253573"/>
                  <a:pt x="9000294" y="1247545"/>
                </a:cubicBezTo>
                <a:cubicBezTo>
                  <a:pt x="8997429" y="1244531"/>
                  <a:pt x="8995075" y="1241136"/>
                  <a:pt x="8993234" y="1237360"/>
                </a:cubicBezTo>
                <a:lnTo>
                  <a:pt x="8989322" y="1225131"/>
                </a:lnTo>
                <a:lnTo>
                  <a:pt x="9005359" y="1133004"/>
                </a:lnTo>
                <a:lnTo>
                  <a:pt x="9010005" y="1125097"/>
                </a:lnTo>
                <a:cubicBezTo>
                  <a:pt x="9014767" y="1119293"/>
                  <a:pt x="9020534" y="1114753"/>
                  <a:pt x="9027306" y="1111479"/>
                </a:cubicBezTo>
                <a:cubicBezTo>
                  <a:pt x="9034078" y="1108205"/>
                  <a:pt x="9042003" y="1106791"/>
                  <a:pt x="9051081" y="1107237"/>
                </a:cubicBezTo>
                <a:close/>
                <a:moveTo>
                  <a:pt x="4545757" y="1107237"/>
                </a:moveTo>
                <a:cubicBezTo>
                  <a:pt x="4554984" y="1107535"/>
                  <a:pt x="4561979" y="1110102"/>
                  <a:pt x="4566741" y="1114939"/>
                </a:cubicBezTo>
                <a:cubicBezTo>
                  <a:pt x="4571504" y="1119776"/>
                  <a:pt x="4574704" y="1125841"/>
                  <a:pt x="4576341" y="1133134"/>
                </a:cubicBezTo>
                <a:cubicBezTo>
                  <a:pt x="4577978" y="1140426"/>
                  <a:pt x="4578685" y="1148091"/>
                  <a:pt x="4578462" y="1156127"/>
                </a:cubicBezTo>
                <a:cubicBezTo>
                  <a:pt x="4578238" y="1164164"/>
                  <a:pt x="4577829" y="1171531"/>
                  <a:pt x="4577234" y="1178229"/>
                </a:cubicBezTo>
                <a:lnTo>
                  <a:pt x="4576787" y="1183140"/>
                </a:lnTo>
                <a:cubicBezTo>
                  <a:pt x="4575746" y="1191177"/>
                  <a:pt x="4574146" y="1199623"/>
                  <a:pt x="4571988" y="1208478"/>
                </a:cubicBezTo>
                <a:cubicBezTo>
                  <a:pt x="4569830" y="1217333"/>
                  <a:pt x="4566667" y="1225481"/>
                  <a:pt x="4562500" y="1232922"/>
                </a:cubicBezTo>
                <a:cubicBezTo>
                  <a:pt x="4558332" y="1240364"/>
                  <a:pt x="4552826" y="1246354"/>
                  <a:pt x="4545980" y="1250894"/>
                </a:cubicBezTo>
                <a:cubicBezTo>
                  <a:pt x="4539134" y="1255433"/>
                  <a:pt x="4530577" y="1257480"/>
                  <a:pt x="4520307" y="1257033"/>
                </a:cubicBezTo>
                <a:cubicBezTo>
                  <a:pt x="4509145" y="1256735"/>
                  <a:pt x="4500699" y="1253573"/>
                  <a:pt x="4494969" y="1247545"/>
                </a:cubicBezTo>
                <a:cubicBezTo>
                  <a:pt x="4492104" y="1244531"/>
                  <a:pt x="4489751" y="1241136"/>
                  <a:pt x="4487910" y="1237360"/>
                </a:cubicBezTo>
                <a:lnTo>
                  <a:pt x="4483997" y="1225131"/>
                </a:lnTo>
                <a:lnTo>
                  <a:pt x="4500035" y="1133004"/>
                </a:lnTo>
                <a:lnTo>
                  <a:pt x="4504680" y="1125097"/>
                </a:lnTo>
                <a:cubicBezTo>
                  <a:pt x="4509443" y="1119293"/>
                  <a:pt x="4515210" y="1114753"/>
                  <a:pt x="4521981" y="1111479"/>
                </a:cubicBezTo>
                <a:cubicBezTo>
                  <a:pt x="4528753" y="1108205"/>
                  <a:pt x="4536678" y="1106791"/>
                  <a:pt x="4545757" y="1107237"/>
                </a:cubicBezTo>
                <a:close/>
                <a:moveTo>
                  <a:pt x="2164510" y="1107237"/>
                </a:moveTo>
                <a:cubicBezTo>
                  <a:pt x="2173737" y="1107535"/>
                  <a:pt x="2180732" y="1110102"/>
                  <a:pt x="2185494" y="1114939"/>
                </a:cubicBezTo>
                <a:cubicBezTo>
                  <a:pt x="2190257" y="1119776"/>
                  <a:pt x="2193456" y="1125841"/>
                  <a:pt x="2195094" y="1133134"/>
                </a:cubicBezTo>
                <a:cubicBezTo>
                  <a:pt x="2196731" y="1140426"/>
                  <a:pt x="2197438" y="1148091"/>
                  <a:pt x="2197214" y="1156127"/>
                </a:cubicBezTo>
                <a:cubicBezTo>
                  <a:pt x="2196992" y="1164164"/>
                  <a:pt x="2196583" y="1171531"/>
                  <a:pt x="2195987" y="1178229"/>
                </a:cubicBezTo>
                <a:lnTo>
                  <a:pt x="2195540" y="1183140"/>
                </a:lnTo>
                <a:cubicBezTo>
                  <a:pt x="2194499" y="1191177"/>
                  <a:pt x="2192899" y="1199623"/>
                  <a:pt x="2190741" y="1208478"/>
                </a:cubicBezTo>
                <a:cubicBezTo>
                  <a:pt x="2188583" y="1217333"/>
                  <a:pt x="2185420" y="1225481"/>
                  <a:pt x="2181252" y="1232922"/>
                </a:cubicBezTo>
                <a:cubicBezTo>
                  <a:pt x="2177086" y="1240364"/>
                  <a:pt x="2171578" y="1246354"/>
                  <a:pt x="2164732" y="1250894"/>
                </a:cubicBezTo>
                <a:cubicBezTo>
                  <a:pt x="2157886" y="1255433"/>
                  <a:pt x="2149328" y="1257480"/>
                  <a:pt x="2139060" y="1257033"/>
                </a:cubicBezTo>
                <a:cubicBezTo>
                  <a:pt x="2127898" y="1256735"/>
                  <a:pt x="2119451" y="1253573"/>
                  <a:pt x="2113721" y="1247545"/>
                </a:cubicBezTo>
                <a:cubicBezTo>
                  <a:pt x="2110857" y="1244531"/>
                  <a:pt x="2108502" y="1241136"/>
                  <a:pt x="2106661" y="1237360"/>
                </a:cubicBezTo>
                <a:lnTo>
                  <a:pt x="2102750" y="1225131"/>
                </a:lnTo>
                <a:lnTo>
                  <a:pt x="2118786" y="1133004"/>
                </a:lnTo>
                <a:lnTo>
                  <a:pt x="2123433" y="1125097"/>
                </a:lnTo>
                <a:cubicBezTo>
                  <a:pt x="2128196" y="1119293"/>
                  <a:pt x="2133962" y="1114753"/>
                  <a:pt x="2140734" y="1111479"/>
                </a:cubicBezTo>
                <a:cubicBezTo>
                  <a:pt x="2147506" y="1108205"/>
                  <a:pt x="2155432" y="1106791"/>
                  <a:pt x="2164510" y="1107237"/>
                </a:cubicBezTo>
                <a:close/>
                <a:moveTo>
                  <a:pt x="10361066" y="1107014"/>
                </a:moveTo>
                <a:cubicBezTo>
                  <a:pt x="10369996" y="1107312"/>
                  <a:pt x="10377140" y="1109619"/>
                  <a:pt x="10382498" y="1113935"/>
                </a:cubicBezTo>
                <a:cubicBezTo>
                  <a:pt x="10387855" y="1118251"/>
                  <a:pt x="10391502" y="1123944"/>
                  <a:pt x="10393437" y="1131013"/>
                </a:cubicBezTo>
                <a:cubicBezTo>
                  <a:pt x="10395371" y="1138082"/>
                  <a:pt x="10395743" y="1145710"/>
                  <a:pt x="10394553" y="1153895"/>
                </a:cubicBezTo>
                <a:lnTo>
                  <a:pt x="10393437" y="1159476"/>
                </a:lnTo>
                <a:lnTo>
                  <a:pt x="10307137" y="1159320"/>
                </a:lnTo>
                <a:lnTo>
                  <a:pt x="10307712" y="1156462"/>
                </a:lnTo>
                <a:cubicBezTo>
                  <a:pt x="10310093" y="1147607"/>
                  <a:pt x="10313516" y="1139384"/>
                  <a:pt x="10317981" y="1131794"/>
                </a:cubicBezTo>
                <a:cubicBezTo>
                  <a:pt x="10322446" y="1124204"/>
                  <a:pt x="10328175" y="1118102"/>
                  <a:pt x="10335170" y="1113488"/>
                </a:cubicBezTo>
                <a:cubicBezTo>
                  <a:pt x="10342165" y="1108875"/>
                  <a:pt x="10350797" y="1106717"/>
                  <a:pt x="10361066" y="1107014"/>
                </a:cubicBezTo>
                <a:close/>
                <a:moveTo>
                  <a:pt x="9532391" y="1107014"/>
                </a:moveTo>
                <a:cubicBezTo>
                  <a:pt x="9541321" y="1107312"/>
                  <a:pt x="9548465" y="1109619"/>
                  <a:pt x="9553823" y="1113935"/>
                </a:cubicBezTo>
                <a:cubicBezTo>
                  <a:pt x="9559180" y="1118251"/>
                  <a:pt x="9562827" y="1123944"/>
                  <a:pt x="9564762" y="1131013"/>
                </a:cubicBezTo>
                <a:cubicBezTo>
                  <a:pt x="9566696" y="1138082"/>
                  <a:pt x="9567068" y="1145710"/>
                  <a:pt x="9565878" y="1153895"/>
                </a:cubicBezTo>
                <a:lnTo>
                  <a:pt x="9564762" y="1159476"/>
                </a:lnTo>
                <a:lnTo>
                  <a:pt x="9478463" y="1159320"/>
                </a:lnTo>
                <a:lnTo>
                  <a:pt x="9479037" y="1156462"/>
                </a:lnTo>
                <a:cubicBezTo>
                  <a:pt x="9481418" y="1147607"/>
                  <a:pt x="9484841" y="1139384"/>
                  <a:pt x="9489306" y="1131794"/>
                </a:cubicBezTo>
                <a:cubicBezTo>
                  <a:pt x="9493771" y="1124204"/>
                  <a:pt x="9499500" y="1118102"/>
                  <a:pt x="9506495" y="1113488"/>
                </a:cubicBezTo>
                <a:cubicBezTo>
                  <a:pt x="9513490" y="1108875"/>
                  <a:pt x="9522122" y="1106717"/>
                  <a:pt x="9532391" y="1107014"/>
                </a:cubicBezTo>
                <a:close/>
                <a:moveTo>
                  <a:pt x="9294266" y="1107014"/>
                </a:moveTo>
                <a:cubicBezTo>
                  <a:pt x="9303196" y="1107312"/>
                  <a:pt x="9310340" y="1109619"/>
                  <a:pt x="9315698" y="1113935"/>
                </a:cubicBezTo>
                <a:cubicBezTo>
                  <a:pt x="9321055" y="1118251"/>
                  <a:pt x="9324702" y="1123944"/>
                  <a:pt x="9326637" y="1131013"/>
                </a:cubicBezTo>
                <a:cubicBezTo>
                  <a:pt x="9328571" y="1138082"/>
                  <a:pt x="9328943" y="1145710"/>
                  <a:pt x="9327753" y="1153895"/>
                </a:cubicBezTo>
                <a:lnTo>
                  <a:pt x="9326637" y="1159476"/>
                </a:lnTo>
                <a:lnTo>
                  <a:pt x="9240338" y="1159320"/>
                </a:lnTo>
                <a:lnTo>
                  <a:pt x="9240912" y="1156462"/>
                </a:lnTo>
                <a:cubicBezTo>
                  <a:pt x="9243293" y="1147607"/>
                  <a:pt x="9246716" y="1139384"/>
                  <a:pt x="9251181" y="1131794"/>
                </a:cubicBezTo>
                <a:cubicBezTo>
                  <a:pt x="9255646" y="1124204"/>
                  <a:pt x="9261375" y="1118102"/>
                  <a:pt x="9268370" y="1113488"/>
                </a:cubicBezTo>
                <a:cubicBezTo>
                  <a:pt x="9275365" y="1108875"/>
                  <a:pt x="9283997" y="1106717"/>
                  <a:pt x="9294266" y="1107014"/>
                </a:cubicBezTo>
                <a:close/>
                <a:moveTo>
                  <a:pt x="8684890" y="1107014"/>
                </a:moveTo>
                <a:cubicBezTo>
                  <a:pt x="8694266" y="1107312"/>
                  <a:pt x="8701633" y="1109879"/>
                  <a:pt x="8706991" y="1114716"/>
                </a:cubicBezTo>
                <a:cubicBezTo>
                  <a:pt x="8712348" y="1119553"/>
                  <a:pt x="8716218" y="1125655"/>
                  <a:pt x="8718599" y="1133022"/>
                </a:cubicBezTo>
                <a:cubicBezTo>
                  <a:pt x="8720980" y="1140389"/>
                  <a:pt x="8722283" y="1148202"/>
                  <a:pt x="8722506" y="1156462"/>
                </a:cubicBezTo>
                <a:cubicBezTo>
                  <a:pt x="8722729" y="1164722"/>
                  <a:pt x="8722543" y="1172424"/>
                  <a:pt x="8721948" y="1179568"/>
                </a:cubicBezTo>
                <a:lnTo>
                  <a:pt x="8721501" y="1184256"/>
                </a:lnTo>
                <a:cubicBezTo>
                  <a:pt x="8720608" y="1192590"/>
                  <a:pt x="8718822" y="1201111"/>
                  <a:pt x="8716144" y="1209817"/>
                </a:cubicBezTo>
                <a:cubicBezTo>
                  <a:pt x="8713465" y="1218524"/>
                  <a:pt x="8709818" y="1226560"/>
                  <a:pt x="8705205" y="1233927"/>
                </a:cubicBezTo>
                <a:cubicBezTo>
                  <a:pt x="8700591" y="1241294"/>
                  <a:pt x="8694712" y="1247173"/>
                  <a:pt x="8687569" y="1251563"/>
                </a:cubicBezTo>
                <a:cubicBezTo>
                  <a:pt x="8680425" y="1255954"/>
                  <a:pt x="8671867" y="1258000"/>
                  <a:pt x="8661896" y="1257703"/>
                </a:cubicBezTo>
                <a:cubicBezTo>
                  <a:pt x="8652520" y="1257405"/>
                  <a:pt x="8645152" y="1254912"/>
                  <a:pt x="8639794" y="1250224"/>
                </a:cubicBezTo>
                <a:cubicBezTo>
                  <a:pt x="8634437" y="1245536"/>
                  <a:pt x="8630604" y="1239545"/>
                  <a:pt x="8628298" y="1232253"/>
                </a:cubicBezTo>
                <a:cubicBezTo>
                  <a:pt x="8625991" y="1224961"/>
                  <a:pt x="8624688" y="1217259"/>
                  <a:pt x="8624391" y="1209147"/>
                </a:cubicBezTo>
                <a:cubicBezTo>
                  <a:pt x="8624094" y="1201036"/>
                  <a:pt x="8624316" y="1193409"/>
                  <a:pt x="8625060" y="1186265"/>
                </a:cubicBezTo>
                <a:lnTo>
                  <a:pt x="8625507" y="1181354"/>
                </a:lnTo>
                <a:cubicBezTo>
                  <a:pt x="8626400" y="1173020"/>
                  <a:pt x="8628149" y="1164462"/>
                  <a:pt x="8630754" y="1155681"/>
                </a:cubicBezTo>
                <a:cubicBezTo>
                  <a:pt x="8633358" y="1146900"/>
                  <a:pt x="8636967" y="1138789"/>
                  <a:pt x="8641580" y="1131348"/>
                </a:cubicBezTo>
                <a:cubicBezTo>
                  <a:pt x="8646194" y="1123906"/>
                  <a:pt x="8652073" y="1117916"/>
                  <a:pt x="8659217" y="1113377"/>
                </a:cubicBezTo>
                <a:cubicBezTo>
                  <a:pt x="8666361" y="1108838"/>
                  <a:pt x="8674918" y="1106717"/>
                  <a:pt x="8684890" y="1107014"/>
                </a:cubicBezTo>
                <a:close/>
                <a:moveTo>
                  <a:pt x="4951090" y="1107014"/>
                </a:moveTo>
                <a:cubicBezTo>
                  <a:pt x="4960466" y="1107312"/>
                  <a:pt x="4967834" y="1109879"/>
                  <a:pt x="4973191" y="1114716"/>
                </a:cubicBezTo>
                <a:cubicBezTo>
                  <a:pt x="4978549" y="1119553"/>
                  <a:pt x="4982419" y="1125655"/>
                  <a:pt x="4984800" y="1133022"/>
                </a:cubicBezTo>
                <a:cubicBezTo>
                  <a:pt x="4987182" y="1140389"/>
                  <a:pt x="4988483" y="1148202"/>
                  <a:pt x="4988707" y="1156462"/>
                </a:cubicBezTo>
                <a:cubicBezTo>
                  <a:pt x="4988930" y="1164722"/>
                  <a:pt x="4988744" y="1172424"/>
                  <a:pt x="4988149" y="1179568"/>
                </a:cubicBezTo>
                <a:lnTo>
                  <a:pt x="4987702" y="1184256"/>
                </a:lnTo>
                <a:cubicBezTo>
                  <a:pt x="4986809" y="1192590"/>
                  <a:pt x="4985023" y="1201111"/>
                  <a:pt x="4982344" y="1209817"/>
                </a:cubicBezTo>
                <a:cubicBezTo>
                  <a:pt x="4979665" y="1218524"/>
                  <a:pt x="4976019" y="1226560"/>
                  <a:pt x="4971405" y="1233927"/>
                </a:cubicBezTo>
                <a:cubicBezTo>
                  <a:pt x="4966793" y="1241294"/>
                  <a:pt x="4960913" y="1247173"/>
                  <a:pt x="4953769" y="1251563"/>
                </a:cubicBezTo>
                <a:cubicBezTo>
                  <a:pt x="4946626" y="1255954"/>
                  <a:pt x="4938068" y="1258000"/>
                  <a:pt x="4928096" y="1257703"/>
                </a:cubicBezTo>
                <a:cubicBezTo>
                  <a:pt x="4918720" y="1257405"/>
                  <a:pt x="4911353" y="1254912"/>
                  <a:pt x="4905995" y="1250224"/>
                </a:cubicBezTo>
                <a:cubicBezTo>
                  <a:pt x="4900638" y="1245536"/>
                  <a:pt x="4896805" y="1239545"/>
                  <a:pt x="4894498" y="1232253"/>
                </a:cubicBezTo>
                <a:cubicBezTo>
                  <a:pt x="4892191" y="1224961"/>
                  <a:pt x="4890889" y="1217259"/>
                  <a:pt x="4890591" y="1209147"/>
                </a:cubicBezTo>
                <a:cubicBezTo>
                  <a:pt x="4890294" y="1201036"/>
                  <a:pt x="4890517" y="1193409"/>
                  <a:pt x="4891261" y="1186265"/>
                </a:cubicBezTo>
                <a:lnTo>
                  <a:pt x="4891708" y="1181354"/>
                </a:lnTo>
                <a:cubicBezTo>
                  <a:pt x="4892601" y="1173020"/>
                  <a:pt x="4894350" y="1164462"/>
                  <a:pt x="4896954" y="1155681"/>
                </a:cubicBezTo>
                <a:cubicBezTo>
                  <a:pt x="4899558" y="1146900"/>
                  <a:pt x="4903167" y="1138789"/>
                  <a:pt x="4907781" y="1131348"/>
                </a:cubicBezTo>
                <a:cubicBezTo>
                  <a:pt x="4912395" y="1123906"/>
                  <a:pt x="4918274" y="1117916"/>
                  <a:pt x="4925417" y="1113377"/>
                </a:cubicBezTo>
                <a:cubicBezTo>
                  <a:pt x="4932561" y="1108838"/>
                  <a:pt x="4941119" y="1106717"/>
                  <a:pt x="4951090" y="1107014"/>
                </a:cubicBezTo>
                <a:close/>
                <a:moveTo>
                  <a:pt x="4188870" y="1107014"/>
                </a:moveTo>
                <a:cubicBezTo>
                  <a:pt x="4197796" y="1107312"/>
                  <a:pt x="4204940" y="1109619"/>
                  <a:pt x="4210298" y="1113935"/>
                </a:cubicBezTo>
                <a:cubicBezTo>
                  <a:pt x="4215656" y="1118251"/>
                  <a:pt x="4219302" y="1123944"/>
                  <a:pt x="4221237" y="1131013"/>
                </a:cubicBezTo>
                <a:cubicBezTo>
                  <a:pt x="4223171" y="1138082"/>
                  <a:pt x="4223543" y="1145710"/>
                  <a:pt x="4222353" y="1153895"/>
                </a:cubicBezTo>
                <a:lnTo>
                  <a:pt x="4221237" y="1159476"/>
                </a:lnTo>
                <a:lnTo>
                  <a:pt x="4134941" y="1159320"/>
                </a:lnTo>
                <a:lnTo>
                  <a:pt x="4135515" y="1156462"/>
                </a:lnTo>
                <a:cubicBezTo>
                  <a:pt x="4137896" y="1147607"/>
                  <a:pt x="4141319" y="1139384"/>
                  <a:pt x="4145784" y="1131794"/>
                </a:cubicBezTo>
                <a:cubicBezTo>
                  <a:pt x="4150249" y="1124204"/>
                  <a:pt x="4155979" y="1118102"/>
                  <a:pt x="4162974" y="1113488"/>
                </a:cubicBezTo>
                <a:cubicBezTo>
                  <a:pt x="4169969" y="1108875"/>
                  <a:pt x="4178600" y="1106717"/>
                  <a:pt x="4188870" y="1107014"/>
                </a:cubicBezTo>
                <a:close/>
                <a:moveTo>
                  <a:pt x="3217320" y="1107014"/>
                </a:moveTo>
                <a:cubicBezTo>
                  <a:pt x="3226249" y="1107312"/>
                  <a:pt x="3233392" y="1109619"/>
                  <a:pt x="3238751" y="1113935"/>
                </a:cubicBezTo>
                <a:cubicBezTo>
                  <a:pt x="3244110" y="1118251"/>
                  <a:pt x="3247755" y="1123944"/>
                  <a:pt x="3249689" y="1131013"/>
                </a:cubicBezTo>
                <a:cubicBezTo>
                  <a:pt x="3251624" y="1138082"/>
                  <a:pt x="3251996" y="1145710"/>
                  <a:pt x="3250805" y="1153895"/>
                </a:cubicBezTo>
                <a:lnTo>
                  <a:pt x="3249689" y="1159476"/>
                </a:lnTo>
                <a:lnTo>
                  <a:pt x="3163390" y="1159320"/>
                </a:lnTo>
                <a:lnTo>
                  <a:pt x="3163965" y="1156462"/>
                </a:lnTo>
                <a:cubicBezTo>
                  <a:pt x="3166346" y="1147607"/>
                  <a:pt x="3169769" y="1139384"/>
                  <a:pt x="3174234" y="1131794"/>
                </a:cubicBezTo>
                <a:cubicBezTo>
                  <a:pt x="3178698" y="1124204"/>
                  <a:pt x="3184429" y="1118102"/>
                  <a:pt x="3191423" y="1113488"/>
                </a:cubicBezTo>
                <a:cubicBezTo>
                  <a:pt x="3198418" y="1108875"/>
                  <a:pt x="3207051" y="1106717"/>
                  <a:pt x="3217320" y="1107014"/>
                </a:cubicBezTo>
                <a:close/>
                <a:moveTo>
                  <a:pt x="10647263" y="1061473"/>
                </a:moveTo>
                <a:lnTo>
                  <a:pt x="10687079" y="1300805"/>
                </a:lnTo>
                <a:lnTo>
                  <a:pt x="10675391" y="1322443"/>
                </a:lnTo>
                <a:cubicBezTo>
                  <a:pt x="10671968" y="1328992"/>
                  <a:pt x="10668099" y="1334312"/>
                  <a:pt x="10663783" y="1338405"/>
                </a:cubicBezTo>
                <a:cubicBezTo>
                  <a:pt x="10659467" y="1342498"/>
                  <a:pt x="10654444" y="1345474"/>
                  <a:pt x="10648714" y="1347334"/>
                </a:cubicBezTo>
                <a:cubicBezTo>
                  <a:pt x="10642984" y="1349194"/>
                  <a:pt x="10636398" y="1350050"/>
                  <a:pt x="10628957" y="1349902"/>
                </a:cubicBezTo>
                <a:cubicBezTo>
                  <a:pt x="10627469" y="1349902"/>
                  <a:pt x="10625943" y="1349827"/>
                  <a:pt x="10624381" y="1349679"/>
                </a:cubicBezTo>
                <a:cubicBezTo>
                  <a:pt x="10622818" y="1349530"/>
                  <a:pt x="10621218" y="1349381"/>
                  <a:pt x="10619581" y="1349232"/>
                </a:cubicBezTo>
                <a:lnTo>
                  <a:pt x="10615116" y="1396783"/>
                </a:lnTo>
                <a:cubicBezTo>
                  <a:pt x="10620027" y="1397973"/>
                  <a:pt x="10624939" y="1399015"/>
                  <a:pt x="10629850" y="1399908"/>
                </a:cubicBezTo>
                <a:cubicBezTo>
                  <a:pt x="10634761" y="1400801"/>
                  <a:pt x="10639821" y="1401247"/>
                  <a:pt x="10645030" y="1401247"/>
                </a:cubicBezTo>
                <a:cubicBezTo>
                  <a:pt x="10655448" y="1401247"/>
                  <a:pt x="10664825" y="1399722"/>
                  <a:pt x="10673159" y="1396671"/>
                </a:cubicBezTo>
                <a:cubicBezTo>
                  <a:pt x="10681493" y="1393619"/>
                  <a:pt x="10689009" y="1389304"/>
                  <a:pt x="10695706" y="1383723"/>
                </a:cubicBezTo>
                <a:cubicBezTo>
                  <a:pt x="10702404" y="1378142"/>
                  <a:pt x="10708394" y="1371593"/>
                  <a:pt x="10713677" y="1364078"/>
                </a:cubicBezTo>
                <a:cubicBezTo>
                  <a:pt x="10718961" y="1356562"/>
                  <a:pt x="10723686" y="1348413"/>
                  <a:pt x="10727853" y="1339632"/>
                </a:cubicBezTo>
                <a:lnTo>
                  <a:pt x="10869389" y="1061473"/>
                </a:lnTo>
                <a:lnTo>
                  <a:pt x="10800184" y="1061473"/>
                </a:lnTo>
                <a:lnTo>
                  <a:pt x="10730210" y="1212442"/>
                </a:lnTo>
                <a:lnTo>
                  <a:pt x="10712450" y="1061473"/>
                </a:lnTo>
                <a:close/>
                <a:moveTo>
                  <a:pt x="10018390" y="1061473"/>
                </a:moveTo>
                <a:lnTo>
                  <a:pt x="10059913" y="1303021"/>
                </a:lnTo>
                <a:lnTo>
                  <a:pt x="10079558" y="1303021"/>
                </a:lnTo>
                <a:lnTo>
                  <a:pt x="10098757" y="1303021"/>
                </a:lnTo>
                <a:lnTo>
                  <a:pt x="10120411" y="1303021"/>
                </a:lnTo>
                <a:lnTo>
                  <a:pt x="10237390" y="1061473"/>
                </a:lnTo>
                <a:lnTo>
                  <a:pt x="10169971" y="1061473"/>
                </a:lnTo>
                <a:lnTo>
                  <a:pt x="10100681" y="1224730"/>
                </a:lnTo>
                <a:lnTo>
                  <a:pt x="10082460" y="1061473"/>
                </a:lnTo>
                <a:close/>
                <a:moveTo>
                  <a:pt x="6443836" y="1061473"/>
                </a:moveTo>
                <a:lnTo>
                  <a:pt x="6401866" y="1303021"/>
                </a:lnTo>
                <a:lnTo>
                  <a:pt x="6464598" y="1303021"/>
                </a:lnTo>
                <a:lnTo>
                  <a:pt x="6506567" y="1061473"/>
                </a:lnTo>
                <a:close/>
                <a:moveTo>
                  <a:pt x="3757789" y="1061473"/>
                </a:moveTo>
                <a:lnTo>
                  <a:pt x="3715819" y="1303021"/>
                </a:lnTo>
                <a:lnTo>
                  <a:pt x="3778551" y="1303021"/>
                </a:lnTo>
                <a:lnTo>
                  <a:pt x="3820520" y="1061473"/>
                </a:lnTo>
                <a:close/>
                <a:moveTo>
                  <a:pt x="3503293" y="1061473"/>
                </a:moveTo>
                <a:lnTo>
                  <a:pt x="3544816" y="1303021"/>
                </a:lnTo>
                <a:lnTo>
                  <a:pt x="3564461" y="1303021"/>
                </a:lnTo>
                <a:lnTo>
                  <a:pt x="3583660" y="1303021"/>
                </a:lnTo>
                <a:lnTo>
                  <a:pt x="3605314" y="1303021"/>
                </a:lnTo>
                <a:lnTo>
                  <a:pt x="3722294" y="1061473"/>
                </a:lnTo>
                <a:lnTo>
                  <a:pt x="3654874" y="1061473"/>
                </a:lnTo>
                <a:lnTo>
                  <a:pt x="3585585" y="1224730"/>
                </a:lnTo>
                <a:lnTo>
                  <a:pt x="3567363" y="1061473"/>
                </a:lnTo>
                <a:close/>
                <a:moveTo>
                  <a:pt x="2433815" y="1061473"/>
                </a:moveTo>
                <a:lnTo>
                  <a:pt x="2391844" y="1303021"/>
                </a:lnTo>
                <a:lnTo>
                  <a:pt x="2454576" y="1303021"/>
                </a:lnTo>
                <a:lnTo>
                  <a:pt x="2496544" y="1061473"/>
                </a:lnTo>
                <a:close/>
                <a:moveTo>
                  <a:pt x="1819079" y="1061473"/>
                </a:moveTo>
                <a:lnTo>
                  <a:pt x="1792960" y="1217519"/>
                </a:lnTo>
                <a:cubicBezTo>
                  <a:pt x="1791769" y="1229723"/>
                  <a:pt x="1792104" y="1241183"/>
                  <a:pt x="1793964" y="1251898"/>
                </a:cubicBezTo>
                <a:cubicBezTo>
                  <a:pt x="1795825" y="1262614"/>
                  <a:pt x="1799434" y="1272102"/>
                  <a:pt x="1804792" y="1280362"/>
                </a:cubicBezTo>
                <a:cubicBezTo>
                  <a:pt x="1810149" y="1288621"/>
                  <a:pt x="1817367" y="1295170"/>
                  <a:pt x="1826446" y="1300007"/>
                </a:cubicBezTo>
                <a:cubicBezTo>
                  <a:pt x="1835524" y="1304844"/>
                  <a:pt x="1846687" y="1307411"/>
                  <a:pt x="1859932" y="1307709"/>
                </a:cubicBezTo>
                <a:cubicBezTo>
                  <a:pt x="1876155" y="1308006"/>
                  <a:pt x="1890219" y="1305030"/>
                  <a:pt x="1902125" y="1298780"/>
                </a:cubicBezTo>
                <a:cubicBezTo>
                  <a:pt x="1908078" y="1295654"/>
                  <a:pt x="1913548" y="1291952"/>
                  <a:pt x="1918534" y="1287673"/>
                </a:cubicBezTo>
                <a:lnTo>
                  <a:pt x="1923603" y="1282205"/>
                </a:lnTo>
                <a:lnTo>
                  <a:pt x="1921324" y="1303021"/>
                </a:lnTo>
                <a:lnTo>
                  <a:pt x="1980260" y="1303021"/>
                </a:lnTo>
                <a:lnTo>
                  <a:pt x="2022230" y="1061473"/>
                </a:lnTo>
                <a:lnTo>
                  <a:pt x="1959275" y="1061473"/>
                </a:lnTo>
                <a:lnTo>
                  <a:pt x="1929953" y="1230705"/>
                </a:lnTo>
                <a:lnTo>
                  <a:pt x="1924198" y="1239480"/>
                </a:lnTo>
                <a:cubicBezTo>
                  <a:pt x="1920943" y="1243257"/>
                  <a:pt x="1917231" y="1246541"/>
                  <a:pt x="1913064" y="1249331"/>
                </a:cubicBezTo>
                <a:cubicBezTo>
                  <a:pt x="1904729" y="1254912"/>
                  <a:pt x="1894237" y="1257480"/>
                  <a:pt x="1881587" y="1257033"/>
                </a:cubicBezTo>
                <a:cubicBezTo>
                  <a:pt x="1875634" y="1256884"/>
                  <a:pt x="1870871" y="1255731"/>
                  <a:pt x="1867299" y="1253573"/>
                </a:cubicBezTo>
                <a:cubicBezTo>
                  <a:pt x="1863727" y="1251415"/>
                  <a:pt x="1860974" y="1248550"/>
                  <a:pt x="1859039" y="1244978"/>
                </a:cubicBezTo>
                <a:cubicBezTo>
                  <a:pt x="1857105" y="1241406"/>
                  <a:pt x="1855914" y="1237350"/>
                  <a:pt x="1855468" y="1232811"/>
                </a:cubicBezTo>
                <a:cubicBezTo>
                  <a:pt x="1855021" y="1228272"/>
                  <a:pt x="1855021" y="1223472"/>
                  <a:pt x="1855468" y="1218412"/>
                </a:cubicBezTo>
                <a:lnTo>
                  <a:pt x="1881810" y="1061473"/>
                </a:lnTo>
                <a:close/>
                <a:moveTo>
                  <a:pt x="10365085" y="1057008"/>
                </a:moveTo>
                <a:cubicBezTo>
                  <a:pt x="10347077" y="1056561"/>
                  <a:pt x="10330743" y="1059650"/>
                  <a:pt x="10316083" y="1066272"/>
                </a:cubicBezTo>
                <a:cubicBezTo>
                  <a:pt x="10301424" y="1072895"/>
                  <a:pt x="10288736" y="1082048"/>
                  <a:pt x="10278020" y="1093731"/>
                </a:cubicBezTo>
                <a:cubicBezTo>
                  <a:pt x="10267305" y="1105414"/>
                  <a:pt x="10258747" y="1118846"/>
                  <a:pt x="10252347" y="1134027"/>
                </a:cubicBezTo>
                <a:cubicBezTo>
                  <a:pt x="10245948" y="1149207"/>
                  <a:pt x="10241855" y="1165206"/>
                  <a:pt x="10240069" y="1182024"/>
                </a:cubicBezTo>
                <a:lnTo>
                  <a:pt x="10239176" y="1191177"/>
                </a:lnTo>
                <a:cubicBezTo>
                  <a:pt x="10237986" y="1207250"/>
                  <a:pt x="10239474" y="1222282"/>
                  <a:pt x="10243641" y="1236272"/>
                </a:cubicBezTo>
                <a:cubicBezTo>
                  <a:pt x="10247808" y="1250261"/>
                  <a:pt x="10254319" y="1262539"/>
                  <a:pt x="10263175" y="1273106"/>
                </a:cubicBezTo>
                <a:cubicBezTo>
                  <a:pt x="10272030" y="1283673"/>
                  <a:pt x="10283080" y="1291970"/>
                  <a:pt x="10296326" y="1297998"/>
                </a:cubicBezTo>
                <a:cubicBezTo>
                  <a:pt x="10309572" y="1304026"/>
                  <a:pt x="10324455" y="1307188"/>
                  <a:pt x="10340975" y="1307485"/>
                </a:cubicBezTo>
                <a:cubicBezTo>
                  <a:pt x="10352732" y="1307634"/>
                  <a:pt x="10364564" y="1306184"/>
                  <a:pt x="10376470" y="1303132"/>
                </a:cubicBezTo>
                <a:cubicBezTo>
                  <a:pt x="10388376" y="1300081"/>
                  <a:pt x="10399501" y="1295318"/>
                  <a:pt x="10409845" y="1288845"/>
                </a:cubicBezTo>
                <a:cubicBezTo>
                  <a:pt x="10420188" y="1282371"/>
                  <a:pt x="10428709" y="1274074"/>
                  <a:pt x="10435406" y="1263953"/>
                </a:cubicBezTo>
                <a:lnTo>
                  <a:pt x="10407278" y="1230021"/>
                </a:lnTo>
                <a:cubicBezTo>
                  <a:pt x="10399241" y="1238355"/>
                  <a:pt x="10390200" y="1245015"/>
                  <a:pt x="10380154" y="1250001"/>
                </a:cubicBezTo>
                <a:cubicBezTo>
                  <a:pt x="10370108" y="1254987"/>
                  <a:pt x="10359132" y="1257331"/>
                  <a:pt x="10347225" y="1257033"/>
                </a:cubicBezTo>
                <a:cubicBezTo>
                  <a:pt x="10337849" y="1256735"/>
                  <a:pt x="10330073" y="1254651"/>
                  <a:pt x="10323897" y="1250782"/>
                </a:cubicBezTo>
                <a:cubicBezTo>
                  <a:pt x="10317720" y="1246912"/>
                  <a:pt x="10312883" y="1241852"/>
                  <a:pt x="10309386" y="1235602"/>
                </a:cubicBezTo>
                <a:cubicBezTo>
                  <a:pt x="10305888" y="1229351"/>
                  <a:pt x="10303544" y="1222319"/>
                  <a:pt x="10302354" y="1214505"/>
                </a:cubicBezTo>
                <a:lnTo>
                  <a:pt x="10302001" y="1202115"/>
                </a:lnTo>
                <a:lnTo>
                  <a:pt x="10449917" y="1202115"/>
                </a:lnTo>
                <a:lnTo>
                  <a:pt x="10453489" y="1175326"/>
                </a:lnTo>
                <a:cubicBezTo>
                  <a:pt x="10455126" y="1159997"/>
                  <a:pt x="10454605" y="1145300"/>
                  <a:pt x="10451926" y="1131236"/>
                </a:cubicBezTo>
                <a:cubicBezTo>
                  <a:pt x="10449247" y="1117172"/>
                  <a:pt x="10444261" y="1104633"/>
                  <a:pt x="10436969" y="1093620"/>
                </a:cubicBezTo>
                <a:cubicBezTo>
                  <a:pt x="10429676" y="1082606"/>
                  <a:pt x="10420077" y="1073826"/>
                  <a:pt x="10408171" y="1067277"/>
                </a:cubicBezTo>
                <a:cubicBezTo>
                  <a:pt x="10396264" y="1060729"/>
                  <a:pt x="10381902" y="1057306"/>
                  <a:pt x="10365085" y="1057008"/>
                </a:cubicBezTo>
                <a:close/>
                <a:moveTo>
                  <a:pt x="9536410" y="1057008"/>
                </a:moveTo>
                <a:cubicBezTo>
                  <a:pt x="9518402" y="1056561"/>
                  <a:pt x="9502068" y="1059650"/>
                  <a:pt x="9487408" y="1066272"/>
                </a:cubicBezTo>
                <a:cubicBezTo>
                  <a:pt x="9472749" y="1072895"/>
                  <a:pt x="9460061" y="1082048"/>
                  <a:pt x="9449345" y="1093731"/>
                </a:cubicBezTo>
                <a:cubicBezTo>
                  <a:pt x="9438630" y="1105414"/>
                  <a:pt x="9430072" y="1118846"/>
                  <a:pt x="9423672" y="1134027"/>
                </a:cubicBezTo>
                <a:cubicBezTo>
                  <a:pt x="9417273" y="1149207"/>
                  <a:pt x="9413180" y="1165206"/>
                  <a:pt x="9411394" y="1182024"/>
                </a:cubicBezTo>
                <a:lnTo>
                  <a:pt x="9410501" y="1191177"/>
                </a:lnTo>
                <a:cubicBezTo>
                  <a:pt x="9409311" y="1207250"/>
                  <a:pt x="9410799" y="1222282"/>
                  <a:pt x="9414966" y="1236272"/>
                </a:cubicBezTo>
                <a:cubicBezTo>
                  <a:pt x="9419133" y="1250261"/>
                  <a:pt x="9425644" y="1262539"/>
                  <a:pt x="9434500" y="1273106"/>
                </a:cubicBezTo>
                <a:cubicBezTo>
                  <a:pt x="9443355" y="1283673"/>
                  <a:pt x="9454405" y="1291970"/>
                  <a:pt x="9467651" y="1297998"/>
                </a:cubicBezTo>
                <a:cubicBezTo>
                  <a:pt x="9480897" y="1304026"/>
                  <a:pt x="9495780" y="1307188"/>
                  <a:pt x="9512300" y="1307485"/>
                </a:cubicBezTo>
                <a:cubicBezTo>
                  <a:pt x="9524057" y="1307634"/>
                  <a:pt x="9535889" y="1306184"/>
                  <a:pt x="9547795" y="1303132"/>
                </a:cubicBezTo>
                <a:cubicBezTo>
                  <a:pt x="9559701" y="1300081"/>
                  <a:pt x="9570826" y="1295318"/>
                  <a:pt x="9581170" y="1288845"/>
                </a:cubicBezTo>
                <a:cubicBezTo>
                  <a:pt x="9591513" y="1282371"/>
                  <a:pt x="9600034" y="1274074"/>
                  <a:pt x="9606731" y="1263953"/>
                </a:cubicBezTo>
                <a:lnTo>
                  <a:pt x="9578603" y="1230021"/>
                </a:lnTo>
                <a:cubicBezTo>
                  <a:pt x="9570566" y="1238355"/>
                  <a:pt x="9561525" y="1245015"/>
                  <a:pt x="9551479" y="1250001"/>
                </a:cubicBezTo>
                <a:cubicBezTo>
                  <a:pt x="9541433" y="1254987"/>
                  <a:pt x="9530457" y="1257331"/>
                  <a:pt x="9518550" y="1257033"/>
                </a:cubicBezTo>
                <a:cubicBezTo>
                  <a:pt x="9509174" y="1256735"/>
                  <a:pt x="9501398" y="1254651"/>
                  <a:pt x="9495222" y="1250782"/>
                </a:cubicBezTo>
                <a:cubicBezTo>
                  <a:pt x="9489045" y="1246912"/>
                  <a:pt x="9484208" y="1241852"/>
                  <a:pt x="9480711" y="1235602"/>
                </a:cubicBezTo>
                <a:cubicBezTo>
                  <a:pt x="9477213" y="1229351"/>
                  <a:pt x="9474869" y="1222319"/>
                  <a:pt x="9473679" y="1214505"/>
                </a:cubicBezTo>
                <a:lnTo>
                  <a:pt x="9473326" y="1202115"/>
                </a:lnTo>
                <a:lnTo>
                  <a:pt x="9621242" y="1202115"/>
                </a:lnTo>
                <a:lnTo>
                  <a:pt x="9624814" y="1175326"/>
                </a:lnTo>
                <a:cubicBezTo>
                  <a:pt x="9626451" y="1159997"/>
                  <a:pt x="9625930" y="1145300"/>
                  <a:pt x="9623251" y="1131236"/>
                </a:cubicBezTo>
                <a:cubicBezTo>
                  <a:pt x="9620572" y="1117172"/>
                  <a:pt x="9615586" y="1104633"/>
                  <a:pt x="9608294" y="1093620"/>
                </a:cubicBezTo>
                <a:cubicBezTo>
                  <a:pt x="9601001" y="1082606"/>
                  <a:pt x="9591402" y="1073826"/>
                  <a:pt x="9579496" y="1067277"/>
                </a:cubicBezTo>
                <a:cubicBezTo>
                  <a:pt x="9567589" y="1060729"/>
                  <a:pt x="9553227" y="1057306"/>
                  <a:pt x="9536410" y="1057008"/>
                </a:cubicBezTo>
                <a:close/>
                <a:moveTo>
                  <a:pt x="9298285" y="1057008"/>
                </a:moveTo>
                <a:cubicBezTo>
                  <a:pt x="9280277" y="1056561"/>
                  <a:pt x="9263943" y="1059650"/>
                  <a:pt x="9249283" y="1066272"/>
                </a:cubicBezTo>
                <a:cubicBezTo>
                  <a:pt x="9234624" y="1072895"/>
                  <a:pt x="9221936" y="1082048"/>
                  <a:pt x="9211220" y="1093731"/>
                </a:cubicBezTo>
                <a:cubicBezTo>
                  <a:pt x="9200505" y="1105414"/>
                  <a:pt x="9191947" y="1118846"/>
                  <a:pt x="9185547" y="1134027"/>
                </a:cubicBezTo>
                <a:cubicBezTo>
                  <a:pt x="9179148" y="1149207"/>
                  <a:pt x="9175055" y="1165206"/>
                  <a:pt x="9173269" y="1182024"/>
                </a:cubicBezTo>
                <a:lnTo>
                  <a:pt x="9172376" y="1191177"/>
                </a:lnTo>
                <a:cubicBezTo>
                  <a:pt x="9171186" y="1207250"/>
                  <a:pt x="9172674" y="1222282"/>
                  <a:pt x="9176841" y="1236272"/>
                </a:cubicBezTo>
                <a:cubicBezTo>
                  <a:pt x="9181008" y="1250261"/>
                  <a:pt x="9187519" y="1262539"/>
                  <a:pt x="9196375" y="1273106"/>
                </a:cubicBezTo>
                <a:cubicBezTo>
                  <a:pt x="9205230" y="1283673"/>
                  <a:pt x="9216280" y="1291970"/>
                  <a:pt x="9229526" y="1297998"/>
                </a:cubicBezTo>
                <a:cubicBezTo>
                  <a:pt x="9242772" y="1304026"/>
                  <a:pt x="9257655" y="1307188"/>
                  <a:pt x="9274175" y="1307485"/>
                </a:cubicBezTo>
                <a:cubicBezTo>
                  <a:pt x="9285932" y="1307634"/>
                  <a:pt x="9297764" y="1306184"/>
                  <a:pt x="9309670" y="1303132"/>
                </a:cubicBezTo>
                <a:cubicBezTo>
                  <a:pt x="9321576" y="1300081"/>
                  <a:pt x="9332701" y="1295318"/>
                  <a:pt x="9343045" y="1288845"/>
                </a:cubicBezTo>
                <a:cubicBezTo>
                  <a:pt x="9353388" y="1282371"/>
                  <a:pt x="9361909" y="1274074"/>
                  <a:pt x="9368606" y="1263953"/>
                </a:cubicBezTo>
                <a:lnTo>
                  <a:pt x="9340478" y="1230021"/>
                </a:lnTo>
                <a:cubicBezTo>
                  <a:pt x="9332441" y="1238355"/>
                  <a:pt x="9323400" y="1245015"/>
                  <a:pt x="9313354" y="1250001"/>
                </a:cubicBezTo>
                <a:cubicBezTo>
                  <a:pt x="9303308" y="1254987"/>
                  <a:pt x="9292332" y="1257331"/>
                  <a:pt x="9280425" y="1257033"/>
                </a:cubicBezTo>
                <a:cubicBezTo>
                  <a:pt x="9271049" y="1256735"/>
                  <a:pt x="9263273" y="1254651"/>
                  <a:pt x="9257097" y="1250782"/>
                </a:cubicBezTo>
                <a:cubicBezTo>
                  <a:pt x="9250920" y="1246912"/>
                  <a:pt x="9246083" y="1241852"/>
                  <a:pt x="9242586" y="1235602"/>
                </a:cubicBezTo>
                <a:cubicBezTo>
                  <a:pt x="9239088" y="1229351"/>
                  <a:pt x="9236744" y="1222319"/>
                  <a:pt x="9235554" y="1214505"/>
                </a:cubicBezTo>
                <a:lnTo>
                  <a:pt x="9235201" y="1202115"/>
                </a:lnTo>
                <a:lnTo>
                  <a:pt x="9383117" y="1202115"/>
                </a:lnTo>
                <a:lnTo>
                  <a:pt x="9386689" y="1175326"/>
                </a:lnTo>
                <a:cubicBezTo>
                  <a:pt x="9388326" y="1159997"/>
                  <a:pt x="9387805" y="1145300"/>
                  <a:pt x="9385126" y="1131236"/>
                </a:cubicBezTo>
                <a:cubicBezTo>
                  <a:pt x="9382447" y="1117172"/>
                  <a:pt x="9377461" y="1104633"/>
                  <a:pt x="9370169" y="1093620"/>
                </a:cubicBezTo>
                <a:cubicBezTo>
                  <a:pt x="9362876" y="1082606"/>
                  <a:pt x="9353277" y="1073826"/>
                  <a:pt x="9341371" y="1067277"/>
                </a:cubicBezTo>
                <a:cubicBezTo>
                  <a:pt x="9329464" y="1060729"/>
                  <a:pt x="9315102" y="1057306"/>
                  <a:pt x="9298285" y="1057008"/>
                </a:cubicBezTo>
                <a:close/>
                <a:moveTo>
                  <a:pt x="8688685" y="1057008"/>
                </a:moveTo>
                <a:cubicBezTo>
                  <a:pt x="8670379" y="1056561"/>
                  <a:pt x="8653896" y="1059575"/>
                  <a:pt x="8639236" y="1066049"/>
                </a:cubicBezTo>
                <a:cubicBezTo>
                  <a:pt x="8624577" y="1072523"/>
                  <a:pt x="8611852" y="1081528"/>
                  <a:pt x="8601062" y="1093062"/>
                </a:cubicBezTo>
                <a:cubicBezTo>
                  <a:pt x="8590272" y="1104596"/>
                  <a:pt x="8581640" y="1117916"/>
                  <a:pt x="8575166" y="1133022"/>
                </a:cubicBezTo>
                <a:cubicBezTo>
                  <a:pt x="8568692" y="1148128"/>
                  <a:pt x="8564562" y="1164239"/>
                  <a:pt x="8562776" y="1181354"/>
                </a:cubicBezTo>
                <a:lnTo>
                  <a:pt x="8562106" y="1186042"/>
                </a:lnTo>
                <a:cubicBezTo>
                  <a:pt x="8560767" y="1202115"/>
                  <a:pt x="8561734" y="1217371"/>
                  <a:pt x="8565008" y="1231806"/>
                </a:cubicBezTo>
                <a:cubicBezTo>
                  <a:pt x="8568283" y="1246243"/>
                  <a:pt x="8573938" y="1259079"/>
                  <a:pt x="8581975" y="1270316"/>
                </a:cubicBezTo>
                <a:cubicBezTo>
                  <a:pt x="8590012" y="1281553"/>
                  <a:pt x="8600430" y="1290482"/>
                  <a:pt x="8613229" y="1297105"/>
                </a:cubicBezTo>
                <a:cubicBezTo>
                  <a:pt x="8626028" y="1303728"/>
                  <a:pt x="8640986" y="1307188"/>
                  <a:pt x="8658101" y="1307485"/>
                </a:cubicBezTo>
                <a:cubicBezTo>
                  <a:pt x="8676109" y="1307932"/>
                  <a:pt x="8692480" y="1304955"/>
                  <a:pt x="8707214" y="1298556"/>
                </a:cubicBezTo>
                <a:cubicBezTo>
                  <a:pt x="8721948" y="1292156"/>
                  <a:pt x="8734710" y="1283264"/>
                  <a:pt x="8745500" y="1271879"/>
                </a:cubicBezTo>
                <a:cubicBezTo>
                  <a:pt x="8756290" y="1260493"/>
                  <a:pt x="8764996" y="1247322"/>
                  <a:pt x="8771619" y="1232364"/>
                </a:cubicBezTo>
                <a:cubicBezTo>
                  <a:pt x="8778242" y="1217407"/>
                  <a:pt x="8782521" y="1201446"/>
                  <a:pt x="8784456" y="1184479"/>
                </a:cubicBezTo>
                <a:lnTo>
                  <a:pt x="8784902" y="1179568"/>
                </a:lnTo>
                <a:cubicBezTo>
                  <a:pt x="8786390" y="1163346"/>
                  <a:pt x="8785460" y="1147942"/>
                  <a:pt x="8782112" y="1133357"/>
                </a:cubicBezTo>
                <a:cubicBezTo>
                  <a:pt x="8778763" y="1118772"/>
                  <a:pt x="8773033" y="1105824"/>
                  <a:pt x="8764922" y="1094513"/>
                </a:cubicBezTo>
                <a:cubicBezTo>
                  <a:pt x="8756811" y="1083202"/>
                  <a:pt x="8746430" y="1074198"/>
                  <a:pt x="8733780" y="1067500"/>
                </a:cubicBezTo>
                <a:cubicBezTo>
                  <a:pt x="8721129" y="1060803"/>
                  <a:pt x="8706098" y="1057306"/>
                  <a:pt x="8688685" y="1057008"/>
                </a:cubicBezTo>
                <a:close/>
                <a:moveTo>
                  <a:pt x="8447806" y="1057008"/>
                </a:moveTo>
                <a:cubicBezTo>
                  <a:pt x="8436346" y="1056711"/>
                  <a:pt x="8424812" y="1058124"/>
                  <a:pt x="8413204" y="1061250"/>
                </a:cubicBezTo>
                <a:cubicBezTo>
                  <a:pt x="8401596" y="1064375"/>
                  <a:pt x="8390880" y="1069100"/>
                  <a:pt x="8381057" y="1075426"/>
                </a:cubicBezTo>
                <a:cubicBezTo>
                  <a:pt x="8371235" y="1081751"/>
                  <a:pt x="8363235" y="1089713"/>
                  <a:pt x="8357059" y="1099312"/>
                </a:cubicBezTo>
                <a:cubicBezTo>
                  <a:pt x="8350882" y="1108912"/>
                  <a:pt x="8347571" y="1120186"/>
                  <a:pt x="8347124" y="1133134"/>
                </a:cubicBezTo>
                <a:cubicBezTo>
                  <a:pt x="8346678" y="1143998"/>
                  <a:pt x="8348613" y="1153412"/>
                  <a:pt x="8352929" y="1161374"/>
                </a:cubicBezTo>
                <a:cubicBezTo>
                  <a:pt x="8357245" y="1169336"/>
                  <a:pt x="8363049" y="1176071"/>
                  <a:pt x="8370342" y="1181577"/>
                </a:cubicBezTo>
                <a:cubicBezTo>
                  <a:pt x="8377634" y="1187084"/>
                  <a:pt x="8385783" y="1191660"/>
                  <a:pt x="8394786" y="1195307"/>
                </a:cubicBezTo>
                <a:cubicBezTo>
                  <a:pt x="8403790" y="1198953"/>
                  <a:pt x="8412758" y="1201966"/>
                  <a:pt x="8421687" y="1204348"/>
                </a:cubicBezTo>
                <a:cubicBezTo>
                  <a:pt x="8426748" y="1205538"/>
                  <a:pt x="8432738" y="1207176"/>
                  <a:pt x="8439658" y="1209259"/>
                </a:cubicBezTo>
                <a:cubicBezTo>
                  <a:pt x="8446578" y="1211342"/>
                  <a:pt x="8452420" y="1214357"/>
                  <a:pt x="8457182" y="1218300"/>
                </a:cubicBezTo>
                <a:cubicBezTo>
                  <a:pt x="8461945" y="1222245"/>
                  <a:pt x="8463731" y="1227788"/>
                  <a:pt x="8462540" y="1234932"/>
                </a:cubicBezTo>
                <a:cubicBezTo>
                  <a:pt x="8461350" y="1241629"/>
                  <a:pt x="8458522" y="1247024"/>
                  <a:pt x="8454057" y="1251117"/>
                </a:cubicBezTo>
                <a:cubicBezTo>
                  <a:pt x="8449592" y="1255210"/>
                  <a:pt x="8444346" y="1258149"/>
                  <a:pt x="8438318" y="1259935"/>
                </a:cubicBezTo>
                <a:cubicBezTo>
                  <a:pt x="8432291" y="1261721"/>
                  <a:pt x="8426226" y="1262539"/>
                  <a:pt x="8420124" y="1262391"/>
                </a:cubicBezTo>
                <a:cubicBezTo>
                  <a:pt x="8412386" y="1262391"/>
                  <a:pt x="8405726" y="1261014"/>
                  <a:pt x="8400144" y="1258261"/>
                </a:cubicBezTo>
                <a:cubicBezTo>
                  <a:pt x="8394563" y="1255507"/>
                  <a:pt x="8390284" y="1251452"/>
                  <a:pt x="8387308" y="1246094"/>
                </a:cubicBezTo>
                <a:cubicBezTo>
                  <a:pt x="8384332" y="1240736"/>
                  <a:pt x="8382769" y="1234188"/>
                  <a:pt x="8382620" y="1226449"/>
                </a:cubicBezTo>
                <a:lnTo>
                  <a:pt x="8323684" y="1226226"/>
                </a:lnTo>
                <a:cubicBezTo>
                  <a:pt x="8323833" y="1243638"/>
                  <a:pt x="8328298" y="1258335"/>
                  <a:pt x="8337079" y="1270316"/>
                </a:cubicBezTo>
                <a:cubicBezTo>
                  <a:pt x="8345859" y="1282297"/>
                  <a:pt x="8357356" y="1291412"/>
                  <a:pt x="8371569" y="1297663"/>
                </a:cubicBezTo>
                <a:cubicBezTo>
                  <a:pt x="8385783" y="1303914"/>
                  <a:pt x="8401000" y="1307188"/>
                  <a:pt x="8417222" y="1307485"/>
                </a:cubicBezTo>
                <a:cubicBezTo>
                  <a:pt x="8428831" y="1307634"/>
                  <a:pt x="8440700" y="1306332"/>
                  <a:pt x="8452830" y="1303579"/>
                </a:cubicBezTo>
                <a:cubicBezTo>
                  <a:pt x="8464959" y="1300825"/>
                  <a:pt x="8476270" y="1296436"/>
                  <a:pt x="8486762" y="1290408"/>
                </a:cubicBezTo>
                <a:cubicBezTo>
                  <a:pt x="8497254" y="1284380"/>
                  <a:pt x="8505850" y="1276567"/>
                  <a:pt x="8512546" y="1266967"/>
                </a:cubicBezTo>
                <a:cubicBezTo>
                  <a:pt x="8519244" y="1257367"/>
                  <a:pt x="8522816" y="1245796"/>
                  <a:pt x="8523262" y="1232253"/>
                </a:cubicBezTo>
                <a:cubicBezTo>
                  <a:pt x="8523858" y="1216328"/>
                  <a:pt x="8520212" y="1203566"/>
                  <a:pt x="8512324" y="1193967"/>
                </a:cubicBezTo>
                <a:cubicBezTo>
                  <a:pt x="8504436" y="1184368"/>
                  <a:pt x="8494241" y="1176889"/>
                  <a:pt x="8481740" y="1171531"/>
                </a:cubicBezTo>
                <a:cubicBezTo>
                  <a:pt x="8469238" y="1166174"/>
                  <a:pt x="8456438" y="1161783"/>
                  <a:pt x="8443342" y="1158360"/>
                </a:cubicBezTo>
                <a:cubicBezTo>
                  <a:pt x="8439770" y="1157616"/>
                  <a:pt x="8435752" y="1156611"/>
                  <a:pt x="8431286" y="1155346"/>
                </a:cubicBezTo>
                <a:cubicBezTo>
                  <a:pt x="8426822" y="1154081"/>
                  <a:pt x="8422580" y="1152444"/>
                  <a:pt x="8418562" y="1150435"/>
                </a:cubicBezTo>
                <a:cubicBezTo>
                  <a:pt x="8414544" y="1148426"/>
                  <a:pt x="8411344" y="1145784"/>
                  <a:pt x="8408962" y="1142510"/>
                </a:cubicBezTo>
                <a:cubicBezTo>
                  <a:pt x="8406581" y="1139236"/>
                  <a:pt x="8405837" y="1135068"/>
                  <a:pt x="8406730" y="1130008"/>
                </a:cubicBezTo>
                <a:cubicBezTo>
                  <a:pt x="8407772" y="1123906"/>
                  <a:pt x="8410302" y="1118772"/>
                  <a:pt x="8414320" y="1114605"/>
                </a:cubicBezTo>
                <a:cubicBezTo>
                  <a:pt x="8418338" y="1110437"/>
                  <a:pt x="8423138" y="1107275"/>
                  <a:pt x="8428719" y="1105117"/>
                </a:cubicBezTo>
                <a:cubicBezTo>
                  <a:pt x="8434300" y="1102959"/>
                  <a:pt x="8439918" y="1101880"/>
                  <a:pt x="8445574" y="1101880"/>
                </a:cubicBezTo>
                <a:cubicBezTo>
                  <a:pt x="8452718" y="1101880"/>
                  <a:pt x="8458596" y="1103219"/>
                  <a:pt x="8463210" y="1105898"/>
                </a:cubicBezTo>
                <a:cubicBezTo>
                  <a:pt x="8467824" y="1108577"/>
                  <a:pt x="8471247" y="1112372"/>
                  <a:pt x="8473480" y="1117284"/>
                </a:cubicBezTo>
                <a:cubicBezTo>
                  <a:pt x="8475712" y="1122195"/>
                  <a:pt x="8476754" y="1127925"/>
                  <a:pt x="8476604" y="1134473"/>
                </a:cubicBezTo>
                <a:lnTo>
                  <a:pt x="8538890" y="1134696"/>
                </a:lnTo>
                <a:cubicBezTo>
                  <a:pt x="8538890" y="1117581"/>
                  <a:pt x="8534610" y="1103294"/>
                  <a:pt x="8526053" y="1091834"/>
                </a:cubicBezTo>
                <a:cubicBezTo>
                  <a:pt x="8517495" y="1080374"/>
                  <a:pt x="8506333" y="1071742"/>
                  <a:pt x="8492566" y="1065938"/>
                </a:cubicBezTo>
                <a:cubicBezTo>
                  <a:pt x="8478800" y="1060133"/>
                  <a:pt x="8463880" y="1057157"/>
                  <a:pt x="8447806" y="1057008"/>
                </a:cubicBezTo>
                <a:close/>
                <a:moveTo>
                  <a:pt x="8103418" y="1057008"/>
                </a:moveTo>
                <a:cubicBezTo>
                  <a:pt x="8091661" y="1056711"/>
                  <a:pt x="8079643" y="1058050"/>
                  <a:pt x="8067365" y="1061027"/>
                </a:cubicBezTo>
                <a:cubicBezTo>
                  <a:pt x="8055086" y="1064003"/>
                  <a:pt x="8043738" y="1068617"/>
                  <a:pt x="8033320" y="1074867"/>
                </a:cubicBezTo>
                <a:cubicBezTo>
                  <a:pt x="8022902" y="1081118"/>
                  <a:pt x="8014308" y="1089118"/>
                  <a:pt x="8007536" y="1098866"/>
                </a:cubicBezTo>
                <a:cubicBezTo>
                  <a:pt x="8000764" y="1108614"/>
                  <a:pt x="7997006" y="1120186"/>
                  <a:pt x="7996262" y="1133580"/>
                </a:cubicBezTo>
                <a:lnTo>
                  <a:pt x="8059216" y="1133134"/>
                </a:lnTo>
                <a:cubicBezTo>
                  <a:pt x="8060556" y="1126883"/>
                  <a:pt x="8062937" y="1121488"/>
                  <a:pt x="8066360" y="1116949"/>
                </a:cubicBezTo>
                <a:cubicBezTo>
                  <a:pt x="8069783" y="1112409"/>
                  <a:pt x="8074136" y="1108912"/>
                  <a:pt x="8079420" y="1106456"/>
                </a:cubicBezTo>
                <a:cubicBezTo>
                  <a:pt x="8084703" y="1104000"/>
                  <a:pt x="8090694" y="1102847"/>
                  <a:pt x="8097391" y="1102996"/>
                </a:cubicBezTo>
                <a:cubicBezTo>
                  <a:pt x="8104832" y="1103294"/>
                  <a:pt x="8110599" y="1105117"/>
                  <a:pt x="8114692" y="1108466"/>
                </a:cubicBezTo>
                <a:cubicBezTo>
                  <a:pt x="8118785" y="1111814"/>
                  <a:pt x="8121501" y="1116316"/>
                  <a:pt x="8122840" y="1121971"/>
                </a:cubicBezTo>
                <a:cubicBezTo>
                  <a:pt x="8124180" y="1127627"/>
                  <a:pt x="8124478" y="1133729"/>
                  <a:pt x="8123733" y="1140277"/>
                </a:cubicBezTo>
                <a:lnTo>
                  <a:pt x="8121293" y="1155851"/>
                </a:lnTo>
                <a:lnTo>
                  <a:pt x="8090694" y="1155681"/>
                </a:lnTo>
                <a:cubicBezTo>
                  <a:pt x="8077299" y="1155681"/>
                  <a:pt x="8063793" y="1156983"/>
                  <a:pt x="8050175" y="1159588"/>
                </a:cubicBezTo>
                <a:cubicBezTo>
                  <a:pt x="8036557" y="1162192"/>
                  <a:pt x="8023981" y="1166545"/>
                  <a:pt x="8012447" y="1172647"/>
                </a:cubicBezTo>
                <a:cubicBezTo>
                  <a:pt x="8000913" y="1178749"/>
                  <a:pt x="7991500" y="1187047"/>
                  <a:pt x="7984207" y="1197539"/>
                </a:cubicBezTo>
                <a:cubicBezTo>
                  <a:pt x="7976915" y="1208031"/>
                  <a:pt x="7972971" y="1221165"/>
                  <a:pt x="7972375" y="1236941"/>
                </a:cubicBezTo>
                <a:cubicBezTo>
                  <a:pt x="7971780" y="1250931"/>
                  <a:pt x="7974719" y="1263172"/>
                  <a:pt x="7981193" y="1273665"/>
                </a:cubicBezTo>
                <a:cubicBezTo>
                  <a:pt x="7987667" y="1284157"/>
                  <a:pt x="7996448" y="1292417"/>
                  <a:pt x="8007536" y="1298444"/>
                </a:cubicBezTo>
                <a:cubicBezTo>
                  <a:pt x="8018624" y="1304472"/>
                  <a:pt x="8030790" y="1307634"/>
                  <a:pt x="8044036" y="1307932"/>
                </a:cubicBezTo>
                <a:cubicBezTo>
                  <a:pt x="8053561" y="1308081"/>
                  <a:pt x="8062491" y="1306779"/>
                  <a:pt x="8070825" y="1304026"/>
                </a:cubicBezTo>
                <a:cubicBezTo>
                  <a:pt x="8079159" y="1301272"/>
                  <a:pt x="8086824" y="1297328"/>
                  <a:pt x="8093819" y="1292194"/>
                </a:cubicBezTo>
                <a:lnTo>
                  <a:pt x="8105457" y="1280835"/>
                </a:lnTo>
                <a:lnTo>
                  <a:pt x="8108776" y="1303244"/>
                </a:lnTo>
                <a:lnTo>
                  <a:pt x="8170391" y="1303021"/>
                </a:lnTo>
                <a:lnTo>
                  <a:pt x="8170838" y="1299003"/>
                </a:lnTo>
                <a:cubicBezTo>
                  <a:pt x="8167415" y="1290519"/>
                  <a:pt x="8166075" y="1281553"/>
                  <a:pt x="8166819" y="1272102"/>
                </a:cubicBezTo>
                <a:cubicBezTo>
                  <a:pt x="8167563" y="1262651"/>
                  <a:pt x="8168605" y="1253610"/>
                  <a:pt x="8169945" y="1244978"/>
                </a:cubicBezTo>
                <a:lnTo>
                  <a:pt x="8186688" y="1141394"/>
                </a:lnTo>
                <a:cubicBezTo>
                  <a:pt x="8188474" y="1123683"/>
                  <a:pt x="8185832" y="1108614"/>
                  <a:pt x="8178763" y="1096187"/>
                </a:cubicBezTo>
                <a:cubicBezTo>
                  <a:pt x="8171693" y="1083760"/>
                  <a:pt x="8161573" y="1074198"/>
                  <a:pt x="8148402" y="1067500"/>
                </a:cubicBezTo>
                <a:cubicBezTo>
                  <a:pt x="8135230" y="1060803"/>
                  <a:pt x="8120236" y="1057306"/>
                  <a:pt x="8103418" y="1057008"/>
                </a:cubicBezTo>
                <a:close/>
                <a:moveTo>
                  <a:pt x="7752482" y="1057008"/>
                </a:moveTo>
                <a:cubicBezTo>
                  <a:pt x="7741022" y="1056711"/>
                  <a:pt x="7729488" y="1058124"/>
                  <a:pt x="7717879" y="1061250"/>
                </a:cubicBezTo>
                <a:cubicBezTo>
                  <a:pt x="7706271" y="1064375"/>
                  <a:pt x="7695555" y="1069100"/>
                  <a:pt x="7685732" y="1075426"/>
                </a:cubicBezTo>
                <a:cubicBezTo>
                  <a:pt x="7675910" y="1081751"/>
                  <a:pt x="7667910" y="1089713"/>
                  <a:pt x="7661734" y="1099312"/>
                </a:cubicBezTo>
                <a:cubicBezTo>
                  <a:pt x="7655557" y="1108912"/>
                  <a:pt x="7652246" y="1120186"/>
                  <a:pt x="7651799" y="1133134"/>
                </a:cubicBezTo>
                <a:cubicBezTo>
                  <a:pt x="7651353" y="1143998"/>
                  <a:pt x="7653288" y="1153412"/>
                  <a:pt x="7657604" y="1161374"/>
                </a:cubicBezTo>
                <a:cubicBezTo>
                  <a:pt x="7661920" y="1169336"/>
                  <a:pt x="7667724" y="1176071"/>
                  <a:pt x="7675017" y="1181577"/>
                </a:cubicBezTo>
                <a:cubicBezTo>
                  <a:pt x="7682309" y="1187084"/>
                  <a:pt x="7690458" y="1191660"/>
                  <a:pt x="7699462" y="1195307"/>
                </a:cubicBezTo>
                <a:cubicBezTo>
                  <a:pt x="7708466" y="1198953"/>
                  <a:pt x="7717433" y="1201966"/>
                  <a:pt x="7726362" y="1204348"/>
                </a:cubicBezTo>
                <a:cubicBezTo>
                  <a:pt x="7731423" y="1205538"/>
                  <a:pt x="7737413" y="1207176"/>
                  <a:pt x="7744333" y="1209259"/>
                </a:cubicBezTo>
                <a:cubicBezTo>
                  <a:pt x="7751254" y="1211342"/>
                  <a:pt x="7757095" y="1214357"/>
                  <a:pt x="7761858" y="1218300"/>
                </a:cubicBezTo>
                <a:cubicBezTo>
                  <a:pt x="7766620" y="1222245"/>
                  <a:pt x="7768406" y="1227788"/>
                  <a:pt x="7767216" y="1234932"/>
                </a:cubicBezTo>
                <a:cubicBezTo>
                  <a:pt x="7766025" y="1241629"/>
                  <a:pt x="7763197" y="1247024"/>
                  <a:pt x="7758732" y="1251117"/>
                </a:cubicBezTo>
                <a:cubicBezTo>
                  <a:pt x="7754268" y="1255210"/>
                  <a:pt x="7749021" y="1258149"/>
                  <a:pt x="7742994" y="1259935"/>
                </a:cubicBezTo>
                <a:cubicBezTo>
                  <a:pt x="7736966" y="1261721"/>
                  <a:pt x="7730902" y="1262539"/>
                  <a:pt x="7724800" y="1262391"/>
                </a:cubicBezTo>
                <a:cubicBezTo>
                  <a:pt x="7717061" y="1262391"/>
                  <a:pt x="7710401" y="1261014"/>
                  <a:pt x="7704819" y="1258261"/>
                </a:cubicBezTo>
                <a:cubicBezTo>
                  <a:pt x="7699238" y="1255507"/>
                  <a:pt x="7694960" y="1251452"/>
                  <a:pt x="7691983" y="1246094"/>
                </a:cubicBezTo>
                <a:cubicBezTo>
                  <a:pt x="7689007" y="1240736"/>
                  <a:pt x="7687444" y="1234188"/>
                  <a:pt x="7687295" y="1226449"/>
                </a:cubicBezTo>
                <a:lnTo>
                  <a:pt x="7628359" y="1226226"/>
                </a:lnTo>
                <a:cubicBezTo>
                  <a:pt x="7628508" y="1243638"/>
                  <a:pt x="7632973" y="1258335"/>
                  <a:pt x="7641754" y="1270316"/>
                </a:cubicBezTo>
                <a:cubicBezTo>
                  <a:pt x="7650534" y="1282297"/>
                  <a:pt x="7662031" y="1291412"/>
                  <a:pt x="7676244" y="1297663"/>
                </a:cubicBezTo>
                <a:cubicBezTo>
                  <a:pt x="7690458" y="1303914"/>
                  <a:pt x="7705675" y="1307188"/>
                  <a:pt x="7721898" y="1307485"/>
                </a:cubicBezTo>
                <a:cubicBezTo>
                  <a:pt x="7733506" y="1307634"/>
                  <a:pt x="7745375" y="1306332"/>
                  <a:pt x="7757505" y="1303579"/>
                </a:cubicBezTo>
                <a:cubicBezTo>
                  <a:pt x="7769634" y="1300825"/>
                  <a:pt x="7780945" y="1296436"/>
                  <a:pt x="7791437" y="1290408"/>
                </a:cubicBezTo>
                <a:cubicBezTo>
                  <a:pt x="7801930" y="1284380"/>
                  <a:pt x="7810525" y="1276567"/>
                  <a:pt x="7817222" y="1266967"/>
                </a:cubicBezTo>
                <a:cubicBezTo>
                  <a:pt x="7823919" y="1257367"/>
                  <a:pt x="7827491" y="1245796"/>
                  <a:pt x="7827938" y="1232253"/>
                </a:cubicBezTo>
                <a:cubicBezTo>
                  <a:pt x="7828533" y="1216328"/>
                  <a:pt x="7824887" y="1203566"/>
                  <a:pt x="7816999" y="1193967"/>
                </a:cubicBezTo>
                <a:cubicBezTo>
                  <a:pt x="7809111" y="1184368"/>
                  <a:pt x="7798916" y="1176889"/>
                  <a:pt x="7786415" y="1171531"/>
                </a:cubicBezTo>
                <a:cubicBezTo>
                  <a:pt x="7773913" y="1166174"/>
                  <a:pt x="7761114" y="1161783"/>
                  <a:pt x="7748017" y="1158360"/>
                </a:cubicBezTo>
                <a:cubicBezTo>
                  <a:pt x="7744445" y="1157616"/>
                  <a:pt x="7740427" y="1156611"/>
                  <a:pt x="7735962" y="1155346"/>
                </a:cubicBezTo>
                <a:cubicBezTo>
                  <a:pt x="7731497" y="1154081"/>
                  <a:pt x="7727255" y="1152444"/>
                  <a:pt x="7723237" y="1150435"/>
                </a:cubicBezTo>
                <a:cubicBezTo>
                  <a:pt x="7719219" y="1148426"/>
                  <a:pt x="7716019" y="1145784"/>
                  <a:pt x="7713638" y="1142510"/>
                </a:cubicBezTo>
                <a:cubicBezTo>
                  <a:pt x="7711256" y="1139236"/>
                  <a:pt x="7710512" y="1135068"/>
                  <a:pt x="7711405" y="1130008"/>
                </a:cubicBezTo>
                <a:cubicBezTo>
                  <a:pt x="7712447" y="1123906"/>
                  <a:pt x="7714977" y="1118772"/>
                  <a:pt x="7718995" y="1114605"/>
                </a:cubicBezTo>
                <a:cubicBezTo>
                  <a:pt x="7723014" y="1110437"/>
                  <a:pt x="7727813" y="1107275"/>
                  <a:pt x="7733394" y="1105117"/>
                </a:cubicBezTo>
                <a:cubicBezTo>
                  <a:pt x="7738976" y="1102959"/>
                  <a:pt x="7744594" y="1101880"/>
                  <a:pt x="7750249" y="1101880"/>
                </a:cubicBezTo>
                <a:cubicBezTo>
                  <a:pt x="7757393" y="1101880"/>
                  <a:pt x="7763272" y="1103219"/>
                  <a:pt x="7767885" y="1105898"/>
                </a:cubicBezTo>
                <a:cubicBezTo>
                  <a:pt x="7772499" y="1108577"/>
                  <a:pt x="7775922" y="1112372"/>
                  <a:pt x="7778155" y="1117284"/>
                </a:cubicBezTo>
                <a:cubicBezTo>
                  <a:pt x="7780387" y="1122195"/>
                  <a:pt x="7781429" y="1127925"/>
                  <a:pt x="7781280" y="1134473"/>
                </a:cubicBezTo>
                <a:lnTo>
                  <a:pt x="7843565" y="1134696"/>
                </a:lnTo>
                <a:cubicBezTo>
                  <a:pt x="7843565" y="1117581"/>
                  <a:pt x="7839286" y="1103294"/>
                  <a:pt x="7830728" y="1091834"/>
                </a:cubicBezTo>
                <a:cubicBezTo>
                  <a:pt x="7822170" y="1080374"/>
                  <a:pt x="7811008" y="1071742"/>
                  <a:pt x="7797242" y="1065938"/>
                </a:cubicBezTo>
                <a:cubicBezTo>
                  <a:pt x="7783475" y="1060133"/>
                  <a:pt x="7768555" y="1057157"/>
                  <a:pt x="7752482" y="1057008"/>
                </a:cubicBezTo>
                <a:close/>
                <a:moveTo>
                  <a:pt x="7522393" y="1057008"/>
                </a:moveTo>
                <a:cubicBezTo>
                  <a:pt x="7510636" y="1056711"/>
                  <a:pt x="7498618" y="1058050"/>
                  <a:pt x="7486340" y="1061027"/>
                </a:cubicBezTo>
                <a:cubicBezTo>
                  <a:pt x="7474061" y="1064003"/>
                  <a:pt x="7462713" y="1068617"/>
                  <a:pt x="7452295" y="1074867"/>
                </a:cubicBezTo>
                <a:cubicBezTo>
                  <a:pt x="7441877" y="1081118"/>
                  <a:pt x="7433283" y="1089118"/>
                  <a:pt x="7426511" y="1098866"/>
                </a:cubicBezTo>
                <a:cubicBezTo>
                  <a:pt x="7419739" y="1108614"/>
                  <a:pt x="7415981" y="1120186"/>
                  <a:pt x="7415237" y="1133580"/>
                </a:cubicBezTo>
                <a:lnTo>
                  <a:pt x="7478191" y="1133134"/>
                </a:lnTo>
                <a:cubicBezTo>
                  <a:pt x="7479531" y="1126883"/>
                  <a:pt x="7481912" y="1121488"/>
                  <a:pt x="7485335" y="1116949"/>
                </a:cubicBezTo>
                <a:cubicBezTo>
                  <a:pt x="7488758" y="1112409"/>
                  <a:pt x="7493111" y="1108912"/>
                  <a:pt x="7498395" y="1106456"/>
                </a:cubicBezTo>
                <a:cubicBezTo>
                  <a:pt x="7503678" y="1104000"/>
                  <a:pt x="7509669" y="1102847"/>
                  <a:pt x="7516366" y="1102996"/>
                </a:cubicBezTo>
                <a:cubicBezTo>
                  <a:pt x="7523807" y="1103294"/>
                  <a:pt x="7529574" y="1105117"/>
                  <a:pt x="7533667" y="1108466"/>
                </a:cubicBezTo>
                <a:cubicBezTo>
                  <a:pt x="7537760" y="1111814"/>
                  <a:pt x="7540476" y="1116316"/>
                  <a:pt x="7541815" y="1121971"/>
                </a:cubicBezTo>
                <a:cubicBezTo>
                  <a:pt x="7543155" y="1127627"/>
                  <a:pt x="7543453" y="1133729"/>
                  <a:pt x="7542708" y="1140277"/>
                </a:cubicBezTo>
                <a:lnTo>
                  <a:pt x="7540268" y="1155851"/>
                </a:lnTo>
                <a:lnTo>
                  <a:pt x="7509669" y="1155681"/>
                </a:lnTo>
                <a:cubicBezTo>
                  <a:pt x="7496274" y="1155681"/>
                  <a:pt x="7482768" y="1156983"/>
                  <a:pt x="7469150" y="1159588"/>
                </a:cubicBezTo>
                <a:cubicBezTo>
                  <a:pt x="7455532" y="1162192"/>
                  <a:pt x="7442956" y="1166545"/>
                  <a:pt x="7431422" y="1172647"/>
                </a:cubicBezTo>
                <a:cubicBezTo>
                  <a:pt x="7419888" y="1178749"/>
                  <a:pt x="7410475" y="1187047"/>
                  <a:pt x="7403182" y="1197539"/>
                </a:cubicBezTo>
                <a:cubicBezTo>
                  <a:pt x="7395890" y="1208031"/>
                  <a:pt x="7391946" y="1221165"/>
                  <a:pt x="7391350" y="1236941"/>
                </a:cubicBezTo>
                <a:cubicBezTo>
                  <a:pt x="7390755" y="1250931"/>
                  <a:pt x="7393694" y="1263172"/>
                  <a:pt x="7400168" y="1273665"/>
                </a:cubicBezTo>
                <a:cubicBezTo>
                  <a:pt x="7406642" y="1284157"/>
                  <a:pt x="7415423" y="1292417"/>
                  <a:pt x="7426511" y="1298444"/>
                </a:cubicBezTo>
                <a:cubicBezTo>
                  <a:pt x="7437599" y="1304472"/>
                  <a:pt x="7449765" y="1307634"/>
                  <a:pt x="7463011" y="1307932"/>
                </a:cubicBezTo>
                <a:cubicBezTo>
                  <a:pt x="7472536" y="1308081"/>
                  <a:pt x="7481466" y="1306779"/>
                  <a:pt x="7489800" y="1304026"/>
                </a:cubicBezTo>
                <a:cubicBezTo>
                  <a:pt x="7498134" y="1301272"/>
                  <a:pt x="7505799" y="1297328"/>
                  <a:pt x="7512794" y="1292194"/>
                </a:cubicBezTo>
                <a:lnTo>
                  <a:pt x="7524432" y="1280835"/>
                </a:lnTo>
                <a:lnTo>
                  <a:pt x="7527751" y="1303244"/>
                </a:lnTo>
                <a:lnTo>
                  <a:pt x="7589366" y="1303021"/>
                </a:lnTo>
                <a:lnTo>
                  <a:pt x="7589813" y="1299003"/>
                </a:lnTo>
                <a:cubicBezTo>
                  <a:pt x="7586390" y="1290519"/>
                  <a:pt x="7585050" y="1281553"/>
                  <a:pt x="7585794" y="1272102"/>
                </a:cubicBezTo>
                <a:cubicBezTo>
                  <a:pt x="7586538" y="1262651"/>
                  <a:pt x="7587580" y="1253610"/>
                  <a:pt x="7588920" y="1244978"/>
                </a:cubicBezTo>
                <a:lnTo>
                  <a:pt x="7605663" y="1141394"/>
                </a:lnTo>
                <a:cubicBezTo>
                  <a:pt x="7607449" y="1123683"/>
                  <a:pt x="7604807" y="1108614"/>
                  <a:pt x="7597738" y="1096187"/>
                </a:cubicBezTo>
                <a:cubicBezTo>
                  <a:pt x="7590668" y="1083760"/>
                  <a:pt x="7580548" y="1074198"/>
                  <a:pt x="7567377" y="1067500"/>
                </a:cubicBezTo>
                <a:cubicBezTo>
                  <a:pt x="7554205" y="1060803"/>
                  <a:pt x="7539211" y="1057306"/>
                  <a:pt x="7522393" y="1057008"/>
                </a:cubicBezTo>
                <a:close/>
                <a:moveTo>
                  <a:pt x="6883921" y="1057008"/>
                </a:moveTo>
                <a:cubicBezTo>
                  <a:pt x="6866508" y="1056561"/>
                  <a:pt x="6851253" y="1059910"/>
                  <a:pt x="6838156" y="1067054"/>
                </a:cubicBezTo>
                <a:cubicBezTo>
                  <a:pt x="6825059" y="1074198"/>
                  <a:pt x="6813972" y="1083872"/>
                  <a:pt x="6804893" y="1096075"/>
                </a:cubicBezTo>
                <a:cubicBezTo>
                  <a:pt x="6795815" y="1108279"/>
                  <a:pt x="6788596" y="1121860"/>
                  <a:pt x="6783239" y="1136817"/>
                </a:cubicBezTo>
                <a:cubicBezTo>
                  <a:pt x="6777881" y="1151774"/>
                  <a:pt x="6774309" y="1166843"/>
                  <a:pt x="6772523" y="1182024"/>
                </a:cubicBezTo>
                <a:lnTo>
                  <a:pt x="6771853" y="1186712"/>
                </a:lnTo>
                <a:cubicBezTo>
                  <a:pt x="6770514" y="1200255"/>
                  <a:pt x="6770811" y="1214059"/>
                  <a:pt x="6772746" y="1228123"/>
                </a:cubicBezTo>
                <a:cubicBezTo>
                  <a:pt x="6774681" y="1242187"/>
                  <a:pt x="6778662" y="1255135"/>
                  <a:pt x="6784690" y="1266967"/>
                </a:cubicBezTo>
                <a:cubicBezTo>
                  <a:pt x="6790717" y="1278799"/>
                  <a:pt x="6799052" y="1288436"/>
                  <a:pt x="6809693" y="1295877"/>
                </a:cubicBezTo>
                <a:cubicBezTo>
                  <a:pt x="6820334" y="1303318"/>
                  <a:pt x="6833766" y="1307262"/>
                  <a:pt x="6849988" y="1307709"/>
                </a:cubicBezTo>
                <a:cubicBezTo>
                  <a:pt x="6865615" y="1308155"/>
                  <a:pt x="6879568" y="1304807"/>
                  <a:pt x="6891846" y="1297663"/>
                </a:cubicBezTo>
                <a:lnTo>
                  <a:pt x="6906074" y="1287241"/>
                </a:lnTo>
                <a:lnTo>
                  <a:pt x="6904682" y="1295431"/>
                </a:lnTo>
                <a:cubicBezTo>
                  <a:pt x="6902748" y="1306742"/>
                  <a:pt x="6898878" y="1316490"/>
                  <a:pt x="6893074" y="1324675"/>
                </a:cubicBezTo>
                <a:cubicBezTo>
                  <a:pt x="6887269" y="1332861"/>
                  <a:pt x="6879902" y="1339186"/>
                  <a:pt x="6870973" y="1343651"/>
                </a:cubicBezTo>
                <a:cubicBezTo>
                  <a:pt x="6862043" y="1348116"/>
                  <a:pt x="6851774" y="1350200"/>
                  <a:pt x="6840165" y="1349902"/>
                </a:cubicBezTo>
                <a:cubicBezTo>
                  <a:pt x="6829301" y="1349604"/>
                  <a:pt x="6819404" y="1347037"/>
                  <a:pt x="6810474" y="1342200"/>
                </a:cubicBezTo>
                <a:cubicBezTo>
                  <a:pt x="6801544" y="1337363"/>
                  <a:pt x="6793805" y="1330628"/>
                  <a:pt x="6787257" y="1321996"/>
                </a:cubicBezTo>
                <a:lnTo>
                  <a:pt x="6756226" y="1359054"/>
                </a:lnTo>
                <a:cubicBezTo>
                  <a:pt x="6762923" y="1367538"/>
                  <a:pt x="6770811" y="1374644"/>
                  <a:pt x="6779890" y="1380374"/>
                </a:cubicBezTo>
                <a:cubicBezTo>
                  <a:pt x="6788968" y="1386104"/>
                  <a:pt x="6798717" y="1390457"/>
                  <a:pt x="6809135" y="1393434"/>
                </a:cubicBezTo>
                <a:cubicBezTo>
                  <a:pt x="6819553" y="1396411"/>
                  <a:pt x="6830119" y="1398048"/>
                  <a:pt x="6840835" y="1398345"/>
                </a:cubicBezTo>
                <a:cubicBezTo>
                  <a:pt x="6862862" y="1398792"/>
                  <a:pt x="6882916" y="1394997"/>
                  <a:pt x="6900999" y="1386960"/>
                </a:cubicBezTo>
                <a:cubicBezTo>
                  <a:pt x="6919081" y="1378923"/>
                  <a:pt x="6934001" y="1367091"/>
                  <a:pt x="6945759" y="1351464"/>
                </a:cubicBezTo>
                <a:cubicBezTo>
                  <a:pt x="6957516" y="1335838"/>
                  <a:pt x="6964883" y="1316936"/>
                  <a:pt x="6967860" y="1294761"/>
                </a:cubicBezTo>
                <a:lnTo>
                  <a:pt x="7007820" y="1061473"/>
                </a:lnTo>
                <a:lnTo>
                  <a:pt x="6950224" y="1061473"/>
                </a:lnTo>
                <a:lnTo>
                  <a:pt x="6941822" y="1091514"/>
                </a:lnTo>
                <a:lnTo>
                  <a:pt x="6936159" y="1081900"/>
                </a:lnTo>
                <a:cubicBezTo>
                  <a:pt x="6932364" y="1077025"/>
                  <a:pt x="6927974" y="1072709"/>
                  <a:pt x="6922988" y="1068952"/>
                </a:cubicBezTo>
                <a:cubicBezTo>
                  <a:pt x="6913017" y="1061436"/>
                  <a:pt x="6899994" y="1057455"/>
                  <a:pt x="6883921" y="1057008"/>
                </a:cubicBezTo>
                <a:close/>
                <a:moveTo>
                  <a:pt x="6142757" y="1057008"/>
                </a:moveTo>
                <a:cubicBezTo>
                  <a:pt x="6131297" y="1056711"/>
                  <a:pt x="6119763" y="1058124"/>
                  <a:pt x="6108154" y="1061250"/>
                </a:cubicBezTo>
                <a:cubicBezTo>
                  <a:pt x="6096546" y="1064375"/>
                  <a:pt x="6085830" y="1069100"/>
                  <a:pt x="6076007" y="1075426"/>
                </a:cubicBezTo>
                <a:cubicBezTo>
                  <a:pt x="6066185" y="1081751"/>
                  <a:pt x="6058185" y="1089713"/>
                  <a:pt x="6052009" y="1099312"/>
                </a:cubicBezTo>
                <a:cubicBezTo>
                  <a:pt x="6045832" y="1108912"/>
                  <a:pt x="6042521" y="1120186"/>
                  <a:pt x="6042075" y="1133134"/>
                </a:cubicBezTo>
                <a:cubicBezTo>
                  <a:pt x="6041628" y="1143998"/>
                  <a:pt x="6043563" y="1153412"/>
                  <a:pt x="6047879" y="1161374"/>
                </a:cubicBezTo>
                <a:cubicBezTo>
                  <a:pt x="6052195" y="1169336"/>
                  <a:pt x="6057999" y="1176071"/>
                  <a:pt x="6065293" y="1181577"/>
                </a:cubicBezTo>
                <a:cubicBezTo>
                  <a:pt x="6072584" y="1187084"/>
                  <a:pt x="6080733" y="1191660"/>
                  <a:pt x="6089737" y="1195307"/>
                </a:cubicBezTo>
                <a:cubicBezTo>
                  <a:pt x="6098741" y="1198953"/>
                  <a:pt x="6107708" y="1201966"/>
                  <a:pt x="6116637" y="1204348"/>
                </a:cubicBezTo>
                <a:cubicBezTo>
                  <a:pt x="6121698" y="1205538"/>
                  <a:pt x="6127688" y="1207176"/>
                  <a:pt x="6134608" y="1209259"/>
                </a:cubicBezTo>
                <a:cubicBezTo>
                  <a:pt x="6141529" y="1211342"/>
                  <a:pt x="6147370" y="1214357"/>
                  <a:pt x="6152133" y="1218300"/>
                </a:cubicBezTo>
                <a:cubicBezTo>
                  <a:pt x="6156895" y="1222245"/>
                  <a:pt x="6158681" y="1227788"/>
                  <a:pt x="6157491" y="1234932"/>
                </a:cubicBezTo>
                <a:cubicBezTo>
                  <a:pt x="6156300" y="1241629"/>
                  <a:pt x="6153472" y="1247024"/>
                  <a:pt x="6149007" y="1251117"/>
                </a:cubicBezTo>
                <a:cubicBezTo>
                  <a:pt x="6144543" y="1255210"/>
                  <a:pt x="6139296" y="1258149"/>
                  <a:pt x="6133269" y="1259935"/>
                </a:cubicBezTo>
                <a:cubicBezTo>
                  <a:pt x="6127241" y="1261721"/>
                  <a:pt x="6121177" y="1262539"/>
                  <a:pt x="6115075" y="1262391"/>
                </a:cubicBezTo>
                <a:cubicBezTo>
                  <a:pt x="6107336" y="1262391"/>
                  <a:pt x="6100676" y="1261014"/>
                  <a:pt x="6095094" y="1258261"/>
                </a:cubicBezTo>
                <a:cubicBezTo>
                  <a:pt x="6089513" y="1255507"/>
                  <a:pt x="6085235" y="1251452"/>
                  <a:pt x="6082258" y="1246094"/>
                </a:cubicBezTo>
                <a:cubicBezTo>
                  <a:pt x="6079282" y="1240736"/>
                  <a:pt x="6077719" y="1234188"/>
                  <a:pt x="6077570" y="1226449"/>
                </a:cubicBezTo>
                <a:lnTo>
                  <a:pt x="6018634" y="1226226"/>
                </a:lnTo>
                <a:cubicBezTo>
                  <a:pt x="6018783" y="1243638"/>
                  <a:pt x="6023248" y="1258335"/>
                  <a:pt x="6032029" y="1270316"/>
                </a:cubicBezTo>
                <a:cubicBezTo>
                  <a:pt x="6040809" y="1282297"/>
                  <a:pt x="6052306" y="1291412"/>
                  <a:pt x="6066519" y="1297663"/>
                </a:cubicBezTo>
                <a:cubicBezTo>
                  <a:pt x="6080733" y="1303914"/>
                  <a:pt x="6095950" y="1307188"/>
                  <a:pt x="6112173" y="1307485"/>
                </a:cubicBezTo>
                <a:cubicBezTo>
                  <a:pt x="6123781" y="1307634"/>
                  <a:pt x="6135650" y="1306332"/>
                  <a:pt x="6147780" y="1303579"/>
                </a:cubicBezTo>
                <a:cubicBezTo>
                  <a:pt x="6159909" y="1300825"/>
                  <a:pt x="6171220" y="1296436"/>
                  <a:pt x="6181712" y="1290408"/>
                </a:cubicBezTo>
                <a:cubicBezTo>
                  <a:pt x="6192205" y="1284380"/>
                  <a:pt x="6200800" y="1276567"/>
                  <a:pt x="6207497" y="1266967"/>
                </a:cubicBezTo>
                <a:cubicBezTo>
                  <a:pt x="6214194" y="1257367"/>
                  <a:pt x="6217766" y="1245796"/>
                  <a:pt x="6218213" y="1232253"/>
                </a:cubicBezTo>
                <a:cubicBezTo>
                  <a:pt x="6218808" y="1216328"/>
                  <a:pt x="6215162" y="1203566"/>
                  <a:pt x="6207274" y="1193967"/>
                </a:cubicBezTo>
                <a:cubicBezTo>
                  <a:pt x="6199386" y="1184368"/>
                  <a:pt x="6189191" y="1176889"/>
                  <a:pt x="6176690" y="1171531"/>
                </a:cubicBezTo>
                <a:cubicBezTo>
                  <a:pt x="6164188" y="1166174"/>
                  <a:pt x="6151389" y="1161783"/>
                  <a:pt x="6138292" y="1158360"/>
                </a:cubicBezTo>
                <a:cubicBezTo>
                  <a:pt x="6134720" y="1157616"/>
                  <a:pt x="6130702" y="1156611"/>
                  <a:pt x="6126237" y="1155346"/>
                </a:cubicBezTo>
                <a:cubicBezTo>
                  <a:pt x="6121772" y="1154081"/>
                  <a:pt x="6117530" y="1152444"/>
                  <a:pt x="6113512" y="1150435"/>
                </a:cubicBezTo>
                <a:cubicBezTo>
                  <a:pt x="6109494" y="1148426"/>
                  <a:pt x="6106294" y="1145784"/>
                  <a:pt x="6103913" y="1142510"/>
                </a:cubicBezTo>
                <a:cubicBezTo>
                  <a:pt x="6101531" y="1139236"/>
                  <a:pt x="6100787" y="1135068"/>
                  <a:pt x="6101680" y="1130008"/>
                </a:cubicBezTo>
                <a:cubicBezTo>
                  <a:pt x="6102722" y="1123906"/>
                  <a:pt x="6105252" y="1118772"/>
                  <a:pt x="6109270" y="1114605"/>
                </a:cubicBezTo>
                <a:cubicBezTo>
                  <a:pt x="6113289" y="1110437"/>
                  <a:pt x="6118088" y="1107275"/>
                  <a:pt x="6123669" y="1105117"/>
                </a:cubicBezTo>
                <a:cubicBezTo>
                  <a:pt x="6129251" y="1102959"/>
                  <a:pt x="6134869" y="1101880"/>
                  <a:pt x="6140524" y="1101880"/>
                </a:cubicBezTo>
                <a:cubicBezTo>
                  <a:pt x="6147668" y="1101880"/>
                  <a:pt x="6153547" y="1103219"/>
                  <a:pt x="6158160" y="1105898"/>
                </a:cubicBezTo>
                <a:cubicBezTo>
                  <a:pt x="6162774" y="1108577"/>
                  <a:pt x="6166197" y="1112372"/>
                  <a:pt x="6168430" y="1117284"/>
                </a:cubicBezTo>
                <a:cubicBezTo>
                  <a:pt x="6170662" y="1122195"/>
                  <a:pt x="6171704" y="1127925"/>
                  <a:pt x="6171555" y="1134473"/>
                </a:cubicBezTo>
                <a:lnTo>
                  <a:pt x="6233840" y="1134696"/>
                </a:lnTo>
                <a:cubicBezTo>
                  <a:pt x="6233840" y="1117581"/>
                  <a:pt x="6229561" y="1103294"/>
                  <a:pt x="6221003" y="1091834"/>
                </a:cubicBezTo>
                <a:cubicBezTo>
                  <a:pt x="6212445" y="1080374"/>
                  <a:pt x="6201283" y="1071742"/>
                  <a:pt x="6187517" y="1065938"/>
                </a:cubicBezTo>
                <a:cubicBezTo>
                  <a:pt x="6173750" y="1060133"/>
                  <a:pt x="6158830" y="1057157"/>
                  <a:pt x="6142757" y="1057008"/>
                </a:cubicBezTo>
                <a:close/>
                <a:moveTo>
                  <a:pt x="5912668" y="1057008"/>
                </a:moveTo>
                <a:cubicBezTo>
                  <a:pt x="5900911" y="1056711"/>
                  <a:pt x="5888894" y="1058050"/>
                  <a:pt x="5876615" y="1061027"/>
                </a:cubicBezTo>
                <a:cubicBezTo>
                  <a:pt x="5864336" y="1064003"/>
                  <a:pt x="5852988" y="1068617"/>
                  <a:pt x="5842571" y="1074867"/>
                </a:cubicBezTo>
                <a:cubicBezTo>
                  <a:pt x="5832153" y="1081118"/>
                  <a:pt x="5823558" y="1089118"/>
                  <a:pt x="5816786" y="1098866"/>
                </a:cubicBezTo>
                <a:cubicBezTo>
                  <a:pt x="5810014" y="1108614"/>
                  <a:pt x="5806256" y="1120186"/>
                  <a:pt x="5805512" y="1133580"/>
                </a:cubicBezTo>
                <a:lnTo>
                  <a:pt x="5868466" y="1133134"/>
                </a:lnTo>
                <a:cubicBezTo>
                  <a:pt x="5869806" y="1126883"/>
                  <a:pt x="5872187" y="1121488"/>
                  <a:pt x="5875611" y="1116949"/>
                </a:cubicBezTo>
                <a:cubicBezTo>
                  <a:pt x="5879033" y="1112409"/>
                  <a:pt x="5883387" y="1108912"/>
                  <a:pt x="5888670" y="1106456"/>
                </a:cubicBezTo>
                <a:cubicBezTo>
                  <a:pt x="5893954" y="1104000"/>
                  <a:pt x="5899944" y="1102847"/>
                  <a:pt x="5906641" y="1102996"/>
                </a:cubicBezTo>
                <a:cubicBezTo>
                  <a:pt x="5914082" y="1103294"/>
                  <a:pt x="5919849" y="1105117"/>
                  <a:pt x="5923942" y="1108466"/>
                </a:cubicBezTo>
                <a:cubicBezTo>
                  <a:pt x="5928035" y="1111814"/>
                  <a:pt x="5930753" y="1116316"/>
                  <a:pt x="5932090" y="1121971"/>
                </a:cubicBezTo>
                <a:cubicBezTo>
                  <a:pt x="5933430" y="1127627"/>
                  <a:pt x="5933729" y="1133729"/>
                  <a:pt x="5932983" y="1140277"/>
                </a:cubicBezTo>
                <a:lnTo>
                  <a:pt x="5930543" y="1155851"/>
                </a:lnTo>
                <a:lnTo>
                  <a:pt x="5899944" y="1155681"/>
                </a:lnTo>
                <a:cubicBezTo>
                  <a:pt x="5886549" y="1155681"/>
                  <a:pt x="5873043" y="1156983"/>
                  <a:pt x="5859425" y="1159588"/>
                </a:cubicBezTo>
                <a:cubicBezTo>
                  <a:pt x="5845807" y="1162192"/>
                  <a:pt x="5833231" y="1166545"/>
                  <a:pt x="5821697" y="1172647"/>
                </a:cubicBezTo>
                <a:cubicBezTo>
                  <a:pt x="5810163" y="1178749"/>
                  <a:pt x="5800750" y="1187047"/>
                  <a:pt x="5793457" y="1197539"/>
                </a:cubicBezTo>
                <a:cubicBezTo>
                  <a:pt x="5786165" y="1208031"/>
                  <a:pt x="5782222" y="1221165"/>
                  <a:pt x="5781626" y="1236941"/>
                </a:cubicBezTo>
                <a:cubicBezTo>
                  <a:pt x="5781030" y="1250931"/>
                  <a:pt x="5783969" y="1263172"/>
                  <a:pt x="5790443" y="1273665"/>
                </a:cubicBezTo>
                <a:cubicBezTo>
                  <a:pt x="5796918" y="1284157"/>
                  <a:pt x="5805698" y="1292417"/>
                  <a:pt x="5816786" y="1298444"/>
                </a:cubicBezTo>
                <a:cubicBezTo>
                  <a:pt x="5827874" y="1304472"/>
                  <a:pt x="5840040" y="1307634"/>
                  <a:pt x="5853286" y="1307932"/>
                </a:cubicBezTo>
                <a:cubicBezTo>
                  <a:pt x="5862811" y="1308081"/>
                  <a:pt x="5871742" y="1306779"/>
                  <a:pt x="5880076" y="1304026"/>
                </a:cubicBezTo>
                <a:cubicBezTo>
                  <a:pt x="5888409" y="1301272"/>
                  <a:pt x="5896074" y="1297328"/>
                  <a:pt x="5903069" y="1292194"/>
                </a:cubicBezTo>
                <a:lnTo>
                  <a:pt x="5914707" y="1280835"/>
                </a:lnTo>
                <a:lnTo>
                  <a:pt x="5918026" y="1303244"/>
                </a:lnTo>
                <a:lnTo>
                  <a:pt x="5979641" y="1303021"/>
                </a:lnTo>
                <a:lnTo>
                  <a:pt x="5980088" y="1299003"/>
                </a:lnTo>
                <a:cubicBezTo>
                  <a:pt x="5976665" y="1290519"/>
                  <a:pt x="5975325" y="1281553"/>
                  <a:pt x="5976069" y="1272102"/>
                </a:cubicBezTo>
                <a:cubicBezTo>
                  <a:pt x="5976814" y="1262651"/>
                  <a:pt x="5977856" y="1253610"/>
                  <a:pt x="5979195" y="1244978"/>
                </a:cubicBezTo>
                <a:lnTo>
                  <a:pt x="5995939" y="1141394"/>
                </a:lnTo>
                <a:cubicBezTo>
                  <a:pt x="5997724" y="1123683"/>
                  <a:pt x="5995082" y="1108614"/>
                  <a:pt x="5988013" y="1096187"/>
                </a:cubicBezTo>
                <a:cubicBezTo>
                  <a:pt x="5980943" y="1083760"/>
                  <a:pt x="5970823" y="1074198"/>
                  <a:pt x="5957652" y="1067500"/>
                </a:cubicBezTo>
                <a:cubicBezTo>
                  <a:pt x="5944481" y="1060803"/>
                  <a:pt x="5929486" y="1057306"/>
                  <a:pt x="5912668" y="1057008"/>
                </a:cubicBezTo>
                <a:close/>
                <a:moveTo>
                  <a:pt x="5685185" y="1057008"/>
                </a:moveTo>
                <a:cubicBezTo>
                  <a:pt x="5667176" y="1056561"/>
                  <a:pt x="5651029" y="1059501"/>
                  <a:pt x="5636741" y="1065826"/>
                </a:cubicBezTo>
                <a:cubicBezTo>
                  <a:pt x="5622454" y="1072151"/>
                  <a:pt x="5610064" y="1081006"/>
                  <a:pt x="5599571" y="1092392"/>
                </a:cubicBezTo>
                <a:cubicBezTo>
                  <a:pt x="5589080" y="1103777"/>
                  <a:pt x="5580707" y="1116949"/>
                  <a:pt x="5574457" y="1131906"/>
                </a:cubicBezTo>
                <a:cubicBezTo>
                  <a:pt x="5568206" y="1146863"/>
                  <a:pt x="5564188" y="1162676"/>
                  <a:pt x="5562402" y="1179345"/>
                </a:cubicBezTo>
                <a:lnTo>
                  <a:pt x="5561732" y="1186042"/>
                </a:lnTo>
                <a:cubicBezTo>
                  <a:pt x="5560244" y="1201966"/>
                  <a:pt x="5561026" y="1217147"/>
                  <a:pt x="5564076" y="1231583"/>
                </a:cubicBezTo>
                <a:cubicBezTo>
                  <a:pt x="5567127" y="1246020"/>
                  <a:pt x="5572447" y="1258856"/>
                  <a:pt x="5580038" y="1270093"/>
                </a:cubicBezTo>
                <a:cubicBezTo>
                  <a:pt x="5587628" y="1281329"/>
                  <a:pt x="5597636" y="1290296"/>
                  <a:pt x="5610064" y="1296993"/>
                </a:cubicBezTo>
                <a:cubicBezTo>
                  <a:pt x="5622491" y="1303690"/>
                  <a:pt x="5637411" y="1307188"/>
                  <a:pt x="5654824" y="1307485"/>
                </a:cubicBezTo>
                <a:cubicBezTo>
                  <a:pt x="5672237" y="1307932"/>
                  <a:pt x="5688720" y="1304584"/>
                  <a:pt x="5704272" y="1297440"/>
                </a:cubicBezTo>
                <a:cubicBezTo>
                  <a:pt x="5719825" y="1290296"/>
                  <a:pt x="5732699" y="1280101"/>
                  <a:pt x="5742893" y="1266856"/>
                </a:cubicBezTo>
                <a:cubicBezTo>
                  <a:pt x="5753088" y="1253610"/>
                  <a:pt x="5758856" y="1237983"/>
                  <a:pt x="5760195" y="1219975"/>
                </a:cubicBezTo>
                <a:lnTo>
                  <a:pt x="5701035" y="1220198"/>
                </a:lnTo>
                <a:cubicBezTo>
                  <a:pt x="5699695" y="1227639"/>
                  <a:pt x="5697017" y="1234188"/>
                  <a:pt x="5692998" y="1239843"/>
                </a:cubicBezTo>
                <a:cubicBezTo>
                  <a:pt x="5688980" y="1245499"/>
                  <a:pt x="5683882" y="1249889"/>
                  <a:pt x="5677706" y="1253014"/>
                </a:cubicBezTo>
                <a:cubicBezTo>
                  <a:pt x="5671530" y="1256140"/>
                  <a:pt x="5664498" y="1257628"/>
                  <a:pt x="5656610" y="1257480"/>
                </a:cubicBezTo>
                <a:cubicBezTo>
                  <a:pt x="5647382" y="1257182"/>
                  <a:pt x="5640351" y="1254615"/>
                  <a:pt x="5635513" y="1249778"/>
                </a:cubicBezTo>
                <a:cubicBezTo>
                  <a:pt x="5630676" y="1244941"/>
                  <a:pt x="5627365" y="1238839"/>
                  <a:pt x="5625579" y="1231472"/>
                </a:cubicBezTo>
                <a:cubicBezTo>
                  <a:pt x="5623793" y="1224105"/>
                  <a:pt x="5622975" y="1216365"/>
                  <a:pt x="5623124" y="1208255"/>
                </a:cubicBezTo>
                <a:cubicBezTo>
                  <a:pt x="5623272" y="1200144"/>
                  <a:pt x="5623719" y="1192739"/>
                  <a:pt x="5624463" y="1186042"/>
                </a:cubicBezTo>
                <a:lnTo>
                  <a:pt x="5624910" y="1179568"/>
                </a:lnTo>
                <a:cubicBezTo>
                  <a:pt x="5625803" y="1171531"/>
                  <a:pt x="5627365" y="1163234"/>
                  <a:pt x="5629598" y="1154676"/>
                </a:cubicBezTo>
                <a:cubicBezTo>
                  <a:pt x="5631830" y="1146119"/>
                  <a:pt x="5635030" y="1138157"/>
                  <a:pt x="5639197" y="1130790"/>
                </a:cubicBezTo>
                <a:cubicBezTo>
                  <a:pt x="5643364" y="1123423"/>
                  <a:pt x="5648796" y="1117544"/>
                  <a:pt x="5655493" y="1113153"/>
                </a:cubicBezTo>
                <a:cubicBezTo>
                  <a:pt x="5662191" y="1108763"/>
                  <a:pt x="5670525" y="1106717"/>
                  <a:pt x="5680497" y="1107014"/>
                </a:cubicBezTo>
                <a:cubicBezTo>
                  <a:pt x="5688980" y="1107312"/>
                  <a:pt x="5695715" y="1109544"/>
                  <a:pt x="5700700" y="1113712"/>
                </a:cubicBezTo>
                <a:cubicBezTo>
                  <a:pt x="5705686" y="1117879"/>
                  <a:pt x="5709221" y="1123274"/>
                  <a:pt x="5711304" y="1129897"/>
                </a:cubicBezTo>
                <a:cubicBezTo>
                  <a:pt x="5713388" y="1136520"/>
                  <a:pt x="5714355" y="1143477"/>
                  <a:pt x="5714206" y="1150770"/>
                </a:cubicBezTo>
                <a:lnTo>
                  <a:pt x="5773142" y="1150993"/>
                </a:lnTo>
                <a:cubicBezTo>
                  <a:pt x="5773440" y="1132836"/>
                  <a:pt x="5770129" y="1116763"/>
                  <a:pt x="5763208" y="1102773"/>
                </a:cubicBezTo>
                <a:cubicBezTo>
                  <a:pt x="5756288" y="1088783"/>
                  <a:pt x="5746205" y="1077732"/>
                  <a:pt x="5732958" y="1069621"/>
                </a:cubicBezTo>
                <a:cubicBezTo>
                  <a:pt x="5719713" y="1061510"/>
                  <a:pt x="5703789" y="1057306"/>
                  <a:pt x="5685185" y="1057008"/>
                </a:cubicBezTo>
                <a:close/>
                <a:moveTo>
                  <a:pt x="5198293" y="1057008"/>
                </a:moveTo>
                <a:cubicBezTo>
                  <a:pt x="5186537" y="1056711"/>
                  <a:pt x="5174519" y="1058050"/>
                  <a:pt x="5162240" y="1061027"/>
                </a:cubicBezTo>
                <a:cubicBezTo>
                  <a:pt x="5149961" y="1064003"/>
                  <a:pt x="5138613" y="1068617"/>
                  <a:pt x="5128195" y="1074867"/>
                </a:cubicBezTo>
                <a:cubicBezTo>
                  <a:pt x="5117777" y="1081118"/>
                  <a:pt x="5109183" y="1089118"/>
                  <a:pt x="5102411" y="1098866"/>
                </a:cubicBezTo>
                <a:cubicBezTo>
                  <a:pt x="5095640" y="1108614"/>
                  <a:pt x="5091882" y="1120186"/>
                  <a:pt x="5091138" y="1133580"/>
                </a:cubicBezTo>
                <a:lnTo>
                  <a:pt x="5154092" y="1133134"/>
                </a:lnTo>
                <a:cubicBezTo>
                  <a:pt x="5155431" y="1126883"/>
                  <a:pt x="5157813" y="1121488"/>
                  <a:pt x="5161235" y="1116949"/>
                </a:cubicBezTo>
                <a:cubicBezTo>
                  <a:pt x="5164659" y="1112409"/>
                  <a:pt x="5169012" y="1108912"/>
                  <a:pt x="5174296" y="1106456"/>
                </a:cubicBezTo>
                <a:cubicBezTo>
                  <a:pt x="5179579" y="1104000"/>
                  <a:pt x="5185569" y="1102847"/>
                  <a:pt x="5192266" y="1102996"/>
                </a:cubicBezTo>
                <a:cubicBezTo>
                  <a:pt x="5199708" y="1103294"/>
                  <a:pt x="5205474" y="1105117"/>
                  <a:pt x="5209568" y="1108466"/>
                </a:cubicBezTo>
                <a:cubicBezTo>
                  <a:pt x="5213661" y="1111814"/>
                  <a:pt x="5216377" y="1116316"/>
                  <a:pt x="5217715" y="1121971"/>
                </a:cubicBezTo>
                <a:cubicBezTo>
                  <a:pt x="5219055" y="1127627"/>
                  <a:pt x="5219353" y="1133729"/>
                  <a:pt x="5218609" y="1140277"/>
                </a:cubicBezTo>
                <a:lnTo>
                  <a:pt x="5216168" y="1155851"/>
                </a:lnTo>
                <a:lnTo>
                  <a:pt x="5185569" y="1155681"/>
                </a:lnTo>
                <a:cubicBezTo>
                  <a:pt x="5172174" y="1155681"/>
                  <a:pt x="5158668" y="1156983"/>
                  <a:pt x="5145051" y="1159588"/>
                </a:cubicBezTo>
                <a:cubicBezTo>
                  <a:pt x="5131433" y="1162192"/>
                  <a:pt x="5118857" y="1166545"/>
                  <a:pt x="5107322" y="1172647"/>
                </a:cubicBezTo>
                <a:cubicBezTo>
                  <a:pt x="5095788" y="1178749"/>
                  <a:pt x="5086375" y="1187047"/>
                  <a:pt x="5079082" y="1197539"/>
                </a:cubicBezTo>
                <a:cubicBezTo>
                  <a:pt x="5071790" y="1208031"/>
                  <a:pt x="5067846" y="1221165"/>
                  <a:pt x="5067251" y="1236941"/>
                </a:cubicBezTo>
                <a:cubicBezTo>
                  <a:pt x="5066655" y="1250931"/>
                  <a:pt x="5069595" y="1263172"/>
                  <a:pt x="5076069" y="1273665"/>
                </a:cubicBezTo>
                <a:cubicBezTo>
                  <a:pt x="5082542" y="1284157"/>
                  <a:pt x="5091324" y="1292417"/>
                  <a:pt x="5102411" y="1298444"/>
                </a:cubicBezTo>
                <a:cubicBezTo>
                  <a:pt x="5113499" y="1304472"/>
                  <a:pt x="5125666" y="1307634"/>
                  <a:pt x="5138912" y="1307932"/>
                </a:cubicBezTo>
                <a:cubicBezTo>
                  <a:pt x="5148436" y="1308081"/>
                  <a:pt x="5157366" y="1306779"/>
                  <a:pt x="5165701" y="1304026"/>
                </a:cubicBezTo>
                <a:cubicBezTo>
                  <a:pt x="5174034" y="1301272"/>
                  <a:pt x="5181699" y="1297328"/>
                  <a:pt x="5188695" y="1292194"/>
                </a:cubicBezTo>
                <a:lnTo>
                  <a:pt x="5200332" y="1280835"/>
                </a:lnTo>
                <a:lnTo>
                  <a:pt x="5203651" y="1303244"/>
                </a:lnTo>
                <a:lnTo>
                  <a:pt x="5265266" y="1303021"/>
                </a:lnTo>
                <a:lnTo>
                  <a:pt x="5265713" y="1299003"/>
                </a:lnTo>
                <a:cubicBezTo>
                  <a:pt x="5262290" y="1290519"/>
                  <a:pt x="5260950" y="1281553"/>
                  <a:pt x="5261694" y="1272102"/>
                </a:cubicBezTo>
                <a:cubicBezTo>
                  <a:pt x="5262438" y="1262651"/>
                  <a:pt x="5263480" y="1253610"/>
                  <a:pt x="5264820" y="1244978"/>
                </a:cubicBezTo>
                <a:lnTo>
                  <a:pt x="5281563" y="1141394"/>
                </a:lnTo>
                <a:cubicBezTo>
                  <a:pt x="5283349" y="1123683"/>
                  <a:pt x="5280707" y="1108614"/>
                  <a:pt x="5273638" y="1096187"/>
                </a:cubicBezTo>
                <a:cubicBezTo>
                  <a:pt x="5266568" y="1083760"/>
                  <a:pt x="5256449" y="1074198"/>
                  <a:pt x="5243277" y="1067500"/>
                </a:cubicBezTo>
                <a:cubicBezTo>
                  <a:pt x="5230105" y="1060803"/>
                  <a:pt x="5215111" y="1057306"/>
                  <a:pt x="5198293" y="1057008"/>
                </a:cubicBezTo>
                <a:close/>
                <a:moveTo>
                  <a:pt x="4954885" y="1057008"/>
                </a:moveTo>
                <a:cubicBezTo>
                  <a:pt x="4936579" y="1056561"/>
                  <a:pt x="4920096" y="1059575"/>
                  <a:pt x="4905438" y="1066049"/>
                </a:cubicBezTo>
                <a:cubicBezTo>
                  <a:pt x="4890777" y="1072523"/>
                  <a:pt x="4878053" y="1081528"/>
                  <a:pt x="4867263" y="1093062"/>
                </a:cubicBezTo>
                <a:cubicBezTo>
                  <a:pt x="4856472" y="1104596"/>
                  <a:pt x="4847841" y="1117916"/>
                  <a:pt x="4841367" y="1133022"/>
                </a:cubicBezTo>
                <a:cubicBezTo>
                  <a:pt x="4834892" y="1148128"/>
                  <a:pt x="4830763" y="1164239"/>
                  <a:pt x="4828976" y="1181354"/>
                </a:cubicBezTo>
                <a:lnTo>
                  <a:pt x="4828307" y="1186042"/>
                </a:lnTo>
                <a:cubicBezTo>
                  <a:pt x="4826968" y="1202115"/>
                  <a:pt x="4827935" y="1217371"/>
                  <a:pt x="4831210" y="1231806"/>
                </a:cubicBezTo>
                <a:cubicBezTo>
                  <a:pt x="4834484" y="1246243"/>
                  <a:pt x="4840139" y="1259079"/>
                  <a:pt x="4848175" y="1270316"/>
                </a:cubicBezTo>
                <a:cubicBezTo>
                  <a:pt x="4856212" y="1281553"/>
                  <a:pt x="4866630" y="1290482"/>
                  <a:pt x="4879429" y="1297105"/>
                </a:cubicBezTo>
                <a:cubicBezTo>
                  <a:pt x="4892228" y="1303728"/>
                  <a:pt x="4907186" y="1307188"/>
                  <a:pt x="4924302" y="1307485"/>
                </a:cubicBezTo>
                <a:cubicBezTo>
                  <a:pt x="4942311" y="1307932"/>
                  <a:pt x="4958681" y="1304955"/>
                  <a:pt x="4973414" y="1298556"/>
                </a:cubicBezTo>
                <a:cubicBezTo>
                  <a:pt x="4988149" y="1292156"/>
                  <a:pt x="5000910" y="1283264"/>
                  <a:pt x="5011701" y="1271879"/>
                </a:cubicBezTo>
                <a:cubicBezTo>
                  <a:pt x="5022490" y="1260493"/>
                  <a:pt x="5031197" y="1247322"/>
                  <a:pt x="5037820" y="1232364"/>
                </a:cubicBezTo>
                <a:cubicBezTo>
                  <a:pt x="5044443" y="1217407"/>
                  <a:pt x="5048722" y="1201446"/>
                  <a:pt x="5050656" y="1184479"/>
                </a:cubicBezTo>
                <a:lnTo>
                  <a:pt x="5051103" y="1179568"/>
                </a:lnTo>
                <a:cubicBezTo>
                  <a:pt x="5052591" y="1163346"/>
                  <a:pt x="5051661" y="1147942"/>
                  <a:pt x="5048312" y="1133357"/>
                </a:cubicBezTo>
                <a:cubicBezTo>
                  <a:pt x="5044964" y="1118772"/>
                  <a:pt x="5039233" y="1105824"/>
                  <a:pt x="5031123" y="1094513"/>
                </a:cubicBezTo>
                <a:cubicBezTo>
                  <a:pt x="5023012" y="1083202"/>
                  <a:pt x="5012631" y="1074198"/>
                  <a:pt x="4999980" y="1067500"/>
                </a:cubicBezTo>
                <a:cubicBezTo>
                  <a:pt x="4987330" y="1060803"/>
                  <a:pt x="4972298" y="1057306"/>
                  <a:pt x="4954885" y="1057008"/>
                </a:cubicBezTo>
                <a:close/>
                <a:moveTo>
                  <a:pt x="4192888" y="1057008"/>
                </a:moveTo>
                <a:cubicBezTo>
                  <a:pt x="4174880" y="1056561"/>
                  <a:pt x="4158546" y="1059650"/>
                  <a:pt x="4143887" y="1066272"/>
                </a:cubicBezTo>
                <a:cubicBezTo>
                  <a:pt x="4129227" y="1072895"/>
                  <a:pt x="4116539" y="1082048"/>
                  <a:pt x="4105824" y="1093731"/>
                </a:cubicBezTo>
                <a:cubicBezTo>
                  <a:pt x="4095109" y="1105414"/>
                  <a:pt x="4086550" y="1118846"/>
                  <a:pt x="4080151" y="1134027"/>
                </a:cubicBezTo>
                <a:cubicBezTo>
                  <a:pt x="4073751" y="1149207"/>
                  <a:pt x="4069658" y="1165206"/>
                  <a:pt x="4067873" y="1182024"/>
                </a:cubicBezTo>
                <a:lnTo>
                  <a:pt x="4066980" y="1191177"/>
                </a:lnTo>
                <a:cubicBezTo>
                  <a:pt x="4065789" y="1207250"/>
                  <a:pt x="4067277" y="1222282"/>
                  <a:pt x="4071444" y="1236272"/>
                </a:cubicBezTo>
                <a:cubicBezTo>
                  <a:pt x="4075612" y="1250261"/>
                  <a:pt x="4082123" y="1262539"/>
                  <a:pt x="4090978" y="1273106"/>
                </a:cubicBezTo>
                <a:cubicBezTo>
                  <a:pt x="4099834" y="1283673"/>
                  <a:pt x="4110884" y="1291970"/>
                  <a:pt x="4124130" y="1297998"/>
                </a:cubicBezTo>
                <a:cubicBezTo>
                  <a:pt x="4137375" y="1304026"/>
                  <a:pt x="4152259" y="1307188"/>
                  <a:pt x="4168778" y="1307485"/>
                </a:cubicBezTo>
                <a:cubicBezTo>
                  <a:pt x="4180536" y="1307634"/>
                  <a:pt x="4192367" y="1306184"/>
                  <a:pt x="4204271" y="1303132"/>
                </a:cubicBezTo>
                <a:cubicBezTo>
                  <a:pt x="4216178" y="1300081"/>
                  <a:pt x="4227301" y="1295318"/>
                  <a:pt x="4237646" y="1288845"/>
                </a:cubicBezTo>
                <a:cubicBezTo>
                  <a:pt x="4247989" y="1282371"/>
                  <a:pt x="4256510" y="1274074"/>
                  <a:pt x="4263207" y="1263953"/>
                </a:cubicBezTo>
                <a:lnTo>
                  <a:pt x="4235078" y="1230021"/>
                </a:lnTo>
                <a:cubicBezTo>
                  <a:pt x="4227042" y="1238355"/>
                  <a:pt x="4218001" y="1245015"/>
                  <a:pt x="4207954" y="1250001"/>
                </a:cubicBezTo>
                <a:cubicBezTo>
                  <a:pt x="4197909" y="1254987"/>
                  <a:pt x="4186935" y="1257331"/>
                  <a:pt x="4175029" y="1257033"/>
                </a:cubicBezTo>
                <a:cubicBezTo>
                  <a:pt x="4165653" y="1256735"/>
                  <a:pt x="4157876" y="1254651"/>
                  <a:pt x="4151701" y="1250782"/>
                </a:cubicBezTo>
                <a:cubicBezTo>
                  <a:pt x="4145524" y="1246912"/>
                  <a:pt x="4140687" y="1241852"/>
                  <a:pt x="4137189" y="1235602"/>
                </a:cubicBezTo>
                <a:cubicBezTo>
                  <a:pt x="4133692" y="1229351"/>
                  <a:pt x="4131347" y="1222319"/>
                  <a:pt x="4130157" y="1214505"/>
                </a:cubicBezTo>
                <a:lnTo>
                  <a:pt x="4129805" y="1202115"/>
                </a:lnTo>
                <a:lnTo>
                  <a:pt x="4277717" y="1202115"/>
                </a:lnTo>
                <a:lnTo>
                  <a:pt x="4281289" y="1175326"/>
                </a:lnTo>
                <a:cubicBezTo>
                  <a:pt x="4282926" y="1159997"/>
                  <a:pt x="4282405" y="1145300"/>
                  <a:pt x="4279726" y="1131236"/>
                </a:cubicBezTo>
                <a:cubicBezTo>
                  <a:pt x="4277047" y="1117172"/>
                  <a:pt x="4272062" y="1104633"/>
                  <a:pt x="4264769" y="1093620"/>
                </a:cubicBezTo>
                <a:cubicBezTo>
                  <a:pt x="4257477" y="1082606"/>
                  <a:pt x="4247877" y="1073826"/>
                  <a:pt x="4235972" y="1067277"/>
                </a:cubicBezTo>
                <a:cubicBezTo>
                  <a:pt x="4224065" y="1060729"/>
                  <a:pt x="4209703" y="1057306"/>
                  <a:pt x="4192888" y="1057008"/>
                </a:cubicBezTo>
                <a:close/>
                <a:moveTo>
                  <a:pt x="3961163" y="1057008"/>
                </a:moveTo>
                <a:cubicBezTo>
                  <a:pt x="3943155" y="1056561"/>
                  <a:pt x="3927007" y="1059501"/>
                  <a:pt x="3912719" y="1065826"/>
                </a:cubicBezTo>
                <a:cubicBezTo>
                  <a:pt x="3898432" y="1072151"/>
                  <a:pt x="3886042" y="1081006"/>
                  <a:pt x="3875549" y="1092392"/>
                </a:cubicBezTo>
                <a:cubicBezTo>
                  <a:pt x="3865057" y="1103777"/>
                  <a:pt x="3856685" y="1116949"/>
                  <a:pt x="3850435" y="1131906"/>
                </a:cubicBezTo>
                <a:cubicBezTo>
                  <a:pt x="3844183" y="1146863"/>
                  <a:pt x="3840166" y="1162676"/>
                  <a:pt x="3838380" y="1179345"/>
                </a:cubicBezTo>
                <a:lnTo>
                  <a:pt x="3837710" y="1186042"/>
                </a:lnTo>
                <a:cubicBezTo>
                  <a:pt x="3836221" y="1201966"/>
                  <a:pt x="3837003" y="1217147"/>
                  <a:pt x="3840054" y="1231583"/>
                </a:cubicBezTo>
                <a:cubicBezTo>
                  <a:pt x="3843104" y="1246020"/>
                  <a:pt x="3848425" y="1258856"/>
                  <a:pt x="3856016" y="1270093"/>
                </a:cubicBezTo>
                <a:cubicBezTo>
                  <a:pt x="3863606" y="1281329"/>
                  <a:pt x="3873615" y="1290296"/>
                  <a:pt x="3886042" y="1296993"/>
                </a:cubicBezTo>
                <a:cubicBezTo>
                  <a:pt x="3898469" y="1303690"/>
                  <a:pt x="3913389" y="1307188"/>
                  <a:pt x="3930802" y="1307485"/>
                </a:cubicBezTo>
                <a:cubicBezTo>
                  <a:pt x="3948215" y="1307932"/>
                  <a:pt x="3964698" y="1304584"/>
                  <a:pt x="3980250" y="1297440"/>
                </a:cubicBezTo>
                <a:cubicBezTo>
                  <a:pt x="3995803" y="1290296"/>
                  <a:pt x="4008676" y="1280101"/>
                  <a:pt x="4018871" y="1266856"/>
                </a:cubicBezTo>
                <a:cubicBezTo>
                  <a:pt x="4029066" y="1253610"/>
                  <a:pt x="4034832" y="1237983"/>
                  <a:pt x="4036172" y="1219975"/>
                </a:cubicBezTo>
                <a:lnTo>
                  <a:pt x="3977013" y="1220198"/>
                </a:lnTo>
                <a:cubicBezTo>
                  <a:pt x="3975674" y="1227639"/>
                  <a:pt x="3972995" y="1234188"/>
                  <a:pt x="3968976" y="1239843"/>
                </a:cubicBezTo>
                <a:cubicBezTo>
                  <a:pt x="3964958" y="1245499"/>
                  <a:pt x="3959861" y="1249889"/>
                  <a:pt x="3953684" y="1253014"/>
                </a:cubicBezTo>
                <a:cubicBezTo>
                  <a:pt x="3947507" y="1256140"/>
                  <a:pt x="3940475" y="1257628"/>
                  <a:pt x="3932588" y="1257480"/>
                </a:cubicBezTo>
                <a:cubicBezTo>
                  <a:pt x="3923361" y="1257182"/>
                  <a:pt x="3916328" y="1254615"/>
                  <a:pt x="3911491" y="1249778"/>
                </a:cubicBezTo>
                <a:cubicBezTo>
                  <a:pt x="3906655" y="1244941"/>
                  <a:pt x="3903343" y="1238839"/>
                  <a:pt x="3901557" y="1231472"/>
                </a:cubicBezTo>
                <a:cubicBezTo>
                  <a:pt x="3899771" y="1224105"/>
                  <a:pt x="3898952" y="1216365"/>
                  <a:pt x="3899102" y="1208255"/>
                </a:cubicBezTo>
                <a:cubicBezTo>
                  <a:pt x="3899250" y="1200144"/>
                  <a:pt x="3899696" y="1192739"/>
                  <a:pt x="3900440" y="1186042"/>
                </a:cubicBezTo>
                <a:lnTo>
                  <a:pt x="3900887" y="1179568"/>
                </a:lnTo>
                <a:cubicBezTo>
                  <a:pt x="3901780" y="1171531"/>
                  <a:pt x="3903343" y="1163234"/>
                  <a:pt x="3905575" y="1154676"/>
                </a:cubicBezTo>
                <a:cubicBezTo>
                  <a:pt x="3907808" y="1146119"/>
                  <a:pt x="3911007" y="1138157"/>
                  <a:pt x="3915175" y="1130790"/>
                </a:cubicBezTo>
                <a:cubicBezTo>
                  <a:pt x="3919342" y="1123423"/>
                  <a:pt x="3924775" y="1117544"/>
                  <a:pt x="3931472" y="1113153"/>
                </a:cubicBezTo>
                <a:cubicBezTo>
                  <a:pt x="3938169" y="1108763"/>
                  <a:pt x="3946503" y="1106717"/>
                  <a:pt x="3956475" y="1107014"/>
                </a:cubicBezTo>
                <a:cubicBezTo>
                  <a:pt x="3964958" y="1107312"/>
                  <a:pt x="3971692" y="1109544"/>
                  <a:pt x="3976678" y="1113712"/>
                </a:cubicBezTo>
                <a:cubicBezTo>
                  <a:pt x="3981664" y="1117879"/>
                  <a:pt x="3985199" y="1123274"/>
                  <a:pt x="3987282" y="1129897"/>
                </a:cubicBezTo>
                <a:cubicBezTo>
                  <a:pt x="3989366" y="1136520"/>
                  <a:pt x="3990333" y="1143477"/>
                  <a:pt x="3990184" y="1150770"/>
                </a:cubicBezTo>
                <a:lnTo>
                  <a:pt x="4049120" y="1150993"/>
                </a:lnTo>
                <a:cubicBezTo>
                  <a:pt x="4049417" y="1132836"/>
                  <a:pt x="4046107" y="1116763"/>
                  <a:pt x="4039186" y="1102773"/>
                </a:cubicBezTo>
                <a:cubicBezTo>
                  <a:pt x="4032265" y="1088783"/>
                  <a:pt x="4022182" y="1077732"/>
                  <a:pt x="4008936" y="1069621"/>
                </a:cubicBezTo>
                <a:cubicBezTo>
                  <a:pt x="3995691" y="1061510"/>
                  <a:pt x="3979766" y="1057306"/>
                  <a:pt x="3961163" y="1057008"/>
                </a:cubicBezTo>
                <a:close/>
                <a:moveTo>
                  <a:pt x="3221337" y="1057008"/>
                </a:moveTo>
                <a:cubicBezTo>
                  <a:pt x="3203329" y="1056561"/>
                  <a:pt x="3186996" y="1059650"/>
                  <a:pt x="3172336" y="1066272"/>
                </a:cubicBezTo>
                <a:cubicBezTo>
                  <a:pt x="3157677" y="1072895"/>
                  <a:pt x="3144989" y="1082048"/>
                  <a:pt x="3134273" y="1093731"/>
                </a:cubicBezTo>
                <a:cubicBezTo>
                  <a:pt x="3123558" y="1105414"/>
                  <a:pt x="3115000" y="1118846"/>
                  <a:pt x="3108600" y="1134027"/>
                </a:cubicBezTo>
                <a:cubicBezTo>
                  <a:pt x="3102200" y="1149207"/>
                  <a:pt x="3098108" y="1165206"/>
                  <a:pt x="3096322" y="1182024"/>
                </a:cubicBezTo>
                <a:lnTo>
                  <a:pt x="3095429" y="1191177"/>
                </a:lnTo>
                <a:cubicBezTo>
                  <a:pt x="3094239" y="1207250"/>
                  <a:pt x="3095727" y="1222282"/>
                  <a:pt x="3099894" y="1236272"/>
                </a:cubicBezTo>
                <a:cubicBezTo>
                  <a:pt x="3104061" y="1250261"/>
                  <a:pt x="3110572" y="1262539"/>
                  <a:pt x="3119427" y="1273106"/>
                </a:cubicBezTo>
                <a:cubicBezTo>
                  <a:pt x="3128283" y="1283673"/>
                  <a:pt x="3139333" y="1291970"/>
                  <a:pt x="3152580" y="1297998"/>
                </a:cubicBezTo>
                <a:cubicBezTo>
                  <a:pt x="3165824" y="1304026"/>
                  <a:pt x="3180708" y="1307188"/>
                  <a:pt x="3197227" y="1307485"/>
                </a:cubicBezTo>
                <a:cubicBezTo>
                  <a:pt x="3208985" y="1307634"/>
                  <a:pt x="3220818" y="1306184"/>
                  <a:pt x="3232723" y="1303132"/>
                </a:cubicBezTo>
                <a:cubicBezTo>
                  <a:pt x="3244630" y="1300081"/>
                  <a:pt x="3255755" y="1295318"/>
                  <a:pt x="3266098" y="1288845"/>
                </a:cubicBezTo>
                <a:cubicBezTo>
                  <a:pt x="3276441" y="1282371"/>
                  <a:pt x="3284962" y="1274074"/>
                  <a:pt x="3291659" y="1263953"/>
                </a:cubicBezTo>
                <a:lnTo>
                  <a:pt x="3263530" y="1230021"/>
                </a:lnTo>
                <a:cubicBezTo>
                  <a:pt x="3255495" y="1238355"/>
                  <a:pt x="3246453" y="1245015"/>
                  <a:pt x="3236406" y="1250001"/>
                </a:cubicBezTo>
                <a:cubicBezTo>
                  <a:pt x="3226361" y="1254987"/>
                  <a:pt x="3215384" y="1257331"/>
                  <a:pt x="3203479" y="1257033"/>
                </a:cubicBezTo>
                <a:cubicBezTo>
                  <a:pt x="3194102" y="1256735"/>
                  <a:pt x="3186327" y="1254651"/>
                  <a:pt x="3180149" y="1250782"/>
                </a:cubicBezTo>
                <a:cubicBezTo>
                  <a:pt x="3173974" y="1246912"/>
                  <a:pt x="3169136" y="1241852"/>
                  <a:pt x="3165639" y="1235602"/>
                </a:cubicBezTo>
                <a:cubicBezTo>
                  <a:pt x="3162142" y="1229351"/>
                  <a:pt x="3159797" y="1222319"/>
                  <a:pt x="3158607" y="1214505"/>
                </a:cubicBezTo>
                <a:lnTo>
                  <a:pt x="3158255" y="1202115"/>
                </a:lnTo>
                <a:lnTo>
                  <a:pt x="3306170" y="1202115"/>
                </a:lnTo>
                <a:lnTo>
                  <a:pt x="3309742" y="1175326"/>
                </a:lnTo>
                <a:cubicBezTo>
                  <a:pt x="3311379" y="1159997"/>
                  <a:pt x="3310858" y="1145300"/>
                  <a:pt x="3308179" y="1131236"/>
                </a:cubicBezTo>
                <a:cubicBezTo>
                  <a:pt x="3305500" y="1117172"/>
                  <a:pt x="3300515" y="1104633"/>
                  <a:pt x="3293222" y="1093620"/>
                </a:cubicBezTo>
                <a:cubicBezTo>
                  <a:pt x="3285929" y="1082606"/>
                  <a:pt x="3276329" y="1073826"/>
                  <a:pt x="3264424" y="1067277"/>
                </a:cubicBezTo>
                <a:cubicBezTo>
                  <a:pt x="3252517" y="1060729"/>
                  <a:pt x="3238156" y="1057306"/>
                  <a:pt x="3221337" y="1057008"/>
                </a:cubicBezTo>
                <a:close/>
                <a:moveTo>
                  <a:pt x="2980459" y="1057008"/>
                </a:moveTo>
                <a:cubicBezTo>
                  <a:pt x="2969000" y="1056711"/>
                  <a:pt x="2957465" y="1058124"/>
                  <a:pt x="2945857" y="1061250"/>
                </a:cubicBezTo>
                <a:cubicBezTo>
                  <a:pt x="2934248" y="1064375"/>
                  <a:pt x="2923532" y="1069100"/>
                  <a:pt x="2913710" y="1075426"/>
                </a:cubicBezTo>
                <a:cubicBezTo>
                  <a:pt x="2903887" y="1081751"/>
                  <a:pt x="2895888" y="1089713"/>
                  <a:pt x="2889711" y="1099312"/>
                </a:cubicBezTo>
                <a:cubicBezTo>
                  <a:pt x="2883536" y="1108912"/>
                  <a:pt x="2880224" y="1120186"/>
                  <a:pt x="2879778" y="1133134"/>
                </a:cubicBezTo>
                <a:cubicBezTo>
                  <a:pt x="2879330" y="1143998"/>
                  <a:pt x="2881266" y="1153412"/>
                  <a:pt x="2885582" y="1161374"/>
                </a:cubicBezTo>
                <a:cubicBezTo>
                  <a:pt x="2889897" y="1169336"/>
                  <a:pt x="2895701" y="1176071"/>
                  <a:pt x="2902995" y="1181577"/>
                </a:cubicBezTo>
                <a:cubicBezTo>
                  <a:pt x="2910287" y="1187084"/>
                  <a:pt x="2918435" y="1191660"/>
                  <a:pt x="2927440" y="1195307"/>
                </a:cubicBezTo>
                <a:cubicBezTo>
                  <a:pt x="2936443" y="1198953"/>
                  <a:pt x="2945410" y="1201966"/>
                  <a:pt x="2954340" y="1204348"/>
                </a:cubicBezTo>
                <a:cubicBezTo>
                  <a:pt x="2959400" y="1205538"/>
                  <a:pt x="2965391" y="1207176"/>
                  <a:pt x="2972311" y="1209259"/>
                </a:cubicBezTo>
                <a:cubicBezTo>
                  <a:pt x="2979231" y="1211342"/>
                  <a:pt x="2985073" y="1214357"/>
                  <a:pt x="2989835" y="1218300"/>
                </a:cubicBezTo>
                <a:cubicBezTo>
                  <a:pt x="2994598" y="1222245"/>
                  <a:pt x="2996384" y="1227788"/>
                  <a:pt x="2995193" y="1234932"/>
                </a:cubicBezTo>
                <a:cubicBezTo>
                  <a:pt x="2994003" y="1241629"/>
                  <a:pt x="2991176" y="1247024"/>
                  <a:pt x="2986710" y="1251117"/>
                </a:cubicBezTo>
                <a:cubicBezTo>
                  <a:pt x="2982245" y="1255210"/>
                  <a:pt x="2976999" y="1258149"/>
                  <a:pt x="2970972" y="1259935"/>
                </a:cubicBezTo>
                <a:cubicBezTo>
                  <a:pt x="2964944" y="1261721"/>
                  <a:pt x="2958879" y="1262539"/>
                  <a:pt x="2952778" y="1262391"/>
                </a:cubicBezTo>
                <a:cubicBezTo>
                  <a:pt x="2945038" y="1262391"/>
                  <a:pt x="2938379" y="1261014"/>
                  <a:pt x="2932797" y="1258261"/>
                </a:cubicBezTo>
                <a:cubicBezTo>
                  <a:pt x="2927216" y="1255507"/>
                  <a:pt x="2922938" y="1251452"/>
                  <a:pt x="2919961" y="1246094"/>
                </a:cubicBezTo>
                <a:cubicBezTo>
                  <a:pt x="2916985" y="1240736"/>
                  <a:pt x="2915421" y="1234188"/>
                  <a:pt x="2915273" y="1226449"/>
                </a:cubicBezTo>
                <a:lnTo>
                  <a:pt x="2856337" y="1226226"/>
                </a:lnTo>
                <a:cubicBezTo>
                  <a:pt x="2856485" y="1243638"/>
                  <a:pt x="2860951" y="1258335"/>
                  <a:pt x="2869731" y="1270316"/>
                </a:cubicBezTo>
                <a:cubicBezTo>
                  <a:pt x="2878513" y="1282297"/>
                  <a:pt x="2890009" y="1291412"/>
                  <a:pt x="2904222" y="1297663"/>
                </a:cubicBezTo>
                <a:cubicBezTo>
                  <a:pt x="2918435" y="1303914"/>
                  <a:pt x="2933653" y="1307188"/>
                  <a:pt x="2949875" y="1307485"/>
                </a:cubicBezTo>
                <a:cubicBezTo>
                  <a:pt x="2961484" y="1307634"/>
                  <a:pt x="2973353" y="1306332"/>
                  <a:pt x="2985482" y="1303579"/>
                </a:cubicBezTo>
                <a:cubicBezTo>
                  <a:pt x="2997611" y="1300825"/>
                  <a:pt x="3008922" y="1296436"/>
                  <a:pt x="3019415" y="1290408"/>
                </a:cubicBezTo>
                <a:cubicBezTo>
                  <a:pt x="3029907" y="1284380"/>
                  <a:pt x="3038502" y="1276567"/>
                  <a:pt x="3045200" y="1266967"/>
                </a:cubicBezTo>
                <a:cubicBezTo>
                  <a:pt x="3051897" y="1257367"/>
                  <a:pt x="3055468" y="1245796"/>
                  <a:pt x="3055915" y="1232253"/>
                </a:cubicBezTo>
                <a:cubicBezTo>
                  <a:pt x="3056510" y="1216328"/>
                  <a:pt x="3052864" y="1203566"/>
                  <a:pt x="3044976" y="1193967"/>
                </a:cubicBezTo>
                <a:cubicBezTo>
                  <a:pt x="3037088" y="1184368"/>
                  <a:pt x="3026894" y="1176889"/>
                  <a:pt x="3014392" y="1171531"/>
                </a:cubicBezTo>
                <a:cubicBezTo>
                  <a:pt x="3001891" y="1166174"/>
                  <a:pt x="2989092" y="1161783"/>
                  <a:pt x="2975994" y="1158360"/>
                </a:cubicBezTo>
                <a:cubicBezTo>
                  <a:pt x="2972423" y="1157616"/>
                  <a:pt x="2968404" y="1156611"/>
                  <a:pt x="2963940" y="1155346"/>
                </a:cubicBezTo>
                <a:cubicBezTo>
                  <a:pt x="2959475" y="1154081"/>
                  <a:pt x="2955233" y="1152444"/>
                  <a:pt x="2951215" y="1150435"/>
                </a:cubicBezTo>
                <a:cubicBezTo>
                  <a:pt x="2947196" y="1148426"/>
                  <a:pt x="2943996" y="1145784"/>
                  <a:pt x="2941615" y="1142510"/>
                </a:cubicBezTo>
                <a:cubicBezTo>
                  <a:pt x="2939234" y="1139236"/>
                  <a:pt x="2938490" y="1135068"/>
                  <a:pt x="2939383" y="1130008"/>
                </a:cubicBezTo>
                <a:cubicBezTo>
                  <a:pt x="2940425" y="1123906"/>
                  <a:pt x="2942955" y="1118772"/>
                  <a:pt x="2946973" y="1114605"/>
                </a:cubicBezTo>
                <a:cubicBezTo>
                  <a:pt x="2950991" y="1110437"/>
                  <a:pt x="2955791" y="1107275"/>
                  <a:pt x="2961373" y="1105117"/>
                </a:cubicBezTo>
                <a:cubicBezTo>
                  <a:pt x="2966954" y="1102959"/>
                  <a:pt x="2972571" y="1101880"/>
                  <a:pt x="2978227" y="1101880"/>
                </a:cubicBezTo>
                <a:cubicBezTo>
                  <a:pt x="2985371" y="1101880"/>
                  <a:pt x="2991250" y="1103219"/>
                  <a:pt x="2995863" y="1105898"/>
                </a:cubicBezTo>
                <a:cubicBezTo>
                  <a:pt x="3000476" y="1108577"/>
                  <a:pt x="3003900" y="1112372"/>
                  <a:pt x="3006132" y="1117284"/>
                </a:cubicBezTo>
                <a:cubicBezTo>
                  <a:pt x="3008364" y="1122195"/>
                  <a:pt x="3009406" y="1127925"/>
                  <a:pt x="3009258" y="1134473"/>
                </a:cubicBezTo>
                <a:lnTo>
                  <a:pt x="3071543" y="1134696"/>
                </a:lnTo>
                <a:cubicBezTo>
                  <a:pt x="3071543" y="1117581"/>
                  <a:pt x="3067263" y="1103294"/>
                  <a:pt x="3058706" y="1091834"/>
                </a:cubicBezTo>
                <a:cubicBezTo>
                  <a:pt x="3050149" y="1080374"/>
                  <a:pt x="3038986" y="1071742"/>
                  <a:pt x="3025219" y="1065938"/>
                </a:cubicBezTo>
                <a:cubicBezTo>
                  <a:pt x="3011452" y="1060133"/>
                  <a:pt x="2996533" y="1057157"/>
                  <a:pt x="2980459" y="1057008"/>
                </a:cubicBezTo>
                <a:close/>
                <a:moveTo>
                  <a:pt x="2637188" y="1057008"/>
                </a:moveTo>
                <a:cubicBezTo>
                  <a:pt x="2619180" y="1056561"/>
                  <a:pt x="2603032" y="1059501"/>
                  <a:pt x="2588744" y="1065826"/>
                </a:cubicBezTo>
                <a:cubicBezTo>
                  <a:pt x="2574457" y="1072151"/>
                  <a:pt x="2562066" y="1081006"/>
                  <a:pt x="2551575" y="1092392"/>
                </a:cubicBezTo>
                <a:cubicBezTo>
                  <a:pt x="2541083" y="1103777"/>
                  <a:pt x="2532711" y="1116949"/>
                  <a:pt x="2526460" y="1131906"/>
                </a:cubicBezTo>
                <a:cubicBezTo>
                  <a:pt x="2520209" y="1146863"/>
                  <a:pt x="2516191" y="1162676"/>
                  <a:pt x="2514405" y="1179345"/>
                </a:cubicBezTo>
                <a:lnTo>
                  <a:pt x="2513735" y="1186042"/>
                </a:lnTo>
                <a:cubicBezTo>
                  <a:pt x="2512247" y="1201966"/>
                  <a:pt x="2513027" y="1217147"/>
                  <a:pt x="2516079" y="1231583"/>
                </a:cubicBezTo>
                <a:cubicBezTo>
                  <a:pt x="2519130" y="1246020"/>
                  <a:pt x="2524450" y="1258856"/>
                  <a:pt x="2532041" y="1270093"/>
                </a:cubicBezTo>
                <a:cubicBezTo>
                  <a:pt x="2539631" y="1281329"/>
                  <a:pt x="2549640" y="1290296"/>
                  <a:pt x="2562066" y="1296993"/>
                </a:cubicBezTo>
                <a:cubicBezTo>
                  <a:pt x="2574493" y="1303690"/>
                  <a:pt x="2589413" y="1307188"/>
                  <a:pt x="2606827" y="1307485"/>
                </a:cubicBezTo>
                <a:cubicBezTo>
                  <a:pt x="2624240" y="1307932"/>
                  <a:pt x="2640722" y="1304584"/>
                  <a:pt x="2656274" y="1297440"/>
                </a:cubicBezTo>
                <a:cubicBezTo>
                  <a:pt x="2671828" y="1290296"/>
                  <a:pt x="2684702" y="1280101"/>
                  <a:pt x="2694896" y="1266856"/>
                </a:cubicBezTo>
                <a:cubicBezTo>
                  <a:pt x="2705091" y="1253610"/>
                  <a:pt x="2710857" y="1237983"/>
                  <a:pt x="2712197" y="1219975"/>
                </a:cubicBezTo>
                <a:lnTo>
                  <a:pt x="2653038" y="1220198"/>
                </a:lnTo>
                <a:cubicBezTo>
                  <a:pt x="2651698" y="1227639"/>
                  <a:pt x="2649019" y="1234188"/>
                  <a:pt x="2645001" y="1239843"/>
                </a:cubicBezTo>
                <a:cubicBezTo>
                  <a:pt x="2640983" y="1245499"/>
                  <a:pt x="2635886" y="1249889"/>
                  <a:pt x="2629709" y="1253014"/>
                </a:cubicBezTo>
                <a:cubicBezTo>
                  <a:pt x="2623532" y="1256140"/>
                  <a:pt x="2616501" y="1257628"/>
                  <a:pt x="2608613" y="1257480"/>
                </a:cubicBezTo>
                <a:cubicBezTo>
                  <a:pt x="2599385" y="1257182"/>
                  <a:pt x="2592354" y="1254615"/>
                  <a:pt x="2587516" y="1249778"/>
                </a:cubicBezTo>
                <a:cubicBezTo>
                  <a:pt x="2582679" y="1244941"/>
                  <a:pt x="2579368" y="1238839"/>
                  <a:pt x="2577582" y="1231472"/>
                </a:cubicBezTo>
                <a:cubicBezTo>
                  <a:pt x="2575796" y="1224105"/>
                  <a:pt x="2574978" y="1216365"/>
                  <a:pt x="2575126" y="1208255"/>
                </a:cubicBezTo>
                <a:cubicBezTo>
                  <a:pt x="2575275" y="1200144"/>
                  <a:pt x="2575721" y="1192739"/>
                  <a:pt x="2576465" y="1186042"/>
                </a:cubicBezTo>
                <a:lnTo>
                  <a:pt x="2576913" y="1179568"/>
                </a:lnTo>
                <a:cubicBezTo>
                  <a:pt x="2577806" y="1171531"/>
                  <a:pt x="2579368" y="1163234"/>
                  <a:pt x="2581601" y="1154676"/>
                </a:cubicBezTo>
                <a:cubicBezTo>
                  <a:pt x="2583833" y="1146119"/>
                  <a:pt x="2587032" y="1138157"/>
                  <a:pt x="2591200" y="1130790"/>
                </a:cubicBezTo>
                <a:cubicBezTo>
                  <a:pt x="2595367" y="1123423"/>
                  <a:pt x="2600800" y="1117544"/>
                  <a:pt x="2607497" y="1113153"/>
                </a:cubicBezTo>
                <a:cubicBezTo>
                  <a:pt x="2614194" y="1108763"/>
                  <a:pt x="2622528" y="1106717"/>
                  <a:pt x="2632500" y="1107014"/>
                </a:cubicBezTo>
                <a:cubicBezTo>
                  <a:pt x="2640983" y="1107312"/>
                  <a:pt x="2647717" y="1109544"/>
                  <a:pt x="2652703" y="1113712"/>
                </a:cubicBezTo>
                <a:cubicBezTo>
                  <a:pt x="2657688" y="1117879"/>
                  <a:pt x="2661224" y="1123274"/>
                  <a:pt x="2663307" y="1129897"/>
                </a:cubicBezTo>
                <a:cubicBezTo>
                  <a:pt x="2665391" y="1136520"/>
                  <a:pt x="2666358" y="1143477"/>
                  <a:pt x="2666209" y="1150770"/>
                </a:cubicBezTo>
                <a:lnTo>
                  <a:pt x="2725145" y="1150993"/>
                </a:lnTo>
                <a:cubicBezTo>
                  <a:pt x="2725443" y="1132836"/>
                  <a:pt x="2722131" y="1116763"/>
                  <a:pt x="2715211" y="1102773"/>
                </a:cubicBezTo>
                <a:cubicBezTo>
                  <a:pt x="2708290" y="1088783"/>
                  <a:pt x="2698207" y="1077732"/>
                  <a:pt x="2684962" y="1069621"/>
                </a:cubicBezTo>
                <a:cubicBezTo>
                  <a:pt x="2671716" y="1061510"/>
                  <a:pt x="2655791" y="1057306"/>
                  <a:pt x="2637188" y="1057008"/>
                </a:cubicBezTo>
                <a:close/>
                <a:moveTo>
                  <a:pt x="9801547" y="1056785"/>
                </a:moveTo>
                <a:cubicBezTo>
                  <a:pt x="9785027" y="1056487"/>
                  <a:pt x="9770554" y="1059613"/>
                  <a:pt x="9758126" y="1066161"/>
                </a:cubicBezTo>
                <a:cubicBezTo>
                  <a:pt x="9751913" y="1069435"/>
                  <a:pt x="9746183" y="1073314"/>
                  <a:pt x="9740937" y="1077797"/>
                </a:cubicBezTo>
                <a:lnTo>
                  <a:pt x="9733953" y="1085259"/>
                </a:lnTo>
                <a:lnTo>
                  <a:pt x="9736360" y="1061473"/>
                </a:lnTo>
                <a:lnTo>
                  <a:pt x="9677424" y="1061473"/>
                </a:lnTo>
                <a:lnTo>
                  <a:pt x="9635455" y="1303021"/>
                </a:lnTo>
                <a:lnTo>
                  <a:pt x="9698409" y="1303021"/>
                </a:lnTo>
                <a:lnTo>
                  <a:pt x="9728210" y="1131411"/>
                </a:lnTo>
                <a:lnTo>
                  <a:pt x="9729886" y="1128222"/>
                </a:lnTo>
                <a:cubicBezTo>
                  <a:pt x="9734649" y="1121674"/>
                  <a:pt x="9740490" y="1116465"/>
                  <a:pt x="9747411" y="1112595"/>
                </a:cubicBezTo>
                <a:cubicBezTo>
                  <a:pt x="9754331" y="1108726"/>
                  <a:pt x="9762554" y="1106940"/>
                  <a:pt x="9772079" y="1107237"/>
                </a:cubicBezTo>
                <a:cubicBezTo>
                  <a:pt x="9780711" y="1107386"/>
                  <a:pt x="9787297" y="1109246"/>
                  <a:pt x="9791836" y="1112819"/>
                </a:cubicBezTo>
                <a:cubicBezTo>
                  <a:pt x="9796375" y="1116390"/>
                  <a:pt x="9799315" y="1121227"/>
                  <a:pt x="9800654" y="1127329"/>
                </a:cubicBezTo>
                <a:cubicBezTo>
                  <a:pt x="9801994" y="1133431"/>
                  <a:pt x="9802217" y="1140426"/>
                  <a:pt x="9801324" y="1148314"/>
                </a:cubicBezTo>
                <a:lnTo>
                  <a:pt x="9775204" y="1303021"/>
                </a:lnTo>
                <a:lnTo>
                  <a:pt x="9838382" y="1303021"/>
                </a:lnTo>
                <a:lnTo>
                  <a:pt x="9864278" y="1148984"/>
                </a:lnTo>
                <a:cubicBezTo>
                  <a:pt x="9865469" y="1137226"/>
                  <a:pt x="9865357" y="1125915"/>
                  <a:pt x="9863943" y="1115051"/>
                </a:cubicBezTo>
                <a:cubicBezTo>
                  <a:pt x="9862529" y="1104187"/>
                  <a:pt x="9859478" y="1094438"/>
                  <a:pt x="9854790" y="1085806"/>
                </a:cubicBezTo>
                <a:cubicBezTo>
                  <a:pt x="9850102" y="1077174"/>
                  <a:pt x="9843405" y="1070291"/>
                  <a:pt x="9834699" y="1065156"/>
                </a:cubicBezTo>
                <a:cubicBezTo>
                  <a:pt x="9825992" y="1060022"/>
                  <a:pt x="9814942" y="1057231"/>
                  <a:pt x="9801547" y="1056785"/>
                </a:cubicBezTo>
                <a:close/>
                <a:moveTo>
                  <a:pt x="6677347" y="1056785"/>
                </a:moveTo>
                <a:cubicBezTo>
                  <a:pt x="6660827" y="1056487"/>
                  <a:pt x="6646354" y="1059613"/>
                  <a:pt x="6633927" y="1066161"/>
                </a:cubicBezTo>
                <a:cubicBezTo>
                  <a:pt x="6627713" y="1069435"/>
                  <a:pt x="6621983" y="1073314"/>
                  <a:pt x="6616737" y="1077797"/>
                </a:cubicBezTo>
                <a:lnTo>
                  <a:pt x="6609753" y="1085259"/>
                </a:lnTo>
                <a:lnTo>
                  <a:pt x="6612161" y="1061473"/>
                </a:lnTo>
                <a:lnTo>
                  <a:pt x="6553225" y="1061473"/>
                </a:lnTo>
                <a:lnTo>
                  <a:pt x="6511255" y="1303021"/>
                </a:lnTo>
                <a:lnTo>
                  <a:pt x="6574209" y="1303021"/>
                </a:lnTo>
                <a:lnTo>
                  <a:pt x="6604010" y="1131411"/>
                </a:lnTo>
                <a:lnTo>
                  <a:pt x="6605687" y="1128222"/>
                </a:lnTo>
                <a:cubicBezTo>
                  <a:pt x="6610449" y="1121674"/>
                  <a:pt x="6616291" y="1116465"/>
                  <a:pt x="6623211" y="1112595"/>
                </a:cubicBezTo>
                <a:cubicBezTo>
                  <a:pt x="6630132" y="1108726"/>
                  <a:pt x="6638354" y="1106940"/>
                  <a:pt x="6647879" y="1107237"/>
                </a:cubicBezTo>
                <a:cubicBezTo>
                  <a:pt x="6656511" y="1107386"/>
                  <a:pt x="6663097" y="1109246"/>
                  <a:pt x="6667636" y="1112819"/>
                </a:cubicBezTo>
                <a:cubicBezTo>
                  <a:pt x="6672176" y="1116390"/>
                  <a:pt x="6675115" y="1121227"/>
                  <a:pt x="6676454" y="1127329"/>
                </a:cubicBezTo>
                <a:cubicBezTo>
                  <a:pt x="6677794" y="1133431"/>
                  <a:pt x="6678017" y="1140426"/>
                  <a:pt x="6677124" y="1148314"/>
                </a:cubicBezTo>
                <a:lnTo>
                  <a:pt x="6651005" y="1303021"/>
                </a:lnTo>
                <a:lnTo>
                  <a:pt x="6714182" y="1303021"/>
                </a:lnTo>
                <a:lnTo>
                  <a:pt x="6740078" y="1148984"/>
                </a:lnTo>
                <a:cubicBezTo>
                  <a:pt x="6741269" y="1137226"/>
                  <a:pt x="6741157" y="1125915"/>
                  <a:pt x="6739744" y="1115051"/>
                </a:cubicBezTo>
                <a:cubicBezTo>
                  <a:pt x="6738330" y="1104187"/>
                  <a:pt x="6735279" y="1094438"/>
                  <a:pt x="6730591" y="1085806"/>
                </a:cubicBezTo>
                <a:cubicBezTo>
                  <a:pt x="6725902" y="1077174"/>
                  <a:pt x="6719205" y="1070291"/>
                  <a:pt x="6710499" y="1065156"/>
                </a:cubicBezTo>
                <a:cubicBezTo>
                  <a:pt x="6701792" y="1060022"/>
                  <a:pt x="6690742" y="1057231"/>
                  <a:pt x="6677347" y="1056785"/>
                </a:cubicBezTo>
                <a:close/>
                <a:moveTo>
                  <a:pt x="10617721" y="1056338"/>
                </a:moveTo>
                <a:cubicBezTo>
                  <a:pt x="10603433" y="1056189"/>
                  <a:pt x="10591341" y="1059575"/>
                  <a:pt x="10581444" y="1066496"/>
                </a:cubicBezTo>
                <a:cubicBezTo>
                  <a:pt x="10576495" y="1069956"/>
                  <a:pt x="10571993" y="1073937"/>
                  <a:pt x="10567938" y="1078439"/>
                </a:cubicBezTo>
                <a:lnTo>
                  <a:pt x="10564216" y="1083619"/>
                </a:lnTo>
                <a:lnTo>
                  <a:pt x="10566598" y="1061473"/>
                </a:lnTo>
                <a:lnTo>
                  <a:pt x="10507662" y="1061473"/>
                </a:lnTo>
                <a:lnTo>
                  <a:pt x="10465693" y="1303021"/>
                </a:lnTo>
                <a:lnTo>
                  <a:pt x="10528424" y="1303021"/>
                </a:lnTo>
                <a:lnTo>
                  <a:pt x="10555468" y="1146949"/>
                </a:lnTo>
                <a:lnTo>
                  <a:pt x="10568049" y="1130790"/>
                </a:lnTo>
                <a:cubicBezTo>
                  <a:pt x="10573184" y="1126250"/>
                  <a:pt x="10579248" y="1122790"/>
                  <a:pt x="10586243" y="1120409"/>
                </a:cubicBezTo>
                <a:cubicBezTo>
                  <a:pt x="10593238" y="1118028"/>
                  <a:pt x="10601052" y="1116911"/>
                  <a:pt x="10609684" y="1117060"/>
                </a:cubicBezTo>
                <a:cubicBezTo>
                  <a:pt x="10613404" y="1117209"/>
                  <a:pt x="10617088" y="1117507"/>
                  <a:pt x="10620734" y="1117953"/>
                </a:cubicBezTo>
                <a:cubicBezTo>
                  <a:pt x="10624381" y="1118400"/>
                  <a:pt x="10627990" y="1118921"/>
                  <a:pt x="10631562" y="1119516"/>
                </a:cubicBezTo>
                <a:lnTo>
                  <a:pt x="10639375" y="1059464"/>
                </a:lnTo>
                <a:cubicBezTo>
                  <a:pt x="10635654" y="1058571"/>
                  <a:pt x="10632045" y="1057827"/>
                  <a:pt x="10628548" y="1057231"/>
                </a:cubicBezTo>
                <a:cubicBezTo>
                  <a:pt x="10625050" y="1056636"/>
                  <a:pt x="10621441" y="1056338"/>
                  <a:pt x="10617721" y="1056338"/>
                </a:cubicBezTo>
                <a:close/>
                <a:moveTo>
                  <a:pt x="4807471" y="1056338"/>
                </a:moveTo>
                <a:cubicBezTo>
                  <a:pt x="4793183" y="1056189"/>
                  <a:pt x="4781091" y="1059575"/>
                  <a:pt x="4771194" y="1066496"/>
                </a:cubicBezTo>
                <a:cubicBezTo>
                  <a:pt x="4766246" y="1069956"/>
                  <a:pt x="4761744" y="1073937"/>
                  <a:pt x="4757690" y="1078439"/>
                </a:cubicBezTo>
                <a:lnTo>
                  <a:pt x="4753966" y="1083619"/>
                </a:lnTo>
                <a:lnTo>
                  <a:pt x="4756348" y="1061473"/>
                </a:lnTo>
                <a:lnTo>
                  <a:pt x="4697413" y="1061473"/>
                </a:lnTo>
                <a:lnTo>
                  <a:pt x="4655443" y="1303021"/>
                </a:lnTo>
                <a:lnTo>
                  <a:pt x="4718175" y="1303021"/>
                </a:lnTo>
                <a:lnTo>
                  <a:pt x="4745219" y="1146949"/>
                </a:lnTo>
                <a:lnTo>
                  <a:pt x="4757800" y="1130790"/>
                </a:lnTo>
                <a:cubicBezTo>
                  <a:pt x="4762934" y="1126250"/>
                  <a:pt x="4768999" y="1122790"/>
                  <a:pt x="4775994" y="1120409"/>
                </a:cubicBezTo>
                <a:cubicBezTo>
                  <a:pt x="4782989" y="1118028"/>
                  <a:pt x="4790802" y="1116911"/>
                  <a:pt x="4799435" y="1117060"/>
                </a:cubicBezTo>
                <a:cubicBezTo>
                  <a:pt x="4803155" y="1117209"/>
                  <a:pt x="4806839" y="1117507"/>
                  <a:pt x="4810485" y="1117953"/>
                </a:cubicBezTo>
                <a:cubicBezTo>
                  <a:pt x="4814131" y="1118400"/>
                  <a:pt x="4817740" y="1118921"/>
                  <a:pt x="4821312" y="1119516"/>
                </a:cubicBezTo>
                <a:lnTo>
                  <a:pt x="4829126" y="1059464"/>
                </a:lnTo>
                <a:cubicBezTo>
                  <a:pt x="4825405" y="1058571"/>
                  <a:pt x="4821796" y="1057827"/>
                  <a:pt x="4818299" y="1057231"/>
                </a:cubicBezTo>
                <a:cubicBezTo>
                  <a:pt x="4814801" y="1056636"/>
                  <a:pt x="4811192" y="1056338"/>
                  <a:pt x="4807471" y="1056338"/>
                </a:cubicBezTo>
                <a:close/>
                <a:moveTo>
                  <a:pt x="3473973" y="1056338"/>
                </a:moveTo>
                <a:cubicBezTo>
                  <a:pt x="3459687" y="1056189"/>
                  <a:pt x="3447594" y="1059575"/>
                  <a:pt x="3437696" y="1066496"/>
                </a:cubicBezTo>
                <a:cubicBezTo>
                  <a:pt x="3432747" y="1069956"/>
                  <a:pt x="3428246" y="1073937"/>
                  <a:pt x="3424191" y="1078439"/>
                </a:cubicBezTo>
                <a:lnTo>
                  <a:pt x="3420469" y="1083619"/>
                </a:lnTo>
                <a:lnTo>
                  <a:pt x="3422851" y="1061473"/>
                </a:lnTo>
                <a:lnTo>
                  <a:pt x="3363915" y="1061473"/>
                </a:lnTo>
                <a:lnTo>
                  <a:pt x="3321945" y="1303021"/>
                </a:lnTo>
                <a:lnTo>
                  <a:pt x="3384677" y="1303021"/>
                </a:lnTo>
                <a:lnTo>
                  <a:pt x="3411722" y="1146949"/>
                </a:lnTo>
                <a:lnTo>
                  <a:pt x="3424302" y="1130790"/>
                </a:lnTo>
                <a:cubicBezTo>
                  <a:pt x="3429437" y="1126250"/>
                  <a:pt x="3435502" y="1122790"/>
                  <a:pt x="3442496" y="1120409"/>
                </a:cubicBezTo>
                <a:cubicBezTo>
                  <a:pt x="3449491" y="1118028"/>
                  <a:pt x="3457305" y="1116911"/>
                  <a:pt x="3465937" y="1117060"/>
                </a:cubicBezTo>
                <a:cubicBezTo>
                  <a:pt x="3469657" y="1117209"/>
                  <a:pt x="3473341" y="1117507"/>
                  <a:pt x="3476987" y="1117953"/>
                </a:cubicBezTo>
                <a:cubicBezTo>
                  <a:pt x="3480633" y="1118400"/>
                  <a:pt x="3484243" y="1118921"/>
                  <a:pt x="3487815" y="1119516"/>
                </a:cubicBezTo>
                <a:lnTo>
                  <a:pt x="3495628" y="1059464"/>
                </a:lnTo>
                <a:cubicBezTo>
                  <a:pt x="3491907" y="1058571"/>
                  <a:pt x="3488298" y="1057827"/>
                  <a:pt x="3484801" y="1057231"/>
                </a:cubicBezTo>
                <a:cubicBezTo>
                  <a:pt x="3481303" y="1056636"/>
                  <a:pt x="3477695" y="1056338"/>
                  <a:pt x="3473973" y="1056338"/>
                </a:cubicBezTo>
                <a:close/>
                <a:moveTo>
                  <a:pt x="1609678" y="1030442"/>
                </a:moveTo>
                <a:lnTo>
                  <a:pt x="1670623" y="1030665"/>
                </a:lnTo>
                <a:cubicBezTo>
                  <a:pt x="1680743" y="1031112"/>
                  <a:pt x="1689003" y="1033679"/>
                  <a:pt x="1695403" y="1038367"/>
                </a:cubicBezTo>
                <a:cubicBezTo>
                  <a:pt x="1701802" y="1043055"/>
                  <a:pt x="1706267" y="1049306"/>
                  <a:pt x="1708797" y="1057120"/>
                </a:cubicBezTo>
                <a:cubicBezTo>
                  <a:pt x="1711327" y="1064933"/>
                  <a:pt x="1711848" y="1073677"/>
                  <a:pt x="1710360" y="1083351"/>
                </a:cubicBezTo>
                <a:cubicBezTo>
                  <a:pt x="1708723" y="1094810"/>
                  <a:pt x="1704928" y="1104335"/>
                  <a:pt x="1698975" y="1111926"/>
                </a:cubicBezTo>
                <a:cubicBezTo>
                  <a:pt x="1693022" y="1119516"/>
                  <a:pt x="1685431" y="1125283"/>
                  <a:pt x="1676204" y="1129227"/>
                </a:cubicBezTo>
                <a:cubicBezTo>
                  <a:pt x="1666977" y="1133171"/>
                  <a:pt x="1656856" y="1135143"/>
                  <a:pt x="1645843" y="1135143"/>
                </a:cubicBezTo>
                <a:lnTo>
                  <a:pt x="1591526" y="1134986"/>
                </a:lnTo>
                <a:close/>
                <a:moveTo>
                  <a:pt x="6310635" y="1001867"/>
                </a:moveTo>
                <a:lnTo>
                  <a:pt x="6300606" y="1061473"/>
                </a:lnTo>
                <a:lnTo>
                  <a:pt x="6266433" y="1061473"/>
                </a:lnTo>
                <a:lnTo>
                  <a:pt x="6258396" y="1107014"/>
                </a:lnTo>
                <a:lnTo>
                  <a:pt x="6292944" y="1107014"/>
                </a:lnTo>
                <a:lnTo>
                  <a:pt x="6271121" y="1236718"/>
                </a:lnTo>
                <a:cubicBezTo>
                  <a:pt x="6269782" y="1250559"/>
                  <a:pt x="6271084" y="1262726"/>
                  <a:pt x="6275028" y="1273218"/>
                </a:cubicBezTo>
                <a:cubicBezTo>
                  <a:pt x="6278972" y="1283710"/>
                  <a:pt x="6285520" y="1291933"/>
                  <a:pt x="6294673" y="1297886"/>
                </a:cubicBezTo>
                <a:cubicBezTo>
                  <a:pt x="6303826" y="1303839"/>
                  <a:pt x="6315546" y="1306965"/>
                  <a:pt x="6329834" y="1307262"/>
                </a:cubicBezTo>
                <a:cubicBezTo>
                  <a:pt x="6336084" y="1307262"/>
                  <a:pt x="6342224" y="1306853"/>
                  <a:pt x="6348251" y="1306035"/>
                </a:cubicBezTo>
                <a:cubicBezTo>
                  <a:pt x="6354279" y="1305216"/>
                  <a:pt x="6360269" y="1303914"/>
                  <a:pt x="6366222" y="1302128"/>
                </a:cubicBezTo>
                <a:lnTo>
                  <a:pt x="6370687" y="1254131"/>
                </a:lnTo>
                <a:cubicBezTo>
                  <a:pt x="6367413" y="1254577"/>
                  <a:pt x="6364213" y="1254987"/>
                  <a:pt x="6361088" y="1255359"/>
                </a:cubicBezTo>
                <a:cubicBezTo>
                  <a:pt x="6357962" y="1255731"/>
                  <a:pt x="6354837" y="1255842"/>
                  <a:pt x="6351711" y="1255693"/>
                </a:cubicBezTo>
                <a:cubicBezTo>
                  <a:pt x="6346056" y="1255396"/>
                  <a:pt x="6341889" y="1254279"/>
                  <a:pt x="6339210" y="1252345"/>
                </a:cubicBezTo>
                <a:cubicBezTo>
                  <a:pt x="6336531" y="1250410"/>
                  <a:pt x="6334857" y="1247620"/>
                  <a:pt x="6334187" y="1243973"/>
                </a:cubicBezTo>
                <a:cubicBezTo>
                  <a:pt x="6333517" y="1240327"/>
                  <a:pt x="6333480" y="1235899"/>
                  <a:pt x="6334075" y="1230690"/>
                </a:cubicBezTo>
                <a:lnTo>
                  <a:pt x="6355311" y="1107014"/>
                </a:lnTo>
                <a:lnTo>
                  <a:pt x="6395244" y="1107014"/>
                </a:lnTo>
                <a:lnTo>
                  <a:pt x="6403280" y="1061473"/>
                </a:lnTo>
                <a:lnTo>
                  <a:pt x="6363131" y="1061473"/>
                </a:lnTo>
                <a:lnTo>
                  <a:pt x="6373366" y="1001867"/>
                </a:lnTo>
                <a:close/>
                <a:moveTo>
                  <a:pt x="1553198" y="977980"/>
                </a:moveTo>
                <a:lnTo>
                  <a:pt x="1496941" y="1303021"/>
                </a:lnTo>
                <a:lnTo>
                  <a:pt x="1562351" y="1303021"/>
                </a:lnTo>
                <a:lnTo>
                  <a:pt x="1582457" y="1187219"/>
                </a:lnTo>
                <a:lnTo>
                  <a:pt x="1643611" y="1187381"/>
                </a:lnTo>
                <a:cubicBezTo>
                  <a:pt x="1665637" y="1187381"/>
                  <a:pt x="1686362" y="1183624"/>
                  <a:pt x="1705784" y="1176108"/>
                </a:cubicBezTo>
                <a:cubicBezTo>
                  <a:pt x="1725206" y="1168592"/>
                  <a:pt x="1741316" y="1157095"/>
                  <a:pt x="1754116" y="1141617"/>
                </a:cubicBezTo>
                <a:cubicBezTo>
                  <a:pt x="1766915" y="1126139"/>
                  <a:pt x="1774282" y="1106568"/>
                  <a:pt x="1776216" y="1082904"/>
                </a:cubicBezTo>
                <a:cubicBezTo>
                  <a:pt x="1778002" y="1061175"/>
                  <a:pt x="1774468" y="1042609"/>
                  <a:pt x="1765613" y="1027205"/>
                </a:cubicBezTo>
                <a:cubicBezTo>
                  <a:pt x="1756757" y="1011802"/>
                  <a:pt x="1744218" y="999895"/>
                  <a:pt x="1727996" y="991486"/>
                </a:cubicBezTo>
                <a:cubicBezTo>
                  <a:pt x="1711774" y="983078"/>
                  <a:pt x="1693319" y="978650"/>
                  <a:pt x="1672632" y="978204"/>
                </a:cubicBezTo>
                <a:close/>
                <a:moveTo>
                  <a:pt x="6485806" y="965925"/>
                </a:moveTo>
                <a:cubicBezTo>
                  <a:pt x="6475983" y="966074"/>
                  <a:pt x="6467611" y="969199"/>
                  <a:pt x="6460691" y="975302"/>
                </a:cubicBezTo>
                <a:cubicBezTo>
                  <a:pt x="6453770" y="981403"/>
                  <a:pt x="6450459" y="989515"/>
                  <a:pt x="6450757" y="999635"/>
                </a:cubicBezTo>
                <a:cubicBezTo>
                  <a:pt x="6450905" y="1009458"/>
                  <a:pt x="6454440" y="1017196"/>
                  <a:pt x="6461361" y="1022852"/>
                </a:cubicBezTo>
                <a:cubicBezTo>
                  <a:pt x="6468281" y="1028508"/>
                  <a:pt x="6476429" y="1031261"/>
                  <a:pt x="6485806" y="1031112"/>
                </a:cubicBezTo>
                <a:cubicBezTo>
                  <a:pt x="6495479" y="1030963"/>
                  <a:pt x="6503814" y="1027838"/>
                  <a:pt x="6510809" y="1021736"/>
                </a:cubicBezTo>
                <a:cubicBezTo>
                  <a:pt x="6517804" y="1015634"/>
                  <a:pt x="6521152" y="1007523"/>
                  <a:pt x="6520855" y="997402"/>
                </a:cubicBezTo>
                <a:cubicBezTo>
                  <a:pt x="6520855" y="987729"/>
                  <a:pt x="6517357" y="980027"/>
                  <a:pt x="6510362" y="974297"/>
                </a:cubicBezTo>
                <a:cubicBezTo>
                  <a:pt x="6503367" y="968567"/>
                  <a:pt x="6495182" y="965776"/>
                  <a:pt x="6485806" y="965925"/>
                </a:cubicBezTo>
                <a:close/>
                <a:moveTo>
                  <a:pt x="3799759" y="965925"/>
                </a:moveTo>
                <a:cubicBezTo>
                  <a:pt x="3789936" y="966074"/>
                  <a:pt x="3781564" y="969199"/>
                  <a:pt x="3774643" y="975302"/>
                </a:cubicBezTo>
                <a:cubicBezTo>
                  <a:pt x="3767723" y="981403"/>
                  <a:pt x="3764412" y="989515"/>
                  <a:pt x="3764710" y="999635"/>
                </a:cubicBezTo>
                <a:cubicBezTo>
                  <a:pt x="3764858" y="1009458"/>
                  <a:pt x="3768393" y="1017196"/>
                  <a:pt x="3775313" y="1022852"/>
                </a:cubicBezTo>
                <a:cubicBezTo>
                  <a:pt x="3782234" y="1028508"/>
                  <a:pt x="3790382" y="1031261"/>
                  <a:pt x="3799759" y="1031112"/>
                </a:cubicBezTo>
                <a:cubicBezTo>
                  <a:pt x="3809432" y="1030963"/>
                  <a:pt x="3817767" y="1027838"/>
                  <a:pt x="3824762" y="1021736"/>
                </a:cubicBezTo>
                <a:cubicBezTo>
                  <a:pt x="3831756" y="1015634"/>
                  <a:pt x="3835106" y="1007523"/>
                  <a:pt x="3834808" y="997402"/>
                </a:cubicBezTo>
                <a:cubicBezTo>
                  <a:pt x="3834808" y="987729"/>
                  <a:pt x="3831310" y="980027"/>
                  <a:pt x="3824315" y="974297"/>
                </a:cubicBezTo>
                <a:cubicBezTo>
                  <a:pt x="3817320" y="968567"/>
                  <a:pt x="3809135" y="965776"/>
                  <a:pt x="3799759" y="965925"/>
                </a:cubicBezTo>
                <a:close/>
                <a:moveTo>
                  <a:pt x="2475784" y="965925"/>
                </a:moveTo>
                <a:cubicBezTo>
                  <a:pt x="2465961" y="966074"/>
                  <a:pt x="2457590" y="969199"/>
                  <a:pt x="2450669" y="975302"/>
                </a:cubicBezTo>
                <a:cubicBezTo>
                  <a:pt x="2443749" y="981403"/>
                  <a:pt x="2440438" y="989515"/>
                  <a:pt x="2440735" y="999635"/>
                </a:cubicBezTo>
                <a:cubicBezTo>
                  <a:pt x="2440883" y="1009458"/>
                  <a:pt x="2444418" y="1017196"/>
                  <a:pt x="2451339" y="1022852"/>
                </a:cubicBezTo>
                <a:cubicBezTo>
                  <a:pt x="2458259" y="1028508"/>
                  <a:pt x="2466408" y="1031261"/>
                  <a:pt x="2475784" y="1031112"/>
                </a:cubicBezTo>
                <a:cubicBezTo>
                  <a:pt x="2485458" y="1030963"/>
                  <a:pt x="2493792" y="1027838"/>
                  <a:pt x="2500786" y="1021736"/>
                </a:cubicBezTo>
                <a:cubicBezTo>
                  <a:pt x="2507782" y="1015634"/>
                  <a:pt x="2511131" y="1007523"/>
                  <a:pt x="2510833" y="997402"/>
                </a:cubicBezTo>
                <a:cubicBezTo>
                  <a:pt x="2510833" y="987729"/>
                  <a:pt x="2507336" y="980027"/>
                  <a:pt x="2500341" y="974297"/>
                </a:cubicBezTo>
                <a:cubicBezTo>
                  <a:pt x="2493346" y="968567"/>
                  <a:pt x="2485160" y="965776"/>
                  <a:pt x="2475784" y="965925"/>
                </a:cubicBezTo>
                <a:close/>
                <a:moveTo>
                  <a:pt x="8972500" y="960121"/>
                </a:moveTo>
                <a:lnTo>
                  <a:pt x="8912894" y="1303021"/>
                </a:lnTo>
                <a:lnTo>
                  <a:pt x="8969821" y="1303021"/>
                </a:lnTo>
                <a:lnTo>
                  <a:pt x="8979139" y="1270755"/>
                </a:lnTo>
                <a:lnTo>
                  <a:pt x="8986229" y="1282427"/>
                </a:lnTo>
                <a:cubicBezTo>
                  <a:pt x="8990099" y="1287338"/>
                  <a:pt x="8994527" y="1291710"/>
                  <a:pt x="8999512" y="1295542"/>
                </a:cubicBezTo>
                <a:cubicBezTo>
                  <a:pt x="9009484" y="1303207"/>
                  <a:pt x="9022134" y="1307262"/>
                  <a:pt x="9037463" y="1307709"/>
                </a:cubicBezTo>
                <a:cubicBezTo>
                  <a:pt x="9054876" y="1308155"/>
                  <a:pt x="9069945" y="1304769"/>
                  <a:pt x="9082670" y="1297551"/>
                </a:cubicBezTo>
                <a:cubicBezTo>
                  <a:pt x="9095395" y="1290333"/>
                  <a:pt x="9106036" y="1280659"/>
                  <a:pt x="9114594" y="1268530"/>
                </a:cubicBezTo>
                <a:cubicBezTo>
                  <a:pt x="9123151" y="1256401"/>
                  <a:pt x="9129849" y="1242894"/>
                  <a:pt x="9134685" y="1228011"/>
                </a:cubicBezTo>
                <a:cubicBezTo>
                  <a:pt x="9139522" y="1213129"/>
                  <a:pt x="9142908" y="1198246"/>
                  <a:pt x="9144843" y="1183363"/>
                </a:cubicBezTo>
                <a:lnTo>
                  <a:pt x="9145289" y="1178452"/>
                </a:lnTo>
                <a:cubicBezTo>
                  <a:pt x="9146778" y="1164760"/>
                  <a:pt x="9146815" y="1150844"/>
                  <a:pt x="9145401" y="1136705"/>
                </a:cubicBezTo>
                <a:cubicBezTo>
                  <a:pt x="9143987" y="1122567"/>
                  <a:pt x="9140527" y="1109507"/>
                  <a:pt x="9135020" y="1097526"/>
                </a:cubicBezTo>
                <a:cubicBezTo>
                  <a:pt x="9129514" y="1085546"/>
                  <a:pt x="9121514" y="1075835"/>
                  <a:pt x="9111022" y="1068393"/>
                </a:cubicBezTo>
                <a:cubicBezTo>
                  <a:pt x="9100529" y="1060952"/>
                  <a:pt x="9086949" y="1057083"/>
                  <a:pt x="9070280" y="1056785"/>
                </a:cubicBezTo>
                <a:cubicBezTo>
                  <a:pt x="9054504" y="1056338"/>
                  <a:pt x="9040552" y="1059799"/>
                  <a:pt x="9028422" y="1067166"/>
                </a:cubicBezTo>
                <a:lnTo>
                  <a:pt x="9015058" y="1077288"/>
                </a:lnTo>
                <a:lnTo>
                  <a:pt x="9035454" y="960121"/>
                </a:lnTo>
                <a:close/>
                <a:moveTo>
                  <a:pt x="8270999" y="960121"/>
                </a:moveTo>
                <a:lnTo>
                  <a:pt x="8211616" y="1303021"/>
                </a:lnTo>
                <a:lnTo>
                  <a:pt x="8274348" y="1303021"/>
                </a:lnTo>
                <a:lnTo>
                  <a:pt x="8333953" y="960121"/>
                </a:lnTo>
                <a:close/>
                <a:moveTo>
                  <a:pt x="7199511" y="960121"/>
                </a:moveTo>
                <a:lnTo>
                  <a:pt x="7139905" y="1303021"/>
                </a:lnTo>
                <a:lnTo>
                  <a:pt x="7202636" y="1303021"/>
                </a:lnTo>
                <a:lnTo>
                  <a:pt x="7232725" y="1129924"/>
                </a:lnTo>
                <a:lnTo>
                  <a:pt x="7233890" y="1127664"/>
                </a:lnTo>
                <a:cubicBezTo>
                  <a:pt x="7238653" y="1121190"/>
                  <a:pt x="7244494" y="1116093"/>
                  <a:pt x="7251415" y="1112372"/>
                </a:cubicBezTo>
                <a:cubicBezTo>
                  <a:pt x="7258335" y="1108651"/>
                  <a:pt x="7266632" y="1106940"/>
                  <a:pt x="7276306" y="1107237"/>
                </a:cubicBezTo>
                <a:cubicBezTo>
                  <a:pt x="7285087" y="1107386"/>
                  <a:pt x="7291747" y="1109358"/>
                  <a:pt x="7296286" y="1113153"/>
                </a:cubicBezTo>
                <a:cubicBezTo>
                  <a:pt x="7300826" y="1116949"/>
                  <a:pt x="7303728" y="1122009"/>
                  <a:pt x="7304993" y="1128334"/>
                </a:cubicBezTo>
                <a:cubicBezTo>
                  <a:pt x="7306258" y="1134659"/>
                  <a:pt x="7306444" y="1141766"/>
                  <a:pt x="7305551" y="1149654"/>
                </a:cubicBezTo>
                <a:lnTo>
                  <a:pt x="7279655" y="1303021"/>
                </a:lnTo>
                <a:lnTo>
                  <a:pt x="7342832" y="1303021"/>
                </a:lnTo>
                <a:lnTo>
                  <a:pt x="7368282" y="1150323"/>
                </a:lnTo>
                <a:cubicBezTo>
                  <a:pt x="7369621" y="1138119"/>
                  <a:pt x="7369473" y="1126474"/>
                  <a:pt x="7367835" y="1115386"/>
                </a:cubicBezTo>
                <a:cubicBezTo>
                  <a:pt x="7366198" y="1104298"/>
                  <a:pt x="7362850" y="1094401"/>
                  <a:pt x="7357790" y="1085695"/>
                </a:cubicBezTo>
                <a:cubicBezTo>
                  <a:pt x="7352729" y="1076988"/>
                  <a:pt x="7345697" y="1070068"/>
                  <a:pt x="7336693" y="1064933"/>
                </a:cubicBezTo>
                <a:cubicBezTo>
                  <a:pt x="7327689" y="1059799"/>
                  <a:pt x="7316415" y="1057083"/>
                  <a:pt x="7302872" y="1056785"/>
                </a:cubicBezTo>
                <a:cubicBezTo>
                  <a:pt x="7286798" y="1056338"/>
                  <a:pt x="7272697" y="1059575"/>
                  <a:pt x="7260568" y="1066496"/>
                </a:cubicBezTo>
                <a:cubicBezTo>
                  <a:pt x="7254503" y="1069956"/>
                  <a:pt x="7248912" y="1073993"/>
                  <a:pt x="7243796" y="1078607"/>
                </a:cubicBezTo>
                <a:lnTo>
                  <a:pt x="7241127" y="1081592"/>
                </a:lnTo>
                <a:lnTo>
                  <a:pt x="7262242" y="960121"/>
                </a:lnTo>
                <a:close/>
                <a:moveTo>
                  <a:pt x="5500935" y="960121"/>
                </a:moveTo>
                <a:lnTo>
                  <a:pt x="5478281" y="1091148"/>
                </a:lnTo>
                <a:lnTo>
                  <a:pt x="5473393" y="1082792"/>
                </a:lnTo>
                <a:cubicBezTo>
                  <a:pt x="5469579" y="1077770"/>
                  <a:pt x="5465217" y="1073305"/>
                  <a:pt x="5460306" y="1069398"/>
                </a:cubicBezTo>
                <a:cubicBezTo>
                  <a:pt x="5450483" y="1061585"/>
                  <a:pt x="5438056" y="1057380"/>
                  <a:pt x="5423024" y="1056785"/>
                </a:cubicBezTo>
                <a:cubicBezTo>
                  <a:pt x="5405463" y="1056189"/>
                  <a:pt x="5390282" y="1059538"/>
                  <a:pt x="5377483" y="1066831"/>
                </a:cubicBezTo>
                <a:cubicBezTo>
                  <a:pt x="5364683" y="1074123"/>
                  <a:pt x="5353931" y="1083946"/>
                  <a:pt x="5345224" y="1096299"/>
                </a:cubicBezTo>
                <a:cubicBezTo>
                  <a:pt x="5336518" y="1108651"/>
                  <a:pt x="5329671" y="1122344"/>
                  <a:pt x="5324686" y="1137375"/>
                </a:cubicBezTo>
                <a:cubicBezTo>
                  <a:pt x="5319700" y="1152407"/>
                  <a:pt x="5316240" y="1167290"/>
                  <a:pt x="5314305" y="1182024"/>
                </a:cubicBezTo>
                <a:lnTo>
                  <a:pt x="5313858" y="1186935"/>
                </a:lnTo>
                <a:cubicBezTo>
                  <a:pt x="5312520" y="1200181"/>
                  <a:pt x="5312668" y="1213798"/>
                  <a:pt x="5314305" y="1227788"/>
                </a:cubicBezTo>
                <a:cubicBezTo>
                  <a:pt x="5315942" y="1241778"/>
                  <a:pt x="5319588" y="1254726"/>
                  <a:pt x="5325244" y="1266633"/>
                </a:cubicBezTo>
                <a:cubicBezTo>
                  <a:pt x="5330899" y="1278538"/>
                  <a:pt x="5338900" y="1288249"/>
                  <a:pt x="5349244" y="1295765"/>
                </a:cubicBezTo>
                <a:cubicBezTo>
                  <a:pt x="5359586" y="1303282"/>
                  <a:pt x="5372869" y="1307262"/>
                  <a:pt x="5389092" y="1307709"/>
                </a:cubicBezTo>
                <a:cubicBezTo>
                  <a:pt x="5404570" y="1308155"/>
                  <a:pt x="5418373" y="1304732"/>
                  <a:pt x="5430503" y="1297440"/>
                </a:cubicBezTo>
                <a:cubicBezTo>
                  <a:pt x="5436567" y="1293793"/>
                  <a:pt x="5442223" y="1289561"/>
                  <a:pt x="5447469" y="1284743"/>
                </a:cubicBezTo>
                <a:lnTo>
                  <a:pt x="5449385" y="1282603"/>
                </a:lnTo>
                <a:lnTo>
                  <a:pt x="5448250" y="1303021"/>
                </a:lnTo>
                <a:lnTo>
                  <a:pt x="5504731" y="1303021"/>
                </a:lnTo>
                <a:lnTo>
                  <a:pt x="5564113" y="960121"/>
                </a:lnTo>
                <a:close/>
                <a:moveTo>
                  <a:pt x="4467176" y="960121"/>
                </a:moveTo>
                <a:lnTo>
                  <a:pt x="4407570" y="1303021"/>
                </a:lnTo>
                <a:lnTo>
                  <a:pt x="4464498" y="1303021"/>
                </a:lnTo>
                <a:lnTo>
                  <a:pt x="4473814" y="1270755"/>
                </a:lnTo>
                <a:lnTo>
                  <a:pt x="4480905" y="1282427"/>
                </a:lnTo>
                <a:cubicBezTo>
                  <a:pt x="4484775" y="1287338"/>
                  <a:pt x="4489203" y="1291710"/>
                  <a:pt x="4494188" y="1295542"/>
                </a:cubicBezTo>
                <a:cubicBezTo>
                  <a:pt x="4504159" y="1303207"/>
                  <a:pt x="4516810" y="1307262"/>
                  <a:pt x="4532139" y="1307709"/>
                </a:cubicBezTo>
                <a:cubicBezTo>
                  <a:pt x="4549552" y="1308155"/>
                  <a:pt x="4564621" y="1304769"/>
                  <a:pt x="4577345" y="1297551"/>
                </a:cubicBezTo>
                <a:cubicBezTo>
                  <a:pt x="4590070" y="1290333"/>
                  <a:pt x="4600712" y="1280659"/>
                  <a:pt x="4609269" y="1268530"/>
                </a:cubicBezTo>
                <a:cubicBezTo>
                  <a:pt x="4617827" y="1256401"/>
                  <a:pt x="4624524" y="1242894"/>
                  <a:pt x="4629361" y="1228011"/>
                </a:cubicBezTo>
                <a:cubicBezTo>
                  <a:pt x="4634199" y="1213129"/>
                  <a:pt x="4637583" y="1198246"/>
                  <a:pt x="4639519" y="1183363"/>
                </a:cubicBezTo>
                <a:lnTo>
                  <a:pt x="4639965" y="1178452"/>
                </a:lnTo>
                <a:cubicBezTo>
                  <a:pt x="4641453" y="1164760"/>
                  <a:pt x="4641490" y="1150844"/>
                  <a:pt x="4640077" y="1136705"/>
                </a:cubicBezTo>
                <a:cubicBezTo>
                  <a:pt x="4638663" y="1122567"/>
                  <a:pt x="4635202" y="1109507"/>
                  <a:pt x="4629696" y="1097526"/>
                </a:cubicBezTo>
                <a:cubicBezTo>
                  <a:pt x="4624189" y="1085546"/>
                  <a:pt x="4616190" y="1075835"/>
                  <a:pt x="4605697" y="1068393"/>
                </a:cubicBezTo>
                <a:cubicBezTo>
                  <a:pt x="4595205" y="1060952"/>
                  <a:pt x="4581624" y="1057083"/>
                  <a:pt x="4564956" y="1056785"/>
                </a:cubicBezTo>
                <a:cubicBezTo>
                  <a:pt x="4549180" y="1056338"/>
                  <a:pt x="4535228" y="1059799"/>
                  <a:pt x="4523097" y="1067166"/>
                </a:cubicBezTo>
                <a:lnTo>
                  <a:pt x="4509734" y="1077288"/>
                </a:lnTo>
                <a:lnTo>
                  <a:pt x="4530130" y="960121"/>
                </a:lnTo>
                <a:close/>
                <a:moveTo>
                  <a:pt x="2336928" y="960121"/>
                </a:moveTo>
                <a:lnTo>
                  <a:pt x="2277545" y="1303021"/>
                </a:lnTo>
                <a:lnTo>
                  <a:pt x="2340276" y="1303021"/>
                </a:lnTo>
                <a:lnTo>
                  <a:pt x="2399882" y="960121"/>
                </a:lnTo>
                <a:close/>
                <a:moveTo>
                  <a:pt x="2085928" y="960121"/>
                </a:moveTo>
                <a:lnTo>
                  <a:pt x="2026322" y="1303021"/>
                </a:lnTo>
                <a:lnTo>
                  <a:pt x="2083249" y="1303021"/>
                </a:lnTo>
                <a:lnTo>
                  <a:pt x="2092567" y="1270755"/>
                </a:lnTo>
                <a:lnTo>
                  <a:pt x="2099657" y="1282427"/>
                </a:lnTo>
                <a:cubicBezTo>
                  <a:pt x="2103526" y="1287338"/>
                  <a:pt x="2107954" y="1291710"/>
                  <a:pt x="2112940" y="1295542"/>
                </a:cubicBezTo>
                <a:cubicBezTo>
                  <a:pt x="2122912" y="1303207"/>
                  <a:pt x="2135563" y="1307262"/>
                  <a:pt x="2150891" y="1307709"/>
                </a:cubicBezTo>
                <a:cubicBezTo>
                  <a:pt x="2168305" y="1308155"/>
                  <a:pt x="2183374" y="1304769"/>
                  <a:pt x="2196098" y="1297551"/>
                </a:cubicBezTo>
                <a:cubicBezTo>
                  <a:pt x="2208824" y="1290333"/>
                  <a:pt x="2219464" y="1280659"/>
                  <a:pt x="2228022" y="1268530"/>
                </a:cubicBezTo>
                <a:cubicBezTo>
                  <a:pt x="2236580" y="1256401"/>
                  <a:pt x="2243277" y="1242894"/>
                  <a:pt x="2248114" y="1228011"/>
                </a:cubicBezTo>
                <a:cubicBezTo>
                  <a:pt x="2252951" y="1213129"/>
                  <a:pt x="2256338" y="1198246"/>
                  <a:pt x="2258272" y="1183363"/>
                </a:cubicBezTo>
                <a:lnTo>
                  <a:pt x="2258719" y="1178452"/>
                </a:lnTo>
                <a:cubicBezTo>
                  <a:pt x="2260207" y="1164760"/>
                  <a:pt x="2260245" y="1150844"/>
                  <a:pt x="2258830" y="1136705"/>
                </a:cubicBezTo>
                <a:cubicBezTo>
                  <a:pt x="2257415" y="1122567"/>
                  <a:pt x="2253955" y="1109507"/>
                  <a:pt x="2248449" y="1097526"/>
                </a:cubicBezTo>
                <a:cubicBezTo>
                  <a:pt x="2242943" y="1085546"/>
                  <a:pt x="2234943" y="1075835"/>
                  <a:pt x="2224450" y="1068393"/>
                </a:cubicBezTo>
                <a:cubicBezTo>
                  <a:pt x="2213958" y="1060952"/>
                  <a:pt x="2200377" y="1057083"/>
                  <a:pt x="2183708" y="1056785"/>
                </a:cubicBezTo>
                <a:cubicBezTo>
                  <a:pt x="2167933" y="1056338"/>
                  <a:pt x="2153979" y="1059799"/>
                  <a:pt x="2141850" y="1067166"/>
                </a:cubicBezTo>
                <a:lnTo>
                  <a:pt x="2128486" y="1077288"/>
                </a:lnTo>
                <a:lnTo>
                  <a:pt x="2148882" y="960121"/>
                </a:lnTo>
                <a:close/>
                <a:moveTo>
                  <a:pt x="1481388" y="952307"/>
                </a:moveTo>
                <a:cubicBezTo>
                  <a:pt x="1473054" y="959302"/>
                  <a:pt x="1465426" y="967153"/>
                  <a:pt x="1458506" y="975860"/>
                </a:cubicBezTo>
                <a:cubicBezTo>
                  <a:pt x="1451585" y="984566"/>
                  <a:pt x="1445744" y="993905"/>
                  <a:pt x="1440981" y="1003876"/>
                </a:cubicBezTo>
                <a:cubicBezTo>
                  <a:pt x="1436219" y="1013848"/>
                  <a:pt x="1433019" y="1024266"/>
                  <a:pt x="1431382" y="1035130"/>
                </a:cubicBezTo>
                <a:lnTo>
                  <a:pt x="1426247" y="1068170"/>
                </a:lnTo>
                <a:lnTo>
                  <a:pt x="1475583" y="1068170"/>
                </a:lnTo>
                <a:lnTo>
                  <a:pt x="1481388" y="1034907"/>
                </a:lnTo>
                <a:cubicBezTo>
                  <a:pt x="1483620" y="1022703"/>
                  <a:pt x="1487453" y="1011429"/>
                  <a:pt x="1492885" y="1001086"/>
                </a:cubicBezTo>
                <a:cubicBezTo>
                  <a:pt x="1498317" y="990742"/>
                  <a:pt x="1504456" y="980510"/>
                  <a:pt x="1511302" y="970390"/>
                </a:cubicBezTo>
                <a:close/>
                <a:moveTo>
                  <a:pt x="1407941" y="952307"/>
                </a:moveTo>
                <a:cubicBezTo>
                  <a:pt x="1399607" y="959302"/>
                  <a:pt x="1391980" y="967153"/>
                  <a:pt x="1385059" y="975860"/>
                </a:cubicBezTo>
                <a:cubicBezTo>
                  <a:pt x="1378139" y="984566"/>
                  <a:pt x="1372297" y="993905"/>
                  <a:pt x="1367534" y="1003876"/>
                </a:cubicBezTo>
                <a:cubicBezTo>
                  <a:pt x="1362772" y="1013848"/>
                  <a:pt x="1359572" y="1024266"/>
                  <a:pt x="1357935" y="1035130"/>
                </a:cubicBezTo>
                <a:lnTo>
                  <a:pt x="1352801" y="1068170"/>
                </a:lnTo>
                <a:lnTo>
                  <a:pt x="1402137" y="1068170"/>
                </a:lnTo>
                <a:lnTo>
                  <a:pt x="1407941" y="1034907"/>
                </a:lnTo>
                <a:cubicBezTo>
                  <a:pt x="1410174" y="1022703"/>
                  <a:pt x="1414006" y="1011429"/>
                  <a:pt x="1419438" y="1001086"/>
                </a:cubicBezTo>
                <a:cubicBezTo>
                  <a:pt x="1424871" y="990742"/>
                  <a:pt x="1431010" y="980510"/>
                  <a:pt x="1437856" y="970390"/>
                </a:cubicBezTo>
                <a:close/>
                <a:moveTo>
                  <a:pt x="0" y="0"/>
                </a:moveTo>
                <a:lnTo>
                  <a:pt x="12190476" y="0"/>
                </a:lnTo>
                <a:lnTo>
                  <a:pt x="12190476" y="7010400"/>
                </a:lnTo>
                <a:lnTo>
                  <a:pt x="0" y="7010400"/>
                </a:lnTo>
                <a:close/>
              </a:path>
            </a:pathLst>
          </a:custGeom>
          <a:solidFill>
            <a:schemeClr val="tx2">
              <a:lumMod val="40000"/>
              <a:lumOff val="60000"/>
            </a:schemeClr>
          </a:solidFill>
          <a:ln>
            <a:solidFill>
              <a:schemeClr val="tx1">
                <a:lumMod val="95000"/>
                <a:lumOff val="5000"/>
              </a:schemeClr>
            </a:solid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endParaRPr lang="en-GB" sz="34400" dirty="0">
              <a:latin typeface="Amasis MT Pro Black" panose="02040A04050005020304" pitchFamily="18" charset="0"/>
            </a:endParaRPr>
          </a:p>
        </p:txBody>
      </p:sp>
      <p:sp>
        <p:nvSpPr>
          <p:cNvPr id="10" name="TextBox 9">
            <a:extLst>
              <a:ext uri="{FF2B5EF4-FFF2-40B4-BE49-F238E27FC236}">
                <a16:creationId xmlns:a16="http://schemas.microsoft.com/office/drawing/2014/main" id="{FD7AAEDF-38C4-FEC2-69FC-8459B3DFD24D}"/>
              </a:ext>
            </a:extLst>
          </p:cNvPr>
          <p:cNvSpPr txBox="1"/>
          <p:nvPr/>
        </p:nvSpPr>
        <p:spPr>
          <a:xfrm>
            <a:off x="8991600" y="5715000"/>
            <a:ext cx="2552700" cy="369332"/>
          </a:xfrm>
          <a:prstGeom prst="rect">
            <a:avLst/>
          </a:prstGeom>
          <a:noFill/>
        </p:spPr>
        <p:txBody>
          <a:bodyPr wrap="square" rtlCol="0">
            <a:spAutoFit/>
          </a:bodyPr>
          <a:lstStyle/>
          <a:p>
            <a:r>
              <a:rPr lang="en-GB" i="1" dirty="0"/>
              <a:t>(Donovan, 2020)</a:t>
            </a:r>
          </a:p>
        </p:txBody>
      </p:sp>
    </p:spTree>
    <p:custDataLst>
      <p:tags r:id="rId1"/>
    </p:custDataLst>
    <p:extLst>
      <p:ext uri="{BB962C8B-B14F-4D97-AF65-F5344CB8AC3E}">
        <p14:creationId xmlns:p14="http://schemas.microsoft.com/office/powerpoint/2010/main" val="492596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125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 calcmode="lin" valueType="num">
                                      <p:cBhvr additive="base">
                                        <p:cTn id="24" dur="500" fill="hold"/>
                                        <p:tgtEl>
                                          <p:spTgt spid="10"/>
                                        </p:tgtEl>
                                        <p:attrNameLst>
                                          <p:attrName>ppt_x</p:attrName>
                                        </p:attrNameLst>
                                      </p:cBhvr>
                                      <p:tavLst>
                                        <p:tav tm="0">
                                          <p:val>
                                            <p:strVal val="#ppt_x"/>
                                          </p:val>
                                        </p:tav>
                                        <p:tav tm="100000">
                                          <p:val>
                                            <p:strVal val="#ppt_x"/>
                                          </p:val>
                                        </p:tav>
                                      </p:tavLst>
                                    </p:anim>
                                    <p:anim calcmode="lin" valueType="num">
                                      <p:cBhvr additive="base">
                                        <p:cTn id="2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animBg="1"/>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red background with white text&#10;&#10;Description automatically generated">
            <a:extLst>
              <a:ext uri="{FF2B5EF4-FFF2-40B4-BE49-F238E27FC236}">
                <a16:creationId xmlns:a16="http://schemas.microsoft.com/office/drawing/2014/main" id="{355C9046-59C6-48DA-9FF6-5DFFE1F365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2" y="899253"/>
            <a:ext cx="5426764" cy="1750131"/>
          </a:xfrm>
          <a:prstGeom prst="rect">
            <a:avLst/>
          </a:prstGeom>
        </p:spPr>
      </p:pic>
      <p:pic>
        <p:nvPicPr>
          <p:cNvPr id="5" name="Picture 4" descr="A close-up of a logo&#10;&#10;Description automatically generated">
            <a:extLst>
              <a:ext uri="{FF2B5EF4-FFF2-40B4-BE49-F238E27FC236}">
                <a16:creationId xmlns:a16="http://schemas.microsoft.com/office/drawing/2014/main" id="{FA4F3737-5218-57A0-723C-648B93CC476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9858" y="3715141"/>
            <a:ext cx="5426764" cy="1402836"/>
          </a:xfrm>
          <a:prstGeom prst="rect">
            <a:avLst/>
          </a:prstGeom>
        </p:spPr>
      </p:pic>
      <p:sp>
        <p:nvSpPr>
          <p:cNvPr id="38" name="Rectangle 37">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een text on a black background&#10;&#10;Description automatically generated">
            <a:extLst>
              <a:ext uri="{FF2B5EF4-FFF2-40B4-BE49-F238E27FC236}">
                <a16:creationId xmlns:a16="http://schemas.microsoft.com/office/drawing/2014/main" id="{99FAF8E9-2F1A-8EF9-17DF-AF3488388E7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308034" y="2481496"/>
            <a:ext cx="5426764" cy="1750397"/>
          </a:xfrm>
          <a:prstGeom prst="rect">
            <a:avLst/>
          </a:prstGeom>
        </p:spPr>
      </p:pic>
      <p:sp>
        <p:nvSpPr>
          <p:cNvPr id="8" name="TextBox 7">
            <a:extLst>
              <a:ext uri="{FF2B5EF4-FFF2-40B4-BE49-F238E27FC236}">
                <a16:creationId xmlns:a16="http://schemas.microsoft.com/office/drawing/2014/main" id="{A8C28E50-17A8-CD16-F005-5E8196458B0D}"/>
              </a:ext>
            </a:extLst>
          </p:cNvPr>
          <p:cNvSpPr txBox="1"/>
          <p:nvPr/>
        </p:nvSpPr>
        <p:spPr>
          <a:xfrm>
            <a:off x="1670685" y="3474720"/>
            <a:ext cx="2708910" cy="369332"/>
          </a:xfrm>
          <a:prstGeom prst="rect">
            <a:avLst/>
          </a:prstGeom>
          <a:noFill/>
        </p:spPr>
        <p:txBody>
          <a:bodyPr wrap="square" rtlCol="0">
            <a:spAutoFit/>
          </a:bodyPr>
          <a:lstStyle/>
          <a:p>
            <a:r>
              <a:rPr lang="en-GB" i="1" dirty="0"/>
              <a:t>(S4C, 2023d)</a:t>
            </a:r>
          </a:p>
        </p:txBody>
      </p:sp>
      <p:sp>
        <p:nvSpPr>
          <p:cNvPr id="9" name="TextBox 8">
            <a:extLst>
              <a:ext uri="{FF2B5EF4-FFF2-40B4-BE49-F238E27FC236}">
                <a16:creationId xmlns:a16="http://schemas.microsoft.com/office/drawing/2014/main" id="{B75FC32C-5D2F-F14C-ECF4-36F96B02C695}"/>
              </a:ext>
            </a:extLst>
          </p:cNvPr>
          <p:cNvSpPr txBox="1"/>
          <p:nvPr/>
        </p:nvSpPr>
        <p:spPr>
          <a:xfrm>
            <a:off x="8382000" y="4231893"/>
            <a:ext cx="2495550" cy="369332"/>
          </a:xfrm>
          <a:prstGeom prst="rect">
            <a:avLst/>
          </a:prstGeom>
          <a:noFill/>
        </p:spPr>
        <p:txBody>
          <a:bodyPr wrap="square" rtlCol="0">
            <a:spAutoFit/>
          </a:bodyPr>
          <a:lstStyle/>
          <a:p>
            <a:r>
              <a:rPr lang="en-GB" i="1" dirty="0"/>
              <a:t>(Parallel Cymru, 2018)</a:t>
            </a:r>
          </a:p>
        </p:txBody>
      </p:sp>
      <p:pic>
        <p:nvPicPr>
          <p:cNvPr id="11" name="Picture 10" descr="A map of the united kingdom with red dots&#10;&#10;Description automatically generated">
            <a:extLst>
              <a:ext uri="{FF2B5EF4-FFF2-40B4-BE49-F238E27FC236}">
                <a16:creationId xmlns:a16="http://schemas.microsoft.com/office/drawing/2014/main" id="{5CBDAD8E-8870-0797-9695-2244177306F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7715" y="294772"/>
            <a:ext cx="9753600" cy="6123843"/>
          </a:xfrm>
          <a:prstGeom prst="rect">
            <a:avLst/>
          </a:prstGeom>
        </p:spPr>
      </p:pic>
      <p:sp>
        <p:nvSpPr>
          <p:cNvPr id="18" name="TextBox 17">
            <a:extLst>
              <a:ext uri="{FF2B5EF4-FFF2-40B4-BE49-F238E27FC236}">
                <a16:creationId xmlns:a16="http://schemas.microsoft.com/office/drawing/2014/main" id="{AE84A355-7F91-78A6-30A3-F3A1428B5C78}"/>
              </a:ext>
            </a:extLst>
          </p:cNvPr>
          <p:cNvSpPr txBox="1"/>
          <p:nvPr/>
        </p:nvSpPr>
        <p:spPr>
          <a:xfrm>
            <a:off x="8632507" y="5797624"/>
            <a:ext cx="2495550" cy="369332"/>
          </a:xfrm>
          <a:prstGeom prst="rect">
            <a:avLst/>
          </a:prstGeom>
          <a:noFill/>
        </p:spPr>
        <p:txBody>
          <a:bodyPr wrap="square" rtlCol="0">
            <a:spAutoFit/>
          </a:bodyPr>
          <a:lstStyle/>
          <a:p>
            <a:r>
              <a:rPr lang="en-GB" i="1" dirty="0"/>
              <a:t>(Davies, 2023)</a:t>
            </a:r>
          </a:p>
        </p:txBody>
      </p:sp>
    </p:spTree>
    <p:custDataLst>
      <p:tags r:id="rId1"/>
    </p:custDataLst>
    <p:extLst>
      <p:ext uri="{BB962C8B-B14F-4D97-AF65-F5344CB8AC3E}">
        <p14:creationId xmlns:p14="http://schemas.microsoft.com/office/powerpoint/2010/main" val="2724522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ppt_x"/>
                                          </p:val>
                                        </p:tav>
                                        <p:tav tm="100000">
                                          <p:val>
                                            <p:strVal val="#ppt_x"/>
                                          </p:val>
                                        </p:tav>
                                      </p:tavLst>
                                    </p:anim>
                                    <p:anim calcmode="lin" valueType="num">
                                      <p:cBhvr additive="base">
                                        <p:cTn id="1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1000"/>
                                        <p:tgtEl>
                                          <p:spTgt spid="7"/>
                                        </p:tgtEl>
                                      </p:cBhvr>
                                    </p:animEffect>
                                    <p:anim calcmode="lin" valueType="num">
                                      <p:cBhvr>
                                        <p:cTn id="21" dur="1000" fill="hold"/>
                                        <p:tgtEl>
                                          <p:spTgt spid="7"/>
                                        </p:tgtEl>
                                        <p:attrNameLst>
                                          <p:attrName>ppt_x</p:attrName>
                                        </p:attrNameLst>
                                      </p:cBhvr>
                                      <p:tavLst>
                                        <p:tav tm="0">
                                          <p:val>
                                            <p:strVal val="#ppt_x"/>
                                          </p:val>
                                        </p:tav>
                                        <p:tav tm="100000">
                                          <p:val>
                                            <p:strVal val="#ppt_x"/>
                                          </p:val>
                                        </p:tav>
                                      </p:tavLst>
                                    </p:anim>
                                    <p:anim calcmode="lin" valueType="num">
                                      <p:cBhvr>
                                        <p:cTn id="2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1000"/>
                                        <p:tgtEl>
                                          <p:spTgt spid="5"/>
                                        </p:tgtEl>
                                      </p:cBhvr>
                                    </p:animEffect>
                                    <p:anim calcmode="lin" valueType="num">
                                      <p:cBhvr>
                                        <p:cTn id="28" dur="1000" fill="hold"/>
                                        <p:tgtEl>
                                          <p:spTgt spid="5"/>
                                        </p:tgtEl>
                                        <p:attrNameLst>
                                          <p:attrName>ppt_x</p:attrName>
                                        </p:attrNameLst>
                                      </p:cBhvr>
                                      <p:tavLst>
                                        <p:tav tm="0">
                                          <p:val>
                                            <p:strVal val="#ppt_x"/>
                                          </p:val>
                                        </p:tav>
                                        <p:tav tm="100000">
                                          <p:val>
                                            <p:strVal val="#ppt_x"/>
                                          </p:val>
                                        </p:tav>
                                      </p:tavLst>
                                    </p:anim>
                                    <p:anim calcmode="lin" valueType="num">
                                      <p:cBhvr>
                                        <p:cTn id="2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6" presetClass="entr" presetSubtype="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wipe(down)">
                                      <p:cBhvr>
                                        <p:cTn id="34" dur="580">
                                          <p:stCondLst>
                                            <p:cond delay="0"/>
                                          </p:stCondLst>
                                        </p:cTn>
                                        <p:tgtEl>
                                          <p:spTgt spid="8"/>
                                        </p:tgtEl>
                                      </p:cBhvr>
                                    </p:animEffect>
                                    <p:anim calcmode="lin" valueType="num">
                                      <p:cBhvr>
                                        <p:cTn id="35"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6"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7"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8"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9"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40" dur="26">
                                          <p:stCondLst>
                                            <p:cond delay="650"/>
                                          </p:stCondLst>
                                        </p:cTn>
                                        <p:tgtEl>
                                          <p:spTgt spid="8"/>
                                        </p:tgtEl>
                                      </p:cBhvr>
                                      <p:to x="100000" y="60000"/>
                                    </p:animScale>
                                    <p:animScale>
                                      <p:cBhvr>
                                        <p:cTn id="41" dur="166" decel="50000">
                                          <p:stCondLst>
                                            <p:cond delay="676"/>
                                          </p:stCondLst>
                                        </p:cTn>
                                        <p:tgtEl>
                                          <p:spTgt spid="8"/>
                                        </p:tgtEl>
                                      </p:cBhvr>
                                      <p:to x="100000" y="100000"/>
                                    </p:animScale>
                                    <p:animScale>
                                      <p:cBhvr>
                                        <p:cTn id="42" dur="26">
                                          <p:stCondLst>
                                            <p:cond delay="1312"/>
                                          </p:stCondLst>
                                        </p:cTn>
                                        <p:tgtEl>
                                          <p:spTgt spid="8"/>
                                        </p:tgtEl>
                                      </p:cBhvr>
                                      <p:to x="100000" y="80000"/>
                                    </p:animScale>
                                    <p:animScale>
                                      <p:cBhvr>
                                        <p:cTn id="43" dur="166" decel="50000">
                                          <p:stCondLst>
                                            <p:cond delay="1338"/>
                                          </p:stCondLst>
                                        </p:cTn>
                                        <p:tgtEl>
                                          <p:spTgt spid="8"/>
                                        </p:tgtEl>
                                      </p:cBhvr>
                                      <p:to x="100000" y="100000"/>
                                    </p:animScale>
                                    <p:animScale>
                                      <p:cBhvr>
                                        <p:cTn id="44" dur="26">
                                          <p:stCondLst>
                                            <p:cond delay="1642"/>
                                          </p:stCondLst>
                                        </p:cTn>
                                        <p:tgtEl>
                                          <p:spTgt spid="8"/>
                                        </p:tgtEl>
                                      </p:cBhvr>
                                      <p:to x="100000" y="90000"/>
                                    </p:animScale>
                                    <p:animScale>
                                      <p:cBhvr>
                                        <p:cTn id="45" dur="166" decel="50000">
                                          <p:stCondLst>
                                            <p:cond delay="1668"/>
                                          </p:stCondLst>
                                        </p:cTn>
                                        <p:tgtEl>
                                          <p:spTgt spid="8"/>
                                        </p:tgtEl>
                                      </p:cBhvr>
                                      <p:to x="100000" y="100000"/>
                                    </p:animScale>
                                    <p:animScale>
                                      <p:cBhvr>
                                        <p:cTn id="46" dur="26">
                                          <p:stCondLst>
                                            <p:cond delay="1808"/>
                                          </p:stCondLst>
                                        </p:cTn>
                                        <p:tgtEl>
                                          <p:spTgt spid="8"/>
                                        </p:tgtEl>
                                      </p:cBhvr>
                                      <p:to x="100000" y="95000"/>
                                    </p:animScale>
                                    <p:animScale>
                                      <p:cBhvr>
                                        <p:cTn id="47" dur="166" decel="50000">
                                          <p:stCondLst>
                                            <p:cond delay="1834"/>
                                          </p:stCondLst>
                                        </p:cTn>
                                        <p:tgtEl>
                                          <p:spTgt spid="8"/>
                                        </p:tgtEl>
                                      </p:cBhvr>
                                      <p:to x="100000" y="100000"/>
                                    </p:animScale>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randombar(horizontal)">
                                      <p:cBhvr>
                                        <p:cTn id="52" dur="10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1000"/>
                                        <p:tgtEl>
                                          <p:spTgt spid="18"/>
                                        </p:tgtEl>
                                      </p:cBhvr>
                                    </p:animEffect>
                                    <p:anim calcmode="lin" valueType="num">
                                      <p:cBhvr>
                                        <p:cTn id="58" dur="1000" fill="hold"/>
                                        <p:tgtEl>
                                          <p:spTgt spid="18"/>
                                        </p:tgtEl>
                                        <p:attrNameLst>
                                          <p:attrName>ppt_x</p:attrName>
                                        </p:attrNameLst>
                                      </p:cBhvr>
                                      <p:tavLst>
                                        <p:tav tm="0">
                                          <p:val>
                                            <p:strVal val="#ppt_x"/>
                                          </p:val>
                                        </p:tav>
                                        <p:tav tm="100000">
                                          <p:val>
                                            <p:strVal val="#ppt_x"/>
                                          </p:val>
                                        </p:tav>
                                      </p:tavLst>
                                    </p:anim>
                                    <p:anim calcmode="lin" valueType="num">
                                      <p:cBhvr>
                                        <p:cTn id="5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E408EAA-F529-39CB-F136-829F77E69065}"/>
              </a:ext>
            </a:extLst>
          </p:cNvPr>
          <p:cNvSpPr txBox="1"/>
          <p:nvPr/>
        </p:nvSpPr>
        <p:spPr>
          <a:xfrm>
            <a:off x="314325" y="182880"/>
            <a:ext cx="11563350" cy="6851619"/>
          </a:xfrm>
          <a:prstGeom prst="rect">
            <a:avLst/>
          </a:prstGeom>
          <a:noFill/>
        </p:spPr>
        <p:txBody>
          <a:bodyPr wrap="square" rtlCol="0">
            <a:spAutoFit/>
          </a:bodyPr>
          <a:lstStyle/>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Agriculture Wales, (2014) Developing work at the roots of Welsh culture – exploring Eisteddfod 2014.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https://articulture-wales.co.uk/developing-work-at-the-roots-of-welsh-culture-exploring-eisteddfod-2014/</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1</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BBC Children in Need, (2023) What are our areas of geographic and thematic interest at a local level?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https://www.bbcchildreninneed.co.uk/grants/geographic-and-thematic-interests/</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BBC News, (2022) S4C: Birthplace of SuperTed and Fireman Sam turns 40.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https://www.bbc.co.uk/news/uk-wales-63414736</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7th December 2022)</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Beaufort Research, (2013)  Exploring Welsh Speakers Language use in their Daily Lives.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https://www.s4c.cymru/abouts4c/corporate/pdf/e_daily-lives-and-language-use-research-report.pdf</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7th December 2023). </a:t>
            </a:r>
          </a:p>
          <a:p>
            <a:pPr>
              <a:lnSpc>
                <a:spcPct val="107000"/>
              </a:lnSpc>
              <a:spcAft>
                <a:spcPts val="800"/>
              </a:spcAft>
            </a:pP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Clwstwr</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(2023) S4C: Innovating during Covid-19.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https://clwstwr.org.uk/s4c-innovating-during-covid-19</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8th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Cyw, (2023)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https://cyw.cymru/en/games/create-with-cyw/</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1</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 </a:t>
            </a:r>
          </a:p>
          <a:p>
            <a:pPr>
              <a:lnSpc>
                <a:spcPct val="107000"/>
              </a:lnSpc>
              <a:spcAft>
                <a:spcPts val="800"/>
              </a:spcAft>
            </a:pPr>
            <a:r>
              <a:rPr lang="en-GB" sz="1400" kern="100" dirty="0">
                <a:latin typeface="Calibri" panose="020F0502020204030204" pitchFamily="34" charset="0"/>
                <a:ea typeface="Calibri" panose="020F0502020204030204" pitchFamily="34" charset="0"/>
                <a:cs typeface="Times New Roman" panose="02020603050405020304" pitchFamily="18" charset="0"/>
              </a:rPr>
              <a:t>Davies, J (2023) Welsh Speaking Schools in Wales. Available at: </a:t>
            </a:r>
            <a:r>
              <a:rPr lang="en-GB" sz="1400" kern="100" dirty="0">
                <a:latin typeface="Calibri" panose="020F0502020204030204" pitchFamily="34" charset="0"/>
                <a:ea typeface="Calibri" panose="020F0502020204030204" pitchFamily="34" charset="0"/>
                <a:cs typeface="Times New Roman" panose="02020603050405020304" pitchFamily="18" charset="0"/>
                <a:hlinkClick r:id="rId9"/>
              </a:rPr>
              <a:t>https://observablehq.com/@joewdavies/welsh-schools</a:t>
            </a:r>
            <a:r>
              <a:rPr lang="en-GB" sz="1400" kern="100" dirty="0">
                <a:latin typeface="Calibri" panose="020F0502020204030204" pitchFamily="34" charset="0"/>
                <a:ea typeface="Calibri" panose="020F0502020204030204" pitchFamily="34" charset="0"/>
                <a:cs typeface="Times New Roman" panose="02020603050405020304" pitchFamily="18" charset="0"/>
              </a:rPr>
              <a:t> (Accessed on 11th December 2023). </a:t>
            </a: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Donaldson, G (2015) Successful Futures. </a:t>
            </a:r>
            <a:r>
              <a:rPr lang="en-GB" sz="1400" i="1" kern="100" dirty="0">
                <a:effectLst/>
                <a:latin typeface="Calibri" panose="020F0502020204030204" pitchFamily="34" charset="0"/>
                <a:ea typeface="Calibri" panose="020F0502020204030204" pitchFamily="34" charset="0"/>
                <a:cs typeface="Times New Roman" panose="02020603050405020304" pitchFamily="18" charset="0"/>
              </a:rPr>
              <a:t>Independent Review of Curriculum and Assessment Arrangements in Wales. </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Pg. 59-60. </a:t>
            </a:r>
            <a:r>
              <a:rPr lang="en-GB" sz="14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https://www.gov.wales/sites/default/files/publications/2018-03/successful-futures.pdf</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8th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Donovan, O (2020) S4C archives “could be adapted for use in the new curriculum”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https://seneddhome.com/2020/07/s4c-archives-could-be-adapted-for-use-in-the-new-curriculum/</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 </a:t>
            </a:r>
          </a:p>
          <a:p>
            <a:pPr>
              <a:lnSpc>
                <a:spcPct val="107000"/>
              </a:lnSpc>
              <a:spcAft>
                <a:spcPts val="800"/>
              </a:spcAft>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Felin</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Fach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(2023) St Davids Day 2023.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https://www.felinfach.com/pages/happy-st-davids-day-in-welsh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29</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November 2023) </a:t>
            </a:r>
          </a:p>
          <a:p>
            <a:pPr>
              <a:lnSpc>
                <a:spcPct val="107000"/>
              </a:lnSpc>
              <a:spcAft>
                <a:spcPts val="800"/>
              </a:spcAft>
            </a:pP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Gwylan</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(2023)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Saib</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Symud</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https://gwylan.co.uk/cy/home-cymraeg/#pausePoint</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House of commons, (2011) House of Commons, Welsh Affairs Committee, </a:t>
            </a:r>
            <a:r>
              <a:rPr lang="en-GB" sz="1400" i="1" kern="100" dirty="0">
                <a:effectLst/>
                <a:latin typeface="Calibri" panose="020F0502020204030204" pitchFamily="34" charset="0"/>
                <a:ea typeface="Calibri" panose="020F0502020204030204" pitchFamily="34" charset="0"/>
                <a:cs typeface="Times New Roman" panose="02020603050405020304" pitchFamily="18" charset="0"/>
              </a:rPr>
              <a:t>S4C. 5</a:t>
            </a:r>
            <a:r>
              <a:rPr lang="en-GB" sz="1400" i="1"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i="1" kern="100" dirty="0">
                <a:effectLst/>
                <a:latin typeface="Calibri" panose="020F0502020204030204" pitchFamily="34" charset="0"/>
                <a:ea typeface="Calibri" panose="020F0502020204030204" pitchFamily="34" charset="0"/>
                <a:cs typeface="Times New Roman" panose="02020603050405020304" pitchFamily="18" charset="0"/>
              </a:rPr>
              <a:t> Report. Pg. 29. </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https://publications.parliament.uk/pa/cm201012/cmselect/cmwelaf/614/614.pdf</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7th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Hwb  (2023) Resources.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5"/>
              </a:rPr>
              <a:t>https://hwb.gov.wales/resources/repository/discovery?sort=recent&amp;catalogs=1d058d90-af42-4ce4-bbf2-ba794a95aa55&amp;categories=ca58bcdc-c5c3-47a1-9aad-c7113aaede65&amp;strict=1</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 </a:t>
            </a:r>
          </a:p>
          <a:p>
            <a:pPr>
              <a:lnSpc>
                <a:spcPct val="107000"/>
              </a:lnSpc>
              <a:spcAft>
                <a:spcPts val="800"/>
              </a:spcAft>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020218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EC1B0E-A181-40AA-FF7D-E58B9469BCB2}"/>
              </a:ext>
            </a:extLst>
          </p:cNvPr>
          <p:cNvSpPr txBox="1"/>
          <p:nvPr/>
        </p:nvSpPr>
        <p:spPr>
          <a:xfrm>
            <a:off x="0" y="0"/>
            <a:ext cx="11982450" cy="7431650"/>
          </a:xfrm>
          <a:prstGeom prst="rect">
            <a:avLst/>
          </a:prstGeom>
          <a:noFill/>
        </p:spPr>
        <p:txBody>
          <a:bodyPr wrap="square" rtlCol="0">
            <a:spAutoFit/>
          </a:bodyPr>
          <a:lstStyle/>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Makoni, A (2021) Cartoon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Superted</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Set for New Animation Series.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https://www.standard.co.uk/news/uk/cartoon-superted-new-animation-series-b924175.html</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29th November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Maslow, A. H (1943) A Theory of Human Motivation. Psychological Review, 50, 370-396.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https://archive.org/details/MaslowA.H.1943.ATheoryOfHumanMotivation.PsychologicalReview504370-396./page/n3/mode/2up</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7th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Nation Cymru, (2022) Team behind hit Welsh horror The Feast making a film about Plaid Cymru MP Gwynfor Evans.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https://nation.cymru/culture/team-behind-hit-welsh-horror-the-feast-making-a-film-about-plaid-cymru-mp-gwynfor-evans/</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30</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November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Parallel Cymru, (2018) Duolingo Welsh for English speakers: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Dathlu</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1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miliwn</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o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ddefnyddwyr</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 Celebrating 1 million users.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https://parallel.cymru/duolingo-1-miliwn/?lang=en</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 </a:t>
            </a:r>
          </a:p>
          <a:p>
            <a:pPr>
              <a:defRPr/>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defRP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S4C, (2023) S4C Logo.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https://www.s4c.cymru/cy/</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30</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November 2023) </a:t>
            </a:r>
          </a:p>
          <a:p>
            <a:pPr>
              <a:defRPr/>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defRP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S4C, (2023b) S4C Home Page.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https://www.s4c.cymru/cy/</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30</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November 2023) </a:t>
            </a:r>
          </a:p>
          <a:p>
            <a:pPr>
              <a:defRPr/>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S4C (2023c)  S4C: Introducing S4C.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https://www.s4c.cymru/en/about-us/introducing-s4c/page/17280/introducing-s4c/</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S4C (2023d) S4C: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Dysgu</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Cymraeg.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https://www.s4c.cymru/en/dysgu-cymraeg/</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a:t>
            </a:r>
            <a:endParaRPr lang="en-GB" sz="1400" kern="100"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S4C (2023e) S4C: Access Services. Available at:  </a:t>
            </a:r>
            <a:r>
              <a:rPr lang="en-GB" sz="1400" kern="100" dirty="0">
                <a:effectLst/>
                <a:latin typeface="Calibri" panose="020F0502020204030204" pitchFamily="34" charset="0"/>
                <a:ea typeface="Calibri" panose="020F0502020204030204" pitchFamily="34" charset="0"/>
                <a:cs typeface="Times New Roman" panose="02020603050405020304" pitchFamily="18" charset="0"/>
                <a:hlinkClick r:id="rId10"/>
              </a:rPr>
              <a:t>https://www.s4c.cymru/en/access-services/</a:t>
            </a:r>
            <a:r>
              <a:rPr lang="en-GB" sz="1400" kern="100" dirty="0">
                <a:latin typeface="Calibri" panose="020F0502020204030204" pitchFamily="34" charset="0"/>
                <a:ea typeface="Calibri" panose="020F0502020204030204" pitchFamily="34" charset="0"/>
                <a:cs typeface="Times New Roman" panose="02020603050405020304" pitchFamily="18" charset="0"/>
              </a:rPr>
              <a:t> (Accessed on 11</a:t>
            </a:r>
            <a:r>
              <a:rPr lang="en-GB" sz="1400" kern="1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400" kern="100" dirty="0">
                <a:latin typeface="Calibri" panose="020F0502020204030204" pitchFamily="34" charset="0"/>
                <a:ea typeface="Calibri" panose="020F0502020204030204" pitchFamily="34" charset="0"/>
                <a:cs typeface="Times New Roman" panose="02020603050405020304" pitchFamily="18" charset="0"/>
              </a:rPr>
              <a:t>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S4C, (2019) New partnership between S4C and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Mudiad</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Meithrin</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https://www.s4c.cymru/en/press/post/30713/new-partnership-between-s4c-and-mudiad-meithrin/</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S4C, (2020) School Closes but learning continues with Ysgol </a:t>
            </a:r>
            <a:r>
              <a:rPr lang="en-GB" sz="1400" kern="100" dirty="0" err="1">
                <a:effectLst/>
                <a:latin typeface="Calibri" panose="020F0502020204030204" pitchFamily="34" charset="0"/>
                <a:ea typeface="Calibri" panose="020F0502020204030204" pitchFamily="34" charset="0"/>
                <a:cs typeface="Times New Roman" panose="02020603050405020304" pitchFamily="18" charset="0"/>
              </a:rPr>
              <a:t>Cyw</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https://www.s4c.cymru/en/press/post/36499/schools-close-but-learning-continues-with-ysgol-cyw/</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a:t>
            </a:r>
            <a:r>
              <a:rPr lang="en-GB" sz="14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S4C, (ND) S4C: Pushing the boundaries. Multi-Platform Welsh Language Media Service.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https://www.s4c.cymru/gwthiorffiniau/pdf/S4C-Review.pdf</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7th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Shipton, M (2013) History of S4C.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https://www.walesonline.co.uk/news/wales-news/history-of-s4c-2117714</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7th December 2023)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34739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274CD5-C67D-B6FC-EFB6-E8302E73544C}"/>
              </a:ext>
            </a:extLst>
          </p:cNvPr>
          <p:cNvSpPr txBox="1"/>
          <p:nvPr/>
        </p:nvSpPr>
        <p:spPr>
          <a:xfrm>
            <a:off x="209550" y="209550"/>
            <a:ext cx="11715750" cy="3987758"/>
          </a:xfrm>
          <a:prstGeom prst="rect">
            <a:avLst/>
          </a:prstGeom>
          <a:noFill/>
        </p:spPr>
        <p:txBody>
          <a:bodyPr wrap="square" rtlCol="0">
            <a:spAutoFit/>
          </a:bodyPr>
          <a:lstStyle/>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Welsh Affairs Committee, (2023) UK Parliament, House of Commons Committee Report.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https://publications.parliament.uk/pa/cm5803/cmselect/cmwelaf/620/report.html</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8th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Welsh Government (2011) Welsh Language Measurement.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https://www.legislation.gov.uk/mwa/2011/1/contents/enacted</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8th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Welsh Government, (2015) Well-being of Future Generations (Wales) Act 2015: the essentials.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https://www.gov.wales/sites/default/files/pdf-versions/2023/7/2/1688462036/well-being-future-generations-act-essentials.pdf</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7th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Welsh Government, (2018) Cymraeg 2050. </a:t>
            </a:r>
            <a:r>
              <a:rPr lang="en-GB" sz="1400" i="1" kern="100" dirty="0">
                <a:effectLst/>
                <a:latin typeface="Calibri" panose="020F0502020204030204" pitchFamily="34" charset="0"/>
                <a:ea typeface="Calibri" panose="020F0502020204030204" pitchFamily="34" charset="0"/>
                <a:cs typeface="Times New Roman" panose="02020603050405020304" pitchFamily="18" charset="0"/>
              </a:rPr>
              <a:t>A Million Welsh Speakers. </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https://www.gov.wales/sites/default/files/publications/2018-12/cymraeg-2050-welsh-language-strategy.pdf</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8th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Welsh Government, (2023) Memorandum of Understanding between Cymraeg 2050 and S4C.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https://www.gov.wales/sites/default/files/publications/2023-02/memorandum-of-understanding-between-cymraeg-2050-and-S4C.pdf</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8th December 2023). </a:t>
            </a:r>
          </a:p>
          <a:p>
            <a:pPr>
              <a:lnSpc>
                <a:spcPct val="107000"/>
              </a:lnSpc>
              <a:spcAft>
                <a:spcPts val="800"/>
              </a:spcAft>
            </a:pP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Welsh Language Commissioner, (2021) The Position of the Welsh Language 2016–20: Welsh Language Commissioner’s 5-year Report. Pg. 244. Available at: </a:t>
            </a:r>
            <a:r>
              <a:rPr lang="en-GB" sz="14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https://www.welshlanguagecommissioner.wales/media/eivh4ppj/5-year-reportwlc20162020-final-20-10-21.pdf</a:t>
            </a:r>
            <a:r>
              <a:rPr lang="en-GB" sz="1400" kern="100" dirty="0">
                <a:effectLst/>
                <a:latin typeface="Calibri" panose="020F0502020204030204" pitchFamily="34" charset="0"/>
                <a:ea typeface="Calibri" panose="020F0502020204030204" pitchFamily="34" charset="0"/>
                <a:cs typeface="Times New Roman" panose="02020603050405020304" pitchFamily="18" charset="0"/>
              </a:rPr>
              <a:t> (Accessed on 8th December 2023).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37434443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4"/>
</p:tagLst>
</file>

<file path=ppt/tags/tag2.xml><?xml version="1.0" encoding="utf-8"?>
<p:tagLst xmlns:a="http://schemas.openxmlformats.org/drawingml/2006/main" xmlns:r="http://schemas.openxmlformats.org/officeDocument/2006/relationships" xmlns:p="http://schemas.openxmlformats.org/presentationml/2006/main">
  <p:tag name="TIMING" val="|1.2|0.5|26.6|1.9|1.1|46.5|2"/>
</p:tagLst>
</file>

<file path=ppt/tags/tag3.xml><?xml version="1.0" encoding="utf-8"?>
<p:tagLst xmlns:a="http://schemas.openxmlformats.org/drawingml/2006/main" xmlns:r="http://schemas.openxmlformats.org/officeDocument/2006/relationships" xmlns:p="http://schemas.openxmlformats.org/presentationml/2006/main">
  <p:tag name="TIMING" val="|1.6|32.9|2.9"/>
</p:tagLst>
</file>

<file path=ppt/tags/tag4.xml><?xml version="1.0" encoding="utf-8"?>
<p:tagLst xmlns:a="http://schemas.openxmlformats.org/drawingml/2006/main" xmlns:r="http://schemas.openxmlformats.org/officeDocument/2006/relationships" xmlns:p="http://schemas.openxmlformats.org/presentationml/2006/main">
  <p:tag name="TIMING" val="|2.8|109.3|1.2"/>
</p:tagLst>
</file>

<file path=ppt/tags/tag5.xml><?xml version="1.0" encoding="utf-8"?>
<p:tagLst xmlns:a="http://schemas.openxmlformats.org/drawingml/2006/main" xmlns:r="http://schemas.openxmlformats.org/officeDocument/2006/relationships" xmlns:p="http://schemas.openxmlformats.org/presentationml/2006/main">
  <p:tag name="TIMING" val="|1.2|2.7|37.8|1.4|2.8"/>
</p:tagLst>
</file>

<file path=ppt/tags/tag6.xml><?xml version="1.0" encoding="utf-8"?>
<p:tagLst xmlns:a="http://schemas.openxmlformats.org/drawingml/2006/main" xmlns:r="http://schemas.openxmlformats.org/officeDocument/2006/relationships" xmlns:p="http://schemas.openxmlformats.org/presentationml/2006/main">
  <p:tag name="TIMING" val="|2.1|1.8|42"/>
</p:tagLst>
</file>

<file path=ppt/tags/tag7.xml><?xml version="1.0" encoding="utf-8"?>
<p:tagLst xmlns:a="http://schemas.openxmlformats.org/drawingml/2006/main" xmlns:r="http://schemas.openxmlformats.org/officeDocument/2006/relationships" xmlns:p="http://schemas.openxmlformats.org/presentationml/2006/main">
  <p:tag name="TIMING" val="|2.2|3|2.3|0.9|3.1|36.8|65.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41967</TotalTime>
  <Words>2589</Words>
  <Application>Microsoft Office PowerPoint</Application>
  <PresentationFormat>Widescreen</PresentationFormat>
  <Paragraphs>68</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Amasis MT Pro Black</vt:lpstr>
      <vt:lpstr>Arial</vt:lpstr>
      <vt:lpstr>Calibri</vt:lpstr>
      <vt:lpstr>Calibri Light</vt:lpstr>
      <vt:lpstr>Söhne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 Oddy (Ceredigion Pupil Referral Service)</dc:creator>
  <cp:lastModifiedBy>E Oddy (Ceredigion Pupil Referral Service)</cp:lastModifiedBy>
  <cp:revision>7</cp:revision>
  <dcterms:created xsi:type="dcterms:W3CDTF">2023-11-29T10:07:30Z</dcterms:created>
  <dcterms:modified xsi:type="dcterms:W3CDTF">2024-01-05T14:29:08Z</dcterms:modified>
</cp:coreProperties>
</file>