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825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23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0274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5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321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454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961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79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776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014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454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606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1388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8285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2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3656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923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387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dirty="0"/>
              <a:t>Case Report on the Disappearance of Dr. Diana Hart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611420"/>
            <a:ext cx="5439448" cy="1523998"/>
          </a:xfrm>
        </p:spPr>
        <p:txBody>
          <a:bodyPr>
            <a:normAutofit/>
          </a:bodyPr>
          <a:lstStyle/>
          <a:p>
            <a:r>
              <a:rPr dirty="0"/>
              <a:t>E-Portfolio Presentation | </a:t>
            </a:r>
            <a:r>
              <a:rPr dirty="0" smtClean="0"/>
              <a:t>BMSW4013</a:t>
            </a:r>
            <a:endParaRPr lang="ro-RO" dirty="0" smtClean="0"/>
          </a:p>
          <a:p>
            <a:r>
              <a:rPr lang="en-GB" dirty="0"/>
              <a:t>Student </a:t>
            </a:r>
            <a:r>
              <a:rPr lang="ro-RO" smtClean="0"/>
              <a:t>ID</a:t>
            </a:r>
            <a:r>
              <a:rPr lang="en-GB" smtClean="0"/>
              <a:t> </a:t>
            </a:r>
            <a:r>
              <a:rPr lang="en-GB" dirty="0"/>
              <a:t>: 2242519</a:t>
            </a:r>
            <a:endParaRPr lang="ro-RO" dirty="0"/>
          </a:p>
          <a:p>
            <a:r>
              <a:rPr lang="en-GB" dirty="0"/>
              <a:t>Name : </a:t>
            </a:r>
            <a:r>
              <a:rPr lang="en-GB" dirty="0" err="1"/>
              <a:t>Andreea</a:t>
            </a:r>
            <a:r>
              <a:rPr lang="en-GB" dirty="0"/>
              <a:t> Stefan</a:t>
            </a:r>
            <a:endParaRPr lang="ro-RO" dirty="0"/>
          </a:p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Dr. Diana Hart – Senior AI &amp; Robotics Engineer at NovaTech Industries</a:t>
            </a:r>
          </a:p>
          <a:p>
            <a:r>
              <a:t>• Known for ethical stance on AI and robotics</a:t>
            </a:r>
          </a:p>
          <a:p>
            <a:r>
              <a:t>• Last seen leaving her lab on January 5th, 2025</a:t>
            </a:r>
          </a:p>
          <a:p>
            <a:r>
              <a:t>• Reported missing January 6th, 2025</a:t>
            </a:r>
          </a:p>
          <a:p>
            <a:r>
              <a:t>• Case highlights link between corporate pressure and AI ethics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Evidence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Lab found trashed with papers scattered – equipment untouched</a:t>
            </a:r>
          </a:p>
          <a:p>
            <a:r>
              <a:t>• Assistant Peter Singh reported her missing</a:t>
            </a:r>
          </a:p>
          <a:p>
            <a:r>
              <a:t>• Neighbor Cynthia Ramirez saw suspicious SUV</a:t>
            </a:r>
          </a:p>
          <a:p>
            <a:r>
              <a:t>• Rival researcher Dr. Fox Alaric had ethical disputes with her</a:t>
            </a:r>
          </a:p>
          <a:p>
            <a:r>
              <a:t>• Signs of targeted search for information, not theft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Corporate retaliation – conflicts with NovaTech executives</a:t>
            </a:r>
          </a:p>
          <a:p>
            <a:r>
              <a:t>• Whistleblower reprisals – possible exposure of unethical projects</a:t>
            </a:r>
          </a:p>
          <a:p>
            <a:r>
              <a:t>• Rival competition – disputes with Dr. Fox Alaric</a:t>
            </a:r>
          </a:p>
          <a:p>
            <a:r>
              <a:t>• Voluntary disappearance – less likely, limited supporting evidence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Strengthen ethical guidelines for AI in dual-use/military applications</a:t>
            </a:r>
          </a:p>
          <a:p>
            <a:r>
              <a:t>• Independent oversight committees for AI projects</a:t>
            </a:r>
          </a:p>
          <a:p>
            <a:r>
              <a:t>• Further investigation into stolen research &amp; rival motives</a:t>
            </a:r>
          </a:p>
          <a:p>
            <a:r>
              <a:t>• Protections for researchers under corporate/political pressure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Reflection &amp;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t>• Dr. Hart’s case illustrates risks at intersection of AI and ethics</a:t>
            </a:r>
          </a:p>
          <a:p>
            <a:r>
              <a:t>• Evidence suggests corporate or whistleblower-related motives</a:t>
            </a:r>
          </a:p>
          <a:p>
            <a:r>
              <a:t>• Highlights urgent need for accountability and transparency</a:t>
            </a:r>
          </a:p>
          <a:p>
            <a:r>
              <a:t>• Key lesson: Protect ethical voices in technological innovation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 err="1"/>
              <a:t>Brundage</a:t>
            </a:r>
            <a:r>
              <a:rPr dirty="0"/>
              <a:t> et al. (2018) – Malicious use of AI</a:t>
            </a:r>
          </a:p>
          <a:p>
            <a:r>
              <a:rPr dirty="0"/>
              <a:t>European Parliamentary Research Service (2020) – Ethics of AI</a:t>
            </a:r>
          </a:p>
          <a:p>
            <a:r>
              <a:rPr dirty="0" err="1"/>
              <a:t>Hao</a:t>
            </a:r>
            <a:r>
              <a:rPr dirty="0"/>
              <a:t> (2020) – MIT Technology Review</a:t>
            </a:r>
          </a:p>
          <a:p>
            <a:r>
              <a:rPr dirty="0"/>
              <a:t>Harvard Kennedy School (2023) – AI accountability</a:t>
            </a:r>
          </a:p>
          <a:p>
            <a:r>
              <a:rPr dirty="0" err="1"/>
              <a:t>Scharre</a:t>
            </a:r>
            <a:r>
              <a:rPr dirty="0"/>
              <a:t> (2018) – Army of None</a:t>
            </a:r>
          </a:p>
          <a:p>
            <a:r>
              <a:rPr dirty="0"/>
              <a:t>Week 2 Case File (2025) – UWTSD Teaching Materials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</TotalTime>
  <Words>294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Case Report on the Disappearance of Dr. Diana Hart</vt:lpstr>
      <vt:lpstr>Introduction</vt:lpstr>
      <vt:lpstr>Key Evidence</vt:lpstr>
      <vt:lpstr>Theories</vt:lpstr>
      <vt:lpstr>Recommendations</vt:lpstr>
      <vt:lpstr>Reflection &amp; 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subject/>
  <cp:keywords/>
  <cp:lastModifiedBy>Marketing Studio</cp:lastModifiedBy>
  <cp:revision>4</cp:revision>
  <dcterms:created xsi:type="dcterms:W3CDTF">2013-01-27T09:14:16Z</dcterms:created>
  <dcterms:modified xsi:type="dcterms:W3CDTF">2025-08-26T21:40:34Z</dcterms:modified>
  <cp:category/>
</cp:coreProperties>
</file>