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0" r:id="rId1"/>
  </p:sldMasterIdLst>
  <p:sldIdLst>
    <p:sldId id="259" r:id="rId2"/>
    <p:sldId id="260" r:id="rId3"/>
  </p:sldIdLst>
  <p:sldSz cx="32399288" cy="503999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74" userDrawn="1">
          <p15:clr>
            <a:srgbClr val="A4A3A4"/>
          </p15:clr>
        </p15:guide>
        <p15:guide id="2" pos="1022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E12667-1469-4595-966A-DBE5EDBB309B}" v="18" dt="2021-05-14T10:58:32.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71" autoAdjust="0"/>
    <p:restoredTop sz="94681"/>
  </p:normalViewPr>
  <p:slideViewPr>
    <p:cSldViewPr snapToGrid="0">
      <p:cViewPr>
        <p:scale>
          <a:sx n="33" d="100"/>
          <a:sy n="33" d="100"/>
        </p:scale>
        <p:origin x="-1326" y="-7188"/>
      </p:cViewPr>
      <p:guideLst>
        <p:guide orient="horz" pos="15874"/>
        <p:guide pos="1022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uckwood" userId="0d47306e19d77c83" providerId="LiveId" clId="{E4E12667-1469-4595-966A-DBE5EDBB309B}"/>
    <pc:docChg chg="undo custSel addSld modSld modMainMaster">
      <pc:chgData name="Andrew Tuckwood" userId="0d47306e19d77c83" providerId="LiveId" clId="{E4E12667-1469-4595-966A-DBE5EDBB309B}" dt="2021-05-14T11:05:14.209" v="3900" actId="2711"/>
      <pc:docMkLst>
        <pc:docMk/>
      </pc:docMkLst>
      <pc:sldChg chg="addSp modSp mod setBg">
        <pc:chgData name="Andrew Tuckwood" userId="0d47306e19d77c83" providerId="LiveId" clId="{E4E12667-1469-4595-966A-DBE5EDBB309B}" dt="2021-05-14T11:05:14.209" v="3900" actId="2711"/>
        <pc:sldMkLst>
          <pc:docMk/>
          <pc:sldMk cId="1415605055" sldId="259"/>
        </pc:sldMkLst>
        <pc:spChg chg="mod">
          <ac:chgData name="Andrew Tuckwood" userId="0d47306e19d77c83" providerId="LiveId" clId="{E4E12667-1469-4595-966A-DBE5EDBB309B}" dt="2021-05-14T10:57:03.626" v="3451" actId="1076"/>
          <ac:spMkLst>
            <pc:docMk/>
            <pc:sldMk cId="1415605055" sldId="259"/>
            <ac:spMk id="2" creationId="{C40EC3B0-AF48-FF48-B2AD-2E102185B5DB}"/>
          </ac:spMkLst>
        </pc:spChg>
        <pc:spChg chg="mod">
          <ac:chgData name="Andrew Tuckwood" userId="0d47306e19d77c83" providerId="LiveId" clId="{E4E12667-1469-4595-966A-DBE5EDBB309B}" dt="2021-05-14T10:57:18.256" v="3453" actId="1076"/>
          <ac:spMkLst>
            <pc:docMk/>
            <pc:sldMk cId="1415605055" sldId="259"/>
            <ac:spMk id="3" creationId="{22CFE0E9-80E1-1143-8800-2B42638033CA}"/>
          </ac:spMkLst>
        </pc:spChg>
        <pc:spChg chg="mod">
          <ac:chgData name="Andrew Tuckwood" userId="0d47306e19d77c83" providerId="LiveId" clId="{E4E12667-1469-4595-966A-DBE5EDBB309B}" dt="2021-05-14T06:31:15.406" v="1313" actId="14861"/>
          <ac:spMkLst>
            <pc:docMk/>
            <pc:sldMk cId="1415605055" sldId="259"/>
            <ac:spMk id="4" creationId="{AB7C4A01-5EB1-6544-8066-E1ECDDF319A9}"/>
          </ac:spMkLst>
        </pc:spChg>
        <pc:spChg chg="mod">
          <ac:chgData name="Andrew Tuckwood" userId="0d47306e19d77c83" providerId="LiveId" clId="{E4E12667-1469-4595-966A-DBE5EDBB309B}" dt="2021-05-14T10:57:54.228" v="3458" actId="1076"/>
          <ac:spMkLst>
            <pc:docMk/>
            <pc:sldMk cId="1415605055" sldId="259"/>
            <ac:spMk id="5" creationId="{5F74BFB1-58F1-1C4F-934A-340C4C7C9C70}"/>
          </ac:spMkLst>
        </pc:spChg>
        <pc:spChg chg="mod">
          <ac:chgData name="Andrew Tuckwood" userId="0d47306e19d77c83" providerId="LiveId" clId="{E4E12667-1469-4595-966A-DBE5EDBB309B}" dt="2021-05-14T10:57:24.364" v="3454" actId="1076"/>
          <ac:spMkLst>
            <pc:docMk/>
            <pc:sldMk cId="1415605055" sldId="259"/>
            <ac:spMk id="8" creationId="{34CDC667-CBB1-C04B-B8C9-59AAB4FA0077}"/>
          </ac:spMkLst>
        </pc:spChg>
        <pc:spChg chg="mod">
          <ac:chgData name="Andrew Tuckwood" userId="0d47306e19d77c83" providerId="LiveId" clId="{E4E12667-1469-4595-966A-DBE5EDBB309B}" dt="2021-05-14T10:57:44.902" v="3456" actId="1076"/>
          <ac:spMkLst>
            <pc:docMk/>
            <pc:sldMk cId="1415605055" sldId="259"/>
            <ac:spMk id="11" creationId="{038B8EB3-A499-2643-A560-37B3CF9B8BE6}"/>
          </ac:spMkLst>
        </pc:spChg>
        <pc:spChg chg="mod">
          <ac:chgData name="Andrew Tuckwood" userId="0d47306e19d77c83" providerId="LiveId" clId="{E4E12667-1469-4595-966A-DBE5EDBB309B}" dt="2021-05-14T11:05:14.209" v="3900" actId="2711"/>
          <ac:spMkLst>
            <pc:docMk/>
            <pc:sldMk cId="1415605055" sldId="259"/>
            <ac:spMk id="12" creationId="{3346EF74-3F89-6847-B065-6A7C59C6B548}"/>
          </ac:spMkLst>
        </pc:spChg>
        <pc:spChg chg="mod">
          <ac:chgData name="Andrew Tuckwood" userId="0d47306e19d77c83" providerId="LiveId" clId="{E4E12667-1469-4595-966A-DBE5EDBB309B}" dt="2021-05-14T03:54:10.218" v="2"/>
          <ac:spMkLst>
            <pc:docMk/>
            <pc:sldMk cId="1415605055" sldId="259"/>
            <ac:spMk id="18" creationId="{D8E60F69-3C47-4D49-BEC1-41C9A4B12A58}"/>
          </ac:spMkLst>
        </pc:spChg>
        <pc:spChg chg="mod">
          <ac:chgData name="Andrew Tuckwood" userId="0d47306e19d77c83" providerId="LiveId" clId="{E4E12667-1469-4595-966A-DBE5EDBB309B}" dt="2021-05-14T10:57:35.002" v="3455" actId="1076"/>
          <ac:spMkLst>
            <pc:docMk/>
            <pc:sldMk cId="1415605055" sldId="259"/>
            <ac:spMk id="26" creationId="{027CE99C-5649-7C4D-B9E2-89453609D92E}"/>
          </ac:spMkLst>
        </pc:spChg>
        <pc:spChg chg="mod">
          <ac:chgData name="Andrew Tuckwood" userId="0d47306e19d77c83" providerId="LiveId" clId="{E4E12667-1469-4595-966A-DBE5EDBB309B}" dt="2021-05-14T10:57:10.444" v="3452" actId="1076"/>
          <ac:spMkLst>
            <pc:docMk/>
            <pc:sldMk cId="1415605055" sldId="259"/>
            <ac:spMk id="35" creationId="{0FD0652C-627B-EC41-A550-C01907085912}"/>
          </ac:spMkLst>
        </pc:spChg>
        <pc:graphicFrameChg chg="mod">
          <ac:chgData name="Andrew Tuckwood" userId="0d47306e19d77c83" providerId="LiveId" clId="{E4E12667-1469-4595-966A-DBE5EDBB309B}" dt="2021-05-14T10:58:05.624" v="3460" actId="1076"/>
          <ac:graphicFrameMkLst>
            <pc:docMk/>
            <pc:sldMk cId="1415605055" sldId="259"/>
            <ac:graphicFrameMk id="25" creationId="{4A1E52CF-6CCE-4435-9975-F2E6C99A5D62}"/>
          </ac:graphicFrameMkLst>
        </pc:graphicFrameChg>
        <pc:graphicFrameChg chg="mod">
          <ac:chgData name="Andrew Tuckwood" userId="0d47306e19d77c83" providerId="LiveId" clId="{E4E12667-1469-4595-966A-DBE5EDBB309B}" dt="2021-05-14T10:58:10.766" v="3461" actId="1076"/>
          <ac:graphicFrameMkLst>
            <pc:docMk/>
            <pc:sldMk cId="1415605055" sldId="259"/>
            <ac:graphicFrameMk id="27" creationId="{88AE02A8-BA98-41BD-A11D-EA86351FB853}"/>
          </ac:graphicFrameMkLst>
        </pc:graphicFrameChg>
        <pc:graphicFrameChg chg="mod">
          <ac:chgData name="Andrew Tuckwood" userId="0d47306e19d77c83" providerId="LiveId" clId="{E4E12667-1469-4595-966A-DBE5EDBB309B}" dt="2021-05-14T10:58:14.882" v="3462" actId="1076"/>
          <ac:graphicFrameMkLst>
            <pc:docMk/>
            <pc:sldMk cId="1415605055" sldId="259"/>
            <ac:graphicFrameMk id="28" creationId="{667B3442-529B-48BD-8B2A-81FC50CB54B0}"/>
          </ac:graphicFrameMkLst>
        </pc:graphicFrameChg>
        <pc:graphicFrameChg chg="mod">
          <ac:chgData name="Andrew Tuckwood" userId="0d47306e19d77c83" providerId="LiveId" clId="{E4E12667-1469-4595-966A-DBE5EDBB309B}" dt="2021-05-14T10:58:24.380" v="3463" actId="1076"/>
          <ac:graphicFrameMkLst>
            <pc:docMk/>
            <pc:sldMk cId="1415605055" sldId="259"/>
            <ac:graphicFrameMk id="29" creationId="{D1FECAB0-C8B7-4CA9-8E2B-5864FB850C48}"/>
          </ac:graphicFrameMkLst>
        </pc:graphicFrameChg>
        <pc:graphicFrameChg chg="mod">
          <ac:chgData name="Andrew Tuckwood" userId="0d47306e19d77c83" providerId="LiveId" clId="{E4E12667-1469-4595-966A-DBE5EDBB309B}" dt="2021-05-14T10:58:59.366" v="3467" actId="1076"/>
          <ac:graphicFrameMkLst>
            <pc:docMk/>
            <pc:sldMk cId="1415605055" sldId="259"/>
            <ac:graphicFrameMk id="30" creationId="{F5FC64CA-0CB7-4CBF-ADBC-1D24484F3A43}"/>
          </ac:graphicFrameMkLst>
        </pc:graphicFrameChg>
        <pc:picChg chg="mod">
          <ac:chgData name="Andrew Tuckwood" userId="0d47306e19d77c83" providerId="LiveId" clId="{E4E12667-1469-4595-966A-DBE5EDBB309B}" dt="2021-05-14T10:49:05.672" v="3243" actId="1076"/>
          <ac:picMkLst>
            <pc:docMk/>
            <pc:sldMk cId="1415605055" sldId="259"/>
            <ac:picMk id="13" creationId="{62414C73-5585-3041-A9F4-316B71FB441B}"/>
          </ac:picMkLst>
        </pc:picChg>
        <pc:picChg chg="mod">
          <ac:chgData name="Andrew Tuckwood" userId="0d47306e19d77c83" providerId="LiveId" clId="{E4E12667-1469-4595-966A-DBE5EDBB309B}" dt="2021-05-14T03:54:10.218" v="2"/>
          <ac:picMkLst>
            <pc:docMk/>
            <pc:sldMk cId="1415605055" sldId="259"/>
            <ac:picMk id="16" creationId="{F273F242-3F04-474E-BE45-B45927AA42B1}"/>
          </ac:picMkLst>
        </pc:picChg>
        <pc:picChg chg="add mod modCrop">
          <ac:chgData name="Andrew Tuckwood" userId="0d47306e19d77c83" providerId="LiveId" clId="{E4E12667-1469-4595-966A-DBE5EDBB309B}" dt="2021-05-14T10:57:49.696" v="3457" actId="1076"/>
          <ac:picMkLst>
            <pc:docMk/>
            <pc:sldMk cId="1415605055" sldId="259"/>
            <ac:picMk id="23" creationId="{F4C8DD92-75C2-4D21-A8C5-E25A49C49150}"/>
          </ac:picMkLst>
        </pc:picChg>
      </pc:sldChg>
      <pc:sldChg chg="modSp new mod">
        <pc:chgData name="Andrew Tuckwood" userId="0d47306e19d77c83" providerId="LiveId" clId="{E4E12667-1469-4595-966A-DBE5EDBB309B}" dt="2021-05-14T03:57:37.063" v="30" actId="20578"/>
        <pc:sldMkLst>
          <pc:docMk/>
          <pc:sldMk cId="2080576031" sldId="260"/>
        </pc:sldMkLst>
        <pc:spChg chg="mod">
          <ac:chgData name="Andrew Tuckwood" userId="0d47306e19d77c83" providerId="LiveId" clId="{E4E12667-1469-4595-966A-DBE5EDBB309B}" dt="2021-05-14T03:54:57.304" v="18" actId="20577"/>
          <ac:spMkLst>
            <pc:docMk/>
            <pc:sldMk cId="2080576031" sldId="260"/>
            <ac:spMk id="2" creationId="{6B1BF889-8348-4FF0-AB8A-083133AE1B50}"/>
          </ac:spMkLst>
        </pc:spChg>
        <pc:spChg chg="mod">
          <ac:chgData name="Andrew Tuckwood" userId="0d47306e19d77c83" providerId="LiveId" clId="{E4E12667-1469-4595-966A-DBE5EDBB309B}" dt="2021-05-14T03:57:37.063" v="30" actId="20578"/>
          <ac:spMkLst>
            <pc:docMk/>
            <pc:sldMk cId="2080576031" sldId="260"/>
            <ac:spMk id="3" creationId="{D08A2265-675D-4CD7-B30E-0B2BF96EAA5E}"/>
          </ac:spMkLst>
        </pc:spChg>
      </pc:sldChg>
      <pc:sldMasterChg chg="modSp modSldLayout">
        <pc:chgData name="Andrew Tuckwood" userId="0d47306e19d77c83" providerId="LiveId" clId="{E4E12667-1469-4595-966A-DBE5EDBB309B}" dt="2021-05-14T03:54:10.218" v="2"/>
        <pc:sldMasterMkLst>
          <pc:docMk/>
          <pc:sldMasterMk cId="4011766308" sldId="2147484000"/>
        </pc:sldMasterMkLst>
        <pc:spChg chg="mod">
          <ac:chgData name="Andrew Tuckwood" userId="0d47306e19d77c83" providerId="LiveId" clId="{E4E12667-1469-4595-966A-DBE5EDBB309B}" dt="2021-05-14T03:54:10.218" v="2"/>
          <ac:spMkLst>
            <pc:docMk/>
            <pc:sldMasterMk cId="4011766308" sldId="2147484000"/>
            <ac:spMk id="2" creationId="{EBF9548F-1E88-0D4C-AC85-14099B697FA5}"/>
          </ac:spMkLst>
        </pc:spChg>
        <pc:spChg chg="mod">
          <ac:chgData name="Andrew Tuckwood" userId="0d47306e19d77c83" providerId="LiveId" clId="{E4E12667-1469-4595-966A-DBE5EDBB309B}" dt="2021-05-14T03:54:10.218" v="2"/>
          <ac:spMkLst>
            <pc:docMk/>
            <pc:sldMasterMk cId="4011766308" sldId="2147484000"/>
            <ac:spMk id="3" creationId="{4D1B74D7-4A56-3543-B0A5-D7FA99B2E4F1}"/>
          </ac:spMkLst>
        </pc:spChg>
        <pc:spChg chg="mod">
          <ac:chgData name="Andrew Tuckwood" userId="0d47306e19d77c83" providerId="LiveId" clId="{E4E12667-1469-4595-966A-DBE5EDBB309B}" dt="2021-05-14T03:54:10.218" v="2"/>
          <ac:spMkLst>
            <pc:docMk/>
            <pc:sldMasterMk cId="4011766308" sldId="2147484000"/>
            <ac:spMk id="4" creationId="{A46B93B7-326B-B443-908C-C41DD84E4FEA}"/>
          </ac:spMkLst>
        </pc:spChg>
        <pc:spChg chg="mod">
          <ac:chgData name="Andrew Tuckwood" userId="0d47306e19d77c83" providerId="LiveId" clId="{E4E12667-1469-4595-966A-DBE5EDBB309B}" dt="2021-05-14T03:54:10.218" v="2"/>
          <ac:spMkLst>
            <pc:docMk/>
            <pc:sldMasterMk cId="4011766308" sldId="2147484000"/>
            <ac:spMk id="5" creationId="{85D9461B-58D5-F646-A1FD-EDD395BFF477}"/>
          </ac:spMkLst>
        </pc:spChg>
        <pc:spChg chg="mod">
          <ac:chgData name="Andrew Tuckwood" userId="0d47306e19d77c83" providerId="LiveId" clId="{E4E12667-1469-4595-966A-DBE5EDBB309B}" dt="2021-05-14T03:54:10.218" v="2"/>
          <ac:spMkLst>
            <pc:docMk/>
            <pc:sldMasterMk cId="4011766308" sldId="2147484000"/>
            <ac:spMk id="6" creationId="{6EECF266-7E08-8040-B794-46650E1EC928}"/>
          </ac:spMkLst>
        </pc:spChg>
        <pc:sldLayoutChg chg="modSp">
          <pc:chgData name="Andrew Tuckwood" userId="0d47306e19d77c83" providerId="LiveId" clId="{E4E12667-1469-4595-966A-DBE5EDBB309B}" dt="2021-05-14T03:54:10.218" v="2"/>
          <pc:sldLayoutMkLst>
            <pc:docMk/>
            <pc:sldMasterMk cId="4011766308" sldId="2147484000"/>
            <pc:sldLayoutMk cId="2757510838" sldId="2147484001"/>
          </pc:sldLayoutMkLst>
          <pc:spChg chg="mod">
            <ac:chgData name="Andrew Tuckwood" userId="0d47306e19d77c83" providerId="LiveId" clId="{E4E12667-1469-4595-966A-DBE5EDBB309B}" dt="2021-05-14T03:54:10.218" v="2"/>
            <ac:spMkLst>
              <pc:docMk/>
              <pc:sldMasterMk cId="4011766308" sldId="2147484000"/>
              <pc:sldLayoutMk cId="2757510838" sldId="2147484001"/>
              <ac:spMk id="2" creationId="{930DDE0E-13D5-C449-AC82-BEEDC0462C74}"/>
            </ac:spMkLst>
          </pc:spChg>
          <pc:spChg chg="mod">
            <ac:chgData name="Andrew Tuckwood" userId="0d47306e19d77c83" providerId="LiveId" clId="{E4E12667-1469-4595-966A-DBE5EDBB309B}" dt="2021-05-14T03:54:10.218" v="2"/>
            <ac:spMkLst>
              <pc:docMk/>
              <pc:sldMasterMk cId="4011766308" sldId="2147484000"/>
              <pc:sldLayoutMk cId="2757510838" sldId="2147484001"/>
              <ac:spMk id="3" creationId="{A2C62472-FDDD-B047-8A71-9CAEA717B5FF}"/>
            </ac:spMkLst>
          </pc:spChg>
        </pc:sldLayoutChg>
        <pc:sldLayoutChg chg="modSp">
          <pc:chgData name="Andrew Tuckwood" userId="0d47306e19d77c83" providerId="LiveId" clId="{E4E12667-1469-4595-966A-DBE5EDBB309B}" dt="2021-05-14T03:54:10.218" v="2"/>
          <pc:sldLayoutMkLst>
            <pc:docMk/>
            <pc:sldMasterMk cId="4011766308" sldId="2147484000"/>
            <pc:sldLayoutMk cId="3125309779" sldId="2147484003"/>
          </pc:sldLayoutMkLst>
          <pc:spChg chg="mod">
            <ac:chgData name="Andrew Tuckwood" userId="0d47306e19d77c83" providerId="LiveId" clId="{E4E12667-1469-4595-966A-DBE5EDBB309B}" dt="2021-05-14T03:54:10.218" v="2"/>
            <ac:spMkLst>
              <pc:docMk/>
              <pc:sldMasterMk cId="4011766308" sldId="2147484000"/>
              <pc:sldLayoutMk cId="3125309779" sldId="2147484003"/>
              <ac:spMk id="2" creationId="{EC760BF3-DA63-134C-8070-090D727BF05F}"/>
            </ac:spMkLst>
          </pc:spChg>
          <pc:spChg chg="mod">
            <ac:chgData name="Andrew Tuckwood" userId="0d47306e19d77c83" providerId="LiveId" clId="{E4E12667-1469-4595-966A-DBE5EDBB309B}" dt="2021-05-14T03:54:10.218" v="2"/>
            <ac:spMkLst>
              <pc:docMk/>
              <pc:sldMasterMk cId="4011766308" sldId="2147484000"/>
              <pc:sldLayoutMk cId="3125309779" sldId="2147484003"/>
              <ac:spMk id="3" creationId="{3895E502-D36E-C14F-8C5A-461F4695AAF5}"/>
            </ac:spMkLst>
          </pc:spChg>
        </pc:sldLayoutChg>
        <pc:sldLayoutChg chg="modSp">
          <pc:chgData name="Andrew Tuckwood" userId="0d47306e19d77c83" providerId="LiveId" clId="{E4E12667-1469-4595-966A-DBE5EDBB309B}" dt="2021-05-14T03:54:10.218" v="2"/>
          <pc:sldLayoutMkLst>
            <pc:docMk/>
            <pc:sldMasterMk cId="4011766308" sldId="2147484000"/>
            <pc:sldLayoutMk cId="395967000" sldId="2147484004"/>
          </pc:sldLayoutMkLst>
          <pc:spChg chg="mod">
            <ac:chgData name="Andrew Tuckwood" userId="0d47306e19d77c83" providerId="LiveId" clId="{E4E12667-1469-4595-966A-DBE5EDBB309B}" dt="2021-05-14T03:54:10.218" v="2"/>
            <ac:spMkLst>
              <pc:docMk/>
              <pc:sldMasterMk cId="4011766308" sldId="2147484000"/>
              <pc:sldLayoutMk cId="395967000" sldId="2147484004"/>
              <ac:spMk id="3" creationId="{B26E61C9-1FAB-F747-AD8D-91D01A624D6F}"/>
            </ac:spMkLst>
          </pc:spChg>
          <pc:spChg chg="mod">
            <ac:chgData name="Andrew Tuckwood" userId="0d47306e19d77c83" providerId="LiveId" clId="{E4E12667-1469-4595-966A-DBE5EDBB309B}" dt="2021-05-14T03:54:10.218" v="2"/>
            <ac:spMkLst>
              <pc:docMk/>
              <pc:sldMasterMk cId="4011766308" sldId="2147484000"/>
              <pc:sldLayoutMk cId="395967000" sldId="2147484004"/>
              <ac:spMk id="4" creationId="{5125FA6E-8B5A-A345-90E6-39863706CEAD}"/>
            </ac:spMkLst>
          </pc:spChg>
        </pc:sldLayoutChg>
        <pc:sldLayoutChg chg="modSp">
          <pc:chgData name="Andrew Tuckwood" userId="0d47306e19d77c83" providerId="LiveId" clId="{E4E12667-1469-4595-966A-DBE5EDBB309B}" dt="2021-05-14T03:54:10.218" v="2"/>
          <pc:sldLayoutMkLst>
            <pc:docMk/>
            <pc:sldMasterMk cId="4011766308" sldId="2147484000"/>
            <pc:sldLayoutMk cId="2624113119" sldId="2147484005"/>
          </pc:sldLayoutMkLst>
          <pc:spChg chg="mod">
            <ac:chgData name="Andrew Tuckwood" userId="0d47306e19d77c83" providerId="LiveId" clId="{E4E12667-1469-4595-966A-DBE5EDBB309B}" dt="2021-05-14T03:54:10.218" v="2"/>
            <ac:spMkLst>
              <pc:docMk/>
              <pc:sldMasterMk cId="4011766308" sldId="2147484000"/>
              <pc:sldLayoutMk cId="2624113119" sldId="2147484005"/>
              <ac:spMk id="2" creationId="{0E48682F-D3B1-9442-A0BC-125E8020A0F6}"/>
            </ac:spMkLst>
          </pc:spChg>
          <pc:spChg chg="mod">
            <ac:chgData name="Andrew Tuckwood" userId="0d47306e19d77c83" providerId="LiveId" clId="{E4E12667-1469-4595-966A-DBE5EDBB309B}" dt="2021-05-14T03:54:10.218" v="2"/>
            <ac:spMkLst>
              <pc:docMk/>
              <pc:sldMasterMk cId="4011766308" sldId="2147484000"/>
              <pc:sldLayoutMk cId="2624113119" sldId="2147484005"/>
              <ac:spMk id="3" creationId="{3B0768FA-23A6-814F-9BC9-4F1B558BC9AB}"/>
            </ac:spMkLst>
          </pc:spChg>
          <pc:spChg chg="mod">
            <ac:chgData name="Andrew Tuckwood" userId="0d47306e19d77c83" providerId="LiveId" clId="{E4E12667-1469-4595-966A-DBE5EDBB309B}" dt="2021-05-14T03:54:10.218" v="2"/>
            <ac:spMkLst>
              <pc:docMk/>
              <pc:sldMasterMk cId="4011766308" sldId="2147484000"/>
              <pc:sldLayoutMk cId="2624113119" sldId="2147484005"/>
              <ac:spMk id="4" creationId="{15C1BCF8-1363-6647-90D3-7A33D723AE69}"/>
            </ac:spMkLst>
          </pc:spChg>
          <pc:spChg chg="mod">
            <ac:chgData name="Andrew Tuckwood" userId="0d47306e19d77c83" providerId="LiveId" clId="{E4E12667-1469-4595-966A-DBE5EDBB309B}" dt="2021-05-14T03:54:10.218" v="2"/>
            <ac:spMkLst>
              <pc:docMk/>
              <pc:sldMasterMk cId="4011766308" sldId="2147484000"/>
              <pc:sldLayoutMk cId="2624113119" sldId="2147484005"/>
              <ac:spMk id="5" creationId="{F5E75269-4F3B-E746-9B19-3FD4869A7E82}"/>
            </ac:spMkLst>
          </pc:spChg>
          <pc:spChg chg="mod">
            <ac:chgData name="Andrew Tuckwood" userId="0d47306e19d77c83" providerId="LiveId" clId="{E4E12667-1469-4595-966A-DBE5EDBB309B}" dt="2021-05-14T03:54:10.218" v="2"/>
            <ac:spMkLst>
              <pc:docMk/>
              <pc:sldMasterMk cId="4011766308" sldId="2147484000"/>
              <pc:sldLayoutMk cId="2624113119" sldId="2147484005"/>
              <ac:spMk id="6" creationId="{AF58E18D-886E-3241-9165-43C8C9120CF3}"/>
            </ac:spMkLst>
          </pc:spChg>
        </pc:sldLayoutChg>
        <pc:sldLayoutChg chg="modSp">
          <pc:chgData name="Andrew Tuckwood" userId="0d47306e19d77c83" providerId="LiveId" clId="{E4E12667-1469-4595-966A-DBE5EDBB309B}" dt="2021-05-14T03:54:10.218" v="2"/>
          <pc:sldLayoutMkLst>
            <pc:docMk/>
            <pc:sldMasterMk cId="4011766308" sldId="2147484000"/>
            <pc:sldLayoutMk cId="2317174893" sldId="2147484008"/>
          </pc:sldLayoutMkLst>
          <pc:spChg chg="mod">
            <ac:chgData name="Andrew Tuckwood" userId="0d47306e19d77c83" providerId="LiveId" clId="{E4E12667-1469-4595-966A-DBE5EDBB309B}" dt="2021-05-14T03:54:10.218" v="2"/>
            <ac:spMkLst>
              <pc:docMk/>
              <pc:sldMasterMk cId="4011766308" sldId="2147484000"/>
              <pc:sldLayoutMk cId="2317174893" sldId="2147484008"/>
              <ac:spMk id="2" creationId="{3705284B-082B-A945-AD30-66F1CC663B7A}"/>
            </ac:spMkLst>
          </pc:spChg>
          <pc:spChg chg="mod">
            <ac:chgData name="Andrew Tuckwood" userId="0d47306e19d77c83" providerId="LiveId" clId="{E4E12667-1469-4595-966A-DBE5EDBB309B}" dt="2021-05-14T03:54:10.218" v="2"/>
            <ac:spMkLst>
              <pc:docMk/>
              <pc:sldMasterMk cId="4011766308" sldId="2147484000"/>
              <pc:sldLayoutMk cId="2317174893" sldId="2147484008"/>
              <ac:spMk id="3" creationId="{BCD7EE7F-5BED-DB4C-95A2-A11B2893315B}"/>
            </ac:spMkLst>
          </pc:spChg>
          <pc:spChg chg="mod">
            <ac:chgData name="Andrew Tuckwood" userId="0d47306e19d77c83" providerId="LiveId" clId="{E4E12667-1469-4595-966A-DBE5EDBB309B}" dt="2021-05-14T03:54:10.218" v="2"/>
            <ac:spMkLst>
              <pc:docMk/>
              <pc:sldMasterMk cId="4011766308" sldId="2147484000"/>
              <pc:sldLayoutMk cId="2317174893" sldId="2147484008"/>
              <ac:spMk id="4" creationId="{E617B328-D64A-644D-80D0-2FF52D1CCA0F}"/>
            </ac:spMkLst>
          </pc:spChg>
        </pc:sldLayoutChg>
        <pc:sldLayoutChg chg="modSp">
          <pc:chgData name="Andrew Tuckwood" userId="0d47306e19d77c83" providerId="LiveId" clId="{E4E12667-1469-4595-966A-DBE5EDBB309B}" dt="2021-05-14T03:54:10.218" v="2"/>
          <pc:sldLayoutMkLst>
            <pc:docMk/>
            <pc:sldMasterMk cId="4011766308" sldId="2147484000"/>
            <pc:sldLayoutMk cId="2669522476" sldId="2147484009"/>
          </pc:sldLayoutMkLst>
          <pc:spChg chg="mod">
            <ac:chgData name="Andrew Tuckwood" userId="0d47306e19d77c83" providerId="LiveId" clId="{E4E12667-1469-4595-966A-DBE5EDBB309B}" dt="2021-05-14T03:54:10.218" v="2"/>
            <ac:spMkLst>
              <pc:docMk/>
              <pc:sldMasterMk cId="4011766308" sldId="2147484000"/>
              <pc:sldLayoutMk cId="2669522476" sldId="2147484009"/>
              <ac:spMk id="2" creationId="{F6191B09-2A64-F448-A19D-87AA63A629F3}"/>
            </ac:spMkLst>
          </pc:spChg>
          <pc:spChg chg="mod">
            <ac:chgData name="Andrew Tuckwood" userId="0d47306e19d77c83" providerId="LiveId" clId="{E4E12667-1469-4595-966A-DBE5EDBB309B}" dt="2021-05-14T03:54:10.218" v="2"/>
            <ac:spMkLst>
              <pc:docMk/>
              <pc:sldMasterMk cId="4011766308" sldId="2147484000"/>
              <pc:sldLayoutMk cId="2669522476" sldId="2147484009"/>
              <ac:spMk id="3" creationId="{0D4DA101-F44B-8D4E-A65E-207D75143082}"/>
            </ac:spMkLst>
          </pc:spChg>
          <pc:spChg chg="mod">
            <ac:chgData name="Andrew Tuckwood" userId="0d47306e19d77c83" providerId="LiveId" clId="{E4E12667-1469-4595-966A-DBE5EDBB309B}" dt="2021-05-14T03:54:10.218" v="2"/>
            <ac:spMkLst>
              <pc:docMk/>
              <pc:sldMasterMk cId="4011766308" sldId="2147484000"/>
              <pc:sldLayoutMk cId="2669522476" sldId="2147484009"/>
              <ac:spMk id="4" creationId="{EAC32CED-14DE-A646-8B86-6924C57E6C24}"/>
            </ac:spMkLst>
          </pc:spChg>
        </pc:sldLayoutChg>
        <pc:sldLayoutChg chg="modSp">
          <pc:chgData name="Andrew Tuckwood" userId="0d47306e19d77c83" providerId="LiveId" clId="{E4E12667-1469-4595-966A-DBE5EDBB309B}" dt="2021-05-14T03:54:10.218" v="2"/>
          <pc:sldLayoutMkLst>
            <pc:docMk/>
            <pc:sldMasterMk cId="4011766308" sldId="2147484000"/>
            <pc:sldLayoutMk cId="2608510478" sldId="2147484011"/>
          </pc:sldLayoutMkLst>
          <pc:spChg chg="mod">
            <ac:chgData name="Andrew Tuckwood" userId="0d47306e19d77c83" providerId="LiveId" clId="{E4E12667-1469-4595-966A-DBE5EDBB309B}" dt="2021-05-14T03:54:10.218" v="2"/>
            <ac:spMkLst>
              <pc:docMk/>
              <pc:sldMasterMk cId="4011766308" sldId="2147484000"/>
              <pc:sldLayoutMk cId="2608510478" sldId="2147484011"/>
              <ac:spMk id="2" creationId="{817A5811-27BF-7845-9E3F-1749EE1C2BCF}"/>
            </ac:spMkLst>
          </pc:spChg>
          <pc:spChg chg="mod">
            <ac:chgData name="Andrew Tuckwood" userId="0d47306e19d77c83" providerId="LiveId" clId="{E4E12667-1469-4595-966A-DBE5EDBB309B}" dt="2021-05-14T03:54:10.218" v="2"/>
            <ac:spMkLst>
              <pc:docMk/>
              <pc:sldMasterMk cId="4011766308" sldId="2147484000"/>
              <pc:sldLayoutMk cId="2608510478" sldId="2147484011"/>
              <ac:spMk id="3" creationId="{B35A0DB2-DE17-614B-8E1F-00C43DF5D75B}"/>
            </ac:spMkLst>
          </pc:sp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How stressed do you feel right now?</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Before</c:v>
                </c:pt>
              </c:strCache>
            </c:strRef>
          </c:tx>
          <c:spPr>
            <a:solidFill>
              <a:schemeClr val="accent1"/>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General</c:formatCode>
                <c:ptCount val="10"/>
                <c:pt idx="0">
                  <c:v>4</c:v>
                </c:pt>
                <c:pt idx="1">
                  <c:v>1</c:v>
                </c:pt>
                <c:pt idx="2">
                  <c:v>1</c:v>
                </c:pt>
                <c:pt idx="3">
                  <c:v>0</c:v>
                </c:pt>
                <c:pt idx="4">
                  <c:v>0</c:v>
                </c:pt>
                <c:pt idx="5">
                  <c:v>3</c:v>
                </c:pt>
                <c:pt idx="6">
                  <c:v>8</c:v>
                </c:pt>
                <c:pt idx="7">
                  <c:v>1</c:v>
                </c:pt>
                <c:pt idx="8">
                  <c:v>1</c:v>
                </c:pt>
                <c:pt idx="9">
                  <c:v>1</c:v>
                </c:pt>
              </c:numCache>
            </c:numRef>
          </c:val>
          <c:extLst>
            <c:ext xmlns:c16="http://schemas.microsoft.com/office/drawing/2014/chart" uri="{C3380CC4-5D6E-409C-BE32-E72D297353CC}">
              <c16:uniqueId val="{00000000-E98C-422D-9BF8-D45655F45BF9}"/>
            </c:ext>
          </c:extLst>
        </c:ser>
        <c:ser>
          <c:idx val="1"/>
          <c:order val="1"/>
          <c:tx>
            <c:strRef>
              <c:f>Sheet1!$C$1</c:f>
              <c:strCache>
                <c:ptCount val="1"/>
                <c:pt idx="0">
                  <c:v>After</c:v>
                </c:pt>
              </c:strCache>
            </c:strRef>
          </c:tx>
          <c:spPr>
            <a:solidFill>
              <a:schemeClr val="accent2"/>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Sheet1!$C$2:$C$11</c:f>
              <c:numCache>
                <c:formatCode>General</c:formatCode>
                <c:ptCount val="10"/>
                <c:pt idx="0">
                  <c:v>5</c:v>
                </c:pt>
                <c:pt idx="1">
                  <c:v>1</c:v>
                </c:pt>
                <c:pt idx="2">
                  <c:v>3</c:v>
                </c:pt>
                <c:pt idx="3">
                  <c:v>5</c:v>
                </c:pt>
                <c:pt idx="4">
                  <c:v>4</c:v>
                </c:pt>
                <c:pt idx="5">
                  <c:v>1</c:v>
                </c:pt>
                <c:pt idx="6">
                  <c:v>0</c:v>
                </c:pt>
                <c:pt idx="7">
                  <c:v>0</c:v>
                </c:pt>
                <c:pt idx="8">
                  <c:v>0</c:v>
                </c:pt>
                <c:pt idx="9">
                  <c:v>1</c:v>
                </c:pt>
              </c:numCache>
            </c:numRef>
          </c:val>
          <c:extLst>
            <c:ext xmlns:c16="http://schemas.microsoft.com/office/drawing/2014/chart" uri="{C3380CC4-5D6E-409C-BE32-E72D297353CC}">
              <c16:uniqueId val="{00000001-E98C-422D-9BF8-D45655F45BF9}"/>
            </c:ext>
          </c:extLst>
        </c:ser>
        <c:dLbls>
          <c:showLegendKey val="0"/>
          <c:showVal val="0"/>
          <c:showCatName val="0"/>
          <c:showSerName val="0"/>
          <c:showPercent val="0"/>
          <c:showBubbleSize val="0"/>
        </c:dLbls>
        <c:gapWidth val="150"/>
        <c:shape val="box"/>
        <c:axId val="392999856"/>
        <c:axId val="392988208"/>
        <c:axId val="0"/>
      </c:bar3DChart>
      <c:catAx>
        <c:axId val="392999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Stress</a:t>
                </a:r>
                <a:r>
                  <a:rPr lang="en-GB" baseline="0"/>
                  <a:t> level 1 - 10</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88208"/>
        <c:crosses val="autoZero"/>
        <c:auto val="1"/>
        <c:lblAlgn val="ctr"/>
        <c:lblOffset val="100"/>
        <c:noMultiLvlLbl val="0"/>
      </c:catAx>
      <c:valAx>
        <c:axId val="392988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people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9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How anxious do you feel right now?</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Before</c:v>
                </c:pt>
              </c:strCache>
            </c:strRef>
          </c:tx>
          <c:spPr>
            <a:solidFill>
              <a:schemeClr val="accent1"/>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General</c:formatCode>
                <c:ptCount val="10"/>
                <c:pt idx="0">
                  <c:v>5</c:v>
                </c:pt>
                <c:pt idx="1">
                  <c:v>0</c:v>
                </c:pt>
                <c:pt idx="2">
                  <c:v>1</c:v>
                </c:pt>
                <c:pt idx="3">
                  <c:v>4</c:v>
                </c:pt>
                <c:pt idx="4">
                  <c:v>2</c:v>
                </c:pt>
                <c:pt idx="5">
                  <c:v>2</c:v>
                </c:pt>
                <c:pt idx="6">
                  <c:v>4</c:v>
                </c:pt>
                <c:pt idx="7">
                  <c:v>1</c:v>
                </c:pt>
                <c:pt idx="8">
                  <c:v>1</c:v>
                </c:pt>
                <c:pt idx="9">
                  <c:v>0</c:v>
                </c:pt>
              </c:numCache>
            </c:numRef>
          </c:val>
          <c:extLst>
            <c:ext xmlns:c16="http://schemas.microsoft.com/office/drawing/2014/chart" uri="{C3380CC4-5D6E-409C-BE32-E72D297353CC}">
              <c16:uniqueId val="{00000000-1F5A-4658-922A-B8FE60BC4823}"/>
            </c:ext>
          </c:extLst>
        </c:ser>
        <c:ser>
          <c:idx val="1"/>
          <c:order val="1"/>
          <c:tx>
            <c:strRef>
              <c:f>Sheet1!$C$1</c:f>
              <c:strCache>
                <c:ptCount val="1"/>
                <c:pt idx="0">
                  <c:v>After</c:v>
                </c:pt>
              </c:strCache>
            </c:strRef>
          </c:tx>
          <c:spPr>
            <a:solidFill>
              <a:schemeClr val="accent2"/>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Sheet1!$C$2:$C$11</c:f>
              <c:numCache>
                <c:formatCode>General</c:formatCode>
                <c:ptCount val="10"/>
                <c:pt idx="0">
                  <c:v>5</c:v>
                </c:pt>
                <c:pt idx="1">
                  <c:v>1</c:v>
                </c:pt>
                <c:pt idx="2">
                  <c:v>2</c:v>
                </c:pt>
                <c:pt idx="3">
                  <c:v>6</c:v>
                </c:pt>
                <c:pt idx="4">
                  <c:v>4</c:v>
                </c:pt>
                <c:pt idx="5">
                  <c:v>1</c:v>
                </c:pt>
                <c:pt idx="6">
                  <c:v>0</c:v>
                </c:pt>
                <c:pt idx="7">
                  <c:v>0</c:v>
                </c:pt>
                <c:pt idx="8">
                  <c:v>0</c:v>
                </c:pt>
                <c:pt idx="9">
                  <c:v>1</c:v>
                </c:pt>
              </c:numCache>
            </c:numRef>
          </c:val>
          <c:extLst>
            <c:ext xmlns:c16="http://schemas.microsoft.com/office/drawing/2014/chart" uri="{C3380CC4-5D6E-409C-BE32-E72D297353CC}">
              <c16:uniqueId val="{00000001-1F5A-4658-922A-B8FE60BC4823}"/>
            </c:ext>
          </c:extLst>
        </c:ser>
        <c:dLbls>
          <c:showLegendKey val="0"/>
          <c:showVal val="0"/>
          <c:showCatName val="0"/>
          <c:showSerName val="0"/>
          <c:showPercent val="0"/>
          <c:showBubbleSize val="0"/>
        </c:dLbls>
        <c:gapWidth val="150"/>
        <c:shape val="box"/>
        <c:axId val="392999856"/>
        <c:axId val="392988208"/>
        <c:axId val="0"/>
      </c:bar3DChart>
      <c:catAx>
        <c:axId val="392999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aseline="0"/>
                  <a:t>Anxiety level 1 - 10</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88208"/>
        <c:crosses val="autoZero"/>
        <c:auto val="1"/>
        <c:lblAlgn val="ctr"/>
        <c:lblOffset val="100"/>
        <c:noMultiLvlLbl val="0"/>
      </c:catAx>
      <c:valAx>
        <c:axId val="392988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people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9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How</a:t>
            </a:r>
            <a:r>
              <a:rPr lang="en-GB" baseline="0"/>
              <a:t> tired</a:t>
            </a:r>
            <a:r>
              <a:rPr lang="en-GB"/>
              <a:t> do you feel right now?</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Before</c:v>
                </c:pt>
              </c:strCache>
            </c:strRef>
          </c:tx>
          <c:spPr>
            <a:solidFill>
              <a:schemeClr val="accent1"/>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General</c:formatCode>
                <c:ptCount val="10"/>
                <c:pt idx="0">
                  <c:v>2</c:v>
                </c:pt>
                <c:pt idx="1">
                  <c:v>0</c:v>
                </c:pt>
                <c:pt idx="2">
                  <c:v>1</c:v>
                </c:pt>
                <c:pt idx="3">
                  <c:v>2</c:v>
                </c:pt>
                <c:pt idx="4">
                  <c:v>4</c:v>
                </c:pt>
                <c:pt idx="5">
                  <c:v>5</c:v>
                </c:pt>
                <c:pt idx="6">
                  <c:v>2</c:v>
                </c:pt>
                <c:pt idx="7">
                  <c:v>1</c:v>
                </c:pt>
                <c:pt idx="8">
                  <c:v>0</c:v>
                </c:pt>
                <c:pt idx="9">
                  <c:v>3</c:v>
                </c:pt>
              </c:numCache>
            </c:numRef>
          </c:val>
          <c:extLst>
            <c:ext xmlns:c16="http://schemas.microsoft.com/office/drawing/2014/chart" uri="{C3380CC4-5D6E-409C-BE32-E72D297353CC}">
              <c16:uniqueId val="{00000000-699C-4CB8-9D2F-C03A2154FBE8}"/>
            </c:ext>
          </c:extLst>
        </c:ser>
        <c:ser>
          <c:idx val="1"/>
          <c:order val="1"/>
          <c:tx>
            <c:strRef>
              <c:f>Sheet1!$C$1</c:f>
              <c:strCache>
                <c:ptCount val="1"/>
                <c:pt idx="0">
                  <c:v>After</c:v>
                </c:pt>
              </c:strCache>
            </c:strRef>
          </c:tx>
          <c:spPr>
            <a:solidFill>
              <a:schemeClr val="accent2"/>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Sheet1!$C$2:$C$11</c:f>
              <c:numCache>
                <c:formatCode>General</c:formatCode>
                <c:ptCount val="10"/>
                <c:pt idx="0">
                  <c:v>1</c:v>
                </c:pt>
                <c:pt idx="1">
                  <c:v>2</c:v>
                </c:pt>
                <c:pt idx="2">
                  <c:v>0</c:v>
                </c:pt>
                <c:pt idx="3">
                  <c:v>1</c:v>
                </c:pt>
                <c:pt idx="4">
                  <c:v>2</c:v>
                </c:pt>
                <c:pt idx="5">
                  <c:v>2</c:v>
                </c:pt>
                <c:pt idx="6">
                  <c:v>4</c:v>
                </c:pt>
                <c:pt idx="7">
                  <c:v>3</c:v>
                </c:pt>
                <c:pt idx="8">
                  <c:v>0</c:v>
                </c:pt>
                <c:pt idx="9">
                  <c:v>5</c:v>
                </c:pt>
              </c:numCache>
            </c:numRef>
          </c:val>
          <c:extLst>
            <c:ext xmlns:c16="http://schemas.microsoft.com/office/drawing/2014/chart" uri="{C3380CC4-5D6E-409C-BE32-E72D297353CC}">
              <c16:uniqueId val="{00000001-699C-4CB8-9D2F-C03A2154FBE8}"/>
            </c:ext>
          </c:extLst>
        </c:ser>
        <c:dLbls>
          <c:showLegendKey val="0"/>
          <c:showVal val="0"/>
          <c:showCatName val="0"/>
          <c:showSerName val="0"/>
          <c:showPercent val="0"/>
          <c:showBubbleSize val="0"/>
        </c:dLbls>
        <c:gapWidth val="150"/>
        <c:shape val="box"/>
        <c:axId val="392999856"/>
        <c:axId val="392988208"/>
        <c:axId val="0"/>
      </c:bar3DChart>
      <c:catAx>
        <c:axId val="392999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Tiredness</a:t>
                </a:r>
                <a:r>
                  <a:rPr lang="en-GB" baseline="0"/>
                  <a:t> level 1 - 10</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88208"/>
        <c:crosses val="autoZero"/>
        <c:auto val="1"/>
        <c:lblAlgn val="ctr"/>
        <c:lblOffset val="100"/>
        <c:noMultiLvlLbl val="0"/>
      </c:catAx>
      <c:valAx>
        <c:axId val="392988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people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9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How happy do you feel right now?</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Before</c:v>
                </c:pt>
              </c:strCache>
            </c:strRef>
          </c:tx>
          <c:spPr>
            <a:solidFill>
              <a:schemeClr val="accent1"/>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General</c:formatCode>
                <c:ptCount val="10"/>
                <c:pt idx="0">
                  <c:v>1</c:v>
                </c:pt>
                <c:pt idx="1">
                  <c:v>0</c:v>
                </c:pt>
                <c:pt idx="2">
                  <c:v>2</c:v>
                </c:pt>
                <c:pt idx="3">
                  <c:v>2</c:v>
                </c:pt>
                <c:pt idx="4">
                  <c:v>3</c:v>
                </c:pt>
                <c:pt idx="5">
                  <c:v>3</c:v>
                </c:pt>
                <c:pt idx="6">
                  <c:v>3</c:v>
                </c:pt>
                <c:pt idx="7">
                  <c:v>4</c:v>
                </c:pt>
                <c:pt idx="8">
                  <c:v>1</c:v>
                </c:pt>
                <c:pt idx="9">
                  <c:v>1</c:v>
                </c:pt>
              </c:numCache>
            </c:numRef>
          </c:val>
          <c:extLst>
            <c:ext xmlns:c16="http://schemas.microsoft.com/office/drawing/2014/chart" uri="{C3380CC4-5D6E-409C-BE32-E72D297353CC}">
              <c16:uniqueId val="{00000000-1D6F-4C26-B8CA-3542BBC556E1}"/>
            </c:ext>
          </c:extLst>
        </c:ser>
        <c:ser>
          <c:idx val="1"/>
          <c:order val="1"/>
          <c:tx>
            <c:strRef>
              <c:f>Sheet1!$C$1</c:f>
              <c:strCache>
                <c:ptCount val="1"/>
                <c:pt idx="0">
                  <c:v>After</c:v>
                </c:pt>
              </c:strCache>
            </c:strRef>
          </c:tx>
          <c:spPr>
            <a:solidFill>
              <a:schemeClr val="accent2"/>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Sheet1!$C$2:$C$11</c:f>
              <c:numCache>
                <c:formatCode>General</c:formatCode>
                <c:ptCount val="10"/>
                <c:pt idx="0">
                  <c:v>1</c:v>
                </c:pt>
                <c:pt idx="1">
                  <c:v>0</c:v>
                </c:pt>
                <c:pt idx="2">
                  <c:v>1</c:v>
                </c:pt>
                <c:pt idx="3">
                  <c:v>2</c:v>
                </c:pt>
                <c:pt idx="4">
                  <c:v>1</c:v>
                </c:pt>
                <c:pt idx="5">
                  <c:v>0</c:v>
                </c:pt>
                <c:pt idx="6">
                  <c:v>10</c:v>
                </c:pt>
                <c:pt idx="7">
                  <c:v>3</c:v>
                </c:pt>
                <c:pt idx="8">
                  <c:v>1</c:v>
                </c:pt>
                <c:pt idx="9">
                  <c:v>1</c:v>
                </c:pt>
              </c:numCache>
            </c:numRef>
          </c:val>
          <c:extLst>
            <c:ext xmlns:c16="http://schemas.microsoft.com/office/drawing/2014/chart" uri="{C3380CC4-5D6E-409C-BE32-E72D297353CC}">
              <c16:uniqueId val="{00000001-1D6F-4C26-B8CA-3542BBC556E1}"/>
            </c:ext>
          </c:extLst>
        </c:ser>
        <c:dLbls>
          <c:showLegendKey val="0"/>
          <c:showVal val="0"/>
          <c:showCatName val="0"/>
          <c:showSerName val="0"/>
          <c:showPercent val="0"/>
          <c:showBubbleSize val="0"/>
        </c:dLbls>
        <c:gapWidth val="150"/>
        <c:shape val="box"/>
        <c:axId val="392999856"/>
        <c:axId val="392988208"/>
        <c:axId val="0"/>
      </c:bar3DChart>
      <c:catAx>
        <c:axId val="392999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aseline="0"/>
                  <a:t>Happiness level 1 - 10</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88208"/>
        <c:crosses val="autoZero"/>
        <c:auto val="1"/>
        <c:lblAlgn val="ctr"/>
        <c:lblOffset val="100"/>
        <c:noMultiLvlLbl val="0"/>
      </c:catAx>
      <c:valAx>
        <c:axId val="392988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people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9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How engaged do you feel right now?</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Sheet1!$B$1</c:f>
              <c:strCache>
                <c:ptCount val="1"/>
                <c:pt idx="0">
                  <c:v>Before</c:v>
                </c:pt>
              </c:strCache>
            </c:strRef>
          </c:tx>
          <c:spPr>
            <a:solidFill>
              <a:schemeClr val="accent1"/>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Sheet1!$B$2:$B$11</c:f>
              <c:numCache>
                <c:formatCode>General</c:formatCode>
                <c:ptCount val="10"/>
                <c:pt idx="0">
                  <c:v>2</c:v>
                </c:pt>
                <c:pt idx="1">
                  <c:v>2</c:v>
                </c:pt>
                <c:pt idx="2">
                  <c:v>2</c:v>
                </c:pt>
                <c:pt idx="3">
                  <c:v>6</c:v>
                </c:pt>
                <c:pt idx="4">
                  <c:v>3</c:v>
                </c:pt>
                <c:pt idx="5">
                  <c:v>1</c:v>
                </c:pt>
                <c:pt idx="6">
                  <c:v>1</c:v>
                </c:pt>
                <c:pt idx="7">
                  <c:v>2</c:v>
                </c:pt>
                <c:pt idx="8">
                  <c:v>0</c:v>
                </c:pt>
                <c:pt idx="9">
                  <c:v>1</c:v>
                </c:pt>
              </c:numCache>
            </c:numRef>
          </c:val>
          <c:extLst>
            <c:ext xmlns:c16="http://schemas.microsoft.com/office/drawing/2014/chart" uri="{C3380CC4-5D6E-409C-BE32-E72D297353CC}">
              <c16:uniqueId val="{00000000-622B-49E0-A9C7-C2AD84FABC44}"/>
            </c:ext>
          </c:extLst>
        </c:ser>
        <c:ser>
          <c:idx val="1"/>
          <c:order val="1"/>
          <c:tx>
            <c:strRef>
              <c:f>Sheet1!$C$1</c:f>
              <c:strCache>
                <c:ptCount val="1"/>
                <c:pt idx="0">
                  <c:v>After</c:v>
                </c:pt>
              </c:strCache>
            </c:strRef>
          </c:tx>
          <c:spPr>
            <a:solidFill>
              <a:schemeClr val="accent2"/>
            </a:solidFill>
            <a:ln>
              <a:noFill/>
            </a:ln>
            <a:effectLst/>
            <a:sp3d/>
          </c:spPr>
          <c:invertIfNegative val="0"/>
          <c:cat>
            <c:numRef>
              <c:f>Sheet1!$A$2:$A$11</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Sheet1!$C$2:$C$11</c:f>
              <c:numCache>
                <c:formatCode>General</c:formatCode>
                <c:ptCount val="10"/>
                <c:pt idx="0">
                  <c:v>2</c:v>
                </c:pt>
                <c:pt idx="1">
                  <c:v>1</c:v>
                </c:pt>
                <c:pt idx="2">
                  <c:v>2</c:v>
                </c:pt>
                <c:pt idx="3">
                  <c:v>5</c:v>
                </c:pt>
                <c:pt idx="4">
                  <c:v>1</c:v>
                </c:pt>
                <c:pt idx="5">
                  <c:v>4</c:v>
                </c:pt>
                <c:pt idx="6">
                  <c:v>2</c:v>
                </c:pt>
                <c:pt idx="7">
                  <c:v>1</c:v>
                </c:pt>
                <c:pt idx="8">
                  <c:v>0</c:v>
                </c:pt>
                <c:pt idx="9">
                  <c:v>2</c:v>
                </c:pt>
              </c:numCache>
            </c:numRef>
          </c:val>
          <c:extLst>
            <c:ext xmlns:c16="http://schemas.microsoft.com/office/drawing/2014/chart" uri="{C3380CC4-5D6E-409C-BE32-E72D297353CC}">
              <c16:uniqueId val="{00000001-622B-49E0-A9C7-C2AD84FABC44}"/>
            </c:ext>
          </c:extLst>
        </c:ser>
        <c:dLbls>
          <c:showLegendKey val="0"/>
          <c:showVal val="0"/>
          <c:showCatName val="0"/>
          <c:showSerName val="0"/>
          <c:showPercent val="0"/>
          <c:showBubbleSize val="0"/>
        </c:dLbls>
        <c:gapWidth val="150"/>
        <c:shape val="box"/>
        <c:axId val="392999856"/>
        <c:axId val="392988208"/>
        <c:axId val="0"/>
      </c:bar3DChart>
      <c:catAx>
        <c:axId val="392999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baseline="0"/>
                  <a:t>Level of Engagment 1 - 10</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88208"/>
        <c:crosses val="autoZero"/>
        <c:auto val="1"/>
        <c:lblAlgn val="ctr"/>
        <c:lblOffset val="100"/>
        <c:noMultiLvlLbl val="0"/>
      </c:catAx>
      <c:valAx>
        <c:axId val="392988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 of people</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929998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DE0E-13D5-C449-AC82-BEEDC0462C74}"/>
              </a:ext>
            </a:extLst>
          </p:cNvPr>
          <p:cNvSpPr>
            <a:spLocks noGrp="1"/>
          </p:cNvSpPr>
          <p:nvPr>
            <p:ph type="ctrTitle"/>
          </p:nvPr>
        </p:nvSpPr>
        <p:spPr>
          <a:xfrm>
            <a:off x="4049911" y="8248329"/>
            <a:ext cx="24299466" cy="17546649"/>
          </a:xfrm>
        </p:spPr>
        <p:txBody>
          <a:bodyPr anchor="b"/>
          <a:lstStyle>
            <a:lvl1pPr algn="ctr">
              <a:defRPr sz="15943"/>
            </a:lvl1pPr>
          </a:lstStyle>
          <a:p>
            <a:r>
              <a:rPr lang="en-GB"/>
              <a:t>Click to edit Master title style</a:t>
            </a:r>
          </a:p>
        </p:txBody>
      </p:sp>
      <p:sp>
        <p:nvSpPr>
          <p:cNvPr id="3" name="Subtitle 2">
            <a:extLst>
              <a:ext uri="{FF2B5EF4-FFF2-40B4-BE49-F238E27FC236}">
                <a16:creationId xmlns:a16="http://schemas.microsoft.com/office/drawing/2014/main" id="{A2C62472-FDDD-B047-8A71-9CAEA717B5FF}"/>
              </a:ext>
            </a:extLst>
          </p:cNvPr>
          <p:cNvSpPr>
            <a:spLocks noGrp="1"/>
          </p:cNvSpPr>
          <p:nvPr>
            <p:ph type="subTitle" idx="1"/>
          </p:nvPr>
        </p:nvSpPr>
        <p:spPr>
          <a:xfrm>
            <a:off x="4049911" y="26471643"/>
            <a:ext cx="24299466" cy="12168319"/>
          </a:xfrm>
        </p:spPr>
        <p:txBody>
          <a:bodyPr/>
          <a:lstStyle>
            <a:lvl1pPr marL="0" indent="0" algn="ctr">
              <a:buNone/>
              <a:defRPr sz="6378"/>
            </a:lvl1pPr>
            <a:lvl2pPr marL="1214930" indent="0" algn="ctr">
              <a:buNone/>
              <a:defRPr sz="5315"/>
            </a:lvl2pPr>
            <a:lvl3pPr marL="2429860" indent="0" algn="ctr">
              <a:buNone/>
              <a:defRPr sz="4783"/>
            </a:lvl3pPr>
            <a:lvl4pPr marL="3644790" indent="0" algn="ctr">
              <a:buNone/>
              <a:defRPr sz="4252"/>
            </a:lvl4pPr>
            <a:lvl5pPr marL="4859720" indent="0" algn="ctr">
              <a:buNone/>
              <a:defRPr sz="4252"/>
            </a:lvl5pPr>
            <a:lvl6pPr marL="6074650" indent="0" algn="ctr">
              <a:buNone/>
              <a:defRPr sz="4252"/>
            </a:lvl6pPr>
            <a:lvl7pPr marL="7289580" indent="0" algn="ctr">
              <a:buNone/>
              <a:defRPr sz="4252"/>
            </a:lvl7pPr>
            <a:lvl8pPr marL="8504510" indent="0" algn="ctr">
              <a:buNone/>
              <a:defRPr sz="4252"/>
            </a:lvl8pPr>
            <a:lvl9pPr marL="9719440" indent="0" algn="ctr">
              <a:buNone/>
              <a:defRPr sz="4252"/>
            </a:lvl9pPr>
          </a:lstStyle>
          <a:p>
            <a:r>
              <a:rPr lang="en-GB"/>
              <a:t>Click to edit Master subtitle style</a:t>
            </a:r>
          </a:p>
        </p:txBody>
      </p:sp>
      <p:sp>
        <p:nvSpPr>
          <p:cNvPr id="4" name="Date Placeholder 3">
            <a:extLst>
              <a:ext uri="{FF2B5EF4-FFF2-40B4-BE49-F238E27FC236}">
                <a16:creationId xmlns:a16="http://schemas.microsoft.com/office/drawing/2014/main" id="{014A1FDC-1F65-274E-B038-C244D97248D9}"/>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5" name="Footer Placeholder 4">
            <a:extLst>
              <a:ext uri="{FF2B5EF4-FFF2-40B4-BE49-F238E27FC236}">
                <a16:creationId xmlns:a16="http://schemas.microsoft.com/office/drawing/2014/main" id="{F4EE2CF5-0486-7844-BB16-3E936D140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CB337-8330-B14D-9BC4-484FF118E6DE}"/>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757510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092-47FC-114E-B8B3-CABF38654C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2336476-6831-3047-A838-26F6D906E7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5BC32D-F712-EB43-9C9D-1CC80292939A}"/>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5" name="Footer Placeholder 4">
            <a:extLst>
              <a:ext uri="{FF2B5EF4-FFF2-40B4-BE49-F238E27FC236}">
                <a16:creationId xmlns:a16="http://schemas.microsoft.com/office/drawing/2014/main" id="{61CC4E2F-93AD-1D4F-9D78-751F02AE53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738BB-ACF4-7846-A876-0E14F8913559}"/>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2856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0BF3-DA63-134C-8070-090D727BF05F}"/>
              </a:ext>
            </a:extLst>
          </p:cNvPr>
          <p:cNvSpPr>
            <a:spLocks noGrp="1"/>
          </p:cNvSpPr>
          <p:nvPr>
            <p:ph type="title"/>
          </p:nvPr>
        </p:nvSpPr>
        <p:spPr>
          <a:xfrm>
            <a:off x="2210576" y="12564994"/>
            <a:ext cx="27944386" cy="20964977"/>
          </a:xfrm>
        </p:spPr>
        <p:txBody>
          <a:bodyPr anchor="b"/>
          <a:lstStyle>
            <a:lvl1pPr>
              <a:defRPr sz="15943"/>
            </a:lvl1pPr>
          </a:lstStyle>
          <a:p>
            <a:r>
              <a:rPr lang="en-GB"/>
              <a:t>Click to edit Master title style</a:t>
            </a:r>
          </a:p>
        </p:txBody>
      </p:sp>
      <p:sp>
        <p:nvSpPr>
          <p:cNvPr id="3" name="Text Placeholder 2">
            <a:extLst>
              <a:ext uri="{FF2B5EF4-FFF2-40B4-BE49-F238E27FC236}">
                <a16:creationId xmlns:a16="http://schemas.microsoft.com/office/drawing/2014/main" id="{3895E502-D36E-C14F-8C5A-461F4695AAF5}"/>
              </a:ext>
            </a:extLst>
          </p:cNvPr>
          <p:cNvSpPr>
            <a:spLocks noGrp="1"/>
          </p:cNvSpPr>
          <p:nvPr>
            <p:ph type="body" idx="1"/>
          </p:nvPr>
        </p:nvSpPr>
        <p:spPr>
          <a:xfrm>
            <a:off x="2210576" y="33728308"/>
            <a:ext cx="27944386" cy="11024985"/>
          </a:xfrm>
        </p:spPr>
        <p:txBody>
          <a:bodyPr/>
          <a:lstStyle>
            <a:lvl1pPr marL="0" indent="0">
              <a:buNone/>
              <a:defRPr sz="6378">
                <a:solidFill>
                  <a:schemeClr val="tx1">
                    <a:tint val="75000"/>
                  </a:schemeClr>
                </a:solidFill>
              </a:defRPr>
            </a:lvl1pPr>
            <a:lvl2pPr marL="1214930" indent="0">
              <a:buNone/>
              <a:defRPr sz="5315">
                <a:solidFill>
                  <a:schemeClr val="tx1">
                    <a:tint val="75000"/>
                  </a:schemeClr>
                </a:solidFill>
              </a:defRPr>
            </a:lvl2pPr>
            <a:lvl3pPr marL="2429860" indent="0">
              <a:buNone/>
              <a:defRPr sz="4783">
                <a:solidFill>
                  <a:schemeClr val="tx1">
                    <a:tint val="75000"/>
                  </a:schemeClr>
                </a:solidFill>
              </a:defRPr>
            </a:lvl3pPr>
            <a:lvl4pPr marL="3644790" indent="0">
              <a:buNone/>
              <a:defRPr sz="4252">
                <a:solidFill>
                  <a:schemeClr val="tx1">
                    <a:tint val="75000"/>
                  </a:schemeClr>
                </a:solidFill>
              </a:defRPr>
            </a:lvl4pPr>
            <a:lvl5pPr marL="4859720" indent="0">
              <a:buNone/>
              <a:defRPr sz="4252">
                <a:solidFill>
                  <a:schemeClr val="tx1">
                    <a:tint val="75000"/>
                  </a:schemeClr>
                </a:solidFill>
              </a:defRPr>
            </a:lvl5pPr>
            <a:lvl6pPr marL="6074650" indent="0">
              <a:buNone/>
              <a:defRPr sz="4252">
                <a:solidFill>
                  <a:schemeClr val="tx1">
                    <a:tint val="75000"/>
                  </a:schemeClr>
                </a:solidFill>
              </a:defRPr>
            </a:lvl6pPr>
            <a:lvl7pPr marL="7289580" indent="0">
              <a:buNone/>
              <a:defRPr sz="4252">
                <a:solidFill>
                  <a:schemeClr val="tx1">
                    <a:tint val="75000"/>
                  </a:schemeClr>
                </a:solidFill>
              </a:defRPr>
            </a:lvl7pPr>
            <a:lvl8pPr marL="8504510" indent="0">
              <a:buNone/>
              <a:defRPr sz="4252">
                <a:solidFill>
                  <a:schemeClr val="tx1">
                    <a:tint val="75000"/>
                  </a:schemeClr>
                </a:solidFill>
              </a:defRPr>
            </a:lvl8pPr>
            <a:lvl9pPr marL="9719440" indent="0">
              <a:buNone/>
              <a:defRPr sz="4252">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EAC30FB-B58A-BF4A-AD56-E6410DC3BC1C}"/>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5" name="Footer Placeholder 4">
            <a:extLst>
              <a:ext uri="{FF2B5EF4-FFF2-40B4-BE49-F238E27FC236}">
                <a16:creationId xmlns:a16="http://schemas.microsoft.com/office/drawing/2014/main" id="{DE1DD80D-99B6-DB43-876A-56048633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8A879-1BCA-9A42-9EAD-620EC153DC2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125309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35DCB-8A21-B047-A5F6-E3E9EBF309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6E61C9-1FAB-F747-AD8D-91D01A624D6F}"/>
              </a:ext>
            </a:extLst>
          </p:cNvPr>
          <p:cNvSpPr>
            <a:spLocks noGrp="1"/>
          </p:cNvSpPr>
          <p:nvPr>
            <p:ph sz="half" idx="1"/>
          </p:nvPr>
        </p:nvSpPr>
        <p:spPr>
          <a:xfrm>
            <a:off x="2227452" y="13416654"/>
            <a:ext cx="13769697" cy="319783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125FA6E-8B5A-A345-90E6-39863706CEAD}"/>
              </a:ext>
            </a:extLst>
          </p:cNvPr>
          <p:cNvSpPr>
            <a:spLocks noGrp="1"/>
          </p:cNvSpPr>
          <p:nvPr>
            <p:ph sz="half" idx="2"/>
          </p:nvPr>
        </p:nvSpPr>
        <p:spPr>
          <a:xfrm>
            <a:off x="16402141" y="13416654"/>
            <a:ext cx="13769697" cy="319783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930257F-DF35-794F-874C-F26E6122D0AF}"/>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6" name="Footer Placeholder 5">
            <a:extLst>
              <a:ext uri="{FF2B5EF4-FFF2-40B4-BE49-F238E27FC236}">
                <a16:creationId xmlns:a16="http://schemas.microsoft.com/office/drawing/2014/main" id="{513E167F-666A-3040-AAA8-E82431BDA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C376DB-363B-FD41-BD2B-AB606B93D4B3}"/>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95967000"/>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8682F-D3B1-9442-A0BC-125E8020A0F6}"/>
              </a:ext>
            </a:extLst>
          </p:cNvPr>
          <p:cNvSpPr>
            <a:spLocks noGrp="1"/>
          </p:cNvSpPr>
          <p:nvPr>
            <p:ph type="title"/>
          </p:nvPr>
        </p:nvSpPr>
        <p:spPr>
          <a:xfrm>
            <a:off x="2231671" y="2683335"/>
            <a:ext cx="27944386" cy="9741661"/>
          </a:xfrm>
        </p:spPr>
        <p:txBody>
          <a:bodyPr/>
          <a:lstStyle/>
          <a:p>
            <a:r>
              <a:rPr lang="en-GB"/>
              <a:t>Click to edit Master title style</a:t>
            </a:r>
          </a:p>
        </p:txBody>
      </p:sp>
      <p:sp>
        <p:nvSpPr>
          <p:cNvPr id="3" name="Text Placeholder 2">
            <a:extLst>
              <a:ext uri="{FF2B5EF4-FFF2-40B4-BE49-F238E27FC236}">
                <a16:creationId xmlns:a16="http://schemas.microsoft.com/office/drawing/2014/main" id="{3B0768FA-23A6-814F-9BC9-4F1B558BC9AB}"/>
              </a:ext>
            </a:extLst>
          </p:cNvPr>
          <p:cNvSpPr>
            <a:spLocks noGrp="1"/>
          </p:cNvSpPr>
          <p:nvPr>
            <p:ph type="body" idx="1"/>
          </p:nvPr>
        </p:nvSpPr>
        <p:spPr>
          <a:xfrm>
            <a:off x="2231672" y="12354992"/>
            <a:ext cx="13706416" cy="6054990"/>
          </a:xfrm>
        </p:spPr>
        <p:txBody>
          <a:bodyPr anchor="b"/>
          <a:lstStyle>
            <a:lvl1pPr marL="0" indent="0">
              <a:buNone/>
              <a:defRPr sz="6378" b="1"/>
            </a:lvl1pPr>
            <a:lvl2pPr marL="1214930" indent="0">
              <a:buNone/>
              <a:defRPr sz="5315" b="1"/>
            </a:lvl2pPr>
            <a:lvl3pPr marL="2429860" indent="0">
              <a:buNone/>
              <a:defRPr sz="4783" b="1"/>
            </a:lvl3pPr>
            <a:lvl4pPr marL="3644790" indent="0">
              <a:buNone/>
              <a:defRPr sz="4252" b="1"/>
            </a:lvl4pPr>
            <a:lvl5pPr marL="4859720" indent="0">
              <a:buNone/>
              <a:defRPr sz="4252" b="1"/>
            </a:lvl5pPr>
            <a:lvl6pPr marL="6074650" indent="0">
              <a:buNone/>
              <a:defRPr sz="4252" b="1"/>
            </a:lvl6pPr>
            <a:lvl7pPr marL="7289580" indent="0">
              <a:buNone/>
              <a:defRPr sz="4252" b="1"/>
            </a:lvl7pPr>
            <a:lvl8pPr marL="8504510" indent="0">
              <a:buNone/>
              <a:defRPr sz="4252" b="1"/>
            </a:lvl8pPr>
            <a:lvl9pPr marL="9719440" indent="0">
              <a:buNone/>
              <a:defRPr sz="4252" b="1"/>
            </a:lvl9pPr>
          </a:lstStyle>
          <a:p>
            <a:pPr lvl="0"/>
            <a:r>
              <a:rPr lang="en-GB"/>
              <a:t>Click to edit Master text styles</a:t>
            </a:r>
          </a:p>
        </p:txBody>
      </p:sp>
      <p:sp>
        <p:nvSpPr>
          <p:cNvPr id="4" name="Content Placeholder 3">
            <a:extLst>
              <a:ext uri="{FF2B5EF4-FFF2-40B4-BE49-F238E27FC236}">
                <a16:creationId xmlns:a16="http://schemas.microsoft.com/office/drawing/2014/main" id="{15C1BCF8-1363-6647-90D3-7A33D723AE69}"/>
              </a:ext>
            </a:extLst>
          </p:cNvPr>
          <p:cNvSpPr>
            <a:spLocks noGrp="1"/>
          </p:cNvSpPr>
          <p:nvPr>
            <p:ph sz="half" idx="2"/>
          </p:nvPr>
        </p:nvSpPr>
        <p:spPr>
          <a:xfrm>
            <a:off x="2231672" y="18409983"/>
            <a:ext cx="13706416"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5E75269-4F3B-E746-9B19-3FD4869A7E82}"/>
              </a:ext>
            </a:extLst>
          </p:cNvPr>
          <p:cNvSpPr>
            <a:spLocks noGrp="1"/>
          </p:cNvSpPr>
          <p:nvPr>
            <p:ph type="body" sz="quarter" idx="3"/>
          </p:nvPr>
        </p:nvSpPr>
        <p:spPr>
          <a:xfrm>
            <a:off x="16402141" y="12354992"/>
            <a:ext cx="13773917" cy="6054990"/>
          </a:xfrm>
        </p:spPr>
        <p:txBody>
          <a:bodyPr anchor="b"/>
          <a:lstStyle>
            <a:lvl1pPr marL="0" indent="0">
              <a:buNone/>
              <a:defRPr sz="6378" b="1"/>
            </a:lvl1pPr>
            <a:lvl2pPr marL="1214930" indent="0">
              <a:buNone/>
              <a:defRPr sz="5315" b="1"/>
            </a:lvl2pPr>
            <a:lvl3pPr marL="2429860" indent="0">
              <a:buNone/>
              <a:defRPr sz="4783" b="1"/>
            </a:lvl3pPr>
            <a:lvl4pPr marL="3644790" indent="0">
              <a:buNone/>
              <a:defRPr sz="4252" b="1"/>
            </a:lvl4pPr>
            <a:lvl5pPr marL="4859720" indent="0">
              <a:buNone/>
              <a:defRPr sz="4252" b="1"/>
            </a:lvl5pPr>
            <a:lvl6pPr marL="6074650" indent="0">
              <a:buNone/>
              <a:defRPr sz="4252" b="1"/>
            </a:lvl6pPr>
            <a:lvl7pPr marL="7289580" indent="0">
              <a:buNone/>
              <a:defRPr sz="4252" b="1"/>
            </a:lvl7pPr>
            <a:lvl8pPr marL="8504510" indent="0">
              <a:buNone/>
              <a:defRPr sz="4252" b="1"/>
            </a:lvl8pPr>
            <a:lvl9pPr marL="9719440" indent="0">
              <a:buNone/>
              <a:defRPr sz="4252" b="1"/>
            </a:lvl9pPr>
          </a:lstStyle>
          <a:p>
            <a:pPr lvl="0"/>
            <a:r>
              <a:rPr lang="en-GB"/>
              <a:t>Click to edit Master text styles</a:t>
            </a:r>
          </a:p>
        </p:txBody>
      </p:sp>
      <p:sp>
        <p:nvSpPr>
          <p:cNvPr id="6" name="Content Placeholder 5">
            <a:extLst>
              <a:ext uri="{FF2B5EF4-FFF2-40B4-BE49-F238E27FC236}">
                <a16:creationId xmlns:a16="http://schemas.microsoft.com/office/drawing/2014/main" id="{AF58E18D-886E-3241-9165-43C8C9120CF3}"/>
              </a:ext>
            </a:extLst>
          </p:cNvPr>
          <p:cNvSpPr>
            <a:spLocks noGrp="1"/>
          </p:cNvSpPr>
          <p:nvPr>
            <p:ph sz="quarter" idx="4"/>
          </p:nvPr>
        </p:nvSpPr>
        <p:spPr>
          <a:xfrm>
            <a:off x="16402141" y="18409983"/>
            <a:ext cx="13773917" cy="270783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B94BCD-B05F-264D-9718-14B44424826A}"/>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8" name="Footer Placeholder 7">
            <a:extLst>
              <a:ext uri="{FF2B5EF4-FFF2-40B4-BE49-F238E27FC236}">
                <a16:creationId xmlns:a16="http://schemas.microsoft.com/office/drawing/2014/main" id="{CCBCB1C8-500D-8544-9A67-2FAC6357E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FA1625-E408-274B-9A57-5765E7AB69E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2411311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21F0-924E-D441-BCB8-40658005F40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D89C615-7526-EF42-8D95-2EDEC70A960A}"/>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4" name="Footer Placeholder 3">
            <a:extLst>
              <a:ext uri="{FF2B5EF4-FFF2-40B4-BE49-F238E27FC236}">
                <a16:creationId xmlns:a16="http://schemas.microsoft.com/office/drawing/2014/main" id="{571E6A44-7014-5B4B-92DC-9BB90FA618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5ADD3B-DF60-C540-BF22-59468DBDDF3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617079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2A5E32-76CC-E645-AA99-AEA5950BE7BC}"/>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3" name="Footer Placeholder 2">
            <a:extLst>
              <a:ext uri="{FF2B5EF4-FFF2-40B4-BE49-F238E27FC236}">
                <a16:creationId xmlns:a16="http://schemas.microsoft.com/office/drawing/2014/main" id="{86A1522F-132E-144A-A87D-60BC2A6B1F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9E4288-6607-CB4F-99AF-D30D63D54C51}"/>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5270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5284B-082B-A945-AD30-66F1CC663B7A}"/>
              </a:ext>
            </a:extLst>
          </p:cNvPr>
          <p:cNvSpPr>
            <a:spLocks noGrp="1"/>
          </p:cNvSpPr>
          <p:nvPr>
            <p:ph type="title"/>
          </p:nvPr>
        </p:nvSpPr>
        <p:spPr>
          <a:xfrm>
            <a:off x="2231673" y="3359997"/>
            <a:ext cx="10449613" cy="11759988"/>
          </a:xfrm>
        </p:spPr>
        <p:txBody>
          <a:bodyPr anchor="b"/>
          <a:lstStyle>
            <a:lvl1pPr>
              <a:defRPr sz="8504"/>
            </a:lvl1pPr>
          </a:lstStyle>
          <a:p>
            <a:r>
              <a:rPr lang="en-GB"/>
              <a:t>Click to edit Master title style</a:t>
            </a:r>
          </a:p>
        </p:txBody>
      </p:sp>
      <p:sp>
        <p:nvSpPr>
          <p:cNvPr id="3" name="Content Placeholder 2">
            <a:extLst>
              <a:ext uri="{FF2B5EF4-FFF2-40B4-BE49-F238E27FC236}">
                <a16:creationId xmlns:a16="http://schemas.microsoft.com/office/drawing/2014/main" id="{BCD7EE7F-5BED-DB4C-95A2-A11B2893315B}"/>
              </a:ext>
            </a:extLst>
          </p:cNvPr>
          <p:cNvSpPr>
            <a:spLocks noGrp="1"/>
          </p:cNvSpPr>
          <p:nvPr>
            <p:ph idx="1"/>
          </p:nvPr>
        </p:nvSpPr>
        <p:spPr>
          <a:xfrm>
            <a:off x="13773917" y="7256663"/>
            <a:ext cx="16402140" cy="35816631"/>
          </a:xfrm>
        </p:spPr>
        <p:txBody>
          <a:bodyPr/>
          <a:lstStyle>
            <a:lvl1pPr>
              <a:defRPr sz="8504"/>
            </a:lvl1pPr>
            <a:lvl2pPr>
              <a:defRPr sz="7441"/>
            </a:lvl2pPr>
            <a:lvl3pPr>
              <a:defRPr sz="6378"/>
            </a:lvl3pPr>
            <a:lvl4pPr>
              <a:defRPr sz="5315"/>
            </a:lvl4pPr>
            <a:lvl5pPr>
              <a:defRPr sz="5315"/>
            </a:lvl5pPr>
            <a:lvl6pPr>
              <a:defRPr sz="5315"/>
            </a:lvl6pPr>
            <a:lvl7pPr>
              <a:defRPr sz="5315"/>
            </a:lvl7pPr>
            <a:lvl8pPr>
              <a:defRPr sz="5315"/>
            </a:lvl8pPr>
            <a:lvl9pPr>
              <a:defRPr sz="531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17B328-D64A-644D-80D0-2FF52D1CCA0F}"/>
              </a:ext>
            </a:extLst>
          </p:cNvPr>
          <p:cNvSpPr>
            <a:spLocks noGrp="1"/>
          </p:cNvSpPr>
          <p:nvPr>
            <p:ph type="body" sz="half" idx="2"/>
          </p:nvPr>
        </p:nvSpPr>
        <p:spPr>
          <a:xfrm>
            <a:off x="2231673" y="15119986"/>
            <a:ext cx="10449613" cy="28011643"/>
          </a:xfrm>
        </p:spPr>
        <p:txBody>
          <a:bodyPr/>
          <a:lstStyle>
            <a:lvl1pPr marL="0" indent="0">
              <a:buNone/>
              <a:defRPr sz="4252"/>
            </a:lvl1pPr>
            <a:lvl2pPr marL="1214930" indent="0">
              <a:buNone/>
              <a:defRPr sz="3720"/>
            </a:lvl2pPr>
            <a:lvl3pPr marL="2429860" indent="0">
              <a:buNone/>
              <a:defRPr sz="3189"/>
            </a:lvl3pPr>
            <a:lvl4pPr marL="3644790" indent="0">
              <a:buNone/>
              <a:defRPr sz="2657"/>
            </a:lvl4pPr>
            <a:lvl5pPr marL="4859720" indent="0">
              <a:buNone/>
              <a:defRPr sz="2657"/>
            </a:lvl5pPr>
            <a:lvl6pPr marL="6074650" indent="0">
              <a:buNone/>
              <a:defRPr sz="2657"/>
            </a:lvl6pPr>
            <a:lvl7pPr marL="7289580" indent="0">
              <a:buNone/>
              <a:defRPr sz="2657"/>
            </a:lvl7pPr>
            <a:lvl8pPr marL="8504510" indent="0">
              <a:buNone/>
              <a:defRPr sz="2657"/>
            </a:lvl8pPr>
            <a:lvl9pPr marL="9719440"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33FE00EE-0872-CB45-94E0-04C0B6D96599}"/>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6" name="Footer Placeholder 5">
            <a:extLst>
              <a:ext uri="{FF2B5EF4-FFF2-40B4-BE49-F238E27FC236}">
                <a16:creationId xmlns:a16="http://schemas.microsoft.com/office/drawing/2014/main" id="{B27608C3-7EA3-3447-AB3D-FC572E3B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BFBB8-9E09-C74C-9C53-4B327155F38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3171748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91B09-2A64-F448-A19D-87AA63A629F3}"/>
              </a:ext>
            </a:extLst>
          </p:cNvPr>
          <p:cNvSpPr>
            <a:spLocks noGrp="1"/>
          </p:cNvSpPr>
          <p:nvPr>
            <p:ph type="title"/>
          </p:nvPr>
        </p:nvSpPr>
        <p:spPr>
          <a:xfrm>
            <a:off x="2231673" y="3359997"/>
            <a:ext cx="10449613" cy="11759988"/>
          </a:xfrm>
        </p:spPr>
        <p:txBody>
          <a:bodyPr anchor="b"/>
          <a:lstStyle>
            <a:lvl1pPr>
              <a:defRPr sz="8504"/>
            </a:lvl1pPr>
          </a:lstStyle>
          <a:p>
            <a:r>
              <a:rPr lang="en-GB"/>
              <a:t>Click to edit Master title style</a:t>
            </a:r>
          </a:p>
        </p:txBody>
      </p:sp>
      <p:sp>
        <p:nvSpPr>
          <p:cNvPr id="3" name="Picture Placeholder 2">
            <a:extLst>
              <a:ext uri="{FF2B5EF4-FFF2-40B4-BE49-F238E27FC236}">
                <a16:creationId xmlns:a16="http://schemas.microsoft.com/office/drawing/2014/main" id="{0D4DA101-F44B-8D4E-A65E-207D75143082}"/>
              </a:ext>
            </a:extLst>
          </p:cNvPr>
          <p:cNvSpPr>
            <a:spLocks noGrp="1"/>
          </p:cNvSpPr>
          <p:nvPr>
            <p:ph type="pic" idx="1"/>
          </p:nvPr>
        </p:nvSpPr>
        <p:spPr>
          <a:xfrm>
            <a:off x="13773917" y="7256663"/>
            <a:ext cx="16402140" cy="35816631"/>
          </a:xfrm>
        </p:spPr>
        <p:txBody>
          <a:bodyPr/>
          <a:lstStyle>
            <a:lvl1pPr marL="0" indent="0">
              <a:buNone/>
              <a:defRPr sz="8504"/>
            </a:lvl1pPr>
            <a:lvl2pPr marL="1214930" indent="0">
              <a:buNone/>
              <a:defRPr sz="7441"/>
            </a:lvl2pPr>
            <a:lvl3pPr marL="2429860" indent="0">
              <a:buNone/>
              <a:defRPr sz="6378"/>
            </a:lvl3pPr>
            <a:lvl4pPr marL="3644790" indent="0">
              <a:buNone/>
              <a:defRPr sz="5315"/>
            </a:lvl4pPr>
            <a:lvl5pPr marL="4859720" indent="0">
              <a:buNone/>
              <a:defRPr sz="5315"/>
            </a:lvl5pPr>
            <a:lvl6pPr marL="6074650" indent="0">
              <a:buNone/>
              <a:defRPr sz="5315"/>
            </a:lvl6pPr>
            <a:lvl7pPr marL="7289580" indent="0">
              <a:buNone/>
              <a:defRPr sz="5315"/>
            </a:lvl7pPr>
            <a:lvl8pPr marL="8504510" indent="0">
              <a:buNone/>
              <a:defRPr sz="5315"/>
            </a:lvl8pPr>
            <a:lvl9pPr marL="9719440" indent="0">
              <a:buNone/>
              <a:defRPr sz="5315"/>
            </a:lvl9pPr>
          </a:lstStyle>
          <a:p>
            <a:endParaRPr lang="en-GB"/>
          </a:p>
        </p:txBody>
      </p:sp>
      <p:sp>
        <p:nvSpPr>
          <p:cNvPr id="4" name="Text Placeholder 3">
            <a:extLst>
              <a:ext uri="{FF2B5EF4-FFF2-40B4-BE49-F238E27FC236}">
                <a16:creationId xmlns:a16="http://schemas.microsoft.com/office/drawing/2014/main" id="{EAC32CED-14DE-A646-8B86-6924C57E6C24}"/>
              </a:ext>
            </a:extLst>
          </p:cNvPr>
          <p:cNvSpPr>
            <a:spLocks noGrp="1"/>
          </p:cNvSpPr>
          <p:nvPr>
            <p:ph type="body" sz="half" idx="2"/>
          </p:nvPr>
        </p:nvSpPr>
        <p:spPr>
          <a:xfrm>
            <a:off x="2231673" y="15119986"/>
            <a:ext cx="10449613" cy="28011643"/>
          </a:xfrm>
        </p:spPr>
        <p:txBody>
          <a:bodyPr/>
          <a:lstStyle>
            <a:lvl1pPr marL="0" indent="0">
              <a:buNone/>
              <a:defRPr sz="4252"/>
            </a:lvl1pPr>
            <a:lvl2pPr marL="1214930" indent="0">
              <a:buNone/>
              <a:defRPr sz="3720"/>
            </a:lvl2pPr>
            <a:lvl3pPr marL="2429860" indent="0">
              <a:buNone/>
              <a:defRPr sz="3189"/>
            </a:lvl3pPr>
            <a:lvl4pPr marL="3644790" indent="0">
              <a:buNone/>
              <a:defRPr sz="2657"/>
            </a:lvl4pPr>
            <a:lvl5pPr marL="4859720" indent="0">
              <a:buNone/>
              <a:defRPr sz="2657"/>
            </a:lvl5pPr>
            <a:lvl6pPr marL="6074650" indent="0">
              <a:buNone/>
              <a:defRPr sz="2657"/>
            </a:lvl6pPr>
            <a:lvl7pPr marL="7289580" indent="0">
              <a:buNone/>
              <a:defRPr sz="2657"/>
            </a:lvl7pPr>
            <a:lvl8pPr marL="8504510" indent="0">
              <a:buNone/>
              <a:defRPr sz="2657"/>
            </a:lvl8pPr>
            <a:lvl9pPr marL="9719440" indent="0">
              <a:buNone/>
              <a:defRPr sz="2657"/>
            </a:lvl9pPr>
          </a:lstStyle>
          <a:p>
            <a:pPr lvl="0"/>
            <a:r>
              <a:rPr lang="en-GB"/>
              <a:t>Click to edit Master text styles</a:t>
            </a:r>
          </a:p>
        </p:txBody>
      </p:sp>
      <p:sp>
        <p:nvSpPr>
          <p:cNvPr id="5" name="Date Placeholder 4">
            <a:extLst>
              <a:ext uri="{FF2B5EF4-FFF2-40B4-BE49-F238E27FC236}">
                <a16:creationId xmlns:a16="http://schemas.microsoft.com/office/drawing/2014/main" id="{7C0402F6-513B-544C-A507-5AED7A1BAE03}"/>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6" name="Footer Placeholder 5">
            <a:extLst>
              <a:ext uri="{FF2B5EF4-FFF2-40B4-BE49-F238E27FC236}">
                <a16:creationId xmlns:a16="http://schemas.microsoft.com/office/drawing/2014/main" id="{569BB916-6676-B146-8A85-94A0E8C053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A8B415-9FBD-B64A-872F-AB8B8073CAB4}"/>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69522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86B1-A993-1D4B-8D6D-494A0E9304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04E4705-E7F5-464C-A149-56DF6F0E373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D58DC-F842-094F-9913-7CEB31F8EBE2}"/>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5" name="Footer Placeholder 4">
            <a:extLst>
              <a:ext uri="{FF2B5EF4-FFF2-40B4-BE49-F238E27FC236}">
                <a16:creationId xmlns:a16="http://schemas.microsoft.com/office/drawing/2014/main" id="{7B9DBCF3-30DC-364E-8514-BE2200374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9F2AC-9ECB-9E4E-9C4E-75F4210A0F5A}"/>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417734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A5811-27BF-7845-9E3F-1749EE1C2BCF}"/>
              </a:ext>
            </a:extLst>
          </p:cNvPr>
          <p:cNvSpPr>
            <a:spLocks noGrp="1"/>
          </p:cNvSpPr>
          <p:nvPr>
            <p:ph type="title" orient="vert"/>
          </p:nvPr>
        </p:nvSpPr>
        <p:spPr>
          <a:xfrm>
            <a:off x="23185741" y="2683331"/>
            <a:ext cx="6986096" cy="4271162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5A0DB2-DE17-614B-8E1F-00C43DF5D75B}"/>
              </a:ext>
            </a:extLst>
          </p:cNvPr>
          <p:cNvSpPr>
            <a:spLocks noGrp="1"/>
          </p:cNvSpPr>
          <p:nvPr>
            <p:ph type="body" orient="vert" idx="1"/>
          </p:nvPr>
        </p:nvSpPr>
        <p:spPr>
          <a:xfrm>
            <a:off x="2227451" y="2683331"/>
            <a:ext cx="20553298" cy="4271162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42ECCE-046C-4D48-8EC4-BABC006823B2}"/>
              </a:ext>
            </a:extLst>
          </p:cNvPr>
          <p:cNvSpPr>
            <a:spLocks noGrp="1"/>
          </p:cNvSpPr>
          <p:nvPr>
            <p:ph type="dt" sz="half" idx="10"/>
          </p:nvPr>
        </p:nvSpPr>
        <p:spPr/>
        <p:txBody>
          <a:bodyPr/>
          <a:lstStyle/>
          <a:p>
            <a:fld id="{7319F435-6952-DD41-922D-A5D4F71810C5}" type="datetimeFigureOut">
              <a:rPr lang="en-GB" smtClean="0"/>
              <a:t>12/05/2021</a:t>
            </a:fld>
            <a:endParaRPr lang="en-GB"/>
          </a:p>
        </p:txBody>
      </p:sp>
      <p:sp>
        <p:nvSpPr>
          <p:cNvPr id="5" name="Footer Placeholder 4">
            <a:extLst>
              <a:ext uri="{FF2B5EF4-FFF2-40B4-BE49-F238E27FC236}">
                <a16:creationId xmlns:a16="http://schemas.microsoft.com/office/drawing/2014/main" id="{0033C1FF-927C-8947-AE3C-F531655691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ED18B-F85F-3F44-8276-37C04624D31D}"/>
              </a:ext>
            </a:extLst>
          </p:cNvPr>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608510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9548F-1E88-0D4C-AC85-14099B697FA5}"/>
              </a:ext>
            </a:extLst>
          </p:cNvPr>
          <p:cNvSpPr>
            <a:spLocks noGrp="1"/>
          </p:cNvSpPr>
          <p:nvPr>
            <p:ph type="title"/>
          </p:nvPr>
        </p:nvSpPr>
        <p:spPr>
          <a:xfrm>
            <a:off x="2227451" y="2683335"/>
            <a:ext cx="27944386" cy="974166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1B74D7-4A56-3543-B0A5-D7FA99B2E4F1}"/>
              </a:ext>
            </a:extLst>
          </p:cNvPr>
          <p:cNvSpPr>
            <a:spLocks noGrp="1"/>
          </p:cNvSpPr>
          <p:nvPr>
            <p:ph type="body" idx="1"/>
          </p:nvPr>
        </p:nvSpPr>
        <p:spPr>
          <a:xfrm>
            <a:off x="2227451" y="13416654"/>
            <a:ext cx="27944386" cy="3197830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6B93B7-326B-B443-908C-C41DD84E4FEA}"/>
              </a:ext>
            </a:extLst>
          </p:cNvPr>
          <p:cNvSpPr>
            <a:spLocks noGrp="1"/>
          </p:cNvSpPr>
          <p:nvPr>
            <p:ph type="dt" sz="half" idx="2"/>
          </p:nvPr>
        </p:nvSpPr>
        <p:spPr>
          <a:xfrm>
            <a:off x="2227451" y="46713292"/>
            <a:ext cx="7289840" cy="2683331"/>
          </a:xfrm>
          <a:prstGeom prst="rect">
            <a:avLst/>
          </a:prstGeom>
        </p:spPr>
        <p:txBody>
          <a:bodyPr vert="horz" lIns="91440" tIns="45720" rIns="91440" bIns="45720" rtlCol="0" anchor="ctr"/>
          <a:lstStyle>
            <a:lvl1pPr algn="l">
              <a:defRPr sz="3189">
                <a:solidFill>
                  <a:schemeClr val="tx1">
                    <a:tint val="75000"/>
                  </a:schemeClr>
                </a:solidFill>
              </a:defRPr>
            </a:lvl1pPr>
          </a:lstStyle>
          <a:p>
            <a:fld id="{7319F435-6952-DD41-922D-A5D4F71810C5}" type="datetimeFigureOut">
              <a:rPr lang="en-GB" smtClean="0"/>
              <a:t>12/05/2021</a:t>
            </a:fld>
            <a:endParaRPr lang="en-GB"/>
          </a:p>
        </p:txBody>
      </p:sp>
      <p:sp>
        <p:nvSpPr>
          <p:cNvPr id="5" name="Footer Placeholder 4">
            <a:extLst>
              <a:ext uri="{FF2B5EF4-FFF2-40B4-BE49-F238E27FC236}">
                <a16:creationId xmlns:a16="http://schemas.microsoft.com/office/drawing/2014/main" id="{85D9461B-58D5-F646-A1FD-EDD395BFF477}"/>
              </a:ext>
            </a:extLst>
          </p:cNvPr>
          <p:cNvSpPr>
            <a:spLocks noGrp="1"/>
          </p:cNvSpPr>
          <p:nvPr>
            <p:ph type="ftr" sz="quarter" idx="3"/>
          </p:nvPr>
        </p:nvSpPr>
        <p:spPr>
          <a:xfrm>
            <a:off x="10732264" y="46713292"/>
            <a:ext cx="10934760" cy="2683331"/>
          </a:xfrm>
          <a:prstGeom prst="rect">
            <a:avLst/>
          </a:prstGeom>
        </p:spPr>
        <p:txBody>
          <a:bodyPr vert="horz" lIns="91440" tIns="45720" rIns="91440" bIns="45720" rtlCol="0" anchor="ctr"/>
          <a:lstStyle>
            <a:lvl1pPr algn="ctr">
              <a:defRPr sz="3189">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ECF266-7E08-8040-B794-46650E1EC928}"/>
              </a:ext>
            </a:extLst>
          </p:cNvPr>
          <p:cNvSpPr>
            <a:spLocks noGrp="1"/>
          </p:cNvSpPr>
          <p:nvPr>
            <p:ph type="sldNum" sz="quarter" idx="4"/>
          </p:nvPr>
        </p:nvSpPr>
        <p:spPr>
          <a:xfrm>
            <a:off x="22881997" y="46713292"/>
            <a:ext cx="7289840" cy="2683331"/>
          </a:xfrm>
          <a:prstGeom prst="rect">
            <a:avLst/>
          </a:prstGeom>
        </p:spPr>
        <p:txBody>
          <a:bodyPr vert="horz" lIns="91440" tIns="45720" rIns="91440" bIns="45720" rtlCol="0" anchor="ctr"/>
          <a:lstStyle>
            <a:lvl1pPr algn="r">
              <a:defRPr sz="3189">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401176630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Lst>
  <p:txStyles>
    <p:titleStyle>
      <a:lvl1pPr algn="l" defTabSz="2429860" rtl="0" eaLnBrk="1" latinLnBrk="0" hangingPunct="1">
        <a:lnSpc>
          <a:spcPct val="90000"/>
        </a:lnSpc>
        <a:spcBef>
          <a:spcPct val="0"/>
        </a:spcBef>
        <a:buNone/>
        <a:defRPr sz="11693" kern="1200">
          <a:solidFill>
            <a:schemeClr val="tx1"/>
          </a:solidFill>
          <a:latin typeface="+mj-lt"/>
          <a:ea typeface="+mj-ea"/>
          <a:cs typeface="+mj-cs"/>
        </a:defRPr>
      </a:lvl1pPr>
    </p:titleStyle>
    <p:bodyStyle>
      <a:lvl1pPr marL="607465" indent="-607465" algn="l" defTabSz="2429860" rtl="0" eaLnBrk="1" latinLnBrk="0" hangingPunct="1">
        <a:lnSpc>
          <a:spcPct val="90000"/>
        </a:lnSpc>
        <a:spcBef>
          <a:spcPts val="2657"/>
        </a:spcBef>
        <a:buFont typeface="Arial" panose="020B0604020202020204" pitchFamily="34" charset="0"/>
        <a:buChar char="•"/>
        <a:defRPr sz="7441" kern="1200">
          <a:solidFill>
            <a:schemeClr val="tx1"/>
          </a:solidFill>
          <a:latin typeface="+mn-lt"/>
          <a:ea typeface="+mn-ea"/>
          <a:cs typeface="+mn-cs"/>
        </a:defRPr>
      </a:lvl1pPr>
      <a:lvl2pPr marL="1822395" indent="-607465" algn="l" defTabSz="2429860" rtl="0" eaLnBrk="1" latinLnBrk="0" hangingPunct="1">
        <a:lnSpc>
          <a:spcPct val="90000"/>
        </a:lnSpc>
        <a:spcBef>
          <a:spcPts val="1329"/>
        </a:spcBef>
        <a:buFont typeface="Arial" panose="020B0604020202020204" pitchFamily="34" charset="0"/>
        <a:buChar char="•"/>
        <a:defRPr sz="6378" kern="1200">
          <a:solidFill>
            <a:schemeClr val="tx1"/>
          </a:solidFill>
          <a:latin typeface="+mn-lt"/>
          <a:ea typeface="+mn-ea"/>
          <a:cs typeface="+mn-cs"/>
        </a:defRPr>
      </a:lvl2pPr>
      <a:lvl3pPr marL="3037325" indent="-607465" algn="l" defTabSz="2429860" rtl="0" eaLnBrk="1" latinLnBrk="0" hangingPunct="1">
        <a:lnSpc>
          <a:spcPct val="90000"/>
        </a:lnSpc>
        <a:spcBef>
          <a:spcPts val="1329"/>
        </a:spcBef>
        <a:buFont typeface="Arial" panose="020B0604020202020204" pitchFamily="34" charset="0"/>
        <a:buChar char="•"/>
        <a:defRPr sz="5315" kern="1200">
          <a:solidFill>
            <a:schemeClr val="tx1"/>
          </a:solidFill>
          <a:latin typeface="+mn-lt"/>
          <a:ea typeface="+mn-ea"/>
          <a:cs typeface="+mn-cs"/>
        </a:defRPr>
      </a:lvl3pPr>
      <a:lvl4pPr marL="4252255" indent="-607465" algn="l" defTabSz="2429860"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4pPr>
      <a:lvl5pPr marL="5467185" indent="-607465" algn="l" defTabSz="2429860"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5pPr>
      <a:lvl6pPr marL="6682115" indent="-607465" algn="l" defTabSz="2429860"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6pPr>
      <a:lvl7pPr marL="7897045" indent="-607465" algn="l" defTabSz="2429860"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7pPr>
      <a:lvl8pPr marL="9111975" indent="-607465" algn="l" defTabSz="2429860"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8pPr>
      <a:lvl9pPr marL="10326905" indent="-607465" algn="l" defTabSz="2429860" rtl="0" eaLnBrk="1" latinLnBrk="0" hangingPunct="1">
        <a:lnSpc>
          <a:spcPct val="90000"/>
        </a:lnSpc>
        <a:spcBef>
          <a:spcPts val="1329"/>
        </a:spcBef>
        <a:buFont typeface="Arial" panose="020B0604020202020204" pitchFamily="34" charset="0"/>
        <a:buChar char="•"/>
        <a:defRPr sz="4783" kern="1200">
          <a:solidFill>
            <a:schemeClr val="tx1"/>
          </a:solidFill>
          <a:latin typeface="+mn-lt"/>
          <a:ea typeface="+mn-ea"/>
          <a:cs typeface="+mn-cs"/>
        </a:defRPr>
      </a:lvl9pPr>
    </p:bodyStyle>
    <p:otherStyle>
      <a:defPPr>
        <a:defRPr lang="en-US"/>
      </a:defPPr>
      <a:lvl1pPr marL="0" algn="l" defTabSz="2429860" rtl="0" eaLnBrk="1" latinLnBrk="0" hangingPunct="1">
        <a:defRPr sz="4783" kern="1200">
          <a:solidFill>
            <a:schemeClr val="tx1"/>
          </a:solidFill>
          <a:latin typeface="+mn-lt"/>
          <a:ea typeface="+mn-ea"/>
          <a:cs typeface="+mn-cs"/>
        </a:defRPr>
      </a:lvl1pPr>
      <a:lvl2pPr marL="1214930" algn="l" defTabSz="2429860" rtl="0" eaLnBrk="1" latinLnBrk="0" hangingPunct="1">
        <a:defRPr sz="4783" kern="1200">
          <a:solidFill>
            <a:schemeClr val="tx1"/>
          </a:solidFill>
          <a:latin typeface="+mn-lt"/>
          <a:ea typeface="+mn-ea"/>
          <a:cs typeface="+mn-cs"/>
        </a:defRPr>
      </a:lvl2pPr>
      <a:lvl3pPr marL="2429860" algn="l" defTabSz="2429860" rtl="0" eaLnBrk="1" latinLnBrk="0" hangingPunct="1">
        <a:defRPr sz="4783" kern="1200">
          <a:solidFill>
            <a:schemeClr val="tx1"/>
          </a:solidFill>
          <a:latin typeface="+mn-lt"/>
          <a:ea typeface="+mn-ea"/>
          <a:cs typeface="+mn-cs"/>
        </a:defRPr>
      </a:lvl3pPr>
      <a:lvl4pPr marL="3644790" algn="l" defTabSz="2429860" rtl="0" eaLnBrk="1" latinLnBrk="0" hangingPunct="1">
        <a:defRPr sz="4783" kern="1200">
          <a:solidFill>
            <a:schemeClr val="tx1"/>
          </a:solidFill>
          <a:latin typeface="+mn-lt"/>
          <a:ea typeface="+mn-ea"/>
          <a:cs typeface="+mn-cs"/>
        </a:defRPr>
      </a:lvl4pPr>
      <a:lvl5pPr marL="4859720" algn="l" defTabSz="2429860" rtl="0" eaLnBrk="1" latinLnBrk="0" hangingPunct="1">
        <a:defRPr sz="4783" kern="1200">
          <a:solidFill>
            <a:schemeClr val="tx1"/>
          </a:solidFill>
          <a:latin typeface="+mn-lt"/>
          <a:ea typeface="+mn-ea"/>
          <a:cs typeface="+mn-cs"/>
        </a:defRPr>
      </a:lvl5pPr>
      <a:lvl6pPr marL="6074650" algn="l" defTabSz="2429860" rtl="0" eaLnBrk="1" latinLnBrk="0" hangingPunct="1">
        <a:defRPr sz="4783" kern="1200">
          <a:solidFill>
            <a:schemeClr val="tx1"/>
          </a:solidFill>
          <a:latin typeface="+mn-lt"/>
          <a:ea typeface="+mn-ea"/>
          <a:cs typeface="+mn-cs"/>
        </a:defRPr>
      </a:lvl6pPr>
      <a:lvl7pPr marL="7289580" algn="l" defTabSz="2429860" rtl="0" eaLnBrk="1" latinLnBrk="0" hangingPunct="1">
        <a:defRPr sz="4783" kern="1200">
          <a:solidFill>
            <a:schemeClr val="tx1"/>
          </a:solidFill>
          <a:latin typeface="+mn-lt"/>
          <a:ea typeface="+mn-ea"/>
          <a:cs typeface="+mn-cs"/>
        </a:defRPr>
      </a:lvl7pPr>
      <a:lvl8pPr marL="8504510" algn="l" defTabSz="2429860" rtl="0" eaLnBrk="1" latinLnBrk="0" hangingPunct="1">
        <a:defRPr sz="4783" kern="1200">
          <a:solidFill>
            <a:schemeClr val="tx1"/>
          </a:solidFill>
          <a:latin typeface="+mn-lt"/>
          <a:ea typeface="+mn-ea"/>
          <a:cs typeface="+mn-cs"/>
        </a:defRPr>
      </a:lvl8pPr>
      <a:lvl9pPr marL="9719440" algn="l" defTabSz="2429860" rtl="0" eaLnBrk="1" latinLnBrk="0" hangingPunct="1">
        <a:defRPr sz="4783"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chart" Target="../charts/chart4.xml"/><Relationship Id="rId3" Type="http://schemas.openxmlformats.org/officeDocument/2006/relationships/image" Target="../media/image2.tiff"/><Relationship Id="rId7" Type="http://schemas.openxmlformats.org/officeDocument/2006/relationships/chart" Target="../charts/chart3.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chart" Target="../charts/chart2.xml"/><Relationship Id="rId5" Type="http://schemas.openxmlformats.org/officeDocument/2006/relationships/chart" Target="../charts/chart1.xml"/><Relationship Id="rId10" Type="http://schemas.openxmlformats.org/officeDocument/2006/relationships/image" Target="../media/image4.JPG"/><Relationship Id="rId4" Type="http://schemas.openxmlformats.org/officeDocument/2006/relationships/image" Target="../media/image3.tiff"/><Relationship Id="rId9" Type="http://schemas.openxmlformats.org/officeDocument/2006/relationships/chart" Target="../charts/char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04000" r="-104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C4A01-5EB1-6544-8066-E1ECDDF319A9}"/>
              </a:ext>
            </a:extLst>
          </p:cNvPr>
          <p:cNvSpPr/>
          <p:nvPr/>
        </p:nvSpPr>
        <p:spPr>
          <a:xfrm>
            <a:off x="0" y="-7820"/>
            <a:ext cx="32399288" cy="7875810"/>
          </a:xfrm>
          <a:prstGeom prst="rect">
            <a:avLst/>
          </a:prstGeom>
          <a:solidFill>
            <a:schemeClr val="accent4">
              <a:lumMod val="75000"/>
            </a:schemeClr>
          </a:solidFill>
          <a:effectLst>
            <a:softEdge rad="266700"/>
          </a:effectLst>
        </p:spPr>
        <p:txBody>
          <a:bodyPr wrap="square">
            <a:spAutoFit/>
          </a:bodyPr>
          <a:lstStyle/>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r>
              <a:rPr lang="en-GB" sz="8800" b="1" dirty="0">
                <a:latin typeface="Calibri" panose="020F0502020204030204" pitchFamily="34" charset="0"/>
                <a:ea typeface="Calibri" panose="020F0502020204030204" pitchFamily="34" charset="0"/>
              </a:rPr>
              <a:t>“Does lying or sitting in a hammock outdoors for 30 minutes have a positive impact on the mood and wellbeing of a young person</a:t>
            </a:r>
            <a:r>
              <a:rPr lang="en-GB" b="1" dirty="0">
                <a:latin typeface="Calibri" panose="020F0502020204030204" pitchFamily="34" charset="0"/>
                <a:ea typeface="Calibri" panose="020F0502020204030204" pitchFamily="34" charset="0"/>
              </a:rPr>
              <a:t>.”</a:t>
            </a:r>
            <a:endParaRPr lang="en-GB" sz="8500" b="1" dirty="0">
              <a:solidFill>
                <a:schemeClr val="bg1"/>
              </a:solidFill>
              <a:latin typeface="Arial Black" panose="020B0604020202020204" pitchFamily="34" charset="0"/>
              <a:cs typeface="Arial Black" panose="020B0604020202020204" pitchFamily="34" charset="0"/>
            </a:endParaRPr>
          </a:p>
          <a:p>
            <a:pPr algn="ctr">
              <a:lnSpc>
                <a:spcPct val="150000"/>
              </a:lnSpc>
            </a:pPr>
            <a:endParaRPr lang="en-GB" sz="8500" b="1" dirty="0">
              <a:solidFill>
                <a:schemeClr val="bg1"/>
              </a:solidFill>
              <a:latin typeface="Arial Black" panose="020B0604020202020204" pitchFamily="34" charset="0"/>
              <a:cs typeface="Arial Black" panose="020B0604020202020204" pitchFamily="34" charset="0"/>
            </a:endParaRPr>
          </a:p>
        </p:txBody>
      </p:sp>
      <p:sp>
        <p:nvSpPr>
          <p:cNvPr id="8" name="Rectangle 7">
            <a:extLst>
              <a:ext uri="{FF2B5EF4-FFF2-40B4-BE49-F238E27FC236}">
                <a16:creationId xmlns:a16="http://schemas.microsoft.com/office/drawing/2014/main" id="{34CDC667-CBB1-C04B-B8C9-59AAB4FA0077}"/>
              </a:ext>
            </a:extLst>
          </p:cNvPr>
          <p:cNvSpPr/>
          <p:nvPr/>
        </p:nvSpPr>
        <p:spPr>
          <a:xfrm>
            <a:off x="938144" y="29436147"/>
            <a:ext cx="14400000" cy="16876172"/>
          </a:xfrm>
          <a:prstGeom prst="rect">
            <a:avLst/>
          </a:prstGeom>
          <a:solidFill>
            <a:schemeClr val="bg1">
              <a:alpha val="75000"/>
            </a:schemeClr>
          </a:solidFill>
          <a:ln w="57150">
            <a:solidFill>
              <a:srgbClr val="00B0F0"/>
            </a:solidFill>
          </a:ln>
        </p:spPr>
        <p:txBody>
          <a:bodyPr wrap="square">
            <a:noAutofit/>
          </a:bodyPr>
          <a:lstStyle/>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5 young people ages 16 and above all with ASD (Autistic Spectrum Disorder) aimed to spend 30 minutes in a hammock each day, 5 days a week for 2 weeks, and to answer 5 simple questions before and after the activity to measure the effects on their mental health and wellbeing. </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The aim is to demonstrate that by simply being outdoors, it can have a positive effect on your mental health and wellbeing.</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The questionnaire had 5 simple questions which were:</a:t>
            </a:r>
          </a:p>
          <a:p>
            <a:pPr marL="971550" lvl="1" indent="-514350">
              <a:lnSpc>
                <a:spcPct val="150000"/>
              </a:lnSpc>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How stressed do you feel right now?</a:t>
            </a:r>
          </a:p>
          <a:p>
            <a:pPr marL="971550" lvl="1" indent="-514350">
              <a:lnSpc>
                <a:spcPct val="150000"/>
              </a:lnSpc>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How anxious do you feel right now?</a:t>
            </a:r>
          </a:p>
          <a:p>
            <a:pPr marL="971550" lvl="1" indent="-514350">
              <a:lnSpc>
                <a:spcPct val="150000"/>
              </a:lnSpc>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How tired do you feel right now?</a:t>
            </a:r>
          </a:p>
          <a:p>
            <a:pPr marL="971550" lvl="1" indent="-514350">
              <a:lnSpc>
                <a:spcPct val="150000"/>
              </a:lnSpc>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How happy do you feel right now?</a:t>
            </a:r>
          </a:p>
          <a:p>
            <a:pPr marL="971550" lvl="1" indent="-514350">
              <a:lnSpc>
                <a:spcPct val="150000"/>
              </a:lnSpc>
              <a:buFont typeface="+mj-lt"/>
              <a:buAutoNum type="arabicPeriod"/>
            </a:pPr>
            <a:r>
              <a:rPr lang="en-GB" sz="2800" dirty="0">
                <a:latin typeface="Calibri" panose="020F0502020204030204" pitchFamily="34" charset="0"/>
                <a:ea typeface="Calibri" panose="020F0502020204030204" pitchFamily="34" charset="0"/>
                <a:cs typeface="Times New Roman" panose="02020603050405020304" pitchFamily="18" charset="0"/>
              </a:rPr>
              <a:t>How engaged do you feel right now?</a:t>
            </a:r>
            <a:endParaRPr lang="en-GB" sz="2800" dirty="0">
              <a:latin typeface="Book Antiqua" panose="02040602050305030304" pitchFamily="18" charset="0"/>
              <a:ea typeface="Calibri" panose="020F0502020204030204" pitchFamily="34" charset="0"/>
              <a:cs typeface="Times New Roman" panose="02020603050405020304" pitchFamily="18" charset="0"/>
            </a:endParaRPr>
          </a:p>
          <a:p>
            <a:pPr>
              <a:lnSpc>
                <a:spcPct val="150000"/>
              </a:lnSpc>
            </a:pPr>
            <a:endParaRPr lang="en-GB" sz="2800" dirty="0">
              <a:latin typeface="Book Antiqua" panose="02040602050305030304" pitchFamily="18"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During the research the young people would regularly refuse to complete the questionnaire both before and after remarking that they find it “too stressful”. This hugely reduced the amount of data that I was able to collect.</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The weather conditions had a huge affect on whether the students were willing to participate in the research each day, as they wouldn’t be willing to go out in the rain or if it was cold, even though blankets and sleeping bags were provided and tarps protected the hammocks from rain.</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Of the 50 questionnaire response I was expecting over the research period I only received 20</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Students additional needs and sensory requirements played multiple factors in how well the data collection went</a:t>
            </a:r>
          </a:p>
        </p:txBody>
      </p:sp>
      <p:sp>
        <p:nvSpPr>
          <p:cNvPr id="11" name="Rectangle 10">
            <a:extLst>
              <a:ext uri="{FF2B5EF4-FFF2-40B4-BE49-F238E27FC236}">
                <a16:creationId xmlns:a16="http://schemas.microsoft.com/office/drawing/2014/main" id="{038B8EB3-A499-2643-A560-37B3CF9B8BE6}"/>
              </a:ext>
            </a:extLst>
          </p:cNvPr>
          <p:cNvSpPr/>
          <p:nvPr/>
        </p:nvSpPr>
        <p:spPr>
          <a:xfrm>
            <a:off x="16998670" y="9899583"/>
            <a:ext cx="14400000" cy="6245394"/>
          </a:xfrm>
          <a:prstGeom prst="rect">
            <a:avLst/>
          </a:prstGeom>
          <a:solidFill>
            <a:schemeClr val="bg1">
              <a:alpha val="75000"/>
            </a:schemeClr>
          </a:solidFill>
          <a:ln w="57150">
            <a:solidFill>
              <a:srgbClr val="00B0F0"/>
            </a:solidFill>
          </a:ln>
        </p:spPr>
        <p:txBody>
          <a:bodyPr wrap="square">
            <a:noAutofit/>
          </a:bodyPr>
          <a:lstStyle/>
          <a:p>
            <a:pPr algn="just">
              <a:lnSpc>
                <a:spcPct val="150000"/>
              </a:lnSpc>
            </a:pPr>
            <a:r>
              <a:rPr lang="en-GB" sz="2800" dirty="0">
                <a:ea typeface="Times New Roman" panose="02020603050405020304" pitchFamily="18" charset="0"/>
              </a:rPr>
              <a:t>The research will be carried out using anonymous quantitative questionnaires designed to be quick and efficient. The data will be compiled and analysed and plotted onto various graphs to display the findings.</a:t>
            </a:r>
          </a:p>
          <a:p>
            <a:pPr algn="just">
              <a:lnSpc>
                <a:spcPct val="115000"/>
              </a:lnSpc>
              <a:tabLst>
                <a:tab pos="457187" algn="l"/>
              </a:tabLst>
            </a:pPr>
            <a:endParaRPr lang="en-US" sz="280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tabLst>
                <a:tab pos="457187" algn="l"/>
              </a:tabLst>
            </a:pPr>
            <a:r>
              <a:rPr lang="en-US" sz="2800" dirty="0">
                <a:latin typeface="Calibri" panose="020F0502020204030204" pitchFamily="34" charset="0"/>
                <a:ea typeface="Times New Roman" panose="02020603050405020304" pitchFamily="18" charset="0"/>
                <a:cs typeface="Times New Roman" panose="02020603050405020304" pitchFamily="18" charset="0"/>
              </a:rPr>
              <a:t>Quantitative methods such as open-ended questionnaires, interviews and a focus groups were considered as well but given the short time frame of the research it was decided they wouldn’t yield as much useable data.</a:t>
            </a:r>
          </a:p>
          <a:p>
            <a:pPr algn="just">
              <a:lnSpc>
                <a:spcPct val="115000"/>
              </a:lnSpc>
              <a:tabLst>
                <a:tab pos="457187" algn="l"/>
              </a:tabLst>
            </a:pPr>
            <a:endParaRPr lang="en-US" sz="2800" dirty="0">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15000"/>
              </a:lnSpc>
              <a:tabLst>
                <a:tab pos="457187" algn="l"/>
              </a:tabLst>
            </a:pPr>
            <a:r>
              <a:rPr lang="en-US" sz="2800" dirty="0">
                <a:latin typeface="Calibri" panose="020F0502020204030204" pitchFamily="34" charset="0"/>
                <a:ea typeface="Times New Roman" panose="02020603050405020304" pitchFamily="18" charset="0"/>
                <a:cs typeface="Times New Roman" panose="02020603050405020304" pitchFamily="18" charset="0"/>
              </a:rPr>
              <a:t>A small group of young people was used with the aim to keep consistency in the subjects and the way that they answer the questions.</a:t>
            </a:r>
          </a:p>
        </p:txBody>
      </p:sp>
      <p:sp>
        <p:nvSpPr>
          <p:cNvPr id="12" name="Rectangle 11">
            <a:extLst>
              <a:ext uri="{FF2B5EF4-FFF2-40B4-BE49-F238E27FC236}">
                <a16:creationId xmlns:a16="http://schemas.microsoft.com/office/drawing/2014/main" id="{3346EF74-3F89-6847-B065-6A7C59C6B548}"/>
              </a:ext>
            </a:extLst>
          </p:cNvPr>
          <p:cNvSpPr/>
          <p:nvPr/>
        </p:nvSpPr>
        <p:spPr>
          <a:xfrm>
            <a:off x="17051602" y="22856030"/>
            <a:ext cx="14409541" cy="26993518"/>
          </a:xfrm>
          <a:prstGeom prst="rect">
            <a:avLst/>
          </a:prstGeom>
          <a:solidFill>
            <a:schemeClr val="bg1">
              <a:alpha val="75000"/>
            </a:schemeClr>
          </a:solidFill>
          <a:ln w="57150">
            <a:solidFill>
              <a:srgbClr val="00B0F0"/>
            </a:solidFill>
          </a:ln>
        </p:spPr>
        <p:txBody>
          <a:bodyPr wrap="square">
            <a:noAutofit/>
          </a:bodyPr>
          <a:lstStyle/>
          <a:p>
            <a:pPr algn="just">
              <a:lnSpc>
                <a:spcPct val="150000"/>
              </a:lnSpc>
            </a:pPr>
            <a:r>
              <a:rPr lang="en-GB" sz="2800" dirty="0">
                <a:ea typeface="Times New Roman" panose="02020603050405020304" pitchFamily="18" charset="0"/>
                <a:cs typeface="Calibri" panose="020F0502020204030204" pitchFamily="34" charset="0"/>
              </a:rPr>
              <a:t>Although the data collection didn’t go as planned and I didn’t get as many responses back as I was hoping for expecting I did get enough data to help form some initial thoughts.</a:t>
            </a:r>
          </a:p>
          <a:p>
            <a:pPr algn="just">
              <a:lnSpc>
                <a:spcPct val="150000"/>
              </a:lnSpc>
            </a:pPr>
            <a:endParaRPr lang="en-GB" sz="2800" dirty="0">
              <a:ea typeface="Times New Roman" panose="02020603050405020304" pitchFamily="18" charset="0"/>
              <a:cs typeface="Calibri" panose="020F0502020204030204" pitchFamily="34" charset="0"/>
            </a:endParaRPr>
          </a:p>
          <a:p>
            <a:pPr algn="just">
              <a:lnSpc>
                <a:spcPct val="150000"/>
              </a:lnSpc>
            </a:pPr>
            <a:r>
              <a:rPr lang="en-GB" sz="2800" dirty="0">
                <a:ea typeface="Times New Roman" panose="02020603050405020304" pitchFamily="18" charset="0"/>
                <a:cs typeface="Calibri" panose="020F0502020204030204" pitchFamily="34" charset="0"/>
              </a:rPr>
              <a:t>							</a:t>
            </a:r>
            <a:r>
              <a:rPr lang="en-GB" sz="2800" dirty="0">
                <a:effectLst/>
                <a:ea typeface="Calibri" panose="020F0502020204030204" pitchFamily="34" charset="0"/>
              </a:rPr>
              <a:t>From the twenty responses that I received it showed 							that prior to entering the hammocks fourteen of the 							participants measured a 5 or above on a scale of 1 – 							10 of how stressed they felt, whereas after 30 								minutes in a hammock outdoors only 2 in 10 								measured more than a 5, showing a significant drop 							in how stressed they felt</a:t>
            </a:r>
          </a:p>
          <a:p>
            <a:pPr algn="just">
              <a:lnSpc>
                <a:spcPct val="150000"/>
              </a:lnSpc>
            </a:pPr>
            <a:endParaRPr lang="en-GB" sz="2800" dirty="0">
              <a:ea typeface="Times New Roman" panose="02020603050405020304" pitchFamily="18" charset="0"/>
              <a:cs typeface="Calibri" panose="020F0502020204030204" pitchFamily="34" charset="0"/>
            </a:endParaRPr>
          </a:p>
          <a:p>
            <a:pPr algn="just">
              <a:lnSpc>
                <a:spcPct val="150000"/>
              </a:lnSpc>
            </a:pPr>
            <a:r>
              <a:rPr lang="en-GB" sz="2800" dirty="0">
                <a:ea typeface="Times New Roman" panose="02020603050405020304" pitchFamily="18" charset="0"/>
                <a:cs typeface="Calibri" panose="020F0502020204030204" pitchFamily="34" charset="0"/>
              </a:rPr>
              <a:t>							</a:t>
            </a:r>
            <a:r>
              <a:rPr lang="en-GB" sz="2800" dirty="0">
                <a:effectLst/>
                <a:ea typeface="Calibri" panose="020F0502020204030204" pitchFamily="34" charset="0"/>
              </a:rPr>
              <a:t>Similarly, when asked how anxious they felt 12 								participants recorded measurements of 5 or above as 							opposed to 6 out of twenty people measure 5 or 								above afterwards. This measurement shows that for 							30% of the participants their anxiety level dropped to 							below a 5 after spending time in a hammock 								outdoors.</a:t>
            </a:r>
            <a:endParaRPr lang="en-GB" sz="2800" dirty="0">
              <a:effectLst/>
              <a:ea typeface="Times New Roman" panose="02020603050405020304" pitchFamily="18" charset="0"/>
            </a:endParaRPr>
          </a:p>
          <a:p>
            <a:pPr algn="just">
              <a:lnSpc>
                <a:spcPct val="150000"/>
              </a:lnSpc>
            </a:pPr>
            <a:endParaRPr lang="en-GB" sz="2800" dirty="0">
              <a:ea typeface="Times New Roman" panose="02020603050405020304" pitchFamily="18" charset="0"/>
              <a:cs typeface="Calibri" panose="020F0502020204030204" pitchFamily="34" charset="0"/>
            </a:endParaRPr>
          </a:p>
          <a:p>
            <a:pPr algn="just">
              <a:lnSpc>
                <a:spcPct val="150000"/>
              </a:lnSpc>
            </a:pPr>
            <a:r>
              <a:rPr lang="en-GB" sz="2800" dirty="0">
                <a:effectLst/>
                <a:ea typeface="Calibri" panose="020F0502020204030204" pitchFamily="34" charset="0"/>
                <a:cs typeface="Calibri" panose="020F0502020204030204" pitchFamily="34" charset="0"/>
              </a:rPr>
              <a:t>							15 people recorded a 5 or above on how tired they 							felt before getting into the hammocks with 6 of these 							participants recording a 7 or above. Then after being 							in the hammocks for 30 minutes 16 people recorded a 							5 or above to how tired they felt and although this is 							only a rise of 1 person, the number of people who scored 7 or above rose to 12. This shows a rise of 50% giving an indication that being in a hammock outdoors for 30 minutes could make a young person feel tired.</a:t>
            </a:r>
            <a:endParaRPr lang="en-GB" sz="2800" dirty="0">
              <a:effectLst/>
              <a:ea typeface="Times New Roman" panose="02020603050405020304" pitchFamily="18" charset="0"/>
              <a:cs typeface="Calibri" panose="020F0502020204030204" pitchFamily="34" charset="0"/>
            </a:endParaRPr>
          </a:p>
          <a:p>
            <a:pPr algn="just">
              <a:lnSpc>
                <a:spcPct val="150000"/>
              </a:lnSpc>
            </a:pPr>
            <a:r>
              <a:rPr lang="en-GB" sz="1800" dirty="0">
                <a:effectLst/>
                <a:ea typeface="Calibri" panose="020F0502020204030204" pitchFamily="34" charset="0"/>
              </a:rPr>
              <a:t>							</a:t>
            </a:r>
          </a:p>
          <a:p>
            <a:pPr algn="just">
              <a:lnSpc>
                <a:spcPct val="150000"/>
              </a:lnSpc>
            </a:pPr>
            <a:r>
              <a:rPr lang="en-GB" dirty="0">
                <a:ea typeface="Calibri" panose="020F0502020204030204" pitchFamily="34" charset="0"/>
              </a:rPr>
              <a:t>							</a:t>
            </a:r>
            <a:r>
              <a:rPr lang="en-GB" sz="2800" dirty="0">
                <a:ea typeface="Calibri" panose="020F0502020204030204" pitchFamily="34" charset="0"/>
                <a:cs typeface="Calibri" panose="020F0502020204030204" pitchFamily="34" charset="0"/>
              </a:rPr>
              <a:t>Be</a:t>
            </a:r>
            <a:r>
              <a:rPr lang="en-GB" sz="2800" dirty="0">
                <a:effectLst/>
                <a:ea typeface="Calibri" panose="020F0502020204030204" pitchFamily="34" charset="0"/>
                <a:cs typeface="Calibri" panose="020F0502020204030204" pitchFamily="34" charset="0"/>
              </a:rPr>
              <a:t>fore the hammocks 9 out of 20 measured a 7 or 							above so 45% of participants but after the hammocks 							15 out of 20 measure a 7 or above which would be 							75% of the participants, this figure clearly shows that 							participants involved gained a large about of 								enjoyment just by being in a hammock in an outdoor 							area.</a:t>
            </a:r>
            <a:endParaRPr lang="en-GB" sz="2800" dirty="0">
              <a:effectLst/>
              <a:ea typeface="Times New Roman" panose="02020603050405020304" pitchFamily="18" charset="0"/>
              <a:cs typeface="Calibri" panose="020F0502020204030204" pitchFamily="34" charset="0"/>
            </a:endParaRPr>
          </a:p>
          <a:p>
            <a:pPr algn="just">
              <a:lnSpc>
                <a:spcPct val="150000"/>
              </a:lnSpc>
            </a:pPr>
            <a:r>
              <a:rPr lang="en-GB" sz="2800" dirty="0">
                <a:ea typeface="Times New Roman" panose="02020603050405020304" pitchFamily="18" charset="0"/>
                <a:cs typeface="Calibri" panose="020F0502020204030204" pitchFamily="34" charset="0"/>
              </a:rPr>
              <a:t>							</a:t>
            </a:r>
          </a:p>
          <a:p>
            <a:pPr algn="just">
              <a:lnSpc>
                <a:spcPct val="150000"/>
              </a:lnSpc>
            </a:pPr>
            <a:r>
              <a:rPr lang="en-GB" sz="2800" dirty="0">
                <a:ea typeface="Times New Roman" panose="02020603050405020304" pitchFamily="18" charset="0"/>
                <a:cs typeface="Calibri" panose="020F0502020204030204" pitchFamily="34" charset="0"/>
              </a:rPr>
              <a:t>							This question posed the most problems for the 								participants and took a little explaining for them to 							understand what it was that it meant. Given that 								confusion it makes me question the validity of the 								results as it shows little change for before and after 							unlike the other aspects </a:t>
            </a:r>
          </a:p>
          <a:p>
            <a:pPr>
              <a:lnSpc>
                <a:spcPct val="150000"/>
              </a:lnSpc>
            </a:pPr>
            <a:r>
              <a:rPr lang="en-GB" sz="2800" dirty="0">
                <a:latin typeface="Calibri" panose="020F0502020204030204" pitchFamily="34" charset="0"/>
                <a:ea typeface="Times New Roman" panose="02020603050405020304" pitchFamily="18" charset="0"/>
                <a:cs typeface="Calibri" panose="020F0502020204030204" pitchFamily="34" charset="0"/>
              </a:rPr>
              <a:t>							</a:t>
            </a: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a:blip r:embed="rId3"/>
          <a:stretch>
            <a:fillRect/>
          </a:stretch>
        </p:blipFill>
        <p:spPr>
          <a:xfrm>
            <a:off x="9209372" y="47221279"/>
            <a:ext cx="6259201" cy="2377487"/>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4"/>
          <a:stretch>
            <a:fillRect/>
          </a:stretch>
        </p:blipFill>
        <p:spPr>
          <a:xfrm>
            <a:off x="1210585" y="47221280"/>
            <a:ext cx="5784741" cy="2376000"/>
          </a:xfrm>
          <a:prstGeom prst="rect">
            <a:avLst/>
          </a:prstGeom>
        </p:spPr>
      </p:pic>
      <p:sp>
        <p:nvSpPr>
          <p:cNvPr id="2" name="TextBox 1">
            <a:extLst>
              <a:ext uri="{FF2B5EF4-FFF2-40B4-BE49-F238E27FC236}">
                <a16:creationId xmlns:a16="http://schemas.microsoft.com/office/drawing/2014/main" id="{C40EC3B0-AF48-FF48-B2AD-2E102185B5DB}"/>
              </a:ext>
            </a:extLst>
          </p:cNvPr>
          <p:cNvSpPr txBox="1"/>
          <p:nvPr/>
        </p:nvSpPr>
        <p:spPr>
          <a:xfrm>
            <a:off x="938144" y="8208548"/>
            <a:ext cx="14400000" cy="1080000"/>
          </a:xfrm>
          <a:prstGeom prst="roundRect">
            <a:avLst/>
          </a:prstGeom>
          <a:solidFill>
            <a:schemeClr val="accent4">
              <a:lumMod val="75000"/>
            </a:schemeClr>
          </a:solidFill>
          <a:effectLst>
            <a:softEdge rad="88900"/>
          </a:effectLst>
        </p:spPr>
        <p:txBody>
          <a:bodyPr wrap="square" rtlCol="0" anchor="ctr">
            <a:noAutofit/>
          </a:bodyPr>
          <a:lstStyle/>
          <a:p>
            <a:pPr algn="ct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Background</a:t>
            </a:r>
          </a:p>
        </p:txBody>
      </p:sp>
      <p:sp>
        <p:nvSpPr>
          <p:cNvPr id="26" name="TextBox 25">
            <a:extLst>
              <a:ext uri="{FF2B5EF4-FFF2-40B4-BE49-F238E27FC236}">
                <a16:creationId xmlns:a16="http://schemas.microsoft.com/office/drawing/2014/main" id="{027CE99C-5649-7C4D-B9E2-89453609D92E}"/>
              </a:ext>
            </a:extLst>
          </p:cNvPr>
          <p:cNvSpPr txBox="1"/>
          <p:nvPr/>
        </p:nvSpPr>
        <p:spPr>
          <a:xfrm>
            <a:off x="17061143" y="8221634"/>
            <a:ext cx="14400000" cy="1080000"/>
          </a:xfrm>
          <a:prstGeom prst="roundRect">
            <a:avLst/>
          </a:prstGeom>
          <a:solidFill>
            <a:schemeClr val="accent4">
              <a:lumMod val="75000"/>
            </a:schemeClr>
          </a:solidFill>
          <a:effectLst>
            <a:softEdge rad="88900"/>
          </a:effectLst>
        </p:spPr>
        <p:txBody>
          <a:bodyPr wrap="square" rtlCol="0" anchor="ctr">
            <a:noAutofit/>
          </a:bodyPr>
          <a:lstStyle/>
          <a:p>
            <a:pPr algn="ctr"/>
            <a:r>
              <a:rPr lang="en-GB" sz="3600" b="1">
                <a:solidFill>
                  <a:schemeClr val="bg1"/>
                </a:solidFill>
                <a:latin typeface="Arial Black" panose="020B0604020202020204" pitchFamily="34" charset="0"/>
                <a:ea typeface="Times New Roman" panose="02020603050405020304" pitchFamily="18" charset="0"/>
                <a:cs typeface="Arial Black" panose="020B0604020202020204" pitchFamily="34" charset="0"/>
              </a:rPr>
              <a:t>Methods</a:t>
            </a:r>
          </a:p>
        </p:txBody>
      </p:sp>
      <p:sp>
        <p:nvSpPr>
          <p:cNvPr id="3" name="TextBox 2">
            <a:extLst>
              <a:ext uri="{FF2B5EF4-FFF2-40B4-BE49-F238E27FC236}">
                <a16:creationId xmlns:a16="http://schemas.microsoft.com/office/drawing/2014/main" id="{22CFE0E9-80E1-1143-8800-2B42638033CA}"/>
              </a:ext>
            </a:extLst>
          </p:cNvPr>
          <p:cNvSpPr txBox="1"/>
          <p:nvPr/>
        </p:nvSpPr>
        <p:spPr>
          <a:xfrm>
            <a:off x="938144" y="27546588"/>
            <a:ext cx="14400000" cy="1080000"/>
          </a:xfrm>
          <a:prstGeom prst="roundRect">
            <a:avLst/>
          </a:prstGeom>
          <a:solidFill>
            <a:schemeClr val="accent4">
              <a:lumMod val="75000"/>
            </a:schemeClr>
          </a:solidFill>
          <a:effectLst>
            <a:softEdge rad="88900"/>
          </a:effectLst>
        </p:spPr>
        <p:txBody>
          <a:bodyPr wrap="square" rtlCol="0" anchor="ctr">
            <a:noAutofit/>
          </a:bodyPr>
          <a:lstStyle/>
          <a:p>
            <a:pPr algn="ct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Research</a:t>
            </a:r>
          </a:p>
        </p:txBody>
      </p:sp>
      <p:sp>
        <p:nvSpPr>
          <p:cNvPr id="5" name="TextBox 4">
            <a:extLst>
              <a:ext uri="{FF2B5EF4-FFF2-40B4-BE49-F238E27FC236}">
                <a16:creationId xmlns:a16="http://schemas.microsoft.com/office/drawing/2014/main" id="{5F74BFB1-58F1-1C4F-934A-340C4C7C9C70}"/>
              </a:ext>
            </a:extLst>
          </p:cNvPr>
          <p:cNvSpPr txBox="1"/>
          <p:nvPr/>
        </p:nvSpPr>
        <p:spPr>
          <a:xfrm>
            <a:off x="16998670" y="21527848"/>
            <a:ext cx="14400000" cy="1080000"/>
          </a:xfrm>
          <a:prstGeom prst="roundRect">
            <a:avLst/>
          </a:prstGeom>
          <a:solidFill>
            <a:schemeClr val="accent4">
              <a:lumMod val="75000"/>
            </a:schemeClr>
          </a:solidFill>
          <a:effectLst>
            <a:softEdge rad="88900"/>
          </a:effectLst>
        </p:spPr>
        <p:txBody>
          <a:bodyPr wrap="square" rtlCol="0" anchor="ctr">
            <a:noAutofit/>
          </a:bodyPr>
          <a:lstStyle/>
          <a:p>
            <a:pPr algn="ctr"/>
            <a:r>
              <a:rPr lang="en-GB" sz="3600" b="1" dirty="0">
                <a:solidFill>
                  <a:schemeClr val="bg1"/>
                </a:solidFill>
                <a:latin typeface="Arial Black" panose="020B0604020202020204" pitchFamily="34" charset="0"/>
                <a:ea typeface="Times New Roman" panose="02020603050405020304" pitchFamily="18" charset="0"/>
                <a:cs typeface="Arial Black" panose="020B0604020202020204" pitchFamily="34" charset="0"/>
              </a:rPr>
              <a:t>Initial findings</a:t>
            </a:r>
          </a:p>
        </p:txBody>
      </p:sp>
      <p:sp>
        <p:nvSpPr>
          <p:cNvPr id="35" name="Rectangle 34">
            <a:extLst>
              <a:ext uri="{FF2B5EF4-FFF2-40B4-BE49-F238E27FC236}">
                <a16:creationId xmlns:a16="http://schemas.microsoft.com/office/drawing/2014/main" id="{0FD0652C-627B-EC41-A550-C01907085912}"/>
              </a:ext>
            </a:extLst>
          </p:cNvPr>
          <p:cNvSpPr/>
          <p:nvPr/>
        </p:nvSpPr>
        <p:spPr>
          <a:xfrm>
            <a:off x="938144" y="9899583"/>
            <a:ext cx="14400000" cy="16681493"/>
          </a:xfrm>
          <a:prstGeom prst="rect">
            <a:avLst/>
          </a:prstGeom>
          <a:solidFill>
            <a:schemeClr val="bg1">
              <a:alpha val="75000"/>
            </a:schemeClr>
          </a:solidFill>
          <a:ln w="57150">
            <a:solidFill>
              <a:srgbClr val="00B0F0"/>
            </a:solidFill>
          </a:ln>
        </p:spPr>
        <p:txBody>
          <a:bodyPr wrap="square">
            <a:noAutofit/>
          </a:bodyPr>
          <a:lstStyle/>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Mutz and Muller (2016) completed research around a young person’s access to nature and the impact that this had on their wellbeing, and they tell us that results from a group of young people spending time in the </a:t>
            </a:r>
            <a:r>
              <a:rPr lang="en-GB" sz="2800" dirty="0" err="1">
                <a:latin typeface="Calibri" panose="020F0502020204030204" pitchFamily="34" charset="0"/>
                <a:ea typeface="Calibri" panose="020F0502020204030204" pitchFamily="34" charset="0"/>
                <a:cs typeface="Times New Roman" panose="02020603050405020304" pitchFamily="18" charset="0"/>
              </a:rPr>
              <a:t>Hardangervidda</a:t>
            </a:r>
            <a:r>
              <a:rPr lang="en-GB" sz="2800" dirty="0">
                <a:latin typeface="Calibri" panose="020F0502020204030204" pitchFamily="34" charset="0"/>
                <a:ea typeface="Calibri" panose="020F0502020204030204" pitchFamily="34" charset="0"/>
                <a:cs typeface="Times New Roman" panose="02020603050405020304" pitchFamily="18" charset="0"/>
              </a:rPr>
              <a:t> region of Norway suggest that successful outdoor programs can increase, mindfulness, subjective well-being, and suggests that outdoor education and wilderness programs can foster mental health in youths and young adults. </a:t>
            </a:r>
          </a:p>
          <a:p>
            <a:pPr>
              <a:lnSpc>
                <a:spcPct val="150000"/>
              </a:lnSpc>
            </a:pPr>
            <a:endParaRPr lang="en-GB" sz="28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2800" dirty="0">
                <a:solidFill>
                  <a:srgbClr val="000000"/>
                </a:solidFill>
                <a:latin typeface="Calibri" panose="020F0502020204030204" pitchFamily="34" charset="0"/>
                <a:ea typeface="Calibri" panose="020F0502020204030204" pitchFamily="34" charset="0"/>
              </a:rPr>
              <a:t>White (1998) suggests that it is his “belief that a more complete understanding of the place of a human being within the environment is of paramount importance, to allow a more holistic approach to the way we use the outdoors.</a:t>
            </a:r>
            <a:r>
              <a:rPr lang="en-GB" sz="2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r>
              <a:rPr lang="en-GB" sz="2800" dirty="0">
                <a:solidFill>
                  <a:srgbClr val="000000"/>
                </a:solidFill>
                <a:latin typeface="Calibri" panose="020F0502020204030204" pitchFamily="34" charset="0"/>
                <a:ea typeface="Calibri" panose="020F0502020204030204" pitchFamily="34" charset="0"/>
              </a:rPr>
              <a:t> (White 1998:9) </a:t>
            </a:r>
          </a:p>
          <a:p>
            <a:pPr>
              <a:lnSpc>
                <a:spcPct val="150000"/>
              </a:lnSpc>
            </a:pPr>
            <a:endParaRPr lang="en-GB" sz="2800" dirty="0">
              <a:solidFill>
                <a:srgbClr val="000000"/>
              </a:solidFill>
              <a:latin typeface="Calibri" panose="020F0502020204030204" pitchFamily="34" charset="0"/>
              <a:ea typeface="Calibri" panose="020F0502020204030204" pitchFamily="34" charset="0"/>
            </a:endParaRPr>
          </a:p>
          <a:p>
            <a:pPr>
              <a:lnSpc>
                <a:spcPct val="150000"/>
              </a:lnSpc>
            </a:pPr>
            <a:r>
              <a:rPr lang="en-GB" sz="2800" dirty="0" err="1">
                <a:latin typeface="Calibri" panose="020F0502020204030204" pitchFamily="34" charset="0"/>
                <a:ea typeface="Calibri" panose="020F0502020204030204" pitchFamily="34" charset="0"/>
              </a:rPr>
              <a:t>Brymer</a:t>
            </a:r>
            <a:r>
              <a:rPr lang="en-GB" sz="2800" dirty="0">
                <a:latin typeface="Calibri" panose="020F0502020204030204" pitchFamily="34" charset="0"/>
                <a:ea typeface="Calibri" panose="020F0502020204030204" pitchFamily="34" charset="0"/>
              </a:rPr>
              <a:t>, </a:t>
            </a:r>
            <a:r>
              <a:rPr lang="en-GB" sz="2800" dirty="0" err="1">
                <a:latin typeface="Calibri" panose="020F0502020204030204" pitchFamily="34" charset="0"/>
                <a:ea typeface="Calibri" panose="020F0502020204030204" pitchFamily="34" charset="0"/>
              </a:rPr>
              <a:t>Cuddihy</a:t>
            </a:r>
            <a:r>
              <a:rPr lang="en-GB" sz="2800" dirty="0">
                <a:latin typeface="Calibri" panose="020F0502020204030204" pitchFamily="34" charset="0"/>
                <a:ea typeface="Calibri" panose="020F0502020204030204" pitchFamily="34" charset="0"/>
              </a:rPr>
              <a:t> and Sharma-</a:t>
            </a:r>
            <a:r>
              <a:rPr lang="en-GB" sz="2800" dirty="0" err="1">
                <a:latin typeface="Calibri" panose="020F0502020204030204" pitchFamily="34" charset="0"/>
                <a:ea typeface="Calibri" panose="020F0502020204030204" pitchFamily="34" charset="0"/>
              </a:rPr>
              <a:t>Brymer</a:t>
            </a:r>
            <a:r>
              <a:rPr lang="en-GB" sz="2800" dirty="0">
                <a:latin typeface="Calibri" panose="020F0502020204030204" pitchFamily="34" charset="0"/>
                <a:ea typeface="Calibri" panose="020F0502020204030204" pitchFamily="34" charset="0"/>
              </a:rPr>
              <a:t> (2010) Highlight that there is growing evidence that simply having contact with nature provides considerable positive effects on a person’s health. They continue to state that at a most basic level humans are reliant on the natural world for resources such as air and water and that nature can ‘positively enhance perceptions of physiological, emotional, psychological and spiritual health in ways that cannot be satisfied by alternate means.’ (</a:t>
            </a:r>
            <a:r>
              <a:rPr lang="en-GB" sz="2800" dirty="0" err="1">
                <a:latin typeface="Calibri" panose="020F0502020204030204" pitchFamily="34" charset="0"/>
                <a:ea typeface="Calibri" panose="020F0502020204030204" pitchFamily="34" charset="0"/>
              </a:rPr>
              <a:t>Brymer</a:t>
            </a:r>
            <a:r>
              <a:rPr lang="en-GB" sz="2800" dirty="0">
                <a:latin typeface="Calibri" panose="020F0502020204030204" pitchFamily="34" charset="0"/>
                <a:ea typeface="Calibri" panose="020F0502020204030204" pitchFamily="34" charset="0"/>
              </a:rPr>
              <a:t>, </a:t>
            </a:r>
            <a:r>
              <a:rPr lang="en-GB" sz="2800" dirty="0" err="1">
                <a:latin typeface="Calibri" panose="020F0502020204030204" pitchFamily="34" charset="0"/>
                <a:ea typeface="Calibri" panose="020F0502020204030204" pitchFamily="34" charset="0"/>
              </a:rPr>
              <a:t>Cuddihy</a:t>
            </a:r>
            <a:r>
              <a:rPr lang="en-GB" sz="2800" dirty="0">
                <a:latin typeface="Calibri" panose="020F0502020204030204" pitchFamily="34" charset="0"/>
                <a:ea typeface="Calibri" panose="020F0502020204030204" pitchFamily="34" charset="0"/>
              </a:rPr>
              <a:t>, Sharma-</a:t>
            </a:r>
            <a:r>
              <a:rPr lang="en-GB" sz="2800" dirty="0" err="1">
                <a:latin typeface="Calibri" panose="020F0502020204030204" pitchFamily="34" charset="0"/>
                <a:ea typeface="Calibri" panose="020F0502020204030204" pitchFamily="34" charset="0"/>
              </a:rPr>
              <a:t>Brymer</a:t>
            </a:r>
            <a:r>
              <a:rPr lang="en-GB" sz="2800" dirty="0">
                <a:latin typeface="Calibri" panose="020F0502020204030204" pitchFamily="34" charset="0"/>
                <a:ea typeface="Calibri" panose="020F0502020204030204" pitchFamily="34" charset="0"/>
              </a:rPr>
              <a:t>. 2010:21) </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McCormick, (2017) would also suggest that access to the outdoors promotes attention restoration, memory, competence, self-discipline, moderates stress, improves behaviours and can even be associated with higher standardized test scores. </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2800" dirty="0">
                <a:latin typeface="Calibri" panose="020F0502020204030204" pitchFamily="34" charset="0"/>
                <a:ea typeface="Calibri" panose="020F0502020204030204" pitchFamily="34" charset="0"/>
                <a:cs typeface="Times New Roman" panose="02020603050405020304" pitchFamily="18" charset="0"/>
              </a:rPr>
              <a:t>Mutz an Muller research focused more on the activities performed by young people whilst in nature than actually the being in nature itself, so this is why I chose to pose a question where the ‘activity’ was to do nothing, in order to try and draw a closer connection to the place rather than the activity. </a:t>
            </a:r>
          </a:p>
          <a:p>
            <a:pPr>
              <a:lnSpc>
                <a:spcPct val="150000"/>
              </a:lnSpc>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GB" sz="2800" dirty="0">
              <a:latin typeface="Book Antiqua" panose="02040602050305030304" pitchFamily="18" charset="0"/>
              <a:ea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D8E60F69-3C47-4D49-BEC1-41C9A4B12A58}"/>
              </a:ext>
            </a:extLst>
          </p:cNvPr>
          <p:cNvSpPr txBox="1"/>
          <p:nvPr/>
        </p:nvSpPr>
        <p:spPr>
          <a:xfrm>
            <a:off x="3984171" y="15577457"/>
            <a:ext cx="237566" cy="369332"/>
          </a:xfrm>
          <a:prstGeom prst="rect">
            <a:avLst/>
          </a:prstGeom>
          <a:noFill/>
        </p:spPr>
        <p:txBody>
          <a:bodyPr wrap="none" rtlCol="0">
            <a:spAutoFit/>
          </a:bodyPr>
          <a:lstStyle/>
          <a:p>
            <a:r>
              <a:rPr lang="en-GB"/>
              <a:t> </a:t>
            </a:r>
          </a:p>
        </p:txBody>
      </p:sp>
      <p:graphicFrame>
        <p:nvGraphicFramePr>
          <p:cNvPr id="25" name="Chart 24">
            <a:extLst>
              <a:ext uri="{FF2B5EF4-FFF2-40B4-BE49-F238E27FC236}">
                <a16:creationId xmlns:a16="http://schemas.microsoft.com/office/drawing/2014/main" id="{4A1E52CF-6CCE-4435-9975-F2E6C99A5D62}"/>
              </a:ext>
            </a:extLst>
          </p:cNvPr>
          <p:cNvGraphicFramePr/>
          <p:nvPr>
            <p:extLst>
              <p:ext uri="{D42A27DB-BD31-4B8C-83A1-F6EECF244321}">
                <p14:modId xmlns:p14="http://schemas.microsoft.com/office/powerpoint/2010/main" val="3024914495"/>
              </p:ext>
            </p:extLst>
          </p:nvPr>
        </p:nvGraphicFramePr>
        <p:xfrm>
          <a:off x="17172490" y="25104807"/>
          <a:ext cx="6335210" cy="3959436"/>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27" name="Chart 26">
            <a:extLst>
              <a:ext uri="{FF2B5EF4-FFF2-40B4-BE49-F238E27FC236}">
                <a16:creationId xmlns:a16="http://schemas.microsoft.com/office/drawing/2014/main" id="{88AE02A8-BA98-41BD-A11D-EA86351FB853}"/>
              </a:ext>
            </a:extLst>
          </p:cNvPr>
          <p:cNvGraphicFramePr/>
          <p:nvPr>
            <p:extLst>
              <p:ext uri="{D42A27DB-BD31-4B8C-83A1-F6EECF244321}">
                <p14:modId xmlns:p14="http://schemas.microsoft.com/office/powerpoint/2010/main" val="948828384"/>
              </p:ext>
            </p:extLst>
          </p:nvPr>
        </p:nvGraphicFramePr>
        <p:xfrm>
          <a:off x="17172490" y="30194881"/>
          <a:ext cx="6335210" cy="3766636"/>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8" name="Chart 27">
            <a:extLst>
              <a:ext uri="{FF2B5EF4-FFF2-40B4-BE49-F238E27FC236}">
                <a16:creationId xmlns:a16="http://schemas.microsoft.com/office/drawing/2014/main" id="{667B3442-529B-48BD-8B2A-81FC50CB54B0}"/>
              </a:ext>
            </a:extLst>
          </p:cNvPr>
          <p:cNvGraphicFramePr/>
          <p:nvPr>
            <p:extLst>
              <p:ext uri="{D42A27DB-BD31-4B8C-83A1-F6EECF244321}">
                <p14:modId xmlns:p14="http://schemas.microsoft.com/office/powerpoint/2010/main" val="816435673"/>
              </p:ext>
            </p:extLst>
          </p:nvPr>
        </p:nvGraphicFramePr>
        <p:xfrm>
          <a:off x="17172490" y="34992184"/>
          <a:ext cx="6335210" cy="3766636"/>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29" name="Chart 28">
            <a:extLst>
              <a:ext uri="{FF2B5EF4-FFF2-40B4-BE49-F238E27FC236}">
                <a16:creationId xmlns:a16="http://schemas.microsoft.com/office/drawing/2014/main" id="{D1FECAB0-C8B7-4CA9-8E2B-5864FB850C48}"/>
              </a:ext>
            </a:extLst>
          </p:cNvPr>
          <p:cNvGraphicFramePr/>
          <p:nvPr>
            <p:extLst>
              <p:ext uri="{D42A27DB-BD31-4B8C-83A1-F6EECF244321}">
                <p14:modId xmlns:p14="http://schemas.microsoft.com/office/powerpoint/2010/main" val="433158599"/>
              </p:ext>
            </p:extLst>
          </p:nvPr>
        </p:nvGraphicFramePr>
        <p:xfrm>
          <a:off x="17172490" y="40890320"/>
          <a:ext cx="6335210" cy="3913629"/>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30" name="Chart 29">
            <a:extLst>
              <a:ext uri="{FF2B5EF4-FFF2-40B4-BE49-F238E27FC236}">
                <a16:creationId xmlns:a16="http://schemas.microsoft.com/office/drawing/2014/main" id="{F5FC64CA-0CB7-4CBF-ADBC-1D24484F3A43}"/>
              </a:ext>
            </a:extLst>
          </p:cNvPr>
          <p:cNvGraphicFramePr/>
          <p:nvPr>
            <p:extLst>
              <p:ext uri="{D42A27DB-BD31-4B8C-83A1-F6EECF244321}">
                <p14:modId xmlns:p14="http://schemas.microsoft.com/office/powerpoint/2010/main" val="1442793362"/>
              </p:ext>
            </p:extLst>
          </p:nvPr>
        </p:nvGraphicFramePr>
        <p:xfrm>
          <a:off x="17172490" y="45369934"/>
          <a:ext cx="6335210" cy="3913629"/>
        </p:xfrm>
        <a:graphic>
          <a:graphicData uri="http://schemas.openxmlformats.org/drawingml/2006/chart">
            <c:chart xmlns:c="http://schemas.openxmlformats.org/drawingml/2006/chart" xmlns:r="http://schemas.openxmlformats.org/officeDocument/2006/relationships" r:id="rId9"/>
          </a:graphicData>
        </a:graphic>
      </p:graphicFrame>
      <p:pic>
        <p:nvPicPr>
          <p:cNvPr id="23" name="Picture 22" descr="A group of people sitting in a hammock under a tree&#10;&#10;Description automatically generated with medium confidence">
            <a:extLst>
              <a:ext uri="{FF2B5EF4-FFF2-40B4-BE49-F238E27FC236}">
                <a16:creationId xmlns:a16="http://schemas.microsoft.com/office/drawing/2014/main" id="{F4C8DD92-75C2-4D21-A8C5-E25A49C49150}"/>
              </a:ext>
            </a:extLst>
          </p:cNvPr>
          <p:cNvPicPr>
            <a:picLocks noChangeAspect="1"/>
          </p:cNvPicPr>
          <p:nvPr/>
        </p:nvPicPr>
        <p:blipFill rotWithShape="1">
          <a:blip r:embed="rId10"/>
          <a:srcRect t="40411" b="17617"/>
          <a:stretch/>
        </p:blipFill>
        <p:spPr>
          <a:xfrm>
            <a:off x="16998670" y="16623098"/>
            <a:ext cx="14409541" cy="4536000"/>
          </a:xfrm>
          <a:prstGeom prst="rect">
            <a:avLst/>
          </a:prstGeom>
        </p:spPr>
      </p:pic>
    </p:spTree>
    <p:extLst>
      <p:ext uri="{BB962C8B-B14F-4D97-AF65-F5344CB8AC3E}">
        <p14:creationId xmlns:p14="http://schemas.microsoft.com/office/powerpoint/2010/main" val="1415605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BF889-8348-4FF0-AB8A-083133AE1B50}"/>
              </a:ext>
            </a:extLst>
          </p:cNvPr>
          <p:cNvSpPr>
            <a:spLocks noGrp="1"/>
          </p:cNvSpPr>
          <p:nvPr>
            <p:ph type="title"/>
          </p:nvPr>
        </p:nvSpPr>
        <p:spPr>
          <a:xfrm>
            <a:off x="2227451" y="2683335"/>
            <a:ext cx="27944386" cy="3222165"/>
          </a:xfrm>
        </p:spPr>
        <p:txBody>
          <a:bodyPr/>
          <a:lstStyle/>
          <a:p>
            <a:r>
              <a:rPr lang="en-GB" b="1" dirty="0"/>
              <a:t>References</a:t>
            </a:r>
          </a:p>
        </p:txBody>
      </p:sp>
      <p:sp>
        <p:nvSpPr>
          <p:cNvPr id="3" name="Content Placeholder 2">
            <a:extLst>
              <a:ext uri="{FF2B5EF4-FFF2-40B4-BE49-F238E27FC236}">
                <a16:creationId xmlns:a16="http://schemas.microsoft.com/office/drawing/2014/main" id="{D08A2265-675D-4CD7-B30E-0B2BF96EAA5E}"/>
              </a:ext>
            </a:extLst>
          </p:cNvPr>
          <p:cNvSpPr>
            <a:spLocks noGrp="1"/>
          </p:cNvSpPr>
          <p:nvPr>
            <p:ph idx="1"/>
          </p:nvPr>
        </p:nvSpPr>
        <p:spPr>
          <a:xfrm>
            <a:off x="2227451" y="5905500"/>
            <a:ext cx="27944386" cy="31978306"/>
          </a:xfrm>
        </p:spPr>
        <p:txBody>
          <a:bodyPr/>
          <a:lstStyle/>
          <a:p>
            <a:pPr marL="0" indent="0">
              <a:buNone/>
            </a:pPr>
            <a:r>
              <a:rPr lang="en-GB" sz="6000" dirty="0" err="1">
                <a:ea typeface="Calibri" panose="020F0502020204030204" pitchFamily="34" charset="0"/>
              </a:rPr>
              <a:t>Brymer</a:t>
            </a:r>
            <a:r>
              <a:rPr lang="en-GB" sz="6000" dirty="0">
                <a:ea typeface="Calibri" panose="020F0502020204030204" pitchFamily="34" charset="0"/>
              </a:rPr>
              <a:t>, E, </a:t>
            </a:r>
            <a:r>
              <a:rPr lang="en-GB" sz="6000" dirty="0" err="1">
                <a:ea typeface="Calibri" panose="020F0502020204030204" pitchFamily="34" charset="0"/>
              </a:rPr>
              <a:t>Cuddihy</a:t>
            </a:r>
            <a:r>
              <a:rPr lang="en-GB" sz="6000" dirty="0">
                <a:ea typeface="Calibri" panose="020F0502020204030204" pitchFamily="34" charset="0"/>
              </a:rPr>
              <a:t>, T, F &amp; Sharma-</a:t>
            </a:r>
            <a:r>
              <a:rPr lang="en-GB" sz="6000" dirty="0" err="1">
                <a:ea typeface="Calibri" panose="020F0502020204030204" pitchFamily="34" charset="0"/>
              </a:rPr>
              <a:t>Brymer</a:t>
            </a:r>
            <a:r>
              <a:rPr lang="en-GB" sz="6000" dirty="0">
                <a:ea typeface="Calibri" panose="020F0502020204030204" pitchFamily="34" charset="0"/>
              </a:rPr>
              <a:t> V. (2010). The Role of Nature-Based Experiences in the Development and Maintenance of Wellness. Asia-Pacific Journal of Health Sport and Physical Education. 1 (2), 21-28.WHO</a:t>
            </a:r>
            <a:endParaRPr lang="en-GB" sz="6000" dirty="0">
              <a:ea typeface="Times New Roman" panose="02020603050405020304" pitchFamily="18" charset="0"/>
            </a:endParaRPr>
          </a:p>
          <a:p>
            <a:pPr marL="0" indent="0">
              <a:buNone/>
            </a:pPr>
            <a:r>
              <a:rPr lang="en-GB" sz="6000" dirty="0">
                <a:ea typeface="Calibri" panose="020F0502020204030204" pitchFamily="34" charset="0"/>
              </a:rPr>
              <a:t>McCormick, R. (2017) ‘Does Access to Green Space Impact the Mental Well-being of Children: A Systematic Review’, Journal of </a:t>
            </a:r>
            <a:r>
              <a:rPr lang="en-GB" sz="6000" dirty="0" err="1">
                <a:ea typeface="Calibri" panose="020F0502020204030204" pitchFamily="34" charset="0"/>
              </a:rPr>
              <a:t>Pediatric</a:t>
            </a:r>
            <a:r>
              <a:rPr lang="en-GB" sz="6000" dirty="0">
                <a:ea typeface="Calibri" panose="020F0502020204030204" pitchFamily="34" charset="0"/>
              </a:rPr>
              <a:t> Nursing, 37, pp. 3–7. </a:t>
            </a:r>
            <a:r>
              <a:rPr lang="en-GB" sz="6000" dirty="0" err="1">
                <a:ea typeface="Calibri" panose="020F0502020204030204" pitchFamily="34" charset="0"/>
              </a:rPr>
              <a:t>doi</a:t>
            </a:r>
            <a:r>
              <a:rPr lang="en-GB" sz="6000" dirty="0">
                <a:ea typeface="Calibri" panose="020F0502020204030204" pitchFamily="34" charset="0"/>
              </a:rPr>
              <a:t>: 10.1016/j.pedn.2017.08.027.</a:t>
            </a:r>
            <a:endParaRPr lang="en-GB" sz="6000" dirty="0">
              <a:ea typeface="Times New Roman" panose="02020603050405020304" pitchFamily="18" charset="0"/>
            </a:endParaRPr>
          </a:p>
          <a:p>
            <a:pPr marL="0" indent="0">
              <a:buNone/>
            </a:pPr>
            <a:r>
              <a:rPr lang="en-GB" sz="6000" dirty="0">
                <a:effectLst/>
                <a:ea typeface="Calibri" panose="020F0502020204030204" pitchFamily="34" charset="0"/>
              </a:rPr>
              <a:t>Mutz, M. and Müller, J. (2016) ‘Mental health benefits of outdoor adventures: Results from two pilot studies’, Journal of adolescence, 49, pp. 105–114. </a:t>
            </a:r>
            <a:r>
              <a:rPr lang="en-GB" sz="6000" dirty="0" err="1">
                <a:effectLst/>
                <a:ea typeface="Calibri" panose="020F0502020204030204" pitchFamily="34" charset="0"/>
              </a:rPr>
              <a:t>doi</a:t>
            </a:r>
            <a:r>
              <a:rPr lang="en-GB" sz="6000" dirty="0">
                <a:effectLst/>
                <a:ea typeface="Calibri" panose="020F0502020204030204" pitchFamily="34" charset="0"/>
              </a:rPr>
              <a:t>: 10.1016/j.adolescence.2016.03.009.</a:t>
            </a:r>
          </a:p>
          <a:p>
            <a:pPr marL="0" indent="0">
              <a:buNone/>
            </a:pPr>
            <a:r>
              <a:rPr lang="en-GB" sz="6000" dirty="0">
                <a:solidFill>
                  <a:srgbClr val="000000"/>
                </a:solidFill>
                <a:effectLst/>
                <a:ea typeface="Calibri" panose="020F0502020204030204" pitchFamily="34" charset="0"/>
              </a:rPr>
              <a:t>White, J. (1998). An </a:t>
            </a:r>
            <a:r>
              <a:rPr lang="en-GB" sz="6000" dirty="0" err="1">
                <a:solidFill>
                  <a:srgbClr val="000000"/>
                </a:solidFill>
                <a:effectLst/>
                <a:ea typeface="Calibri" panose="020F0502020204030204" pitchFamily="34" charset="0"/>
              </a:rPr>
              <a:t>tir</a:t>
            </a:r>
            <a:r>
              <a:rPr lang="en-GB" sz="6000" dirty="0">
                <a:solidFill>
                  <a:srgbClr val="000000"/>
                </a:solidFill>
                <a:effectLst/>
                <a:ea typeface="Calibri" panose="020F0502020204030204" pitchFamily="34" charset="0"/>
              </a:rPr>
              <a:t>, An </a:t>
            </a:r>
            <a:r>
              <a:rPr lang="en-GB" sz="6000" dirty="0" err="1">
                <a:solidFill>
                  <a:srgbClr val="000000"/>
                </a:solidFill>
                <a:effectLst/>
                <a:ea typeface="Calibri" panose="020F0502020204030204" pitchFamily="34" charset="0"/>
              </a:rPr>
              <a:t>Canan</a:t>
            </a:r>
            <a:r>
              <a:rPr lang="en-GB" sz="6000" dirty="0">
                <a:solidFill>
                  <a:srgbClr val="000000"/>
                </a:solidFill>
                <a:effectLst/>
                <a:ea typeface="Calibri" panose="020F0502020204030204" pitchFamily="34" charset="0"/>
              </a:rPr>
              <a:t>, '</a:t>
            </a:r>
            <a:r>
              <a:rPr lang="en-GB" sz="6000" dirty="0" err="1">
                <a:solidFill>
                  <a:srgbClr val="000000"/>
                </a:solidFill>
                <a:effectLst/>
                <a:ea typeface="Calibri" panose="020F0502020204030204" pitchFamily="34" charset="0"/>
              </a:rPr>
              <a:t>Sna</a:t>
            </a:r>
            <a:r>
              <a:rPr lang="en-GB" sz="6000" dirty="0">
                <a:solidFill>
                  <a:srgbClr val="000000"/>
                </a:solidFill>
                <a:effectLst/>
                <a:ea typeface="Calibri" panose="020F0502020204030204" pitchFamily="34" charset="0"/>
              </a:rPr>
              <a:t> </a:t>
            </a:r>
            <a:r>
              <a:rPr lang="en-GB" sz="6000" dirty="0" err="1">
                <a:solidFill>
                  <a:srgbClr val="000000"/>
                </a:solidFill>
                <a:effectLst/>
                <a:ea typeface="Calibri" panose="020F0502020204030204" pitchFamily="34" charset="0"/>
              </a:rPr>
              <a:t>Daoine</a:t>
            </a:r>
            <a:r>
              <a:rPr lang="en-GB" sz="6000" dirty="0">
                <a:solidFill>
                  <a:srgbClr val="000000"/>
                </a:solidFill>
                <a:effectLst/>
                <a:ea typeface="Calibri" panose="020F0502020204030204" pitchFamily="34" charset="0"/>
              </a:rPr>
              <a:t> (the land, the language, the people): Outdoor Education, and an indigenous Culture. In: Higgins, P. and </a:t>
            </a:r>
            <a:r>
              <a:rPr lang="en-GB" sz="6000" dirty="0" err="1">
                <a:solidFill>
                  <a:srgbClr val="000000"/>
                </a:solidFill>
                <a:effectLst/>
                <a:ea typeface="Calibri" panose="020F0502020204030204" pitchFamily="34" charset="0"/>
              </a:rPr>
              <a:t>Humberstone</a:t>
            </a:r>
            <a:r>
              <a:rPr lang="en-GB" sz="6000" dirty="0">
                <a:solidFill>
                  <a:srgbClr val="000000"/>
                </a:solidFill>
                <a:effectLst/>
                <a:ea typeface="Calibri" panose="020F0502020204030204" pitchFamily="34" charset="0"/>
              </a:rPr>
              <a:t>, B. </a:t>
            </a:r>
            <a:r>
              <a:rPr lang="en-GB" sz="6000" i="1" dirty="0">
                <a:solidFill>
                  <a:srgbClr val="000000"/>
                </a:solidFill>
                <a:effectLst/>
                <a:ea typeface="Calibri" panose="020F0502020204030204" pitchFamily="34" charset="0"/>
              </a:rPr>
              <a:t>Celebrating Diversity: Learning by Sharing Cultural Differences</a:t>
            </a:r>
            <a:r>
              <a:rPr lang="en-GB" sz="6000" dirty="0">
                <a:solidFill>
                  <a:srgbClr val="000000"/>
                </a:solidFill>
                <a:effectLst/>
                <a:ea typeface="Calibri" panose="020F0502020204030204" pitchFamily="34" charset="0"/>
              </a:rPr>
              <a:t>. UK: Third European Congress for Outdoor Adventure Education and Experiential Learning. p8-13. </a:t>
            </a:r>
            <a:endParaRPr lang="en-GB" sz="6000" dirty="0">
              <a:effectLst/>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80576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2485</TotalTime>
  <Words>1611</Words>
  <Application>Microsoft Office PowerPoint</Application>
  <PresentationFormat>Custom</PresentationFormat>
  <Paragraphs>71</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 Black</vt:lpstr>
      <vt:lpstr>Book Antiqua</vt:lpstr>
      <vt:lpstr>Calibri</vt:lpstr>
      <vt:lpstr>Calibri Light</vt:lpstr>
      <vt:lpstr>Office Theme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Andrew Tuckwood</cp:lastModifiedBy>
  <cp:revision>8</cp:revision>
  <dcterms:created xsi:type="dcterms:W3CDTF">2019-08-12T12:30:05Z</dcterms:created>
  <dcterms:modified xsi:type="dcterms:W3CDTF">2021-05-14T11:05:24Z</dcterms:modified>
</cp:coreProperties>
</file>