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4"/>
  </p:sldMasterIdLst>
  <p:notesMasterIdLst>
    <p:notesMasterId r:id="rId56"/>
  </p:notesMasterIdLst>
  <p:handoutMasterIdLst>
    <p:handoutMasterId r:id="rId57"/>
  </p:handoutMasterIdLst>
  <p:sldIdLst>
    <p:sldId id="1519" r:id="rId5"/>
    <p:sldId id="1520" r:id="rId6"/>
    <p:sldId id="1499" r:id="rId7"/>
    <p:sldId id="1515" r:id="rId8"/>
    <p:sldId id="1525" r:id="rId9"/>
    <p:sldId id="1526" r:id="rId10"/>
    <p:sldId id="1527" r:id="rId11"/>
    <p:sldId id="1528" r:id="rId12"/>
    <p:sldId id="1529" r:id="rId13"/>
    <p:sldId id="1530" r:id="rId14"/>
    <p:sldId id="1531" r:id="rId15"/>
    <p:sldId id="1532" r:id="rId16"/>
    <p:sldId id="1533" r:id="rId17"/>
    <p:sldId id="1534" r:id="rId18"/>
    <p:sldId id="1535" r:id="rId19"/>
    <p:sldId id="1536" r:id="rId20"/>
    <p:sldId id="1537" r:id="rId21"/>
    <p:sldId id="1538" r:id="rId22"/>
    <p:sldId id="1539" r:id="rId23"/>
    <p:sldId id="1540" r:id="rId24"/>
    <p:sldId id="1541" r:id="rId25"/>
    <p:sldId id="1542" r:id="rId26"/>
    <p:sldId id="1543" r:id="rId27"/>
    <p:sldId id="1544" r:id="rId28"/>
    <p:sldId id="1545" r:id="rId29"/>
    <p:sldId id="1546" r:id="rId30"/>
    <p:sldId id="1547" r:id="rId31"/>
    <p:sldId id="1548" r:id="rId32"/>
    <p:sldId id="1549" r:id="rId33"/>
    <p:sldId id="1550" r:id="rId34"/>
    <p:sldId id="1551" r:id="rId35"/>
    <p:sldId id="1552" r:id="rId36"/>
    <p:sldId id="1553" r:id="rId37"/>
    <p:sldId id="1554" r:id="rId38"/>
    <p:sldId id="1555" r:id="rId39"/>
    <p:sldId id="1556" r:id="rId40"/>
    <p:sldId id="1557" r:id="rId41"/>
    <p:sldId id="1558" r:id="rId42"/>
    <p:sldId id="1559" r:id="rId43"/>
    <p:sldId id="1560" r:id="rId44"/>
    <p:sldId id="1561" r:id="rId45"/>
    <p:sldId id="1562" r:id="rId46"/>
    <p:sldId id="1563" r:id="rId47"/>
    <p:sldId id="1564" r:id="rId48"/>
    <p:sldId id="1565" r:id="rId49"/>
    <p:sldId id="1566" r:id="rId50"/>
    <p:sldId id="1567" r:id="rId51"/>
    <p:sldId id="1568" r:id="rId52"/>
    <p:sldId id="1569" r:id="rId53"/>
    <p:sldId id="1570" r:id="rId54"/>
    <p:sldId id="1512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B6C798-178F-47E9-8DEE-8ABACDE5FC6E}" v="97" dt="2026-07-26T14:58:22.599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8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tableStyles" Target="tableStyle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ddhi Damjibhai Mendpara (2518862)" userId="341487f9-d190-4841-8581-6b5e81df39b8" providerId="ADAL" clId="{37F9467B-4C3B-4481-AFDA-70CDC9911818}"/>
    <pc:docChg chg="undo custSel addSld delSld modSld">
      <pc:chgData name="Riddhi Damjibhai Mendpara (2518862)" userId="341487f9-d190-4841-8581-6b5e81df39b8" providerId="ADAL" clId="{37F9467B-4C3B-4481-AFDA-70CDC9911818}" dt="2026-07-27T06:03:38.006" v="224" actId="20577"/>
      <pc:docMkLst>
        <pc:docMk/>
      </pc:docMkLst>
      <pc:sldChg chg="modSp mod">
        <pc:chgData name="Riddhi Damjibhai Mendpara (2518862)" userId="341487f9-d190-4841-8581-6b5e81df39b8" providerId="ADAL" clId="{37F9467B-4C3B-4481-AFDA-70CDC9911818}" dt="2026-07-26T14:59:41.862" v="218" actId="20577"/>
        <pc:sldMkLst>
          <pc:docMk/>
          <pc:sldMk cId="1751885377" sldId="1499"/>
        </pc:sldMkLst>
        <pc:graphicFrameChg chg="modGraphic">
          <ac:chgData name="Riddhi Damjibhai Mendpara (2518862)" userId="341487f9-d190-4841-8581-6b5e81df39b8" providerId="ADAL" clId="{37F9467B-4C3B-4481-AFDA-70CDC9911818}" dt="2026-07-26T14:59:41.862" v="218" actId="20577"/>
          <ac:graphicFrameMkLst>
            <pc:docMk/>
            <pc:sldMk cId="1751885377" sldId="1499"/>
            <ac:graphicFrameMk id="4" creationId="{9BEDF84E-D8D2-BE4A-576D-69E18FF3EC56}"/>
          </ac:graphicFrameMkLst>
        </pc:graphicFrameChg>
      </pc:sldChg>
      <pc:sldChg chg="modSp mod">
        <pc:chgData name="Riddhi Damjibhai Mendpara (2518862)" userId="341487f9-d190-4841-8581-6b5e81df39b8" providerId="ADAL" clId="{37F9467B-4C3B-4481-AFDA-70CDC9911818}" dt="2026-07-20T07:46:16.982" v="0" actId="20577"/>
        <pc:sldMkLst>
          <pc:docMk/>
          <pc:sldMk cId="2815325063" sldId="1526"/>
        </pc:sldMkLst>
        <pc:spChg chg="mod">
          <ac:chgData name="Riddhi Damjibhai Mendpara (2518862)" userId="341487f9-d190-4841-8581-6b5e81df39b8" providerId="ADAL" clId="{37F9467B-4C3B-4481-AFDA-70CDC9911818}" dt="2026-07-20T07:46:16.982" v="0" actId="20577"/>
          <ac:spMkLst>
            <pc:docMk/>
            <pc:sldMk cId="2815325063" sldId="1526"/>
            <ac:spMk id="2" creationId="{458515FB-D6D6-6DC4-B4B7-D93FB81985B6}"/>
          </ac:spMkLst>
        </pc:spChg>
      </pc:sldChg>
      <pc:sldChg chg="modSp mod">
        <pc:chgData name="Riddhi Damjibhai Mendpara (2518862)" userId="341487f9-d190-4841-8581-6b5e81df39b8" providerId="ADAL" clId="{37F9467B-4C3B-4481-AFDA-70CDC9911818}" dt="2026-07-27T05:53:03.588" v="219" actId="1038"/>
        <pc:sldMkLst>
          <pc:docMk/>
          <pc:sldMk cId="1039029305" sldId="1544"/>
        </pc:sldMkLst>
        <pc:picChg chg="mod">
          <ac:chgData name="Riddhi Damjibhai Mendpara (2518862)" userId="341487f9-d190-4841-8581-6b5e81df39b8" providerId="ADAL" clId="{37F9467B-4C3B-4481-AFDA-70CDC9911818}" dt="2026-07-27T05:53:03.588" v="219" actId="1038"/>
          <ac:picMkLst>
            <pc:docMk/>
            <pc:sldMk cId="1039029305" sldId="1544"/>
            <ac:picMk id="6" creationId="{FAA189FD-F28F-F565-9377-6623D3D9AACC}"/>
          </ac:picMkLst>
        </pc:picChg>
      </pc:sldChg>
      <pc:sldChg chg="modSp mod">
        <pc:chgData name="Riddhi Damjibhai Mendpara (2518862)" userId="341487f9-d190-4841-8581-6b5e81df39b8" providerId="ADAL" clId="{37F9467B-4C3B-4481-AFDA-70CDC9911818}" dt="2026-07-27T05:55:35.256" v="220" actId="1038"/>
        <pc:sldMkLst>
          <pc:docMk/>
          <pc:sldMk cId="2941185967" sldId="1550"/>
        </pc:sldMkLst>
        <pc:picChg chg="mod">
          <ac:chgData name="Riddhi Damjibhai Mendpara (2518862)" userId="341487f9-d190-4841-8581-6b5e81df39b8" providerId="ADAL" clId="{37F9467B-4C3B-4481-AFDA-70CDC9911818}" dt="2026-07-27T05:55:35.256" v="220" actId="1038"/>
          <ac:picMkLst>
            <pc:docMk/>
            <pc:sldMk cId="2941185967" sldId="1550"/>
            <ac:picMk id="8" creationId="{A0F87085-8FA0-3AB0-7C10-A3A562F0289B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6T14:45:42.704" v="20" actId="22"/>
        <pc:sldMkLst>
          <pc:docMk/>
          <pc:sldMk cId="354224718" sldId="1552"/>
        </pc:sldMkLst>
        <pc:spChg chg="mod">
          <ac:chgData name="Riddhi Damjibhai Mendpara (2518862)" userId="341487f9-d190-4841-8581-6b5e81df39b8" providerId="ADAL" clId="{37F9467B-4C3B-4481-AFDA-70CDC9911818}" dt="2026-07-26T14:45:07.117" v="9" actId="113"/>
          <ac:spMkLst>
            <pc:docMk/>
            <pc:sldMk cId="354224718" sldId="1552"/>
            <ac:spMk id="2" creationId="{872CB43F-C3AA-79D2-7EF1-F1C58A716DA9}"/>
          </ac:spMkLst>
        </pc:spChg>
        <pc:spChg chg="mod">
          <ac:chgData name="Riddhi Damjibhai Mendpara (2518862)" userId="341487f9-d190-4841-8581-6b5e81df39b8" providerId="ADAL" clId="{37F9467B-4C3B-4481-AFDA-70CDC9911818}" dt="2026-07-26T14:45:15.947" v="11" actId="113"/>
          <ac:spMkLst>
            <pc:docMk/>
            <pc:sldMk cId="354224718" sldId="1552"/>
            <ac:spMk id="3" creationId="{4C4F4C9D-B24D-872E-A2F0-634CD4ACE51E}"/>
          </ac:spMkLst>
        </pc:spChg>
        <pc:picChg chg="add mod">
          <ac:chgData name="Riddhi Damjibhai Mendpara (2518862)" userId="341487f9-d190-4841-8581-6b5e81df39b8" providerId="ADAL" clId="{37F9467B-4C3B-4481-AFDA-70CDC9911818}" dt="2026-07-26T14:45:29.711" v="14" actId="1076"/>
          <ac:picMkLst>
            <pc:docMk/>
            <pc:sldMk cId="354224718" sldId="1552"/>
            <ac:picMk id="4" creationId="{4190A9FD-92BE-C1F8-A29A-CF1FCFBE8D26}"/>
          </ac:picMkLst>
        </pc:picChg>
        <pc:picChg chg="del">
          <ac:chgData name="Riddhi Damjibhai Mendpara (2518862)" userId="341487f9-d190-4841-8581-6b5e81df39b8" providerId="ADAL" clId="{37F9467B-4C3B-4481-AFDA-70CDC9911818}" dt="2026-07-26T14:45:26.043" v="13" actId="478"/>
          <ac:picMkLst>
            <pc:docMk/>
            <pc:sldMk cId="354224718" sldId="1552"/>
            <ac:picMk id="5" creationId="{DC300E25-68BA-B10C-D565-A5246954027C}"/>
          </ac:picMkLst>
        </pc:picChg>
        <pc:picChg chg="add del">
          <ac:chgData name="Riddhi Damjibhai Mendpara (2518862)" userId="341487f9-d190-4841-8581-6b5e81df39b8" providerId="ADAL" clId="{37F9467B-4C3B-4481-AFDA-70CDC9911818}" dt="2026-07-26T14:45:42.704" v="20" actId="22"/>
          <ac:picMkLst>
            <pc:docMk/>
            <pc:sldMk cId="354224718" sldId="1552"/>
            <ac:picMk id="7" creationId="{0E369C0A-6AC4-0345-178C-3AA6F3E1B6F1}"/>
          </ac:picMkLst>
        </pc:picChg>
        <pc:picChg chg="add del">
          <ac:chgData name="Riddhi Damjibhai Mendpara (2518862)" userId="341487f9-d190-4841-8581-6b5e81df39b8" providerId="ADAL" clId="{37F9467B-4C3B-4481-AFDA-70CDC9911818}" dt="2026-07-26T14:45:42.345" v="19" actId="22"/>
          <ac:picMkLst>
            <pc:docMk/>
            <pc:sldMk cId="354224718" sldId="1552"/>
            <ac:picMk id="9" creationId="{39616A53-8932-4D8D-326A-6CF767C52802}"/>
          </ac:picMkLst>
        </pc:picChg>
        <pc:picChg chg="add del">
          <ac:chgData name="Riddhi Damjibhai Mendpara (2518862)" userId="341487f9-d190-4841-8581-6b5e81df39b8" providerId="ADAL" clId="{37F9467B-4C3B-4481-AFDA-70CDC9911818}" dt="2026-07-26T14:45:42.073" v="18" actId="22"/>
          <ac:picMkLst>
            <pc:docMk/>
            <pc:sldMk cId="354224718" sldId="1552"/>
            <ac:picMk id="11" creationId="{E8279C8B-FD8C-68B5-FCB3-B6E9AECB1AFB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6T14:46:46.515" v="34" actId="113"/>
        <pc:sldMkLst>
          <pc:docMk/>
          <pc:sldMk cId="4283996149" sldId="1553"/>
        </pc:sldMkLst>
        <pc:spChg chg="mod">
          <ac:chgData name="Riddhi Damjibhai Mendpara (2518862)" userId="341487f9-d190-4841-8581-6b5e81df39b8" providerId="ADAL" clId="{37F9467B-4C3B-4481-AFDA-70CDC9911818}" dt="2026-07-26T14:46:46.515" v="34" actId="113"/>
          <ac:spMkLst>
            <pc:docMk/>
            <pc:sldMk cId="4283996149" sldId="1553"/>
            <ac:spMk id="2" creationId="{BEB1F84A-5ABB-D7C5-65DB-4A0B9A9DF891}"/>
          </ac:spMkLst>
        </pc:spChg>
        <pc:spChg chg="mod">
          <ac:chgData name="Riddhi Damjibhai Mendpara (2518862)" userId="341487f9-d190-4841-8581-6b5e81df39b8" providerId="ADAL" clId="{37F9467B-4C3B-4481-AFDA-70CDC9911818}" dt="2026-07-26T14:46:44.038" v="33" actId="113"/>
          <ac:spMkLst>
            <pc:docMk/>
            <pc:sldMk cId="4283996149" sldId="1553"/>
            <ac:spMk id="3" creationId="{710345A4-FFFC-0296-1D8B-63B02F1924AA}"/>
          </ac:spMkLst>
        </pc:spChg>
        <pc:picChg chg="add mod">
          <ac:chgData name="Riddhi Damjibhai Mendpara (2518862)" userId="341487f9-d190-4841-8581-6b5e81df39b8" providerId="ADAL" clId="{37F9467B-4C3B-4481-AFDA-70CDC9911818}" dt="2026-07-26T14:46:33.996" v="31" actId="1076"/>
          <ac:picMkLst>
            <pc:docMk/>
            <pc:sldMk cId="4283996149" sldId="1553"/>
            <ac:picMk id="4" creationId="{50BE6940-1BF1-3344-A14A-055D169BCB42}"/>
          </ac:picMkLst>
        </pc:picChg>
        <pc:picChg chg="del">
          <ac:chgData name="Riddhi Damjibhai Mendpara (2518862)" userId="341487f9-d190-4841-8581-6b5e81df39b8" providerId="ADAL" clId="{37F9467B-4C3B-4481-AFDA-70CDC9911818}" dt="2026-07-26T14:46:30.370" v="29" actId="478"/>
          <ac:picMkLst>
            <pc:docMk/>
            <pc:sldMk cId="4283996149" sldId="1553"/>
            <ac:picMk id="5" creationId="{DBF4D936-316D-682A-7DEF-C7F758E4A683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6T14:47:17.875" v="42" actId="1076"/>
        <pc:sldMkLst>
          <pc:docMk/>
          <pc:sldMk cId="135912211" sldId="1554"/>
        </pc:sldMkLst>
        <pc:spChg chg="mod">
          <ac:chgData name="Riddhi Damjibhai Mendpara (2518862)" userId="341487f9-d190-4841-8581-6b5e81df39b8" providerId="ADAL" clId="{37F9467B-4C3B-4481-AFDA-70CDC9911818}" dt="2026-07-26T14:47:09.561" v="39" actId="113"/>
          <ac:spMkLst>
            <pc:docMk/>
            <pc:sldMk cId="135912211" sldId="1554"/>
            <ac:spMk id="2" creationId="{B9F27ABB-EBF1-5C28-E64C-AAADE831BD17}"/>
          </ac:spMkLst>
        </pc:spChg>
        <pc:spChg chg="mod">
          <ac:chgData name="Riddhi Damjibhai Mendpara (2518862)" userId="341487f9-d190-4841-8581-6b5e81df39b8" providerId="ADAL" clId="{37F9467B-4C3B-4481-AFDA-70CDC9911818}" dt="2026-07-26T14:47:00.724" v="36" actId="115"/>
          <ac:spMkLst>
            <pc:docMk/>
            <pc:sldMk cId="135912211" sldId="1554"/>
            <ac:spMk id="3" creationId="{CA9DAE2F-C5B0-30BD-B441-5315F1DB162D}"/>
          </ac:spMkLst>
        </pc:spChg>
        <pc:picChg chg="add mod">
          <ac:chgData name="Riddhi Damjibhai Mendpara (2518862)" userId="341487f9-d190-4841-8581-6b5e81df39b8" providerId="ADAL" clId="{37F9467B-4C3B-4481-AFDA-70CDC9911818}" dt="2026-07-26T14:47:17.875" v="42" actId="1076"/>
          <ac:picMkLst>
            <pc:docMk/>
            <pc:sldMk cId="135912211" sldId="1554"/>
            <ac:picMk id="4" creationId="{89DD6F43-8A63-8E58-749C-FE5EB4972165}"/>
          </ac:picMkLst>
        </pc:picChg>
        <pc:picChg chg="del">
          <ac:chgData name="Riddhi Damjibhai Mendpara (2518862)" userId="341487f9-d190-4841-8581-6b5e81df39b8" providerId="ADAL" clId="{37F9467B-4C3B-4481-AFDA-70CDC9911818}" dt="2026-07-26T14:47:13.924" v="40" actId="478"/>
          <ac:picMkLst>
            <pc:docMk/>
            <pc:sldMk cId="135912211" sldId="1554"/>
            <ac:picMk id="5" creationId="{68E1F7C2-6BC5-A3B8-B218-5B45D80889BA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6T14:48:02.578" v="52" actId="1076"/>
        <pc:sldMkLst>
          <pc:docMk/>
          <pc:sldMk cId="3237800128" sldId="1555"/>
        </pc:sldMkLst>
        <pc:spChg chg="mod">
          <ac:chgData name="Riddhi Damjibhai Mendpara (2518862)" userId="341487f9-d190-4841-8581-6b5e81df39b8" providerId="ADAL" clId="{37F9467B-4C3B-4481-AFDA-70CDC9911818}" dt="2026-07-26T14:47:50.324" v="47" actId="113"/>
          <ac:spMkLst>
            <pc:docMk/>
            <pc:sldMk cId="3237800128" sldId="1555"/>
            <ac:spMk id="2" creationId="{E3EE3EBF-EE77-B576-EE70-3D93396B6901}"/>
          </ac:spMkLst>
        </pc:spChg>
        <pc:spChg chg="mod">
          <ac:chgData name="Riddhi Damjibhai Mendpara (2518862)" userId="341487f9-d190-4841-8581-6b5e81df39b8" providerId="ADAL" clId="{37F9467B-4C3B-4481-AFDA-70CDC9911818}" dt="2026-07-26T14:47:53.628" v="49" actId="113"/>
          <ac:spMkLst>
            <pc:docMk/>
            <pc:sldMk cId="3237800128" sldId="1555"/>
            <ac:spMk id="3" creationId="{55DD4710-7F19-FD46-F592-11DD1ADCF953}"/>
          </ac:spMkLst>
        </pc:spChg>
        <pc:picChg chg="add mod">
          <ac:chgData name="Riddhi Damjibhai Mendpara (2518862)" userId="341487f9-d190-4841-8581-6b5e81df39b8" providerId="ADAL" clId="{37F9467B-4C3B-4481-AFDA-70CDC9911818}" dt="2026-07-26T14:48:02.578" v="52" actId="1076"/>
          <ac:picMkLst>
            <pc:docMk/>
            <pc:sldMk cId="3237800128" sldId="1555"/>
            <ac:picMk id="4" creationId="{650E2E14-732F-2AAE-BE0C-63824DE3B7D7}"/>
          </ac:picMkLst>
        </pc:picChg>
        <pc:picChg chg="del">
          <ac:chgData name="Riddhi Damjibhai Mendpara (2518862)" userId="341487f9-d190-4841-8581-6b5e81df39b8" providerId="ADAL" clId="{37F9467B-4C3B-4481-AFDA-70CDC9911818}" dt="2026-07-26T14:47:59.152" v="50" actId="478"/>
          <ac:picMkLst>
            <pc:docMk/>
            <pc:sldMk cId="3237800128" sldId="1555"/>
            <ac:picMk id="5" creationId="{96BB187A-6807-9287-4FE9-CAE63E8EE4FA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6T14:48:40.974" v="61" actId="113"/>
        <pc:sldMkLst>
          <pc:docMk/>
          <pc:sldMk cId="2672407176" sldId="1556"/>
        </pc:sldMkLst>
        <pc:spChg chg="mod">
          <ac:chgData name="Riddhi Damjibhai Mendpara (2518862)" userId="341487f9-d190-4841-8581-6b5e81df39b8" providerId="ADAL" clId="{37F9467B-4C3B-4481-AFDA-70CDC9911818}" dt="2026-07-26T14:48:37.153" v="59" actId="113"/>
          <ac:spMkLst>
            <pc:docMk/>
            <pc:sldMk cId="2672407176" sldId="1556"/>
            <ac:spMk id="2" creationId="{99EB317B-8E6E-4EB2-2FD4-ADF38FAD17A2}"/>
          </ac:spMkLst>
        </pc:spChg>
        <pc:spChg chg="mod">
          <ac:chgData name="Riddhi Damjibhai Mendpara (2518862)" userId="341487f9-d190-4841-8581-6b5e81df39b8" providerId="ADAL" clId="{37F9467B-4C3B-4481-AFDA-70CDC9911818}" dt="2026-07-26T14:48:40.974" v="61" actId="113"/>
          <ac:spMkLst>
            <pc:docMk/>
            <pc:sldMk cId="2672407176" sldId="1556"/>
            <ac:spMk id="3" creationId="{D72D0D7D-932F-7B79-562C-52A6CDD41C7B}"/>
          </ac:spMkLst>
        </pc:spChg>
        <pc:picChg chg="add mod">
          <ac:chgData name="Riddhi Damjibhai Mendpara (2518862)" userId="341487f9-d190-4841-8581-6b5e81df39b8" providerId="ADAL" clId="{37F9467B-4C3B-4481-AFDA-70CDC9911818}" dt="2026-07-26T14:48:20.163" v="55" actId="1076"/>
          <ac:picMkLst>
            <pc:docMk/>
            <pc:sldMk cId="2672407176" sldId="1556"/>
            <ac:picMk id="4" creationId="{C6F212A6-BBD7-9C0E-E3A3-4E4BDD2620AD}"/>
          </ac:picMkLst>
        </pc:picChg>
        <pc:picChg chg="del">
          <ac:chgData name="Riddhi Damjibhai Mendpara (2518862)" userId="341487f9-d190-4841-8581-6b5e81df39b8" providerId="ADAL" clId="{37F9467B-4C3B-4481-AFDA-70CDC9911818}" dt="2026-07-26T14:48:16.947" v="53" actId="478"/>
          <ac:picMkLst>
            <pc:docMk/>
            <pc:sldMk cId="2672407176" sldId="1556"/>
            <ac:picMk id="5" creationId="{475CA34C-FDED-FD17-5B39-E4AE3D638C77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6T14:49:25.698" v="71" actId="115"/>
        <pc:sldMkLst>
          <pc:docMk/>
          <pc:sldMk cId="1984650382" sldId="1557"/>
        </pc:sldMkLst>
        <pc:spChg chg="mod">
          <ac:chgData name="Riddhi Damjibhai Mendpara (2518862)" userId="341487f9-d190-4841-8581-6b5e81df39b8" providerId="ADAL" clId="{37F9467B-4C3B-4481-AFDA-70CDC9911818}" dt="2026-07-26T14:49:21.959" v="70" actId="113"/>
          <ac:spMkLst>
            <pc:docMk/>
            <pc:sldMk cId="1984650382" sldId="1557"/>
            <ac:spMk id="2" creationId="{B0DA57A1-8DA7-0CA4-A638-DB83BF24F1A6}"/>
          </ac:spMkLst>
        </pc:spChg>
        <pc:spChg chg="mod">
          <ac:chgData name="Riddhi Damjibhai Mendpara (2518862)" userId="341487f9-d190-4841-8581-6b5e81df39b8" providerId="ADAL" clId="{37F9467B-4C3B-4481-AFDA-70CDC9911818}" dt="2026-07-26T14:49:25.698" v="71" actId="115"/>
          <ac:spMkLst>
            <pc:docMk/>
            <pc:sldMk cId="1984650382" sldId="1557"/>
            <ac:spMk id="3" creationId="{0C088158-D90C-442D-ED2F-7E365E516F3B}"/>
          </ac:spMkLst>
        </pc:spChg>
        <pc:picChg chg="add mod">
          <ac:chgData name="Riddhi Damjibhai Mendpara (2518862)" userId="341487f9-d190-4841-8581-6b5e81df39b8" providerId="ADAL" clId="{37F9467B-4C3B-4481-AFDA-70CDC9911818}" dt="2026-07-26T14:49:02.076" v="64" actId="1076"/>
          <ac:picMkLst>
            <pc:docMk/>
            <pc:sldMk cId="1984650382" sldId="1557"/>
            <ac:picMk id="4" creationId="{8DCD9A12-33BE-1BD8-B7F1-F8A4165B5811}"/>
          </ac:picMkLst>
        </pc:picChg>
        <pc:picChg chg="del">
          <ac:chgData name="Riddhi Damjibhai Mendpara (2518862)" userId="341487f9-d190-4841-8581-6b5e81df39b8" providerId="ADAL" clId="{37F9467B-4C3B-4481-AFDA-70CDC9911818}" dt="2026-07-26T14:48:59.236" v="63" actId="478"/>
          <ac:picMkLst>
            <pc:docMk/>
            <pc:sldMk cId="1984650382" sldId="1557"/>
            <ac:picMk id="5" creationId="{6E44F33B-4DAF-D13E-2C07-1A34DAE3E0CE}"/>
          </ac:picMkLst>
        </pc:picChg>
        <pc:picChg chg="add del mod">
          <ac:chgData name="Riddhi Damjibhai Mendpara (2518862)" userId="341487f9-d190-4841-8581-6b5e81df39b8" providerId="ADAL" clId="{37F9467B-4C3B-4481-AFDA-70CDC9911818}" dt="2026-07-26T14:49:07.794" v="66" actId="478"/>
          <ac:picMkLst>
            <pc:docMk/>
            <pc:sldMk cId="1984650382" sldId="1557"/>
            <ac:picMk id="6" creationId="{E1BF2CDF-F38C-F42E-CB4A-ED4E59E778CB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6T14:50:11.571" v="84" actId="115"/>
        <pc:sldMkLst>
          <pc:docMk/>
          <pc:sldMk cId="671206673" sldId="1558"/>
        </pc:sldMkLst>
        <pc:spChg chg="mod">
          <ac:chgData name="Riddhi Damjibhai Mendpara (2518862)" userId="341487f9-d190-4841-8581-6b5e81df39b8" providerId="ADAL" clId="{37F9467B-4C3B-4481-AFDA-70CDC9911818}" dt="2026-07-26T14:50:09.209" v="83" actId="113"/>
          <ac:spMkLst>
            <pc:docMk/>
            <pc:sldMk cId="671206673" sldId="1558"/>
            <ac:spMk id="2" creationId="{C61836F3-37E4-58DC-F370-6000F61062BE}"/>
          </ac:spMkLst>
        </pc:spChg>
        <pc:spChg chg="mod">
          <ac:chgData name="Riddhi Damjibhai Mendpara (2518862)" userId="341487f9-d190-4841-8581-6b5e81df39b8" providerId="ADAL" clId="{37F9467B-4C3B-4481-AFDA-70CDC9911818}" dt="2026-07-26T14:50:11.571" v="84" actId="115"/>
          <ac:spMkLst>
            <pc:docMk/>
            <pc:sldMk cId="671206673" sldId="1558"/>
            <ac:spMk id="3" creationId="{7F6D1CC9-B648-8E4B-85A1-7F7294E690F9}"/>
          </ac:spMkLst>
        </pc:spChg>
        <pc:picChg chg="add mod">
          <ac:chgData name="Riddhi Damjibhai Mendpara (2518862)" userId="341487f9-d190-4841-8581-6b5e81df39b8" providerId="ADAL" clId="{37F9467B-4C3B-4481-AFDA-70CDC9911818}" dt="2026-07-26T14:49:54.767" v="79" actId="1076"/>
          <ac:picMkLst>
            <pc:docMk/>
            <pc:sldMk cId="671206673" sldId="1558"/>
            <ac:picMk id="4" creationId="{3D80C7D1-65C2-C293-4C77-4A79BEB2C13D}"/>
          </ac:picMkLst>
        </pc:picChg>
        <pc:picChg chg="del">
          <ac:chgData name="Riddhi Damjibhai Mendpara (2518862)" userId="341487f9-d190-4841-8581-6b5e81df39b8" providerId="ADAL" clId="{37F9467B-4C3B-4481-AFDA-70CDC9911818}" dt="2026-07-26T14:49:51.230" v="77" actId="478"/>
          <ac:picMkLst>
            <pc:docMk/>
            <pc:sldMk cId="671206673" sldId="1558"/>
            <ac:picMk id="5" creationId="{026C2112-1ED1-4BF0-6418-BCB80A0B0E59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6T14:50:45.650" v="93" actId="113"/>
        <pc:sldMkLst>
          <pc:docMk/>
          <pc:sldMk cId="630757496" sldId="1559"/>
        </pc:sldMkLst>
        <pc:spChg chg="mod">
          <ac:chgData name="Riddhi Damjibhai Mendpara (2518862)" userId="341487f9-d190-4841-8581-6b5e81df39b8" providerId="ADAL" clId="{37F9467B-4C3B-4481-AFDA-70CDC9911818}" dt="2026-07-26T14:50:42.419" v="91" actId="113"/>
          <ac:spMkLst>
            <pc:docMk/>
            <pc:sldMk cId="630757496" sldId="1559"/>
            <ac:spMk id="2" creationId="{26E2902F-2A6E-3CD9-5CD8-9E413BF28633}"/>
          </ac:spMkLst>
        </pc:spChg>
        <pc:spChg chg="mod">
          <ac:chgData name="Riddhi Damjibhai Mendpara (2518862)" userId="341487f9-d190-4841-8581-6b5e81df39b8" providerId="ADAL" clId="{37F9467B-4C3B-4481-AFDA-70CDC9911818}" dt="2026-07-26T14:50:45.650" v="93" actId="113"/>
          <ac:spMkLst>
            <pc:docMk/>
            <pc:sldMk cId="630757496" sldId="1559"/>
            <ac:spMk id="3" creationId="{C443AB58-CB8B-5A01-45DB-CABCF4E40F3D}"/>
          </ac:spMkLst>
        </pc:spChg>
        <pc:picChg chg="add mod">
          <ac:chgData name="Riddhi Damjibhai Mendpara (2518862)" userId="341487f9-d190-4841-8581-6b5e81df39b8" providerId="ADAL" clId="{37F9467B-4C3B-4481-AFDA-70CDC9911818}" dt="2026-07-26T14:50:29.219" v="87" actId="1076"/>
          <ac:picMkLst>
            <pc:docMk/>
            <pc:sldMk cId="630757496" sldId="1559"/>
            <ac:picMk id="4" creationId="{2BD3B1B3-41FB-DB60-975D-C0D8EF8461CE}"/>
          </ac:picMkLst>
        </pc:picChg>
        <pc:picChg chg="del">
          <ac:chgData name="Riddhi Damjibhai Mendpara (2518862)" userId="341487f9-d190-4841-8581-6b5e81df39b8" providerId="ADAL" clId="{37F9467B-4C3B-4481-AFDA-70CDC9911818}" dt="2026-07-26T14:50:24.701" v="85" actId="478"/>
          <ac:picMkLst>
            <pc:docMk/>
            <pc:sldMk cId="630757496" sldId="1559"/>
            <ac:picMk id="5" creationId="{ECCD8972-FED5-242F-D594-F0E26D571627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6T14:51:20.382" v="102" actId="115"/>
        <pc:sldMkLst>
          <pc:docMk/>
          <pc:sldMk cId="3799364362" sldId="1560"/>
        </pc:sldMkLst>
        <pc:spChg chg="mod">
          <ac:chgData name="Riddhi Damjibhai Mendpara (2518862)" userId="341487f9-d190-4841-8581-6b5e81df39b8" providerId="ADAL" clId="{37F9467B-4C3B-4481-AFDA-70CDC9911818}" dt="2026-07-26T14:51:18.018" v="101" actId="113"/>
          <ac:spMkLst>
            <pc:docMk/>
            <pc:sldMk cId="3799364362" sldId="1560"/>
            <ac:spMk id="2" creationId="{EFB2A27B-FF66-4E79-DDAA-529275BCE391}"/>
          </ac:spMkLst>
        </pc:spChg>
        <pc:spChg chg="mod">
          <ac:chgData name="Riddhi Damjibhai Mendpara (2518862)" userId="341487f9-d190-4841-8581-6b5e81df39b8" providerId="ADAL" clId="{37F9467B-4C3B-4481-AFDA-70CDC9911818}" dt="2026-07-26T14:51:20.382" v="102" actId="115"/>
          <ac:spMkLst>
            <pc:docMk/>
            <pc:sldMk cId="3799364362" sldId="1560"/>
            <ac:spMk id="3" creationId="{2B0969A7-40A6-2C84-DB2F-79CF9E5BEB8F}"/>
          </ac:spMkLst>
        </pc:spChg>
        <pc:picChg chg="add mod">
          <ac:chgData name="Riddhi Damjibhai Mendpara (2518862)" userId="341487f9-d190-4841-8581-6b5e81df39b8" providerId="ADAL" clId="{37F9467B-4C3B-4481-AFDA-70CDC9911818}" dt="2026-07-26T14:51:03.246" v="96" actId="1076"/>
          <ac:picMkLst>
            <pc:docMk/>
            <pc:sldMk cId="3799364362" sldId="1560"/>
            <ac:picMk id="4" creationId="{B0B3BBC9-7382-1DF9-17C7-17BAF7A78F08}"/>
          </ac:picMkLst>
        </pc:picChg>
        <pc:picChg chg="del">
          <ac:chgData name="Riddhi Damjibhai Mendpara (2518862)" userId="341487f9-d190-4841-8581-6b5e81df39b8" providerId="ADAL" clId="{37F9467B-4C3B-4481-AFDA-70CDC9911818}" dt="2026-07-26T14:51:00.208" v="94" actId="478"/>
          <ac:picMkLst>
            <pc:docMk/>
            <pc:sldMk cId="3799364362" sldId="1560"/>
            <ac:picMk id="5" creationId="{4B0DB863-2ABD-F76B-B094-59467D746173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6T14:51:52.179" v="110" actId="115"/>
        <pc:sldMkLst>
          <pc:docMk/>
          <pc:sldMk cId="868406541" sldId="1561"/>
        </pc:sldMkLst>
        <pc:spChg chg="mod">
          <ac:chgData name="Riddhi Damjibhai Mendpara (2518862)" userId="341487f9-d190-4841-8581-6b5e81df39b8" providerId="ADAL" clId="{37F9467B-4C3B-4481-AFDA-70CDC9911818}" dt="2026-07-26T14:51:49.271" v="109" actId="113"/>
          <ac:spMkLst>
            <pc:docMk/>
            <pc:sldMk cId="868406541" sldId="1561"/>
            <ac:spMk id="2" creationId="{FC48F55A-6440-4C4A-31A5-B4840B00AB2E}"/>
          </ac:spMkLst>
        </pc:spChg>
        <pc:spChg chg="mod">
          <ac:chgData name="Riddhi Damjibhai Mendpara (2518862)" userId="341487f9-d190-4841-8581-6b5e81df39b8" providerId="ADAL" clId="{37F9467B-4C3B-4481-AFDA-70CDC9911818}" dt="2026-07-26T14:51:52.179" v="110" actId="115"/>
          <ac:spMkLst>
            <pc:docMk/>
            <pc:sldMk cId="868406541" sldId="1561"/>
            <ac:spMk id="3" creationId="{07B1B83B-F4C5-B413-05DE-98113805B6F3}"/>
          </ac:spMkLst>
        </pc:spChg>
        <pc:picChg chg="add mod">
          <ac:chgData name="Riddhi Damjibhai Mendpara (2518862)" userId="341487f9-d190-4841-8581-6b5e81df39b8" providerId="ADAL" clId="{37F9467B-4C3B-4481-AFDA-70CDC9911818}" dt="2026-07-26T14:51:35.872" v="105" actId="1076"/>
          <ac:picMkLst>
            <pc:docMk/>
            <pc:sldMk cId="868406541" sldId="1561"/>
            <ac:picMk id="4" creationId="{A9F58ECA-B95E-A83A-AE04-0269C1EE34D3}"/>
          </ac:picMkLst>
        </pc:picChg>
        <pc:picChg chg="del">
          <ac:chgData name="Riddhi Damjibhai Mendpara (2518862)" userId="341487f9-d190-4841-8581-6b5e81df39b8" providerId="ADAL" clId="{37F9467B-4C3B-4481-AFDA-70CDC9911818}" dt="2026-07-26T14:51:32.789" v="103" actId="478"/>
          <ac:picMkLst>
            <pc:docMk/>
            <pc:sldMk cId="868406541" sldId="1561"/>
            <ac:picMk id="5" creationId="{DD301AA6-D3BA-68E9-D69C-FAFD860AB4CC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6T14:52:25.249" v="118" actId="115"/>
        <pc:sldMkLst>
          <pc:docMk/>
          <pc:sldMk cId="3657101806" sldId="1562"/>
        </pc:sldMkLst>
        <pc:spChg chg="mod">
          <ac:chgData name="Riddhi Damjibhai Mendpara (2518862)" userId="341487f9-d190-4841-8581-6b5e81df39b8" providerId="ADAL" clId="{37F9467B-4C3B-4481-AFDA-70CDC9911818}" dt="2026-07-26T14:52:20.740" v="117" actId="113"/>
          <ac:spMkLst>
            <pc:docMk/>
            <pc:sldMk cId="3657101806" sldId="1562"/>
            <ac:spMk id="2" creationId="{C6B48F57-6346-D98F-2519-CAADFFA3A3DD}"/>
          </ac:spMkLst>
        </pc:spChg>
        <pc:spChg chg="mod">
          <ac:chgData name="Riddhi Damjibhai Mendpara (2518862)" userId="341487f9-d190-4841-8581-6b5e81df39b8" providerId="ADAL" clId="{37F9467B-4C3B-4481-AFDA-70CDC9911818}" dt="2026-07-26T14:52:25.249" v="118" actId="115"/>
          <ac:spMkLst>
            <pc:docMk/>
            <pc:sldMk cId="3657101806" sldId="1562"/>
            <ac:spMk id="3" creationId="{D907666B-F9D6-9370-700F-BD1F688136B3}"/>
          </ac:spMkLst>
        </pc:spChg>
        <pc:picChg chg="add mod">
          <ac:chgData name="Riddhi Damjibhai Mendpara (2518862)" userId="341487f9-d190-4841-8581-6b5e81df39b8" providerId="ADAL" clId="{37F9467B-4C3B-4481-AFDA-70CDC9911818}" dt="2026-07-26T14:52:08.940" v="113" actId="1076"/>
          <ac:picMkLst>
            <pc:docMk/>
            <pc:sldMk cId="3657101806" sldId="1562"/>
            <ac:picMk id="4" creationId="{B900816C-5B4A-9B22-9040-E847B68609CC}"/>
          </ac:picMkLst>
        </pc:picChg>
        <pc:picChg chg="del">
          <ac:chgData name="Riddhi Damjibhai Mendpara (2518862)" userId="341487f9-d190-4841-8581-6b5e81df39b8" providerId="ADAL" clId="{37F9467B-4C3B-4481-AFDA-70CDC9911818}" dt="2026-07-26T14:52:05.612" v="111" actId="478"/>
          <ac:picMkLst>
            <pc:docMk/>
            <pc:sldMk cId="3657101806" sldId="1562"/>
            <ac:picMk id="5" creationId="{4DF4118B-2EA8-9B61-F283-683A4E0ECCBE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6T14:53:49.360" v="145" actId="115"/>
        <pc:sldMkLst>
          <pc:docMk/>
          <pc:sldMk cId="158165759" sldId="1563"/>
        </pc:sldMkLst>
        <pc:spChg chg="mod">
          <ac:chgData name="Riddhi Damjibhai Mendpara (2518862)" userId="341487f9-d190-4841-8581-6b5e81df39b8" providerId="ADAL" clId="{37F9467B-4C3B-4481-AFDA-70CDC9911818}" dt="2026-07-26T14:53:42.887" v="144" actId="113"/>
          <ac:spMkLst>
            <pc:docMk/>
            <pc:sldMk cId="158165759" sldId="1563"/>
            <ac:spMk id="2" creationId="{A3DBA8F7-2150-2051-36A7-B788441292D3}"/>
          </ac:spMkLst>
        </pc:spChg>
        <pc:spChg chg="mod">
          <ac:chgData name="Riddhi Damjibhai Mendpara (2518862)" userId="341487f9-d190-4841-8581-6b5e81df39b8" providerId="ADAL" clId="{37F9467B-4C3B-4481-AFDA-70CDC9911818}" dt="2026-07-26T14:53:49.360" v="145" actId="115"/>
          <ac:spMkLst>
            <pc:docMk/>
            <pc:sldMk cId="158165759" sldId="1563"/>
            <ac:spMk id="3" creationId="{ED9DA73C-74BB-C2C7-830A-8B17F570977E}"/>
          </ac:spMkLst>
        </pc:spChg>
        <pc:picChg chg="add mod">
          <ac:chgData name="Riddhi Damjibhai Mendpara (2518862)" userId="341487f9-d190-4841-8581-6b5e81df39b8" providerId="ADAL" clId="{37F9467B-4C3B-4481-AFDA-70CDC9911818}" dt="2026-07-26T14:53:29.547" v="140" actId="1076"/>
          <ac:picMkLst>
            <pc:docMk/>
            <pc:sldMk cId="158165759" sldId="1563"/>
            <ac:picMk id="4" creationId="{563FC81B-50F1-B22E-B24C-90325C60D914}"/>
          </ac:picMkLst>
        </pc:picChg>
        <pc:picChg chg="del">
          <ac:chgData name="Riddhi Damjibhai Mendpara (2518862)" userId="341487f9-d190-4841-8581-6b5e81df39b8" providerId="ADAL" clId="{37F9467B-4C3B-4481-AFDA-70CDC9911818}" dt="2026-07-26T14:53:26.433" v="138" actId="478"/>
          <ac:picMkLst>
            <pc:docMk/>
            <pc:sldMk cId="158165759" sldId="1563"/>
            <ac:picMk id="5" creationId="{ED9086D6-EFA1-A460-584B-215B86C5631D}"/>
          </ac:picMkLst>
        </pc:picChg>
      </pc:sldChg>
      <pc:sldChg chg="add del">
        <pc:chgData name="Riddhi Damjibhai Mendpara (2518862)" userId="341487f9-d190-4841-8581-6b5e81df39b8" providerId="ADAL" clId="{37F9467B-4C3B-4481-AFDA-70CDC9911818}" dt="2026-07-26T14:53:09.496" v="132" actId="47"/>
        <pc:sldMkLst>
          <pc:docMk/>
          <pc:sldMk cId="622577420" sldId="1563"/>
        </pc:sldMkLst>
      </pc:sldChg>
      <pc:sldChg chg="add del">
        <pc:chgData name="Riddhi Damjibhai Mendpara (2518862)" userId="341487f9-d190-4841-8581-6b5e81df39b8" providerId="ADAL" clId="{37F9467B-4C3B-4481-AFDA-70CDC9911818}" dt="2026-07-26T14:53:00.243" v="131"/>
        <pc:sldMkLst>
          <pc:docMk/>
          <pc:sldMk cId="686987023" sldId="1564"/>
        </pc:sldMkLst>
      </pc:sldChg>
      <pc:sldChg chg="addSp delSp modSp add mod">
        <pc:chgData name="Riddhi Damjibhai Mendpara (2518862)" userId="341487f9-d190-4841-8581-6b5e81df39b8" providerId="ADAL" clId="{37F9467B-4C3B-4481-AFDA-70CDC9911818}" dt="2026-07-26T14:54:15.262" v="153" actId="115"/>
        <pc:sldMkLst>
          <pc:docMk/>
          <pc:sldMk cId="4070614837" sldId="1564"/>
        </pc:sldMkLst>
        <pc:spChg chg="mod">
          <ac:chgData name="Riddhi Damjibhai Mendpara (2518862)" userId="341487f9-d190-4841-8581-6b5e81df39b8" providerId="ADAL" clId="{37F9467B-4C3B-4481-AFDA-70CDC9911818}" dt="2026-07-26T14:54:13.085" v="152" actId="113"/>
          <ac:spMkLst>
            <pc:docMk/>
            <pc:sldMk cId="4070614837" sldId="1564"/>
            <ac:spMk id="2" creationId="{32814C73-7AA9-A0DE-3C61-15580871668B}"/>
          </ac:spMkLst>
        </pc:spChg>
        <pc:spChg chg="mod">
          <ac:chgData name="Riddhi Damjibhai Mendpara (2518862)" userId="341487f9-d190-4841-8581-6b5e81df39b8" providerId="ADAL" clId="{37F9467B-4C3B-4481-AFDA-70CDC9911818}" dt="2026-07-26T14:54:15.262" v="153" actId="115"/>
          <ac:spMkLst>
            <pc:docMk/>
            <pc:sldMk cId="4070614837" sldId="1564"/>
            <ac:spMk id="3" creationId="{38F60988-94DE-092F-8776-7191AA8BB7F9}"/>
          </ac:spMkLst>
        </pc:spChg>
        <pc:picChg chg="add mod">
          <ac:chgData name="Riddhi Damjibhai Mendpara (2518862)" userId="341487f9-d190-4841-8581-6b5e81df39b8" providerId="ADAL" clId="{37F9467B-4C3B-4481-AFDA-70CDC9911818}" dt="2026-07-26T14:54:02.500" v="148" actId="1076"/>
          <ac:picMkLst>
            <pc:docMk/>
            <pc:sldMk cId="4070614837" sldId="1564"/>
            <ac:picMk id="4" creationId="{1706695B-E3BB-C2E2-7864-6322F90358A4}"/>
          </ac:picMkLst>
        </pc:picChg>
        <pc:picChg chg="del">
          <ac:chgData name="Riddhi Damjibhai Mendpara (2518862)" userId="341487f9-d190-4841-8581-6b5e81df39b8" providerId="ADAL" clId="{37F9467B-4C3B-4481-AFDA-70CDC9911818}" dt="2026-07-26T14:53:59.496" v="146" actId="478"/>
          <ac:picMkLst>
            <pc:docMk/>
            <pc:sldMk cId="4070614837" sldId="1564"/>
            <ac:picMk id="5" creationId="{9747850D-423B-6A68-FDCA-9B0BE5402AB3}"/>
          </ac:picMkLst>
        </pc:picChg>
      </pc:sldChg>
      <pc:sldChg chg="add del">
        <pc:chgData name="Riddhi Damjibhai Mendpara (2518862)" userId="341487f9-d190-4841-8581-6b5e81df39b8" providerId="ADAL" clId="{37F9467B-4C3B-4481-AFDA-70CDC9911818}" dt="2026-07-26T14:52:58.201" v="130"/>
        <pc:sldMkLst>
          <pc:docMk/>
          <pc:sldMk cId="439373095" sldId="1565"/>
        </pc:sldMkLst>
      </pc:sldChg>
      <pc:sldChg chg="addSp delSp modSp add mod">
        <pc:chgData name="Riddhi Damjibhai Mendpara (2518862)" userId="341487f9-d190-4841-8581-6b5e81df39b8" providerId="ADAL" clId="{37F9467B-4C3B-4481-AFDA-70CDC9911818}" dt="2026-07-27T06:03:06.851" v="222" actId="20577"/>
        <pc:sldMkLst>
          <pc:docMk/>
          <pc:sldMk cId="2842079398" sldId="1565"/>
        </pc:sldMkLst>
        <pc:spChg chg="mod">
          <ac:chgData name="Riddhi Damjibhai Mendpara (2518862)" userId="341487f9-d190-4841-8581-6b5e81df39b8" providerId="ADAL" clId="{37F9467B-4C3B-4481-AFDA-70CDC9911818}" dt="2026-07-27T06:03:06.851" v="222" actId="20577"/>
          <ac:spMkLst>
            <pc:docMk/>
            <pc:sldMk cId="2842079398" sldId="1565"/>
            <ac:spMk id="2" creationId="{EB671A1F-F6A6-ACE9-03BE-AEBC21DCCEC9}"/>
          </ac:spMkLst>
        </pc:spChg>
        <pc:spChg chg="mod">
          <ac:chgData name="Riddhi Damjibhai Mendpara (2518862)" userId="341487f9-d190-4841-8581-6b5e81df39b8" providerId="ADAL" clId="{37F9467B-4C3B-4481-AFDA-70CDC9911818}" dt="2026-07-26T14:54:57.899" v="163" actId="115"/>
          <ac:spMkLst>
            <pc:docMk/>
            <pc:sldMk cId="2842079398" sldId="1565"/>
            <ac:spMk id="3" creationId="{A22E0184-9012-E4AE-B8ED-53D39B5982C1}"/>
          </ac:spMkLst>
        </pc:spChg>
        <pc:picChg chg="add del mod">
          <ac:chgData name="Riddhi Damjibhai Mendpara (2518862)" userId="341487f9-d190-4841-8581-6b5e81df39b8" providerId="ADAL" clId="{37F9467B-4C3B-4481-AFDA-70CDC9911818}" dt="2026-07-26T14:54:38.537" v="155" actId="478"/>
          <ac:picMkLst>
            <pc:docMk/>
            <pc:sldMk cId="2842079398" sldId="1565"/>
            <ac:picMk id="4" creationId="{3BF23F5D-D1EE-B825-1F94-B319244029E3}"/>
          </ac:picMkLst>
        </pc:picChg>
        <pc:picChg chg="del">
          <ac:chgData name="Riddhi Damjibhai Mendpara (2518862)" userId="341487f9-d190-4841-8581-6b5e81df39b8" providerId="ADAL" clId="{37F9467B-4C3B-4481-AFDA-70CDC9911818}" dt="2026-07-26T14:54:40.606" v="156" actId="478"/>
          <ac:picMkLst>
            <pc:docMk/>
            <pc:sldMk cId="2842079398" sldId="1565"/>
            <ac:picMk id="5" creationId="{321583F2-3A21-13F8-97C2-6E77D8B3C40C}"/>
          </ac:picMkLst>
        </pc:picChg>
        <pc:picChg chg="add mod">
          <ac:chgData name="Riddhi Damjibhai Mendpara (2518862)" userId="341487f9-d190-4841-8581-6b5e81df39b8" providerId="ADAL" clId="{37F9467B-4C3B-4481-AFDA-70CDC9911818}" dt="2026-07-26T14:54:43.060" v="158" actId="1076"/>
          <ac:picMkLst>
            <pc:docMk/>
            <pc:sldMk cId="2842079398" sldId="1565"/>
            <ac:picMk id="6" creationId="{8A5F4A8B-7D5B-2A50-360A-A45F830EEA2F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7T06:03:38.006" v="224" actId="20577"/>
        <pc:sldMkLst>
          <pc:docMk/>
          <pc:sldMk cId="2398716580" sldId="1566"/>
        </pc:sldMkLst>
        <pc:spChg chg="mod">
          <ac:chgData name="Riddhi Damjibhai Mendpara (2518862)" userId="341487f9-d190-4841-8581-6b5e81df39b8" providerId="ADAL" clId="{37F9467B-4C3B-4481-AFDA-70CDC9911818}" dt="2026-07-27T06:03:38.006" v="224" actId="20577"/>
          <ac:spMkLst>
            <pc:docMk/>
            <pc:sldMk cId="2398716580" sldId="1566"/>
            <ac:spMk id="2" creationId="{85EA60DE-B60C-E4BA-A343-246EC11EE064}"/>
          </ac:spMkLst>
        </pc:spChg>
        <pc:spChg chg="mod">
          <ac:chgData name="Riddhi Damjibhai Mendpara (2518862)" userId="341487f9-d190-4841-8581-6b5e81df39b8" providerId="ADAL" clId="{37F9467B-4C3B-4481-AFDA-70CDC9911818}" dt="2026-07-26T14:55:55.370" v="173" actId="115"/>
          <ac:spMkLst>
            <pc:docMk/>
            <pc:sldMk cId="2398716580" sldId="1566"/>
            <ac:spMk id="3" creationId="{703D4155-FF26-2D56-68DD-13579E09C6E5}"/>
          </ac:spMkLst>
        </pc:spChg>
        <pc:picChg chg="add del mod">
          <ac:chgData name="Riddhi Damjibhai Mendpara (2518862)" userId="341487f9-d190-4841-8581-6b5e81df39b8" providerId="ADAL" clId="{37F9467B-4C3B-4481-AFDA-70CDC9911818}" dt="2026-07-26T14:55:30.580" v="165" actId="478"/>
          <ac:picMkLst>
            <pc:docMk/>
            <pc:sldMk cId="2398716580" sldId="1566"/>
            <ac:picMk id="4" creationId="{EFF30D22-4B91-F11B-A6A8-DDC4ED319879}"/>
          </ac:picMkLst>
        </pc:picChg>
        <pc:picChg chg="del">
          <ac:chgData name="Riddhi Damjibhai Mendpara (2518862)" userId="341487f9-d190-4841-8581-6b5e81df39b8" providerId="ADAL" clId="{37F9467B-4C3B-4481-AFDA-70CDC9911818}" dt="2026-07-26T14:55:32.243" v="166" actId="478"/>
          <ac:picMkLst>
            <pc:docMk/>
            <pc:sldMk cId="2398716580" sldId="1566"/>
            <ac:picMk id="5" creationId="{BF5F92FC-F84F-88BC-F76A-940465EF5DF1}"/>
          </ac:picMkLst>
        </pc:picChg>
        <pc:picChg chg="add mod">
          <ac:chgData name="Riddhi Damjibhai Mendpara (2518862)" userId="341487f9-d190-4841-8581-6b5e81df39b8" providerId="ADAL" clId="{37F9467B-4C3B-4481-AFDA-70CDC9911818}" dt="2026-07-26T14:55:36.798" v="168" actId="1076"/>
          <ac:picMkLst>
            <pc:docMk/>
            <pc:sldMk cId="2398716580" sldId="1566"/>
            <ac:picMk id="6" creationId="{8F9CE8A3-723B-0E6E-4E08-A3275D426BD1}"/>
          </ac:picMkLst>
        </pc:picChg>
      </pc:sldChg>
      <pc:sldChg chg="add del">
        <pc:chgData name="Riddhi Damjibhai Mendpara (2518862)" userId="341487f9-d190-4841-8581-6b5e81df39b8" providerId="ADAL" clId="{37F9467B-4C3B-4481-AFDA-70CDC9911818}" dt="2026-07-26T14:52:57.631" v="129"/>
        <pc:sldMkLst>
          <pc:docMk/>
          <pc:sldMk cId="3675389126" sldId="1566"/>
        </pc:sldMkLst>
      </pc:sldChg>
      <pc:sldChg chg="add del">
        <pc:chgData name="Riddhi Damjibhai Mendpara (2518862)" userId="341487f9-d190-4841-8581-6b5e81df39b8" providerId="ADAL" clId="{37F9467B-4C3B-4481-AFDA-70CDC9911818}" dt="2026-07-26T14:52:56.369" v="128"/>
        <pc:sldMkLst>
          <pc:docMk/>
          <pc:sldMk cId="529113924" sldId="1567"/>
        </pc:sldMkLst>
      </pc:sldChg>
      <pc:sldChg chg="addSp delSp modSp add mod">
        <pc:chgData name="Riddhi Damjibhai Mendpara (2518862)" userId="341487f9-d190-4841-8581-6b5e81df39b8" providerId="ADAL" clId="{37F9467B-4C3B-4481-AFDA-70CDC9911818}" dt="2026-07-26T14:56:28.446" v="181" actId="115"/>
        <pc:sldMkLst>
          <pc:docMk/>
          <pc:sldMk cId="1351291792" sldId="1567"/>
        </pc:sldMkLst>
        <pc:spChg chg="mod">
          <ac:chgData name="Riddhi Damjibhai Mendpara (2518862)" userId="341487f9-d190-4841-8581-6b5e81df39b8" providerId="ADAL" clId="{37F9467B-4C3B-4481-AFDA-70CDC9911818}" dt="2026-07-26T14:56:25.800" v="180" actId="113"/>
          <ac:spMkLst>
            <pc:docMk/>
            <pc:sldMk cId="1351291792" sldId="1567"/>
            <ac:spMk id="2" creationId="{36C45498-8ABC-BC71-AE8A-9D152842153E}"/>
          </ac:spMkLst>
        </pc:spChg>
        <pc:spChg chg="mod">
          <ac:chgData name="Riddhi Damjibhai Mendpara (2518862)" userId="341487f9-d190-4841-8581-6b5e81df39b8" providerId="ADAL" clId="{37F9467B-4C3B-4481-AFDA-70CDC9911818}" dt="2026-07-26T14:56:28.446" v="181" actId="115"/>
          <ac:spMkLst>
            <pc:docMk/>
            <pc:sldMk cId="1351291792" sldId="1567"/>
            <ac:spMk id="3" creationId="{3530EBD6-9E4B-BA37-C18E-B1442A4F0A15}"/>
          </ac:spMkLst>
        </pc:spChg>
        <pc:picChg chg="add mod">
          <ac:chgData name="Riddhi Damjibhai Mendpara (2518862)" userId="341487f9-d190-4841-8581-6b5e81df39b8" providerId="ADAL" clId="{37F9467B-4C3B-4481-AFDA-70CDC9911818}" dt="2026-07-26T14:56:11.077" v="176" actId="1076"/>
          <ac:picMkLst>
            <pc:docMk/>
            <pc:sldMk cId="1351291792" sldId="1567"/>
            <ac:picMk id="4" creationId="{5B8C97C9-57CC-72DF-F75D-35C83F33BD9A}"/>
          </ac:picMkLst>
        </pc:picChg>
        <pc:picChg chg="del">
          <ac:chgData name="Riddhi Damjibhai Mendpara (2518862)" userId="341487f9-d190-4841-8581-6b5e81df39b8" providerId="ADAL" clId="{37F9467B-4C3B-4481-AFDA-70CDC9911818}" dt="2026-07-26T14:56:07.280" v="174" actId="478"/>
          <ac:picMkLst>
            <pc:docMk/>
            <pc:sldMk cId="1351291792" sldId="1567"/>
            <ac:picMk id="5" creationId="{ABE6BF1C-B199-1B40-F4BB-C04E62D7FC61}"/>
          </ac:picMkLst>
        </pc:picChg>
      </pc:sldChg>
      <pc:sldChg chg="add del">
        <pc:chgData name="Riddhi Damjibhai Mendpara (2518862)" userId="341487f9-d190-4841-8581-6b5e81df39b8" providerId="ADAL" clId="{37F9467B-4C3B-4481-AFDA-70CDC9911818}" dt="2026-07-26T14:52:56.087" v="127"/>
        <pc:sldMkLst>
          <pc:docMk/>
          <pc:sldMk cId="588200205" sldId="1568"/>
        </pc:sldMkLst>
      </pc:sldChg>
      <pc:sldChg chg="addSp delSp modSp add mod">
        <pc:chgData name="Riddhi Damjibhai Mendpara (2518862)" userId="341487f9-d190-4841-8581-6b5e81df39b8" providerId="ADAL" clId="{37F9467B-4C3B-4481-AFDA-70CDC9911818}" dt="2026-07-26T14:57:25.258" v="195" actId="115"/>
        <pc:sldMkLst>
          <pc:docMk/>
          <pc:sldMk cId="2582121274" sldId="1568"/>
        </pc:sldMkLst>
        <pc:spChg chg="mod">
          <ac:chgData name="Riddhi Damjibhai Mendpara (2518862)" userId="341487f9-d190-4841-8581-6b5e81df39b8" providerId="ADAL" clId="{37F9467B-4C3B-4481-AFDA-70CDC9911818}" dt="2026-07-26T14:57:22.959" v="194" actId="113"/>
          <ac:spMkLst>
            <pc:docMk/>
            <pc:sldMk cId="2582121274" sldId="1568"/>
            <ac:spMk id="2" creationId="{145FF2CC-7CEE-B1C0-5BEE-135CC6788C54}"/>
          </ac:spMkLst>
        </pc:spChg>
        <pc:spChg chg="mod">
          <ac:chgData name="Riddhi Damjibhai Mendpara (2518862)" userId="341487f9-d190-4841-8581-6b5e81df39b8" providerId="ADAL" clId="{37F9467B-4C3B-4481-AFDA-70CDC9911818}" dt="2026-07-26T14:57:25.258" v="195" actId="115"/>
          <ac:spMkLst>
            <pc:docMk/>
            <pc:sldMk cId="2582121274" sldId="1568"/>
            <ac:spMk id="3" creationId="{1FDC044A-6AE1-3D4E-B14D-C84B6D51D487}"/>
          </ac:spMkLst>
        </pc:spChg>
        <pc:picChg chg="add mod">
          <ac:chgData name="Riddhi Damjibhai Mendpara (2518862)" userId="341487f9-d190-4841-8581-6b5e81df39b8" providerId="ADAL" clId="{37F9467B-4C3B-4481-AFDA-70CDC9911818}" dt="2026-07-26T14:57:02.664" v="189" actId="1076"/>
          <ac:picMkLst>
            <pc:docMk/>
            <pc:sldMk cId="2582121274" sldId="1568"/>
            <ac:picMk id="4" creationId="{246F9F7E-87C5-55DF-31FD-B5CD7B664C39}"/>
          </ac:picMkLst>
        </pc:picChg>
        <pc:picChg chg="del">
          <ac:chgData name="Riddhi Damjibhai Mendpara (2518862)" userId="341487f9-d190-4841-8581-6b5e81df39b8" providerId="ADAL" clId="{37F9467B-4C3B-4481-AFDA-70CDC9911818}" dt="2026-07-26T14:56:58.984" v="187" actId="478"/>
          <ac:picMkLst>
            <pc:docMk/>
            <pc:sldMk cId="2582121274" sldId="1568"/>
            <ac:picMk id="5" creationId="{72108974-8ED2-3FAD-FE2E-91E6A859915D}"/>
          </ac:picMkLst>
        </pc:picChg>
      </pc:sldChg>
      <pc:sldChg chg="add del">
        <pc:chgData name="Riddhi Damjibhai Mendpara (2518862)" userId="341487f9-d190-4841-8581-6b5e81df39b8" providerId="ADAL" clId="{37F9467B-4C3B-4481-AFDA-70CDC9911818}" dt="2026-07-26T14:52:55.750" v="126"/>
        <pc:sldMkLst>
          <pc:docMk/>
          <pc:sldMk cId="3525917710" sldId="1569"/>
        </pc:sldMkLst>
      </pc:sldChg>
      <pc:sldChg chg="addSp delSp modSp add mod">
        <pc:chgData name="Riddhi Damjibhai Mendpara (2518862)" userId="341487f9-d190-4841-8581-6b5e81df39b8" providerId="ADAL" clId="{37F9467B-4C3B-4481-AFDA-70CDC9911818}" dt="2026-07-26T14:57:57.188" v="204" actId="115"/>
        <pc:sldMkLst>
          <pc:docMk/>
          <pc:sldMk cId="4209775863" sldId="1569"/>
        </pc:sldMkLst>
        <pc:spChg chg="mod">
          <ac:chgData name="Riddhi Damjibhai Mendpara (2518862)" userId="341487f9-d190-4841-8581-6b5e81df39b8" providerId="ADAL" clId="{37F9467B-4C3B-4481-AFDA-70CDC9911818}" dt="2026-07-26T14:57:54.972" v="203" actId="113"/>
          <ac:spMkLst>
            <pc:docMk/>
            <pc:sldMk cId="4209775863" sldId="1569"/>
            <ac:spMk id="2" creationId="{E9E2B687-0407-BF86-2543-4503194B3918}"/>
          </ac:spMkLst>
        </pc:spChg>
        <pc:spChg chg="mod">
          <ac:chgData name="Riddhi Damjibhai Mendpara (2518862)" userId="341487f9-d190-4841-8581-6b5e81df39b8" providerId="ADAL" clId="{37F9467B-4C3B-4481-AFDA-70CDC9911818}" dt="2026-07-26T14:57:57.188" v="204" actId="115"/>
          <ac:spMkLst>
            <pc:docMk/>
            <pc:sldMk cId="4209775863" sldId="1569"/>
            <ac:spMk id="3" creationId="{20A2F0EB-5B43-0E8D-792A-45E41A333DC3}"/>
          </ac:spMkLst>
        </pc:spChg>
        <pc:picChg chg="add mod">
          <ac:chgData name="Riddhi Damjibhai Mendpara (2518862)" userId="341487f9-d190-4841-8581-6b5e81df39b8" providerId="ADAL" clId="{37F9467B-4C3B-4481-AFDA-70CDC9911818}" dt="2026-07-26T14:57:39.554" v="199" actId="14100"/>
          <ac:picMkLst>
            <pc:docMk/>
            <pc:sldMk cId="4209775863" sldId="1569"/>
            <ac:picMk id="4" creationId="{03E28F21-826B-EEBB-30EE-D48245EE15C3}"/>
          </ac:picMkLst>
        </pc:picChg>
        <pc:picChg chg="del">
          <ac:chgData name="Riddhi Damjibhai Mendpara (2518862)" userId="341487f9-d190-4841-8581-6b5e81df39b8" providerId="ADAL" clId="{37F9467B-4C3B-4481-AFDA-70CDC9911818}" dt="2026-07-26T14:57:34.838" v="196" actId="478"/>
          <ac:picMkLst>
            <pc:docMk/>
            <pc:sldMk cId="4209775863" sldId="1569"/>
            <ac:picMk id="5" creationId="{1781F17F-064A-60AE-22DC-2F45ADD18D13}"/>
          </ac:picMkLst>
        </pc:picChg>
      </pc:sldChg>
      <pc:sldChg chg="addSp delSp modSp add mod">
        <pc:chgData name="Riddhi Damjibhai Mendpara (2518862)" userId="341487f9-d190-4841-8581-6b5e81df39b8" providerId="ADAL" clId="{37F9467B-4C3B-4481-AFDA-70CDC9911818}" dt="2026-07-26T14:58:27.808" v="212" actId="115"/>
        <pc:sldMkLst>
          <pc:docMk/>
          <pc:sldMk cId="3402218512" sldId="1570"/>
        </pc:sldMkLst>
        <pc:spChg chg="mod">
          <ac:chgData name="Riddhi Damjibhai Mendpara (2518862)" userId="341487f9-d190-4841-8581-6b5e81df39b8" providerId="ADAL" clId="{37F9467B-4C3B-4481-AFDA-70CDC9911818}" dt="2026-07-26T14:58:25.491" v="211" actId="113"/>
          <ac:spMkLst>
            <pc:docMk/>
            <pc:sldMk cId="3402218512" sldId="1570"/>
            <ac:spMk id="2" creationId="{563E460B-95B6-630F-3634-0917F87D9226}"/>
          </ac:spMkLst>
        </pc:spChg>
        <pc:spChg chg="mod">
          <ac:chgData name="Riddhi Damjibhai Mendpara (2518862)" userId="341487f9-d190-4841-8581-6b5e81df39b8" providerId="ADAL" clId="{37F9467B-4C3B-4481-AFDA-70CDC9911818}" dt="2026-07-26T14:58:27.808" v="212" actId="115"/>
          <ac:spMkLst>
            <pc:docMk/>
            <pc:sldMk cId="3402218512" sldId="1570"/>
            <ac:spMk id="3" creationId="{D9E26EC4-E851-039B-10FA-3225A7957BFA}"/>
          </ac:spMkLst>
        </pc:spChg>
        <pc:picChg chg="add mod">
          <ac:chgData name="Riddhi Damjibhai Mendpara (2518862)" userId="341487f9-d190-4841-8581-6b5e81df39b8" providerId="ADAL" clId="{37F9467B-4C3B-4481-AFDA-70CDC9911818}" dt="2026-07-26T14:58:12.293" v="207" actId="1076"/>
          <ac:picMkLst>
            <pc:docMk/>
            <pc:sldMk cId="3402218512" sldId="1570"/>
            <ac:picMk id="4" creationId="{9AA353A9-3277-85D8-49F3-F31BDE25E28C}"/>
          </ac:picMkLst>
        </pc:picChg>
        <pc:picChg chg="del">
          <ac:chgData name="Riddhi Damjibhai Mendpara (2518862)" userId="341487f9-d190-4841-8581-6b5e81df39b8" providerId="ADAL" clId="{37F9467B-4C3B-4481-AFDA-70CDC9911818}" dt="2026-07-26T14:58:06.384" v="205" actId="478"/>
          <ac:picMkLst>
            <pc:docMk/>
            <pc:sldMk cId="3402218512" sldId="1570"/>
            <ac:picMk id="5" creationId="{2F1564A5-83DC-ABD2-F4F4-42F6853AD717}"/>
          </ac:picMkLst>
        </pc:picChg>
      </pc:sldChg>
      <pc:sldChg chg="add del">
        <pc:chgData name="Riddhi Damjibhai Mendpara (2518862)" userId="341487f9-d190-4841-8581-6b5e81df39b8" providerId="ADAL" clId="{37F9467B-4C3B-4481-AFDA-70CDC9911818}" dt="2026-07-26T14:58:41.243" v="213" actId="47"/>
        <pc:sldMkLst>
          <pc:docMk/>
          <pc:sldMk cId="2036159339" sldId="1571"/>
        </pc:sldMkLst>
      </pc:sldChg>
      <pc:sldChg chg="add del">
        <pc:chgData name="Riddhi Damjibhai Mendpara (2518862)" userId="341487f9-d190-4841-8581-6b5e81df39b8" providerId="ADAL" clId="{37F9467B-4C3B-4481-AFDA-70CDC9911818}" dt="2026-07-26T14:58:43.126" v="214" actId="47"/>
        <pc:sldMkLst>
          <pc:docMk/>
          <pc:sldMk cId="467529825" sldId="157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7/27/2026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7/27/2026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900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9397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BDC6C3-0AEA-B595-4BDE-E22DFD9D7E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5DB65A-15C2-6A58-6328-51F8963233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0284B2-0DEA-A179-C775-D886AD912A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D9DD55-2D80-5A0A-FB3C-1B291F0A52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851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9D278-FB80-03F7-8543-BE0EE25E4B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FE36DE-5D0F-52C5-CB3B-BDA47B5738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EF364A-878F-9C38-96C5-BF47937EDC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17E15D-39F4-6D7B-FE17-589DAA62DB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0622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0B745-91DA-CDA8-3BFC-FF592092A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DA8437-DB0C-6F55-D719-9B7ECDBD34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37227E-3C6B-F3CA-0986-BD4337DA13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CD6AD1-0CCD-0A94-16C2-21E49C12D1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6928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9B143-A711-0656-4318-3D0061C2B6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3D6D73-5D71-59A5-A836-951223D92A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295E75-9F2B-C78F-398E-C22CE88E3C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283742-54A7-883D-92C8-66B7D07133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5312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1F252A-76C5-2683-EAC4-BDCE14B76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73158D-0835-0587-D202-5FB9143DF3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DBEE3C-922A-8537-BAC4-BCEEBA89D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1766DA-FF76-20D3-5414-DF7A125DD3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1154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2B259D-9786-7EB7-B5F8-B3D079F8B4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D7F9F3-BD4B-7E27-9E93-0D0CCB6979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FDC0F9-8560-DC60-EBEF-23E0222574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ECF6E3-92F2-09FB-7ED5-BE09D2FB4E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2294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009D4F-564D-4535-02A6-C3D18E004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49205E-F262-7B58-11F8-73EF6BA22B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D2567C-1956-820D-7D03-365A9156FA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61A33D-EA79-4DA5-795A-079556B66E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5626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1FFF0-D897-28D8-FDC0-EF4953712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10F87D-3B33-3DB0-448B-DF417E1471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97B502-3F68-E9D8-B907-4853313C84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CA3F5F-06E8-576B-0F53-ABDF577AAA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6572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E62E63-322C-7FF5-E461-AA4104D88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0831E4-E6D8-A055-1AE4-8669420A27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83CAB8-7062-6925-B114-5E822BDB17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0062F6-66FB-20BF-34D5-F3DEC39ED1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1067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A16EF0-0B2F-4870-C183-7C726462F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D30BFD-C407-1B5A-8FEB-A259259AD3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61E276-B9C0-0593-D042-8E6045A8CE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29D751-925B-DC10-8011-A0EC742A44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98924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B64490-C7DA-C4D8-4736-1804B654C5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EFF7D6-4DC8-7026-F504-46B7BA956E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4EA3BA-BEE6-E9DF-5064-B92ED2CBCE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B8D2F1-2C85-B9E5-7D60-1AC9FD180E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6990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2AB868-0A88-1602-8743-87CA1BF60D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95F6EC-ED82-F632-AD50-F7ECAB178D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F512B6-23EB-44C5-BFE4-0CA52C003D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C9CAE5-F18F-BDB9-4DB9-4EF84DB3DC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3744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FD745B-B0BD-DD63-C229-A88F5B9EE2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01B05B-F852-7DAD-5840-22A3C3F248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FE0DD3-FB8F-5F74-4D43-DBBE8AC88D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6E4D01-A6D6-C7FC-9B31-38C488ADD5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83137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B4922D-E1EC-A3C1-848D-F6BB31D83E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CC86BE-CEFC-A38B-D3EE-E89256D82D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7C325B-317B-6470-2BDD-5F6F06D7F1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DD0608-7E28-A2C5-BD1C-645A9BB737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1887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9E430E-3447-F0FA-A916-DE21CA5F9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8F9FA7-EB75-A8BF-9634-D879EC2EA2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7996DC-D285-8F1C-36D8-1D5C3AC3DD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1F95CB-2B6A-9BB8-625D-5E442EF976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77139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0ADA4-39B0-C12B-EB1F-4606208663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2A8265-092B-106D-9A0A-97849262E8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FF31EF-FED2-9B4F-4AC5-BF4D9762D5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7CB751-DBB7-793D-9E0D-18EA1598ED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77480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790745-3D4B-F5AA-F708-B2EFAE5B5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3F3D75-0954-6B32-A072-BBEF814D0A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7766E4-BBCF-1B9F-803E-9560E5572A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2F6084-F512-D62F-B258-CBFB9BBE34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8194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41DE79-6074-EBBF-856B-4B3EA6A3D0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319657-FE26-747D-3482-43D798F0B8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1A631F-21C5-B272-3944-A21590D4C1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FF5BDF-45A8-339B-B726-F8FDEDF867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80952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F911D1-C4C2-7BE9-A3A3-575CB1A23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F58D78-86CB-D377-B510-59E4ECE616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993D62-948E-67F5-2AF1-FEE189A397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793C6F-8D29-1A1A-135C-86420CAE98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09331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74DC24-B455-E9C8-0719-7FA32D87F3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2A4126-64E1-EAAE-ADE1-D2B5394CC8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CC6013-B96C-F98C-037A-5EFD5F69DE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D47E8D-7A77-AFC9-48C9-1B608B5BA0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61483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6FB649-12B4-0A45-12BF-81FE0AC1B9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882E49-AB15-5EF1-8C4B-6222503F60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EEA427-061C-F8FD-8CA6-F6CE88FF1B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22B67-C953-A930-826C-29FDDB79B1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4093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FD5129-1A92-AEC4-0DDE-252D812C4C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58873D-B4DB-D519-76FB-CEBC770D41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442A3F-7C8E-7BF2-633C-A0EC1A7DE4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56961D-90D4-3F50-D763-75C91299F9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92181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FDDBAE-6DCD-D070-8034-CAA799B5C7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C2F09A-2CB3-2BCE-7D00-C0FEDC19D5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CD53C5-B882-2AB0-A22C-184154D70A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11342A-35D6-61C3-36EA-0D8A160016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6795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689BDD-9575-63EA-19CE-6502A52C1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AE0891-BFA8-8A35-6C35-0C599F7F8A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E59C98-A2FA-2D9D-598C-8261FAA79D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A671D9-4076-45CA-096C-288371A39D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13668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9F192-D81C-3C8D-003D-16CAF6B1A4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AD978E-649E-C304-37E5-4E6E4B0FCA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D8887E-FBFF-FA57-580D-3D1F16BF02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CF336D-3B93-E9C4-AFDB-6820279693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947580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FEA02E-2BF2-79EC-1509-02F31DC27A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1CAAB9-4FC5-16FE-185D-692AA0EEB4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D6E065-C21F-12D7-14BE-AD33DFB7CA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6AE937-AA1A-1451-886C-27E855AA59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498056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B15AC-F700-5F05-5C6D-23E6F2A000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47BBA0-C4AC-FE02-CB13-5A03226E6A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1D030B-730D-9FB1-4C90-A7DD6F5329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3AEEB9-B120-2182-7292-8110558383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423501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625DB2-C446-C5CA-E837-8CB057A5B5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942310-257B-FA90-D619-84E22CC612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1259A8-2522-A27B-63EE-F45EADAC5B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599A4E-819A-F0F3-8F79-B3C640EF19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309369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CF0A9-6B33-292A-D3D2-99FAA4E67F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71D3A7-95AD-3200-AD09-FFC1F26E70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30EA16-5F0F-4EA0-EEF7-D17F1C5068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FAACA2-8B20-2925-8ADB-5B1F323712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352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5109526"/>
            <a:ext cx="10923936" cy="641279"/>
          </a:xfrm>
        </p:spPr>
        <p:txBody>
          <a:bodyPr anchor="b">
            <a:noAutofit/>
          </a:bodyPr>
          <a:lstStyle>
            <a:lvl1pPr algn="l">
              <a:defRPr sz="5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Subtitle 2">
            <a:extLst>
              <a:ext uri="{FF2B5EF4-FFF2-40B4-BE49-F238E27FC236}">
                <a16:creationId xmlns:a16="http://schemas.microsoft.com/office/drawing/2014/main" id="{CDE85611-F29A-5B31-8523-08B6A1185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5811724"/>
            <a:ext cx="10923936" cy="40929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 t="-40" b="-40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00589" y="6212217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7524BB-F0A6-4140-A8AB-1C8A7E34AB03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09325" y="6221013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7802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/>
          <a:p>
            <a:fld id="{7E574385-C0BA-734A-92FC-17834D8EB701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4096" y="1016954"/>
            <a:ext cx="4306487" cy="3345811"/>
          </a:xfrm>
        </p:spPr>
        <p:txBody>
          <a:bodyPr anchor="b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4095" y="4743765"/>
            <a:ext cx="4333869" cy="147923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 l="-32" r="-3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7" y="0"/>
            <a:ext cx="244791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5846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6C3E8657-ED4F-2349-80D5-3F1287888601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253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4714880" cy="3360095"/>
          </a:xfrm>
        </p:spPr>
        <p:txBody>
          <a:bodyPr anchor="t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714880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30" y="3586"/>
            <a:ext cx="315476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845379" y="3586"/>
            <a:ext cx="89831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DAA7185-3F7E-9249-BB9E-706C38E229BC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00270" y="3586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576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11936"/>
            <a:ext cx="7538425" cy="3172503"/>
          </a:xfrm>
        </p:spPr>
        <p:txBody>
          <a:bodyPr anchor="t">
            <a:normAutofit/>
          </a:bodyPr>
          <a:lstStyle>
            <a:lvl1pPr algn="l">
              <a:lnSpc>
                <a:spcPct val="90000"/>
              </a:lnSpc>
              <a:defRPr sz="6000" u="sng" cap="all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7" y="4728525"/>
            <a:ext cx="7538425" cy="1494475"/>
          </a:xfrm>
        </p:spPr>
        <p:txBody>
          <a:bodyPr anchor="b">
            <a:norm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spcAft>
                <a:spcPts val="600"/>
              </a:spcAft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99A48728-1D9C-2F4B-9F0A-BC2AEDF455B4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07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1011936"/>
            <a:ext cx="8095016" cy="3335590"/>
          </a:xfrm>
        </p:spPr>
        <p:txBody>
          <a:bodyPr anchor="b">
            <a:normAutofit/>
          </a:bodyPr>
          <a:lstStyle>
            <a:lvl1pPr algn="l">
              <a:defRPr sz="6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4728526"/>
            <a:ext cx="8095015" cy="111753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5FDA9-B56F-3D40-BA5C-830FD973E5D1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9585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011936"/>
            <a:ext cx="7924802" cy="3350830"/>
          </a:xfrm>
        </p:spPr>
        <p:txBody>
          <a:bodyPr anchor="b">
            <a:normAutofit/>
          </a:bodyPr>
          <a:lstStyle>
            <a:lvl1pPr algn="ctr">
              <a:defRPr sz="6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2" y="4728526"/>
            <a:ext cx="7924801" cy="1117538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04B425-AD26-2748-9379-4D52F1178C82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856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502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67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505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758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elcom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5652464" cy="2613336"/>
          </a:xfrm>
        </p:spPr>
        <p:txBody>
          <a:bodyPr anchor="b"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F2758A-C3D6-E84B-B3E9-757EFEF52D55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DEE8CE2C-7AFC-E265-19EB-F76884D599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3095" y="630936"/>
            <a:ext cx="4714870" cy="5592064"/>
          </a:xfrm>
          <a:blipFill dpi="0" rotWithShape="1">
            <a:blip r:embed="rId2">
              <a:alphaModFix amt="60000"/>
            </a:blip>
            <a:srcRect/>
            <a:stretch>
              <a:fillRect l="-40" r="-40"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910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001715"/>
            <a:ext cx="4663440" cy="2241233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7112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EECD8D-53A7-3A4F-8909-5ECB0FEF37FB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3623950"/>
            <a:ext cx="4663440" cy="253910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243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2129475"/>
            <a:ext cx="4719430" cy="2599051"/>
          </a:xfrm>
        </p:spPr>
        <p:txBody>
          <a:bodyPr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E3B5C-D099-9543-A57D-129299D311F4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129475"/>
            <a:ext cx="4158283" cy="2599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89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748474"/>
            <a:ext cx="4328498" cy="3726812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FDDB5BF-28B0-5C4D-A64A-E611B8C77204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748473"/>
            <a:ext cx="6209053" cy="3726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17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81759"/>
            <a:ext cx="4347849" cy="4841241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482B860-5E2A-1340-A6D3-E276E55F2222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381759"/>
            <a:ext cx="6209054" cy="484124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288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001715"/>
            <a:ext cx="4347850" cy="4855526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676C7A-4B29-7743-AB3A-5EEF28262A7C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5"/>
            <a:ext cx="6209053" cy="485552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574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2" y="1001715"/>
            <a:ext cx="3385529" cy="5221285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7826AE1-158D-A74A-A5C8-25E57C484C69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5" y="1001715"/>
            <a:ext cx="7152029" cy="522128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73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127760"/>
          </a:xfrm>
        </p:spPr>
        <p:txBody>
          <a:bodyPr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1EC562-4E50-D34B-8F39-5DD0D018EB66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2495234"/>
            <a:ext cx="10923935" cy="372776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785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8481400" cy="1484254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DD5DD5-92AA-6440-87DE-277C532BE8AC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877190"/>
            <a:ext cx="8481400" cy="3345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solidFill>
                  <a:schemeClr val="tx1"/>
                </a:solidFill>
              </a:defRPr>
            </a:lvl1pPr>
            <a:lvl2pPr marL="6858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4pPr>
            <a:lvl5pPr marL="12573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27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1001714"/>
            <a:ext cx="6209053" cy="1122374"/>
          </a:xfrm>
        </p:spPr>
        <p:txBody>
          <a:bodyPr anchor="t"/>
          <a:lstStyle>
            <a:lvl1pPr>
              <a:defRPr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6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C78A78-9BD4-2540-9BAB-27AD9352B454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90490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496189"/>
            <a:ext cx="6209053" cy="372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38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209066" cy="11214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8134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59766" y="0"/>
            <a:ext cx="896113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5BCBD1-B884-5B4C-ACE8-81AA2A39E888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209066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62823" y="0"/>
            <a:ext cx="492917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717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936" y="1001714"/>
            <a:ext cx="7152028" cy="112237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1954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71664" y="0"/>
            <a:ext cx="280034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61CBF7-6530-194B-9FC2-12E7E7738880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2496189"/>
            <a:ext cx="7152028" cy="3726811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263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587506" cy="11125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595451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7705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A5E271-D672-F147-B371-ABF5E56F00EC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69" y="0"/>
            <a:ext cx="548641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72454" y="0"/>
            <a:ext cx="401954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457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9803"/>
            <a:ext cx="4714869" cy="1109672"/>
          </a:xfrm>
        </p:spPr>
        <p:txBody>
          <a:bodyPr anchor="t"/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0581" y="0"/>
            <a:ext cx="91440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79DE5A-E0D1-2647-9D82-FBDAE5DFB807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514279"/>
            <a:ext cx="4714869" cy="370872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004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4714881" cy="1108746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515204"/>
            <a:ext cx="4714881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30190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E69D102-A2FD-8743-85DB-14F8D0C32AC3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333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/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237" y="0"/>
            <a:ext cx="283687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7910" y="0"/>
            <a:ext cx="92708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A9F1854-4AF0-ED49-AE83-182A816927B5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630936"/>
            <a:ext cx="5652469" cy="559206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39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714880" cy="1121417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E8F57D1-DD5E-4E44-98C5-7D5639D55A57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69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2495233"/>
            <a:ext cx="4736136" cy="37277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564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2921"/>
            <a:ext cx="3385510" cy="1117539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2454" y="0"/>
            <a:ext cx="173584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911643" y="0"/>
            <a:ext cx="700007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B83C81-A524-F840-ABC9-B6BB50E4A13C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3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2515204"/>
            <a:ext cx="3385510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650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3380187" cy="1108746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0837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23140" y="0"/>
            <a:ext cx="71629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BA8DA53-5E6D-4942-B673-3E50E3C9DB93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5575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990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4222"/>
            <a:ext cx="3385510" cy="1882967"/>
          </a:xfrm>
        </p:spPr>
        <p:txBody>
          <a:bodyPr anchor="b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5" y="0"/>
            <a:ext cx="1735844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16244" y="0"/>
            <a:ext cx="695406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BA35C60-A52E-0F44-95C1-79561B62B391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34" name="Slide Number Placeholder 9">
            <a:extLst>
              <a:ext uri="{FF2B5EF4-FFF2-40B4-BE49-F238E27FC236}">
                <a16:creationId xmlns:a16="http://schemas.microsoft.com/office/drawing/2014/main" id="{64F22B5B-7B07-4638-1ED2-E13EDE05C1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3251766"/>
            <a:ext cx="3385510" cy="297123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200">
                <a:solidFill>
                  <a:schemeClr val="tx1"/>
                </a:solidFill>
              </a:defRPr>
            </a:lvl3pPr>
            <a:lvl4pPr marL="685800" indent="0">
              <a:buNone/>
              <a:defRPr sz="1100">
                <a:solidFill>
                  <a:schemeClr val="tx1"/>
                </a:solidFill>
              </a:defRPr>
            </a:lvl4pPr>
            <a:lvl5pPr marL="914400" indent="0">
              <a:buNone/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67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5100628"/>
            <a:ext cx="4328498" cy="1122373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728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0627"/>
            <a:ext cx="6208724" cy="112237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5E8027-836D-F64B-BBF7-A246E67FE0A3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498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2828932" cy="1869134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2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D38C6B-BFF0-FA48-8F70-77BDD72A014D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7202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27443"/>
            <a:ext cx="2828926" cy="1826790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34999"/>
            <a:ext cx="7538412" cy="1861191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2805405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40AF01B-D893-9C4D-8AB8-7E6079CED5E9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8258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011936"/>
            <a:ext cx="10945318" cy="745437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4623E1-10D5-C048-8991-E2228A964ED1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129474"/>
            <a:ext cx="6230450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129474"/>
            <a:ext cx="4333867" cy="41281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9039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714881" cy="1121418"/>
          </a:xfrm>
        </p:spPr>
        <p:txBody>
          <a:bodyPr>
            <a:normAutofit/>
          </a:bodyPr>
          <a:lstStyle>
            <a:lvl1pPr>
              <a:defRPr sz="36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DB6E09-373C-2841-960E-B24A18A7C55D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2495234"/>
            <a:ext cx="4706938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499" y="1001715"/>
            <a:ext cx="5292853" cy="522128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153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96695"/>
            <a:ext cx="3771907" cy="1126438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CB72DF-080D-4042-863C-D2B08AB5E1E8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2495234"/>
            <a:ext cx="3717934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2" y="1005779"/>
            <a:ext cx="6615116" cy="53029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185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6209067" cy="1691943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C5D9B6A-47DB-D845-97C7-9775E46E650D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7" y="630937"/>
            <a:ext cx="6209067" cy="350433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9479" y="630937"/>
            <a:ext cx="4328485" cy="559206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082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5" y="5109526"/>
            <a:ext cx="6209079" cy="1113474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2" y="1011935"/>
            <a:ext cx="10923942" cy="371659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8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56780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11347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5"/>
            <a:ext cx="10923935" cy="371659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3748766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24555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10923935" cy="3665730"/>
          </a:xfrm>
        </p:spPr>
        <p:txBody>
          <a:bodyPr anchor="t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35409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4781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672661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95663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2AD571-8A42-FC4D-8DD1-0DD76ABF057B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001715"/>
            <a:ext cx="8502777" cy="5221286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 u="sng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1" u="sng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1" u="sng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1" u="sng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1" u="sng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89875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007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3F588B4-CB59-614E-93AB-9F331D0D8D83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764792"/>
            <a:ext cx="8481400" cy="44582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95408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A8851A9-1959-C54C-A050-24BB5C598FE4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8481400" cy="521106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685041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2BBD40-9FB7-E148-AC1B-3919D230BEB1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74511" cy="5211064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1" i="0" u="sng">
                <a:solidFill>
                  <a:schemeClr val="accent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0430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5" y="5475284"/>
            <a:ext cx="9037984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7B831F-0525-DF47-A6D2-509FE238C6D0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005779"/>
            <a:ext cx="9037985" cy="4103745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0690378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9066" y="5475285"/>
            <a:ext cx="9045923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3EBDBC-CFAC-9946-A2F3-D6402690E4D2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69066" y="1001715"/>
            <a:ext cx="9053874" cy="4107810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633403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475285"/>
            <a:ext cx="9074512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42C378-8FD2-C449-B7AA-6F7022066293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37985" cy="371659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8158825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640203"/>
            <a:ext cx="10923934" cy="1099006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47606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1001715"/>
            <a:ext cx="10923934" cy="747715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87229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4" y="1010613"/>
            <a:ext cx="10945189" cy="746759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7BE2A0-CBC1-A842-B334-0B3B571BCC28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129474"/>
            <a:ext cx="5271473" cy="40935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3941" y="2129475"/>
            <a:ext cx="5274021" cy="409352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7427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10614"/>
            <a:ext cx="10923934" cy="74676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54D687F-3261-A345-B9E7-76DD0579BB9D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2120575"/>
            <a:ext cx="5271474" cy="37561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3940" y="2120575"/>
            <a:ext cx="5274023" cy="37561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877190"/>
            <a:ext cx="5266092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877190"/>
            <a:ext cx="5271464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6233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10923935" cy="186525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5C9DF99-DDC2-894B-B2EC-BE93B405C6CB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5817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E1AAE6-D11F-2F46-A437-EC693200CDD7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33077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5903C-EDC1-ED4F-958F-696903391605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63961" cy="3727766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474" y="1005779"/>
            <a:ext cx="6604492" cy="5217221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5055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0936"/>
            <a:ext cx="3793283" cy="2246253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0DC713B-25C9-B74A-9BBC-A695A5E98312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1" y="3242949"/>
            <a:ext cx="3763969" cy="3017826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3" y="630937"/>
            <a:ext cx="6616830" cy="55920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49805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82085"/>
            <a:ext cx="7538425" cy="1895105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D5279E-0E3B-B54D-9B59-E121D9B3AFDB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3242949"/>
            <a:ext cx="10923935" cy="2980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39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8481400" cy="1852292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9E747C-1B1C-1345-96BA-B9E64C23A7BC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614097"/>
            <a:ext cx="8481400" cy="1861187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12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7731038" cy="3346766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9DA23C4-A9FB-DB4A-B7DD-A0A5161EF3E0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5109526"/>
            <a:ext cx="6595450" cy="1113474"/>
          </a:xfr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2286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027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08540" y="0"/>
            <a:ext cx="9144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fld id="{D90E5A07-4FDA-D34C-BE60-17876FEEBAA5}" type="datetime1">
              <a:rPr lang="en-US" smtClean="0"/>
              <a:pPr/>
              <a:t>7/27/2026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4029" y="0"/>
            <a:ext cx="36576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9324" y="0"/>
            <a:ext cx="54864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bg1"/>
                </a:solidFill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2877190"/>
            <a:ext cx="10923935" cy="33458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973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9" r:id="rId5"/>
    <p:sldLayoutId id="2147483780" r:id="rId6"/>
    <p:sldLayoutId id="2147483781" r:id="rId7"/>
    <p:sldLayoutId id="2147483782" r:id="rId8"/>
    <p:sldLayoutId id="2147483832" r:id="rId9"/>
    <p:sldLayoutId id="2147483783" r:id="rId10"/>
    <p:sldLayoutId id="214748383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  <p:sldLayoutId id="2147483794" r:id="rId22"/>
    <p:sldLayoutId id="2147483795" r:id="rId23"/>
    <p:sldLayoutId id="2147483796" r:id="rId24"/>
    <p:sldLayoutId id="2147483797" r:id="rId25"/>
    <p:sldLayoutId id="2147483798" r:id="rId26"/>
    <p:sldLayoutId id="2147483799" r:id="rId27"/>
    <p:sldLayoutId id="2147483800" r:id="rId28"/>
    <p:sldLayoutId id="2147483801" r:id="rId29"/>
    <p:sldLayoutId id="2147483802" r:id="rId30"/>
    <p:sldLayoutId id="2147483803" r:id="rId31"/>
    <p:sldLayoutId id="2147483804" r:id="rId32"/>
    <p:sldLayoutId id="2147483805" r:id="rId33"/>
    <p:sldLayoutId id="2147483806" r:id="rId34"/>
    <p:sldLayoutId id="2147483807" r:id="rId35"/>
    <p:sldLayoutId id="2147483808" r:id="rId36"/>
    <p:sldLayoutId id="2147483809" r:id="rId37"/>
    <p:sldLayoutId id="2147483810" r:id="rId38"/>
    <p:sldLayoutId id="2147483811" r:id="rId39"/>
    <p:sldLayoutId id="2147483812" r:id="rId40"/>
    <p:sldLayoutId id="2147483813" r:id="rId41"/>
    <p:sldLayoutId id="2147483814" r:id="rId42"/>
    <p:sldLayoutId id="2147483834" r:id="rId43"/>
    <p:sldLayoutId id="2147483815" r:id="rId44"/>
    <p:sldLayoutId id="2147483816" r:id="rId45"/>
    <p:sldLayoutId id="2147483817" r:id="rId46"/>
    <p:sldLayoutId id="2147483818" r:id="rId47"/>
    <p:sldLayoutId id="2147483819" r:id="rId48"/>
    <p:sldLayoutId id="2147483820" r:id="rId49"/>
    <p:sldLayoutId id="2147483821" r:id="rId50"/>
    <p:sldLayoutId id="2147483822" r:id="rId51"/>
    <p:sldLayoutId id="2147483835" r:id="rId52"/>
    <p:sldLayoutId id="2147483823" r:id="rId53"/>
    <p:sldLayoutId id="2147483824" r:id="rId54"/>
    <p:sldLayoutId id="2147483825" r:id="rId55"/>
    <p:sldLayoutId id="2147483826" r:id="rId56"/>
    <p:sldLayoutId id="2147483827" r:id="rId57"/>
    <p:sldLayoutId id="2147483828" r:id="rId58"/>
    <p:sldLayoutId id="2147483829" r:id="rId59"/>
    <p:sldLayoutId id="2147483830" r:id="rId60"/>
    <p:sldLayoutId id="2147483831" r:id="rId6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u="sng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10.1.1.1/" TargetMode="External"/><Relationship Id="rId1" Type="http://schemas.openxmlformats.org/officeDocument/2006/relationships/slideLayout" Target="../slideLayouts/slideLayout4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608C23-AAC7-24F5-F2C0-159F3F981C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/>
          <a:lstStyle/>
          <a:p>
            <a:r>
              <a:rPr lang="en-US" u="none" dirty="0"/>
              <a:t>Securing the enterprise network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E37C8C-B9EB-77D8-9402-9E66A29BE4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/>
          <a:lstStyle/>
          <a:p>
            <a:r>
              <a:rPr lang="en-US" dirty="0"/>
              <a:t>Presented by Riddhi</a:t>
            </a:r>
          </a:p>
        </p:txBody>
      </p:sp>
    </p:spTree>
    <p:extLst>
      <p:ext uri="{BB962C8B-B14F-4D97-AF65-F5344CB8AC3E}">
        <p14:creationId xmlns:p14="http://schemas.microsoft.com/office/powerpoint/2010/main" val="396911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9519-237E-F154-0775-DC5A3CDF7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536" y="248614"/>
            <a:ext cx="5652464" cy="2613336"/>
          </a:xfrm>
        </p:spPr>
        <p:txBody>
          <a:bodyPr/>
          <a:lstStyle/>
          <a:p>
            <a:r>
              <a:rPr lang="en-US" sz="4800" u="none" dirty="0"/>
              <a:t>Check point infrastructure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ACC6B-C7FD-0935-2022-57CCC9D64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/>
          <a:p>
            <a:pPr marL="91440" indent="0">
              <a:buNone/>
            </a:pPr>
            <a:r>
              <a:rPr lang="en-US" dirty="0"/>
              <a:t>Name: Riddhi Damjibhai Mendpara</a:t>
            </a:r>
          </a:p>
          <a:p>
            <a:pPr marL="91440" indent="0">
              <a:buNone/>
            </a:pPr>
            <a:r>
              <a:rPr lang="en-US" dirty="0"/>
              <a:t>Student ID: 2518862</a:t>
            </a:r>
          </a:p>
          <a:p>
            <a:pPr marL="91440" indent="0">
              <a:buNone/>
            </a:pPr>
            <a:r>
              <a:rPr lang="en-US" dirty="0"/>
              <a:t>Module: ACCA7032 Enterprise Network Security</a:t>
            </a:r>
          </a:p>
          <a:p>
            <a:pPr marL="91440" indent="0">
              <a:buNone/>
            </a:pPr>
            <a:r>
              <a:rPr lang="en-US" dirty="0"/>
              <a:t>Demonstration Date: 20/07/2026</a:t>
            </a:r>
          </a:p>
        </p:txBody>
      </p:sp>
    </p:spTree>
    <p:extLst>
      <p:ext uri="{BB962C8B-B14F-4D97-AF65-F5344CB8AC3E}">
        <p14:creationId xmlns:p14="http://schemas.microsoft.com/office/powerpoint/2010/main" val="3664579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363" y="88490"/>
            <a:ext cx="7538425" cy="1542845"/>
          </a:xfrm>
        </p:spPr>
        <p:txBody>
          <a:bodyPr>
            <a:normAutofit/>
          </a:bodyPr>
          <a:lstStyle/>
          <a:p>
            <a:r>
              <a:rPr lang="en-US" sz="3200" u="none" dirty="0">
                <a:latin typeface="Aptos Light (Body)"/>
              </a:rPr>
              <a:t>Deployment scope &amp; overview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BEDF84E-D8D2-BE4A-576D-69E18FF3EC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7370930"/>
              </p:ext>
            </p:extLst>
          </p:nvPr>
        </p:nvGraphicFramePr>
        <p:xfrm>
          <a:off x="704644" y="2076517"/>
          <a:ext cx="11044904" cy="4068642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2825137">
                  <a:extLst>
                    <a:ext uri="{9D8B030D-6E8A-4147-A177-3AD203B41FA5}">
                      <a16:colId xmlns:a16="http://schemas.microsoft.com/office/drawing/2014/main" val="3093210570"/>
                    </a:ext>
                  </a:extLst>
                </a:gridCol>
                <a:gridCol w="8219767">
                  <a:extLst>
                    <a:ext uri="{9D8B030D-6E8A-4147-A177-3AD203B41FA5}">
                      <a16:colId xmlns:a16="http://schemas.microsoft.com/office/drawing/2014/main" val="1376874762"/>
                    </a:ext>
                  </a:extLst>
                </a:gridCol>
              </a:tblGrid>
              <a:tr h="1356214"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latin typeface="Aptos (Headings)"/>
                        </a:rPr>
                        <a:t>Phase 1</a:t>
                      </a:r>
                      <a:endParaRPr lang="en-IN" b="0" dirty="0">
                        <a:latin typeface="Aptos (Headings)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latin typeface="Aptos (Headings)"/>
                        </a:rPr>
                        <a:t>Install Smart Console Client and </a:t>
                      </a:r>
                      <a:r>
                        <a:rPr lang="en-GB" b="0">
                          <a:latin typeface="Aptos (Headings)"/>
                        </a:rPr>
                        <a:t>deploy Gaia </a:t>
                      </a:r>
                      <a:r>
                        <a:rPr lang="en-GB" b="0" dirty="0">
                          <a:latin typeface="Aptos (Headings)"/>
                        </a:rPr>
                        <a:t>R81.20 on both appliances (A-SMS management server and A_GW gateway).</a:t>
                      </a:r>
                      <a:endParaRPr lang="en-IN" b="0" dirty="0">
                        <a:latin typeface="Aptos (Headings)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0503702"/>
                  </a:ext>
                </a:extLst>
              </a:tr>
              <a:tr h="1356214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ptos (Headings)"/>
                        </a:rPr>
                        <a:t>Phase 2 </a:t>
                      </a:r>
                      <a:endParaRPr lang="en-IN" dirty="0">
                        <a:latin typeface="Aptos (Headings)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ptos (Headings)"/>
                        </a:rPr>
                        <a:t>Configure network interfaces, hostnames and establish Secure  internal Communication (SIC) trust between A-SMS and A-GW.</a:t>
                      </a:r>
                      <a:endParaRPr lang="en-IN" dirty="0">
                        <a:latin typeface="Aptos (Headings)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6773060"/>
                  </a:ext>
                </a:extLst>
              </a:tr>
              <a:tr h="1356214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ptos (Headings)"/>
                        </a:rPr>
                        <a:t>Phase 3 </a:t>
                      </a:r>
                      <a:endParaRPr lang="en-IN" dirty="0">
                        <a:latin typeface="Aptos (Headings)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ptos (Headings)"/>
                        </a:rPr>
                        <a:t>Verify licensing, publish configuration and confirm the deployment through console and status checks.</a:t>
                      </a:r>
                      <a:endParaRPr lang="en-IN" dirty="0">
                        <a:latin typeface="Aptos (Headings)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8370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2CC9C-AE86-D77D-2F74-8B39860A8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3" y="1338600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A-GUI VM configured with Windows 10 (64-bit), 2048 MB base memory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Windows 10 installation ISO mounted on SATA Port 1</a:t>
            </a: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This machine will run the Smart Console management client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AA463-F531-1FC1-6826-167C367BDDA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A-GUI Virtual Machine Configuration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8AC94C-C542-2D4D-F6F5-0687263184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1411" y="1338600"/>
            <a:ext cx="6007841" cy="5222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536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338BA8-43C1-9C5D-F579-16912790DB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3B4F5-4CE7-DF69-CF71-A57CA6CB7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3" y="1338600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A-SMS VM configured with 8192 MB memory and 2 processors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Chech_Point_R81.20_T634.iso mounted on IDE Secondary Device</a:t>
            </a: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Two network adapters set up; Internal Network “</a:t>
            </a:r>
            <a:r>
              <a:rPr lang="en-US" dirty="0" err="1"/>
              <a:t>IntCP</a:t>
            </a:r>
            <a:r>
              <a:rPr lang="en-US" dirty="0"/>
              <a:t>” and NAT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8BFF5-FBEE-3ACE-B13E-9DC16961CF5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A-SMS Virtual Machine Configuration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5030FA-2E28-6326-EBE3-EF07A31278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4316" y="1117149"/>
            <a:ext cx="6477664" cy="529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857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E06343-126C-6940-4AE0-C7941312D0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515FB-D6D6-6DC4-B4B7-D93FB8198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3" y="1338600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Windows Setup running inside the A-GUI virtual machine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Status: copying Windows files complete, preparing installation files</a:t>
            </a: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This provides the OS base for the Smart Console client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B986F-5472-CD78-CC0F-E3A874F5EF4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Windows 10 Installation on A-GUI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DE6707-8558-C1BD-E238-766A214C58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8929" y="1590065"/>
            <a:ext cx="6577378" cy="4201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325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9C2B69-F3E7-7940-8B30-5F76DA685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E5EB5-FCCC-C6DF-C37A-E0FFCFBA9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3" y="1338600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Smart Console R81.20 installer launched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Progress at 6%, on the Welcome stage of the wizard</a:t>
            </a: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Smart Console is part of the Check Point Infinity security suite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79F82-A181-509A-BDDC-205EB3ED090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Smart Console  Installer - Welcome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FC594E6-7EEF-DF31-4970-394EC9627A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9824" y="1338600"/>
            <a:ext cx="6547797" cy="4632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160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F1347-C3D7-14FC-1B19-DEF75BCF54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7CE42-7CB5-F860-DD1D-D073C9387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104" y="1386726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Installer progressed to 21% completion</a:t>
            </a:r>
            <a:br>
              <a:rPr lang="en-US" dirty="0"/>
            </a:br>
            <a:br>
              <a:rPr lang="en-US" dirty="0"/>
            </a:br>
            <a:r>
              <a:rPr lang="en-US" dirty="0"/>
              <a:t>Running from the Downloads folder on the A-GUI machine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Installing the Smart Console management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07CD2-176E-8729-7725-7BBE3F376BE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Smart Console Installer – In Progress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F2BCB1-6739-5A4D-93C5-877C1327FE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9601" y="1117149"/>
            <a:ext cx="6538978" cy="5309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410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8961B-11B5-5D90-525D-8E80E24C62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6CD3C-CE9B-9EB4-E83E-CB411A766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104" y="1386726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Smart Console R81.20 installed successfully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Login screen ready for Username, Password and Server IP entry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Client is now ready to connect to A-SMS once it is deployed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CDF90-A78C-2460-9852-254EE3E6A0A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Smart Console Installed – Login Screen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8F186D-92B2-622D-1629-2B0144CDBF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8377" y="1233876"/>
            <a:ext cx="6608561" cy="5471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9613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4F8180-43BF-291A-3783-363D4A391F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EFEDE-4BFD-EBA9-8F1A-A16066442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104" y="1386726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Gaia R81.20 text-mode installer running on the A-SMS VM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Status: Installing packages, 2% complete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Base OS installation, performed before any network configuration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0CAC1-0DC3-C262-8DD1-723786223A3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Gaia OS Installing on A-SMS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B6FA4B-2563-9932-08E9-AD5E2D1B59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1378" y="1386725"/>
            <a:ext cx="6672702" cy="5078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514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48D490-F3CB-31E3-B0FD-88799D021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F3B93-BBA9-878A-438C-763C0D4BD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Default login attempts (admin / admin123)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System message finish setup via the Web UI and First Time Wizard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Default hostname shown as gw-896933 before configuration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3229D-0E8D-8A2A-DFED-9B2A7CA3E21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First CLI Login on A-SMS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F044DF-A113-2FB7-B58E-0CF118B32F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9719" y="818884"/>
            <a:ext cx="6111241" cy="5682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829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059C05-BDDA-EF3D-D955-534BB81BCF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DAB43-C27B-3DD7-EA8C-3DB660655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GAiA</a:t>
            </a:r>
            <a:r>
              <a:rPr lang="en-US" dirty="0"/>
              <a:t> Configuration Wizard-Management Connection step</a:t>
            </a:r>
            <a:br>
              <a:rPr lang="en-US" dirty="0"/>
            </a:br>
            <a:br>
              <a:rPr lang="en-US" dirty="0"/>
            </a:br>
            <a:r>
              <a:rPr lang="en-US" dirty="0"/>
              <a:t>eth0 set manually: IP 10.1.1.101, mask 255.255.255.0, gateway 10.1.1.1</a:t>
            </a:r>
            <a:br>
              <a:rPr lang="en-US" dirty="0"/>
            </a:br>
            <a:br>
              <a:rPr lang="en-US" dirty="0"/>
            </a:br>
            <a:r>
              <a:rPr lang="en-US" dirty="0"/>
              <a:t>Establishes the permanent management IP address for A-SMS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30BC2-B18E-3C02-3F66-971239A006A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Web Wizard: Management Connection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3DF7D2-5E5A-B6F0-CFD9-0A3BE1430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4793" y="1325880"/>
            <a:ext cx="6169967" cy="505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6588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ADB0DE-E260-749B-DCEF-A71363F9A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BA3B6-8782-DDC3-9AF8-01503F1D6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Configuration verification in progress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Steps queued: Security Management, Compatibility packages, Finalizing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Wizard is applying the selected server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9F141-7106-1374-B445-3726CCCD618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Web Wizard: Verifying Configuration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BA6C8B-799A-3595-18E6-70B51A5C17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8895" y="981238"/>
            <a:ext cx="6597412" cy="5535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481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6307A3-CC6C-BB45-4391-7EAC3B55D2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92B71-2774-D3B7-C01A-EA3C0D9A0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Confirmation popup: Configuration completed successfully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Security Management and Compatibility Packages steps finished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A-SMS is now ready to be accessed via the </a:t>
            </a:r>
            <a:r>
              <a:rPr lang="en-US" dirty="0" err="1"/>
              <a:t>GAiA</a:t>
            </a:r>
            <a:r>
              <a:rPr lang="en-US" dirty="0"/>
              <a:t> Portal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AE46E-88B9-28C5-BF5A-E2AFEE0E970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Web Wizard: Configuration Complete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09D83A-17BE-BE2D-0F19-7B7A1DF1FE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8628" y="1235243"/>
            <a:ext cx="6219182" cy="5240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4489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3C9C53-BDEE-FC83-B4B5-27D06644CE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486E6-8ACE-72B9-6B22-5D4384FEA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Security Management, R81.20, Build 634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System uptime 31 minutes since the post-wizard reboot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Confirms the server is running on the Open Server platform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3B832-610B-A5F0-9194-3DDEF11F696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A-SMS Portal Overview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E5A45E-4629-9AB3-7E90-E313F707DA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5912" y="1564533"/>
            <a:ext cx="5660674" cy="4719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9899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FC49A9-760D-24DB-8F75-5A3AB55267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45C57-8AAC-5A48-7DF0-640FCF6AB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Terminal opened from within the A-SMS </a:t>
            </a:r>
            <a:r>
              <a:rPr lang="en-US" dirty="0" err="1"/>
              <a:t>GAiA</a:t>
            </a:r>
            <a:r>
              <a:rPr lang="en-US" dirty="0"/>
              <a:t> portal</a:t>
            </a:r>
            <a:br>
              <a:rPr lang="en-US" dirty="0"/>
            </a:br>
            <a:br>
              <a:rPr lang="en-US" dirty="0"/>
            </a:br>
            <a:r>
              <a:rPr lang="en-US" dirty="0"/>
              <a:t>Output: Overall API Status: Started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API readiness test SUCCESSFUL – ready for Smart Console connections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1DF1D-EE09-DEF3-D674-A65629B0725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API Readiness Check on A-SMS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2E4801-999F-5A0E-82B7-89A862244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8020" y="1363579"/>
            <a:ext cx="6126043" cy="5077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9154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21283E-E0C8-B055-3C6D-30882846A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5AB43-FFF5-5377-3F90-94F59FC09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Gaia R81.20 text-mode installer running on the A-GW VM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Status: Setting up the installation environment</a:t>
            </a:r>
            <a:br>
              <a:rPr lang="en-US" dirty="0"/>
            </a:br>
            <a:br>
              <a:rPr lang="en-US" dirty="0"/>
            </a:br>
            <a:r>
              <a:rPr lang="en-US" dirty="0"/>
              <a:t>Base OS installation, performed before gateway configuration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2ABB0-5C60-0A65-4286-BCF47CAE9D1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Gaia OS Installing on A-GW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D8C089-24A7-4F0F-6955-BE132D9C1E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559" y="1751023"/>
            <a:ext cx="6392547" cy="3975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3058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D0637D-43B3-546C-D78C-DF8E9CB66F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B8378-A213-4BA5-EED9-10868A6A3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Login page reached at </a:t>
            </a:r>
            <a:r>
              <a:rPr lang="en-US" dirty="0">
                <a:hlinkClick r:id="rId2"/>
              </a:rPr>
              <a:t>https://10.1.1.1</a:t>
            </a:r>
            <a:br>
              <a:rPr lang="en-US" dirty="0"/>
            </a:br>
            <a:br>
              <a:rPr lang="en-US" dirty="0"/>
            </a:br>
            <a:r>
              <a:rPr lang="en-US" dirty="0"/>
              <a:t>Logging in as admin begin the First Time Configuration Wizard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First web access to the newly installed gateway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AB0CE-49CF-7DA8-96E7-D9007955C9B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Gaia Portal Login A-GW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8F114B-1DB6-500B-56F1-F18582B922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455" y="886704"/>
            <a:ext cx="5790229" cy="5465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6070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7E383-CF4C-0F61-80AC-3AC1CF120D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B197A-06E4-9ADF-8EF5-B2B6478A4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Configuration verification in progress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Steps queued: Security Gateway role, Finalizing Configuration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Wizard is applying the gateway role to A-GW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0D7AB-3790-3657-C1A2-E0E73E04395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Web Wizard: Verifying Configuration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FD8B44-0E13-7CF0-4B3C-2AF73C2F5D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2994" y="1117150"/>
            <a:ext cx="5955448" cy="5444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6050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2B27EA-1718-6DEA-6A37-DEBD9C3C2D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93E3D-7329-6412-260D-78A97F91B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Security Gateway, R81.20, Build 634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System uptime 2 minutes since the  post-wizard reboot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Firewall, IPS, URL Filtering and other blades listed as available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FE20D-D31A-3BA9-3DA1-C59FB0FD9F7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A-GW Portal Overview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8AE3B9-DA22-C440-457F-9BE61136D4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873" y="298342"/>
            <a:ext cx="6237433" cy="626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6946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C695FE-1A8F-236E-9E89-F167970C36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17A4D-C277-B862-88E2-91FB8D0D1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Interfaces saved successfully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eth0: 10.1.1.1, eth1: 192.168.1.254, eth2: 20.0.0.1, eth3: 10.0.2.15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All four interfaces  addressed and confirmed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26C5D-C175-72A6-068B-C6CDB3F91BF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Gateway Network Interfaces Configured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157BB3-300A-C910-716C-B8E4F051DB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115" y="1470477"/>
            <a:ext cx="6686032" cy="5234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889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BAB05C-4932-15BC-E2F0-3441244562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F200C-AA3D-14C8-4B5E-3014807B2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Only A-SMS listed so far, at 10.1.1.101, R81.20</a:t>
            </a:r>
            <a:br>
              <a:rPr lang="en-US" dirty="0"/>
            </a:br>
            <a:br>
              <a:rPr lang="en-US" dirty="0"/>
            </a:br>
            <a:r>
              <a:rPr lang="en-US" dirty="0"/>
              <a:t>License Status shown as Not Activated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CPU 7%, Memory 46% usage on the management server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9848E-1408-B790-5089-367D7D0089D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Smart Console: Gateway &amp; Servers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92010B-4568-1198-4500-A400364672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4622" y="1299411"/>
            <a:ext cx="6802316" cy="5245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2943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566FDB-463E-B73E-7B14-6089FF8F80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6E29C-AAF5-D3EE-9447-71FD8BD18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Gateway Installation Wizard completed for A-GW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Configuration Summary: IPV4 10.1.1.1. SIC – Trust established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Active Blades set to Firewall and NAT; 10 draft changes saved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FB47F-FB2C-B91E-DE09-655610036AD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Adding A-GW in Smart Console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972942-784D-7954-1FB1-F9F2674F55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0619" y="1200551"/>
            <a:ext cx="6300118" cy="5504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3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E860A7-96B2-B94E-4E0A-01CD93E8E7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25A7A-2EBB-2E58-924F-A662A31C8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SIC Status test from the Gateway’s Trusted Communication properties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Result: SIC status for A-GW: Communicating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Certificate state confirmed as Trust established; 13 draft  changes pending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1AD5B-84FE-9765-900F-094AACB0075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Testing SIC Trust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A189FD-F28F-F565-9377-6623D3D9AA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8450" y="633663"/>
            <a:ext cx="5560204" cy="6071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0293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E7EC03-4C08-440A-10DA-5A1C82F21D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5DE93-4EA7-823D-89AA-4D0F91ECC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Publish dialog, session name rid@29/06/2026</a:t>
            </a:r>
            <a:br>
              <a:rPr lang="en-US" dirty="0"/>
            </a:br>
            <a:br>
              <a:rPr lang="en-US" dirty="0"/>
            </a:br>
            <a:r>
              <a:rPr lang="en-US" dirty="0"/>
              <a:t>Total draft changes: 13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Commits the A-GW object and SIC trust into the active database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F6B47-520A-7121-E0A2-E92B6B1B6A7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Publishing Configuration Changes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E2A7053-A442-4496-0F87-D829B83B2F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7277" y="1235692"/>
            <a:ext cx="6634702" cy="5469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9600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27F6B8-5531-481B-44C8-56C33DA71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FEFE2-DC39-95F6-65B9-309F4292F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Firewall policy “</a:t>
            </a:r>
            <a:r>
              <a:rPr lang="en-US" dirty="0" err="1"/>
              <a:t>InitialPolicy</a:t>
            </a:r>
            <a:r>
              <a:rPr lang="en-US" dirty="0"/>
              <a:t>” installed Mon June 29, 11:11:59 2026</a:t>
            </a:r>
            <a:br>
              <a:rPr lang="en-US" dirty="0"/>
            </a:br>
            <a:br>
              <a:rPr lang="en-US" dirty="0"/>
            </a:br>
            <a:r>
              <a:rPr lang="en-US" dirty="0"/>
              <a:t>Device status shown as green/healthy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License status flagged for review before activation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594B8-33D6-E902-3F59-B995EA4B193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Device &amp; License Information – A-GW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FD1FB1-383E-DF11-BBD3-3713D8E078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0810" y="1354650"/>
            <a:ext cx="6796127" cy="535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1901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26815-8E91-510B-87B0-45A54C3EA2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69482-BBE7-915C-5AF4-9EC74E1C2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A-GW shown as not activated overall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Firewall blade licensed as Available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Confirms an </a:t>
            </a:r>
            <a:r>
              <a:rPr lang="en-US" dirty="0" err="1"/>
              <a:t>evalution</a:t>
            </a:r>
            <a:r>
              <a:rPr lang="en-US" dirty="0"/>
              <a:t> license is active pending permanent licensing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C6D1A-677F-91B9-BDB3-59CE1642C7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License Status Check – A-GW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07A0CB-E98E-D6B5-957E-6427BEC471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9657" y="1261527"/>
            <a:ext cx="6324893" cy="5251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2565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261E32-373F-FA1A-7EDE-A3C89A90B5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568D2-24A7-6A66-16C8-F79E7A00B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Smart Update – License &amp; Contracts view</a:t>
            </a:r>
            <a:br>
              <a:rPr lang="en-US" dirty="0"/>
            </a:br>
            <a:br>
              <a:rPr lang="en-US" dirty="0"/>
            </a:br>
            <a:r>
              <a:rPr lang="en-US" dirty="0"/>
              <a:t>Licenses attached to both A-SMS and A-GW</a:t>
            </a:r>
            <a:br>
              <a:rPr lang="en-US" dirty="0"/>
            </a:br>
            <a:br>
              <a:rPr lang="en-US" dirty="0"/>
            </a:br>
            <a:r>
              <a:rPr lang="en-US" dirty="0"/>
              <a:t>Operation log confirms license attached successfully (12:17-12:19)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4D0B6-71B2-12B6-24D4-393E0B32FC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Smart Update: Attaching License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786F9A-4A6E-2B99-612A-FE9D59C89B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2534" y="1564533"/>
            <a:ext cx="6794404" cy="5086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9899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267B2A-6C18-0638-3063-749CD9490D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3FAFF-2643-714A-0B26-2BBBA16F3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License and contract Repository shows contracts attached to A-SMS and A-GW</a:t>
            </a:r>
            <a:br>
              <a:rPr lang="en-US" dirty="0"/>
            </a:br>
            <a:br>
              <a:rPr lang="en-US" dirty="0"/>
            </a:br>
            <a:r>
              <a:rPr lang="en-US" dirty="0"/>
              <a:t>Operation Status : “Updating contracts on the appliances new complete”</a:t>
            </a:r>
            <a:br>
              <a:rPr lang="en-US" dirty="0"/>
            </a:br>
            <a:br>
              <a:rPr lang="en-US" dirty="0"/>
            </a:br>
            <a:r>
              <a:rPr lang="en-US" dirty="0"/>
              <a:t>Deployment, trust and licensing for both appliances now complete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792ED-3F22-3379-0B01-DC66E5F469C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Smart Update: Contracts Confirmed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D0D954-B47A-2B03-06E9-749D1E5D04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9780" y="1235242"/>
            <a:ext cx="7214164" cy="5293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6177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6CDB43-1A3A-FC0E-7FA4-31F8AE7B0C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B058C-8A48-7E1A-EDA8-EB9CECFC8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Putty SSH session opened to A-GW (10.1.1.1), logged in as admin</a:t>
            </a:r>
            <a:br>
              <a:rPr lang="en-US" dirty="0"/>
            </a:br>
            <a:br>
              <a:rPr lang="en-US" dirty="0"/>
            </a:br>
            <a:r>
              <a:rPr lang="en-US" dirty="0"/>
              <a:t>License confirmed for host 10.1.1.101, expiring  Sep,, listing active blades (FW,VPN,DLP,SSLVPN,IA,ADNC,IPS,AV,URLF,ASPM,APCL,ABOT)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F9348-48C4-EEEC-7954-BE0DB8372E2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CLI License Verification – A-GW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F87085-8FA0-3AB0-7C10-A3A562F028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7511" y="1345155"/>
            <a:ext cx="6643832" cy="5151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1859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ABCD8D-1B1E-1171-BE0D-99FF7A513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6EDD1-2652-6472-F602-A66D21657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Continued output of the same </a:t>
            </a:r>
            <a:r>
              <a:rPr lang="en-US" dirty="0" err="1"/>
              <a:t>cplic</a:t>
            </a:r>
            <a:r>
              <a:rPr lang="en-US" dirty="0"/>
              <a:t> print –x command, scrolled further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Full Contract Coverage table listed: multiple contract IDs with expiration dates (17 Sep dates/ 21 Sep dates) and covered SKUs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confirms evaluation and support contracts are correctly linked to the license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C7AF1-3755-6DD7-838C-54280E3F4AC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CLI License Verification – Contract Coverage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9D0F6D-FB3D-320B-97C5-06917B5789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559" y="1117148"/>
            <a:ext cx="6953379" cy="558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9763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37F384-70FD-1414-2563-BCB55480FD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CB43F-C3AA-79D2-7EF1-F1C58A716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Alpha-Standard is targeted specifically to A-GW (10.1.1.1). This ensures that the Alpha site Access Control policy is deployed only to its intended enforcement gateway.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F4C9D-B24D-872E-A2F0-634CD4ACE51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Alpha-Standard Policy Installation Target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90A9FD-92BE-C1F8-A29A-CF1FCFBE8D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9803" y="1333901"/>
            <a:ext cx="6707135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247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5A9313-0F6F-2A77-79E9-CFEF34C08F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1F84A-5ABB-D7C5-65DB-4A0B9A9DF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Automatic Static NAT is configured for A-SMS, translating the management server to 203.0.113.101 through A-GW. This demonstrates controlled address translation for the management host.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345A4-FFFC-0296-1D8B-63B02F1924A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A-SMS Static NAT Configuration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BE6940-1BF1-3344-A14A-055D169BCB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5775" y="1365985"/>
            <a:ext cx="6701163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99614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099F14-316B-1D98-E048-014E16CAEA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27ABB-EBF1-5C28-E64C-AAADE831B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B-GW is defined as the Bravo Site Border Security Gateway at 198.51.100.1. It uses Gaia R81.20 on an Open Server platform with the Firewall blade enabled.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DAE2F-C5B0-30BD-B441-5315F1DB162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Bravo Gateway Object – B-GW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DD6F43-8A63-8E58-749C-FE5EB49721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2475" y="1349943"/>
            <a:ext cx="6724463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122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87E9EA-A4F4-1E04-1485-78C8BEEC86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E3EBF-EE77-B576-EE70-3D93396B6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 err="1"/>
              <a:t>SmartConsole</a:t>
            </a:r>
            <a:r>
              <a:rPr lang="en-GB" b="0" dirty="0"/>
              <a:t> displays A-GW, A-SMS and B-GW centrally. This confirms that the Alpha management/gateway objects and the new Bravo gateway object are available for policy configuration.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D4710-7F19-FD46-F592-11DD1ADCF95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Gateway and Server Objects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0E2E14-732F-2AAE-BE0C-63824DE3B7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5440" y="1351149"/>
            <a:ext cx="6766560" cy="508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8001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8071D2-D58D-0D5E-CD82-53B11D83B9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B317B-8E6E-4EB2-2FD4-ADF38FAD1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A-MGMT-NET represents the dedicated Alpha management subnet 10.1.1.0/24. Defining it as an object enables precise management-access rules.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D0D7D-932F-7B79-562C-52A6CDD41C7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Alpha Management Network Object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F212A6-BBD7-9C0E-E3A3-4E4BDD2620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210" y="1382028"/>
            <a:ext cx="6758728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40717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B05827-43D4-CA4F-1520-E82D91538B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A57A1-8DA7-0CA4-A638-DB83BF24F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A-INT-NET represents the Alpha internal network 192.168.11.0/24. The object can be reused in Access Control and NAT policies to support network segmentation.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88158-D90C-442D-ED2F-7E365E516F3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Alpha Internal Network Object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CD9A12-33BE-1BD8-B7F1-F8A4165B58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0230" y="1398070"/>
            <a:ext cx="6696708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65038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67DBD9-5AD1-98D5-1D52-1EC7CEA926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836F3-37E4-58DC-F370-6000F6106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Automatic Hide NAT is enabled for A-INT-NET and uses 203.0.113.11 through A-GW. Private internal addresses are therefore hidden during translated outbound communication.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D1CC9-B648-8E4B-85A1-7F7294E690F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NAT for Alpha Internal Network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80C7D1-65C2-C293-4C77-4A79BEB2C1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0378" y="1352569"/>
            <a:ext cx="6766560" cy="5115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2066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5A0CFE-3CAD-17C4-10F7-2B519C3441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2902F-2A6E-3CD9-5CD8-9E413BF28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A-DMZ is created as the Alpha Site DMZ Web Server with address 192.168.12.101. The host object allows the DMZ server to be referenced precisely in security rules.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3AB58-CB8B-5A01-45DB-CABCF4E40F3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Alpha DMZ Web Server Object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D3B1B3-41FB-DB60-975D-C0D8EF8461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0378" y="1375698"/>
            <a:ext cx="6766560" cy="5037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75749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2C334-4289-136C-EE9B-0C38C7409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2A27B-FF66-4E79-DDAA-529275BCE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Alpha-Networks groups A-DMZ, A-INT-NET and A-MGMT-NET. Grouping related objects simplifies policy administration and provides a logical representation of Alpha site assets.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969A7-40A6-2C84-DB2F-79CF9E5BEB8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Alpha Network Group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B3BBC9-7382-1DF9-17C7-17BAF7A78F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358" y="1564533"/>
            <a:ext cx="6711580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36436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880211-5FD4-9A5F-9939-FFB48F248E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8F55A-6440-4C4A-31A5-B4840B00A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The Alpha rule base includes management, stealth, noise and cleanup controls. Management services are restricted to defined sources, while stealth and cleanup controls reduce unintended access.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1B83B-F4C5-B413-05DE-98113805B6F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Alpha Access Control Rule Base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F58ECA-B95E-A83A-AE04-0269C1EE34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559" y="1333901"/>
            <a:ext cx="6699663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40654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E853DA-3E20-205E-F45A-53176DD75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48F57-6346-D98F-2519-CAADFFA3A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Access Control is selected for installation on A-GW. This pushes the configured Alpha-Standard security rules from </a:t>
            </a:r>
            <a:r>
              <a:rPr lang="en-GB" b="0" dirty="0" err="1"/>
              <a:t>SmartConsole</a:t>
            </a:r>
            <a:r>
              <a:rPr lang="en-GB" b="0" dirty="0"/>
              <a:t> to the gateway.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7666B-F9D6-9370-700F-BD1F688136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Installing Alpha-Standard Policy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00816C-5B4A-9B22-9040-E847B68609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0378" y="1351983"/>
            <a:ext cx="6766560" cy="508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10180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900A8-2705-73B0-6A0A-59FF5B1CC9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BA8F7-2150-2051-36A7-B78844129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 err="1"/>
              <a:t>SmartConsole</a:t>
            </a:r>
            <a:r>
              <a:rPr lang="en-GB" b="0" dirty="0"/>
              <a:t> confirms that Alpha-Standard installation succeeded on A-GW. This verifies that the Access Control policy was accepted and deployed successfully.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DA73C-74BB-C2C7-830A-8B17F570977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Alpha Policy Installation Successful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3FC81B-50F1-B22E-B24C-90325C60D9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0381" y="1564533"/>
            <a:ext cx="6616557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6575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C7D02A-AD92-44D6-E291-DF8B684E17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14C73-7AA9-A0DE-3C61-155808716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The audit log records the successful Install Policy operation on A-GW, including the administrator and policy information. This provides traceability and deployment evidence.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60988-94DE-092F-8776-7191AA8BB7F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Alpha Policy Audit Verification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06695B-E3BB-C2E2-7864-6322F90358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0378" y="1240481"/>
            <a:ext cx="6766560" cy="508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61483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1F5D46-EA38-4CAB-75C9-2E34FF7F72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71A1F-F6A6-ACE9-03BE-AEBC21DCC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A separate Bravo Standard policy package is created with Access Control and HTTPS Inspection. This supports site-specific security enforcement for the Bravo environment.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E0184-9012-E4AE-B8ED-53D39B5982C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Bravo-Standard Policy Package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5F4A8B-7D5B-2A50-360A-A45F830EE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0378" y="1383147"/>
            <a:ext cx="6766560" cy="5054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07939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158374-7525-CC7A-3CD6-4A8176800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A60DE-B60C-E4BA-A343-246EC11EE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/>
              <a:t>Bravo Standard </a:t>
            </a:r>
            <a:r>
              <a:rPr lang="en-GB" b="0" dirty="0"/>
              <a:t>contains management, stealth, outbound and cleanup rules. The structure restricts administrative access and controls internal-to-external communication.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D4155-FF26-2D56-68DD-13579E09C6E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Bravo Access Control Rules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9CE8A3-723B-0E6E-4E08-A3275D426B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730" y="1301817"/>
            <a:ext cx="6745208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71658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3ACF94-A1AA-4A90-D02A-FACC7AF67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45498-8ABC-BC71-AE8A-9D1528421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Automatic Hide NAT is configured for A-DMZ-NET using 203.0.113.12 on A-GW. This separates private DMZ addressing from translated external addressing.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0EBD6-9E4B-BA37-C18E-B1442A4F0A1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NAT for Alpha DMZ Network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8C97C9-57CC-72DF-F75D-35C83F33BD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2104" y="1349943"/>
            <a:ext cx="6156676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29179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448ABD-CF85-B2BE-13C0-E3D0C9D34C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FF2CC-7CEE-B1C0-5BEE-135CC6788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The expanded Alpha policy contains noise, update, management, inbound gateway, stealth and cleanup rules. These controls provide explicit administration, gateway protection and unmatched-traffic handling.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C044A-6AE1-3D4E-B14D-C84B6D51D48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GB" sz="3600" u="none" dirty="0"/>
              <a:t>Expanded Alpha Access Control Policy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6F9F7E-87C5-55DF-31FD-B5CD7B664C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7951" y="1564533"/>
            <a:ext cx="6758987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12127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AFF5C0-0EDC-67B9-92E2-7A1E800C2C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2B687-0407-BF86-2543-4503194B3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B-INT-NET uses automatic Hide NAT through B-GW with translated address 198.51.100.21, providing controlled outbound translation for the Bravo internal network.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2F0EB-5B43-0E8D-792A-45E41A333DC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NAT for Bravo Internal Network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E28F21-826B-EEBB-30EE-D48245EE15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2298" y="1301815"/>
            <a:ext cx="6474640" cy="5492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77586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CDF903-409B-52C8-D2E0-B6DED20E2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E460B-95B6-630F-3634-0917F87D9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b="0" dirty="0"/>
              <a:t>The NAT rule base shows automatically generated translation rules for management, DMZ and internal network objects across Alpha and Bravo. This verifies that object-level NAT settings produced enforceable NAT policy entries.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26EC4-E851-039B-10FA-3225A7957BF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pPr>
              <a:defRPr sz="2400" b="1"/>
            </a:pPr>
            <a:r>
              <a:rPr lang="en-IN" sz="3600" u="none" dirty="0"/>
              <a:t>Automatic NAT Rule Verification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A353A9-3277-85D8-49F3-F31BDE25E2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0378" y="1334950"/>
            <a:ext cx="6766560" cy="5118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21851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979" y="1940113"/>
            <a:ext cx="9199010" cy="1112153"/>
          </a:xfrm>
        </p:spPr>
        <p:txBody>
          <a:bodyPr/>
          <a:lstStyle/>
          <a:p>
            <a:r>
              <a:rPr lang="en-US" u="none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83979" y="3429000"/>
            <a:ext cx="4696943" cy="37268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Question &amp; Answer </a:t>
            </a:r>
          </a:p>
        </p:txBody>
      </p:sp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theme/theme1.xml><?xml version="1.0" encoding="utf-8"?>
<a:theme xmlns:a="http://schemas.openxmlformats.org/drawingml/2006/main" name="BoldUnderlinesKeynote">
  <a:themeElements>
    <a:clrScheme name="NB - Keynote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003A41"/>
      </a:accent1>
      <a:accent2>
        <a:srgbClr val="ECEBE3"/>
      </a:accent2>
      <a:accent3>
        <a:srgbClr val="400023"/>
      </a:accent3>
      <a:accent4>
        <a:srgbClr val="68989E"/>
      </a:accent4>
      <a:accent5>
        <a:srgbClr val="BFB360"/>
      </a:accent5>
      <a:accent6>
        <a:srgbClr val="BF6093"/>
      </a:accent6>
      <a:hlink>
        <a:srgbClr val="169C9A"/>
      </a:hlink>
      <a:folHlink>
        <a:srgbClr val="E15C3D"/>
      </a:folHlink>
    </a:clrScheme>
    <a:fontScheme name="Custom 9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ld underlines keynote presentation _win32_DN_v2" id="{E18D5B16-117C-46FD-8B97-39D77F728B32}" vid="{93298573-99F9-4CB3-90C8-DB41313B575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71af3243-3dd4-4a8d-8c0d-dd76da1f02a5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16c05727-aa75-4e4a-9b5f-8a80a1165891"/>
    <ds:schemaRef ds:uri="http://schemas.microsoft.com/office/2006/metadata/properties"/>
    <ds:schemaRef ds:uri="230e9df3-be65-4c73-a93b-d1236ebd677e"/>
    <ds:schemaRef ds:uri="http://www.w3.org/XML/1998/namespace"/>
    <ds:schemaRef ds:uri="http://schemas.microsoft.com/sharepoint/v3"/>
    <ds:schemaRef ds:uri="http://purl.org/dc/dcmitype/"/>
    <ds:schemaRef ds:uri="http://purl.org/dc/terms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{35F69DF8-7EA6-4555-BC7C-A8BEF4ADBE14}e68b7f07-47f1-4c94-a1ca-e7d736a42cf8-TF86f18fb6-1448-4a46-9973-da86b5b4a1df94418399_win32</Template>
  <TotalTime>835</TotalTime>
  <Words>1733</Words>
  <Application>Microsoft Office PowerPoint</Application>
  <PresentationFormat>Widescreen</PresentationFormat>
  <Paragraphs>141</Paragraphs>
  <Slides>51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7" baseType="lpstr">
      <vt:lpstr>Aptos</vt:lpstr>
      <vt:lpstr>Aptos (Headings)</vt:lpstr>
      <vt:lpstr>Aptos Light</vt:lpstr>
      <vt:lpstr>Aptos Light (Body)</vt:lpstr>
      <vt:lpstr>Arial</vt:lpstr>
      <vt:lpstr>BoldUnderlinesKeynote</vt:lpstr>
      <vt:lpstr>Securing the enterprise network</vt:lpstr>
      <vt:lpstr>Check point infrastructure</vt:lpstr>
      <vt:lpstr>Deployment scope &amp; overview</vt:lpstr>
      <vt:lpstr>A-GUI VM configured with Windows 10 (64-bit), 2048 MB base memory  Windows 10 installation ISO mounted on SATA Port 1   This machine will run the Smart Console management client </vt:lpstr>
      <vt:lpstr>A-SMS VM configured with 8192 MB memory and 2 processors  Chech_Point_R81.20_T634.iso mounted on IDE Secondary Device   Two network adapters set up; Internal Network “IntCP” and NAT</vt:lpstr>
      <vt:lpstr>Windows Setup running inside the A-GUI virtual machine  Status: copying Windows files complete, preparing installation files   This provides the OS base for the Smart Console client </vt:lpstr>
      <vt:lpstr>Check Point Smart Console R81.20 installer launched  Progress at 6%, on the Welcome stage of the wizard   Smart Console is part of the Check Point Infinity security suite</vt:lpstr>
      <vt:lpstr>Installer progressed to 21% completion  Running from the Downloads folder on the A-GUI machine  Installing the Smart Console management application</vt:lpstr>
      <vt:lpstr>Smart Console R81.20 installed successfully  Login screen ready for Username, Password and Server IP entry  Client is now ready to connect to A-SMS once it is deployed</vt:lpstr>
      <vt:lpstr>Check Point Gaia R81.20 text-mode installer running on the A-SMS VM  Status: Installing packages, 2% complete   Base OS installation, performed before any network configuration</vt:lpstr>
      <vt:lpstr>Default login attempts (admin / admin123)  System message finish setup via the Web UI and First Time Wizard  Default hostname shown as gw-896933 before configuration</vt:lpstr>
      <vt:lpstr>GAiA Configuration Wizard-Management Connection step  eth0 set manually: IP 10.1.1.101, mask 255.255.255.0, gateway 10.1.1.1  Establishes the permanent management IP address for A-SMS</vt:lpstr>
      <vt:lpstr>Configuration verification in progress  Steps queued: Security Management, Compatibility packages, Finalizing  Wizard is applying the selected server role</vt:lpstr>
      <vt:lpstr>Confirmation popup: Configuration completed successfully  Security Management and Compatibility Packages steps finished  A-SMS is now ready to be accessed via the GAiA Portal</vt:lpstr>
      <vt:lpstr>Check Point Security Management, R81.20, Build 634   System uptime 31 minutes since the post-wizard reboot  Confirms the server is running on the Open Server platform</vt:lpstr>
      <vt:lpstr>Terminal opened from within the A-SMS GAiA portal  Output: Overall API Status: Started  API readiness test SUCCESSFUL – ready for Smart Console connections</vt:lpstr>
      <vt:lpstr>Check Point Gaia R81.20 text-mode installer running on the A-GW VM  Status: Setting up the installation environment  Base OS installation, performed before gateway configuration</vt:lpstr>
      <vt:lpstr>Login page reached at https://10.1.1.1  Logging in as admin begin the First Time Configuration Wizard  First web access to the newly installed gateway</vt:lpstr>
      <vt:lpstr>Configuration verification in progress  Steps queued: Security Gateway role, Finalizing Configuration  Wizard is applying the gateway role to A-GW</vt:lpstr>
      <vt:lpstr>Check Point Security Gateway, R81.20, Build 634  System uptime 2 minutes since the  post-wizard reboot  Firewall, IPS, URL Filtering and other blades listed as available </vt:lpstr>
      <vt:lpstr>Interfaces saved successfully   eth0: 10.1.1.1, eth1: 192.168.1.254, eth2: 20.0.0.1, eth3: 10.0.2.15  All four interfaces  addressed and confirmed </vt:lpstr>
      <vt:lpstr>Only A-SMS listed so far, at 10.1.1.101, R81.20  License Status shown as Not Activated  CPU 7%, Memory 46% usage on the management server </vt:lpstr>
      <vt:lpstr>Check Point Gateway Installation Wizard completed for A-GW  Configuration Summary: IPV4 10.1.1.1. SIC – Trust established  Active Blades set to Firewall and NAT; 10 draft changes saved</vt:lpstr>
      <vt:lpstr>SIC Status test from the Gateway’s Trusted Communication properties  Result: SIC status for A-GW: Communicating  Certificate state confirmed as Trust established; 13 draft  changes pending</vt:lpstr>
      <vt:lpstr>Publish dialog, session name rid@29/06/2026  Total draft changes: 13  Commits the A-GW object and SIC trust into the active database</vt:lpstr>
      <vt:lpstr>Firewall policy “InitialPolicy” installed Mon June 29, 11:11:59 2026  Device status shown as green/healthy  License status flagged for review before activation</vt:lpstr>
      <vt:lpstr>A-GW shown as not activated overall  Firewall blade licensed as Available   Confirms an evalution license is active pending permanent licensing</vt:lpstr>
      <vt:lpstr>Check Point Smart Update – License &amp; Contracts view  Licenses attached to both A-SMS and A-GW  Operation log confirms license attached successfully (12:17-12:19)</vt:lpstr>
      <vt:lpstr>License and contract Repository shows contracts attached to A-SMS and A-GW  Operation Status : “Updating contracts on the appliances new complete”  Deployment, trust and licensing for both appliances now complete</vt:lpstr>
      <vt:lpstr>Putty SSH session opened to A-GW (10.1.1.1), logged in as admin  License confirmed for host 10.1.1.101, expiring  Sep,, listing active blades (FW,VPN,DLP,SSLVPN,IA,ADNC,IPS,AV,URLF,ASPM,APCL,ABOT)</vt:lpstr>
      <vt:lpstr>Continued output of the same cplic print –x command, scrolled further  Full Contract Coverage table listed: multiple contract IDs with expiration dates (17 Sep dates/ 21 Sep dates) and covered SKUs  confirms evaluation and support contracts are correctly linked to the license</vt:lpstr>
      <vt:lpstr>Alpha-Standard is targeted specifically to A-GW (10.1.1.1). This ensures that the Alpha site Access Control policy is deployed only to its intended enforcement gateway.</vt:lpstr>
      <vt:lpstr>Automatic Static NAT is configured for A-SMS, translating the management server to 203.0.113.101 through A-GW. This demonstrates controlled address translation for the management host.</vt:lpstr>
      <vt:lpstr>B-GW is defined as the Bravo Site Border Security Gateway at 198.51.100.1. It uses Gaia R81.20 on an Open Server platform with the Firewall blade enabled.</vt:lpstr>
      <vt:lpstr>SmartConsole displays A-GW, A-SMS and B-GW centrally. This confirms that the Alpha management/gateway objects and the new Bravo gateway object are available for policy configuration.</vt:lpstr>
      <vt:lpstr>A-MGMT-NET represents the dedicated Alpha management subnet 10.1.1.0/24. Defining it as an object enables precise management-access rules.</vt:lpstr>
      <vt:lpstr>A-INT-NET represents the Alpha internal network 192.168.11.0/24. The object can be reused in Access Control and NAT policies to support network segmentation.</vt:lpstr>
      <vt:lpstr>Automatic Hide NAT is enabled for A-INT-NET and uses 203.0.113.11 through A-GW. Private internal addresses are therefore hidden during translated outbound communication.</vt:lpstr>
      <vt:lpstr>A-DMZ is created as the Alpha Site DMZ Web Server with address 192.168.12.101. The host object allows the DMZ server to be referenced precisely in security rules.</vt:lpstr>
      <vt:lpstr>Alpha-Networks groups A-DMZ, A-INT-NET and A-MGMT-NET. Grouping related objects simplifies policy administration and provides a logical representation of Alpha site assets.</vt:lpstr>
      <vt:lpstr>The Alpha rule base includes management, stealth, noise and cleanup controls. Management services are restricted to defined sources, while stealth and cleanup controls reduce unintended access.</vt:lpstr>
      <vt:lpstr>Access Control is selected for installation on A-GW. This pushes the configured Alpha-Standard security rules from SmartConsole to the gateway.</vt:lpstr>
      <vt:lpstr>SmartConsole confirms that Alpha-Standard installation succeeded on A-GW. This verifies that the Access Control policy was accepted and deployed successfully.</vt:lpstr>
      <vt:lpstr>The audit log records the successful Install Policy operation on A-GW, including the administrator and policy information. This provides traceability and deployment evidence.</vt:lpstr>
      <vt:lpstr>A separate Bravo Standard policy package is created with Access Control and HTTPS Inspection. This supports site-specific security enforcement for the Bravo environment.</vt:lpstr>
      <vt:lpstr>Bravo Standard contains management, stealth, outbound and cleanup rules. The structure restricts administrative access and controls internal-to-external communication.</vt:lpstr>
      <vt:lpstr>Automatic Hide NAT is configured for A-DMZ-NET using 203.0.113.12 on A-GW. This separates private DMZ addressing from translated external addressing.</vt:lpstr>
      <vt:lpstr>The expanded Alpha policy contains noise, update, management, inbound gateway, stealth and cleanup rules. These controls provide explicit administration, gateway protection and unmatched-traffic handling.</vt:lpstr>
      <vt:lpstr>B-INT-NET uses automatic Hide NAT through B-GW with translated address 198.51.100.21, providing controlled outbound translation for the Bravo internal network.</vt:lpstr>
      <vt:lpstr>The NAT rule base shows automatically generated translation rules for management, DMZ and internal network objects across Alpha and Bravo. This verifies that object-level NAT settings produced enforceable NAT policy entries.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Riddhi Damjibhai Mendpara (2518862)</dc:creator>
  <cp:lastModifiedBy>Riddhi Damjibhai Mendpara (2518862)</cp:lastModifiedBy>
  <cp:revision>1</cp:revision>
  <dcterms:created xsi:type="dcterms:W3CDTF">2026-07-19T12:17:49Z</dcterms:created>
  <dcterms:modified xsi:type="dcterms:W3CDTF">2026-07-27T06:03:38Z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