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027FF3-C397-476A-8B39-CEEAC0CCDA8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51B5F5-5DE5-48CC-9FA0-E8A096B209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153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1B5F5-5DE5-48CC-9FA0-E8A096B2099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524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613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8382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0824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798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4093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948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555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360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6638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442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294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F6EF0-1447-4393-B955-972F2BFB146C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6DFDE8A-F8AB-463A-A9F4-E84B32672426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6906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D460C7-95A1-5072-735B-9DFE2589A9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6134" y="123289"/>
            <a:ext cx="8298024" cy="561996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r>
              <a:rPr lang="en-US" sz="2800" b="1" dirty="0"/>
              <a:t>Module Title</a:t>
            </a:r>
            <a:r>
              <a:rPr lang="en-US" sz="2600" b="1" dirty="0"/>
              <a:t>: </a:t>
            </a:r>
            <a:r>
              <a:rPr lang="en-US" sz="2600" dirty="0"/>
              <a:t>Professional Career development within </a:t>
            </a:r>
            <a:r>
              <a:rPr lang="en-US" sz="2600" dirty="0" err="1"/>
              <a:t>h&amp;sc</a:t>
            </a:r>
            <a:br>
              <a:rPr lang="en-US" sz="2600" dirty="0"/>
            </a:br>
            <a:r>
              <a:rPr lang="en-US" sz="2800" b="1" dirty="0"/>
              <a:t>module number</a:t>
            </a:r>
            <a:r>
              <a:rPr lang="en-US" sz="2600" b="1" dirty="0"/>
              <a:t>: </a:t>
            </a:r>
            <a:r>
              <a:rPr lang="en-US" sz="2600" dirty="0" err="1"/>
              <a:t>lchs</a:t>
            </a:r>
            <a:r>
              <a:rPr lang="en-US" sz="2600" dirty="0"/>
              <a:t> 4009 (</a:t>
            </a:r>
            <a:r>
              <a:rPr lang="en-US" sz="2600" dirty="0" err="1"/>
              <a:t>lon</a:t>
            </a:r>
            <a:r>
              <a:rPr lang="en-US" sz="2600" dirty="0"/>
              <a:t>)</a:t>
            </a:r>
            <a:br>
              <a:rPr lang="en-US" sz="2600" dirty="0"/>
            </a:br>
            <a:r>
              <a:rPr lang="en-US" sz="2800" b="1" dirty="0"/>
              <a:t>assignment no</a:t>
            </a:r>
            <a:r>
              <a:rPr lang="en-US" sz="2600" dirty="0"/>
              <a:t>: assignment 1</a:t>
            </a:r>
            <a:br>
              <a:rPr lang="en-US" sz="2600" dirty="0"/>
            </a:br>
            <a:r>
              <a:rPr lang="en-US" sz="2800" b="1" dirty="0"/>
              <a:t>student name: </a:t>
            </a:r>
            <a:r>
              <a:rPr lang="en-US" sz="2600" dirty="0"/>
              <a:t>ANNA YEBOAH</a:t>
            </a:r>
            <a:br>
              <a:rPr lang="en-US" sz="2600" dirty="0"/>
            </a:br>
            <a:r>
              <a:rPr lang="en-US" sz="2800" b="1" dirty="0"/>
              <a:t>student ID</a:t>
            </a:r>
            <a:r>
              <a:rPr lang="en-US" sz="2600" dirty="0"/>
              <a:t>: 2429957</a:t>
            </a:r>
            <a:br>
              <a:rPr lang="en-US" sz="2600" dirty="0"/>
            </a:br>
            <a:r>
              <a:rPr lang="en-US" sz="2800" b="1" dirty="0"/>
              <a:t>LECTURER’S NAME</a:t>
            </a:r>
            <a:r>
              <a:rPr lang="en-US" sz="2800" dirty="0"/>
              <a:t>: </a:t>
            </a:r>
            <a:r>
              <a:rPr lang="en-US" sz="2600" dirty="0"/>
              <a:t>ARIF AHMED</a:t>
            </a:r>
            <a:br>
              <a:rPr lang="en-US" sz="2600" dirty="0"/>
            </a:br>
            <a:br>
              <a:rPr lang="en-US" sz="200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002709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6A416-C9A6-CF7C-E77E-A52C33017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E294C-E1BE-F0F9-D933-A426C81943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700" dirty="0"/>
              <a:t>Yes I used AI to support my assignment, by using it for grammar checks and sentence correction.</a:t>
            </a:r>
          </a:p>
          <a:p>
            <a:r>
              <a:rPr lang="en-US" sz="2700" dirty="0"/>
              <a:t>AI SOURCE (</a:t>
            </a:r>
            <a:r>
              <a:rPr lang="en-US" sz="2700" b="1" dirty="0"/>
              <a:t>CHAT GTP</a:t>
            </a:r>
            <a:r>
              <a:rPr lang="en-US" sz="27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37378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8F373-AA70-372B-502E-A05E4B904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CE17E-A319-82C6-0F6C-B673B391B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700" dirty="0"/>
              <a:t>This </a:t>
            </a:r>
            <a:r>
              <a:rPr lang="en-US" sz="2700" dirty="0" err="1"/>
              <a:t>Presenation</a:t>
            </a:r>
            <a:r>
              <a:rPr lang="en-US" sz="2700" dirty="0"/>
              <a:t> outlines my personal SWOT analysis for professional growth in the UK Health and social Care Sector. It highlights my key strength, </a:t>
            </a:r>
            <a:r>
              <a:rPr lang="en-US" sz="2700" dirty="0" err="1"/>
              <a:t>weekness</a:t>
            </a:r>
            <a:r>
              <a:rPr lang="en-US" sz="2700" dirty="0"/>
              <a:t>, opportunity, and threats, and explains how I plan to use my strength to overcome challenges and achieve my carer goals</a:t>
            </a:r>
          </a:p>
        </p:txBody>
      </p:sp>
    </p:spTree>
    <p:extLst>
      <p:ext uri="{BB962C8B-B14F-4D97-AF65-F5344CB8AC3E}">
        <p14:creationId xmlns:p14="http://schemas.microsoft.com/office/powerpoint/2010/main" val="3755889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4D793-7224-D68E-D416-B739E1395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74A9F-B667-7E8D-82AA-7FCE331A78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700" dirty="0"/>
              <a:t>My name is Anna Yeboah, and I aim to build a successful career in the UK Health and Social Care sector. This presentation highlights my personal SWOT analysis and how it supports my professional growth and future goals.</a:t>
            </a:r>
          </a:p>
        </p:txBody>
      </p:sp>
    </p:spTree>
    <p:extLst>
      <p:ext uri="{BB962C8B-B14F-4D97-AF65-F5344CB8AC3E}">
        <p14:creationId xmlns:p14="http://schemas.microsoft.com/office/powerpoint/2010/main" val="1703817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36CD1-2122-D520-A064-F2E88B64B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339047"/>
            <a:ext cx="9603275" cy="135618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a SWOT Analysis and why is it important to your personal and professional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232CA-92EA-ABDE-FF17-CE249E4F5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8" y="1695236"/>
            <a:ext cx="9603275" cy="3309011"/>
          </a:xfrm>
        </p:spPr>
        <p:txBody>
          <a:bodyPr>
            <a:noAutofit/>
          </a:bodyPr>
          <a:lstStyle/>
          <a:p>
            <a:r>
              <a:rPr lang="en-US" sz="2700" dirty="0"/>
              <a:t>SWOT Analysis identifies your Strengths, Weaknesses, Opportunities, and Threats to help you understand yourself better.</a:t>
            </a:r>
          </a:p>
          <a:p>
            <a:r>
              <a:rPr lang="en-US" sz="2700" b="1" dirty="0"/>
              <a:t>Why it’s Important:</a:t>
            </a:r>
          </a:p>
          <a:p>
            <a:pPr marL="0" indent="0">
              <a:buNone/>
            </a:pPr>
            <a:r>
              <a:rPr lang="en-US" sz="2700" dirty="0"/>
              <a:t>•Builds self-awareness and confidence</a:t>
            </a:r>
          </a:p>
          <a:p>
            <a:pPr marL="0" indent="0">
              <a:buNone/>
            </a:pPr>
            <a:r>
              <a:rPr lang="en-US" sz="2700" dirty="0"/>
              <a:t>•Helps improve weaknesses	</a:t>
            </a:r>
          </a:p>
          <a:p>
            <a:pPr marL="0" indent="0">
              <a:buNone/>
            </a:pPr>
            <a:r>
              <a:rPr lang="en-US" sz="2700" dirty="0"/>
              <a:t>•Identifies growth opportunities	</a:t>
            </a:r>
          </a:p>
          <a:p>
            <a:pPr marL="0" indent="0">
              <a:buNone/>
            </a:pPr>
            <a:r>
              <a:rPr lang="en-US" sz="2700" dirty="0"/>
              <a:t>•Prepares you for potential challenges</a:t>
            </a:r>
          </a:p>
        </p:txBody>
      </p:sp>
    </p:spTree>
    <p:extLst>
      <p:ext uri="{BB962C8B-B14F-4D97-AF65-F5344CB8AC3E}">
        <p14:creationId xmlns:p14="http://schemas.microsoft.com/office/powerpoint/2010/main" val="4212334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D0751-7455-A2A6-1483-DCF747EE4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Describe your own Strengths, Weaknesses, Opportunities,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10AFA-EC84-A3B9-3695-0DFB404E5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5F2238-EBC4-828F-EC3F-A369814E5702}"/>
              </a:ext>
            </a:extLst>
          </p:cNvPr>
          <p:cNvSpPr/>
          <p:nvPr/>
        </p:nvSpPr>
        <p:spPr>
          <a:xfrm>
            <a:off x="1715784" y="2015732"/>
            <a:ext cx="3407597" cy="17651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STRENGHTS</a:t>
            </a:r>
          </a:p>
          <a:p>
            <a:pPr algn="ctr"/>
            <a:r>
              <a:rPr lang="en-US" b="1" dirty="0"/>
              <a:t>Strong communication and interpersonal skills, enabling effective patient/client interactions.</a:t>
            </a:r>
          </a:p>
          <a:p>
            <a:pPr algn="ctr"/>
            <a:endParaRPr lang="en-US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D1BA80-70F8-E17F-D11F-1C57863419C1}"/>
              </a:ext>
            </a:extLst>
          </p:cNvPr>
          <p:cNvSpPr/>
          <p:nvPr/>
        </p:nvSpPr>
        <p:spPr>
          <a:xfrm>
            <a:off x="7068620" y="2015732"/>
            <a:ext cx="3575407" cy="17651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WEAKNESSES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Limited experience with advanced healthcare technologies.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233DA2-7162-8E67-0B86-FEEF3FEBB7AB}"/>
              </a:ext>
            </a:extLst>
          </p:cNvPr>
          <p:cNvSpPr/>
          <p:nvPr/>
        </p:nvSpPr>
        <p:spPr>
          <a:xfrm>
            <a:off x="1715784" y="3978097"/>
            <a:ext cx="3565134" cy="17651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OPPORTUNITIES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Access to professional development courses and certifications in health and social care.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8210E0-E156-2BF2-5CFB-3C7D9FAC6EA8}"/>
              </a:ext>
            </a:extLst>
          </p:cNvPr>
          <p:cNvSpPr/>
          <p:nvPr/>
        </p:nvSpPr>
        <p:spPr>
          <a:xfrm>
            <a:off x="7068620" y="3942868"/>
            <a:ext cx="3671801" cy="16668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THREATS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High competition for certain roles or promotions in healthcare.</a:t>
            </a:r>
          </a:p>
        </p:txBody>
      </p:sp>
    </p:spTree>
    <p:extLst>
      <p:ext uri="{BB962C8B-B14F-4D97-AF65-F5344CB8AC3E}">
        <p14:creationId xmlns:p14="http://schemas.microsoft.com/office/powerpoint/2010/main" val="2370733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C5E9B-26B2-7305-A9CF-8E597A5F0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475746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Using examples: Explain how you could leverage your strengths to overcome your weaknesses and </a:t>
            </a:r>
            <a:r>
              <a:rPr lang="en-US" b="1" dirty="0" err="1"/>
              <a:t>minimise</a:t>
            </a:r>
            <a:r>
              <a:rPr lang="en-US" b="1" dirty="0"/>
              <a:t>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739A0-BD29-242D-8C36-9F3EBC678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700" dirty="0"/>
              <a:t>Communication: Boosts confidence in decision-making → reduces errors.	</a:t>
            </a:r>
          </a:p>
          <a:p>
            <a:r>
              <a:rPr lang="en-US" sz="2700" dirty="0"/>
              <a:t>Empathy: Helps prioritize tasks → prevents burnout.</a:t>
            </a:r>
          </a:p>
          <a:p>
            <a:r>
              <a:rPr lang="en-US" sz="2700" dirty="0"/>
              <a:t>Organization: Allocates time for learning new tech → stays updated.</a:t>
            </a:r>
          </a:p>
          <a:p>
            <a:r>
              <a:rPr lang="en-US" sz="2700" dirty="0"/>
              <a:t>Teamwork: Shares workload → avoids stress and mistakes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27131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34F4D-9515-2125-3D24-2AAFA708D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opportunities are available to ME, and how I  </a:t>
            </a:r>
            <a:r>
              <a:rPr lang="en-US" b="1" dirty="0" err="1"/>
              <a:t>utilise</a:t>
            </a:r>
            <a:r>
              <a:rPr lang="en-US" b="1" dirty="0"/>
              <a:t> them with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3FE9C-7298-CE9F-4CD1-E3D13AA8E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700" dirty="0"/>
              <a:t>Training courses → Use organization to learn new skills.</a:t>
            </a:r>
          </a:p>
          <a:p>
            <a:r>
              <a:rPr lang="en-US" sz="2700" dirty="0"/>
              <a:t>Career growth → Use communication to network.</a:t>
            </a:r>
          </a:p>
          <a:p>
            <a:r>
              <a:rPr lang="en-US" sz="2700" dirty="0"/>
              <a:t>Specializations → Use empathy to excel with patients.</a:t>
            </a:r>
          </a:p>
          <a:p>
            <a:r>
              <a:rPr lang="en-US" sz="2700" dirty="0"/>
              <a:t>Mentorship → Use teamwork to improve decisions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2179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A61E7-F912-360B-7C0F-FA8555D40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25530-68EC-E0E1-DF37-BDF46CB95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A SWOT analysis helps you understand your strengths, address weaknesses, seize opportunities, and manage threats, guiding your growth and success in the Health &amp; Social Care sector.</a:t>
            </a:r>
          </a:p>
        </p:txBody>
      </p:sp>
    </p:spTree>
    <p:extLst>
      <p:ext uri="{BB962C8B-B14F-4D97-AF65-F5344CB8AC3E}">
        <p14:creationId xmlns:p14="http://schemas.microsoft.com/office/powerpoint/2010/main" val="1983593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8502A-0FF2-854C-95BB-2FCAC2BB6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921539"/>
          </a:xfrm>
        </p:spPr>
        <p:txBody>
          <a:bodyPr/>
          <a:lstStyle/>
          <a:p>
            <a:pPr algn="ctr"/>
            <a:r>
              <a:rPr lang="en-US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A91FB-EF7C-4DEE-3EF4-A5848CA89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387012"/>
            <a:ext cx="9603275" cy="4079334"/>
          </a:xfrm>
        </p:spPr>
        <p:txBody>
          <a:bodyPr>
            <a:noAutofit/>
          </a:bodyPr>
          <a:lstStyle/>
          <a:p>
            <a:r>
              <a:rPr lang="en-US" sz="2300" dirty="0"/>
              <a:t>1. Mind Tools. (2023) SWOT Analysis: Discover New Opportunities, Manage and Eliminate Threats. Available at: https://www.mindtools.com/pages/article/newTMC_05.htm </a:t>
            </a:r>
          </a:p>
          <a:p>
            <a:r>
              <a:rPr lang="en-US" sz="2300" dirty="0"/>
              <a:t>2.Chartered Institute of Personnel and Development (CIPD). (2022) Personal and Professional Development in Health and Social Care. Available at: https://www.cipd.co.uk/knowledge/fundamentals/people/development (Accessed: 9 November 2025).	</a:t>
            </a:r>
          </a:p>
          <a:p>
            <a:r>
              <a:rPr lang="en-US" sz="2300" dirty="0"/>
              <a:t>3.NHS Education for Scotland. (2021) Developing Skills for Health and Social Care Careers. Available at: https://www.nes.scot.nhs.uk/learning-and-development/ (Accessed: 9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312121683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94</TotalTime>
  <Words>570</Words>
  <Application>Microsoft Office PowerPoint</Application>
  <PresentationFormat>Widescreen</PresentationFormat>
  <Paragraphs>41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Gill Sans MT</vt:lpstr>
      <vt:lpstr>Gallery</vt:lpstr>
      <vt:lpstr>     Module Title: Professional Career development within h&amp;sc module number: lchs 4009 (lon) assignment no: assignment 1 student name: ANNA YEBOAH student ID: 2429957 LECTURER’S NAME: ARIF AHMED     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opportunities are available to ME, and how I  utilise them with MY strengths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Aboagye</dc:creator>
  <cp:lastModifiedBy>Richard Aboagye</cp:lastModifiedBy>
  <cp:revision>2</cp:revision>
  <dcterms:created xsi:type="dcterms:W3CDTF">2025-11-09T21:53:18Z</dcterms:created>
  <dcterms:modified xsi:type="dcterms:W3CDTF">2025-11-09T23:27:39Z</dcterms:modified>
</cp:coreProperties>
</file>