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02" r:id="rId2"/>
    <p:sldId id="404" r:id="rId3"/>
    <p:sldId id="392" r:id="rId4"/>
    <p:sldId id="405" r:id="rId5"/>
    <p:sldId id="40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3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95D2B1-425E-4381-B161-402EFB89028D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004573-9862-4511-9B7A-A054DCD66F8C}">
      <dgm:prSet phldrT="[Text]"/>
      <dgm:spPr>
        <a:xfrm>
          <a:off x="3909294" y="1682290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Project Management Office</a:t>
          </a:r>
        </a:p>
      </dgm:t>
    </dgm:pt>
    <dgm:pt modelId="{EA520DE1-64D3-4063-93ED-8CBE2B6B43DB}" type="parTrans" cxnId="{7D68FDD2-72F8-4F52-B71C-C89C10B5F89C}">
      <dgm:prSet/>
      <dgm:spPr>
        <a:xfrm>
          <a:off x="4338456" y="1398170"/>
          <a:ext cx="91440" cy="284119"/>
        </a:xfrm>
      </dgm:spPr>
      <dgm:t>
        <a:bodyPr/>
        <a:lstStyle/>
        <a:p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75CA2C95-9AA5-4529-82B1-FB1A331727B4}" type="sibTrans" cxnId="{7D68FDD2-72F8-4F52-B71C-C89C10B5F89C}">
      <dgm:prSet/>
      <dgm:spPr>
        <a:xfrm>
          <a:off x="4099247" y="2064759"/>
          <a:ext cx="854788" cy="163915"/>
        </a:xfrm>
      </dgm:spPr>
      <dgm:t>
        <a:bodyPr/>
        <a:lstStyle/>
        <a:p>
          <a:endParaRPr lang="en-GB"/>
        </a:p>
      </dgm:t>
    </dgm:pt>
    <dgm:pt modelId="{9BD7D345-CAC0-4E5A-A704-0E2925FF766B}">
      <dgm:prSet phldrT="[Text]"/>
      <dgm:spPr>
        <a:xfrm>
          <a:off x="6457739" y="2458156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Risk Management</a:t>
          </a:r>
        </a:p>
      </dgm:t>
    </dgm:pt>
    <dgm:pt modelId="{8247E022-2D46-4329-BC01-55DEDEF4803B}" type="parTrans" cxnId="{B53A34E6-AFF1-4FED-9571-FF9C4091CE41}">
      <dgm:prSet/>
      <dgm:spPr>
        <a:xfrm>
          <a:off x="4384176" y="2174036"/>
          <a:ext cx="2548445" cy="284119"/>
        </a:xfrm>
      </dgm:spPr>
      <dgm:t>
        <a:bodyPr/>
        <a:lstStyle/>
        <a:p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59FDC40A-6709-48A4-BE9A-20DC36EB4078}" type="sibTrans" cxnId="{B53A34E6-AFF1-4FED-9571-FF9C4091CE41}">
      <dgm:prSet/>
      <dgm:spPr>
        <a:xfrm>
          <a:off x="6647692" y="2840625"/>
          <a:ext cx="854788" cy="163915"/>
        </a:xfrm>
      </dgm:spPr>
      <dgm:t>
        <a:bodyPr/>
        <a:lstStyle/>
        <a:p>
          <a:endParaRPr lang="en-GB"/>
        </a:p>
      </dgm:t>
    </dgm:pt>
    <dgm:pt modelId="{78579DAA-7C60-4EC2-9306-CC72A3EA31C8}">
      <dgm:prSet/>
      <dgm:spPr>
        <a:xfrm>
          <a:off x="5183517" y="2458156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Communications and Engagement Group</a:t>
          </a:r>
        </a:p>
      </dgm:t>
    </dgm:pt>
    <dgm:pt modelId="{54232972-33A8-4D14-A3FB-F758D745ED64}" type="parTrans" cxnId="{CE93D098-6EF6-4EA0-9F53-73CC9F324F1D}">
      <dgm:prSet/>
      <dgm:spPr>
        <a:xfrm>
          <a:off x="4384176" y="2174036"/>
          <a:ext cx="1274222" cy="284119"/>
        </a:xfrm>
      </dgm:spPr>
      <dgm:t>
        <a:bodyPr/>
        <a:lstStyle/>
        <a:p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1C02E0B5-159C-4032-A7F0-91B732B202D9}" type="sibTrans" cxnId="{CE93D098-6EF6-4EA0-9F53-73CC9F324F1D}">
      <dgm:prSet/>
      <dgm:spPr>
        <a:xfrm>
          <a:off x="5373469" y="2840625"/>
          <a:ext cx="854788" cy="163915"/>
        </a:xfrm>
      </dgm:spPr>
      <dgm:t>
        <a:bodyPr/>
        <a:lstStyle/>
        <a:p>
          <a:endParaRPr lang="en-GB"/>
        </a:p>
      </dgm:t>
    </dgm:pt>
    <dgm:pt modelId="{B2E8F336-EABC-4F33-BD5B-27C498A5ED53}">
      <dgm:prSet/>
      <dgm:spPr>
        <a:xfrm>
          <a:off x="7731962" y="2458156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Benefits Realisation </a:t>
          </a:r>
        </a:p>
      </dgm:t>
    </dgm:pt>
    <dgm:pt modelId="{45B18D8B-F66B-43C6-81D0-ACB2380058C9}" type="parTrans" cxnId="{358D96C6-4361-4EC6-8DBE-AD5825F7D64F}">
      <dgm:prSet/>
      <dgm:spPr>
        <a:xfrm>
          <a:off x="4384176" y="2174036"/>
          <a:ext cx="3822667" cy="284119"/>
        </a:xfrm>
      </dgm:spPr>
      <dgm:t>
        <a:bodyPr/>
        <a:lstStyle/>
        <a:p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BA6B1D39-2EB8-4656-A753-CBDFBB1E94A3}" type="sibTrans" cxnId="{358D96C6-4361-4EC6-8DBE-AD5825F7D64F}">
      <dgm:prSet/>
      <dgm:spPr>
        <a:xfrm>
          <a:off x="7921915" y="2840625"/>
          <a:ext cx="854788" cy="163915"/>
        </a:xfrm>
      </dgm:spPr>
      <dgm:t>
        <a:bodyPr/>
        <a:lstStyle/>
        <a:p>
          <a:endParaRPr lang="en-GB"/>
        </a:p>
      </dgm:t>
    </dgm:pt>
    <dgm:pt modelId="{753A07F0-B5F6-4F04-9EB8-8C533BA30036}">
      <dgm:prSet/>
      <dgm:spPr>
        <a:xfrm>
          <a:off x="3909294" y="906424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Llanelli Wellness and Life Science Project Board</a:t>
          </a:r>
        </a:p>
      </dgm:t>
    </dgm:pt>
    <dgm:pt modelId="{CF376DDE-25B8-43F5-843B-7892B3DF0741}" type="parTrans" cxnId="{66631107-63B9-48BE-AB9A-1C3ECE821550}">
      <dgm:prSet/>
      <dgm:spPr/>
      <dgm:t>
        <a:bodyPr/>
        <a:lstStyle/>
        <a:p>
          <a:endParaRPr lang="en-GB"/>
        </a:p>
      </dgm:t>
    </dgm:pt>
    <dgm:pt modelId="{17501F8C-A5A3-4BF5-9F31-A8295EFB5EAB}" type="sibTrans" cxnId="{66631107-63B9-48BE-AB9A-1C3ECE821550}">
      <dgm:prSet/>
      <dgm:spPr>
        <a:xfrm>
          <a:off x="4099247" y="1288893"/>
          <a:ext cx="854788" cy="163915"/>
        </a:xfrm>
      </dgm:spPr>
      <dgm:t>
        <a:bodyPr/>
        <a:lstStyle/>
        <a:p>
          <a:endParaRPr lang="en-GB"/>
        </a:p>
      </dgm:t>
    </dgm:pt>
    <dgm:pt modelId="{4412B092-A866-463E-9EF7-FCB1AA750594}">
      <dgm:prSet phldrT="[Text]"/>
      <dgm:spPr>
        <a:xfrm>
          <a:off x="86626" y="2458156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Health</a:t>
          </a:r>
          <a:r>
            <a:rPr lang="en-GB" baseline="0" dirty="0">
              <a:latin typeface="Calibri" panose="020F0502020204030204"/>
              <a:ea typeface="+mn-ea"/>
              <a:cs typeface="+mn-cs"/>
            </a:rPr>
            <a:t> and Wellness</a:t>
          </a:r>
          <a:endParaRPr lang="en-GB" dirty="0">
            <a:latin typeface="Calibri" panose="020F0502020204030204"/>
            <a:ea typeface="+mn-ea"/>
            <a:cs typeface="+mn-cs"/>
          </a:endParaRPr>
        </a:p>
      </dgm:t>
    </dgm:pt>
    <dgm:pt modelId="{EC22D09A-05DB-4F6B-A536-A8895F97C170}" type="sibTrans" cxnId="{586DF363-00D5-4A91-8F75-3D158C311C92}">
      <dgm:prSet/>
      <dgm:spPr>
        <a:xfrm>
          <a:off x="276579" y="2840625"/>
          <a:ext cx="854788" cy="163915"/>
        </a:xfrm>
      </dgm:spPr>
      <dgm:t>
        <a:bodyPr/>
        <a:lstStyle/>
        <a:p>
          <a:endParaRPr lang="en-GB"/>
        </a:p>
      </dgm:t>
    </dgm:pt>
    <dgm:pt modelId="{4139CE67-715B-4F0F-BA4F-36210AADC9A3}" type="parTrans" cxnId="{586DF363-00D5-4A91-8F75-3D158C311C92}">
      <dgm:prSet/>
      <dgm:spPr>
        <a:xfrm>
          <a:off x="561509" y="2174036"/>
          <a:ext cx="3822667" cy="284119"/>
        </a:xfrm>
      </dgm:spPr>
      <dgm:t>
        <a:bodyPr/>
        <a:lstStyle/>
        <a:p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A1C15ED-A81F-45F9-8E89-83278ECFC426}">
      <dgm:prSet/>
      <dgm:spPr>
        <a:xfrm>
          <a:off x="1360849" y="2458156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Innovation and Business</a:t>
          </a:r>
        </a:p>
      </dgm:t>
    </dgm:pt>
    <dgm:pt modelId="{829E6BF0-2534-4B37-A179-3A6F6CDBE236}" type="parTrans" cxnId="{7E91BDD1-7081-4835-9918-43541BA65188}">
      <dgm:prSet/>
      <dgm:spPr>
        <a:xfrm>
          <a:off x="1835731" y="2174036"/>
          <a:ext cx="2548445" cy="284119"/>
        </a:xfrm>
      </dgm:spPr>
      <dgm:t>
        <a:bodyPr/>
        <a:lstStyle/>
        <a:p>
          <a:endParaRPr lang="en-GB"/>
        </a:p>
      </dgm:t>
    </dgm:pt>
    <dgm:pt modelId="{3DC0FBAA-F2C3-42D7-8073-4D5E8C778399}" type="sibTrans" cxnId="{7E91BDD1-7081-4835-9918-43541BA65188}">
      <dgm:prSet/>
      <dgm:spPr>
        <a:xfrm>
          <a:off x="1550802" y="2840625"/>
          <a:ext cx="854788" cy="163915"/>
        </a:xfrm>
      </dgm:spPr>
      <dgm:t>
        <a:bodyPr/>
        <a:lstStyle/>
        <a:p>
          <a:endParaRPr lang="en-GB"/>
        </a:p>
      </dgm:t>
    </dgm:pt>
    <dgm:pt modelId="{7A806B4E-B8D6-4C8F-B4C5-2041D881583D}">
      <dgm:prSet/>
      <dgm:spPr>
        <a:xfrm>
          <a:off x="2635071" y="2458156"/>
          <a:ext cx="949764" cy="491746"/>
        </a:xfrm>
      </dgm:spPr>
      <dgm:t>
        <a:bodyPr/>
        <a:lstStyle/>
        <a:p>
          <a:r>
            <a:rPr lang="en-GB">
              <a:latin typeface="Calibri" panose="020F0502020204030204"/>
              <a:ea typeface="+mn-ea"/>
              <a:cs typeface="+mn-cs"/>
            </a:rPr>
            <a:t>Assisted Living</a:t>
          </a:r>
        </a:p>
      </dgm:t>
    </dgm:pt>
    <dgm:pt modelId="{579CFA1C-C92F-4DA9-A64B-353E00B76F61}" type="parTrans" cxnId="{93399EAD-6748-4893-94AB-E565C25176BC}">
      <dgm:prSet/>
      <dgm:spPr>
        <a:xfrm>
          <a:off x="3109954" y="2174036"/>
          <a:ext cx="1274222" cy="284119"/>
        </a:xfrm>
      </dgm:spPr>
      <dgm:t>
        <a:bodyPr/>
        <a:lstStyle/>
        <a:p>
          <a:endParaRPr lang="en-GB"/>
        </a:p>
      </dgm:t>
    </dgm:pt>
    <dgm:pt modelId="{B2119FAB-81A2-4496-B64D-2B9493B58124}" type="sibTrans" cxnId="{93399EAD-6748-4893-94AB-E565C25176BC}">
      <dgm:prSet/>
      <dgm:spPr>
        <a:xfrm>
          <a:off x="2825024" y="2840625"/>
          <a:ext cx="854788" cy="163915"/>
        </a:xfrm>
      </dgm:spPr>
      <dgm:t>
        <a:bodyPr/>
        <a:lstStyle/>
        <a:p>
          <a:endParaRPr lang="en-GB"/>
        </a:p>
      </dgm:t>
    </dgm:pt>
    <dgm:pt modelId="{919FEEF1-2FDF-4A02-AE00-9C6155C8CDA4}">
      <dgm:prSet/>
      <dgm:spPr>
        <a:xfrm>
          <a:off x="3909294" y="2458156"/>
          <a:ext cx="949764" cy="491746"/>
        </a:xfrm>
      </dgm:spPr>
      <dgm:t>
        <a:bodyPr/>
        <a:lstStyle/>
        <a:p>
          <a:r>
            <a:rPr lang="en-GB" dirty="0">
              <a:latin typeface="Calibri" panose="020F0502020204030204"/>
              <a:ea typeface="+mn-ea"/>
              <a:cs typeface="+mn-cs"/>
            </a:rPr>
            <a:t>Leisure</a:t>
          </a:r>
        </a:p>
      </dgm:t>
    </dgm:pt>
    <dgm:pt modelId="{C187706B-C599-4C91-BA86-793B842D6ECF}" type="parTrans" cxnId="{CB455952-6568-4697-9B62-56A915D4CB49}">
      <dgm:prSet/>
      <dgm:spPr>
        <a:xfrm>
          <a:off x="4338456" y="2174036"/>
          <a:ext cx="91440" cy="284119"/>
        </a:xfrm>
      </dgm:spPr>
      <dgm:t>
        <a:bodyPr/>
        <a:lstStyle/>
        <a:p>
          <a:endParaRPr lang="en-GB"/>
        </a:p>
      </dgm:t>
    </dgm:pt>
    <dgm:pt modelId="{C171365F-7DA7-4D65-BB40-3716B18F8AFD}" type="sibTrans" cxnId="{CB455952-6568-4697-9B62-56A915D4CB49}">
      <dgm:prSet/>
      <dgm:spPr>
        <a:xfrm>
          <a:off x="4099247" y="2840625"/>
          <a:ext cx="854788" cy="163915"/>
        </a:xfrm>
      </dgm:spPr>
      <dgm:t>
        <a:bodyPr/>
        <a:lstStyle/>
        <a:p>
          <a:endParaRPr lang="en-GB"/>
        </a:p>
      </dgm:t>
    </dgm:pt>
    <dgm:pt modelId="{6958283C-EAF4-409E-B8FD-B67FB128C152}">
      <dgm:prSet/>
      <dgm:spPr/>
      <dgm:t>
        <a:bodyPr/>
        <a:lstStyle/>
        <a:p>
          <a:r>
            <a:rPr lang="en-GB"/>
            <a:t>Technical Group</a:t>
          </a:r>
        </a:p>
      </dgm:t>
    </dgm:pt>
    <dgm:pt modelId="{3A44469F-3A03-4C5D-961B-6E0B7F6188FD}" type="parTrans" cxnId="{EE6199E7-5850-4691-AF57-C5DEC189343E}">
      <dgm:prSet/>
      <dgm:spPr/>
      <dgm:t>
        <a:bodyPr/>
        <a:lstStyle/>
        <a:p>
          <a:endParaRPr lang="en-GB"/>
        </a:p>
      </dgm:t>
    </dgm:pt>
    <dgm:pt modelId="{20BEFAA9-EA4E-4ADF-BE68-C872E7329318}" type="sibTrans" cxnId="{EE6199E7-5850-4691-AF57-C5DEC189343E}">
      <dgm:prSet/>
      <dgm:spPr/>
      <dgm:t>
        <a:bodyPr/>
        <a:lstStyle/>
        <a:p>
          <a:endParaRPr lang="en-GB"/>
        </a:p>
      </dgm:t>
    </dgm:pt>
    <dgm:pt modelId="{EF9B9104-3ED0-45A9-9475-EF0BCF8CA5B2}" type="pres">
      <dgm:prSet presAssocID="{4295D2B1-425E-4381-B161-402EFB89028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9CC3180-9251-4E77-BEA9-A351D1415658}" type="pres">
      <dgm:prSet presAssocID="{753A07F0-B5F6-4F04-9EB8-8C533BA30036}" presName="hierRoot1" presStyleCnt="0"/>
      <dgm:spPr/>
    </dgm:pt>
    <dgm:pt modelId="{06BCD446-9F75-4110-B556-98EF48956926}" type="pres">
      <dgm:prSet presAssocID="{753A07F0-B5F6-4F04-9EB8-8C533BA30036}" presName="composite" presStyleCnt="0"/>
      <dgm:spPr/>
    </dgm:pt>
    <dgm:pt modelId="{512710A3-A34C-47D0-BE39-22BAE95C0BB6}" type="pres">
      <dgm:prSet presAssocID="{753A07F0-B5F6-4F04-9EB8-8C533BA30036}" presName="background" presStyleLbl="node0" presStyleIdx="0" presStyleCnt="1"/>
      <dgm:spPr/>
    </dgm:pt>
    <dgm:pt modelId="{0389BF31-3B75-44A0-9283-B5545A75CDB2}" type="pres">
      <dgm:prSet presAssocID="{753A07F0-B5F6-4F04-9EB8-8C533BA30036}" presName="text" presStyleLbl="fgAcc0" presStyleIdx="0" presStyleCnt="1">
        <dgm:presLayoutVars>
          <dgm:chPref val="3"/>
        </dgm:presLayoutVars>
      </dgm:prSet>
      <dgm:spPr/>
    </dgm:pt>
    <dgm:pt modelId="{B27D087E-A8C0-4CA9-82A8-E72958CDF33F}" type="pres">
      <dgm:prSet presAssocID="{753A07F0-B5F6-4F04-9EB8-8C533BA30036}" presName="hierChild2" presStyleCnt="0"/>
      <dgm:spPr/>
    </dgm:pt>
    <dgm:pt modelId="{F0540BDE-0622-4F21-BF1E-4B592D410735}" type="pres">
      <dgm:prSet presAssocID="{EA520DE1-64D3-4063-93ED-8CBE2B6B43DB}" presName="Name10" presStyleLbl="parChTrans1D2" presStyleIdx="0" presStyleCnt="1"/>
      <dgm:spPr/>
    </dgm:pt>
    <dgm:pt modelId="{B2794429-7B48-4078-BBC3-A06B01BAC488}" type="pres">
      <dgm:prSet presAssocID="{03004573-9862-4511-9B7A-A054DCD66F8C}" presName="hierRoot2" presStyleCnt="0"/>
      <dgm:spPr/>
    </dgm:pt>
    <dgm:pt modelId="{7F632D02-BDE5-43AA-8205-B06D089EDAAA}" type="pres">
      <dgm:prSet presAssocID="{03004573-9862-4511-9B7A-A054DCD66F8C}" presName="composite2" presStyleCnt="0"/>
      <dgm:spPr/>
    </dgm:pt>
    <dgm:pt modelId="{005C1C9C-179E-4F5E-8280-6D3603D84FDE}" type="pres">
      <dgm:prSet presAssocID="{03004573-9862-4511-9B7A-A054DCD66F8C}" presName="background2" presStyleLbl="node2" presStyleIdx="0" presStyleCnt="1"/>
      <dgm:spPr/>
    </dgm:pt>
    <dgm:pt modelId="{8084BB3C-C4BA-4827-9AB6-8D1039014F31}" type="pres">
      <dgm:prSet presAssocID="{03004573-9862-4511-9B7A-A054DCD66F8C}" presName="text2" presStyleLbl="fgAcc2" presStyleIdx="0" presStyleCnt="1">
        <dgm:presLayoutVars>
          <dgm:chPref val="3"/>
        </dgm:presLayoutVars>
      </dgm:prSet>
      <dgm:spPr/>
    </dgm:pt>
    <dgm:pt modelId="{9C98B995-2765-472F-AC7C-72A7E942777D}" type="pres">
      <dgm:prSet presAssocID="{03004573-9862-4511-9B7A-A054DCD66F8C}" presName="hierChild3" presStyleCnt="0"/>
      <dgm:spPr/>
    </dgm:pt>
    <dgm:pt modelId="{F9D1DF36-C593-4A9D-A2CA-AE981490B7BB}" type="pres">
      <dgm:prSet presAssocID="{4139CE67-715B-4F0F-BA4F-36210AADC9A3}" presName="Name17" presStyleLbl="parChTrans1D3" presStyleIdx="0" presStyleCnt="8"/>
      <dgm:spPr/>
    </dgm:pt>
    <dgm:pt modelId="{3E9452A3-A764-48E7-8A3B-8705D1485212}" type="pres">
      <dgm:prSet presAssocID="{4412B092-A866-463E-9EF7-FCB1AA750594}" presName="hierRoot3" presStyleCnt="0"/>
      <dgm:spPr/>
    </dgm:pt>
    <dgm:pt modelId="{4D6A3BBB-6412-4C68-9102-9CB1E175BFBF}" type="pres">
      <dgm:prSet presAssocID="{4412B092-A866-463E-9EF7-FCB1AA750594}" presName="composite3" presStyleCnt="0"/>
      <dgm:spPr/>
    </dgm:pt>
    <dgm:pt modelId="{25DE5027-10A2-4FB8-A626-105F43796C9A}" type="pres">
      <dgm:prSet presAssocID="{4412B092-A866-463E-9EF7-FCB1AA750594}" presName="background3" presStyleLbl="node3" presStyleIdx="0" presStyleCnt="8"/>
      <dgm:spPr/>
    </dgm:pt>
    <dgm:pt modelId="{EEB99DAD-BC93-4790-AF13-67085062D580}" type="pres">
      <dgm:prSet presAssocID="{4412B092-A866-463E-9EF7-FCB1AA750594}" presName="text3" presStyleLbl="fgAcc3" presStyleIdx="0" presStyleCnt="8">
        <dgm:presLayoutVars>
          <dgm:chPref val="3"/>
        </dgm:presLayoutVars>
      </dgm:prSet>
      <dgm:spPr/>
    </dgm:pt>
    <dgm:pt modelId="{24ADEC0C-A928-49CF-987C-A831EEF400F2}" type="pres">
      <dgm:prSet presAssocID="{4412B092-A866-463E-9EF7-FCB1AA750594}" presName="hierChild4" presStyleCnt="0"/>
      <dgm:spPr/>
    </dgm:pt>
    <dgm:pt modelId="{09797DA4-E8E8-43A8-AEF3-B5A6FB27AE4A}" type="pres">
      <dgm:prSet presAssocID="{829E6BF0-2534-4B37-A179-3A6F6CDBE236}" presName="Name17" presStyleLbl="parChTrans1D3" presStyleIdx="1" presStyleCnt="8"/>
      <dgm:spPr/>
    </dgm:pt>
    <dgm:pt modelId="{47EC5E78-7CA2-4204-9A6F-8576FB53C9A9}" type="pres">
      <dgm:prSet presAssocID="{AA1C15ED-A81F-45F9-8E89-83278ECFC426}" presName="hierRoot3" presStyleCnt="0"/>
      <dgm:spPr/>
    </dgm:pt>
    <dgm:pt modelId="{D9C73C87-7D31-4542-A01A-B7B8D35B25FB}" type="pres">
      <dgm:prSet presAssocID="{AA1C15ED-A81F-45F9-8E89-83278ECFC426}" presName="composite3" presStyleCnt="0"/>
      <dgm:spPr/>
    </dgm:pt>
    <dgm:pt modelId="{35CF7C4B-7E04-461F-819E-8F2B82774D88}" type="pres">
      <dgm:prSet presAssocID="{AA1C15ED-A81F-45F9-8E89-83278ECFC426}" presName="background3" presStyleLbl="node3" presStyleIdx="1" presStyleCnt="8"/>
      <dgm:spPr/>
    </dgm:pt>
    <dgm:pt modelId="{9F1644EF-28BD-48D5-BEBE-7C3BEA5CCB7B}" type="pres">
      <dgm:prSet presAssocID="{AA1C15ED-A81F-45F9-8E89-83278ECFC426}" presName="text3" presStyleLbl="fgAcc3" presStyleIdx="1" presStyleCnt="8">
        <dgm:presLayoutVars>
          <dgm:chPref val="3"/>
        </dgm:presLayoutVars>
      </dgm:prSet>
      <dgm:spPr/>
    </dgm:pt>
    <dgm:pt modelId="{EAFB41CF-89AA-4CC6-9C8B-32F383A8C2B2}" type="pres">
      <dgm:prSet presAssocID="{AA1C15ED-A81F-45F9-8E89-83278ECFC426}" presName="hierChild4" presStyleCnt="0"/>
      <dgm:spPr/>
    </dgm:pt>
    <dgm:pt modelId="{7277DD10-D445-4A78-8761-C46EC76A6198}" type="pres">
      <dgm:prSet presAssocID="{579CFA1C-C92F-4DA9-A64B-353E00B76F61}" presName="Name17" presStyleLbl="parChTrans1D3" presStyleIdx="2" presStyleCnt="8"/>
      <dgm:spPr/>
    </dgm:pt>
    <dgm:pt modelId="{D0D62625-5074-45EF-9E99-9B37593181B3}" type="pres">
      <dgm:prSet presAssocID="{7A806B4E-B8D6-4C8F-B4C5-2041D881583D}" presName="hierRoot3" presStyleCnt="0"/>
      <dgm:spPr/>
    </dgm:pt>
    <dgm:pt modelId="{0BC320D5-CB0D-42E5-B8B0-E9DE5E41C97F}" type="pres">
      <dgm:prSet presAssocID="{7A806B4E-B8D6-4C8F-B4C5-2041D881583D}" presName="composite3" presStyleCnt="0"/>
      <dgm:spPr/>
    </dgm:pt>
    <dgm:pt modelId="{B0566446-C6DF-475F-A2D0-899881D93AA1}" type="pres">
      <dgm:prSet presAssocID="{7A806B4E-B8D6-4C8F-B4C5-2041D881583D}" presName="background3" presStyleLbl="node3" presStyleIdx="2" presStyleCnt="8"/>
      <dgm:spPr/>
    </dgm:pt>
    <dgm:pt modelId="{FB2CFF94-4960-4A0D-8E66-ED0FA757AFC5}" type="pres">
      <dgm:prSet presAssocID="{7A806B4E-B8D6-4C8F-B4C5-2041D881583D}" presName="text3" presStyleLbl="fgAcc3" presStyleIdx="2" presStyleCnt="8">
        <dgm:presLayoutVars>
          <dgm:chPref val="3"/>
        </dgm:presLayoutVars>
      </dgm:prSet>
      <dgm:spPr/>
    </dgm:pt>
    <dgm:pt modelId="{42FB16F6-FC7C-48BF-AB5C-B97DABE53E80}" type="pres">
      <dgm:prSet presAssocID="{7A806B4E-B8D6-4C8F-B4C5-2041D881583D}" presName="hierChild4" presStyleCnt="0"/>
      <dgm:spPr/>
    </dgm:pt>
    <dgm:pt modelId="{EAAE868E-B116-457B-A0AB-1A2CD53860F2}" type="pres">
      <dgm:prSet presAssocID="{C187706B-C599-4C91-BA86-793B842D6ECF}" presName="Name17" presStyleLbl="parChTrans1D3" presStyleIdx="3" presStyleCnt="8"/>
      <dgm:spPr/>
    </dgm:pt>
    <dgm:pt modelId="{06173A83-9730-402A-81D6-E06680BD5619}" type="pres">
      <dgm:prSet presAssocID="{919FEEF1-2FDF-4A02-AE00-9C6155C8CDA4}" presName="hierRoot3" presStyleCnt="0"/>
      <dgm:spPr/>
    </dgm:pt>
    <dgm:pt modelId="{26565BAF-EE72-4F00-9B28-2557CBB0AAC5}" type="pres">
      <dgm:prSet presAssocID="{919FEEF1-2FDF-4A02-AE00-9C6155C8CDA4}" presName="composite3" presStyleCnt="0"/>
      <dgm:spPr/>
    </dgm:pt>
    <dgm:pt modelId="{86F7572B-4B60-4B55-ACBD-B2D0DEF10956}" type="pres">
      <dgm:prSet presAssocID="{919FEEF1-2FDF-4A02-AE00-9C6155C8CDA4}" presName="background3" presStyleLbl="node3" presStyleIdx="3" presStyleCnt="8"/>
      <dgm:spPr/>
    </dgm:pt>
    <dgm:pt modelId="{A6119988-4CD7-428B-B58B-2E295CA14CBC}" type="pres">
      <dgm:prSet presAssocID="{919FEEF1-2FDF-4A02-AE00-9C6155C8CDA4}" presName="text3" presStyleLbl="fgAcc3" presStyleIdx="3" presStyleCnt="8">
        <dgm:presLayoutVars>
          <dgm:chPref val="3"/>
        </dgm:presLayoutVars>
      </dgm:prSet>
      <dgm:spPr/>
    </dgm:pt>
    <dgm:pt modelId="{C2093430-D57E-473A-9567-BD511FA41F16}" type="pres">
      <dgm:prSet presAssocID="{919FEEF1-2FDF-4A02-AE00-9C6155C8CDA4}" presName="hierChild4" presStyleCnt="0"/>
      <dgm:spPr/>
    </dgm:pt>
    <dgm:pt modelId="{AD39A883-1CD9-4F7C-8D6C-71400C701E17}" type="pres">
      <dgm:prSet presAssocID="{54232972-33A8-4D14-A3FB-F758D745ED64}" presName="Name17" presStyleLbl="parChTrans1D3" presStyleIdx="4" presStyleCnt="8"/>
      <dgm:spPr/>
    </dgm:pt>
    <dgm:pt modelId="{1E5CFB40-D24A-4CF5-BB57-404641495914}" type="pres">
      <dgm:prSet presAssocID="{78579DAA-7C60-4EC2-9306-CC72A3EA31C8}" presName="hierRoot3" presStyleCnt="0"/>
      <dgm:spPr/>
    </dgm:pt>
    <dgm:pt modelId="{04A9EB44-A6E0-47EF-A5E6-273BE8147879}" type="pres">
      <dgm:prSet presAssocID="{78579DAA-7C60-4EC2-9306-CC72A3EA31C8}" presName="composite3" presStyleCnt="0"/>
      <dgm:spPr/>
    </dgm:pt>
    <dgm:pt modelId="{6E1041B3-89EF-47FA-9F13-90E91215B193}" type="pres">
      <dgm:prSet presAssocID="{78579DAA-7C60-4EC2-9306-CC72A3EA31C8}" presName="background3" presStyleLbl="node3" presStyleIdx="4" presStyleCnt="8"/>
      <dgm:spPr/>
    </dgm:pt>
    <dgm:pt modelId="{E7F4EE25-274B-4168-B772-AE9FAF69856D}" type="pres">
      <dgm:prSet presAssocID="{78579DAA-7C60-4EC2-9306-CC72A3EA31C8}" presName="text3" presStyleLbl="fgAcc3" presStyleIdx="4" presStyleCnt="8">
        <dgm:presLayoutVars>
          <dgm:chPref val="3"/>
        </dgm:presLayoutVars>
      </dgm:prSet>
      <dgm:spPr/>
    </dgm:pt>
    <dgm:pt modelId="{5A97731D-C8F4-429D-84BF-1B93854CC50A}" type="pres">
      <dgm:prSet presAssocID="{78579DAA-7C60-4EC2-9306-CC72A3EA31C8}" presName="hierChild4" presStyleCnt="0"/>
      <dgm:spPr/>
    </dgm:pt>
    <dgm:pt modelId="{6A41F71A-C97B-4891-9DE6-B2B65E572AA7}" type="pres">
      <dgm:prSet presAssocID="{8247E022-2D46-4329-BC01-55DEDEF4803B}" presName="Name17" presStyleLbl="parChTrans1D3" presStyleIdx="5" presStyleCnt="8"/>
      <dgm:spPr/>
    </dgm:pt>
    <dgm:pt modelId="{DDE9D9D2-95E5-45B9-ABA6-7533D3594C45}" type="pres">
      <dgm:prSet presAssocID="{9BD7D345-CAC0-4E5A-A704-0E2925FF766B}" presName="hierRoot3" presStyleCnt="0"/>
      <dgm:spPr/>
    </dgm:pt>
    <dgm:pt modelId="{D562389B-4432-47E7-BE1A-DAC98B9E35DE}" type="pres">
      <dgm:prSet presAssocID="{9BD7D345-CAC0-4E5A-A704-0E2925FF766B}" presName="composite3" presStyleCnt="0"/>
      <dgm:spPr/>
    </dgm:pt>
    <dgm:pt modelId="{D5524D87-311D-4DFA-81A5-257303610FAC}" type="pres">
      <dgm:prSet presAssocID="{9BD7D345-CAC0-4E5A-A704-0E2925FF766B}" presName="background3" presStyleLbl="node3" presStyleIdx="5" presStyleCnt="8"/>
      <dgm:spPr/>
    </dgm:pt>
    <dgm:pt modelId="{24CF5D8D-BA8B-4D54-8366-EAED1F28F613}" type="pres">
      <dgm:prSet presAssocID="{9BD7D345-CAC0-4E5A-A704-0E2925FF766B}" presName="text3" presStyleLbl="fgAcc3" presStyleIdx="5" presStyleCnt="8">
        <dgm:presLayoutVars>
          <dgm:chPref val="3"/>
        </dgm:presLayoutVars>
      </dgm:prSet>
      <dgm:spPr/>
    </dgm:pt>
    <dgm:pt modelId="{187B0953-C558-46D7-B9C3-5C40B3EF0583}" type="pres">
      <dgm:prSet presAssocID="{9BD7D345-CAC0-4E5A-A704-0E2925FF766B}" presName="hierChild4" presStyleCnt="0"/>
      <dgm:spPr/>
    </dgm:pt>
    <dgm:pt modelId="{D91FF6BC-7440-4038-B9E8-94A4C727094A}" type="pres">
      <dgm:prSet presAssocID="{45B18D8B-F66B-43C6-81D0-ACB2380058C9}" presName="Name17" presStyleLbl="parChTrans1D3" presStyleIdx="6" presStyleCnt="8"/>
      <dgm:spPr/>
    </dgm:pt>
    <dgm:pt modelId="{66862E5C-900E-4E9D-86B4-881EA38EDC15}" type="pres">
      <dgm:prSet presAssocID="{B2E8F336-EABC-4F33-BD5B-27C498A5ED53}" presName="hierRoot3" presStyleCnt="0"/>
      <dgm:spPr/>
    </dgm:pt>
    <dgm:pt modelId="{E36ECC27-64BB-4E2A-A915-002D8DA79ECE}" type="pres">
      <dgm:prSet presAssocID="{B2E8F336-EABC-4F33-BD5B-27C498A5ED53}" presName="composite3" presStyleCnt="0"/>
      <dgm:spPr/>
    </dgm:pt>
    <dgm:pt modelId="{B408ACA6-BC4B-4812-9014-4AB7C8AA556E}" type="pres">
      <dgm:prSet presAssocID="{B2E8F336-EABC-4F33-BD5B-27C498A5ED53}" presName="background3" presStyleLbl="node3" presStyleIdx="6" presStyleCnt="8"/>
      <dgm:spPr/>
    </dgm:pt>
    <dgm:pt modelId="{A5F84B55-6A58-4E5E-838B-D5597B96D5FB}" type="pres">
      <dgm:prSet presAssocID="{B2E8F336-EABC-4F33-BD5B-27C498A5ED53}" presName="text3" presStyleLbl="fgAcc3" presStyleIdx="6" presStyleCnt="8">
        <dgm:presLayoutVars>
          <dgm:chPref val="3"/>
        </dgm:presLayoutVars>
      </dgm:prSet>
      <dgm:spPr/>
    </dgm:pt>
    <dgm:pt modelId="{17AAE732-8CAA-44A8-AD14-711ECC97E3F1}" type="pres">
      <dgm:prSet presAssocID="{B2E8F336-EABC-4F33-BD5B-27C498A5ED53}" presName="hierChild4" presStyleCnt="0"/>
      <dgm:spPr/>
    </dgm:pt>
    <dgm:pt modelId="{9E26C7E4-75A4-479A-8D05-05B055BA6AA8}" type="pres">
      <dgm:prSet presAssocID="{3A44469F-3A03-4C5D-961B-6E0B7F6188FD}" presName="Name17" presStyleLbl="parChTrans1D3" presStyleIdx="7" presStyleCnt="8"/>
      <dgm:spPr/>
    </dgm:pt>
    <dgm:pt modelId="{2044049C-3573-4F10-902F-BAD66F9AFDBB}" type="pres">
      <dgm:prSet presAssocID="{6958283C-EAF4-409E-B8FD-B67FB128C152}" presName="hierRoot3" presStyleCnt="0"/>
      <dgm:spPr/>
    </dgm:pt>
    <dgm:pt modelId="{95670A04-700A-47F8-8810-D6DD62787E45}" type="pres">
      <dgm:prSet presAssocID="{6958283C-EAF4-409E-B8FD-B67FB128C152}" presName="composite3" presStyleCnt="0"/>
      <dgm:spPr/>
    </dgm:pt>
    <dgm:pt modelId="{7B185786-9D0C-4755-B78C-C783AD6E6D4D}" type="pres">
      <dgm:prSet presAssocID="{6958283C-EAF4-409E-B8FD-B67FB128C152}" presName="background3" presStyleLbl="node3" presStyleIdx="7" presStyleCnt="8"/>
      <dgm:spPr/>
    </dgm:pt>
    <dgm:pt modelId="{875DBCDC-1F47-4166-A9D2-D7F84A37613A}" type="pres">
      <dgm:prSet presAssocID="{6958283C-EAF4-409E-B8FD-B67FB128C152}" presName="text3" presStyleLbl="fgAcc3" presStyleIdx="7" presStyleCnt="8">
        <dgm:presLayoutVars>
          <dgm:chPref val="3"/>
        </dgm:presLayoutVars>
      </dgm:prSet>
      <dgm:spPr/>
    </dgm:pt>
    <dgm:pt modelId="{AACC96AA-94AA-4B84-897E-C13D84197F67}" type="pres">
      <dgm:prSet presAssocID="{6958283C-EAF4-409E-B8FD-B67FB128C152}" presName="hierChild4" presStyleCnt="0"/>
      <dgm:spPr/>
    </dgm:pt>
  </dgm:ptLst>
  <dgm:cxnLst>
    <dgm:cxn modelId="{66631107-63B9-48BE-AB9A-1C3ECE821550}" srcId="{4295D2B1-425E-4381-B161-402EFB89028D}" destId="{753A07F0-B5F6-4F04-9EB8-8C533BA30036}" srcOrd="0" destOrd="0" parTransId="{CF376DDE-25B8-43F5-843B-7892B3DF0741}" sibTransId="{17501F8C-A5A3-4BF5-9F31-A8295EFB5EAB}"/>
    <dgm:cxn modelId="{93A7FC07-AB21-4946-97ED-2E050E15D359}" type="presOf" srcId="{7A806B4E-B8D6-4C8F-B4C5-2041D881583D}" destId="{FB2CFF94-4960-4A0D-8E66-ED0FA757AFC5}" srcOrd="0" destOrd="0" presId="urn:microsoft.com/office/officeart/2005/8/layout/hierarchy1"/>
    <dgm:cxn modelId="{3F57F20B-FC3B-4950-9FDF-E11A7C109896}" type="presOf" srcId="{579CFA1C-C92F-4DA9-A64B-353E00B76F61}" destId="{7277DD10-D445-4A78-8761-C46EC76A6198}" srcOrd="0" destOrd="0" presId="urn:microsoft.com/office/officeart/2005/8/layout/hierarchy1"/>
    <dgm:cxn modelId="{82EADE11-EEAE-4350-8F1E-13CE83B7867E}" type="presOf" srcId="{919FEEF1-2FDF-4A02-AE00-9C6155C8CDA4}" destId="{A6119988-4CD7-428B-B58B-2E295CA14CBC}" srcOrd="0" destOrd="0" presId="urn:microsoft.com/office/officeart/2005/8/layout/hierarchy1"/>
    <dgm:cxn modelId="{64EEEE18-1618-41CE-A587-351F166C4BA5}" type="presOf" srcId="{9BD7D345-CAC0-4E5A-A704-0E2925FF766B}" destId="{24CF5D8D-BA8B-4D54-8366-EAED1F28F613}" srcOrd="0" destOrd="0" presId="urn:microsoft.com/office/officeart/2005/8/layout/hierarchy1"/>
    <dgm:cxn modelId="{20C4B831-1073-4BB8-B7C8-84694A4736A5}" type="presOf" srcId="{753A07F0-B5F6-4F04-9EB8-8C533BA30036}" destId="{0389BF31-3B75-44A0-9283-B5545A75CDB2}" srcOrd="0" destOrd="0" presId="urn:microsoft.com/office/officeart/2005/8/layout/hierarchy1"/>
    <dgm:cxn modelId="{79C20538-F3C8-4150-80BF-AD825D10070F}" type="presOf" srcId="{54232972-33A8-4D14-A3FB-F758D745ED64}" destId="{AD39A883-1CD9-4F7C-8D6C-71400C701E17}" srcOrd="0" destOrd="0" presId="urn:microsoft.com/office/officeart/2005/8/layout/hierarchy1"/>
    <dgm:cxn modelId="{1D9E6360-D9AF-4664-95BF-5F7304355504}" type="presOf" srcId="{4295D2B1-425E-4381-B161-402EFB89028D}" destId="{EF9B9104-3ED0-45A9-9475-EF0BCF8CA5B2}" srcOrd="0" destOrd="0" presId="urn:microsoft.com/office/officeart/2005/8/layout/hierarchy1"/>
    <dgm:cxn modelId="{586DF363-00D5-4A91-8F75-3D158C311C92}" srcId="{03004573-9862-4511-9B7A-A054DCD66F8C}" destId="{4412B092-A866-463E-9EF7-FCB1AA750594}" srcOrd="0" destOrd="0" parTransId="{4139CE67-715B-4F0F-BA4F-36210AADC9A3}" sibTransId="{EC22D09A-05DB-4F6B-A536-A8895F97C170}"/>
    <dgm:cxn modelId="{BF410652-C38B-4C5D-BDCA-17F337D5F297}" type="presOf" srcId="{829E6BF0-2534-4B37-A179-3A6F6CDBE236}" destId="{09797DA4-E8E8-43A8-AEF3-B5A6FB27AE4A}" srcOrd="0" destOrd="0" presId="urn:microsoft.com/office/officeart/2005/8/layout/hierarchy1"/>
    <dgm:cxn modelId="{CB455952-6568-4697-9B62-56A915D4CB49}" srcId="{03004573-9862-4511-9B7A-A054DCD66F8C}" destId="{919FEEF1-2FDF-4A02-AE00-9C6155C8CDA4}" srcOrd="3" destOrd="0" parTransId="{C187706B-C599-4C91-BA86-793B842D6ECF}" sibTransId="{C171365F-7DA7-4D65-BB40-3716B18F8AFD}"/>
    <dgm:cxn modelId="{4F2FCD56-661A-4021-8D4A-F305ADD857F2}" type="presOf" srcId="{03004573-9862-4511-9B7A-A054DCD66F8C}" destId="{8084BB3C-C4BA-4827-9AB6-8D1039014F31}" srcOrd="0" destOrd="0" presId="urn:microsoft.com/office/officeart/2005/8/layout/hierarchy1"/>
    <dgm:cxn modelId="{6ED4D38D-0369-4C24-9F92-25A69971881A}" type="presOf" srcId="{45B18D8B-F66B-43C6-81D0-ACB2380058C9}" destId="{D91FF6BC-7440-4038-B9E8-94A4C727094A}" srcOrd="0" destOrd="0" presId="urn:microsoft.com/office/officeart/2005/8/layout/hierarchy1"/>
    <dgm:cxn modelId="{725D2095-C9D0-404A-940B-7ADBCDE606D8}" type="presOf" srcId="{8247E022-2D46-4329-BC01-55DEDEF4803B}" destId="{6A41F71A-C97B-4891-9DE6-B2B65E572AA7}" srcOrd="0" destOrd="0" presId="urn:microsoft.com/office/officeart/2005/8/layout/hierarchy1"/>
    <dgm:cxn modelId="{CED7E296-D595-4906-A568-8CD56F43AA52}" type="presOf" srcId="{3A44469F-3A03-4C5D-961B-6E0B7F6188FD}" destId="{9E26C7E4-75A4-479A-8D05-05B055BA6AA8}" srcOrd="0" destOrd="0" presId="urn:microsoft.com/office/officeart/2005/8/layout/hierarchy1"/>
    <dgm:cxn modelId="{CE93D098-6EF6-4EA0-9F53-73CC9F324F1D}" srcId="{03004573-9862-4511-9B7A-A054DCD66F8C}" destId="{78579DAA-7C60-4EC2-9306-CC72A3EA31C8}" srcOrd="4" destOrd="0" parTransId="{54232972-33A8-4D14-A3FB-F758D745ED64}" sibTransId="{1C02E0B5-159C-4032-A7F0-91B732B202D9}"/>
    <dgm:cxn modelId="{9EED5F9B-1387-4ABF-8DCD-914F2DAD36B2}" type="presOf" srcId="{78579DAA-7C60-4EC2-9306-CC72A3EA31C8}" destId="{E7F4EE25-274B-4168-B772-AE9FAF69856D}" srcOrd="0" destOrd="0" presId="urn:microsoft.com/office/officeart/2005/8/layout/hierarchy1"/>
    <dgm:cxn modelId="{C15F43A7-A504-4136-A779-579E4B4D11A2}" type="presOf" srcId="{4139CE67-715B-4F0F-BA4F-36210AADC9A3}" destId="{F9D1DF36-C593-4A9D-A2CA-AE981490B7BB}" srcOrd="0" destOrd="0" presId="urn:microsoft.com/office/officeart/2005/8/layout/hierarchy1"/>
    <dgm:cxn modelId="{93399EAD-6748-4893-94AB-E565C25176BC}" srcId="{03004573-9862-4511-9B7A-A054DCD66F8C}" destId="{7A806B4E-B8D6-4C8F-B4C5-2041D881583D}" srcOrd="2" destOrd="0" parTransId="{579CFA1C-C92F-4DA9-A64B-353E00B76F61}" sibTransId="{B2119FAB-81A2-4496-B64D-2B9493B58124}"/>
    <dgm:cxn modelId="{02BAF5BC-1EE7-44C0-A33D-0D32D4B4CC81}" type="presOf" srcId="{AA1C15ED-A81F-45F9-8E89-83278ECFC426}" destId="{9F1644EF-28BD-48D5-BEBE-7C3BEA5CCB7B}" srcOrd="0" destOrd="0" presId="urn:microsoft.com/office/officeart/2005/8/layout/hierarchy1"/>
    <dgm:cxn modelId="{26E453C0-0991-4E12-89C5-CE927A3CA384}" type="presOf" srcId="{B2E8F336-EABC-4F33-BD5B-27C498A5ED53}" destId="{A5F84B55-6A58-4E5E-838B-D5597B96D5FB}" srcOrd="0" destOrd="0" presId="urn:microsoft.com/office/officeart/2005/8/layout/hierarchy1"/>
    <dgm:cxn modelId="{358D96C6-4361-4EC6-8DBE-AD5825F7D64F}" srcId="{03004573-9862-4511-9B7A-A054DCD66F8C}" destId="{B2E8F336-EABC-4F33-BD5B-27C498A5ED53}" srcOrd="6" destOrd="0" parTransId="{45B18D8B-F66B-43C6-81D0-ACB2380058C9}" sibTransId="{BA6B1D39-2EB8-4656-A753-CBDFBB1E94A3}"/>
    <dgm:cxn modelId="{3D39DEC6-82A7-4EDB-BF02-AC3AB788E622}" type="presOf" srcId="{4412B092-A866-463E-9EF7-FCB1AA750594}" destId="{EEB99DAD-BC93-4790-AF13-67085062D580}" srcOrd="0" destOrd="0" presId="urn:microsoft.com/office/officeart/2005/8/layout/hierarchy1"/>
    <dgm:cxn modelId="{7E91BDD1-7081-4835-9918-43541BA65188}" srcId="{03004573-9862-4511-9B7A-A054DCD66F8C}" destId="{AA1C15ED-A81F-45F9-8E89-83278ECFC426}" srcOrd="1" destOrd="0" parTransId="{829E6BF0-2534-4B37-A179-3A6F6CDBE236}" sibTransId="{3DC0FBAA-F2C3-42D7-8073-4D5E8C778399}"/>
    <dgm:cxn modelId="{7D68FDD2-72F8-4F52-B71C-C89C10B5F89C}" srcId="{753A07F0-B5F6-4F04-9EB8-8C533BA30036}" destId="{03004573-9862-4511-9B7A-A054DCD66F8C}" srcOrd="0" destOrd="0" parTransId="{EA520DE1-64D3-4063-93ED-8CBE2B6B43DB}" sibTransId="{75CA2C95-9AA5-4529-82B1-FB1A331727B4}"/>
    <dgm:cxn modelId="{610567D9-08AA-45CB-B458-57DFE01EE8F2}" type="presOf" srcId="{6958283C-EAF4-409E-B8FD-B67FB128C152}" destId="{875DBCDC-1F47-4166-A9D2-D7F84A37613A}" srcOrd="0" destOrd="0" presId="urn:microsoft.com/office/officeart/2005/8/layout/hierarchy1"/>
    <dgm:cxn modelId="{868E2EDE-5E9E-4812-8B4C-EA05AA23628B}" type="presOf" srcId="{EA520DE1-64D3-4063-93ED-8CBE2B6B43DB}" destId="{F0540BDE-0622-4F21-BF1E-4B592D410735}" srcOrd="0" destOrd="0" presId="urn:microsoft.com/office/officeart/2005/8/layout/hierarchy1"/>
    <dgm:cxn modelId="{B53A34E6-AFF1-4FED-9571-FF9C4091CE41}" srcId="{03004573-9862-4511-9B7A-A054DCD66F8C}" destId="{9BD7D345-CAC0-4E5A-A704-0E2925FF766B}" srcOrd="5" destOrd="0" parTransId="{8247E022-2D46-4329-BC01-55DEDEF4803B}" sibTransId="{59FDC40A-6709-48A4-BE9A-20DC36EB4078}"/>
    <dgm:cxn modelId="{E16656E6-2D90-4D25-A5E7-24D6EEEC0D21}" type="presOf" srcId="{C187706B-C599-4C91-BA86-793B842D6ECF}" destId="{EAAE868E-B116-457B-A0AB-1A2CD53860F2}" srcOrd="0" destOrd="0" presId="urn:microsoft.com/office/officeart/2005/8/layout/hierarchy1"/>
    <dgm:cxn modelId="{EE6199E7-5850-4691-AF57-C5DEC189343E}" srcId="{03004573-9862-4511-9B7A-A054DCD66F8C}" destId="{6958283C-EAF4-409E-B8FD-B67FB128C152}" srcOrd="7" destOrd="0" parTransId="{3A44469F-3A03-4C5D-961B-6E0B7F6188FD}" sibTransId="{20BEFAA9-EA4E-4ADF-BE68-C872E7329318}"/>
    <dgm:cxn modelId="{8867D6CF-F34B-47EB-971F-C8F86DC45E20}" type="presParOf" srcId="{EF9B9104-3ED0-45A9-9475-EF0BCF8CA5B2}" destId="{79CC3180-9251-4E77-BEA9-A351D1415658}" srcOrd="0" destOrd="0" presId="urn:microsoft.com/office/officeart/2005/8/layout/hierarchy1"/>
    <dgm:cxn modelId="{02328448-2FF6-4FBA-9D1D-23AF23D46ED1}" type="presParOf" srcId="{79CC3180-9251-4E77-BEA9-A351D1415658}" destId="{06BCD446-9F75-4110-B556-98EF48956926}" srcOrd="0" destOrd="0" presId="urn:microsoft.com/office/officeart/2005/8/layout/hierarchy1"/>
    <dgm:cxn modelId="{5AAA9AA2-8D6B-4710-9C6E-C992DABDC7FD}" type="presParOf" srcId="{06BCD446-9F75-4110-B556-98EF48956926}" destId="{512710A3-A34C-47D0-BE39-22BAE95C0BB6}" srcOrd="0" destOrd="0" presId="urn:microsoft.com/office/officeart/2005/8/layout/hierarchy1"/>
    <dgm:cxn modelId="{B88B84FF-3DC5-48B8-864E-717A00066DE2}" type="presParOf" srcId="{06BCD446-9F75-4110-B556-98EF48956926}" destId="{0389BF31-3B75-44A0-9283-B5545A75CDB2}" srcOrd="1" destOrd="0" presId="urn:microsoft.com/office/officeart/2005/8/layout/hierarchy1"/>
    <dgm:cxn modelId="{F27DB853-FFF7-4280-8F28-12BEB268D62E}" type="presParOf" srcId="{79CC3180-9251-4E77-BEA9-A351D1415658}" destId="{B27D087E-A8C0-4CA9-82A8-E72958CDF33F}" srcOrd="1" destOrd="0" presId="urn:microsoft.com/office/officeart/2005/8/layout/hierarchy1"/>
    <dgm:cxn modelId="{57A58FFE-7EB0-4B26-80B7-11131ACF082E}" type="presParOf" srcId="{B27D087E-A8C0-4CA9-82A8-E72958CDF33F}" destId="{F0540BDE-0622-4F21-BF1E-4B592D410735}" srcOrd="0" destOrd="0" presId="urn:microsoft.com/office/officeart/2005/8/layout/hierarchy1"/>
    <dgm:cxn modelId="{7B26CB90-5FE0-42AF-A62D-9AABCEC80261}" type="presParOf" srcId="{B27D087E-A8C0-4CA9-82A8-E72958CDF33F}" destId="{B2794429-7B48-4078-BBC3-A06B01BAC488}" srcOrd="1" destOrd="0" presId="urn:microsoft.com/office/officeart/2005/8/layout/hierarchy1"/>
    <dgm:cxn modelId="{534B6FE1-33AC-4720-A752-2517DD565600}" type="presParOf" srcId="{B2794429-7B48-4078-BBC3-A06B01BAC488}" destId="{7F632D02-BDE5-43AA-8205-B06D089EDAAA}" srcOrd="0" destOrd="0" presId="urn:microsoft.com/office/officeart/2005/8/layout/hierarchy1"/>
    <dgm:cxn modelId="{E58086D1-B85E-4127-B691-1876BD8A009C}" type="presParOf" srcId="{7F632D02-BDE5-43AA-8205-B06D089EDAAA}" destId="{005C1C9C-179E-4F5E-8280-6D3603D84FDE}" srcOrd="0" destOrd="0" presId="urn:microsoft.com/office/officeart/2005/8/layout/hierarchy1"/>
    <dgm:cxn modelId="{1A12CB6F-46D7-49CA-B990-24EDD008FFF9}" type="presParOf" srcId="{7F632D02-BDE5-43AA-8205-B06D089EDAAA}" destId="{8084BB3C-C4BA-4827-9AB6-8D1039014F31}" srcOrd="1" destOrd="0" presId="urn:microsoft.com/office/officeart/2005/8/layout/hierarchy1"/>
    <dgm:cxn modelId="{6314DBD4-E483-4292-8069-DE24F9E35267}" type="presParOf" srcId="{B2794429-7B48-4078-BBC3-A06B01BAC488}" destId="{9C98B995-2765-472F-AC7C-72A7E942777D}" srcOrd="1" destOrd="0" presId="urn:microsoft.com/office/officeart/2005/8/layout/hierarchy1"/>
    <dgm:cxn modelId="{F0E045E7-D208-41D6-972D-EF5406D702D4}" type="presParOf" srcId="{9C98B995-2765-472F-AC7C-72A7E942777D}" destId="{F9D1DF36-C593-4A9D-A2CA-AE981490B7BB}" srcOrd="0" destOrd="0" presId="urn:microsoft.com/office/officeart/2005/8/layout/hierarchy1"/>
    <dgm:cxn modelId="{A0D6CEF4-40AC-4E19-B8D3-9B4C18B9C9B3}" type="presParOf" srcId="{9C98B995-2765-472F-AC7C-72A7E942777D}" destId="{3E9452A3-A764-48E7-8A3B-8705D1485212}" srcOrd="1" destOrd="0" presId="urn:microsoft.com/office/officeart/2005/8/layout/hierarchy1"/>
    <dgm:cxn modelId="{1A248495-20C7-4ADD-8C53-51216AE2D8CE}" type="presParOf" srcId="{3E9452A3-A764-48E7-8A3B-8705D1485212}" destId="{4D6A3BBB-6412-4C68-9102-9CB1E175BFBF}" srcOrd="0" destOrd="0" presId="urn:microsoft.com/office/officeart/2005/8/layout/hierarchy1"/>
    <dgm:cxn modelId="{A2B30858-B63A-42E5-B07D-70C3AD72AA99}" type="presParOf" srcId="{4D6A3BBB-6412-4C68-9102-9CB1E175BFBF}" destId="{25DE5027-10A2-4FB8-A626-105F43796C9A}" srcOrd="0" destOrd="0" presId="urn:microsoft.com/office/officeart/2005/8/layout/hierarchy1"/>
    <dgm:cxn modelId="{85DBD44E-04D1-4958-BAC3-0B7FB89F0E43}" type="presParOf" srcId="{4D6A3BBB-6412-4C68-9102-9CB1E175BFBF}" destId="{EEB99DAD-BC93-4790-AF13-67085062D580}" srcOrd="1" destOrd="0" presId="urn:microsoft.com/office/officeart/2005/8/layout/hierarchy1"/>
    <dgm:cxn modelId="{C9200936-1535-4E83-AE45-9A98094E116B}" type="presParOf" srcId="{3E9452A3-A764-48E7-8A3B-8705D1485212}" destId="{24ADEC0C-A928-49CF-987C-A831EEF400F2}" srcOrd="1" destOrd="0" presId="urn:microsoft.com/office/officeart/2005/8/layout/hierarchy1"/>
    <dgm:cxn modelId="{E6D5E679-2906-4A09-A5A7-900E3A8BA71B}" type="presParOf" srcId="{9C98B995-2765-472F-AC7C-72A7E942777D}" destId="{09797DA4-E8E8-43A8-AEF3-B5A6FB27AE4A}" srcOrd="2" destOrd="0" presId="urn:microsoft.com/office/officeart/2005/8/layout/hierarchy1"/>
    <dgm:cxn modelId="{E5065084-48C4-4A1E-B9E9-0464A88B8BE6}" type="presParOf" srcId="{9C98B995-2765-472F-AC7C-72A7E942777D}" destId="{47EC5E78-7CA2-4204-9A6F-8576FB53C9A9}" srcOrd="3" destOrd="0" presId="urn:microsoft.com/office/officeart/2005/8/layout/hierarchy1"/>
    <dgm:cxn modelId="{20E5E0C6-CB4E-4A79-88AE-609A9C6D8740}" type="presParOf" srcId="{47EC5E78-7CA2-4204-9A6F-8576FB53C9A9}" destId="{D9C73C87-7D31-4542-A01A-B7B8D35B25FB}" srcOrd="0" destOrd="0" presId="urn:microsoft.com/office/officeart/2005/8/layout/hierarchy1"/>
    <dgm:cxn modelId="{18B9A387-DB8E-40C9-A638-6C9AF2302AA0}" type="presParOf" srcId="{D9C73C87-7D31-4542-A01A-B7B8D35B25FB}" destId="{35CF7C4B-7E04-461F-819E-8F2B82774D88}" srcOrd="0" destOrd="0" presId="urn:microsoft.com/office/officeart/2005/8/layout/hierarchy1"/>
    <dgm:cxn modelId="{691D7594-689D-4966-9676-536D30C8B00B}" type="presParOf" srcId="{D9C73C87-7D31-4542-A01A-B7B8D35B25FB}" destId="{9F1644EF-28BD-48D5-BEBE-7C3BEA5CCB7B}" srcOrd="1" destOrd="0" presId="urn:microsoft.com/office/officeart/2005/8/layout/hierarchy1"/>
    <dgm:cxn modelId="{F4906C36-8FDE-456B-9B31-F5CB42C95772}" type="presParOf" srcId="{47EC5E78-7CA2-4204-9A6F-8576FB53C9A9}" destId="{EAFB41CF-89AA-4CC6-9C8B-32F383A8C2B2}" srcOrd="1" destOrd="0" presId="urn:microsoft.com/office/officeart/2005/8/layout/hierarchy1"/>
    <dgm:cxn modelId="{ED166104-F37A-4B7E-AD08-D20CDAA4E541}" type="presParOf" srcId="{9C98B995-2765-472F-AC7C-72A7E942777D}" destId="{7277DD10-D445-4A78-8761-C46EC76A6198}" srcOrd="4" destOrd="0" presId="urn:microsoft.com/office/officeart/2005/8/layout/hierarchy1"/>
    <dgm:cxn modelId="{A6B6BEEC-6139-4750-8AA9-0D6C5807E654}" type="presParOf" srcId="{9C98B995-2765-472F-AC7C-72A7E942777D}" destId="{D0D62625-5074-45EF-9E99-9B37593181B3}" srcOrd="5" destOrd="0" presId="urn:microsoft.com/office/officeart/2005/8/layout/hierarchy1"/>
    <dgm:cxn modelId="{BD1A65AB-D0FB-4991-B51B-2DCCF6AE2C1E}" type="presParOf" srcId="{D0D62625-5074-45EF-9E99-9B37593181B3}" destId="{0BC320D5-CB0D-42E5-B8B0-E9DE5E41C97F}" srcOrd="0" destOrd="0" presId="urn:microsoft.com/office/officeart/2005/8/layout/hierarchy1"/>
    <dgm:cxn modelId="{2D9D92D3-469A-4596-AD4D-1B7929EBE7A7}" type="presParOf" srcId="{0BC320D5-CB0D-42E5-B8B0-E9DE5E41C97F}" destId="{B0566446-C6DF-475F-A2D0-899881D93AA1}" srcOrd="0" destOrd="0" presId="urn:microsoft.com/office/officeart/2005/8/layout/hierarchy1"/>
    <dgm:cxn modelId="{5736C5F8-E55B-400E-A4AA-9D986C01F272}" type="presParOf" srcId="{0BC320D5-CB0D-42E5-B8B0-E9DE5E41C97F}" destId="{FB2CFF94-4960-4A0D-8E66-ED0FA757AFC5}" srcOrd="1" destOrd="0" presId="urn:microsoft.com/office/officeart/2005/8/layout/hierarchy1"/>
    <dgm:cxn modelId="{871B34C6-65C7-4695-8D99-AA98DCE07EE9}" type="presParOf" srcId="{D0D62625-5074-45EF-9E99-9B37593181B3}" destId="{42FB16F6-FC7C-48BF-AB5C-B97DABE53E80}" srcOrd="1" destOrd="0" presId="urn:microsoft.com/office/officeart/2005/8/layout/hierarchy1"/>
    <dgm:cxn modelId="{DF2A839D-66FC-4745-81A0-EB9FA668AC79}" type="presParOf" srcId="{9C98B995-2765-472F-AC7C-72A7E942777D}" destId="{EAAE868E-B116-457B-A0AB-1A2CD53860F2}" srcOrd="6" destOrd="0" presId="urn:microsoft.com/office/officeart/2005/8/layout/hierarchy1"/>
    <dgm:cxn modelId="{B4E9F54E-CC17-40B1-948E-FCA8C73497B9}" type="presParOf" srcId="{9C98B995-2765-472F-AC7C-72A7E942777D}" destId="{06173A83-9730-402A-81D6-E06680BD5619}" srcOrd="7" destOrd="0" presId="urn:microsoft.com/office/officeart/2005/8/layout/hierarchy1"/>
    <dgm:cxn modelId="{86B44127-FC56-4EF2-B3BF-D754FFF06F8F}" type="presParOf" srcId="{06173A83-9730-402A-81D6-E06680BD5619}" destId="{26565BAF-EE72-4F00-9B28-2557CBB0AAC5}" srcOrd="0" destOrd="0" presId="urn:microsoft.com/office/officeart/2005/8/layout/hierarchy1"/>
    <dgm:cxn modelId="{4C29D53F-60C8-45DA-848D-DAED61C4C5AE}" type="presParOf" srcId="{26565BAF-EE72-4F00-9B28-2557CBB0AAC5}" destId="{86F7572B-4B60-4B55-ACBD-B2D0DEF10956}" srcOrd="0" destOrd="0" presId="urn:microsoft.com/office/officeart/2005/8/layout/hierarchy1"/>
    <dgm:cxn modelId="{0B847FAC-A70B-4918-9E44-8896F0298048}" type="presParOf" srcId="{26565BAF-EE72-4F00-9B28-2557CBB0AAC5}" destId="{A6119988-4CD7-428B-B58B-2E295CA14CBC}" srcOrd="1" destOrd="0" presId="urn:microsoft.com/office/officeart/2005/8/layout/hierarchy1"/>
    <dgm:cxn modelId="{78DD7513-4579-4420-89DC-0914B6295540}" type="presParOf" srcId="{06173A83-9730-402A-81D6-E06680BD5619}" destId="{C2093430-D57E-473A-9567-BD511FA41F16}" srcOrd="1" destOrd="0" presId="urn:microsoft.com/office/officeart/2005/8/layout/hierarchy1"/>
    <dgm:cxn modelId="{5F8E02CA-28C1-42A7-A01C-19362694672F}" type="presParOf" srcId="{9C98B995-2765-472F-AC7C-72A7E942777D}" destId="{AD39A883-1CD9-4F7C-8D6C-71400C701E17}" srcOrd="8" destOrd="0" presId="urn:microsoft.com/office/officeart/2005/8/layout/hierarchy1"/>
    <dgm:cxn modelId="{5059BC93-A708-47E0-B074-D438E5728A78}" type="presParOf" srcId="{9C98B995-2765-472F-AC7C-72A7E942777D}" destId="{1E5CFB40-D24A-4CF5-BB57-404641495914}" srcOrd="9" destOrd="0" presId="urn:microsoft.com/office/officeart/2005/8/layout/hierarchy1"/>
    <dgm:cxn modelId="{6983D508-07A8-4BC3-94F9-E373F49AF2E6}" type="presParOf" srcId="{1E5CFB40-D24A-4CF5-BB57-404641495914}" destId="{04A9EB44-A6E0-47EF-A5E6-273BE8147879}" srcOrd="0" destOrd="0" presId="urn:microsoft.com/office/officeart/2005/8/layout/hierarchy1"/>
    <dgm:cxn modelId="{2632443C-3B40-44F0-8A77-3BE124A6E521}" type="presParOf" srcId="{04A9EB44-A6E0-47EF-A5E6-273BE8147879}" destId="{6E1041B3-89EF-47FA-9F13-90E91215B193}" srcOrd="0" destOrd="0" presId="urn:microsoft.com/office/officeart/2005/8/layout/hierarchy1"/>
    <dgm:cxn modelId="{7D8B093D-1838-43E8-A41A-6F8140B9583E}" type="presParOf" srcId="{04A9EB44-A6E0-47EF-A5E6-273BE8147879}" destId="{E7F4EE25-274B-4168-B772-AE9FAF69856D}" srcOrd="1" destOrd="0" presId="urn:microsoft.com/office/officeart/2005/8/layout/hierarchy1"/>
    <dgm:cxn modelId="{DD5D406E-917A-4B9F-96FA-A69F7F8524C0}" type="presParOf" srcId="{1E5CFB40-D24A-4CF5-BB57-404641495914}" destId="{5A97731D-C8F4-429D-84BF-1B93854CC50A}" srcOrd="1" destOrd="0" presId="urn:microsoft.com/office/officeart/2005/8/layout/hierarchy1"/>
    <dgm:cxn modelId="{173127C3-49CC-475B-AED1-3E9053715EAF}" type="presParOf" srcId="{9C98B995-2765-472F-AC7C-72A7E942777D}" destId="{6A41F71A-C97B-4891-9DE6-B2B65E572AA7}" srcOrd="10" destOrd="0" presId="urn:microsoft.com/office/officeart/2005/8/layout/hierarchy1"/>
    <dgm:cxn modelId="{BD2ABA65-9C97-4FAD-AE98-F6A1E34346AB}" type="presParOf" srcId="{9C98B995-2765-472F-AC7C-72A7E942777D}" destId="{DDE9D9D2-95E5-45B9-ABA6-7533D3594C45}" srcOrd="11" destOrd="0" presId="urn:microsoft.com/office/officeart/2005/8/layout/hierarchy1"/>
    <dgm:cxn modelId="{6336DC13-FB79-4CB3-A503-5CAD82B59708}" type="presParOf" srcId="{DDE9D9D2-95E5-45B9-ABA6-7533D3594C45}" destId="{D562389B-4432-47E7-BE1A-DAC98B9E35DE}" srcOrd="0" destOrd="0" presId="urn:microsoft.com/office/officeart/2005/8/layout/hierarchy1"/>
    <dgm:cxn modelId="{A518F474-C4EA-4597-A803-DCD9E565CAFF}" type="presParOf" srcId="{D562389B-4432-47E7-BE1A-DAC98B9E35DE}" destId="{D5524D87-311D-4DFA-81A5-257303610FAC}" srcOrd="0" destOrd="0" presId="urn:microsoft.com/office/officeart/2005/8/layout/hierarchy1"/>
    <dgm:cxn modelId="{7662EC05-2053-41CF-BB7C-B600E86B3F1E}" type="presParOf" srcId="{D562389B-4432-47E7-BE1A-DAC98B9E35DE}" destId="{24CF5D8D-BA8B-4D54-8366-EAED1F28F613}" srcOrd="1" destOrd="0" presId="urn:microsoft.com/office/officeart/2005/8/layout/hierarchy1"/>
    <dgm:cxn modelId="{20E10716-231A-482C-ACBC-2DB4F1D1F60D}" type="presParOf" srcId="{DDE9D9D2-95E5-45B9-ABA6-7533D3594C45}" destId="{187B0953-C558-46D7-B9C3-5C40B3EF0583}" srcOrd="1" destOrd="0" presId="urn:microsoft.com/office/officeart/2005/8/layout/hierarchy1"/>
    <dgm:cxn modelId="{74CA01E2-0DA1-4219-A523-320BBCFD4CAE}" type="presParOf" srcId="{9C98B995-2765-472F-AC7C-72A7E942777D}" destId="{D91FF6BC-7440-4038-B9E8-94A4C727094A}" srcOrd="12" destOrd="0" presId="urn:microsoft.com/office/officeart/2005/8/layout/hierarchy1"/>
    <dgm:cxn modelId="{EF3F28F2-51D7-4E08-8120-EE029F2711E2}" type="presParOf" srcId="{9C98B995-2765-472F-AC7C-72A7E942777D}" destId="{66862E5C-900E-4E9D-86B4-881EA38EDC15}" srcOrd="13" destOrd="0" presId="urn:microsoft.com/office/officeart/2005/8/layout/hierarchy1"/>
    <dgm:cxn modelId="{02877C68-DC70-4DD2-B65E-E76AD0E7A6E8}" type="presParOf" srcId="{66862E5C-900E-4E9D-86B4-881EA38EDC15}" destId="{E36ECC27-64BB-4E2A-A915-002D8DA79ECE}" srcOrd="0" destOrd="0" presId="urn:microsoft.com/office/officeart/2005/8/layout/hierarchy1"/>
    <dgm:cxn modelId="{A0D3B09E-A9FC-4AE3-BC9D-2A012CAC6234}" type="presParOf" srcId="{E36ECC27-64BB-4E2A-A915-002D8DA79ECE}" destId="{B408ACA6-BC4B-4812-9014-4AB7C8AA556E}" srcOrd="0" destOrd="0" presId="urn:microsoft.com/office/officeart/2005/8/layout/hierarchy1"/>
    <dgm:cxn modelId="{976FD50A-933F-4DC1-8C37-95FD0198B27A}" type="presParOf" srcId="{E36ECC27-64BB-4E2A-A915-002D8DA79ECE}" destId="{A5F84B55-6A58-4E5E-838B-D5597B96D5FB}" srcOrd="1" destOrd="0" presId="urn:microsoft.com/office/officeart/2005/8/layout/hierarchy1"/>
    <dgm:cxn modelId="{9CF0B479-B6D2-448D-BF3C-916BE9537020}" type="presParOf" srcId="{66862E5C-900E-4E9D-86B4-881EA38EDC15}" destId="{17AAE732-8CAA-44A8-AD14-711ECC97E3F1}" srcOrd="1" destOrd="0" presId="urn:microsoft.com/office/officeart/2005/8/layout/hierarchy1"/>
    <dgm:cxn modelId="{84F53048-40A6-4827-8BB0-4371049B25E9}" type="presParOf" srcId="{9C98B995-2765-472F-AC7C-72A7E942777D}" destId="{9E26C7E4-75A4-479A-8D05-05B055BA6AA8}" srcOrd="14" destOrd="0" presId="urn:microsoft.com/office/officeart/2005/8/layout/hierarchy1"/>
    <dgm:cxn modelId="{D8D83E50-F1E1-4A34-A685-E06175B0F5E4}" type="presParOf" srcId="{9C98B995-2765-472F-AC7C-72A7E942777D}" destId="{2044049C-3573-4F10-902F-BAD66F9AFDBB}" srcOrd="15" destOrd="0" presId="urn:microsoft.com/office/officeart/2005/8/layout/hierarchy1"/>
    <dgm:cxn modelId="{45F5E27B-1069-43E5-8C9B-BDDF03930A93}" type="presParOf" srcId="{2044049C-3573-4F10-902F-BAD66F9AFDBB}" destId="{95670A04-700A-47F8-8810-D6DD62787E45}" srcOrd="0" destOrd="0" presId="urn:microsoft.com/office/officeart/2005/8/layout/hierarchy1"/>
    <dgm:cxn modelId="{EDC3FAC0-7A8B-4A55-A5DB-C890C21E6C49}" type="presParOf" srcId="{95670A04-700A-47F8-8810-D6DD62787E45}" destId="{7B185786-9D0C-4755-B78C-C783AD6E6D4D}" srcOrd="0" destOrd="0" presId="urn:microsoft.com/office/officeart/2005/8/layout/hierarchy1"/>
    <dgm:cxn modelId="{B1E21148-A0E0-4955-9822-F5AB2559885B}" type="presParOf" srcId="{95670A04-700A-47F8-8810-D6DD62787E45}" destId="{875DBCDC-1F47-4166-A9D2-D7F84A37613A}" srcOrd="1" destOrd="0" presId="urn:microsoft.com/office/officeart/2005/8/layout/hierarchy1"/>
    <dgm:cxn modelId="{56384CBD-93EC-4E3E-A2C4-79D6C68F2B59}" type="presParOf" srcId="{2044049C-3573-4F10-902F-BAD66F9AFDBB}" destId="{AACC96AA-94AA-4B84-897E-C13D84197F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6C7E4-75A4-479A-8D05-05B055BA6AA8}">
      <dsp:nvSpPr>
        <dsp:cNvPr id="0" name=""/>
        <dsp:cNvSpPr/>
      </dsp:nvSpPr>
      <dsp:spPr>
        <a:xfrm>
          <a:off x="5754859" y="3282605"/>
          <a:ext cx="5149234" cy="350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570"/>
              </a:lnTo>
              <a:lnTo>
                <a:pt x="5149234" y="238570"/>
              </a:lnTo>
              <a:lnTo>
                <a:pt x="5149234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1FF6BC-7440-4038-B9E8-94A4C727094A}">
      <dsp:nvSpPr>
        <dsp:cNvPr id="0" name=""/>
        <dsp:cNvSpPr/>
      </dsp:nvSpPr>
      <dsp:spPr>
        <a:xfrm>
          <a:off x="5754859" y="3282605"/>
          <a:ext cx="3678024" cy="350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570"/>
              </a:lnTo>
              <a:lnTo>
                <a:pt x="3678024" y="238570"/>
              </a:lnTo>
              <a:lnTo>
                <a:pt x="3678024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41F71A-C97B-4891-9DE6-B2B65E572AA7}">
      <dsp:nvSpPr>
        <dsp:cNvPr id="0" name=""/>
        <dsp:cNvSpPr/>
      </dsp:nvSpPr>
      <dsp:spPr>
        <a:xfrm>
          <a:off x="5754859" y="3282605"/>
          <a:ext cx="2206814" cy="350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570"/>
              </a:lnTo>
              <a:lnTo>
                <a:pt x="2206814" y="238570"/>
              </a:lnTo>
              <a:lnTo>
                <a:pt x="2206814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39A883-1CD9-4F7C-8D6C-71400C701E17}">
      <dsp:nvSpPr>
        <dsp:cNvPr id="0" name=""/>
        <dsp:cNvSpPr/>
      </dsp:nvSpPr>
      <dsp:spPr>
        <a:xfrm>
          <a:off x="5754859" y="3282605"/>
          <a:ext cx="735604" cy="350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570"/>
              </a:lnTo>
              <a:lnTo>
                <a:pt x="735604" y="238570"/>
              </a:lnTo>
              <a:lnTo>
                <a:pt x="735604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AE868E-B116-457B-A0AB-1A2CD53860F2}">
      <dsp:nvSpPr>
        <dsp:cNvPr id="0" name=""/>
        <dsp:cNvSpPr/>
      </dsp:nvSpPr>
      <dsp:spPr>
        <a:xfrm>
          <a:off x="5019254" y="3282605"/>
          <a:ext cx="735604" cy="350081"/>
        </a:xfrm>
        <a:custGeom>
          <a:avLst/>
          <a:gdLst/>
          <a:ahLst/>
          <a:cxnLst/>
          <a:rect l="0" t="0" r="0" b="0"/>
          <a:pathLst>
            <a:path>
              <a:moveTo>
                <a:pt x="735604" y="0"/>
              </a:moveTo>
              <a:lnTo>
                <a:pt x="735604" y="238570"/>
              </a:lnTo>
              <a:lnTo>
                <a:pt x="0" y="238570"/>
              </a:lnTo>
              <a:lnTo>
                <a:pt x="0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77DD10-D445-4A78-8761-C46EC76A6198}">
      <dsp:nvSpPr>
        <dsp:cNvPr id="0" name=""/>
        <dsp:cNvSpPr/>
      </dsp:nvSpPr>
      <dsp:spPr>
        <a:xfrm>
          <a:off x="3548044" y="3282605"/>
          <a:ext cx="2206814" cy="350081"/>
        </a:xfrm>
        <a:custGeom>
          <a:avLst/>
          <a:gdLst/>
          <a:ahLst/>
          <a:cxnLst/>
          <a:rect l="0" t="0" r="0" b="0"/>
          <a:pathLst>
            <a:path>
              <a:moveTo>
                <a:pt x="2206814" y="0"/>
              </a:moveTo>
              <a:lnTo>
                <a:pt x="2206814" y="238570"/>
              </a:lnTo>
              <a:lnTo>
                <a:pt x="0" y="238570"/>
              </a:lnTo>
              <a:lnTo>
                <a:pt x="0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797DA4-E8E8-43A8-AEF3-B5A6FB27AE4A}">
      <dsp:nvSpPr>
        <dsp:cNvPr id="0" name=""/>
        <dsp:cNvSpPr/>
      </dsp:nvSpPr>
      <dsp:spPr>
        <a:xfrm>
          <a:off x="2076834" y="3282605"/>
          <a:ext cx="3678024" cy="350081"/>
        </a:xfrm>
        <a:custGeom>
          <a:avLst/>
          <a:gdLst/>
          <a:ahLst/>
          <a:cxnLst/>
          <a:rect l="0" t="0" r="0" b="0"/>
          <a:pathLst>
            <a:path>
              <a:moveTo>
                <a:pt x="3678024" y="0"/>
              </a:moveTo>
              <a:lnTo>
                <a:pt x="3678024" y="238570"/>
              </a:lnTo>
              <a:lnTo>
                <a:pt x="0" y="238570"/>
              </a:lnTo>
              <a:lnTo>
                <a:pt x="0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D1DF36-C593-4A9D-A2CA-AE981490B7BB}">
      <dsp:nvSpPr>
        <dsp:cNvPr id="0" name=""/>
        <dsp:cNvSpPr/>
      </dsp:nvSpPr>
      <dsp:spPr>
        <a:xfrm>
          <a:off x="605625" y="3282605"/>
          <a:ext cx="5149234" cy="350081"/>
        </a:xfrm>
        <a:custGeom>
          <a:avLst/>
          <a:gdLst/>
          <a:ahLst/>
          <a:cxnLst/>
          <a:rect l="0" t="0" r="0" b="0"/>
          <a:pathLst>
            <a:path>
              <a:moveTo>
                <a:pt x="5149234" y="0"/>
              </a:moveTo>
              <a:lnTo>
                <a:pt x="5149234" y="238570"/>
              </a:lnTo>
              <a:lnTo>
                <a:pt x="0" y="238570"/>
              </a:lnTo>
              <a:lnTo>
                <a:pt x="0" y="3500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540BDE-0622-4F21-BF1E-4B592D410735}">
      <dsp:nvSpPr>
        <dsp:cNvPr id="0" name=""/>
        <dsp:cNvSpPr/>
      </dsp:nvSpPr>
      <dsp:spPr>
        <a:xfrm>
          <a:off x="5709139" y="2168164"/>
          <a:ext cx="91440" cy="35008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00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2710A3-A34C-47D0-BE39-22BAE95C0BB6}">
      <dsp:nvSpPr>
        <dsp:cNvPr id="0" name=""/>
        <dsp:cNvSpPr/>
      </dsp:nvSpPr>
      <dsp:spPr>
        <a:xfrm>
          <a:off x="5153000" y="1403803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389BF31-3B75-44A0-9283-B5545A75CDB2}">
      <dsp:nvSpPr>
        <dsp:cNvPr id="0" name=""/>
        <dsp:cNvSpPr/>
      </dsp:nvSpPr>
      <dsp:spPr>
        <a:xfrm>
          <a:off x="5286747" y="1530862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Llanelli Wellness and Life Science Project Board</a:t>
          </a:r>
        </a:p>
      </dsp:txBody>
      <dsp:txXfrm>
        <a:off x="5309134" y="1553249"/>
        <a:ext cx="1158943" cy="719586"/>
      </dsp:txXfrm>
    </dsp:sp>
    <dsp:sp modelId="{005C1C9C-179E-4F5E-8280-6D3603D84FDE}">
      <dsp:nvSpPr>
        <dsp:cNvPr id="0" name=""/>
        <dsp:cNvSpPr/>
      </dsp:nvSpPr>
      <dsp:spPr>
        <a:xfrm>
          <a:off x="5153000" y="2518245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84BB3C-C4BA-4827-9AB6-8D1039014F31}">
      <dsp:nvSpPr>
        <dsp:cNvPr id="0" name=""/>
        <dsp:cNvSpPr/>
      </dsp:nvSpPr>
      <dsp:spPr>
        <a:xfrm>
          <a:off x="5286747" y="2645304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Project Management Office</a:t>
          </a:r>
        </a:p>
      </dsp:txBody>
      <dsp:txXfrm>
        <a:off x="5309134" y="2667691"/>
        <a:ext cx="1158943" cy="719586"/>
      </dsp:txXfrm>
    </dsp:sp>
    <dsp:sp modelId="{25DE5027-10A2-4FB8-A626-105F43796C9A}">
      <dsp:nvSpPr>
        <dsp:cNvPr id="0" name=""/>
        <dsp:cNvSpPr/>
      </dsp:nvSpPr>
      <dsp:spPr>
        <a:xfrm>
          <a:off x="3766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EB99DAD-BC93-4790-AF13-67085062D580}">
      <dsp:nvSpPr>
        <dsp:cNvPr id="0" name=""/>
        <dsp:cNvSpPr/>
      </dsp:nvSpPr>
      <dsp:spPr>
        <a:xfrm>
          <a:off x="137512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Health</a:t>
          </a:r>
          <a:r>
            <a:rPr lang="en-GB" sz="1200" kern="1200" baseline="0" dirty="0">
              <a:latin typeface="Calibri" panose="020F0502020204030204"/>
              <a:ea typeface="+mn-ea"/>
              <a:cs typeface="+mn-cs"/>
            </a:rPr>
            <a:t> and Wellness</a:t>
          </a:r>
          <a:endParaRPr lang="en-GB" sz="1200" kern="1200" dirty="0">
            <a:latin typeface="Calibri" panose="020F0502020204030204"/>
            <a:ea typeface="+mn-ea"/>
            <a:cs typeface="+mn-cs"/>
          </a:endParaRPr>
        </a:p>
      </dsp:txBody>
      <dsp:txXfrm>
        <a:off x="159899" y="3782132"/>
        <a:ext cx="1158943" cy="719586"/>
      </dsp:txXfrm>
    </dsp:sp>
    <dsp:sp modelId="{35CF7C4B-7E04-461F-819E-8F2B82774D88}">
      <dsp:nvSpPr>
        <dsp:cNvPr id="0" name=""/>
        <dsp:cNvSpPr/>
      </dsp:nvSpPr>
      <dsp:spPr>
        <a:xfrm>
          <a:off x="1474976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F1644EF-28BD-48D5-BEBE-7C3BEA5CCB7B}">
      <dsp:nvSpPr>
        <dsp:cNvPr id="0" name=""/>
        <dsp:cNvSpPr/>
      </dsp:nvSpPr>
      <dsp:spPr>
        <a:xfrm>
          <a:off x="1608722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Innovation and Business</a:t>
          </a:r>
        </a:p>
      </dsp:txBody>
      <dsp:txXfrm>
        <a:off x="1631109" y="3782132"/>
        <a:ext cx="1158943" cy="719586"/>
      </dsp:txXfrm>
    </dsp:sp>
    <dsp:sp modelId="{B0566446-C6DF-475F-A2D0-899881D93AA1}">
      <dsp:nvSpPr>
        <dsp:cNvPr id="0" name=""/>
        <dsp:cNvSpPr/>
      </dsp:nvSpPr>
      <dsp:spPr>
        <a:xfrm>
          <a:off x="2946186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B2CFF94-4960-4A0D-8E66-ED0FA757AFC5}">
      <dsp:nvSpPr>
        <dsp:cNvPr id="0" name=""/>
        <dsp:cNvSpPr/>
      </dsp:nvSpPr>
      <dsp:spPr>
        <a:xfrm>
          <a:off x="3079932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alibri" panose="020F0502020204030204"/>
              <a:ea typeface="+mn-ea"/>
              <a:cs typeface="+mn-cs"/>
            </a:rPr>
            <a:t>Assisted Living</a:t>
          </a:r>
        </a:p>
      </dsp:txBody>
      <dsp:txXfrm>
        <a:off x="3102319" y="3782132"/>
        <a:ext cx="1158943" cy="719586"/>
      </dsp:txXfrm>
    </dsp:sp>
    <dsp:sp modelId="{86F7572B-4B60-4B55-ACBD-B2D0DEF10956}">
      <dsp:nvSpPr>
        <dsp:cNvPr id="0" name=""/>
        <dsp:cNvSpPr/>
      </dsp:nvSpPr>
      <dsp:spPr>
        <a:xfrm>
          <a:off x="4417395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6119988-4CD7-428B-B58B-2E295CA14CBC}">
      <dsp:nvSpPr>
        <dsp:cNvPr id="0" name=""/>
        <dsp:cNvSpPr/>
      </dsp:nvSpPr>
      <dsp:spPr>
        <a:xfrm>
          <a:off x="4551142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Leisure</a:t>
          </a:r>
        </a:p>
      </dsp:txBody>
      <dsp:txXfrm>
        <a:off x="4573529" y="3782132"/>
        <a:ext cx="1158943" cy="719586"/>
      </dsp:txXfrm>
    </dsp:sp>
    <dsp:sp modelId="{6E1041B3-89EF-47FA-9F13-90E91215B193}">
      <dsp:nvSpPr>
        <dsp:cNvPr id="0" name=""/>
        <dsp:cNvSpPr/>
      </dsp:nvSpPr>
      <dsp:spPr>
        <a:xfrm>
          <a:off x="5888605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F4EE25-274B-4168-B772-AE9FAF69856D}">
      <dsp:nvSpPr>
        <dsp:cNvPr id="0" name=""/>
        <dsp:cNvSpPr/>
      </dsp:nvSpPr>
      <dsp:spPr>
        <a:xfrm>
          <a:off x="6022352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Communications and Engagement Group</a:t>
          </a:r>
        </a:p>
      </dsp:txBody>
      <dsp:txXfrm>
        <a:off x="6044739" y="3782132"/>
        <a:ext cx="1158943" cy="719586"/>
      </dsp:txXfrm>
    </dsp:sp>
    <dsp:sp modelId="{D5524D87-311D-4DFA-81A5-257303610FAC}">
      <dsp:nvSpPr>
        <dsp:cNvPr id="0" name=""/>
        <dsp:cNvSpPr/>
      </dsp:nvSpPr>
      <dsp:spPr>
        <a:xfrm>
          <a:off x="7359815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4CF5D8D-BA8B-4D54-8366-EAED1F28F613}">
      <dsp:nvSpPr>
        <dsp:cNvPr id="0" name=""/>
        <dsp:cNvSpPr/>
      </dsp:nvSpPr>
      <dsp:spPr>
        <a:xfrm>
          <a:off x="7493561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Risk Management</a:t>
          </a:r>
        </a:p>
      </dsp:txBody>
      <dsp:txXfrm>
        <a:off x="7515948" y="3782132"/>
        <a:ext cx="1158943" cy="719586"/>
      </dsp:txXfrm>
    </dsp:sp>
    <dsp:sp modelId="{B408ACA6-BC4B-4812-9014-4AB7C8AA556E}">
      <dsp:nvSpPr>
        <dsp:cNvPr id="0" name=""/>
        <dsp:cNvSpPr/>
      </dsp:nvSpPr>
      <dsp:spPr>
        <a:xfrm>
          <a:off x="8831025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5F84B55-6A58-4E5E-838B-D5597B96D5FB}">
      <dsp:nvSpPr>
        <dsp:cNvPr id="0" name=""/>
        <dsp:cNvSpPr/>
      </dsp:nvSpPr>
      <dsp:spPr>
        <a:xfrm>
          <a:off x="8964771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Benefits Realisation </a:t>
          </a:r>
        </a:p>
      </dsp:txBody>
      <dsp:txXfrm>
        <a:off x="8987158" y="3782132"/>
        <a:ext cx="1158943" cy="719586"/>
      </dsp:txXfrm>
    </dsp:sp>
    <dsp:sp modelId="{7B185786-9D0C-4755-B78C-C783AD6E6D4D}">
      <dsp:nvSpPr>
        <dsp:cNvPr id="0" name=""/>
        <dsp:cNvSpPr/>
      </dsp:nvSpPr>
      <dsp:spPr>
        <a:xfrm>
          <a:off x="10302235" y="3632686"/>
          <a:ext cx="1203717" cy="76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75DBCDC-1F47-4166-A9D2-D7F84A37613A}">
      <dsp:nvSpPr>
        <dsp:cNvPr id="0" name=""/>
        <dsp:cNvSpPr/>
      </dsp:nvSpPr>
      <dsp:spPr>
        <a:xfrm>
          <a:off x="10435981" y="3759745"/>
          <a:ext cx="1203717" cy="764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Technical Group</a:t>
          </a:r>
        </a:p>
      </dsp:txBody>
      <dsp:txXfrm>
        <a:off x="10458368" y="3782132"/>
        <a:ext cx="1158943" cy="719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73F22-51AE-40E4-A055-E76EFDBE6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76E177-757B-4E6C-8246-14E57424B9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5151C-B18B-4972-8279-A33FB1090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A027F-40C4-4393-9661-0C3B2F747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36D32-4070-49E0-895B-E6ECCCAE9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889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A6740-D7E1-4415-952D-E9ADEC342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1A0F6-80AC-4AFC-879C-69AC6F09E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AD6C3-0C35-45E7-B0FA-E8EB104DB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76D9C-1C19-4F2E-9F40-89A4DE76A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65404-2AC0-42A8-8790-6F3963309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66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D9909-5917-48AF-93B4-E4808A334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779F8E-7249-4CC1-B87A-35BAA5DEF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5C4A9-C6A1-4E59-B13A-4738D276D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2A14E-BCCE-49B4-9C22-B147EA7EE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5F355-43C4-4AA1-8210-3A400C359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897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4D70-06EC-4D84-841A-C8E6D5CCE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8072C-990A-4A04-B2D3-2961FD5A34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559F55-FAF1-48FA-8FB2-7687BE5F71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4FE084-0A14-48B4-976D-F6D19888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315048-837B-4316-8779-5A871DDE3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54BF6-C641-4142-B7CF-AA6668BE6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62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C3F74-001B-4A9F-938D-2F38B19C4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15A88-5129-49D9-A62A-6DBB5F504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3CE0C-5F4C-4078-A550-AD65920E5F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CCEBD9-47B3-4AB6-BE87-0E10F163CA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AF1A0-3E5E-4DA9-8483-F37EE34581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E39BE-2315-4B69-AA16-DB4927F42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5639FB-AD24-4C7B-A4EE-340E98C5F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A88C72-B03A-4F53-8AB0-1E8FFC5BE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807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CBE5A-4FF5-4D64-A5D5-C881909B4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CB6E-FD2F-4B52-9066-AC351191A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A3EA9B-2EE0-4692-BD5E-49CC5493E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A40EA-6222-4098-8C72-15747242C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918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5C60C4-37BA-499A-9621-D745ED85C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EF43B6-7A7A-4A0B-84A0-2B89D3D5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55366E-0691-4A37-B5D2-0B5B264A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500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DE7C3-3CC8-4001-A388-62EB70E44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EB68A-40C8-4DB2-952E-6AB0902DA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57BEA-56EC-43EF-BAB8-6062669E9C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B1297-B197-4BF1-A218-64367E082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DE24A-D430-4563-85E4-1621BAC88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6B1515-C843-4C16-BB28-A3107BAF7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811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48F66-AF20-4F19-9738-1557AB39C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3F03F4-339A-45E9-BFCC-EDB1FAC538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0B6F16-BC4D-4E95-8ECB-310DBABBE8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C3E21-11B5-40CA-ABA2-0827A5422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98021-E3A1-4C06-B758-AF28B911A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97B2FD-5E64-4623-B229-4932259AD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070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4F24B-DA2A-49AD-B1A0-4A0608E72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8E2DE-4356-4FF2-9CE5-DA554D6F5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780EA-2717-4A8D-BB61-FA89EC3D6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4B52D-50AA-4CBD-A749-5F9A7A6D8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B2719-A7FE-4871-8DE2-703EF4D75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707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6DEF4B-8ED1-4FBD-9A8E-955DC1917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1583F7-7175-4971-B3CB-4D0CA6522A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E99F6-621E-4A8B-9A06-0EED48F12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3451B-8B8F-488D-B191-CB1AC97C7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9BCBA-D518-46DB-AC97-80249AEF4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93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7DACF4-567C-4551-9E39-5A72BCB1E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BB0A6-BB97-4B85-BAB1-94C36C9A0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42FF9-CAC0-47F4-A465-39EC7522BF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B6CF1-AFAD-43D8-8B9C-0EAC4EDC5F8B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ED714E-37F9-4BCC-8E38-7FFAC7ED26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F0012-8CBC-4399-86A1-8DD3264C7A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E0D1B-8439-4A2F-8AE0-E919ECC69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09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water, outdoor, river, nature&#10;&#10;Description automatically generated">
            <a:extLst>
              <a:ext uri="{FF2B5EF4-FFF2-40B4-BE49-F238E27FC236}">
                <a16:creationId xmlns:a16="http://schemas.microsoft.com/office/drawing/2014/main" id="{203E3C4F-5A48-429B-86D0-BD8BDB4F4E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88"/>
          <a:stretch/>
        </p:blipFill>
        <p:spPr>
          <a:xfrm>
            <a:off x="0" y="0"/>
            <a:ext cx="12192000" cy="50586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617FBEB-4075-4FF3-A2D3-D365E825A248}"/>
              </a:ext>
            </a:extLst>
          </p:cNvPr>
          <p:cNvSpPr txBox="1"/>
          <p:nvPr/>
        </p:nvSpPr>
        <p:spPr>
          <a:xfrm>
            <a:off x="1893455" y="5382746"/>
            <a:ext cx="8562109" cy="1315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 marR="190500">
              <a:lnSpc>
                <a:spcPct val="101499"/>
              </a:lnSpc>
              <a:spcBef>
                <a:spcPts val="90"/>
              </a:spcBef>
            </a:pPr>
            <a:r>
              <a:rPr lang="en-GB" sz="4000" spc="10" dirty="0">
                <a:latin typeface="Urban Splash Medium" panose="02000606000000020004"/>
                <a:cs typeface="Arial" panose="020B0604020202020204" pitchFamily="34" charset="0"/>
              </a:rPr>
              <a:t>Sharon Burford – Project Manager - Pentre Awel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447348-4131-4E6B-AE67-87CC132D54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55" y="5897340"/>
            <a:ext cx="1727200" cy="758921"/>
          </a:xfrm>
          <a:prstGeom prst="rect">
            <a:avLst/>
          </a:prstGeom>
        </p:spPr>
      </p:pic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A2D007CE-E2E0-40EF-8DB5-5A0B61BFA9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5564" y="5897340"/>
            <a:ext cx="1642403" cy="737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487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F7578-171B-47B3-9003-4380789DB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542329"/>
          </a:xfrm>
        </p:spPr>
        <p:txBody>
          <a:bodyPr anchor="b">
            <a:normAutofit/>
          </a:bodyPr>
          <a:lstStyle/>
          <a:p>
            <a:r>
              <a:rPr lang="en-GB" sz="5400" dirty="0"/>
              <a:t>Background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6FBED-5E59-4FA1-9049-86F7DBF39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377440"/>
            <a:ext cx="5679440" cy="41551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Structure and Understanding </a:t>
            </a:r>
          </a:p>
          <a:p>
            <a:pPr marL="0" indent="0">
              <a:buNone/>
            </a:pPr>
            <a:endParaRPr lang="en-US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hat are you trying to achieve </a:t>
            </a:r>
          </a:p>
          <a:p>
            <a:pPr lvl="2"/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Regeneration, employment, reduce health inequality</a:t>
            </a:r>
          </a:p>
          <a:p>
            <a:pPr marL="914400" lvl="2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1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will you measure your success </a:t>
            </a:r>
          </a:p>
          <a:p>
            <a:pPr lvl="2"/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are you now and where do you want to be – Quantify</a:t>
            </a:r>
          </a:p>
          <a:p>
            <a:pPr lvl="2"/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eciding your approach</a:t>
            </a:r>
          </a:p>
          <a:p>
            <a:pPr lvl="2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do you need to help you achieve 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objectives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/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2"/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914400" lvl="2" indent="0">
              <a:buNone/>
            </a:pPr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EA7DAC-916E-4296-9E00-F565C15C81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93" r="18745" b="1"/>
          <a:stretch/>
        </p:blipFill>
        <p:spPr>
          <a:xfrm>
            <a:off x="6705600" y="10"/>
            <a:ext cx="548487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73630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C8DA5BA-4264-4E12-9D6E-5AD49F3BC2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464" r="-3" b="4205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89F7B8B-A8B2-48B7-AB10-3CADFABE4F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371" b="19264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5558575-2A1E-4A25-A792-E8145DA728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951" b="-2"/>
          <a:stretch/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64AE14-14E5-4298-B2CF-03F7A5581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5" y="685800"/>
            <a:ext cx="5230073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Development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10095B8-4F76-438B-A81F-3E52B56C2633}"/>
              </a:ext>
            </a:extLst>
          </p:cNvPr>
          <p:cNvSpPr txBox="1">
            <a:spLocks/>
          </p:cNvSpPr>
          <p:nvPr/>
        </p:nvSpPr>
        <p:spPr>
          <a:xfrm>
            <a:off x="448056" y="2011363"/>
            <a:ext cx="4922338" cy="41699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Communications</a:t>
            </a:r>
          </a:p>
          <a:p>
            <a:pPr lvl="1"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Golden Thread – bringing partners to the table</a:t>
            </a:r>
          </a:p>
          <a:p>
            <a:pPr lvl="1"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Wider stakeholders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indent="0">
              <a:buNone/>
              <a:defRPr/>
            </a:pPr>
            <a:r>
              <a:rPr lang="en-US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Risks and Challenges </a:t>
            </a:r>
          </a:p>
          <a:p>
            <a:pPr lvl="1">
              <a:defRPr/>
            </a:pPr>
            <a:r>
              <a:rPr lang="en-US" sz="21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plan B – learn and improve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Project Evolution</a:t>
            </a:r>
          </a:p>
          <a:p>
            <a:pPr lvl="1"/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move to implementation</a:t>
            </a:r>
          </a:p>
          <a:p>
            <a:pPr marL="0" indent="0">
              <a:buNone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Constant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</a:rPr>
              <a:t>Governance</a:t>
            </a:r>
          </a:p>
          <a:p>
            <a:pPr lvl="1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1"/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4638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water, outdoor, river, nature&#10;&#10;Description automatically generated">
            <a:extLst>
              <a:ext uri="{FF2B5EF4-FFF2-40B4-BE49-F238E27FC236}">
                <a16:creationId xmlns:a16="http://schemas.microsoft.com/office/drawing/2014/main" id="{203E3C4F-5A48-429B-86D0-BD8BDB4F4E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88"/>
          <a:stretch/>
        </p:blipFill>
        <p:spPr>
          <a:xfrm>
            <a:off x="0" y="930089"/>
            <a:ext cx="12192000" cy="59399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D2BCF0-3A01-4359-A9FC-D64E9DD64773}"/>
              </a:ext>
            </a:extLst>
          </p:cNvPr>
          <p:cNvSpPr txBox="1"/>
          <p:nvPr/>
        </p:nvSpPr>
        <p:spPr>
          <a:xfrm>
            <a:off x="96251" y="163308"/>
            <a:ext cx="90919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Urban Splash Medium"/>
              </a:rPr>
              <a:t>Governance Structure - Project Development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B90191CD-D221-4699-9C15-808D6D0CD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5129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3121F7-F1FE-4FF0-83D7-D58E5EB4F25F}"/>
              </a:ext>
            </a:extLst>
          </p:cNvPr>
          <p:cNvSpPr txBox="1"/>
          <p:nvPr/>
        </p:nvSpPr>
        <p:spPr>
          <a:xfrm>
            <a:off x="807522" y="1615044"/>
            <a:ext cx="10129652" cy="237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292814F-C506-4682-9E5E-97A06800D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7509949"/>
              </p:ext>
            </p:extLst>
          </p:nvPr>
        </p:nvGraphicFramePr>
        <p:xfrm>
          <a:off x="96251" y="930090"/>
          <a:ext cx="11643465" cy="5927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5379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water, outdoor, river, nature&#10;&#10;Description automatically generated">
            <a:extLst>
              <a:ext uri="{FF2B5EF4-FFF2-40B4-BE49-F238E27FC236}">
                <a16:creationId xmlns:a16="http://schemas.microsoft.com/office/drawing/2014/main" id="{203E3C4F-5A48-429B-86D0-BD8BDB4F4E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88"/>
          <a:stretch/>
        </p:blipFill>
        <p:spPr>
          <a:xfrm>
            <a:off x="0" y="930089"/>
            <a:ext cx="12192000" cy="59399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D2BCF0-3A01-4359-A9FC-D64E9DD64773}"/>
              </a:ext>
            </a:extLst>
          </p:cNvPr>
          <p:cNvSpPr txBox="1"/>
          <p:nvPr/>
        </p:nvSpPr>
        <p:spPr>
          <a:xfrm>
            <a:off x="-1" y="163309"/>
            <a:ext cx="7816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Urban Splash Medium"/>
              </a:rPr>
              <a:t>Governance Structure - Implementation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B90191CD-D221-4699-9C15-808D6D0CD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5129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3121F7-F1FE-4FF0-83D7-D58E5EB4F25F}"/>
              </a:ext>
            </a:extLst>
          </p:cNvPr>
          <p:cNvSpPr txBox="1"/>
          <p:nvPr/>
        </p:nvSpPr>
        <p:spPr>
          <a:xfrm>
            <a:off x="807522" y="1615044"/>
            <a:ext cx="10129652" cy="237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cy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B0A507-A0C2-4E6A-871C-F065651D3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213" y="1120877"/>
            <a:ext cx="11400503" cy="53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491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</Words>
  <Application>Microsoft Office PowerPoint</Application>
  <PresentationFormat>Widescreen</PresentationFormat>
  <Paragraphs>50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Urban Splash Medium</vt:lpstr>
      <vt:lpstr>Arial</vt:lpstr>
      <vt:lpstr>Calibri</vt:lpstr>
      <vt:lpstr>Calibri Light</vt:lpstr>
      <vt:lpstr>Symbol</vt:lpstr>
      <vt:lpstr>Office Theme</vt:lpstr>
      <vt:lpstr>PowerPoint Presentation</vt:lpstr>
      <vt:lpstr>Background</vt:lpstr>
      <vt:lpstr>Project Development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 Burford</dc:creator>
  <cp:lastModifiedBy>Kalee Thomas</cp:lastModifiedBy>
  <cp:revision>5</cp:revision>
  <dcterms:created xsi:type="dcterms:W3CDTF">2021-10-24T20:01:35Z</dcterms:created>
  <dcterms:modified xsi:type="dcterms:W3CDTF">2021-10-29T14:05:28Z</dcterms:modified>
</cp:coreProperties>
</file>